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0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12.xml" ContentType="application/vnd.openxmlformats-officedocument.drawingml.chart+xml"/>
  <Override PartName="/ppt/notesSlides/notesSlide2.xml" ContentType="application/vnd.openxmlformats-officedocument.presentationml.notesSlide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2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3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6" r:id="rId6"/>
    <p:sldId id="271" r:id="rId7"/>
    <p:sldId id="275" r:id="rId8"/>
    <p:sldId id="260" r:id="rId9"/>
    <p:sldId id="265" r:id="rId10"/>
    <p:sldId id="281" r:id="rId11"/>
    <p:sldId id="278" r:id="rId12"/>
    <p:sldId id="283" r:id="rId13"/>
    <p:sldId id="261" r:id="rId14"/>
    <p:sldId id="282" r:id="rId15"/>
    <p:sldId id="286" r:id="rId16"/>
    <p:sldId id="262" r:id="rId17"/>
    <p:sldId id="264" r:id="rId18"/>
    <p:sldId id="263" r:id="rId19"/>
    <p:sldId id="280" r:id="rId20"/>
    <p:sldId id="277" r:id="rId21"/>
    <p:sldId id="284" r:id="rId22"/>
    <p:sldId id="266" r:id="rId23"/>
    <p:sldId id="285" r:id="rId24"/>
    <p:sldId id="267" r:id="rId25"/>
    <p:sldId id="279" r:id="rId26"/>
    <p:sldId id="272" r:id="rId27"/>
    <p:sldId id="274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 Deby" initials="ND" lastIdx="0" clrIdx="0">
    <p:extLst>
      <p:ext uri="{19B8F6BF-5375-455C-9EA6-DF929625EA0E}">
        <p15:presenceInfo xmlns:p15="http://schemas.microsoft.com/office/powerpoint/2012/main" userId="Na Deb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>
        <p:scale>
          <a:sx n="86" d="100"/>
          <a:sy n="86" d="100"/>
        </p:scale>
        <p:origin x="109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24.xlsx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D:\Handoko\Adidas%20US%20Sales%20Datase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"$"#,##0</c:formatCode>
                <c:ptCount val="2"/>
                <c:pt idx="0">
                  <c:v>182080675</c:v>
                </c:pt>
                <c:pt idx="1">
                  <c:v>717821450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7-45C5-9B1E-03BFCB226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398144"/>
        <c:axId val="74649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Unit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462349</c:v>
                </c:pt>
                <c:pt idx="1">
                  <c:v>2016512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B7-45C5-9B1E-03BFCB226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74944"/>
        <c:axId val="74651904"/>
      </c:lineChart>
      <c:catAx>
        <c:axId val="73398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46393129678234662"/>
              <c:y val="0.7426019611737876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74649600"/>
        <c:crosses val="autoZero"/>
        <c:auto val="1"/>
        <c:lblAlgn val="ctr"/>
        <c:lblOffset val="100"/>
        <c:noMultiLvlLbl val="0"/>
      </c:catAx>
      <c:valAx>
        <c:axId val="746496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$</a:t>
                </a:r>
                <a:endParaRPr lang="en-US" dirty="0"/>
              </a:p>
            </c:rich>
          </c:tx>
          <c:overlay val="0"/>
        </c:title>
        <c:numFmt formatCode="&quot;$&quot;#,##0" sourceLinked="0"/>
        <c:majorTickMark val="out"/>
        <c:minorTickMark val="none"/>
        <c:tickLblPos val="nextTo"/>
        <c:crossAx val="73398144"/>
        <c:crosses val="autoZero"/>
        <c:crossBetween val="between"/>
        <c:dispUnits>
          <c:builtInUnit val="millions"/>
          <c:dispUnitsLbl/>
        </c:dispUnits>
      </c:valAx>
      <c:valAx>
        <c:axId val="74651904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Unit</a:t>
                </a:r>
              </a:p>
            </c:rich>
          </c:tx>
          <c:layout>
            <c:manualLayout>
              <c:xMode val="edge"/>
              <c:yMode val="edge"/>
              <c:x val="0.90435950714494018"/>
              <c:y val="0.30801201865768679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74674944"/>
        <c:crosses val="max"/>
        <c:crossBetween val="between"/>
        <c:dispUnits>
          <c:builtInUnit val="thousands"/>
          <c:dispUnitsLbl/>
        </c:dispUnits>
      </c:valAx>
      <c:catAx>
        <c:axId val="74674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651904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38201127636824"/>
          <c:y val="1.963720260773855E-2"/>
          <c:w val="0.85125996403227377"/>
          <c:h val="0.818873719414105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Revenue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381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Sheet1!$A$2:$A$9649</c:f>
              <c:numCache>
                <c:formatCode>"$"#,##0.00_);[Red]\("$"#,##0.00\)</c:formatCode>
                <c:ptCount val="9648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45</c:v>
                </c:pt>
                <c:pt idx="4">
                  <c:v>60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40</c:v>
                </c:pt>
                <c:pt idx="9">
                  <c:v>45</c:v>
                </c:pt>
                <c:pt idx="10">
                  <c:v>60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40</c:v>
                </c:pt>
                <c:pt idx="15">
                  <c:v>45</c:v>
                </c:pt>
                <c:pt idx="16">
                  <c:v>60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40</c:v>
                </c:pt>
                <c:pt idx="21">
                  <c:v>45</c:v>
                </c:pt>
                <c:pt idx="22">
                  <c:v>60</c:v>
                </c:pt>
                <c:pt idx="23">
                  <c:v>50</c:v>
                </c:pt>
                <c:pt idx="24">
                  <c:v>60</c:v>
                </c:pt>
                <c:pt idx="25">
                  <c:v>55.000000000000007</c:v>
                </c:pt>
                <c:pt idx="26">
                  <c:v>50</c:v>
                </c:pt>
                <c:pt idx="27">
                  <c:v>50</c:v>
                </c:pt>
                <c:pt idx="28">
                  <c:v>60</c:v>
                </c:pt>
                <c:pt idx="29">
                  <c:v>65</c:v>
                </c:pt>
                <c:pt idx="30">
                  <c:v>60</c:v>
                </c:pt>
                <c:pt idx="31">
                  <c:v>55.000000000000007</c:v>
                </c:pt>
                <c:pt idx="32">
                  <c:v>50</c:v>
                </c:pt>
                <c:pt idx="33">
                  <c:v>50</c:v>
                </c:pt>
                <c:pt idx="34">
                  <c:v>60</c:v>
                </c:pt>
                <c:pt idx="35">
                  <c:v>65</c:v>
                </c:pt>
                <c:pt idx="36">
                  <c:v>60</c:v>
                </c:pt>
                <c:pt idx="37">
                  <c:v>55.000000000000007</c:v>
                </c:pt>
                <c:pt idx="38">
                  <c:v>50</c:v>
                </c:pt>
                <c:pt idx="39">
                  <c:v>50</c:v>
                </c:pt>
                <c:pt idx="40">
                  <c:v>60</c:v>
                </c:pt>
                <c:pt idx="41">
                  <c:v>65</c:v>
                </c:pt>
                <c:pt idx="42">
                  <c:v>60</c:v>
                </c:pt>
                <c:pt idx="43">
                  <c:v>55.000000000000007</c:v>
                </c:pt>
                <c:pt idx="44">
                  <c:v>50</c:v>
                </c:pt>
                <c:pt idx="45">
                  <c:v>50</c:v>
                </c:pt>
                <c:pt idx="46">
                  <c:v>60</c:v>
                </c:pt>
                <c:pt idx="47">
                  <c:v>65</c:v>
                </c:pt>
                <c:pt idx="48">
                  <c:v>60</c:v>
                </c:pt>
                <c:pt idx="49">
                  <c:v>55.000000000000007</c:v>
                </c:pt>
                <c:pt idx="50">
                  <c:v>50</c:v>
                </c:pt>
                <c:pt idx="51">
                  <c:v>50</c:v>
                </c:pt>
                <c:pt idx="52">
                  <c:v>60</c:v>
                </c:pt>
                <c:pt idx="53">
                  <c:v>65</c:v>
                </c:pt>
                <c:pt idx="54">
                  <c:v>65</c:v>
                </c:pt>
                <c:pt idx="55">
                  <c:v>70</c:v>
                </c:pt>
                <c:pt idx="56">
                  <c:v>65</c:v>
                </c:pt>
                <c:pt idx="57">
                  <c:v>55.000000000000007</c:v>
                </c:pt>
                <c:pt idx="58">
                  <c:v>55.000000000000007</c:v>
                </c:pt>
                <c:pt idx="59">
                  <c:v>55.000000000000007</c:v>
                </c:pt>
                <c:pt idx="60">
                  <c:v>65</c:v>
                </c:pt>
                <c:pt idx="61">
                  <c:v>70</c:v>
                </c:pt>
                <c:pt idx="62">
                  <c:v>65</c:v>
                </c:pt>
                <c:pt idx="63">
                  <c:v>55.000000000000007</c:v>
                </c:pt>
                <c:pt idx="64">
                  <c:v>55.000000000000007</c:v>
                </c:pt>
                <c:pt idx="65">
                  <c:v>55.000000000000007</c:v>
                </c:pt>
                <c:pt idx="66">
                  <c:v>65</c:v>
                </c:pt>
                <c:pt idx="67">
                  <c:v>70</c:v>
                </c:pt>
                <c:pt idx="68">
                  <c:v>25</c:v>
                </c:pt>
                <c:pt idx="69">
                  <c:v>35</c:v>
                </c:pt>
                <c:pt idx="70">
                  <c:v>35</c:v>
                </c:pt>
                <c:pt idx="71">
                  <c:v>35</c:v>
                </c:pt>
                <c:pt idx="72">
                  <c:v>40</c:v>
                </c:pt>
                <c:pt idx="73">
                  <c:v>35</c:v>
                </c:pt>
                <c:pt idx="74">
                  <c:v>25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40</c:v>
                </c:pt>
                <c:pt idx="79">
                  <c:v>35</c:v>
                </c:pt>
                <c:pt idx="80">
                  <c:v>30</c:v>
                </c:pt>
                <c:pt idx="81">
                  <c:v>40</c:v>
                </c:pt>
                <c:pt idx="82">
                  <c:v>35</c:v>
                </c:pt>
                <c:pt idx="83">
                  <c:v>40</c:v>
                </c:pt>
                <c:pt idx="84">
                  <c:v>45</c:v>
                </c:pt>
                <c:pt idx="85">
                  <c:v>40</c:v>
                </c:pt>
                <c:pt idx="86">
                  <c:v>30</c:v>
                </c:pt>
                <c:pt idx="87">
                  <c:v>40</c:v>
                </c:pt>
                <c:pt idx="88">
                  <c:v>35</c:v>
                </c:pt>
                <c:pt idx="89">
                  <c:v>40</c:v>
                </c:pt>
                <c:pt idx="90">
                  <c:v>45</c:v>
                </c:pt>
                <c:pt idx="91">
                  <c:v>40</c:v>
                </c:pt>
                <c:pt idx="92">
                  <c:v>30</c:v>
                </c:pt>
                <c:pt idx="93">
                  <c:v>40</c:v>
                </c:pt>
                <c:pt idx="94">
                  <c:v>35</c:v>
                </c:pt>
                <c:pt idx="95">
                  <c:v>40</c:v>
                </c:pt>
                <c:pt idx="96">
                  <c:v>45</c:v>
                </c:pt>
                <c:pt idx="97">
                  <c:v>40</c:v>
                </c:pt>
                <c:pt idx="98">
                  <c:v>40</c:v>
                </c:pt>
                <c:pt idx="99">
                  <c:v>45</c:v>
                </c:pt>
                <c:pt idx="100">
                  <c:v>40</c:v>
                </c:pt>
                <c:pt idx="101">
                  <c:v>40</c:v>
                </c:pt>
                <c:pt idx="102">
                  <c:v>45</c:v>
                </c:pt>
                <c:pt idx="103">
                  <c:v>50</c:v>
                </c:pt>
                <c:pt idx="104">
                  <c:v>40</c:v>
                </c:pt>
                <c:pt idx="105">
                  <c:v>45</c:v>
                </c:pt>
                <c:pt idx="106">
                  <c:v>40</c:v>
                </c:pt>
                <c:pt idx="107">
                  <c:v>40</c:v>
                </c:pt>
                <c:pt idx="108">
                  <c:v>45</c:v>
                </c:pt>
                <c:pt idx="109">
                  <c:v>50</c:v>
                </c:pt>
                <c:pt idx="110">
                  <c:v>40</c:v>
                </c:pt>
                <c:pt idx="111">
                  <c:v>45</c:v>
                </c:pt>
                <c:pt idx="112">
                  <c:v>40</c:v>
                </c:pt>
                <c:pt idx="113">
                  <c:v>40</c:v>
                </c:pt>
                <c:pt idx="114">
                  <c:v>45</c:v>
                </c:pt>
                <c:pt idx="115">
                  <c:v>50</c:v>
                </c:pt>
                <c:pt idx="116">
                  <c:v>45</c:v>
                </c:pt>
                <c:pt idx="117">
                  <c:v>45</c:v>
                </c:pt>
                <c:pt idx="118">
                  <c:v>50</c:v>
                </c:pt>
                <c:pt idx="119">
                  <c:v>50</c:v>
                </c:pt>
                <c:pt idx="120">
                  <c:v>45</c:v>
                </c:pt>
                <c:pt idx="121">
                  <c:v>55.000000000000007</c:v>
                </c:pt>
                <c:pt idx="122">
                  <c:v>45</c:v>
                </c:pt>
                <c:pt idx="123">
                  <c:v>45</c:v>
                </c:pt>
                <c:pt idx="124">
                  <c:v>50</c:v>
                </c:pt>
                <c:pt idx="125">
                  <c:v>50</c:v>
                </c:pt>
                <c:pt idx="126">
                  <c:v>45</c:v>
                </c:pt>
                <c:pt idx="127">
                  <c:v>55.000000000000007</c:v>
                </c:pt>
                <c:pt idx="128">
                  <c:v>45</c:v>
                </c:pt>
                <c:pt idx="129">
                  <c:v>45</c:v>
                </c:pt>
                <c:pt idx="130">
                  <c:v>50</c:v>
                </c:pt>
                <c:pt idx="131">
                  <c:v>50</c:v>
                </c:pt>
                <c:pt idx="132">
                  <c:v>45</c:v>
                </c:pt>
                <c:pt idx="133">
                  <c:v>55.000000000000007</c:v>
                </c:pt>
                <c:pt idx="134">
                  <c:v>45</c:v>
                </c:pt>
                <c:pt idx="135">
                  <c:v>45</c:v>
                </c:pt>
                <c:pt idx="136">
                  <c:v>50</c:v>
                </c:pt>
                <c:pt idx="137">
                  <c:v>50</c:v>
                </c:pt>
                <c:pt idx="138">
                  <c:v>45</c:v>
                </c:pt>
                <c:pt idx="139">
                  <c:v>55.000000000000007</c:v>
                </c:pt>
                <c:pt idx="140">
                  <c:v>40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55.000000000000007</c:v>
                </c:pt>
                <c:pt idx="145">
                  <c:v>50</c:v>
                </c:pt>
                <c:pt idx="146">
                  <c:v>40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55.000000000000007</c:v>
                </c:pt>
                <c:pt idx="151">
                  <c:v>50</c:v>
                </c:pt>
                <c:pt idx="152">
                  <c:v>50</c:v>
                </c:pt>
                <c:pt idx="153">
                  <c:v>60</c:v>
                </c:pt>
                <c:pt idx="154">
                  <c:v>60</c:v>
                </c:pt>
                <c:pt idx="155">
                  <c:v>60</c:v>
                </c:pt>
                <c:pt idx="156">
                  <c:v>65</c:v>
                </c:pt>
                <c:pt idx="157">
                  <c:v>60</c:v>
                </c:pt>
                <c:pt idx="158">
                  <c:v>60</c:v>
                </c:pt>
                <c:pt idx="159">
                  <c:v>65</c:v>
                </c:pt>
                <c:pt idx="160">
                  <c:v>65</c:v>
                </c:pt>
                <c:pt idx="161">
                  <c:v>60</c:v>
                </c:pt>
                <c:pt idx="162">
                  <c:v>65</c:v>
                </c:pt>
                <c:pt idx="163">
                  <c:v>80</c:v>
                </c:pt>
                <c:pt idx="164">
                  <c:v>60</c:v>
                </c:pt>
                <c:pt idx="165">
                  <c:v>65</c:v>
                </c:pt>
                <c:pt idx="166">
                  <c:v>65</c:v>
                </c:pt>
                <c:pt idx="167">
                  <c:v>60</c:v>
                </c:pt>
                <c:pt idx="168">
                  <c:v>65</c:v>
                </c:pt>
                <c:pt idx="169">
                  <c:v>80</c:v>
                </c:pt>
                <c:pt idx="170">
                  <c:v>60</c:v>
                </c:pt>
                <c:pt idx="171">
                  <c:v>65</c:v>
                </c:pt>
                <c:pt idx="172">
                  <c:v>65</c:v>
                </c:pt>
                <c:pt idx="173">
                  <c:v>60</c:v>
                </c:pt>
                <c:pt idx="174">
                  <c:v>65</c:v>
                </c:pt>
                <c:pt idx="175">
                  <c:v>80</c:v>
                </c:pt>
                <c:pt idx="176">
                  <c:v>60</c:v>
                </c:pt>
                <c:pt idx="177">
                  <c:v>65</c:v>
                </c:pt>
                <c:pt idx="178">
                  <c:v>65</c:v>
                </c:pt>
                <c:pt idx="179">
                  <c:v>60</c:v>
                </c:pt>
                <c:pt idx="180">
                  <c:v>65</c:v>
                </c:pt>
                <c:pt idx="181">
                  <c:v>80</c:v>
                </c:pt>
                <c:pt idx="182">
                  <c:v>65</c:v>
                </c:pt>
                <c:pt idx="183">
                  <c:v>70</c:v>
                </c:pt>
                <c:pt idx="184">
                  <c:v>65</c:v>
                </c:pt>
                <c:pt idx="185">
                  <c:v>65</c:v>
                </c:pt>
                <c:pt idx="186">
                  <c:v>75</c:v>
                </c:pt>
                <c:pt idx="187">
                  <c:v>80</c:v>
                </c:pt>
                <c:pt idx="188">
                  <c:v>55.000000000000007</c:v>
                </c:pt>
                <c:pt idx="189">
                  <c:v>60.000000000000007</c:v>
                </c:pt>
                <c:pt idx="190">
                  <c:v>55.000000000000007</c:v>
                </c:pt>
                <c:pt idx="191">
                  <c:v>55.000000000000007</c:v>
                </c:pt>
                <c:pt idx="192">
                  <c:v>65</c:v>
                </c:pt>
                <c:pt idx="193">
                  <c:v>70</c:v>
                </c:pt>
                <c:pt idx="194">
                  <c:v>55.000000000000007</c:v>
                </c:pt>
                <c:pt idx="195">
                  <c:v>60.000000000000007</c:v>
                </c:pt>
                <c:pt idx="196">
                  <c:v>55.000000000000007</c:v>
                </c:pt>
                <c:pt idx="197">
                  <c:v>55.000000000000007</c:v>
                </c:pt>
                <c:pt idx="198">
                  <c:v>65</c:v>
                </c:pt>
                <c:pt idx="199">
                  <c:v>70</c:v>
                </c:pt>
                <c:pt idx="200">
                  <c:v>55.000000000000007</c:v>
                </c:pt>
                <c:pt idx="201">
                  <c:v>60.000000000000007</c:v>
                </c:pt>
                <c:pt idx="202">
                  <c:v>55.000000000000007</c:v>
                </c:pt>
                <c:pt idx="203">
                  <c:v>55.000000000000007</c:v>
                </c:pt>
                <c:pt idx="204">
                  <c:v>65</c:v>
                </c:pt>
                <c:pt idx="205">
                  <c:v>70</c:v>
                </c:pt>
                <c:pt idx="206">
                  <c:v>55.000000000000007</c:v>
                </c:pt>
                <c:pt idx="207">
                  <c:v>60.000000000000007</c:v>
                </c:pt>
                <c:pt idx="208">
                  <c:v>55.000000000000007</c:v>
                </c:pt>
                <c:pt idx="209">
                  <c:v>55.000000000000007</c:v>
                </c:pt>
                <c:pt idx="210">
                  <c:v>65</c:v>
                </c:pt>
                <c:pt idx="211">
                  <c:v>70</c:v>
                </c:pt>
                <c:pt idx="212">
                  <c:v>35</c:v>
                </c:pt>
                <c:pt idx="213">
                  <c:v>45</c:v>
                </c:pt>
                <c:pt idx="214">
                  <c:v>45</c:v>
                </c:pt>
                <c:pt idx="215">
                  <c:v>45</c:v>
                </c:pt>
                <c:pt idx="216">
                  <c:v>50</c:v>
                </c:pt>
                <c:pt idx="217">
                  <c:v>45</c:v>
                </c:pt>
                <c:pt idx="218">
                  <c:v>35</c:v>
                </c:pt>
                <c:pt idx="219">
                  <c:v>45</c:v>
                </c:pt>
                <c:pt idx="220">
                  <c:v>45</c:v>
                </c:pt>
                <c:pt idx="221">
                  <c:v>45</c:v>
                </c:pt>
                <c:pt idx="222">
                  <c:v>50</c:v>
                </c:pt>
                <c:pt idx="223">
                  <c:v>45</c:v>
                </c:pt>
                <c:pt idx="224">
                  <c:v>35</c:v>
                </c:pt>
                <c:pt idx="225">
                  <c:v>45</c:v>
                </c:pt>
                <c:pt idx="226">
                  <c:v>45</c:v>
                </c:pt>
                <c:pt idx="227">
                  <c:v>45</c:v>
                </c:pt>
                <c:pt idx="228">
                  <c:v>50</c:v>
                </c:pt>
                <c:pt idx="229">
                  <c:v>45</c:v>
                </c:pt>
                <c:pt idx="230">
                  <c:v>45</c:v>
                </c:pt>
                <c:pt idx="231">
                  <c:v>50</c:v>
                </c:pt>
                <c:pt idx="232">
                  <c:v>50</c:v>
                </c:pt>
                <c:pt idx="233">
                  <c:v>45</c:v>
                </c:pt>
                <c:pt idx="234">
                  <c:v>50</c:v>
                </c:pt>
                <c:pt idx="235">
                  <c:v>65</c:v>
                </c:pt>
                <c:pt idx="236">
                  <c:v>45</c:v>
                </c:pt>
                <c:pt idx="237">
                  <c:v>50</c:v>
                </c:pt>
                <c:pt idx="238">
                  <c:v>50</c:v>
                </c:pt>
                <c:pt idx="239">
                  <c:v>45</c:v>
                </c:pt>
                <c:pt idx="240">
                  <c:v>50</c:v>
                </c:pt>
                <c:pt idx="241">
                  <c:v>65</c:v>
                </c:pt>
                <c:pt idx="242">
                  <c:v>45</c:v>
                </c:pt>
                <c:pt idx="243">
                  <c:v>50</c:v>
                </c:pt>
                <c:pt idx="244">
                  <c:v>50</c:v>
                </c:pt>
                <c:pt idx="245">
                  <c:v>45</c:v>
                </c:pt>
                <c:pt idx="246">
                  <c:v>50</c:v>
                </c:pt>
                <c:pt idx="247">
                  <c:v>65</c:v>
                </c:pt>
                <c:pt idx="248">
                  <c:v>45</c:v>
                </c:pt>
                <c:pt idx="249">
                  <c:v>50</c:v>
                </c:pt>
                <c:pt idx="250">
                  <c:v>50</c:v>
                </c:pt>
                <c:pt idx="251">
                  <c:v>45</c:v>
                </c:pt>
                <c:pt idx="252">
                  <c:v>50</c:v>
                </c:pt>
                <c:pt idx="253">
                  <c:v>65</c:v>
                </c:pt>
                <c:pt idx="254">
                  <c:v>50</c:v>
                </c:pt>
                <c:pt idx="255">
                  <c:v>55.000000000000007</c:v>
                </c:pt>
                <c:pt idx="256">
                  <c:v>50</c:v>
                </c:pt>
                <c:pt idx="257">
                  <c:v>50</c:v>
                </c:pt>
                <c:pt idx="258">
                  <c:v>60</c:v>
                </c:pt>
                <c:pt idx="259">
                  <c:v>65</c:v>
                </c:pt>
                <c:pt idx="260">
                  <c:v>50</c:v>
                </c:pt>
                <c:pt idx="261">
                  <c:v>55.000000000000007</c:v>
                </c:pt>
                <c:pt idx="262">
                  <c:v>50</c:v>
                </c:pt>
                <c:pt idx="263">
                  <c:v>50</c:v>
                </c:pt>
                <c:pt idx="264">
                  <c:v>60</c:v>
                </c:pt>
                <c:pt idx="265">
                  <c:v>65</c:v>
                </c:pt>
                <c:pt idx="266">
                  <c:v>50</c:v>
                </c:pt>
                <c:pt idx="267">
                  <c:v>55.000000000000007</c:v>
                </c:pt>
                <c:pt idx="268">
                  <c:v>50</c:v>
                </c:pt>
                <c:pt idx="269">
                  <c:v>50</c:v>
                </c:pt>
                <c:pt idx="270">
                  <c:v>60</c:v>
                </c:pt>
                <c:pt idx="271">
                  <c:v>65</c:v>
                </c:pt>
                <c:pt idx="272">
                  <c:v>50</c:v>
                </c:pt>
                <c:pt idx="273">
                  <c:v>55.000000000000007</c:v>
                </c:pt>
                <c:pt idx="274">
                  <c:v>50</c:v>
                </c:pt>
                <c:pt idx="275">
                  <c:v>50</c:v>
                </c:pt>
                <c:pt idx="276">
                  <c:v>60</c:v>
                </c:pt>
                <c:pt idx="277">
                  <c:v>65</c:v>
                </c:pt>
                <c:pt idx="278">
                  <c:v>50</c:v>
                </c:pt>
                <c:pt idx="279">
                  <c:v>55.000000000000007</c:v>
                </c:pt>
                <c:pt idx="280">
                  <c:v>50</c:v>
                </c:pt>
                <c:pt idx="281">
                  <c:v>50</c:v>
                </c:pt>
                <c:pt idx="282">
                  <c:v>60</c:v>
                </c:pt>
                <c:pt idx="283">
                  <c:v>65</c:v>
                </c:pt>
                <c:pt idx="284">
                  <c:v>45</c:v>
                </c:pt>
                <c:pt idx="285">
                  <c:v>45</c:v>
                </c:pt>
                <c:pt idx="286">
                  <c:v>35</c:v>
                </c:pt>
                <c:pt idx="287">
                  <c:v>40</c:v>
                </c:pt>
                <c:pt idx="288">
                  <c:v>54.999999999999993</c:v>
                </c:pt>
                <c:pt idx="289">
                  <c:v>45</c:v>
                </c:pt>
                <c:pt idx="290">
                  <c:v>45</c:v>
                </c:pt>
                <c:pt idx="291">
                  <c:v>45</c:v>
                </c:pt>
                <c:pt idx="292">
                  <c:v>35</c:v>
                </c:pt>
                <c:pt idx="293">
                  <c:v>40</c:v>
                </c:pt>
                <c:pt idx="294">
                  <c:v>54.999999999999993</c:v>
                </c:pt>
                <c:pt idx="295">
                  <c:v>45</c:v>
                </c:pt>
                <c:pt idx="296">
                  <c:v>50</c:v>
                </c:pt>
                <c:pt idx="297">
                  <c:v>50</c:v>
                </c:pt>
                <c:pt idx="298">
                  <c:v>40</c:v>
                </c:pt>
                <c:pt idx="299">
                  <c:v>45</c:v>
                </c:pt>
                <c:pt idx="300">
                  <c:v>60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40</c:v>
                </c:pt>
                <c:pt idx="305">
                  <c:v>45</c:v>
                </c:pt>
                <c:pt idx="306">
                  <c:v>60</c:v>
                </c:pt>
                <c:pt idx="307">
                  <c:v>50</c:v>
                </c:pt>
                <c:pt idx="308">
                  <c:v>60</c:v>
                </c:pt>
                <c:pt idx="309">
                  <c:v>55.000000000000007</c:v>
                </c:pt>
                <c:pt idx="310">
                  <c:v>50</c:v>
                </c:pt>
                <c:pt idx="311">
                  <c:v>50</c:v>
                </c:pt>
                <c:pt idx="312">
                  <c:v>60</c:v>
                </c:pt>
                <c:pt idx="313">
                  <c:v>65</c:v>
                </c:pt>
                <c:pt idx="314">
                  <c:v>50</c:v>
                </c:pt>
                <c:pt idx="315">
                  <c:v>45.000000000000007</c:v>
                </c:pt>
                <c:pt idx="316">
                  <c:v>40</c:v>
                </c:pt>
                <c:pt idx="317">
                  <c:v>40</c:v>
                </c:pt>
                <c:pt idx="318">
                  <c:v>50</c:v>
                </c:pt>
                <c:pt idx="319">
                  <c:v>55.000000000000007</c:v>
                </c:pt>
                <c:pt idx="320">
                  <c:v>50</c:v>
                </c:pt>
                <c:pt idx="321">
                  <c:v>45.000000000000007</c:v>
                </c:pt>
                <c:pt idx="322">
                  <c:v>40</c:v>
                </c:pt>
                <c:pt idx="323">
                  <c:v>40</c:v>
                </c:pt>
                <c:pt idx="324">
                  <c:v>50</c:v>
                </c:pt>
                <c:pt idx="325">
                  <c:v>55.000000000000007</c:v>
                </c:pt>
                <c:pt idx="326">
                  <c:v>50</c:v>
                </c:pt>
                <c:pt idx="327">
                  <c:v>45.000000000000007</c:v>
                </c:pt>
                <c:pt idx="328">
                  <c:v>40</c:v>
                </c:pt>
                <c:pt idx="329">
                  <c:v>40</c:v>
                </c:pt>
                <c:pt idx="330">
                  <c:v>50</c:v>
                </c:pt>
                <c:pt idx="331">
                  <c:v>55.000000000000007</c:v>
                </c:pt>
                <c:pt idx="332">
                  <c:v>50</c:v>
                </c:pt>
                <c:pt idx="333">
                  <c:v>45.000000000000007</c:v>
                </c:pt>
                <c:pt idx="334">
                  <c:v>40</c:v>
                </c:pt>
                <c:pt idx="335">
                  <c:v>40</c:v>
                </c:pt>
                <c:pt idx="336">
                  <c:v>50</c:v>
                </c:pt>
                <c:pt idx="337">
                  <c:v>55.000000000000007</c:v>
                </c:pt>
                <c:pt idx="338">
                  <c:v>60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60</c:v>
                </c:pt>
                <c:pt idx="343">
                  <c:v>64.999999999999986</c:v>
                </c:pt>
                <c:pt idx="344">
                  <c:v>60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60</c:v>
                </c:pt>
                <c:pt idx="349">
                  <c:v>64.999999999999986</c:v>
                </c:pt>
                <c:pt idx="350">
                  <c:v>60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60</c:v>
                </c:pt>
                <c:pt idx="355">
                  <c:v>64.999999999999986</c:v>
                </c:pt>
                <c:pt idx="356">
                  <c:v>20</c:v>
                </c:pt>
                <c:pt idx="357">
                  <c:v>30</c:v>
                </c:pt>
                <c:pt idx="358">
                  <c:v>30</c:v>
                </c:pt>
                <c:pt idx="359">
                  <c:v>35</c:v>
                </c:pt>
                <c:pt idx="360">
                  <c:v>40</c:v>
                </c:pt>
                <c:pt idx="361">
                  <c:v>35</c:v>
                </c:pt>
                <c:pt idx="362">
                  <c:v>25</c:v>
                </c:pt>
                <c:pt idx="363">
                  <c:v>35</c:v>
                </c:pt>
                <c:pt idx="364">
                  <c:v>35</c:v>
                </c:pt>
                <c:pt idx="365">
                  <c:v>35</c:v>
                </c:pt>
                <c:pt idx="366">
                  <c:v>40</c:v>
                </c:pt>
                <c:pt idx="367">
                  <c:v>35</c:v>
                </c:pt>
                <c:pt idx="368">
                  <c:v>30</c:v>
                </c:pt>
                <c:pt idx="369">
                  <c:v>40</c:v>
                </c:pt>
                <c:pt idx="370">
                  <c:v>30</c:v>
                </c:pt>
                <c:pt idx="371">
                  <c:v>35</c:v>
                </c:pt>
                <c:pt idx="372">
                  <c:v>40</c:v>
                </c:pt>
                <c:pt idx="373">
                  <c:v>35</c:v>
                </c:pt>
                <c:pt idx="374">
                  <c:v>20</c:v>
                </c:pt>
                <c:pt idx="375">
                  <c:v>30.000000000000004</c:v>
                </c:pt>
                <c:pt idx="376">
                  <c:v>24.999999999999996</c:v>
                </c:pt>
                <c:pt idx="377">
                  <c:v>30.000000000000004</c:v>
                </c:pt>
                <c:pt idx="378">
                  <c:v>35</c:v>
                </c:pt>
                <c:pt idx="379">
                  <c:v>30.000000000000004</c:v>
                </c:pt>
                <c:pt idx="380">
                  <c:v>20</c:v>
                </c:pt>
                <c:pt idx="381">
                  <c:v>30.000000000000004</c:v>
                </c:pt>
                <c:pt idx="382">
                  <c:v>24.999999999999996</c:v>
                </c:pt>
                <c:pt idx="383">
                  <c:v>35</c:v>
                </c:pt>
                <c:pt idx="384">
                  <c:v>50</c:v>
                </c:pt>
                <c:pt idx="385">
                  <c:v>45</c:v>
                </c:pt>
                <c:pt idx="386">
                  <c:v>45</c:v>
                </c:pt>
                <c:pt idx="387">
                  <c:v>50</c:v>
                </c:pt>
                <c:pt idx="388">
                  <c:v>45</c:v>
                </c:pt>
                <c:pt idx="389">
                  <c:v>45</c:v>
                </c:pt>
                <c:pt idx="390">
                  <c:v>50</c:v>
                </c:pt>
                <c:pt idx="391">
                  <c:v>55.000000000000007</c:v>
                </c:pt>
                <c:pt idx="392">
                  <c:v>45</c:v>
                </c:pt>
                <c:pt idx="393">
                  <c:v>50</c:v>
                </c:pt>
                <c:pt idx="394">
                  <c:v>45</c:v>
                </c:pt>
                <c:pt idx="395">
                  <c:v>45</c:v>
                </c:pt>
                <c:pt idx="396">
                  <c:v>50</c:v>
                </c:pt>
                <c:pt idx="397">
                  <c:v>60</c:v>
                </c:pt>
                <c:pt idx="398">
                  <c:v>50</c:v>
                </c:pt>
                <c:pt idx="399">
                  <c:v>55.000000000000007</c:v>
                </c:pt>
                <c:pt idx="400">
                  <c:v>50</c:v>
                </c:pt>
                <c:pt idx="401">
                  <c:v>50</c:v>
                </c:pt>
                <c:pt idx="402">
                  <c:v>55.000000000000007</c:v>
                </c:pt>
                <c:pt idx="403">
                  <c:v>60</c:v>
                </c:pt>
                <c:pt idx="404">
                  <c:v>55.000000000000007</c:v>
                </c:pt>
                <c:pt idx="405">
                  <c:v>55.000000000000007</c:v>
                </c:pt>
                <c:pt idx="406">
                  <c:v>60</c:v>
                </c:pt>
                <c:pt idx="407">
                  <c:v>60</c:v>
                </c:pt>
                <c:pt idx="408">
                  <c:v>55.000000000000007</c:v>
                </c:pt>
                <c:pt idx="409">
                  <c:v>50</c:v>
                </c:pt>
                <c:pt idx="410">
                  <c:v>40</c:v>
                </c:pt>
                <c:pt idx="411">
                  <c:v>40</c:v>
                </c:pt>
                <c:pt idx="412">
                  <c:v>45</c:v>
                </c:pt>
                <c:pt idx="413">
                  <c:v>45</c:v>
                </c:pt>
                <c:pt idx="414">
                  <c:v>40</c:v>
                </c:pt>
                <c:pt idx="415">
                  <c:v>50</c:v>
                </c:pt>
                <c:pt idx="416">
                  <c:v>40</c:v>
                </c:pt>
                <c:pt idx="417">
                  <c:v>40</c:v>
                </c:pt>
                <c:pt idx="418">
                  <c:v>65</c:v>
                </c:pt>
                <c:pt idx="419">
                  <c:v>65</c:v>
                </c:pt>
                <c:pt idx="420">
                  <c:v>60</c:v>
                </c:pt>
                <c:pt idx="421">
                  <c:v>70</c:v>
                </c:pt>
                <c:pt idx="422">
                  <c:v>60</c:v>
                </c:pt>
                <c:pt idx="423">
                  <c:v>60</c:v>
                </c:pt>
                <c:pt idx="424">
                  <c:v>65</c:v>
                </c:pt>
                <c:pt idx="425">
                  <c:v>65</c:v>
                </c:pt>
                <c:pt idx="426">
                  <c:v>60</c:v>
                </c:pt>
                <c:pt idx="427">
                  <c:v>70</c:v>
                </c:pt>
                <c:pt idx="428">
                  <c:v>45</c:v>
                </c:pt>
                <c:pt idx="429">
                  <c:v>45</c:v>
                </c:pt>
                <c:pt idx="430">
                  <c:v>35</c:v>
                </c:pt>
                <c:pt idx="431">
                  <c:v>40</c:v>
                </c:pt>
                <c:pt idx="432">
                  <c:v>54.999999999999993</c:v>
                </c:pt>
                <c:pt idx="433">
                  <c:v>45</c:v>
                </c:pt>
                <c:pt idx="434">
                  <c:v>45</c:v>
                </c:pt>
                <c:pt idx="435">
                  <c:v>45</c:v>
                </c:pt>
                <c:pt idx="436">
                  <c:v>35</c:v>
                </c:pt>
                <c:pt idx="437">
                  <c:v>40</c:v>
                </c:pt>
                <c:pt idx="438">
                  <c:v>54.999999999999993</c:v>
                </c:pt>
                <c:pt idx="439">
                  <c:v>45</c:v>
                </c:pt>
                <c:pt idx="440">
                  <c:v>50</c:v>
                </c:pt>
                <c:pt idx="441">
                  <c:v>50</c:v>
                </c:pt>
                <c:pt idx="442">
                  <c:v>40</c:v>
                </c:pt>
                <c:pt idx="443">
                  <c:v>45</c:v>
                </c:pt>
                <c:pt idx="444">
                  <c:v>60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40</c:v>
                </c:pt>
                <c:pt idx="449">
                  <c:v>45</c:v>
                </c:pt>
                <c:pt idx="450">
                  <c:v>60</c:v>
                </c:pt>
                <c:pt idx="451">
                  <c:v>50</c:v>
                </c:pt>
                <c:pt idx="452">
                  <c:v>60</c:v>
                </c:pt>
                <c:pt idx="453">
                  <c:v>60.000000000000007</c:v>
                </c:pt>
                <c:pt idx="454">
                  <c:v>55.000000000000007</c:v>
                </c:pt>
                <c:pt idx="455">
                  <c:v>55.000000000000007</c:v>
                </c:pt>
                <c:pt idx="456">
                  <c:v>65</c:v>
                </c:pt>
                <c:pt idx="457">
                  <c:v>70</c:v>
                </c:pt>
                <c:pt idx="458">
                  <c:v>65</c:v>
                </c:pt>
                <c:pt idx="459">
                  <c:v>60.000000000000007</c:v>
                </c:pt>
                <c:pt idx="460">
                  <c:v>55.000000000000007</c:v>
                </c:pt>
                <c:pt idx="461">
                  <c:v>55.000000000000007</c:v>
                </c:pt>
                <c:pt idx="462">
                  <c:v>65</c:v>
                </c:pt>
                <c:pt idx="463">
                  <c:v>70</c:v>
                </c:pt>
                <c:pt idx="464">
                  <c:v>65</c:v>
                </c:pt>
                <c:pt idx="465">
                  <c:v>60.000000000000007</c:v>
                </c:pt>
                <c:pt idx="466">
                  <c:v>55.000000000000007</c:v>
                </c:pt>
                <c:pt idx="467">
                  <c:v>55.000000000000007</c:v>
                </c:pt>
                <c:pt idx="468">
                  <c:v>65</c:v>
                </c:pt>
                <c:pt idx="469">
                  <c:v>70</c:v>
                </c:pt>
                <c:pt idx="470">
                  <c:v>65</c:v>
                </c:pt>
                <c:pt idx="471">
                  <c:v>60.000000000000007</c:v>
                </c:pt>
                <c:pt idx="472">
                  <c:v>55.000000000000007</c:v>
                </c:pt>
                <c:pt idx="473">
                  <c:v>55.000000000000007</c:v>
                </c:pt>
                <c:pt idx="474">
                  <c:v>65</c:v>
                </c:pt>
                <c:pt idx="475">
                  <c:v>70</c:v>
                </c:pt>
                <c:pt idx="476">
                  <c:v>65</c:v>
                </c:pt>
                <c:pt idx="477">
                  <c:v>50</c:v>
                </c:pt>
                <c:pt idx="478">
                  <c:v>45</c:v>
                </c:pt>
                <c:pt idx="479">
                  <c:v>45</c:v>
                </c:pt>
                <c:pt idx="480">
                  <c:v>54.999999999999993</c:v>
                </c:pt>
                <c:pt idx="481">
                  <c:v>60</c:v>
                </c:pt>
                <c:pt idx="482">
                  <c:v>60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60</c:v>
                </c:pt>
                <c:pt idx="487">
                  <c:v>64.999999999999986</c:v>
                </c:pt>
                <c:pt idx="488">
                  <c:v>70</c:v>
                </c:pt>
                <c:pt idx="489">
                  <c:v>60.000000000000007</c:v>
                </c:pt>
                <c:pt idx="490">
                  <c:v>60.000000000000007</c:v>
                </c:pt>
                <c:pt idx="491">
                  <c:v>60.000000000000007</c:v>
                </c:pt>
                <c:pt idx="492">
                  <c:v>70</c:v>
                </c:pt>
                <c:pt idx="493">
                  <c:v>75</c:v>
                </c:pt>
                <c:pt idx="494">
                  <c:v>70</c:v>
                </c:pt>
                <c:pt idx="495">
                  <c:v>60.000000000000007</c:v>
                </c:pt>
                <c:pt idx="496">
                  <c:v>60.000000000000007</c:v>
                </c:pt>
                <c:pt idx="497">
                  <c:v>60.000000000000007</c:v>
                </c:pt>
                <c:pt idx="498">
                  <c:v>70</c:v>
                </c:pt>
                <c:pt idx="499">
                  <c:v>75</c:v>
                </c:pt>
                <c:pt idx="500">
                  <c:v>35</c:v>
                </c:pt>
                <c:pt idx="501">
                  <c:v>45</c:v>
                </c:pt>
                <c:pt idx="502">
                  <c:v>45</c:v>
                </c:pt>
                <c:pt idx="503">
                  <c:v>45</c:v>
                </c:pt>
                <c:pt idx="504">
                  <c:v>50</c:v>
                </c:pt>
                <c:pt idx="505">
                  <c:v>45</c:v>
                </c:pt>
                <c:pt idx="506">
                  <c:v>35</c:v>
                </c:pt>
                <c:pt idx="507">
                  <c:v>45</c:v>
                </c:pt>
                <c:pt idx="508">
                  <c:v>45</c:v>
                </c:pt>
                <c:pt idx="509">
                  <c:v>45</c:v>
                </c:pt>
                <c:pt idx="510">
                  <c:v>50</c:v>
                </c:pt>
                <c:pt idx="511">
                  <c:v>45</c:v>
                </c:pt>
                <c:pt idx="512">
                  <c:v>45</c:v>
                </c:pt>
                <c:pt idx="513">
                  <c:v>54.999999999999993</c:v>
                </c:pt>
                <c:pt idx="514">
                  <c:v>54.999999999999993</c:v>
                </c:pt>
                <c:pt idx="515">
                  <c:v>54.999999999999993</c:v>
                </c:pt>
                <c:pt idx="516">
                  <c:v>60</c:v>
                </c:pt>
                <c:pt idx="517">
                  <c:v>54.999999999999993</c:v>
                </c:pt>
                <c:pt idx="518">
                  <c:v>60</c:v>
                </c:pt>
                <c:pt idx="519">
                  <c:v>65</c:v>
                </c:pt>
                <c:pt idx="520">
                  <c:v>65</c:v>
                </c:pt>
                <c:pt idx="521">
                  <c:v>60</c:v>
                </c:pt>
                <c:pt idx="522">
                  <c:v>65</c:v>
                </c:pt>
                <c:pt idx="523">
                  <c:v>80</c:v>
                </c:pt>
                <c:pt idx="524">
                  <c:v>60</c:v>
                </c:pt>
                <c:pt idx="525">
                  <c:v>65</c:v>
                </c:pt>
                <c:pt idx="526">
                  <c:v>65</c:v>
                </c:pt>
                <c:pt idx="527">
                  <c:v>60</c:v>
                </c:pt>
                <c:pt idx="528">
                  <c:v>65</c:v>
                </c:pt>
                <c:pt idx="529">
                  <c:v>80</c:v>
                </c:pt>
                <c:pt idx="530">
                  <c:v>60</c:v>
                </c:pt>
                <c:pt idx="531">
                  <c:v>65</c:v>
                </c:pt>
                <c:pt idx="532">
                  <c:v>65</c:v>
                </c:pt>
                <c:pt idx="533">
                  <c:v>60</c:v>
                </c:pt>
                <c:pt idx="534">
                  <c:v>65</c:v>
                </c:pt>
                <c:pt idx="535">
                  <c:v>80</c:v>
                </c:pt>
                <c:pt idx="536">
                  <c:v>60</c:v>
                </c:pt>
                <c:pt idx="537">
                  <c:v>65</c:v>
                </c:pt>
                <c:pt idx="538">
                  <c:v>65</c:v>
                </c:pt>
                <c:pt idx="539">
                  <c:v>60</c:v>
                </c:pt>
                <c:pt idx="540">
                  <c:v>65</c:v>
                </c:pt>
                <c:pt idx="541">
                  <c:v>80</c:v>
                </c:pt>
                <c:pt idx="542">
                  <c:v>65</c:v>
                </c:pt>
                <c:pt idx="543">
                  <c:v>70</c:v>
                </c:pt>
                <c:pt idx="544">
                  <c:v>65</c:v>
                </c:pt>
                <c:pt idx="545">
                  <c:v>65</c:v>
                </c:pt>
                <c:pt idx="546">
                  <c:v>75</c:v>
                </c:pt>
                <c:pt idx="547">
                  <c:v>80</c:v>
                </c:pt>
                <c:pt idx="548">
                  <c:v>60.000000000000007</c:v>
                </c:pt>
                <c:pt idx="549">
                  <c:v>65.000000000000014</c:v>
                </c:pt>
                <c:pt idx="550">
                  <c:v>60.000000000000007</c:v>
                </c:pt>
                <c:pt idx="551">
                  <c:v>60.000000000000007</c:v>
                </c:pt>
                <c:pt idx="552">
                  <c:v>70</c:v>
                </c:pt>
                <c:pt idx="553">
                  <c:v>75.000000000000014</c:v>
                </c:pt>
                <c:pt idx="554">
                  <c:v>60.000000000000007</c:v>
                </c:pt>
                <c:pt idx="555">
                  <c:v>65.000000000000014</c:v>
                </c:pt>
                <c:pt idx="556">
                  <c:v>60.000000000000007</c:v>
                </c:pt>
                <c:pt idx="557">
                  <c:v>60.000000000000007</c:v>
                </c:pt>
                <c:pt idx="558">
                  <c:v>70</c:v>
                </c:pt>
                <c:pt idx="559">
                  <c:v>75.000000000000014</c:v>
                </c:pt>
                <c:pt idx="560">
                  <c:v>60.000000000000007</c:v>
                </c:pt>
                <c:pt idx="561">
                  <c:v>65.000000000000014</c:v>
                </c:pt>
                <c:pt idx="562">
                  <c:v>60.000000000000007</c:v>
                </c:pt>
                <c:pt idx="563">
                  <c:v>60.000000000000007</c:v>
                </c:pt>
                <c:pt idx="564">
                  <c:v>70</c:v>
                </c:pt>
                <c:pt idx="565">
                  <c:v>75.000000000000014</c:v>
                </c:pt>
                <c:pt idx="566">
                  <c:v>60.000000000000007</c:v>
                </c:pt>
                <c:pt idx="567">
                  <c:v>65.000000000000014</c:v>
                </c:pt>
                <c:pt idx="568">
                  <c:v>60.000000000000007</c:v>
                </c:pt>
                <c:pt idx="569">
                  <c:v>60.000000000000007</c:v>
                </c:pt>
                <c:pt idx="570">
                  <c:v>70</c:v>
                </c:pt>
                <c:pt idx="571">
                  <c:v>75.000000000000014</c:v>
                </c:pt>
                <c:pt idx="572">
                  <c:v>30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45</c:v>
                </c:pt>
                <c:pt idx="577">
                  <c:v>40</c:v>
                </c:pt>
                <c:pt idx="578">
                  <c:v>30</c:v>
                </c:pt>
                <c:pt idx="579">
                  <c:v>40</c:v>
                </c:pt>
                <c:pt idx="580">
                  <c:v>40</c:v>
                </c:pt>
                <c:pt idx="581">
                  <c:v>40</c:v>
                </c:pt>
                <c:pt idx="582">
                  <c:v>45</c:v>
                </c:pt>
                <c:pt idx="583">
                  <c:v>40</c:v>
                </c:pt>
                <c:pt idx="584">
                  <c:v>40</c:v>
                </c:pt>
                <c:pt idx="585">
                  <c:v>49.999999999999993</c:v>
                </c:pt>
                <c:pt idx="586">
                  <c:v>54.999999999999993</c:v>
                </c:pt>
                <c:pt idx="587">
                  <c:v>54.999999999999993</c:v>
                </c:pt>
                <c:pt idx="588">
                  <c:v>60</c:v>
                </c:pt>
                <c:pt idx="589">
                  <c:v>54.999999999999993</c:v>
                </c:pt>
                <c:pt idx="590">
                  <c:v>60</c:v>
                </c:pt>
                <c:pt idx="591">
                  <c:v>65</c:v>
                </c:pt>
                <c:pt idx="592">
                  <c:v>65</c:v>
                </c:pt>
                <c:pt idx="593">
                  <c:v>60</c:v>
                </c:pt>
                <c:pt idx="594">
                  <c:v>65</c:v>
                </c:pt>
                <c:pt idx="595">
                  <c:v>80</c:v>
                </c:pt>
                <c:pt idx="596">
                  <c:v>60</c:v>
                </c:pt>
                <c:pt idx="597">
                  <c:v>65</c:v>
                </c:pt>
                <c:pt idx="598">
                  <c:v>65</c:v>
                </c:pt>
                <c:pt idx="599">
                  <c:v>60</c:v>
                </c:pt>
                <c:pt idx="600">
                  <c:v>65</c:v>
                </c:pt>
                <c:pt idx="601">
                  <c:v>80</c:v>
                </c:pt>
                <c:pt idx="602">
                  <c:v>60</c:v>
                </c:pt>
                <c:pt idx="603">
                  <c:v>65</c:v>
                </c:pt>
                <c:pt idx="604">
                  <c:v>65</c:v>
                </c:pt>
                <c:pt idx="605">
                  <c:v>65</c:v>
                </c:pt>
                <c:pt idx="606">
                  <c:v>70</c:v>
                </c:pt>
                <c:pt idx="607">
                  <c:v>85.000000000000014</c:v>
                </c:pt>
                <c:pt idx="608">
                  <c:v>65</c:v>
                </c:pt>
                <c:pt idx="609">
                  <c:v>70</c:v>
                </c:pt>
                <c:pt idx="610">
                  <c:v>70</c:v>
                </c:pt>
                <c:pt idx="611">
                  <c:v>65</c:v>
                </c:pt>
                <c:pt idx="612">
                  <c:v>70</c:v>
                </c:pt>
                <c:pt idx="613">
                  <c:v>85.000000000000014</c:v>
                </c:pt>
                <c:pt idx="614">
                  <c:v>70</c:v>
                </c:pt>
                <c:pt idx="615">
                  <c:v>75.000000000000014</c:v>
                </c:pt>
                <c:pt idx="616">
                  <c:v>70</c:v>
                </c:pt>
                <c:pt idx="617">
                  <c:v>70</c:v>
                </c:pt>
                <c:pt idx="618">
                  <c:v>75</c:v>
                </c:pt>
                <c:pt idx="619">
                  <c:v>80</c:v>
                </c:pt>
                <c:pt idx="620">
                  <c:v>65.000000000000014</c:v>
                </c:pt>
                <c:pt idx="621">
                  <c:v>70.000000000000014</c:v>
                </c:pt>
                <c:pt idx="622">
                  <c:v>65.000000000000014</c:v>
                </c:pt>
                <c:pt idx="623">
                  <c:v>65.000000000000014</c:v>
                </c:pt>
                <c:pt idx="624">
                  <c:v>75.000000000000014</c:v>
                </c:pt>
                <c:pt idx="625">
                  <c:v>70</c:v>
                </c:pt>
                <c:pt idx="626">
                  <c:v>55.000000000000007</c:v>
                </c:pt>
                <c:pt idx="627">
                  <c:v>60.000000000000007</c:v>
                </c:pt>
                <c:pt idx="628">
                  <c:v>55.000000000000007</c:v>
                </c:pt>
                <c:pt idx="629">
                  <c:v>55.000000000000007</c:v>
                </c:pt>
                <c:pt idx="630">
                  <c:v>65</c:v>
                </c:pt>
                <c:pt idx="631">
                  <c:v>70</c:v>
                </c:pt>
                <c:pt idx="632">
                  <c:v>55.000000000000007</c:v>
                </c:pt>
                <c:pt idx="633">
                  <c:v>60.000000000000007</c:v>
                </c:pt>
                <c:pt idx="634">
                  <c:v>55.000000000000007</c:v>
                </c:pt>
                <c:pt idx="635">
                  <c:v>65.000000000000014</c:v>
                </c:pt>
                <c:pt idx="636">
                  <c:v>75.000000000000014</c:v>
                </c:pt>
                <c:pt idx="637">
                  <c:v>80.000000000000014</c:v>
                </c:pt>
                <c:pt idx="638">
                  <c:v>65.000000000000014</c:v>
                </c:pt>
                <c:pt idx="639">
                  <c:v>70.000000000000014</c:v>
                </c:pt>
                <c:pt idx="640">
                  <c:v>65.000000000000014</c:v>
                </c:pt>
                <c:pt idx="641">
                  <c:v>65.000000000000014</c:v>
                </c:pt>
                <c:pt idx="642">
                  <c:v>75.000000000000014</c:v>
                </c:pt>
                <c:pt idx="643">
                  <c:v>80.000000000000014</c:v>
                </c:pt>
                <c:pt idx="644">
                  <c:v>40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55.000000000000007</c:v>
                </c:pt>
                <c:pt idx="649">
                  <c:v>50</c:v>
                </c:pt>
                <c:pt idx="650">
                  <c:v>40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55.000000000000007</c:v>
                </c:pt>
                <c:pt idx="655">
                  <c:v>50</c:v>
                </c:pt>
                <c:pt idx="656">
                  <c:v>50</c:v>
                </c:pt>
                <c:pt idx="657">
                  <c:v>60</c:v>
                </c:pt>
                <c:pt idx="658">
                  <c:v>64.999999999999986</c:v>
                </c:pt>
                <c:pt idx="659">
                  <c:v>64.999999999999986</c:v>
                </c:pt>
                <c:pt idx="660">
                  <c:v>70</c:v>
                </c:pt>
                <c:pt idx="661">
                  <c:v>64.999999999999986</c:v>
                </c:pt>
                <c:pt idx="662">
                  <c:v>70</c:v>
                </c:pt>
                <c:pt idx="663">
                  <c:v>75</c:v>
                </c:pt>
                <c:pt idx="664">
                  <c:v>75</c:v>
                </c:pt>
                <c:pt idx="665">
                  <c:v>60</c:v>
                </c:pt>
                <c:pt idx="666">
                  <c:v>65</c:v>
                </c:pt>
                <c:pt idx="667">
                  <c:v>80</c:v>
                </c:pt>
                <c:pt idx="668">
                  <c:v>60</c:v>
                </c:pt>
                <c:pt idx="669">
                  <c:v>65</c:v>
                </c:pt>
                <c:pt idx="670">
                  <c:v>65</c:v>
                </c:pt>
                <c:pt idx="671">
                  <c:v>60</c:v>
                </c:pt>
                <c:pt idx="672">
                  <c:v>65</c:v>
                </c:pt>
                <c:pt idx="673">
                  <c:v>80</c:v>
                </c:pt>
                <c:pt idx="674">
                  <c:v>75</c:v>
                </c:pt>
                <c:pt idx="675">
                  <c:v>80</c:v>
                </c:pt>
                <c:pt idx="676">
                  <c:v>80</c:v>
                </c:pt>
                <c:pt idx="677">
                  <c:v>80</c:v>
                </c:pt>
                <c:pt idx="678">
                  <c:v>85.000000000000014</c:v>
                </c:pt>
                <c:pt idx="679">
                  <c:v>100</c:v>
                </c:pt>
                <c:pt idx="680">
                  <c:v>80</c:v>
                </c:pt>
                <c:pt idx="681">
                  <c:v>85.000000000000014</c:v>
                </c:pt>
                <c:pt idx="682">
                  <c:v>85.000000000000014</c:v>
                </c:pt>
                <c:pt idx="683">
                  <c:v>80</c:v>
                </c:pt>
                <c:pt idx="684">
                  <c:v>85.000000000000014</c:v>
                </c:pt>
                <c:pt idx="685">
                  <c:v>100</c:v>
                </c:pt>
                <c:pt idx="686">
                  <c:v>85.000000000000014</c:v>
                </c:pt>
                <c:pt idx="687">
                  <c:v>80.000000000000014</c:v>
                </c:pt>
                <c:pt idx="688">
                  <c:v>75.000000000000014</c:v>
                </c:pt>
                <c:pt idx="689">
                  <c:v>75.000000000000014</c:v>
                </c:pt>
                <c:pt idx="690">
                  <c:v>75</c:v>
                </c:pt>
                <c:pt idx="691">
                  <c:v>80</c:v>
                </c:pt>
                <c:pt idx="692">
                  <c:v>70.000000000000014</c:v>
                </c:pt>
                <c:pt idx="693">
                  <c:v>75.000000000000028</c:v>
                </c:pt>
                <c:pt idx="694">
                  <c:v>70.000000000000014</c:v>
                </c:pt>
                <c:pt idx="695">
                  <c:v>70.000000000000014</c:v>
                </c:pt>
                <c:pt idx="696">
                  <c:v>80.000000000000014</c:v>
                </c:pt>
                <c:pt idx="697">
                  <c:v>65</c:v>
                </c:pt>
                <c:pt idx="698">
                  <c:v>60.000000000000007</c:v>
                </c:pt>
                <c:pt idx="699">
                  <c:v>65.000000000000014</c:v>
                </c:pt>
                <c:pt idx="700">
                  <c:v>60.000000000000007</c:v>
                </c:pt>
                <c:pt idx="701">
                  <c:v>60.000000000000007</c:v>
                </c:pt>
                <c:pt idx="702">
                  <c:v>70</c:v>
                </c:pt>
                <c:pt idx="703">
                  <c:v>75.000000000000014</c:v>
                </c:pt>
                <c:pt idx="704">
                  <c:v>60.000000000000007</c:v>
                </c:pt>
                <c:pt idx="705">
                  <c:v>65.000000000000014</c:v>
                </c:pt>
                <c:pt idx="706">
                  <c:v>60.000000000000007</c:v>
                </c:pt>
                <c:pt idx="707">
                  <c:v>70.000000000000014</c:v>
                </c:pt>
                <c:pt idx="708">
                  <c:v>90.000000000000014</c:v>
                </c:pt>
                <c:pt idx="709">
                  <c:v>95.000000000000014</c:v>
                </c:pt>
                <c:pt idx="710">
                  <c:v>80.000000000000014</c:v>
                </c:pt>
                <c:pt idx="711">
                  <c:v>85.000000000000014</c:v>
                </c:pt>
                <c:pt idx="712">
                  <c:v>80.000000000000014</c:v>
                </c:pt>
                <c:pt idx="713">
                  <c:v>80.000000000000014</c:v>
                </c:pt>
                <c:pt idx="714">
                  <c:v>90.000000000000014</c:v>
                </c:pt>
                <c:pt idx="715">
                  <c:v>95.000000000000014</c:v>
                </c:pt>
                <c:pt idx="716">
                  <c:v>45</c:v>
                </c:pt>
                <c:pt idx="717">
                  <c:v>45</c:v>
                </c:pt>
                <c:pt idx="718">
                  <c:v>35</c:v>
                </c:pt>
                <c:pt idx="719">
                  <c:v>40</c:v>
                </c:pt>
                <c:pt idx="720">
                  <c:v>55.000000000000007</c:v>
                </c:pt>
                <c:pt idx="721">
                  <c:v>45</c:v>
                </c:pt>
                <c:pt idx="722">
                  <c:v>45</c:v>
                </c:pt>
                <c:pt idx="723">
                  <c:v>45</c:v>
                </c:pt>
                <c:pt idx="724">
                  <c:v>35</c:v>
                </c:pt>
                <c:pt idx="725">
                  <c:v>40</c:v>
                </c:pt>
                <c:pt idx="726">
                  <c:v>55.000000000000007</c:v>
                </c:pt>
                <c:pt idx="727">
                  <c:v>45</c:v>
                </c:pt>
                <c:pt idx="728">
                  <c:v>45</c:v>
                </c:pt>
                <c:pt idx="729">
                  <c:v>45</c:v>
                </c:pt>
                <c:pt idx="730">
                  <c:v>35</c:v>
                </c:pt>
                <c:pt idx="731">
                  <c:v>40</c:v>
                </c:pt>
                <c:pt idx="732">
                  <c:v>55.000000000000007</c:v>
                </c:pt>
                <c:pt idx="733">
                  <c:v>45</c:v>
                </c:pt>
                <c:pt idx="734">
                  <c:v>45</c:v>
                </c:pt>
                <c:pt idx="735">
                  <c:v>45</c:v>
                </c:pt>
                <c:pt idx="736">
                  <c:v>35</c:v>
                </c:pt>
                <c:pt idx="737">
                  <c:v>40</c:v>
                </c:pt>
                <c:pt idx="738">
                  <c:v>55.000000000000007</c:v>
                </c:pt>
                <c:pt idx="739">
                  <c:v>45</c:v>
                </c:pt>
                <c:pt idx="740">
                  <c:v>55.000000000000007</c:v>
                </c:pt>
                <c:pt idx="741">
                  <c:v>55.000000000000007</c:v>
                </c:pt>
                <c:pt idx="742">
                  <c:v>50</c:v>
                </c:pt>
                <c:pt idx="743">
                  <c:v>50</c:v>
                </c:pt>
                <c:pt idx="744">
                  <c:v>60</c:v>
                </c:pt>
                <c:pt idx="745">
                  <c:v>65</c:v>
                </c:pt>
                <c:pt idx="746">
                  <c:v>60</c:v>
                </c:pt>
                <c:pt idx="747">
                  <c:v>55.000000000000007</c:v>
                </c:pt>
                <c:pt idx="748">
                  <c:v>50</c:v>
                </c:pt>
                <c:pt idx="749">
                  <c:v>50</c:v>
                </c:pt>
                <c:pt idx="750">
                  <c:v>65</c:v>
                </c:pt>
                <c:pt idx="751">
                  <c:v>70</c:v>
                </c:pt>
                <c:pt idx="752">
                  <c:v>65</c:v>
                </c:pt>
                <c:pt idx="753">
                  <c:v>60.000000000000007</c:v>
                </c:pt>
                <c:pt idx="754">
                  <c:v>55.000000000000007</c:v>
                </c:pt>
                <c:pt idx="755">
                  <c:v>55.000000000000007</c:v>
                </c:pt>
                <c:pt idx="756">
                  <c:v>65</c:v>
                </c:pt>
                <c:pt idx="757">
                  <c:v>70</c:v>
                </c:pt>
                <c:pt idx="758">
                  <c:v>65</c:v>
                </c:pt>
                <c:pt idx="759">
                  <c:v>60.000000000000007</c:v>
                </c:pt>
                <c:pt idx="760">
                  <c:v>55.000000000000007</c:v>
                </c:pt>
                <c:pt idx="761">
                  <c:v>45</c:v>
                </c:pt>
                <c:pt idx="762">
                  <c:v>55.000000000000007</c:v>
                </c:pt>
                <c:pt idx="763">
                  <c:v>60.000000000000007</c:v>
                </c:pt>
                <c:pt idx="764">
                  <c:v>55.000000000000007</c:v>
                </c:pt>
                <c:pt idx="765">
                  <c:v>50.000000000000014</c:v>
                </c:pt>
                <c:pt idx="766">
                  <c:v>45</c:v>
                </c:pt>
                <c:pt idx="767">
                  <c:v>45</c:v>
                </c:pt>
                <c:pt idx="768">
                  <c:v>55.000000000000007</c:v>
                </c:pt>
                <c:pt idx="769">
                  <c:v>60.000000000000007</c:v>
                </c:pt>
                <c:pt idx="770">
                  <c:v>60.000000000000007</c:v>
                </c:pt>
                <c:pt idx="771">
                  <c:v>50.000000000000014</c:v>
                </c:pt>
                <c:pt idx="772">
                  <c:v>50.000000000000014</c:v>
                </c:pt>
                <c:pt idx="773">
                  <c:v>50.000000000000014</c:v>
                </c:pt>
                <c:pt idx="774">
                  <c:v>60.000000000000007</c:v>
                </c:pt>
                <c:pt idx="775">
                  <c:v>65</c:v>
                </c:pt>
                <c:pt idx="776">
                  <c:v>60.000000000000007</c:v>
                </c:pt>
                <c:pt idx="777">
                  <c:v>50.000000000000014</c:v>
                </c:pt>
                <c:pt idx="778">
                  <c:v>50.000000000000014</c:v>
                </c:pt>
                <c:pt idx="779">
                  <c:v>50.000000000000014</c:v>
                </c:pt>
                <c:pt idx="780">
                  <c:v>65</c:v>
                </c:pt>
                <c:pt idx="781">
                  <c:v>70</c:v>
                </c:pt>
                <c:pt idx="782">
                  <c:v>65</c:v>
                </c:pt>
                <c:pt idx="783">
                  <c:v>55.000000000000007</c:v>
                </c:pt>
                <c:pt idx="784">
                  <c:v>55.000000000000007</c:v>
                </c:pt>
                <c:pt idx="785">
                  <c:v>55.000000000000007</c:v>
                </c:pt>
                <c:pt idx="786">
                  <c:v>65</c:v>
                </c:pt>
                <c:pt idx="787">
                  <c:v>70</c:v>
                </c:pt>
                <c:pt idx="788">
                  <c:v>35</c:v>
                </c:pt>
                <c:pt idx="789">
                  <c:v>35</c:v>
                </c:pt>
                <c:pt idx="790">
                  <c:v>25</c:v>
                </c:pt>
                <c:pt idx="791">
                  <c:v>30.000000000000004</c:v>
                </c:pt>
                <c:pt idx="792">
                  <c:v>44.999999999999993</c:v>
                </c:pt>
                <c:pt idx="793">
                  <c:v>35</c:v>
                </c:pt>
                <c:pt idx="794">
                  <c:v>35</c:v>
                </c:pt>
                <c:pt idx="795">
                  <c:v>35</c:v>
                </c:pt>
                <c:pt idx="796">
                  <c:v>25</c:v>
                </c:pt>
                <c:pt idx="797">
                  <c:v>30.000000000000004</c:v>
                </c:pt>
                <c:pt idx="798">
                  <c:v>44.999999999999993</c:v>
                </c:pt>
                <c:pt idx="799">
                  <c:v>35</c:v>
                </c:pt>
                <c:pt idx="800">
                  <c:v>40</c:v>
                </c:pt>
                <c:pt idx="801">
                  <c:v>40</c:v>
                </c:pt>
                <c:pt idx="802">
                  <c:v>30.000000000000004</c:v>
                </c:pt>
                <c:pt idx="803">
                  <c:v>35</c:v>
                </c:pt>
                <c:pt idx="804">
                  <c:v>50</c:v>
                </c:pt>
                <c:pt idx="805">
                  <c:v>40</c:v>
                </c:pt>
                <c:pt idx="806">
                  <c:v>40</c:v>
                </c:pt>
                <c:pt idx="807">
                  <c:v>40</c:v>
                </c:pt>
                <c:pt idx="808">
                  <c:v>30.000000000000004</c:v>
                </c:pt>
                <c:pt idx="809">
                  <c:v>35</c:v>
                </c:pt>
                <c:pt idx="810">
                  <c:v>50</c:v>
                </c:pt>
                <c:pt idx="811">
                  <c:v>40</c:v>
                </c:pt>
                <c:pt idx="812">
                  <c:v>50</c:v>
                </c:pt>
                <c:pt idx="813">
                  <c:v>45.000000000000007</c:v>
                </c:pt>
                <c:pt idx="814">
                  <c:v>40</c:v>
                </c:pt>
                <c:pt idx="815">
                  <c:v>40</c:v>
                </c:pt>
                <c:pt idx="816">
                  <c:v>54.999999999999993</c:v>
                </c:pt>
                <c:pt idx="817">
                  <c:v>60</c:v>
                </c:pt>
                <c:pt idx="818">
                  <c:v>45</c:v>
                </c:pt>
                <c:pt idx="819">
                  <c:v>40.000000000000007</c:v>
                </c:pt>
                <c:pt idx="820">
                  <c:v>35</c:v>
                </c:pt>
                <c:pt idx="821">
                  <c:v>35</c:v>
                </c:pt>
                <c:pt idx="822">
                  <c:v>50</c:v>
                </c:pt>
                <c:pt idx="823">
                  <c:v>55.000000000000007</c:v>
                </c:pt>
                <c:pt idx="824">
                  <c:v>50</c:v>
                </c:pt>
                <c:pt idx="825">
                  <c:v>45.000000000000007</c:v>
                </c:pt>
                <c:pt idx="826">
                  <c:v>40</c:v>
                </c:pt>
                <c:pt idx="827">
                  <c:v>40</c:v>
                </c:pt>
                <c:pt idx="828">
                  <c:v>50</c:v>
                </c:pt>
                <c:pt idx="829">
                  <c:v>55.000000000000007</c:v>
                </c:pt>
                <c:pt idx="830">
                  <c:v>50</c:v>
                </c:pt>
                <c:pt idx="831">
                  <c:v>45.000000000000007</c:v>
                </c:pt>
                <c:pt idx="832">
                  <c:v>40</c:v>
                </c:pt>
                <c:pt idx="833">
                  <c:v>35</c:v>
                </c:pt>
                <c:pt idx="834">
                  <c:v>45</c:v>
                </c:pt>
                <c:pt idx="835">
                  <c:v>50</c:v>
                </c:pt>
                <c:pt idx="836">
                  <c:v>45</c:v>
                </c:pt>
                <c:pt idx="837">
                  <c:v>40.000000000000007</c:v>
                </c:pt>
                <c:pt idx="838">
                  <c:v>25</c:v>
                </c:pt>
                <c:pt idx="839">
                  <c:v>25</c:v>
                </c:pt>
                <c:pt idx="840">
                  <c:v>35</c:v>
                </c:pt>
                <c:pt idx="841">
                  <c:v>40</c:v>
                </c:pt>
                <c:pt idx="842">
                  <c:v>44.999999999999993</c:v>
                </c:pt>
                <c:pt idx="843">
                  <c:v>35</c:v>
                </c:pt>
                <c:pt idx="844">
                  <c:v>35</c:v>
                </c:pt>
                <c:pt idx="845">
                  <c:v>35</c:v>
                </c:pt>
                <c:pt idx="846">
                  <c:v>44.999999999999993</c:v>
                </c:pt>
                <c:pt idx="847">
                  <c:v>49.999999999999986</c:v>
                </c:pt>
                <c:pt idx="848">
                  <c:v>50</c:v>
                </c:pt>
                <c:pt idx="849">
                  <c:v>40</c:v>
                </c:pt>
                <c:pt idx="850">
                  <c:v>40</c:v>
                </c:pt>
                <c:pt idx="851">
                  <c:v>40</c:v>
                </c:pt>
                <c:pt idx="852">
                  <c:v>54.999999999999993</c:v>
                </c:pt>
                <c:pt idx="853">
                  <c:v>59.999999999999986</c:v>
                </c:pt>
                <c:pt idx="854">
                  <c:v>54.999999999999993</c:v>
                </c:pt>
                <c:pt idx="855">
                  <c:v>45</c:v>
                </c:pt>
                <c:pt idx="856">
                  <c:v>45</c:v>
                </c:pt>
                <c:pt idx="857">
                  <c:v>45</c:v>
                </c:pt>
                <c:pt idx="858">
                  <c:v>54.999999999999993</c:v>
                </c:pt>
                <c:pt idx="859">
                  <c:v>59.999999999999986</c:v>
                </c:pt>
                <c:pt idx="860">
                  <c:v>35</c:v>
                </c:pt>
                <c:pt idx="861">
                  <c:v>45</c:v>
                </c:pt>
                <c:pt idx="862">
                  <c:v>45</c:v>
                </c:pt>
                <c:pt idx="863">
                  <c:v>45</c:v>
                </c:pt>
                <c:pt idx="864">
                  <c:v>50</c:v>
                </c:pt>
                <c:pt idx="865">
                  <c:v>45</c:v>
                </c:pt>
                <c:pt idx="866">
                  <c:v>35</c:v>
                </c:pt>
                <c:pt idx="867">
                  <c:v>45</c:v>
                </c:pt>
                <c:pt idx="868">
                  <c:v>45</c:v>
                </c:pt>
                <c:pt idx="869">
                  <c:v>45</c:v>
                </c:pt>
                <c:pt idx="870">
                  <c:v>50</c:v>
                </c:pt>
                <c:pt idx="871">
                  <c:v>45</c:v>
                </c:pt>
                <c:pt idx="872">
                  <c:v>35</c:v>
                </c:pt>
                <c:pt idx="873">
                  <c:v>45</c:v>
                </c:pt>
                <c:pt idx="874">
                  <c:v>45</c:v>
                </c:pt>
                <c:pt idx="875">
                  <c:v>45</c:v>
                </c:pt>
                <c:pt idx="876">
                  <c:v>50</c:v>
                </c:pt>
                <c:pt idx="877">
                  <c:v>45</c:v>
                </c:pt>
                <c:pt idx="878">
                  <c:v>45</c:v>
                </c:pt>
                <c:pt idx="879">
                  <c:v>45</c:v>
                </c:pt>
                <c:pt idx="880">
                  <c:v>45</c:v>
                </c:pt>
                <c:pt idx="881">
                  <c:v>40</c:v>
                </c:pt>
                <c:pt idx="882">
                  <c:v>45</c:v>
                </c:pt>
                <c:pt idx="883">
                  <c:v>60</c:v>
                </c:pt>
                <c:pt idx="884">
                  <c:v>40</c:v>
                </c:pt>
                <c:pt idx="885">
                  <c:v>45</c:v>
                </c:pt>
                <c:pt idx="886">
                  <c:v>45</c:v>
                </c:pt>
                <c:pt idx="887">
                  <c:v>40</c:v>
                </c:pt>
                <c:pt idx="888">
                  <c:v>45</c:v>
                </c:pt>
                <c:pt idx="889">
                  <c:v>60</c:v>
                </c:pt>
                <c:pt idx="890">
                  <c:v>40</c:v>
                </c:pt>
                <c:pt idx="891">
                  <c:v>45</c:v>
                </c:pt>
                <c:pt idx="892">
                  <c:v>45</c:v>
                </c:pt>
                <c:pt idx="893">
                  <c:v>40</c:v>
                </c:pt>
                <c:pt idx="894">
                  <c:v>45</c:v>
                </c:pt>
                <c:pt idx="895">
                  <c:v>60</c:v>
                </c:pt>
                <c:pt idx="896">
                  <c:v>40</c:v>
                </c:pt>
                <c:pt idx="897">
                  <c:v>45</c:v>
                </c:pt>
                <c:pt idx="898">
                  <c:v>45</c:v>
                </c:pt>
                <c:pt idx="899">
                  <c:v>40</c:v>
                </c:pt>
                <c:pt idx="900">
                  <c:v>45</c:v>
                </c:pt>
                <c:pt idx="901">
                  <c:v>60</c:v>
                </c:pt>
                <c:pt idx="902">
                  <c:v>45</c:v>
                </c:pt>
                <c:pt idx="903">
                  <c:v>55.000000000000007</c:v>
                </c:pt>
                <c:pt idx="904">
                  <c:v>50</c:v>
                </c:pt>
                <c:pt idx="905">
                  <c:v>45</c:v>
                </c:pt>
                <c:pt idx="906">
                  <c:v>54.999999999999993</c:v>
                </c:pt>
                <c:pt idx="907">
                  <c:v>60</c:v>
                </c:pt>
                <c:pt idx="908">
                  <c:v>45</c:v>
                </c:pt>
                <c:pt idx="909">
                  <c:v>50</c:v>
                </c:pt>
                <c:pt idx="910">
                  <c:v>45</c:v>
                </c:pt>
                <c:pt idx="911">
                  <c:v>45</c:v>
                </c:pt>
                <c:pt idx="912">
                  <c:v>54.999999999999993</c:v>
                </c:pt>
                <c:pt idx="913">
                  <c:v>60</c:v>
                </c:pt>
                <c:pt idx="914">
                  <c:v>45</c:v>
                </c:pt>
                <c:pt idx="915">
                  <c:v>50</c:v>
                </c:pt>
                <c:pt idx="916">
                  <c:v>45</c:v>
                </c:pt>
                <c:pt idx="917">
                  <c:v>45</c:v>
                </c:pt>
                <c:pt idx="918">
                  <c:v>54.999999999999993</c:v>
                </c:pt>
                <c:pt idx="919">
                  <c:v>60</c:v>
                </c:pt>
                <c:pt idx="920">
                  <c:v>40</c:v>
                </c:pt>
                <c:pt idx="921">
                  <c:v>45.000000000000007</c:v>
                </c:pt>
                <c:pt idx="922">
                  <c:v>40</c:v>
                </c:pt>
                <c:pt idx="923">
                  <c:v>40</c:v>
                </c:pt>
                <c:pt idx="924">
                  <c:v>54.999999999999993</c:v>
                </c:pt>
                <c:pt idx="925">
                  <c:v>60</c:v>
                </c:pt>
                <c:pt idx="926">
                  <c:v>45</c:v>
                </c:pt>
                <c:pt idx="927">
                  <c:v>50</c:v>
                </c:pt>
                <c:pt idx="928">
                  <c:v>45</c:v>
                </c:pt>
                <c:pt idx="929">
                  <c:v>45</c:v>
                </c:pt>
                <c:pt idx="930">
                  <c:v>54.999999999999993</c:v>
                </c:pt>
                <c:pt idx="931">
                  <c:v>60</c:v>
                </c:pt>
                <c:pt idx="932">
                  <c:v>20</c:v>
                </c:pt>
                <c:pt idx="933">
                  <c:v>30</c:v>
                </c:pt>
                <c:pt idx="934">
                  <c:v>30</c:v>
                </c:pt>
                <c:pt idx="935">
                  <c:v>35</c:v>
                </c:pt>
                <c:pt idx="936">
                  <c:v>40</c:v>
                </c:pt>
                <c:pt idx="937">
                  <c:v>35</c:v>
                </c:pt>
                <c:pt idx="938">
                  <c:v>25</c:v>
                </c:pt>
                <c:pt idx="939">
                  <c:v>35</c:v>
                </c:pt>
                <c:pt idx="940">
                  <c:v>35</c:v>
                </c:pt>
                <c:pt idx="941">
                  <c:v>35</c:v>
                </c:pt>
                <c:pt idx="942">
                  <c:v>40</c:v>
                </c:pt>
                <c:pt idx="943">
                  <c:v>35</c:v>
                </c:pt>
                <c:pt idx="944">
                  <c:v>30</c:v>
                </c:pt>
                <c:pt idx="945">
                  <c:v>40</c:v>
                </c:pt>
                <c:pt idx="946">
                  <c:v>30</c:v>
                </c:pt>
                <c:pt idx="947">
                  <c:v>35</c:v>
                </c:pt>
                <c:pt idx="948">
                  <c:v>40</c:v>
                </c:pt>
                <c:pt idx="949">
                  <c:v>35</c:v>
                </c:pt>
                <c:pt idx="950">
                  <c:v>20</c:v>
                </c:pt>
                <c:pt idx="951">
                  <c:v>25.000000000000007</c:v>
                </c:pt>
                <c:pt idx="952">
                  <c:v>19.999999999999996</c:v>
                </c:pt>
                <c:pt idx="953">
                  <c:v>25.000000000000007</c:v>
                </c:pt>
                <c:pt idx="954">
                  <c:v>30</c:v>
                </c:pt>
                <c:pt idx="955">
                  <c:v>25.000000000000007</c:v>
                </c:pt>
                <c:pt idx="956">
                  <c:v>14.999999999999996</c:v>
                </c:pt>
                <c:pt idx="957">
                  <c:v>25.000000000000007</c:v>
                </c:pt>
                <c:pt idx="958">
                  <c:v>19.999999999999996</c:v>
                </c:pt>
                <c:pt idx="959">
                  <c:v>30.000000000000004</c:v>
                </c:pt>
                <c:pt idx="960">
                  <c:v>45</c:v>
                </c:pt>
                <c:pt idx="961">
                  <c:v>40</c:v>
                </c:pt>
                <c:pt idx="962">
                  <c:v>40</c:v>
                </c:pt>
                <c:pt idx="963">
                  <c:v>45</c:v>
                </c:pt>
                <c:pt idx="964">
                  <c:v>40</c:v>
                </c:pt>
                <c:pt idx="965">
                  <c:v>40</c:v>
                </c:pt>
                <c:pt idx="966">
                  <c:v>45</c:v>
                </c:pt>
                <c:pt idx="967">
                  <c:v>50</c:v>
                </c:pt>
                <c:pt idx="968">
                  <c:v>40</c:v>
                </c:pt>
                <c:pt idx="969">
                  <c:v>45</c:v>
                </c:pt>
                <c:pt idx="970">
                  <c:v>40</c:v>
                </c:pt>
                <c:pt idx="971">
                  <c:v>40</c:v>
                </c:pt>
                <c:pt idx="972">
                  <c:v>45</c:v>
                </c:pt>
                <c:pt idx="973">
                  <c:v>54.999999999999993</c:v>
                </c:pt>
                <c:pt idx="974">
                  <c:v>45</c:v>
                </c:pt>
                <c:pt idx="975">
                  <c:v>55.000000000000007</c:v>
                </c:pt>
                <c:pt idx="976">
                  <c:v>50</c:v>
                </c:pt>
                <c:pt idx="977">
                  <c:v>45</c:v>
                </c:pt>
                <c:pt idx="978">
                  <c:v>50</c:v>
                </c:pt>
                <c:pt idx="979">
                  <c:v>54.999999999999993</c:v>
                </c:pt>
                <c:pt idx="980">
                  <c:v>50</c:v>
                </c:pt>
                <c:pt idx="981">
                  <c:v>50</c:v>
                </c:pt>
                <c:pt idx="982">
                  <c:v>54.999999999999993</c:v>
                </c:pt>
                <c:pt idx="983">
                  <c:v>54.999999999999993</c:v>
                </c:pt>
                <c:pt idx="984">
                  <c:v>50</c:v>
                </c:pt>
                <c:pt idx="985">
                  <c:v>45</c:v>
                </c:pt>
                <c:pt idx="986">
                  <c:v>35</c:v>
                </c:pt>
                <c:pt idx="987">
                  <c:v>35</c:v>
                </c:pt>
                <c:pt idx="988">
                  <c:v>40</c:v>
                </c:pt>
                <c:pt idx="989">
                  <c:v>40</c:v>
                </c:pt>
                <c:pt idx="990">
                  <c:v>35</c:v>
                </c:pt>
                <c:pt idx="991">
                  <c:v>45</c:v>
                </c:pt>
                <c:pt idx="992">
                  <c:v>30.000000000000004</c:v>
                </c:pt>
                <c:pt idx="993">
                  <c:v>30.000000000000004</c:v>
                </c:pt>
                <c:pt idx="994">
                  <c:v>55.000000000000007</c:v>
                </c:pt>
                <c:pt idx="995">
                  <c:v>55.000000000000007</c:v>
                </c:pt>
                <c:pt idx="996">
                  <c:v>54.999999999999993</c:v>
                </c:pt>
                <c:pt idx="997">
                  <c:v>65</c:v>
                </c:pt>
                <c:pt idx="998">
                  <c:v>54.999999999999993</c:v>
                </c:pt>
                <c:pt idx="999">
                  <c:v>54.999999999999993</c:v>
                </c:pt>
                <c:pt idx="1000">
                  <c:v>60</c:v>
                </c:pt>
                <c:pt idx="1001">
                  <c:v>60</c:v>
                </c:pt>
                <c:pt idx="1002">
                  <c:v>54.999999999999993</c:v>
                </c:pt>
                <c:pt idx="1003">
                  <c:v>65</c:v>
                </c:pt>
                <c:pt idx="1004">
                  <c:v>35</c:v>
                </c:pt>
                <c:pt idx="1005">
                  <c:v>35</c:v>
                </c:pt>
                <c:pt idx="1006">
                  <c:v>25</c:v>
                </c:pt>
                <c:pt idx="1007">
                  <c:v>30.000000000000004</c:v>
                </c:pt>
                <c:pt idx="1008">
                  <c:v>44.999999999999993</c:v>
                </c:pt>
                <c:pt idx="1009">
                  <c:v>35</c:v>
                </c:pt>
                <c:pt idx="1010">
                  <c:v>35</c:v>
                </c:pt>
                <c:pt idx="1011">
                  <c:v>35</c:v>
                </c:pt>
                <c:pt idx="1012">
                  <c:v>25</c:v>
                </c:pt>
                <c:pt idx="1013">
                  <c:v>30.000000000000004</c:v>
                </c:pt>
                <c:pt idx="1014">
                  <c:v>44.999999999999993</c:v>
                </c:pt>
                <c:pt idx="1015">
                  <c:v>35</c:v>
                </c:pt>
                <c:pt idx="1016">
                  <c:v>40</c:v>
                </c:pt>
                <c:pt idx="1017">
                  <c:v>40</c:v>
                </c:pt>
                <c:pt idx="1018">
                  <c:v>30.000000000000004</c:v>
                </c:pt>
                <c:pt idx="1019">
                  <c:v>35</c:v>
                </c:pt>
                <c:pt idx="1020">
                  <c:v>50</c:v>
                </c:pt>
                <c:pt idx="1021">
                  <c:v>40</c:v>
                </c:pt>
                <c:pt idx="1022">
                  <c:v>40</c:v>
                </c:pt>
                <c:pt idx="1023">
                  <c:v>35</c:v>
                </c:pt>
                <c:pt idx="1024">
                  <c:v>25.000000000000007</c:v>
                </c:pt>
                <c:pt idx="1025">
                  <c:v>30</c:v>
                </c:pt>
                <c:pt idx="1026">
                  <c:v>45</c:v>
                </c:pt>
                <c:pt idx="1027">
                  <c:v>35</c:v>
                </c:pt>
                <c:pt idx="1028">
                  <c:v>45</c:v>
                </c:pt>
                <c:pt idx="1029">
                  <c:v>40.000000000000007</c:v>
                </c:pt>
                <c:pt idx="1030">
                  <c:v>35</c:v>
                </c:pt>
                <c:pt idx="1031">
                  <c:v>35</c:v>
                </c:pt>
                <c:pt idx="1032">
                  <c:v>49.999999999999993</c:v>
                </c:pt>
                <c:pt idx="1033">
                  <c:v>54.999999999999993</c:v>
                </c:pt>
                <c:pt idx="1034">
                  <c:v>40</c:v>
                </c:pt>
                <c:pt idx="1035">
                  <c:v>35.000000000000007</c:v>
                </c:pt>
                <c:pt idx="1036">
                  <c:v>30.000000000000004</c:v>
                </c:pt>
                <c:pt idx="1037">
                  <c:v>30.000000000000004</c:v>
                </c:pt>
                <c:pt idx="1038">
                  <c:v>45</c:v>
                </c:pt>
                <c:pt idx="1039">
                  <c:v>50</c:v>
                </c:pt>
                <c:pt idx="1040">
                  <c:v>45</c:v>
                </c:pt>
                <c:pt idx="1041">
                  <c:v>40.000000000000007</c:v>
                </c:pt>
                <c:pt idx="1042">
                  <c:v>35</c:v>
                </c:pt>
                <c:pt idx="1043">
                  <c:v>35</c:v>
                </c:pt>
                <c:pt idx="1044">
                  <c:v>45</c:v>
                </c:pt>
                <c:pt idx="1045">
                  <c:v>50</c:v>
                </c:pt>
                <c:pt idx="1046">
                  <c:v>45</c:v>
                </c:pt>
                <c:pt idx="1047">
                  <c:v>45.000000000000007</c:v>
                </c:pt>
                <c:pt idx="1048">
                  <c:v>40</c:v>
                </c:pt>
                <c:pt idx="1049">
                  <c:v>30.000000000000004</c:v>
                </c:pt>
                <c:pt idx="1050">
                  <c:v>40</c:v>
                </c:pt>
                <c:pt idx="1051">
                  <c:v>45</c:v>
                </c:pt>
                <c:pt idx="1052">
                  <c:v>40</c:v>
                </c:pt>
                <c:pt idx="1053">
                  <c:v>35.000000000000007</c:v>
                </c:pt>
                <c:pt idx="1054">
                  <c:v>20</c:v>
                </c:pt>
                <c:pt idx="1055">
                  <c:v>20</c:v>
                </c:pt>
                <c:pt idx="1056">
                  <c:v>30</c:v>
                </c:pt>
                <c:pt idx="1057">
                  <c:v>35</c:v>
                </c:pt>
                <c:pt idx="1058">
                  <c:v>40</c:v>
                </c:pt>
                <c:pt idx="1059">
                  <c:v>30</c:v>
                </c:pt>
                <c:pt idx="1060">
                  <c:v>30</c:v>
                </c:pt>
                <c:pt idx="1061">
                  <c:v>30</c:v>
                </c:pt>
                <c:pt idx="1062">
                  <c:v>40</c:v>
                </c:pt>
                <c:pt idx="1063">
                  <c:v>44.999999999999993</c:v>
                </c:pt>
                <c:pt idx="1064">
                  <c:v>40</c:v>
                </c:pt>
                <c:pt idx="1065">
                  <c:v>30.000000000000004</c:v>
                </c:pt>
                <c:pt idx="1066">
                  <c:v>30.000000000000004</c:v>
                </c:pt>
                <c:pt idx="1067">
                  <c:v>30.000000000000004</c:v>
                </c:pt>
                <c:pt idx="1068">
                  <c:v>49.999999999999993</c:v>
                </c:pt>
                <c:pt idx="1069">
                  <c:v>54.999999999999986</c:v>
                </c:pt>
                <c:pt idx="1070">
                  <c:v>49.999999999999993</c:v>
                </c:pt>
                <c:pt idx="1071">
                  <c:v>40</c:v>
                </c:pt>
                <c:pt idx="1072">
                  <c:v>40</c:v>
                </c:pt>
                <c:pt idx="1073">
                  <c:v>40</c:v>
                </c:pt>
                <c:pt idx="1074">
                  <c:v>49.999999999999993</c:v>
                </c:pt>
                <c:pt idx="1075">
                  <c:v>54.999999999999986</c:v>
                </c:pt>
                <c:pt idx="1076">
                  <c:v>20</c:v>
                </c:pt>
                <c:pt idx="1077">
                  <c:v>30</c:v>
                </c:pt>
                <c:pt idx="1078">
                  <c:v>30</c:v>
                </c:pt>
                <c:pt idx="1079">
                  <c:v>35</c:v>
                </c:pt>
                <c:pt idx="1080">
                  <c:v>40</c:v>
                </c:pt>
                <c:pt idx="1081">
                  <c:v>35</c:v>
                </c:pt>
                <c:pt idx="1082">
                  <c:v>25</c:v>
                </c:pt>
                <c:pt idx="1083">
                  <c:v>35</c:v>
                </c:pt>
                <c:pt idx="1084">
                  <c:v>35</c:v>
                </c:pt>
                <c:pt idx="1085">
                  <c:v>35</c:v>
                </c:pt>
                <c:pt idx="1086">
                  <c:v>40</c:v>
                </c:pt>
                <c:pt idx="1087">
                  <c:v>35</c:v>
                </c:pt>
                <c:pt idx="1088">
                  <c:v>30</c:v>
                </c:pt>
                <c:pt idx="1089">
                  <c:v>40</c:v>
                </c:pt>
                <c:pt idx="1090">
                  <c:v>30</c:v>
                </c:pt>
                <c:pt idx="1091">
                  <c:v>35</c:v>
                </c:pt>
                <c:pt idx="1092">
                  <c:v>40</c:v>
                </c:pt>
                <c:pt idx="1093">
                  <c:v>35</c:v>
                </c:pt>
                <c:pt idx="1094">
                  <c:v>20</c:v>
                </c:pt>
                <c:pt idx="1095">
                  <c:v>20.000000000000007</c:v>
                </c:pt>
                <c:pt idx="1096">
                  <c:v>14.999999999999996</c:v>
                </c:pt>
                <c:pt idx="1097">
                  <c:v>20.000000000000007</c:v>
                </c:pt>
                <c:pt idx="1098">
                  <c:v>25</c:v>
                </c:pt>
                <c:pt idx="1099">
                  <c:v>20.000000000000007</c:v>
                </c:pt>
                <c:pt idx="1100">
                  <c:v>9.9999999999999964</c:v>
                </c:pt>
                <c:pt idx="1101">
                  <c:v>20.000000000000007</c:v>
                </c:pt>
                <c:pt idx="1102">
                  <c:v>14.999999999999996</c:v>
                </c:pt>
                <c:pt idx="1103">
                  <c:v>35</c:v>
                </c:pt>
                <c:pt idx="1104">
                  <c:v>50</c:v>
                </c:pt>
                <c:pt idx="1105">
                  <c:v>45</c:v>
                </c:pt>
                <c:pt idx="1106">
                  <c:v>45</c:v>
                </c:pt>
                <c:pt idx="1107">
                  <c:v>50</c:v>
                </c:pt>
                <c:pt idx="1108">
                  <c:v>45</c:v>
                </c:pt>
                <c:pt idx="1109">
                  <c:v>45</c:v>
                </c:pt>
                <c:pt idx="1110">
                  <c:v>50</c:v>
                </c:pt>
                <c:pt idx="1111">
                  <c:v>55.000000000000007</c:v>
                </c:pt>
                <c:pt idx="1112">
                  <c:v>45</c:v>
                </c:pt>
                <c:pt idx="1113">
                  <c:v>50</c:v>
                </c:pt>
                <c:pt idx="1114">
                  <c:v>45</c:v>
                </c:pt>
                <c:pt idx="1115">
                  <c:v>45</c:v>
                </c:pt>
                <c:pt idx="1116">
                  <c:v>50</c:v>
                </c:pt>
                <c:pt idx="1117">
                  <c:v>60</c:v>
                </c:pt>
                <c:pt idx="1118">
                  <c:v>40</c:v>
                </c:pt>
                <c:pt idx="1119">
                  <c:v>55.000000000000007</c:v>
                </c:pt>
                <c:pt idx="1120">
                  <c:v>55.000000000000007</c:v>
                </c:pt>
                <c:pt idx="1121">
                  <c:v>50</c:v>
                </c:pt>
                <c:pt idx="1122">
                  <c:v>55.000000000000007</c:v>
                </c:pt>
                <c:pt idx="1123">
                  <c:v>60</c:v>
                </c:pt>
                <c:pt idx="1124">
                  <c:v>55.000000000000007</c:v>
                </c:pt>
                <c:pt idx="1125">
                  <c:v>55.000000000000007</c:v>
                </c:pt>
                <c:pt idx="1126">
                  <c:v>60</c:v>
                </c:pt>
                <c:pt idx="1127">
                  <c:v>60</c:v>
                </c:pt>
                <c:pt idx="1128">
                  <c:v>45</c:v>
                </c:pt>
                <c:pt idx="1129">
                  <c:v>40</c:v>
                </c:pt>
                <c:pt idx="1130">
                  <c:v>30.000000000000004</c:v>
                </c:pt>
                <c:pt idx="1131">
                  <c:v>30.000000000000004</c:v>
                </c:pt>
                <c:pt idx="1132">
                  <c:v>35</c:v>
                </c:pt>
                <c:pt idx="1133">
                  <c:v>35</c:v>
                </c:pt>
                <c:pt idx="1134">
                  <c:v>30.000000000000004</c:v>
                </c:pt>
                <c:pt idx="1135">
                  <c:v>40</c:v>
                </c:pt>
                <c:pt idx="1136">
                  <c:v>20.000000000000004</c:v>
                </c:pt>
                <c:pt idx="1137">
                  <c:v>20.000000000000004</c:v>
                </c:pt>
                <c:pt idx="1138">
                  <c:v>45.000000000000007</c:v>
                </c:pt>
                <c:pt idx="1139">
                  <c:v>45.000000000000007</c:v>
                </c:pt>
                <c:pt idx="1140">
                  <c:v>49.999999999999993</c:v>
                </c:pt>
                <c:pt idx="1141">
                  <c:v>60</c:v>
                </c:pt>
                <c:pt idx="1142">
                  <c:v>60</c:v>
                </c:pt>
                <c:pt idx="1143">
                  <c:v>60</c:v>
                </c:pt>
                <c:pt idx="1144">
                  <c:v>65</c:v>
                </c:pt>
                <c:pt idx="1145">
                  <c:v>65</c:v>
                </c:pt>
                <c:pt idx="1146">
                  <c:v>60</c:v>
                </c:pt>
                <c:pt idx="1147">
                  <c:v>70</c:v>
                </c:pt>
                <c:pt idx="1148">
                  <c:v>40</c:v>
                </c:pt>
                <c:pt idx="1149">
                  <c:v>40</c:v>
                </c:pt>
                <c:pt idx="1150">
                  <c:v>30.000000000000004</c:v>
                </c:pt>
                <c:pt idx="1151">
                  <c:v>35</c:v>
                </c:pt>
                <c:pt idx="1152">
                  <c:v>50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30.000000000000004</c:v>
                </c:pt>
                <c:pt idx="1157">
                  <c:v>35</c:v>
                </c:pt>
                <c:pt idx="1158">
                  <c:v>50</c:v>
                </c:pt>
                <c:pt idx="1159">
                  <c:v>40</c:v>
                </c:pt>
                <c:pt idx="1160">
                  <c:v>40</c:v>
                </c:pt>
                <c:pt idx="1161">
                  <c:v>40</c:v>
                </c:pt>
                <c:pt idx="1162">
                  <c:v>30.000000000000004</c:v>
                </c:pt>
                <c:pt idx="1163">
                  <c:v>35</c:v>
                </c:pt>
                <c:pt idx="1164">
                  <c:v>50</c:v>
                </c:pt>
                <c:pt idx="1165">
                  <c:v>40</c:v>
                </c:pt>
                <c:pt idx="1166">
                  <c:v>40</c:v>
                </c:pt>
                <c:pt idx="1167">
                  <c:v>40</c:v>
                </c:pt>
                <c:pt idx="1168">
                  <c:v>30.000000000000004</c:v>
                </c:pt>
                <c:pt idx="1169">
                  <c:v>35</c:v>
                </c:pt>
                <c:pt idx="1170">
                  <c:v>50</c:v>
                </c:pt>
                <c:pt idx="1171">
                  <c:v>40</c:v>
                </c:pt>
                <c:pt idx="1172">
                  <c:v>54.999999999999993</c:v>
                </c:pt>
                <c:pt idx="1173">
                  <c:v>50</c:v>
                </c:pt>
                <c:pt idx="1174">
                  <c:v>45</c:v>
                </c:pt>
                <c:pt idx="1175">
                  <c:v>45</c:v>
                </c:pt>
                <c:pt idx="1176">
                  <c:v>54.999999999999993</c:v>
                </c:pt>
                <c:pt idx="1177">
                  <c:v>60</c:v>
                </c:pt>
                <c:pt idx="1178">
                  <c:v>54.999999999999993</c:v>
                </c:pt>
                <c:pt idx="1179">
                  <c:v>50</c:v>
                </c:pt>
                <c:pt idx="1180">
                  <c:v>45</c:v>
                </c:pt>
                <c:pt idx="1181">
                  <c:v>45</c:v>
                </c:pt>
                <c:pt idx="1182">
                  <c:v>54.999999999999993</c:v>
                </c:pt>
                <c:pt idx="1183">
                  <c:v>60</c:v>
                </c:pt>
                <c:pt idx="1184">
                  <c:v>54.999999999999993</c:v>
                </c:pt>
                <c:pt idx="1185">
                  <c:v>50</c:v>
                </c:pt>
                <c:pt idx="1186">
                  <c:v>45</c:v>
                </c:pt>
                <c:pt idx="1187">
                  <c:v>45</c:v>
                </c:pt>
                <c:pt idx="1188">
                  <c:v>54.999999999999993</c:v>
                </c:pt>
                <c:pt idx="1189">
                  <c:v>60</c:v>
                </c:pt>
                <c:pt idx="1190">
                  <c:v>54.999999999999993</c:v>
                </c:pt>
                <c:pt idx="1191">
                  <c:v>50</c:v>
                </c:pt>
                <c:pt idx="1192">
                  <c:v>45</c:v>
                </c:pt>
                <c:pt idx="1193">
                  <c:v>45</c:v>
                </c:pt>
                <c:pt idx="1194">
                  <c:v>54.999999999999993</c:v>
                </c:pt>
                <c:pt idx="1195">
                  <c:v>60</c:v>
                </c:pt>
                <c:pt idx="1196">
                  <c:v>54.999999999999993</c:v>
                </c:pt>
                <c:pt idx="1197">
                  <c:v>50</c:v>
                </c:pt>
                <c:pt idx="1198">
                  <c:v>45</c:v>
                </c:pt>
                <c:pt idx="1199">
                  <c:v>45</c:v>
                </c:pt>
                <c:pt idx="1200">
                  <c:v>54.999999999999993</c:v>
                </c:pt>
                <c:pt idx="1201">
                  <c:v>60</c:v>
                </c:pt>
                <c:pt idx="1202">
                  <c:v>60</c:v>
                </c:pt>
                <c:pt idx="1203">
                  <c:v>55.000000000000007</c:v>
                </c:pt>
                <c:pt idx="1204">
                  <c:v>55.000000000000007</c:v>
                </c:pt>
                <c:pt idx="1205">
                  <c:v>55.000000000000007</c:v>
                </c:pt>
                <c:pt idx="1206">
                  <c:v>65</c:v>
                </c:pt>
                <c:pt idx="1207">
                  <c:v>70</c:v>
                </c:pt>
                <c:pt idx="1208">
                  <c:v>65</c:v>
                </c:pt>
                <c:pt idx="1209">
                  <c:v>55.000000000000007</c:v>
                </c:pt>
                <c:pt idx="1210">
                  <c:v>55.000000000000007</c:v>
                </c:pt>
                <c:pt idx="1211">
                  <c:v>55.000000000000007</c:v>
                </c:pt>
                <c:pt idx="1212">
                  <c:v>65</c:v>
                </c:pt>
                <c:pt idx="1213">
                  <c:v>70</c:v>
                </c:pt>
                <c:pt idx="1214">
                  <c:v>65</c:v>
                </c:pt>
                <c:pt idx="1215">
                  <c:v>55.000000000000007</c:v>
                </c:pt>
                <c:pt idx="1216">
                  <c:v>55.000000000000007</c:v>
                </c:pt>
                <c:pt idx="1217">
                  <c:v>55.000000000000007</c:v>
                </c:pt>
                <c:pt idx="1218">
                  <c:v>65</c:v>
                </c:pt>
                <c:pt idx="1219">
                  <c:v>70</c:v>
                </c:pt>
                <c:pt idx="1220">
                  <c:v>35</c:v>
                </c:pt>
                <c:pt idx="1221">
                  <c:v>45</c:v>
                </c:pt>
                <c:pt idx="1222">
                  <c:v>45</c:v>
                </c:pt>
                <c:pt idx="1223">
                  <c:v>45</c:v>
                </c:pt>
                <c:pt idx="1224">
                  <c:v>55.000000000000007</c:v>
                </c:pt>
                <c:pt idx="1225">
                  <c:v>55.000000000000007</c:v>
                </c:pt>
                <c:pt idx="1226">
                  <c:v>55.000000000000007</c:v>
                </c:pt>
                <c:pt idx="1227">
                  <c:v>45</c:v>
                </c:pt>
                <c:pt idx="1228">
                  <c:v>49.999999999999993</c:v>
                </c:pt>
                <c:pt idx="1229">
                  <c:v>65.000000000000014</c:v>
                </c:pt>
                <c:pt idx="1230">
                  <c:v>55.000000000000007</c:v>
                </c:pt>
                <c:pt idx="1231">
                  <c:v>55.000000000000007</c:v>
                </c:pt>
                <c:pt idx="1232">
                  <c:v>55.000000000000007</c:v>
                </c:pt>
                <c:pt idx="1233">
                  <c:v>45</c:v>
                </c:pt>
                <c:pt idx="1234">
                  <c:v>49.999999999999993</c:v>
                </c:pt>
                <c:pt idx="1235">
                  <c:v>65.000000000000014</c:v>
                </c:pt>
                <c:pt idx="1236">
                  <c:v>55.000000000000007</c:v>
                </c:pt>
                <c:pt idx="1237">
                  <c:v>55.000000000000007</c:v>
                </c:pt>
                <c:pt idx="1238">
                  <c:v>55.000000000000007</c:v>
                </c:pt>
                <c:pt idx="1239">
                  <c:v>45</c:v>
                </c:pt>
                <c:pt idx="1240">
                  <c:v>49.999999999999993</c:v>
                </c:pt>
                <c:pt idx="1241">
                  <c:v>60.000000000000007</c:v>
                </c:pt>
                <c:pt idx="1242">
                  <c:v>50</c:v>
                </c:pt>
                <c:pt idx="1243">
                  <c:v>65</c:v>
                </c:pt>
                <c:pt idx="1244">
                  <c:v>60.000000000000007</c:v>
                </c:pt>
                <c:pt idx="1245">
                  <c:v>55.000000000000007</c:v>
                </c:pt>
                <c:pt idx="1246">
                  <c:v>55.000000000000007</c:v>
                </c:pt>
                <c:pt idx="1247">
                  <c:v>65</c:v>
                </c:pt>
                <c:pt idx="1248">
                  <c:v>70</c:v>
                </c:pt>
                <c:pt idx="1249">
                  <c:v>65</c:v>
                </c:pt>
                <c:pt idx="1250">
                  <c:v>60.000000000000007</c:v>
                </c:pt>
                <c:pt idx="1251">
                  <c:v>55.000000000000007</c:v>
                </c:pt>
                <c:pt idx="1252">
                  <c:v>55.000000000000007</c:v>
                </c:pt>
                <c:pt idx="1253">
                  <c:v>65</c:v>
                </c:pt>
                <c:pt idx="1254">
                  <c:v>70</c:v>
                </c:pt>
                <c:pt idx="1255">
                  <c:v>65</c:v>
                </c:pt>
                <c:pt idx="1256">
                  <c:v>60.000000000000007</c:v>
                </c:pt>
                <c:pt idx="1257">
                  <c:v>55.000000000000007</c:v>
                </c:pt>
                <c:pt idx="1258">
                  <c:v>55.000000000000007</c:v>
                </c:pt>
                <c:pt idx="1259">
                  <c:v>65</c:v>
                </c:pt>
                <c:pt idx="1260">
                  <c:v>70</c:v>
                </c:pt>
                <c:pt idx="1261">
                  <c:v>65</c:v>
                </c:pt>
                <c:pt idx="1262">
                  <c:v>60.000000000000007</c:v>
                </c:pt>
                <c:pt idx="1263">
                  <c:v>55.000000000000007</c:v>
                </c:pt>
                <c:pt idx="1264">
                  <c:v>55.000000000000007</c:v>
                </c:pt>
                <c:pt idx="1265">
                  <c:v>65</c:v>
                </c:pt>
                <c:pt idx="1266">
                  <c:v>70</c:v>
                </c:pt>
                <c:pt idx="1267">
                  <c:v>65</c:v>
                </c:pt>
                <c:pt idx="1268">
                  <c:v>60.000000000000007</c:v>
                </c:pt>
                <c:pt idx="1269">
                  <c:v>55.000000000000007</c:v>
                </c:pt>
                <c:pt idx="1270">
                  <c:v>55.000000000000007</c:v>
                </c:pt>
                <c:pt idx="1271">
                  <c:v>65</c:v>
                </c:pt>
                <c:pt idx="1272">
                  <c:v>70</c:v>
                </c:pt>
                <c:pt idx="1273">
                  <c:v>70</c:v>
                </c:pt>
                <c:pt idx="1274">
                  <c:v>65.000000000000014</c:v>
                </c:pt>
                <c:pt idx="1275">
                  <c:v>65.000000000000014</c:v>
                </c:pt>
                <c:pt idx="1276">
                  <c:v>65.000000000000014</c:v>
                </c:pt>
                <c:pt idx="1277">
                  <c:v>75.000000000000014</c:v>
                </c:pt>
                <c:pt idx="1278">
                  <c:v>80</c:v>
                </c:pt>
                <c:pt idx="1279">
                  <c:v>75.000000000000014</c:v>
                </c:pt>
                <c:pt idx="1280">
                  <c:v>65.000000000000014</c:v>
                </c:pt>
                <c:pt idx="1281">
                  <c:v>65.000000000000014</c:v>
                </c:pt>
                <c:pt idx="1282">
                  <c:v>65.000000000000014</c:v>
                </c:pt>
                <c:pt idx="1283">
                  <c:v>75.000000000000014</c:v>
                </c:pt>
                <c:pt idx="1284">
                  <c:v>80</c:v>
                </c:pt>
                <c:pt idx="1285">
                  <c:v>75.000000000000014</c:v>
                </c:pt>
                <c:pt idx="1286">
                  <c:v>65.000000000000014</c:v>
                </c:pt>
                <c:pt idx="1287">
                  <c:v>35</c:v>
                </c:pt>
                <c:pt idx="1288">
                  <c:v>45</c:v>
                </c:pt>
                <c:pt idx="1289">
                  <c:v>45</c:v>
                </c:pt>
                <c:pt idx="1290">
                  <c:v>45</c:v>
                </c:pt>
                <c:pt idx="1291">
                  <c:v>50</c:v>
                </c:pt>
                <c:pt idx="1292">
                  <c:v>45</c:v>
                </c:pt>
                <c:pt idx="1293">
                  <c:v>35</c:v>
                </c:pt>
                <c:pt idx="1294">
                  <c:v>45</c:v>
                </c:pt>
                <c:pt idx="1295">
                  <c:v>45</c:v>
                </c:pt>
                <c:pt idx="1296">
                  <c:v>45</c:v>
                </c:pt>
                <c:pt idx="1297">
                  <c:v>50</c:v>
                </c:pt>
                <c:pt idx="1298">
                  <c:v>45</c:v>
                </c:pt>
                <c:pt idx="1299">
                  <c:v>45</c:v>
                </c:pt>
                <c:pt idx="1300">
                  <c:v>54.999999999999993</c:v>
                </c:pt>
                <c:pt idx="1301">
                  <c:v>59.999999999999986</c:v>
                </c:pt>
                <c:pt idx="1302">
                  <c:v>54.999999999999993</c:v>
                </c:pt>
                <c:pt idx="1303">
                  <c:v>60</c:v>
                </c:pt>
                <c:pt idx="1304">
                  <c:v>54.999999999999993</c:v>
                </c:pt>
                <c:pt idx="1305">
                  <c:v>60</c:v>
                </c:pt>
                <c:pt idx="1306">
                  <c:v>65</c:v>
                </c:pt>
                <c:pt idx="1307">
                  <c:v>65</c:v>
                </c:pt>
                <c:pt idx="1308">
                  <c:v>50</c:v>
                </c:pt>
                <c:pt idx="1309">
                  <c:v>55.000000000000007</c:v>
                </c:pt>
                <c:pt idx="1310">
                  <c:v>70</c:v>
                </c:pt>
                <c:pt idx="1311">
                  <c:v>54.999999999999993</c:v>
                </c:pt>
                <c:pt idx="1312">
                  <c:v>60</c:v>
                </c:pt>
                <c:pt idx="1313">
                  <c:v>60</c:v>
                </c:pt>
                <c:pt idx="1314">
                  <c:v>54.999999999999993</c:v>
                </c:pt>
                <c:pt idx="1315">
                  <c:v>60</c:v>
                </c:pt>
                <c:pt idx="1316">
                  <c:v>75</c:v>
                </c:pt>
                <c:pt idx="1317">
                  <c:v>70</c:v>
                </c:pt>
                <c:pt idx="1318">
                  <c:v>75</c:v>
                </c:pt>
                <c:pt idx="1319">
                  <c:v>75</c:v>
                </c:pt>
                <c:pt idx="1320">
                  <c:v>75</c:v>
                </c:pt>
                <c:pt idx="1321">
                  <c:v>85.000000000000014</c:v>
                </c:pt>
                <c:pt idx="1322">
                  <c:v>100</c:v>
                </c:pt>
                <c:pt idx="1323">
                  <c:v>80</c:v>
                </c:pt>
                <c:pt idx="1324">
                  <c:v>85.000000000000014</c:v>
                </c:pt>
                <c:pt idx="1325">
                  <c:v>85.000000000000014</c:v>
                </c:pt>
                <c:pt idx="1326">
                  <c:v>80</c:v>
                </c:pt>
                <c:pt idx="1327">
                  <c:v>85.000000000000014</c:v>
                </c:pt>
                <c:pt idx="1328">
                  <c:v>100</c:v>
                </c:pt>
                <c:pt idx="1329">
                  <c:v>85.000000000000014</c:v>
                </c:pt>
                <c:pt idx="1330">
                  <c:v>75.000000000000014</c:v>
                </c:pt>
                <c:pt idx="1331">
                  <c:v>70</c:v>
                </c:pt>
                <c:pt idx="1332">
                  <c:v>70</c:v>
                </c:pt>
                <c:pt idx="1333">
                  <c:v>70</c:v>
                </c:pt>
                <c:pt idx="1334">
                  <c:v>75</c:v>
                </c:pt>
                <c:pt idx="1335">
                  <c:v>65.000000000000014</c:v>
                </c:pt>
                <c:pt idx="1336">
                  <c:v>70.000000000000014</c:v>
                </c:pt>
                <c:pt idx="1337">
                  <c:v>65.000000000000014</c:v>
                </c:pt>
                <c:pt idx="1338">
                  <c:v>65.000000000000014</c:v>
                </c:pt>
                <c:pt idx="1339">
                  <c:v>75.000000000000014</c:v>
                </c:pt>
                <c:pt idx="1340">
                  <c:v>60</c:v>
                </c:pt>
                <c:pt idx="1341">
                  <c:v>55.000000000000007</c:v>
                </c:pt>
                <c:pt idx="1342">
                  <c:v>65.000000000000014</c:v>
                </c:pt>
                <c:pt idx="1343">
                  <c:v>60.000000000000007</c:v>
                </c:pt>
                <c:pt idx="1344">
                  <c:v>55.000000000000007</c:v>
                </c:pt>
                <c:pt idx="1345">
                  <c:v>65</c:v>
                </c:pt>
                <c:pt idx="1346">
                  <c:v>70</c:v>
                </c:pt>
                <c:pt idx="1347">
                  <c:v>55.000000000000007</c:v>
                </c:pt>
                <c:pt idx="1348">
                  <c:v>60.000000000000007</c:v>
                </c:pt>
                <c:pt idx="1349">
                  <c:v>55.000000000000007</c:v>
                </c:pt>
                <c:pt idx="1350">
                  <c:v>65.000000000000014</c:v>
                </c:pt>
                <c:pt idx="1351">
                  <c:v>85.000000000000014</c:v>
                </c:pt>
                <c:pt idx="1352">
                  <c:v>90.000000000000014</c:v>
                </c:pt>
                <c:pt idx="1353">
                  <c:v>75.000000000000014</c:v>
                </c:pt>
                <c:pt idx="1354">
                  <c:v>85.000000000000014</c:v>
                </c:pt>
                <c:pt idx="1355">
                  <c:v>80.000000000000014</c:v>
                </c:pt>
                <c:pt idx="1356">
                  <c:v>80.000000000000014</c:v>
                </c:pt>
                <c:pt idx="1357">
                  <c:v>90.000000000000014</c:v>
                </c:pt>
                <c:pt idx="1358">
                  <c:v>95.000000000000014</c:v>
                </c:pt>
                <c:pt idx="1359">
                  <c:v>40</c:v>
                </c:pt>
                <c:pt idx="1360">
                  <c:v>50</c:v>
                </c:pt>
                <c:pt idx="1361">
                  <c:v>50</c:v>
                </c:pt>
                <c:pt idx="1362">
                  <c:v>50</c:v>
                </c:pt>
                <c:pt idx="1363">
                  <c:v>55.000000000000007</c:v>
                </c:pt>
                <c:pt idx="1364">
                  <c:v>50</c:v>
                </c:pt>
                <c:pt idx="1365">
                  <c:v>40</c:v>
                </c:pt>
                <c:pt idx="1366">
                  <c:v>50</c:v>
                </c:pt>
                <c:pt idx="1367">
                  <c:v>50</c:v>
                </c:pt>
                <c:pt idx="1368">
                  <c:v>50</c:v>
                </c:pt>
                <c:pt idx="1369">
                  <c:v>55.000000000000007</c:v>
                </c:pt>
                <c:pt idx="1370">
                  <c:v>50</c:v>
                </c:pt>
                <c:pt idx="1371">
                  <c:v>50</c:v>
                </c:pt>
                <c:pt idx="1372">
                  <c:v>60</c:v>
                </c:pt>
                <c:pt idx="1373">
                  <c:v>64.999999999999986</c:v>
                </c:pt>
                <c:pt idx="1374">
                  <c:v>60</c:v>
                </c:pt>
                <c:pt idx="1375">
                  <c:v>65</c:v>
                </c:pt>
                <c:pt idx="1376">
                  <c:v>60</c:v>
                </c:pt>
                <c:pt idx="1377">
                  <c:v>65</c:v>
                </c:pt>
                <c:pt idx="1378">
                  <c:v>70</c:v>
                </c:pt>
                <c:pt idx="1379">
                  <c:v>70</c:v>
                </c:pt>
                <c:pt idx="1380">
                  <c:v>55.000000000000007</c:v>
                </c:pt>
                <c:pt idx="1381">
                  <c:v>60.000000000000007</c:v>
                </c:pt>
                <c:pt idx="1382">
                  <c:v>75.000000000000014</c:v>
                </c:pt>
                <c:pt idx="1383">
                  <c:v>60</c:v>
                </c:pt>
                <c:pt idx="1384">
                  <c:v>65</c:v>
                </c:pt>
                <c:pt idx="1385">
                  <c:v>65</c:v>
                </c:pt>
                <c:pt idx="1386">
                  <c:v>60</c:v>
                </c:pt>
                <c:pt idx="1387">
                  <c:v>54.999999999999993</c:v>
                </c:pt>
                <c:pt idx="1388">
                  <c:v>70</c:v>
                </c:pt>
                <c:pt idx="1389">
                  <c:v>64.999999999999986</c:v>
                </c:pt>
                <c:pt idx="1390">
                  <c:v>70</c:v>
                </c:pt>
                <c:pt idx="1391">
                  <c:v>85</c:v>
                </c:pt>
                <c:pt idx="1392">
                  <c:v>85</c:v>
                </c:pt>
                <c:pt idx="1393">
                  <c:v>95</c:v>
                </c:pt>
                <c:pt idx="1394">
                  <c:v>110.00000000000001</c:v>
                </c:pt>
                <c:pt idx="1395">
                  <c:v>90</c:v>
                </c:pt>
                <c:pt idx="1396">
                  <c:v>95</c:v>
                </c:pt>
                <c:pt idx="1397">
                  <c:v>95</c:v>
                </c:pt>
                <c:pt idx="1398">
                  <c:v>90</c:v>
                </c:pt>
                <c:pt idx="1399">
                  <c:v>95</c:v>
                </c:pt>
                <c:pt idx="1400">
                  <c:v>110.00000000000001</c:v>
                </c:pt>
                <c:pt idx="1401">
                  <c:v>95</c:v>
                </c:pt>
                <c:pt idx="1402">
                  <c:v>85.000000000000014</c:v>
                </c:pt>
                <c:pt idx="1403">
                  <c:v>80</c:v>
                </c:pt>
                <c:pt idx="1404">
                  <c:v>80</c:v>
                </c:pt>
                <c:pt idx="1405">
                  <c:v>80</c:v>
                </c:pt>
                <c:pt idx="1406">
                  <c:v>85</c:v>
                </c:pt>
                <c:pt idx="1407">
                  <c:v>60.000000000000007</c:v>
                </c:pt>
                <c:pt idx="1408">
                  <c:v>65.000000000000014</c:v>
                </c:pt>
                <c:pt idx="1409">
                  <c:v>60.000000000000007</c:v>
                </c:pt>
                <c:pt idx="1410">
                  <c:v>60.000000000000007</c:v>
                </c:pt>
                <c:pt idx="1411">
                  <c:v>70</c:v>
                </c:pt>
                <c:pt idx="1412">
                  <c:v>54.999999999999993</c:v>
                </c:pt>
                <c:pt idx="1413">
                  <c:v>50</c:v>
                </c:pt>
                <c:pt idx="1414">
                  <c:v>65.000000000000014</c:v>
                </c:pt>
                <c:pt idx="1415">
                  <c:v>60.000000000000007</c:v>
                </c:pt>
                <c:pt idx="1416">
                  <c:v>55.000000000000007</c:v>
                </c:pt>
                <c:pt idx="1417">
                  <c:v>65</c:v>
                </c:pt>
                <c:pt idx="1418">
                  <c:v>70</c:v>
                </c:pt>
                <c:pt idx="1419">
                  <c:v>55.000000000000007</c:v>
                </c:pt>
                <c:pt idx="1420">
                  <c:v>60.000000000000007</c:v>
                </c:pt>
                <c:pt idx="1421">
                  <c:v>55.000000000000007</c:v>
                </c:pt>
                <c:pt idx="1422">
                  <c:v>65.000000000000014</c:v>
                </c:pt>
                <c:pt idx="1423">
                  <c:v>85.000000000000014</c:v>
                </c:pt>
                <c:pt idx="1424">
                  <c:v>90.000000000000014</c:v>
                </c:pt>
                <c:pt idx="1425">
                  <c:v>75.000000000000014</c:v>
                </c:pt>
                <c:pt idx="1426">
                  <c:v>85.000000000000014</c:v>
                </c:pt>
                <c:pt idx="1427">
                  <c:v>80.000000000000014</c:v>
                </c:pt>
                <c:pt idx="1428">
                  <c:v>80.000000000000014</c:v>
                </c:pt>
                <c:pt idx="1429">
                  <c:v>90.000000000000014</c:v>
                </c:pt>
                <c:pt idx="1430">
                  <c:v>95.000000000000014</c:v>
                </c:pt>
                <c:pt idx="1431">
                  <c:v>45</c:v>
                </c:pt>
                <c:pt idx="1432">
                  <c:v>45</c:v>
                </c:pt>
                <c:pt idx="1433">
                  <c:v>35</c:v>
                </c:pt>
                <c:pt idx="1434">
                  <c:v>40</c:v>
                </c:pt>
                <c:pt idx="1435">
                  <c:v>55.000000000000007</c:v>
                </c:pt>
                <c:pt idx="1436">
                  <c:v>45</c:v>
                </c:pt>
                <c:pt idx="1437">
                  <c:v>45</c:v>
                </c:pt>
                <c:pt idx="1438">
                  <c:v>45</c:v>
                </c:pt>
                <c:pt idx="1439">
                  <c:v>35</c:v>
                </c:pt>
                <c:pt idx="1440">
                  <c:v>40</c:v>
                </c:pt>
                <c:pt idx="1441">
                  <c:v>55.000000000000007</c:v>
                </c:pt>
                <c:pt idx="1442">
                  <c:v>45</c:v>
                </c:pt>
                <c:pt idx="1443">
                  <c:v>45</c:v>
                </c:pt>
                <c:pt idx="1444">
                  <c:v>45</c:v>
                </c:pt>
                <c:pt idx="1445">
                  <c:v>35</c:v>
                </c:pt>
                <c:pt idx="1446">
                  <c:v>40</c:v>
                </c:pt>
                <c:pt idx="1447">
                  <c:v>55.000000000000007</c:v>
                </c:pt>
                <c:pt idx="1448">
                  <c:v>45</c:v>
                </c:pt>
                <c:pt idx="1449">
                  <c:v>45</c:v>
                </c:pt>
                <c:pt idx="1450">
                  <c:v>45</c:v>
                </c:pt>
                <c:pt idx="1451">
                  <c:v>35</c:v>
                </c:pt>
                <c:pt idx="1452">
                  <c:v>40</c:v>
                </c:pt>
                <c:pt idx="1453">
                  <c:v>55.000000000000007</c:v>
                </c:pt>
                <c:pt idx="1454">
                  <c:v>45</c:v>
                </c:pt>
                <c:pt idx="1455">
                  <c:v>55.000000000000007</c:v>
                </c:pt>
                <c:pt idx="1456">
                  <c:v>55.000000000000007</c:v>
                </c:pt>
                <c:pt idx="1457">
                  <c:v>50</c:v>
                </c:pt>
                <c:pt idx="1458">
                  <c:v>50</c:v>
                </c:pt>
                <c:pt idx="1459">
                  <c:v>60</c:v>
                </c:pt>
                <c:pt idx="1460">
                  <c:v>65</c:v>
                </c:pt>
                <c:pt idx="1461">
                  <c:v>60</c:v>
                </c:pt>
                <c:pt idx="1462">
                  <c:v>55.000000000000007</c:v>
                </c:pt>
                <c:pt idx="1463">
                  <c:v>50</c:v>
                </c:pt>
                <c:pt idx="1464">
                  <c:v>50</c:v>
                </c:pt>
                <c:pt idx="1465">
                  <c:v>65</c:v>
                </c:pt>
                <c:pt idx="1466">
                  <c:v>70</c:v>
                </c:pt>
                <c:pt idx="1467">
                  <c:v>65</c:v>
                </c:pt>
                <c:pt idx="1468">
                  <c:v>60.000000000000007</c:v>
                </c:pt>
                <c:pt idx="1469">
                  <c:v>55.000000000000007</c:v>
                </c:pt>
                <c:pt idx="1470">
                  <c:v>55.000000000000007</c:v>
                </c:pt>
                <c:pt idx="1471">
                  <c:v>65</c:v>
                </c:pt>
                <c:pt idx="1472">
                  <c:v>70</c:v>
                </c:pt>
                <c:pt idx="1473">
                  <c:v>65</c:v>
                </c:pt>
                <c:pt idx="1474">
                  <c:v>60.000000000000007</c:v>
                </c:pt>
                <c:pt idx="1475">
                  <c:v>55.000000000000007</c:v>
                </c:pt>
                <c:pt idx="1476">
                  <c:v>45</c:v>
                </c:pt>
                <c:pt idx="1477">
                  <c:v>55.000000000000007</c:v>
                </c:pt>
                <c:pt idx="1478">
                  <c:v>60.000000000000007</c:v>
                </c:pt>
                <c:pt idx="1479">
                  <c:v>55.000000000000007</c:v>
                </c:pt>
                <c:pt idx="1480">
                  <c:v>50.000000000000014</c:v>
                </c:pt>
                <c:pt idx="1481">
                  <c:v>45</c:v>
                </c:pt>
                <c:pt idx="1482">
                  <c:v>45</c:v>
                </c:pt>
                <c:pt idx="1483">
                  <c:v>55.000000000000007</c:v>
                </c:pt>
                <c:pt idx="1484">
                  <c:v>60.000000000000007</c:v>
                </c:pt>
                <c:pt idx="1485">
                  <c:v>60.000000000000007</c:v>
                </c:pt>
                <c:pt idx="1486">
                  <c:v>50.000000000000014</c:v>
                </c:pt>
                <c:pt idx="1487">
                  <c:v>50.000000000000014</c:v>
                </c:pt>
                <c:pt idx="1488">
                  <c:v>50.000000000000014</c:v>
                </c:pt>
                <c:pt idx="1489">
                  <c:v>60.000000000000007</c:v>
                </c:pt>
                <c:pt idx="1490">
                  <c:v>65</c:v>
                </c:pt>
                <c:pt idx="1491">
                  <c:v>60.000000000000007</c:v>
                </c:pt>
                <c:pt idx="1492">
                  <c:v>50.000000000000014</c:v>
                </c:pt>
                <c:pt idx="1493">
                  <c:v>50.000000000000014</c:v>
                </c:pt>
                <c:pt idx="1494">
                  <c:v>50.000000000000014</c:v>
                </c:pt>
                <c:pt idx="1495">
                  <c:v>65</c:v>
                </c:pt>
                <c:pt idx="1496">
                  <c:v>70</c:v>
                </c:pt>
                <c:pt idx="1497">
                  <c:v>65</c:v>
                </c:pt>
                <c:pt idx="1498">
                  <c:v>55.000000000000007</c:v>
                </c:pt>
                <c:pt idx="1499">
                  <c:v>55.000000000000007</c:v>
                </c:pt>
                <c:pt idx="1500">
                  <c:v>55.000000000000007</c:v>
                </c:pt>
                <c:pt idx="1501">
                  <c:v>65</c:v>
                </c:pt>
                <c:pt idx="1502">
                  <c:v>70</c:v>
                </c:pt>
                <c:pt idx="1503">
                  <c:v>40</c:v>
                </c:pt>
                <c:pt idx="1504">
                  <c:v>40</c:v>
                </c:pt>
                <c:pt idx="1505">
                  <c:v>30.000000000000004</c:v>
                </c:pt>
                <c:pt idx="1506">
                  <c:v>35</c:v>
                </c:pt>
                <c:pt idx="1507">
                  <c:v>50</c:v>
                </c:pt>
                <c:pt idx="1508">
                  <c:v>40</c:v>
                </c:pt>
                <c:pt idx="1509">
                  <c:v>40</c:v>
                </c:pt>
                <c:pt idx="1510">
                  <c:v>40</c:v>
                </c:pt>
                <c:pt idx="1511">
                  <c:v>30.000000000000004</c:v>
                </c:pt>
                <c:pt idx="1512">
                  <c:v>35</c:v>
                </c:pt>
                <c:pt idx="1513">
                  <c:v>50</c:v>
                </c:pt>
                <c:pt idx="1514">
                  <c:v>40</c:v>
                </c:pt>
                <c:pt idx="1515">
                  <c:v>40</c:v>
                </c:pt>
                <c:pt idx="1516">
                  <c:v>40</c:v>
                </c:pt>
                <c:pt idx="1517">
                  <c:v>30.000000000000004</c:v>
                </c:pt>
                <c:pt idx="1518">
                  <c:v>35</c:v>
                </c:pt>
                <c:pt idx="1519">
                  <c:v>50</c:v>
                </c:pt>
                <c:pt idx="1520">
                  <c:v>40</c:v>
                </c:pt>
                <c:pt idx="1521">
                  <c:v>40</c:v>
                </c:pt>
                <c:pt idx="1522">
                  <c:v>40</c:v>
                </c:pt>
                <c:pt idx="1523">
                  <c:v>30.000000000000004</c:v>
                </c:pt>
                <c:pt idx="1524">
                  <c:v>35</c:v>
                </c:pt>
                <c:pt idx="1525">
                  <c:v>50</c:v>
                </c:pt>
                <c:pt idx="1526">
                  <c:v>40</c:v>
                </c:pt>
                <c:pt idx="1527">
                  <c:v>50</c:v>
                </c:pt>
                <c:pt idx="1528">
                  <c:v>45.000000000000007</c:v>
                </c:pt>
                <c:pt idx="1529">
                  <c:v>40</c:v>
                </c:pt>
                <c:pt idx="1530">
                  <c:v>40</c:v>
                </c:pt>
                <c:pt idx="1531">
                  <c:v>50</c:v>
                </c:pt>
                <c:pt idx="1532">
                  <c:v>55.000000000000007</c:v>
                </c:pt>
                <c:pt idx="1533">
                  <c:v>50</c:v>
                </c:pt>
                <c:pt idx="1534">
                  <c:v>45.000000000000007</c:v>
                </c:pt>
                <c:pt idx="1535">
                  <c:v>40</c:v>
                </c:pt>
                <c:pt idx="1536">
                  <c:v>40</c:v>
                </c:pt>
                <c:pt idx="1537">
                  <c:v>50</c:v>
                </c:pt>
                <c:pt idx="1538">
                  <c:v>55.000000000000007</c:v>
                </c:pt>
                <c:pt idx="1539">
                  <c:v>50</c:v>
                </c:pt>
                <c:pt idx="1540">
                  <c:v>45.000000000000007</c:v>
                </c:pt>
                <c:pt idx="1541">
                  <c:v>40</c:v>
                </c:pt>
                <c:pt idx="1542">
                  <c:v>40</c:v>
                </c:pt>
                <c:pt idx="1543">
                  <c:v>50</c:v>
                </c:pt>
                <c:pt idx="1544">
                  <c:v>55.000000000000007</c:v>
                </c:pt>
                <c:pt idx="1545">
                  <c:v>50</c:v>
                </c:pt>
                <c:pt idx="1546">
                  <c:v>45.000000000000007</c:v>
                </c:pt>
                <c:pt idx="1547">
                  <c:v>40</c:v>
                </c:pt>
                <c:pt idx="1548">
                  <c:v>40</c:v>
                </c:pt>
                <c:pt idx="1549">
                  <c:v>50</c:v>
                </c:pt>
                <c:pt idx="1550">
                  <c:v>55.000000000000007</c:v>
                </c:pt>
                <c:pt idx="1551">
                  <c:v>50</c:v>
                </c:pt>
                <c:pt idx="1552">
                  <c:v>45.000000000000007</c:v>
                </c:pt>
                <c:pt idx="1553">
                  <c:v>40</c:v>
                </c:pt>
                <c:pt idx="1554">
                  <c:v>40</c:v>
                </c:pt>
                <c:pt idx="1555">
                  <c:v>50</c:v>
                </c:pt>
                <c:pt idx="1556">
                  <c:v>55.000000000000007</c:v>
                </c:pt>
                <c:pt idx="1557">
                  <c:v>55.000000000000007</c:v>
                </c:pt>
                <c:pt idx="1558">
                  <c:v>45.000000000000007</c:v>
                </c:pt>
                <c:pt idx="1559">
                  <c:v>45.000000000000007</c:v>
                </c:pt>
                <c:pt idx="1560">
                  <c:v>45.000000000000007</c:v>
                </c:pt>
                <c:pt idx="1561">
                  <c:v>55.000000000000007</c:v>
                </c:pt>
                <c:pt idx="1562">
                  <c:v>60</c:v>
                </c:pt>
                <c:pt idx="1563">
                  <c:v>55.000000000000007</c:v>
                </c:pt>
                <c:pt idx="1564">
                  <c:v>45.000000000000007</c:v>
                </c:pt>
                <c:pt idx="1565">
                  <c:v>45.000000000000007</c:v>
                </c:pt>
                <c:pt idx="1566">
                  <c:v>45.000000000000007</c:v>
                </c:pt>
                <c:pt idx="1567">
                  <c:v>55.000000000000007</c:v>
                </c:pt>
                <c:pt idx="1568">
                  <c:v>60</c:v>
                </c:pt>
                <c:pt idx="1569">
                  <c:v>55.000000000000007</c:v>
                </c:pt>
                <c:pt idx="1570">
                  <c:v>45.000000000000007</c:v>
                </c:pt>
                <c:pt idx="1571">
                  <c:v>45.000000000000007</c:v>
                </c:pt>
                <c:pt idx="1572">
                  <c:v>45.000000000000007</c:v>
                </c:pt>
                <c:pt idx="1573">
                  <c:v>55.000000000000007</c:v>
                </c:pt>
                <c:pt idx="1574">
                  <c:v>60</c:v>
                </c:pt>
                <c:pt idx="1575">
                  <c:v>30.000000000000004</c:v>
                </c:pt>
                <c:pt idx="1576">
                  <c:v>40</c:v>
                </c:pt>
                <c:pt idx="1577">
                  <c:v>40</c:v>
                </c:pt>
                <c:pt idx="1578">
                  <c:v>40</c:v>
                </c:pt>
                <c:pt idx="1579">
                  <c:v>45.000000000000007</c:v>
                </c:pt>
                <c:pt idx="1580">
                  <c:v>40</c:v>
                </c:pt>
                <c:pt idx="1581">
                  <c:v>30.000000000000004</c:v>
                </c:pt>
                <c:pt idx="1582">
                  <c:v>40</c:v>
                </c:pt>
                <c:pt idx="1583">
                  <c:v>40</c:v>
                </c:pt>
                <c:pt idx="1584">
                  <c:v>40</c:v>
                </c:pt>
                <c:pt idx="1585">
                  <c:v>45.000000000000007</c:v>
                </c:pt>
                <c:pt idx="1586">
                  <c:v>40</c:v>
                </c:pt>
                <c:pt idx="1587">
                  <c:v>40</c:v>
                </c:pt>
                <c:pt idx="1588">
                  <c:v>50</c:v>
                </c:pt>
                <c:pt idx="1589">
                  <c:v>54.999999999999993</c:v>
                </c:pt>
                <c:pt idx="1590">
                  <c:v>50</c:v>
                </c:pt>
                <c:pt idx="1591">
                  <c:v>55.000000000000007</c:v>
                </c:pt>
                <c:pt idx="1592">
                  <c:v>50</c:v>
                </c:pt>
                <c:pt idx="1593">
                  <c:v>55.000000000000007</c:v>
                </c:pt>
                <c:pt idx="1594">
                  <c:v>60.000000000000007</c:v>
                </c:pt>
                <c:pt idx="1595">
                  <c:v>60.000000000000007</c:v>
                </c:pt>
                <c:pt idx="1596">
                  <c:v>45.000000000000007</c:v>
                </c:pt>
                <c:pt idx="1597">
                  <c:v>50.000000000000014</c:v>
                </c:pt>
                <c:pt idx="1598">
                  <c:v>65.000000000000014</c:v>
                </c:pt>
                <c:pt idx="1599">
                  <c:v>50</c:v>
                </c:pt>
                <c:pt idx="1600">
                  <c:v>55.000000000000007</c:v>
                </c:pt>
                <c:pt idx="1601">
                  <c:v>55.000000000000007</c:v>
                </c:pt>
                <c:pt idx="1602">
                  <c:v>50</c:v>
                </c:pt>
                <c:pt idx="1603">
                  <c:v>44.999999999999993</c:v>
                </c:pt>
                <c:pt idx="1604">
                  <c:v>60</c:v>
                </c:pt>
                <c:pt idx="1605">
                  <c:v>54.999999999999993</c:v>
                </c:pt>
                <c:pt idx="1606">
                  <c:v>64.999999999999986</c:v>
                </c:pt>
                <c:pt idx="1607">
                  <c:v>80</c:v>
                </c:pt>
                <c:pt idx="1608">
                  <c:v>80</c:v>
                </c:pt>
                <c:pt idx="1609">
                  <c:v>90</c:v>
                </c:pt>
                <c:pt idx="1610">
                  <c:v>105</c:v>
                </c:pt>
                <c:pt idx="1611">
                  <c:v>85</c:v>
                </c:pt>
                <c:pt idx="1612">
                  <c:v>90</c:v>
                </c:pt>
                <c:pt idx="1613">
                  <c:v>90</c:v>
                </c:pt>
                <c:pt idx="1614">
                  <c:v>85</c:v>
                </c:pt>
                <c:pt idx="1615">
                  <c:v>90</c:v>
                </c:pt>
                <c:pt idx="1616">
                  <c:v>105</c:v>
                </c:pt>
                <c:pt idx="1617">
                  <c:v>90</c:v>
                </c:pt>
                <c:pt idx="1618">
                  <c:v>80</c:v>
                </c:pt>
                <c:pt idx="1619">
                  <c:v>70</c:v>
                </c:pt>
                <c:pt idx="1620">
                  <c:v>70</c:v>
                </c:pt>
                <c:pt idx="1621">
                  <c:v>70</c:v>
                </c:pt>
                <c:pt idx="1622">
                  <c:v>75</c:v>
                </c:pt>
                <c:pt idx="1623">
                  <c:v>50.000000000000014</c:v>
                </c:pt>
                <c:pt idx="1624">
                  <c:v>55.000000000000014</c:v>
                </c:pt>
                <c:pt idx="1625">
                  <c:v>50.000000000000014</c:v>
                </c:pt>
                <c:pt idx="1626">
                  <c:v>50.000000000000014</c:v>
                </c:pt>
                <c:pt idx="1627">
                  <c:v>60.000000000000007</c:v>
                </c:pt>
                <c:pt idx="1628">
                  <c:v>44.999999999999993</c:v>
                </c:pt>
                <c:pt idx="1629">
                  <c:v>40</c:v>
                </c:pt>
                <c:pt idx="1630">
                  <c:v>55.000000000000014</c:v>
                </c:pt>
                <c:pt idx="1631">
                  <c:v>50.000000000000014</c:v>
                </c:pt>
                <c:pt idx="1632">
                  <c:v>45.000000000000007</c:v>
                </c:pt>
                <c:pt idx="1633">
                  <c:v>55.000000000000007</c:v>
                </c:pt>
                <c:pt idx="1634">
                  <c:v>60.000000000000007</c:v>
                </c:pt>
                <c:pt idx="1635">
                  <c:v>45.000000000000007</c:v>
                </c:pt>
                <c:pt idx="1636">
                  <c:v>50.000000000000014</c:v>
                </c:pt>
                <c:pt idx="1637">
                  <c:v>45.000000000000007</c:v>
                </c:pt>
                <c:pt idx="1638">
                  <c:v>55.000000000000014</c:v>
                </c:pt>
                <c:pt idx="1639">
                  <c:v>75.000000000000014</c:v>
                </c:pt>
                <c:pt idx="1640">
                  <c:v>80.000000000000014</c:v>
                </c:pt>
                <c:pt idx="1641">
                  <c:v>65.000000000000014</c:v>
                </c:pt>
                <c:pt idx="1642">
                  <c:v>75.000000000000028</c:v>
                </c:pt>
                <c:pt idx="1643">
                  <c:v>70.000000000000014</c:v>
                </c:pt>
                <c:pt idx="1644">
                  <c:v>70.000000000000014</c:v>
                </c:pt>
                <c:pt idx="1645">
                  <c:v>80.000000000000014</c:v>
                </c:pt>
                <c:pt idx="1646">
                  <c:v>85.000000000000014</c:v>
                </c:pt>
                <c:pt idx="1647">
                  <c:v>35</c:v>
                </c:pt>
                <c:pt idx="1648">
                  <c:v>35</c:v>
                </c:pt>
                <c:pt idx="1649">
                  <c:v>25</c:v>
                </c:pt>
                <c:pt idx="1650">
                  <c:v>29.999999999999993</c:v>
                </c:pt>
                <c:pt idx="1651">
                  <c:v>45.000000000000007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25</c:v>
                </c:pt>
                <c:pt idx="1656">
                  <c:v>29.999999999999993</c:v>
                </c:pt>
                <c:pt idx="1657">
                  <c:v>45.000000000000007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25</c:v>
                </c:pt>
                <c:pt idx="1662">
                  <c:v>29.999999999999993</c:v>
                </c:pt>
                <c:pt idx="1663">
                  <c:v>45.000000000000007</c:v>
                </c:pt>
                <c:pt idx="1664">
                  <c:v>35</c:v>
                </c:pt>
                <c:pt idx="1665">
                  <c:v>35</c:v>
                </c:pt>
                <c:pt idx="1666">
                  <c:v>40</c:v>
                </c:pt>
                <c:pt idx="1667">
                  <c:v>30.000000000000004</c:v>
                </c:pt>
                <c:pt idx="1668">
                  <c:v>35</c:v>
                </c:pt>
                <c:pt idx="1669">
                  <c:v>50</c:v>
                </c:pt>
                <c:pt idx="1670">
                  <c:v>40</c:v>
                </c:pt>
                <c:pt idx="1671">
                  <c:v>50</c:v>
                </c:pt>
                <c:pt idx="1672">
                  <c:v>50</c:v>
                </c:pt>
                <c:pt idx="1673">
                  <c:v>45</c:v>
                </c:pt>
                <c:pt idx="1674">
                  <c:v>45</c:v>
                </c:pt>
                <c:pt idx="1675">
                  <c:v>54.999999999999993</c:v>
                </c:pt>
                <c:pt idx="1676">
                  <c:v>60</c:v>
                </c:pt>
                <c:pt idx="1677">
                  <c:v>54.999999999999993</c:v>
                </c:pt>
                <c:pt idx="1678">
                  <c:v>50</c:v>
                </c:pt>
                <c:pt idx="1679">
                  <c:v>45</c:v>
                </c:pt>
                <c:pt idx="1680">
                  <c:v>45</c:v>
                </c:pt>
                <c:pt idx="1681">
                  <c:v>60</c:v>
                </c:pt>
                <c:pt idx="1682">
                  <c:v>65</c:v>
                </c:pt>
                <c:pt idx="1683">
                  <c:v>60</c:v>
                </c:pt>
                <c:pt idx="1684">
                  <c:v>55.000000000000007</c:v>
                </c:pt>
                <c:pt idx="1685">
                  <c:v>50</c:v>
                </c:pt>
                <c:pt idx="1686">
                  <c:v>50</c:v>
                </c:pt>
                <c:pt idx="1687">
                  <c:v>60</c:v>
                </c:pt>
                <c:pt idx="1688">
                  <c:v>65</c:v>
                </c:pt>
                <c:pt idx="1689">
                  <c:v>60</c:v>
                </c:pt>
                <c:pt idx="1690">
                  <c:v>55.000000000000007</c:v>
                </c:pt>
                <c:pt idx="1691">
                  <c:v>45.000000000000007</c:v>
                </c:pt>
                <c:pt idx="1692">
                  <c:v>35</c:v>
                </c:pt>
                <c:pt idx="1693">
                  <c:v>45.000000000000007</c:v>
                </c:pt>
                <c:pt idx="1694">
                  <c:v>50.000000000000014</c:v>
                </c:pt>
                <c:pt idx="1695">
                  <c:v>45.000000000000007</c:v>
                </c:pt>
                <c:pt idx="1696">
                  <c:v>40.000000000000014</c:v>
                </c:pt>
                <c:pt idx="1697">
                  <c:v>35</c:v>
                </c:pt>
                <c:pt idx="1698">
                  <c:v>35</c:v>
                </c:pt>
                <c:pt idx="1699">
                  <c:v>45.000000000000007</c:v>
                </c:pt>
                <c:pt idx="1700">
                  <c:v>50.000000000000014</c:v>
                </c:pt>
                <c:pt idx="1701">
                  <c:v>50.000000000000014</c:v>
                </c:pt>
                <c:pt idx="1702">
                  <c:v>40.000000000000014</c:v>
                </c:pt>
                <c:pt idx="1703">
                  <c:v>40.000000000000014</c:v>
                </c:pt>
                <c:pt idx="1704">
                  <c:v>40.000000000000014</c:v>
                </c:pt>
                <c:pt idx="1705">
                  <c:v>50.000000000000014</c:v>
                </c:pt>
                <c:pt idx="1706">
                  <c:v>55.000000000000007</c:v>
                </c:pt>
                <c:pt idx="1707">
                  <c:v>50.000000000000014</c:v>
                </c:pt>
                <c:pt idx="1708">
                  <c:v>45.000000000000014</c:v>
                </c:pt>
                <c:pt idx="1709">
                  <c:v>45.000000000000014</c:v>
                </c:pt>
                <c:pt idx="1710">
                  <c:v>45.000000000000014</c:v>
                </c:pt>
                <c:pt idx="1711">
                  <c:v>60</c:v>
                </c:pt>
                <c:pt idx="1712">
                  <c:v>64.999999999999986</c:v>
                </c:pt>
                <c:pt idx="1713">
                  <c:v>60</c:v>
                </c:pt>
                <c:pt idx="1714">
                  <c:v>50</c:v>
                </c:pt>
                <c:pt idx="1715">
                  <c:v>50</c:v>
                </c:pt>
                <c:pt idx="1716">
                  <c:v>50</c:v>
                </c:pt>
                <c:pt idx="1717">
                  <c:v>60</c:v>
                </c:pt>
                <c:pt idx="1718">
                  <c:v>64.999999999999986</c:v>
                </c:pt>
                <c:pt idx="1719">
                  <c:v>30</c:v>
                </c:pt>
                <c:pt idx="1720">
                  <c:v>30</c:v>
                </c:pt>
                <c:pt idx="1721">
                  <c:v>20</c:v>
                </c:pt>
                <c:pt idx="1722">
                  <c:v>25.000000000000007</c:v>
                </c:pt>
                <c:pt idx="1723">
                  <c:v>40</c:v>
                </c:pt>
                <c:pt idx="1724">
                  <c:v>30</c:v>
                </c:pt>
                <c:pt idx="1725">
                  <c:v>30</c:v>
                </c:pt>
                <c:pt idx="1726">
                  <c:v>30</c:v>
                </c:pt>
                <c:pt idx="1727">
                  <c:v>20</c:v>
                </c:pt>
                <c:pt idx="1728">
                  <c:v>25.000000000000007</c:v>
                </c:pt>
                <c:pt idx="1729">
                  <c:v>40</c:v>
                </c:pt>
                <c:pt idx="1730">
                  <c:v>30</c:v>
                </c:pt>
                <c:pt idx="1731">
                  <c:v>35</c:v>
                </c:pt>
                <c:pt idx="1732">
                  <c:v>35</c:v>
                </c:pt>
                <c:pt idx="1733">
                  <c:v>25.000000000000007</c:v>
                </c:pt>
                <c:pt idx="1734">
                  <c:v>30</c:v>
                </c:pt>
                <c:pt idx="1735">
                  <c:v>45</c:v>
                </c:pt>
                <c:pt idx="1736">
                  <c:v>35</c:v>
                </c:pt>
                <c:pt idx="1737">
                  <c:v>35</c:v>
                </c:pt>
                <c:pt idx="1738">
                  <c:v>30.000000000000004</c:v>
                </c:pt>
                <c:pt idx="1739">
                  <c:v>20.000000000000007</c:v>
                </c:pt>
                <c:pt idx="1740">
                  <c:v>25</c:v>
                </c:pt>
                <c:pt idx="1741">
                  <c:v>40</c:v>
                </c:pt>
                <c:pt idx="1742">
                  <c:v>30.000000000000004</c:v>
                </c:pt>
                <c:pt idx="1743">
                  <c:v>40</c:v>
                </c:pt>
                <c:pt idx="1744">
                  <c:v>35.000000000000007</c:v>
                </c:pt>
                <c:pt idx="1745">
                  <c:v>30.000000000000004</c:v>
                </c:pt>
                <c:pt idx="1746">
                  <c:v>30.000000000000004</c:v>
                </c:pt>
                <c:pt idx="1747">
                  <c:v>44.999999999999993</c:v>
                </c:pt>
                <c:pt idx="1748">
                  <c:v>49.999999999999993</c:v>
                </c:pt>
                <c:pt idx="1749">
                  <c:v>35</c:v>
                </c:pt>
                <c:pt idx="1750">
                  <c:v>30.000000000000011</c:v>
                </c:pt>
                <c:pt idx="1751">
                  <c:v>25.000000000000007</c:v>
                </c:pt>
                <c:pt idx="1752">
                  <c:v>25.000000000000007</c:v>
                </c:pt>
                <c:pt idx="1753">
                  <c:v>40</c:v>
                </c:pt>
                <c:pt idx="1754">
                  <c:v>45</c:v>
                </c:pt>
                <c:pt idx="1755">
                  <c:v>40</c:v>
                </c:pt>
                <c:pt idx="1756">
                  <c:v>35.000000000000007</c:v>
                </c:pt>
                <c:pt idx="1757">
                  <c:v>30.000000000000004</c:v>
                </c:pt>
                <c:pt idx="1758">
                  <c:v>30.000000000000004</c:v>
                </c:pt>
                <c:pt idx="1759">
                  <c:v>40</c:v>
                </c:pt>
                <c:pt idx="1760">
                  <c:v>45</c:v>
                </c:pt>
                <c:pt idx="1761">
                  <c:v>40</c:v>
                </c:pt>
                <c:pt idx="1762">
                  <c:v>40.000000000000007</c:v>
                </c:pt>
                <c:pt idx="1763">
                  <c:v>35</c:v>
                </c:pt>
                <c:pt idx="1764">
                  <c:v>25.000000000000007</c:v>
                </c:pt>
                <c:pt idx="1765">
                  <c:v>35</c:v>
                </c:pt>
                <c:pt idx="1766">
                  <c:v>40</c:v>
                </c:pt>
                <c:pt idx="1767">
                  <c:v>35</c:v>
                </c:pt>
                <c:pt idx="1768">
                  <c:v>30.000000000000011</c:v>
                </c:pt>
                <c:pt idx="1769">
                  <c:v>15.000000000000002</c:v>
                </c:pt>
                <c:pt idx="1770">
                  <c:v>15.000000000000002</c:v>
                </c:pt>
                <c:pt idx="1771">
                  <c:v>25</c:v>
                </c:pt>
                <c:pt idx="1772">
                  <c:v>30.000000000000004</c:v>
                </c:pt>
                <c:pt idx="1773">
                  <c:v>35</c:v>
                </c:pt>
                <c:pt idx="1774">
                  <c:v>25</c:v>
                </c:pt>
                <c:pt idx="1775">
                  <c:v>25</c:v>
                </c:pt>
                <c:pt idx="1776">
                  <c:v>25</c:v>
                </c:pt>
                <c:pt idx="1777">
                  <c:v>35</c:v>
                </c:pt>
                <c:pt idx="1778">
                  <c:v>39.999999999999993</c:v>
                </c:pt>
                <c:pt idx="1779">
                  <c:v>35</c:v>
                </c:pt>
                <c:pt idx="1780">
                  <c:v>25.000000000000007</c:v>
                </c:pt>
                <c:pt idx="1781">
                  <c:v>25.000000000000007</c:v>
                </c:pt>
                <c:pt idx="1782">
                  <c:v>25.000000000000007</c:v>
                </c:pt>
                <c:pt idx="1783">
                  <c:v>44.999999999999993</c:v>
                </c:pt>
                <c:pt idx="1784">
                  <c:v>49.999999999999986</c:v>
                </c:pt>
                <c:pt idx="1785">
                  <c:v>44.999999999999993</c:v>
                </c:pt>
                <c:pt idx="1786">
                  <c:v>35</c:v>
                </c:pt>
                <c:pt idx="1787">
                  <c:v>35</c:v>
                </c:pt>
                <c:pt idx="1788">
                  <c:v>35</c:v>
                </c:pt>
                <c:pt idx="1789">
                  <c:v>44.999999999999993</c:v>
                </c:pt>
                <c:pt idx="1790">
                  <c:v>49.999999999999986</c:v>
                </c:pt>
                <c:pt idx="1791">
                  <c:v>25</c:v>
                </c:pt>
                <c:pt idx="1792">
                  <c:v>25</c:v>
                </c:pt>
                <c:pt idx="1793">
                  <c:v>15.000000000000002</c:v>
                </c:pt>
                <c:pt idx="1794">
                  <c:v>20.000000000000007</c:v>
                </c:pt>
                <c:pt idx="1795">
                  <c:v>35</c:v>
                </c:pt>
                <c:pt idx="1796">
                  <c:v>25</c:v>
                </c:pt>
                <c:pt idx="1797">
                  <c:v>25</c:v>
                </c:pt>
                <c:pt idx="1798">
                  <c:v>25</c:v>
                </c:pt>
                <c:pt idx="1799">
                  <c:v>15.000000000000002</c:v>
                </c:pt>
                <c:pt idx="1800">
                  <c:v>20.000000000000007</c:v>
                </c:pt>
                <c:pt idx="1801">
                  <c:v>35</c:v>
                </c:pt>
                <c:pt idx="1802">
                  <c:v>25</c:v>
                </c:pt>
                <c:pt idx="1803">
                  <c:v>30.000000000000004</c:v>
                </c:pt>
                <c:pt idx="1804">
                  <c:v>30.000000000000004</c:v>
                </c:pt>
                <c:pt idx="1805">
                  <c:v>20.000000000000007</c:v>
                </c:pt>
                <c:pt idx="1806">
                  <c:v>25</c:v>
                </c:pt>
                <c:pt idx="1807">
                  <c:v>40</c:v>
                </c:pt>
                <c:pt idx="1808">
                  <c:v>30.000000000000004</c:v>
                </c:pt>
                <c:pt idx="1809">
                  <c:v>30.000000000000004</c:v>
                </c:pt>
                <c:pt idx="1810">
                  <c:v>25.000000000000007</c:v>
                </c:pt>
                <c:pt idx="1811">
                  <c:v>15.000000000000007</c:v>
                </c:pt>
                <c:pt idx="1812">
                  <c:v>20</c:v>
                </c:pt>
                <c:pt idx="1813">
                  <c:v>35</c:v>
                </c:pt>
                <c:pt idx="1814">
                  <c:v>25.000000000000007</c:v>
                </c:pt>
                <c:pt idx="1815">
                  <c:v>35</c:v>
                </c:pt>
                <c:pt idx="1816">
                  <c:v>30.000000000000011</c:v>
                </c:pt>
                <c:pt idx="1817">
                  <c:v>25.000000000000007</c:v>
                </c:pt>
                <c:pt idx="1818">
                  <c:v>25.000000000000007</c:v>
                </c:pt>
                <c:pt idx="1819">
                  <c:v>40</c:v>
                </c:pt>
                <c:pt idx="1820">
                  <c:v>44.999999999999993</c:v>
                </c:pt>
                <c:pt idx="1821">
                  <c:v>30.000000000000004</c:v>
                </c:pt>
                <c:pt idx="1822">
                  <c:v>25.000000000000011</c:v>
                </c:pt>
                <c:pt idx="1823">
                  <c:v>20.000000000000007</c:v>
                </c:pt>
                <c:pt idx="1824">
                  <c:v>20.000000000000007</c:v>
                </c:pt>
                <c:pt idx="1825">
                  <c:v>35</c:v>
                </c:pt>
                <c:pt idx="1826">
                  <c:v>40</c:v>
                </c:pt>
                <c:pt idx="1827">
                  <c:v>35</c:v>
                </c:pt>
                <c:pt idx="1828">
                  <c:v>30.000000000000011</c:v>
                </c:pt>
                <c:pt idx="1829">
                  <c:v>25.000000000000007</c:v>
                </c:pt>
                <c:pt idx="1830">
                  <c:v>25.000000000000007</c:v>
                </c:pt>
                <c:pt idx="1831">
                  <c:v>35</c:v>
                </c:pt>
                <c:pt idx="1832">
                  <c:v>40</c:v>
                </c:pt>
                <c:pt idx="1833">
                  <c:v>35</c:v>
                </c:pt>
                <c:pt idx="1834">
                  <c:v>35.000000000000007</c:v>
                </c:pt>
                <c:pt idx="1835">
                  <c:v>30.000000000000004</c:v>
                </c:pt>
                <c:pt idx="1836">
                  <c:v>20.000000000000007</c:v>
                </c:pt>
                <c:pt idx="1837">
                  <c:v>30.000000000000004</c:v>
                </c:pt>
                <c:pt idx="1838">
                  <c:v>35</c:v>
                </c:pt>
                <c:pt idx="1839">
                  <c:v>30.000000000000004</c:v>
                </c:pt>
                <c:pt idx="1840">
                  <c:v>25.000000000000011</c:v>
                </c:pt>
                <c:pt idx="1841">
                  <c:v>10.000000000000002</c:v>
                </c:pt>
                <c:pt idx="1842">
                  <c:v>10.000000000000002</c:v>
                </c:pt>
                <c:pt idx="1843">
                  <c:v>20</c:v>
                </c:pt>
                <c:pt idx="1844">
                  <c:v>25.000000000000007</c:v>
                </c:pt>
                <c:pt idx="1845">
                  <c:v>30</c:v>
                </c:pt>
                <c:pt idx="1846">
                  <c:v>20</c:v>
                </c:pt>
                <c:pt idx="1847">
                  <c:v>20</c:v>
                </c:pt>
                <c:pt idx="1848">
                  <c:v>20</c:v>
                </c:pt>
                <c:pt idx="1849">
                  <c:v>30</c:v>
                </c:pt>
                <c:pt idx="1850">
                  <c:v>34.999999999999993</c:v>
                </c:pt>
                <c:pt idx="1851">
                  <c:v>30.000000000000004</c:v>
                </c:pt>
                <c:pt idx="1852">
                  <c:v>20.000000000000007</c:v>
                </c:pt>
                <c:pt idx="1853">
                  <c:v>20.000000000000007</c:v>
                </c:pt>
                <c:pt idx="1854">
                  <c:v>20.000000000000007</c:v>
                </c:pt>
                <c:pt idx="1855">
                  <c:v>40</c:v>
                </c:pt>
                <c:pt idx="1856">
                  <c:v>44.999999999999986</c:v>
                </c:pt>
                <c:pt idx="1857">
                  <c:v>40</c:v>
                </c:pt>
                <c:pt idx="1858">
                  <c:v>30.000000000000004</c:v>
                </c:pt>
                <c:pt idx="1859">
                  <c:v>30.000000000000004</c:v>
                </c:pt>
                <c:pt idx="1860">
                  <c:v>30.000000000000004</c:v>
                </c:pt>
                <c:pt idx="1861">
                  <c:v>40</c:v>
                </c:pt>
                <c:pt idx="1862">
                  <c:v>44.999999999999986</c:v>
                </c:pt>
                <c:pt idx="1863">
                  <c:v>30.000000000000004</c:v>
                </c:pt>
                <c:pt idx="1864">
                  <c:v>40</c:v>
                </c:pt>
                <c:pt idx="1865">
                  <c:v>40</c:v>
                </c:pt>
                <c:pt idx="1866">
                  <c:v>40</c:v>
                </c:pt>
                <c:pt idx="1867">
                  <c:v>45.000000000000007</c:v>
                </c:pt>
                <c:pt idx="1868">
                  <c:v>40</c:v>
                </c:pt>
                <c:pt idx="1869">
                  <c:v>30.000000000000004</c:v>
                </c:pt>
                <c:pt idx="1870">
                  <c:v>40</c:v>
                </c:pt>
                <c:pt idx="1871">
                  <c:v>40</c:v>
                </c:pt>
                <c:pt idx="1872">
                  <c:v>40</c:v>
                </c:pt>
                <c:pt idx="1873">
                  <c:v>45.000000000000007</c:v>
                </c:pt>
                <c:pt idx="1874">
                  <c:v>40</c:v>
                </c:pt>
                <c:pt idx="1875">
                  <c:v>40</c:v>
                </c:pt>
                <c:pt idx="1876">
                  <c:v>50</c:v>
                </c:pt>
                <c:pt idx="1877">
                  <c:v>54.999999999999993</c:v>
                </c:pt>
                <c:pt idx="1878">
                  <c:v>50</c:v>
                </c:pt>
                <c:pt idx="1879">
                  <c:v>55.000000000000007</c:v>
                </c:pt>
                <c:pt idx="1880">
                  <c:v>50</c:v>
                </c:pt>
                <c:pt idx="1881">
                  <c:v>55.000000000000007</c:v>
                </c:pt>
                <c:pt idx="1882">
                  <c:v>60.000000000000007</c:v>
                </c:pt>
                <c:pt idx="1883">
                  <c:v>60.000000000000007</c:v>
                </c:pt>
                <c:pt idx="1884">
                  <c:v>45.000000000000007</c:v>
                </c:pt>
                <c:pt idx="1885">
                  <c:v>50.000000000000014</c:v>
                </c:pt>
                <c:pt idx="1886">
                  <c:v>65.000000000000014</c:v>
                </c:pt>
                <c:pt idx="1887">
                  <c:v>50</c:v>
                </c:pt>
                <c:pt idx="1888">
                  <c:v>55.000000000000007</c:v>
                </c:pt>
                <c:pt idx="1889">
                  <c:v>55.000000000000007</c:v>
                </c:pt>
                <c:pt idx="1890">
                  <c:v>50</c:v>
                </c:pt>
                <c:pt idx="1891">
                  <c:v>44.999999999999993</c:v>
                </c:pt>
                <c:pt idx="1892">
                  <c:v>60</c:v>
                </c:pt>
                <c:pt idx="1893">
                  <c:v>54.999999999999993</c:v>
                </c:pt>
                <c:pt idx="1894">
                  <c:v>64.999999999999986</c:v>
                </c:pt>
                <c:pt idx="1895">
                  <c:v>80</c:v>
                </c:pt>
                <c:pt idx="1896">
                  <c:v>80</c:v>
                </c:pt>
                <c:pt idx="1897">
                  <c:v>90</c:v>
                </c:pt>
                <c:pt idx="1898">
                  <c:v>105</c:v>
                </c:pt>
                <c:pt idx="1899">
                  <c:v>85</c:v>
                </c:pt>
                <c:pt idx="1900">
                  <c:v>90</c:v>
                </c:pt>
                <c:pt idx="1901">
                  <c:v>90</c:v>
                </c:pt>
                <c:pt idx="1902">
                  <c:v>85</c:v>
                </c:pt>
                <c:pt idx="1903">
                  <c:v>90</c:v>
                </c:pt>
                <c:pt idx="1904">
                  <c:v>105</c:v>
                </c:pt>
                <c:pt idx="1905">
                  <c:v>90</c:v>
                </c:pt>
                <c:pt idx="1906">
                  <c:v>80</c:v>
                </c:pt>
                <c:pt idx="1907">
                  <c:v>70</c:v>
                </c:pt>
                <c:pt idx="1908">
                  <c:v>70</c:v>
                </c:pt>
                <c:pt idx="1909">
                  <c:v>70</c:v>
                </c:pt>
                <c:pt idx="1910">
                  <c:v>75</c:v>
                </c:pt>
                <c:pt idx="1911">
                  <c:v>50.000000000000014</c:v>
                </c:pt>
                <c:pt idx="1912">
                  <c:v>55.000000000000014</c:v>
                </c:pt>
                <c:pt idx="1913">
                  <c:v>50.000000000000014</c:v>
                </c:pt>
                <c:pt idx="1914">
                  <c:v>50.000000000000014</c:v>
                </c:pt>
                <c:pt idx="1915">
                  <c:v>60.000000000000007</c:v>
                </c:pt>
                <c:pt idx="1916">
                  <c:v>44.999999999999993</c:v>
                </c:pt>
                <c:pt idx="1917">
                  <c:v>40</c:v>
                </c:pt>
                <c:pt idx="1918">
                  <c:v>55.000000000000014</c:v>
                </c:pt>
                <c:pt idx="1919">
                  <c:v>50.000000000000014</c:v>
                </c:pt>
                <c:pt idx="1920">
                  <c:v>45.000000000000007</c:v>
                </c:pt>
                <c:pt idx="1921">
                  <c:v>55.000000000000007</c:v>
                </c:pt>
                <c:pt idx="1922">
                  <c:v>60.000000000000007</c:v>
                </c:pt>
                <c:pt idx="1923">
                  <c:v>45.000000000000007</c:v>
                </c:pt>
                <c:pt idx="1924">
                  <c:v>50.000000000000014</c:v>
                </c:pt>
                <c:pt idx="1925">
                  <c:v>45.000000000000007</c:v>
                </c:pt>
                <c:pt idx="1926">
                  <c:v>55.000000000000014</c:v>
                </c:pt>
                <c:pt idx="1927">
                  <c:v>75.000000000000014</c:v>
                </c:pt>
                <c:pt idx="1928">
                  <c:v>80.000000000000014</c:v>
                </c:pt>
                <c:pt idx="1929">
                  <c:v>65.000000000000014</c:v>
                </c:pt>
                <c:pt idx="1930">
                  <c:v>75.000000000000028</c:v>
                </c:pt>
                <c:pt idx="1931">
                  <c:v>70.000000000000014</c:v>
                </c:pt>
                <c:pt idx="1932">
                  <c:v>70.000000000000014</c:v>
                </c:pt>
                <c:pt idx="1933">
                  <c:v>80.000000000000014</c:v>
                </c:pt>
                <c:pt idx="1934">
                  <c:v>85.000000000000014</c:v>
                </c:pt>
                <c:pt idx="1935">
                  <c:v>35</c:v>
                </c:pt>
                <c:pt idx="1936">
                  <c:v>45</c:v>
                </c:pt>
                <c:pt idx="1937">
                  <c:v>45</c:v>
                </c:pt>
                <c:pt idx="1938">
                  <c:v>45</c:v>
                </c:pt>
                <c:pt idx="1939">
                  <c:v>50.000000000000014</c:v>
                </c:pt>
                <c:pt idx="1940">
                  <c:v>45</c:v>
                </c:pt>
                <c:pt idx="1941">
                  <c:v>35</c:v>
                </c:pt>
                <c:pt idx="1942">
                  <c:v>45</c:v>
                </c:pt>
                <c:pt idx="1943">
                  <c:v>45</c:v>
                </c:pt>
                <c:pt idx="1944">
                  <c:v>45</c:v>
                </c:pt>
                <c:pt idx="1945">
                  <c:v>50.000000000000014</c:v>
                </c:pt>
                <c:pt idx="1946">
                  <c:v>45</c:v>
                </c:pt>
                <c:pt idx="1947">
                  <c:v>45</c:v>
                </c:pt>
                <c:pt idx="1948">
                  <c:v>55.000000000000007</c:v>
                </c:pt>
                <c:pt idx="1949">
                  <c:v>60</c:v>
                </c:pt>
                <c:pt idx="1950">
                  <c:v>55.000000000000007</c:v>
                </c:pt>
                <c:pt idx="1951">
                  <c:v>60.000000000000007</c:v>
                </c:pt>
                <c:pt idx="1952">
                  <c:v>45</c:v>
                </c:pt>
                <c:pt idx="1953">
                  <c:v>50</c:v>
                </c:pt>
                <c:pt idx="1954">
                  <c:v>55.000000000000007</c:v>
                </c:pt>
                <c:pt idx="1955">
                  <c:v>55.000000000000007</c:v>
                </c:pt>
                <c:pt idx="1956">
                  <c:v>40.000000000000007</c:v>
                </c:pt>
                <c:pt idx="1957">
                  <c:v>45.000000000000014</c:v>
                </c:pt>
                <c:pt idx="1958">
                  <c:v>60.000000000000007</c:v>
                </c:pt>
                <c:pt idx="1959">
                  <c:v>45</c:v>
                </c:pt>
                <c:pt idx="1960">
                  <c:v>50</c:v>
                </c:pt>
                <c:pt idx="1961">
                  <c:v>50</c:v>
                </c:pt>
                <c:pt idx="1962">
                  <c:v>45</c:v>
                </c:pt>
                <c:pt idx="1963">
                  <c:v>40</c:v>
                </c:pt>
                <c:pt idx="1964">
                  <c:v>65</c:v>
                </c:pt>
                <c:pt idx="1965">
                  <c:v>60</c:v>
                </c:pt>
                <c:pt idx="1966">
                  <c:v>70</c:v>
                </c:pt>
                <c:pt idx="1967">
                  <c:v>85</c:v>
                </c:pt>
                <c:pt idx="1968">
                  <c:v>85</c:v>
                </c:pt>
                <c:pt idx="1969">
                  <c:v>95</c:v>
                </c:pt>
                <c:pt idx="1970">
                  <c:v>110.00000000000001</c:v>
                </c:pt>
                <c:pt idx="1971">
                  <c:v>90</c:v>
                </c:pt>
                <c:pt idx="1972">
                  <c:v>95</c:v>
                </c:pt>
                <c:pt idx="1973">
                  <c:v>95</c:v>
                </c:pt>
                <c:pt idx="1974">
                  <c:v>90</c:v>
                </c:pt>
                <c:pt idx="1975">
                  <c:v>95</c:v>
                </c:pt>
                <c:pt idx="1976">
                  <c:v>110.00000000000001</c:v>
                </c:pt>
                <c:pt idx="1977">
                  <c:v>95</c:v>
                </c:pt>
                <c:pt idx="1978">
                  <c:v>85.000000000000014</c:v>
                </c:pt>
                <c:pt idx="1979">
                  <c:v>75.000000000000014</c:v>
                </c:pt>
                <c:pt idx="1980">
                  <c:v>75.000000000000014</c:v>
                </c:pt>
                <c:pt idx="1981">
                  <c:v>64.999999999999986</c:v>
                </c:pt>
                <c:pt idx="1982">
                  <c:v>70</c:v>
                </c:pt>
                <c:pt idx="1983">
                  <c:v>45.000000000000014</c:v>
                </c:pt>
                <c:pt idx="1984">
                  <c:v>50.000000000000014</c:v>
                </c:pt>
                <c:pt idx="1985">
                  <c:v>45.000000000000014</c:v>
                </c:pt>
                <c:pt idx="1986">
                  <c:v>45.000000000000014</c:v>
                </c:pt>
                <c:pt idx="1987">
                  <c:v>55.000000000000007</c:v>
                </c:pt>
                <c:pt idx="1988">
                  <c:v>40</c:v>
                </c:pt>
                <c:pt idx="1989">
                  <c:v>35</c:v>
                </c:pt>
                <c:pt idx="1990">
                  <c:v>50.000000000000014</c:v>
                </c:pt>
                <c:pt idx="1991">
                  <c:v>45.000000000000014</c:v>
                </c:pt>
                <c:pt idx="1992">
                  <c:v>40.000000000000007</c:v>
                </c:pt>
                <c:pt idx="1993">
                  <c:v>50</c:v>
                </c:pt>
                <c:pt idx="1994">
                  <c:v>55.000000000000007</c:v>
                </c:pt>
                <c:pt idx="1995">
                  <c:v>40.000000000000007</c:v>
                </c:pt>
                <c:pt idx="1996">
                  <c:v>45.000000000000014</c:v>
                </c:pt>
                <c:pt idx="1997">
                  <c:v>40.000000000000007</c:v>
                </c:pt>
                <c:pt idx="1998">
                  <c:v>50.000000000000014</c:v>
                </c:pt>
                <c:pt idx="1999">
                  <c:v>70</c:v>
                </c:pt>
                <c:pt idx="2000">
                  <c:v>85.000000000000014</c:v>
                </c:pt>
                <c:pt idx="2001">
                  <c:v>70.000000000000014</c:v>
                </c:pt>
                <c:pt idx="2002">
                  <c:v>80.000000000000028</c:v>
                </c:pt>
                <c:pt idx="2003">
                  <c:v>75.000000000000028</c:v>
                </c:pt>
                <c:pt idx="2004">
                  <c:v>75.000000000000028</c:v>
                </c:pt>
                <c:pt idx="2005">
                  <c:v>85.000000000000014</c:v>
                </c:pt>
                <c:pt idx="2006">
                  <c:v>90.000000000000028</c:v>
                </c:pt>
                <c:pt idx="2007">
                  <c:v>20</c:v>
                </c:pt>
                <c:pt idx="2008">
                  <c:v>30</c:v>
                </c:pt>
                <c:pt idx="2009">
                  <c:v>30</c:v>
                </c:pt>
                <c:pt idx="2010">
                  <c:v>35</c:v>
                </c:pt>
                <c:pt idx="2011">
                  <c:v>40</c:v>
                </c:pt>
                <c:pt idx="2012">
                  <c:v>35</c:v>
                </c:pt>
                <c:pt idx="2013">
                  <c:v>25</c:v>
                </c:pt>
                <c:pt idx="2014">
                  <c:v>35</c:v>
                </c:pt>
                <c:pt idx="2015">
                  <c:v>35</c:v>
                </c:pt>
                <c:pt idx="2016">
                  <c:v>35</c:v>
                </c:pt>
                <c:pt idx="2017">
                  <c:v>40</c:v>
                </c:pt>
                <c:pt idx="2018">
                  <c:v>35</c:v>
                </c:pt>
                <c:pt idx="2019">
                  <c:v>30</c:v>
                </c:pt>
                <c:pt idx="2020">
                  <c:v>40</c:v>
                </c:pt>
                <c:pt idx="2021">
                  <c:v>30</c:v>
                </c:pt>
                <c:pt idx="2022">
                  <c:v>35</c:v>
                </c:pt>
                <c:pt idx="2023">
                  <c:v>40</c:v>
                </c:pt>
                <c:pt idx="2024">
                  <c:v>35</c:v>
                </c:pt>
                <c:pt idx="2025">
                  <c:v>20</c:v>
                </c:pt>
                <c:pt idx="2026">
                  <c:v>30.000000000000004</c:v>
                </c:pt>
                <c:pt idx="2027">
                  <c:v>24.999999999999996</c:v>
                </c:pt>
                <c:pt idx="2028">
                  <c:v>30.000000000000004</c:v>
                </c:pt>
                <c:pt idx="2029">
                  <c:v>35</c:v>
                </c:pt>
                <c:pt idx="2030">
                  <c:v>30.000000000000004</c:v>
                </c:pt>
                <c:pt idx="2031">
                  <c:v>20</c:v>
                </c:pt>
                <c:pt idx="2032">
                  <c:v>30.000000000000004</c:v>
                </c:pt>
                <c:pt idx="2033">
                  <c:v>24.999999999999996</c:v>
                </c:pt>
                <c:pt idx="2034">
                  <c:v>35</c:v>
                </c:pt>
                <c:pt idx="2035">
                  <c:v>50</c:v>
                </c:pt>
                <c:pt idx="2036">
                  <c:v>45</c:v>
                </c:pt>
                <c:pt idx="2037">
                  <c:v>45</c:v>
                </c:pt>
                <c:pt idx="2038">
                  <c:v>50</c:v>
                </c:pt>
                <c:pt idx="2039">
                  <c:v>50</c:v>
                </c:pt>
                <c:pt idx="2040">
                  <c:v>50</c:v>
                </c:pt>
                <c:pt idx="2041">
                  <c:v>55.000000000000007</c:v>
                </c:pt>
                <c:pt idx="2042">
                  <c:v>60.000000000000007</c:v>
                </c:pt>
                <c:pt idx="2043">
                  <c:v>50</c:v>
                </c:pt>
                <c:pt idx="2044">
                  <c:v>55.000000000000007</c:v>
                </c:pt>
                <c:pt idx="2045">
                  <c:v>50</c:v>
                </c:pt>
                <c:pt idx="2046">
                  <c:v>50</c:v>
                </c:pt>
                <c:pt idx="2047">
                  <c:v>55.000000000000007</c:v>
                </c:pt>
                <c:pt idx="2048">
                  <c:v>65</c:v>
                </c:pt>
                <c:pt idx="2049">
                  <c:v>50</c:v>
                </c:pt>
                <c:pt idx="2050">
                  <c:v>55.000000000000007</c:v>
                </c:pt>
                <c:pt idx="2051">
                  <c:v>50</c:v>
                </c:pt>
                <c:pt idx="2052">
                  <c:v>50</c:v>
                </c:pt>
                <c:pt idx="2053">
                  <c:v>55.000000000000007</c:v>
                </c:pt>
                <c:pt idx="2054">
                  <c:v>60</c:v>
                </c:pt>
                <c:pt idx="2055">
                  <c:v>55.000000000000007</c:v>
                </c:pt>
                <c:pt idx="2056">
                  <c:v>55.000000000000007</c:v>
                </c:pt>
                <c:pt idx="2057">
                  <c:v>60</c:v>
                </c:pt>
                <c:pt idx="2058">
                  <c:v>60</c:v>
                </c:pt>
                <c:pt idx="2059">
                  <c:v>55.000000000000007</c:v>
                </c:pt>
                <c:pt idx="2060">
                  <c:v>50</c:v>
                </c:pt>
                <c:pt idx="2061">
                  <c:v>40</c:v>
                </c:pt>
                <c:pt idx="2062">
                  <c:v>40</c:v>
                </c:pt>
                <c:pt idx="2063">
                  <c:v>45</c:v>
                </c:pt>
                <c:pt idx="2064">
                  <c:v>45</c:v>
                </c:pt>
                <c:pt idx="2065">
                  <c:v>35</c:v>
                </c:pt>
                <c:pt idx="2066">
                  <c:v>45</c:v>
                </c:pt>
                <c:pt idx="2067">
                  <c:v>35</c:v>
                </c:pt>
                <c:pt idx="2068">
                  <c:v>35</c:v>
                </c:pt>
                <c:pt idx="2069">
                  <c:v>60</c:v>
                </c:pt>
                <c:pt idx="2070">
                  <c:v>60</c:v>
                </c:pt>
                <c:pt idx="2071">
                  <c:v>54.999999999999993</c:v>
                </c:pt>
                <c:pt idx="2072">
                  <c:v>65</c:v>
                </c:pt>
                <c:pt idx="2073">
                  <c:v>54.999999999999993</c:v>
                </c:pt>
                <c:pt idx="2074">
                  <c:v>54.999999999999993</c:v>
                </c:pt>
                <c:pt idx="2075">
                  <c:v>60</c:v>
                </c:pt>
                <c:pt idx="2076">
                  <c:v>60</c:v>
                </c:pt>
                <c:pt idx="2077">
                  <c:v>54.999999999999993</c:v>
                </c:pt>
                <c:pt idx="2078">
                  <c:v>65</c:v>
                </c:pt>
                <c:pt idx="2079">
                  <c:v>29.999999999999993</c:v>
                </c:pt>
                <c:pt idx="2080">
                  <c:v>40</c:v>
                </c:pt>
                <c:pt idx="2081">
                  <c:v>40</c:v>
                </c:pt>
                <c:pt idx="2082">
                  <c:v>40</c:v>
                </c:pt>
                <c:pt idx="2083">
                  <c:v>45.000000000000007</c:v>
                </c:pt>
                <c:pt idx="2084">
                  <c:v>40</c:v>
                </c:pt>
                <c:pt idx="2085">
                  <c:v>29.999999999999993</c:v>
                </c:pt>
                <c:pt idx="2086">
                  <c:v>40</c:v>
                </c:pt>
                <c:pt idx="2087">
                  <c:v>40</c:v>
                </c:pt>
                <c:pt idx="2088">
                  <c:v>40</c:v>
                </c:pt>
                <c:pt idx="2089">
                  <c:v>45.000000000000007</c:v>
                </c:pt>
                <c:pt idx="2090">
                  <c:v>40</c:v>
                </c:pt>
                <c:pt idx="2091">
                  <c:v>40</c:v>
                </c:pt>
                <c:pt idx="2092">
                  <c:v>50</c:v>
                </c:pt>
                <c:pt idx="2093">
                  <c:v>50</c:v>
                </c:pt>
                <c:pt idx="2094">
                  <c:v>50</c:v>
                </c:pt>
                <c:pt idx="2095">
                  <c:v>55.000000000000007</c:v>
                </c:pt>
                <c:pt idx="2096">
                  <c:v>50</c:v>
                </c:pt>
                <c:pt idx="2097">
                  <c:v>50</c:v>
                </c:pt>
                <c:pt idx="2098">
                  <c:v>55.000000000000007</c:v>
                </c:pt>
                <c:pt idx="2099">
                  <c:v>55.000000000000007</c:v>
                </c:pt>
                <c:pt idx="2100">
                  <c:v>50</c:v>
                </c:pt>
                <c:pt idx="2101">
                  <c:v>55.000000000000007</c:v>
                </c:pt>
                <c:pt idx="2102">
                  <c:v>70</c:v>
                </c:pt>
                <c:pt idx="2103">
                  <c:v>50</c:v>
                </c:pt>
                <c:pt idx="2104">
                  <c:v>55.000000000000007</c:v>
                </c:pt>
                <c:pt idx="2105">
                  <c:v>55.000000000000007</c:v>
                </c:pt>
                <c:pt idx="2106">
                  <c:v>50</c:v>
                </c:pt>
                <c:pt idx="2107">
                  <c:v>55.000000000000007</c:v>
                </c:pt>
                <c:pt idx="2108">
                  <c:v>70</c:v>
                </c:pt>
                <c:pt idx="2109">
                  <c:v>50</c:v>
                </c:pt>
                <c:pt idx="2110">
                  <c:v>55.000000000000007</c:v>
                </c:pt>
                <c:pt idx="2111">
                  <c:v>55.000000000000007</c:v>
                </c:pt>
                <c:pt idx="2112">
                  <c:v>50</c:v>
                </c:pt>
                <c:pt idx="2113">
                  <c:v>55.000000000000007</c:v>
                </c:pt>
                <c:pt idx="2114">
                  <c:v>70</c:v>
                </c:pt>
                <c:pt idx="2115">
                  <c:v>50</c:v>
                </c:pt>
                <c:pt idx="2116">
                  <c:v>55.000000000000007</c:v>
                </c:pt>
                <c:pt idx="2117">
                  <c:v>55.000000000000007</c:v>
                </c:pt>
                <c:pt idx="2118">
                  <c:v>50</c:v>
                </c:pt>
                <c:pt idx="2119">
                  <c:v>55.000000000000007</c:v>
                </c:pt>
                <c:pt idx="2120">
                  <c:v>70</c:v>
                </c:pt>
                <c:pt idx="2121">
                  <c:v>55.000000000000007</c:v>
                </c:pt>
                <c:pt idx="2122">
                  <c:v>60.000000000000007</c:v>
                </c:pt>
                <c:pt idx="2123">
                  <c:v>55.000000000000007</c:v>
                </c:pt>
                <c:pt idx="2124">
                  <c:v>55.000000000000007</c:v>
                </c:pt>
                <c:pt idx="2125">
                  <c:v>65</c:v>
                </c:pt>
                <c:pt idx="2126">
                  <c:v>70</c:v>
                </c:pt>
                <c:pt idx="2127">
                  <c:v>45.000000000000007</c:v>
                </c:pt>
                <c:pt idx="2128">
                  <c:v>50.000000000000014</c:v>
                </c:pt>
                <c:pt idx="2129">
                  <c:v>45.000000000000007</c:v>
                </c:pt>
                <c:pt idx="2130">
                  <c:v>45.000000000000007</c:v>
                </c:pt>
                <c:pt idx="2131">
                  <c:v>55.000000000000007</c:v>
                </c:pt>
                <c:pt idx="2132">
                  <c:v>60.000000000000007</c:v>
                </c:pt>
                <c:pt idx="2133">
                  <c:v>45.000000000000007</c:v>
                </c:pt>
                <c:pt idx="2134">
                  <c:v>50.000000000000014</c:v>
                </c:pt>
                <c:pt idx="2135">
                  <c:v>45.000000000000007</c:v>
                </c:pt>
                <c:pt idx="2136">
                  <c:v>45.000000000000007</c:v>
                </c:pt>
                <c:pt idx="2137">
                  <c:v>55.000000000000007</c:v>
                </c:pt>
                <c:pt idx="2138">
                  <c:v>60.000000000000007</c:v>
                </c:pt>
                <c:pt idx="2139">
                  <c:v>45.000000000000007</c:v>
                </c:pt>
                <c:pt idx="2140">
                  <c:v>50.000000000000014</c:v>
                </c:pt>
                <c:pt idx="2141">
                  <c:v>45.000000000000007</c:v>
                </c:pt>
                <c:pt idx="2142">
                  <c:v>45.000000000000007</c:v>
                </c:pt>
                <c:pt idx="2143">
                  <c:v>55.000000000000007</c:v>
                </c:pt>
                <c:pt idx="2144">
                  <c:v>60.000000000000007</c:v>
                </c:pt>
                <c:pt idx="2145">
                  <c:v>45.000000000000007</c:v>
                </c:pt>
                <c:pt idx="2146">
                  <c:v>50.000000000000014</c:v>
                </c:pt>
                <c:pt idx="2147">
                  <c:v>45.000000000000007</c:v>
                </c:pt>
                <c:pt idx="2148">
                  <c:v>45.000000000000007</c:v>
                </c:pt>
                <c:pt idx="2149">
                  <c:v>55.000000000000007</c:v>
                </c:pt>
                <c:pt idx="2150">
                  <c:v>60.000000000000007</c:v>
                </c:pt>
                <c:pt idx="2151">
                  <c:v>34.999999999999993</c:v>
                </c:pt>
                <c:pt idx="2152">
                  <c:v>45</c:v>
                </c:pt>
                <c:pt idx="2153">
                  <c:v>45</c:v>
                </c:pt>
                <c:pt idx="2154">
                  <c:v>45</c:v>
                </c:pt>
                <c:pt idx="2155">
                  <c:v>50.000000000000014</c:v>
                </c:pt>
                <c:pt idx="2156">
                  <c:v>45</c:v>
                </c:pt>
                <c:pt idx="2157">
                  <c:v>34.999999999999993</c:v>
                </c:pt>
                <c:pt idx="2158">
                  <c:v>45</c:v>
                </c:pt>
                <c:pt idx="2159">
                  <c:v>45</c:v>
                </c:pt>
                <c:pt idx="2160">
                  <c:v>45</c:v>
                </c:pt>
                <c:pt idx="2161">
                  <c:v>50.000000000000014</c:v>
                </c:pt>
                <c:pt idx="2162">
                  <c:v>45</c:v>
                </c:pt>
                <c:pt idx="2163">
                  <c:v>45</c:v>
                </c:pt>
                <c:pt idx="2164">
                  <c:v>55.000000000000007</c:v>
                </c:pt>
                <c:pt idx="2165">
                  <c:v>55.000000000000007</c:v>
                </c:pt>
                <c:pt idx="2166">
                  <c:v>55.000000000000007</c:v>
                </c:pt>
                <c:pt idx="2167">
                  <c:v>60.000000000000007</c:v>
                </c:pt>
                <c:pt idx="2168">
                  <c:v>55.000000000000007</c:v>
                </c:pt>
                <c:pt idx="2169">
                  <c:v>55.000000000000007</c:v>
                </c:pt>
                <c:pt idx="2170">
                  <c:v>60.000000000000007</c:v>
                </c:pt>
                <c:pt idx="2171">
                  <c:v>60.000000000000007</c:v>
                </c:pt>
                <c:pt idx="2172">
                  <c:v>55.000000000000007</c:v>
                </c:pt>
                <c:pt idx="2173">
                  <c:v>60.000000000000007</c:v>
                </c:pt>
                <c:pt idx="2174">
                  <c:v>75.000000000000014</c:v>
                </c:pt>
                <c:pt idx="2175">
                  <c:v>55.000000000000007</c:v>
                </c:pt>
                <c:pt idx="2176">
                  <c:v>60.000000000000007</c:v>
                </c:pt>
                <c:pt idx="2177">
                  <c:v>60.000000000000007</c:v>
                </c:pt>
                <c:pt idx="2178">
                  <c:v>55.000000000000007</c:v>
                </c:pt>
                <c:pt idx="2179">
                  <c:v>60.000000000000007</c:v>
                </c:pt>
                <c:pt idx="2180">
                  <c:v>75.000000000000014</c:v>
                </c:pt>
                <c:pt idx="2181">
                  <c:v>55.000000000000007</c:v>
                </c:pt>
                <c:pt idx="2182">
                  <c:v>60.000000000000007</c:v>
                </c:pt>
                <c:pt idx="2183">
                  <c:v>60.000000000000007</c:v>
                </c:pt>
                <c:pt idx="2184">
                  <c:v>55.000000000000007</c:v>
                </c:pt>
                <c:pt idx="2185">
                  <c:v>60.000000000000007</c:v>
                </c:pt>
                <c:pt idx="2186">
                  <c:v>75.000000000000014</c:v>
                </c:pt>
                <c:pt idx="2187">
                  <c:v>55.000000000000007</c:v>
                </c:pt>
                <c:pt idx="2188">
                  <c:v>60.000000000000007</c:v>
                </c:pt>
                <c:pt idx="2189">
                  <c:v>60.000000000000007</c:v>
                </c:pt>
                <c:pt idx="2190">
                  <c:v>55.000000000000007</c:v>
                </c:pt>
                <c:pt idx="2191">
                  <c:v>60.000000000000007</c:v>
                </c:pt>
                <c:pt idx="2192">
                  <c:v>75.000000000000014</c:v>
                </c:pt>
                <c:pt idx="2193">
                  <c:v>60.000000000000007</c:v>
                </c:pt>
                <c:pt idx="2194">
                  <c:v>65.000000000000014</c:v>
                </c:pt>
                <c:pt idx="2195">
                  <c:v>60.000000000000007</c:v>
                </c:pt>
                <c:pt idx="2196">
                  <c:v>60.000000000000007</c:v>
                </c:pt>
                <c:pt idx="2197">
                  <c:v>70</c:v>
                </c:pt>
                <c:pt idx="2198">
                  <c:v>75.000000000000014</c:v>
                </c:pt>
                <c:pt idx="2199">
                  <c:v>50.000000000000014</c:v>
                </c:pt>
                <c:pt idx="2200">
                  <c:v>55.000000000000014</c:v>
                </c:pt>
                <c:pt idx="2201">
                  <c:v>50.000000000000014</c:v>
                </c:pt>
                <c:pt idx="2202">
                  <c:v>50.000000000000014</c:v>
                </c:pt>
                <c:pt idx="2203">
                  <c:v>60.000000000000007</c:v>
                </c:pt>
                <c:pt idx="2204">
                  <c:v>65.000000000000014</c:v>
                </c:pt>
                <c:pt idx="2205">
                  <c:v>50.000000000000014</c:v>
                </c:pt>
                <c:pt idx="2206">
                  <c:v>55.000000000000014</c:v>
                </c:pt>
                <c:pt idx="2207">
                  <c:v>50.000000000000014</c:v>
                </c:pt>
                <c:pt idx="2208">
                  <c:v>50.000000000000014</c:v>
                </c:pt>
                <c:pt idx="2209">
                  <c:v>60.000000000000007</c:v>
                </c:pt>
                <c:pt idx="2210">
                  <c:v>75.000000000000014</c:v>
                </c:pt>
                <c:pt idx="2211">
                  <c:v>60.000000000000007</c:v>
                </c:pt>
                <c:pt idx="2212">
                  <c:v>65.000000000000014</c:v>
                </c:pt>
                <c:pt idx="2213">
                  <c:v>60.000000000000007</c:v>
                </c:pt>
                <c:pt idx="2214">
                  <c:v>60.000000000000007</c:v>
                </c:pt>
                <c:pt idx="2215">
                  <c:v>70</c:v>
                </c:pt>
                <c:pt idx="2216">
                  <c:v>75.000000000000014</c:v>
                </c:pt>
                <c:pt idx="2217">
                  <c:v>60.000000000000007</c:v>
                </c:pt>
                <c:pt idx="2218">
                  <c:v>65.000000000000014</c:v>
                </c:pt>
                <c:pt idx="2219">
                  <c:v>60.000000000000007</c:v>
                </c:pt>
                <c:pt idx="2220">
                  <c:v>60.000000000000007</c:v>
                </c:pt>
                <c:pt idx="2221">
                  <c:v>70</c:v>
                </c:pt>
                <c:pt idx="2222">
                  <c:v>75.000000000000014</c:v>
                </c:pt>
                <c:pt idx="2223">
                  <c:v>29.999999999999993</c:v>
                </c:pt>
                <c:pt idx="2224">
                  <c:v>40</c:v>
                </c:pt>
                <c:pt idx="2225">
                  <c:v>40</c:v>
                </c:pt>
                <c:pt idx="2226">
                  <c:v>40</c:v>
                </c:pt>
                <c:pt idx="2227">
                  <c:v>45.000000000000014</c:v>
                </c:pt>
                <c:pt idx="2228">
                  <c:v>40</c:v>
                </c:pt>
                <c:pt idx="2229">
                  <c:v>29.999999999999993</c:v>
                </c:pt>
                <c:pt idx="2230">
                  <c:v>40</c:v>
                </c:pt>
                <c:pt idx="2231">
                  <c:v>40</c:v>
                </c:pt>
                <c:pt idx="2232">
                  <c:v>40</c:v>
                </c:pt>
                <c:pt idx="2233">
                  <c:v>45.000000000000014</c:v>
                </c:pt>
                <c:pt idx="2234">
                  <c:v>40</c:v>
                </c:pt>
                <c:pt idx="2235">
                  <c:v>40</c:v>
                </c:pt>
                <c:pt idx="2236">
                  <c:v>50</c:v>
                </c:pt>
                <c:pt idx="2237">
                  <c:v>50</c:v>
                </c:pt>
                <c:pt idx="2238">
                  <c:v>50</c:v>
                </c:pt>
                <c:pt idx="2239">
                  <c:v>55.000000000000007</c:v>
                </c:pt>
                <c:pt idx="2240">
                  <c:v>50</c:v>
                </c:pt>
                <c:pt idx="2241">
                  <c:v>50</c:v>
                </c:pt>
                <c:pt idx="2242">
                  <c:v>55.000000000000007</c:v>
                </c:pt>
                <c:pt idx="2243">
                  <c:v>55.000000000000007</c:v>
                </c:pt>
                <c:pt idx="2244">
                  <c:v>50</c:v>
                </c:pt>
                <c:pt idx="2245">
                  <c:v>55.000000000000007</c:v>
                </c:pt>
                <c:pt idx="2246">
                  <c:v>70</c:v>
                </c:pt>
                <c:pt idx="2247">
                  <c:v>50</c:v>
                </c:pt>
                <c:pt idx="2248">
                  <c:v>55.000000000000007</c:v>
                </c:pt>
                <c:pt idx="2249">
                  <c:v>55.000000000000007</c:v>
                </c:pt>
                <c:pt idx="2250">
                  <c:v>50</c:v>
                </c:pt>
                <c:pt idx="2251">
                  <c:v>55.000000000000007</c:v>
                </c:pt>
                <c:pt idx="2252">
                  <c:v>70</c:v>
                </c:pt>
                <c:pt idx="2253">
                  <c:v>50</c:v>
                </c:pt>
                <c:pt idx="2254">
                  <c:v>55.000000000000007</c:v>
                </c:pt>
                <c:pt idx="2255">
                  <c:v>55.000000000000007</c:v>
                </c:pt>
                <c:pt idx="2256">
                  <c:v>50</c:v>
                </c:pt>
                <c:pt idx="2257">
                  <c:v>55.000000000000007</c:v>
                </c:pt>
                <c:pt idx="2258">
                  <c:v>70</c:v>
                </c:pt>
                <c:pt idx="2259">
                  <c:v>50</c:v>
                </c:pt>
                <c:pt idx="2260">
                  <c:v>55.000000000000007</c:v>
                </c:pt>
                <c:pt idx="2261">
                  <c:v>55.000000000000007</c:v>
                </c:pt>
                <c:pt idx="2262">
                  <c:v>50</c:v>
                </c:pt>
                <c:pt idx="2263">
                  <c:v>55.000000000000007</c:v>
                </c:pt>
                <c:pt idx="2264">
                  <c:v>70</c:v>
                </c:pt>
                <c:pt idx="2265">
                  <c:v>55.000000000000007</c:v>
                </c:pt>
                <c:pt idx="2266">
                  <c:v>60.000000000000007</c:v>
                </c:pt>
                <c:pt idx="2267">
                  <c:v>55.000000000000007</c:v>
                </c:pt>
                <c:pt idx="2268">
                  <c:v>55.000000000000007</c:v>
                </c:pt>
                <c:pt idx="2269">
                  <c:v>65</c:v>
                </c:pt>
                <c:pt idx="2270">
                  <c:v>70</c:v>
                </c:pt>
                <c:pt idx="2271">
                  <c:v>45.000000000000014</c:v>
                </c:pt>
                <c:pt idx="2272">
                  <c:v>50.000000000000014</c:v>
                </c:pt>
                <c:pt idx="2273">
                  <c:v>45.000000000000014</c:v>
                </c:pt>
                <c:pt idx="2274">
                  <c:v>45.000000000000014</c:v>
                </c:pt>
                <c:pt idx="2275">
                  <c:v>55.000000000000007</c:v>
                </c:pt>
                <c:pt idx="2276">
                  <c:v>60.000000000000007</c:v>
                </c:pt>
                <c:pt idx="2277">
                  <c:v>45.000000000000014</c:v>
                </c:pt>
                <c:pt idx="2278">
                  <c:v>50.000000000000014</c:v>
                </c:pt>
                <c:pt idx="2279">
                  <c:v>45.000000000000014</c:v>
                </c:pt>
                <c:pt idx="2280">
                  <c:v>45.000000000000014</c:v>
                </c:pt>
                <c:pt idx="2281">
                  <c:v>55.000000000000007</c:v>
                </c:pt>
                <c:pt idx="2282">
                  <c:v>70</c:v>
                </c:pt>
                <c:pt idx="2283">
                  <c:v>55.000000000000007</c:v>
                </c:pt>
                <c:pt idx="2284">
                  <c:v>60.000000000000007</c:v>
                </c:pt>
                <c:pt idx="2285">
                  <c:v>55.000000000000007</c:v>
                </c:pt>
                <c:pt idx="2286">
                  <c:v>55.000000000000007</c:v>
                </c:pt>
                <c:pt idx="2287">
                  <c:v>65</c:v>
                </c:pt>
                <c:pt idx="2288">
                  <c:v>70</c:v>
                </c:pt>
                <c:pt idx="2289">
                  <c:v>55.000000000000007</c:v>
                </c:pt>
                <c:pt idx="2290">
                  <c:v>60.000000000000007</c:v>
                </c:pt>
                <c:pt idx="2291">
                  <c:v>55.000000000000007</c:v>
                </c:pt>
                <c:pt idx="2292">
                  <c:v>55.000000000000007</c:v>
                </c:pt>
                <c:pt idx="2293">
                  <c:v>65</c:v>
                </c:pt>
                <c:pt idx="2294">
                  <c:v>70</c:v>
                </c:pt>
                <c:pt idx="2295">
                  <c:v>40</c:v>
                </c:pt>
                <c:pt idx="2296">
                  <c:v>40</c:v>
                </c:pt>
                <c:pt idx="2297">
                  <c:v>30.000000000000004</c:v>
                </c:pt>
                <c:pt idx="2298">
                  <c:v>35</c:v>
                </c:pt>
                <c:pt idx="2299">
                  <c:v>50</c:v>
                </c:pt>
                <c:pt idx="2300">
                  <c:v>40</c:v>
                </c:pt>
                <c:pt idx="2301">
                  <c:v>40</c:v>
                </c:pt>
                <c:pt idx="2302">
                  <c:v>40</c:v>
                </c:pt>
                <c:pt idx="2303">
                  <c:v>30.000000000000004</c:v>
                </c:pt>
                <c:pt idx="2304">
                  <c:v>35</c:v>
                </c:pt>
                <c:pt idx="2305">
                  <c:v>50</c:v>
                </c:pt>
                <c:pt idx="2306">
                  <c:v>35</c:v>
                </c:pt>
                <c:pt idx="2307">
                  <c:v>35</c:v>
                </c:pt>
                <c:pt idx="2308">
                  <c:v>35</c:v>
                </c:pt>
                <c:pt idx="2309">
                  <c:v>25</c:v>
                </c:pt>
                <c:pt idx="2310">
                  <c:v>29.999999999999993</c:v>
                </c:pt>
                <c:pt idx="2311">
                  <c:v>45.000000000000007</c:v>
                </c:pt>
                <c:pt idx="2312">
                  <c:v>35</c:v>
                </c:pt>
                <c:pt idx="2313">
                  <c:v>35</c:v>
                </c:pt>
                <c:pt idx="2314">
                  <c:v>35</c:v>
                </c:pt>
                <c:pt idx="2315">
                  <c:v>25</c:v>
                </c:pt>
                <c:pt idx="2316">
                  <c:v>29.999999999999993</c:v>
                </c:pt>
                <c:pt idx="2317">
                  <c:v>50</c:v>
                </c:pt>
                <c:pt idx="2318">
                  <c:v>40</c:v>
                </c:pt>
                <c:pt idx="2319">
                  <c:v>50</c:v>
                </c:pt>
                <c:pt idx="2320">
                  <c:v>50</c:v>
                </c:pt>
                <c:pt idx="2321">
                  <c:v>45</c:v>
                </c:pt>
                <c:pt idx="2322">
                  <c:v>45</c:v>
                </c:pt>
                <c:pt idx="2323">
                  <c:v>54.999999999999993</c:v>
                </c:pt>
                <c:pt idx="2324">
                  <c:v>60</c:v>
                </c:pt>
                <c:pt idx="2325">
                  <c:v>54.999999999999993</c:v>
                </c:pt>
                <c:pt idx="2326">
                  <c:v>50</c:v>
                </c:pt>
                <c:pt idx="2327">
                  <c:v>50</c:v>
                </c:pt>
                <c:pt idx="2328">
                  <c:v>50</c:v>
                </c:pt>
                <c:pt idx="2329">
                  <c:v>65</c:v>
                </c:pt>
                <c:pt idx="2330">
                  <c:v>70</c:v>
                </c:pt>
                <c:pt idx="2331">
                  <c:v>65</c:v>
                </c:pt>
                <c:pt idx="2332">
                  <c:v>60.000000000000007</c:v>
                </c:pt>
                <c:pt idx="2333">
                  <c:v>55.000000000000007</c:v>
                </c:pt>
                <c:pt idx="2334">
                  <c:v>55.000000000000007</c:v>
                </c:pt>
                <c:pt idx="2335">
                  <c:v>65</c:v>
                </c:pt>
                <c:pt idx="2336">
                  <c:v>70</c:v>
                </c:pt>
                <c:pt idx="2337">
                  <c:v>65</c:v>
                </c:pt>
                <c:pt idx="2338">
                  <c:v>60.000000000000007</c:v>
                </c:pt>
                <c:pt idx="2339">
                  <c:v>55.000000000000007</c:v>
                </c:pt>
                <c:pt idx="2340">
                  <c:v>45</c:v>
                </c:pt>
                <c:pt idx="2341">
                  <c:v>55.000000000000007</c:v>
                </c:pt>
                <c:pt idx="2342">
                  <c:v>60.000000000000007</c:v>
                </c:pt>
                <c:pt idx="2343">
                  <c:v>55.000000000000007</c:v>
                </c:pt>
                <c:pt idx="2344">
                  <c:v>50.000000000000014</c:v>
                </c:pt>
                <c:pt idx="2345">
                  <c:v>40</c:v>
                </c:pt>
                <c:pt idx="2346">
                  <c:v>40</c:v>
                </c:pt>
                <c:pt idx="2347">
                  <c:v>50</c:v>
                </c:pt>
                <c:pt idx="2348">
                  <c:v>55.000000000000007</c:v>
                </c:pt>
                <c:pt idx="2349">
                  <c:v>55.000000000000007</c:v>
                </c:pt>
                <c:pt idx="2350">
                  <c:v>45.000000000000014</c:v>
                </c:pt>
                <c:pt idx="2351">
                  <c:v>45.000000000000014</c:v>
                </c:pt>
                <c:pt idx="2352">
                  <c:v>45.000000000000014</c:v>
                </c:pt>
                <c:pt idx="2353">
                  <c:v>55.000000000000007</c:v>
                </c:pt>
                <c:pt idx="2354">
                  <c:v>60</c:v>
                </c:pt>
                <c:pt idx="2355">
                  <c:v>55.000000000000007</c:v>
                </c:pt>
                <c:pt idx="2356">
                  <c:v>45.000000000000014</c:v>
                </c:pt>
                <c:pt idx="2357">
                  <c:v>45.000000000000014</c:v>
                </c:pt>
                <c:pt idx="2358">
                  <c:v>55.000000000000014</c:v>
                </c:pt>
                <c:pt idx="2359">
                  <c:v>70</c:v>
                </c:pt>
                <c:pt idx="2360">
                  <c:v>75</c:v>
                </c:pt>
                <c:pt idx="2361">
                  <c:v>70</c:v>
                </c:pt>
                <c:pt idx="2362">
                  <c:v>60.000000000000007</c:v>
                </c:pt>
                <c:pt idx="2363">
                  <c:v>60.000000000000007</c:v>
                </c:pt>
                <c:pt idx="2364">
                  <c:v>60.000000000000007</c:v>
                </c:pt>
                <c:pt idx="2365">
                  <c:v>70</c:v>
                </c:pt>
                <c:pt idx="2366">
                  <c:v>75</c:v>
                </c:pt>
                <c:pt idx="2367">
                  <c:v>35</c:v>
                </c:pt>
                <c:pt idx="2368">
                  <c:v>35</c:v>
                </c:pt>
                <c:pt idx="2369">
                  <c:v>25.000000000000007</c:v>
                </c:pt>
                <c:pt idx="2370">
                  <c:v>30</c:v>
                </c:pt>
                <c:pt idx="2371">
                  <c:v>45</c:v>
                </c:pt>
                <c:pt idx="2372">
                  <c:v>35</c:v>
                </c:pt>
                <c:pt idx="2373">
                  <c:v>35</c:v>
                </c:pt>
                <c:pt idx="2374">
                  <c:v>35</c:v>
                </c:pt>
                <c:pt idx="2375">
                  <c:v>25.000000000000007</c:v>
                </c:pt>
                <c:pt idx="2376">
                  <c:v>30</c:v>
                </c:pt>
                <c:pt idx="2377">
                  <c:v>45</c:v>
                </c:pt>
                <c:pt idx="2378">
                  <c:v>30</c:v>
                </c:pt>
                <c:pt idx="2379">
                  <c:v>30</c:v>
                </c:pt>
                <c:pt idx="2380">
                  <c:v>30</c:v>
                </c:pt>
                <c:pt idx="2381">
                  <c:v>20</c:v>
                </c:pt>
                <c:pt idx="2382">
                  <c:v>24.999999999999993</c:v>
                </c:pt>
                <c:pt idx="2383">
                  <c:v>40.000000000000007</c:v>
                </c:pt>
                <c:pt idx="2384">
                  <c:v>30</c:v>
                </c:pt>
                <c:pt idx="2385">
                  <c:v>30</c:v>
                </c:pt>
                <c:pt idx="2386">
                  <c:v>30</c:v>
                </c:pt>
                <c:pt idx="2387">
                  <c:v>20</c:v>
                </c:pt>
                <c:pt idx="2388">
                  <c:v>24.999999999999993</c:v>
                </c:pt>
                <c:pt idx="2389">
                  <c:v>45</c:v>
                </c:pt>
                <c:pt idx="2390">
                  <c:v>35</c:v>
                </c:pt>
                <c:pt idx="2391">
                  <c:v>45</c:v>
                </c:pt>
                <c:pt idx="2392">
                  <c:v>45</c:v>
                </c:pt>
                <c:pt idx="2393">
                  <c:v>40</c:v>
                </c:pt>
                <c:pt idx="2394">
                  <c:v>40</c:v>
                </c:pt>
                <c:pt idx="2395">
                  <c:v>49.999999999999993</c:v>
                </c:pt>
                <c:pt idx="2396">
                  <c:v>54.999999999999993</c:v>
                </c:pt>
                <c:pt idx="2397">
                  <c:v>49.999999999999993</c:v>
                </c:pt>
                <c:pt idx="2398">
                  <c:v>45</c:v>
                </c:pt>
                <c:pt idx="2399">
                  <c:v>50</c:v>
                </c:pt>
                <c:pt idx="2400">
                  <c:v>50</c:v>
                </c:pt>
                <c:pt idx="2401">
                  <c:v>65</c:v>
                </c:pt>
                <c:pt idx="2402">
                  <c:v>70</c:v>
                </c:pt>
                <c:pt idx="2403">
                  <c:v>65</c:v>
                </c:pt>
                <c:pt idx="2404">
                  <c:v>60.000000000000007</c:v>
                </c:pt>
                <c:pt idx="2405">
                  <c:v>55.000000000000007</c:v>
                </c:pt>
                <c:pt idx="2406">
                  <c:v>55.000000000000007</c:v>
                </c:pt>
                <c:pt idx="2407">
                  <c:v>65</c:v>
                </c:pt>
                <c:pt idx="2408">
                  <c:v>70</c:v>
                </c:pt>
                <c:pt idx="2409">
                  <c:v>65</c:v>
                </c:pt>
                <c:pt idx="2410">
                  <c:v>60.000000000000007</c:v>
                </c:pt>
                <c:pt idx="2411">
                  <c:v>55.000000000000007</c:v>
                </c:pt>
                <c:pt idx="2412">
                  <c:v>45</c:v>
                </c:pt>
                <c:pt idx="2413">
                  <c:v>55.000000000000007</c:v>
                </c:pt>
                <c:pt idx="2414">
                  <c:v>60.000000000000007</c:v>
                </c:pt>
                <c:pt idx="2415">
                  <c:v>55.000000000000007</c:v>
                </c:pt>
                <c:pt idx="2416">
                  <c:v>50.000000000000014</c:v>
                </c:pt>
                <c:pt idx="2417">
                  <c:v>30.000000000000004</c:v>
                </c:pt>
                <c:pt idx="2418">
                  <c:v>30.000000000000004</c:v>
                </c:pt>
                <c:pt idx="2419">
                  <c:v>40</c:v>
                </c:pt>
                <c:pt idx="2420">
                  <c:v>45.000000000000007</c:v>
                </c:pt>
                <c:pt idx="2421">
                  <c:v>45.000000000000007</c:v>
                </c:pt>
                <c:pt idx="2422">
                  <c:v>35.000000000000007</c:v>
                </c:pt>
                <c:pt idx="2423">
                  <c:v>35.000000000000007</c:v>
                </c:pt>
                <c:pt idx="2424">
                  <c:v>35.000000000000007</c:v>
                </c:pt>
                <c:pt idx="2425">
                  <c:v>45.000000000000007</c:v>
                </c:pt>
                <c:pt idx="2426">
                  <c:v>50</c:v>
                </c:pt>
                <c:pt idx="2427">
                  <c:v>45.000000000000007</c:v>
                </c:pt>
                <c:pt idx="2428">
                  <c:v>35.000000000000007</c:v>
                </c:pt>
                <c:pt idx="2429">
                  <c:v>40.000000000000014</c:v>
                </c:pt>
                <c:pt idx="2430">
                  <c:v>60.000000000000021</c:v>
                </c:pt>
                <c:pt idx="2431">
                  <c:v>75.000000000000014</c:v>
                </c:pt>
                <c:pt idx="2432">
                  <c:v>75</c:v>
                </c:pt>
                <c:pt idx="2433">
                  <c:v>70</c:v>
                </c:pt>
                <c:pt idx="2434">
                  <c:v>60.000000000000007</c:v>
                </c:pt>
                <c:pt idx="2435">
                  <c:v>60.000000000000007</c:v>
                </c:pt>
                <c:pt idx="2436">
                  <c:v>60.000000000000007</c:v>
                </c:pt>
                <c:pt idx="2437">
                  <c:v>70</c:v>
                </c:pt>
                <c:pt idx="2438">
                  <c:v>75</c:v>
                </c:pt>
                <c:pt idx="2439">
                  <c:v>35</c:v>
                </c:pt>
                <c:pt idx="2440">
                  <c:v>35</c:v>
                </c:pt>
                <c:pt idx="2441">
                  <c:v>25.000000000000007</c:v>
                </c:pt>
                <c:pt idx="2442">
                  <c:v>30</c:v>
                </c:pt>
                <c:pt idx="2443">
                  <c:v>45</c:v>
                </c:pt>
                <c:pt idx="2444">
                  <c:v>35</c:v>
                </c:pt>
                <c:pt idx="2445">
                  <c:v>35</c:v>
                </c:pt>
                <c:pt idx="2446">
                  <c:v>35</c:v>
                </c:pt>
                <c:pt idx="2447">
                  <c:v>25.000000000000007</c:v>
                </c:pt>
                <c:pt idx="2448">
                  <c:v>30</c:v>
                </c:pt>
                <c:pt idx="2449">
                  <c:v>45</c:v>
                </c:pt>
                <c:pt idx="2450">
                  <c:v>30</c:v>
                </c:pt>
                <c:pt idx="2451">
                  <c:v>30</c:v>
                </c:pt>
                <c:pt idx="2452">
                  <c:v>30</c:v>
                </c:pt>
                <c:pt idx="2453">
                  <c:v>20</c:v>
                </c:pt>
                <c:pt idx="2454">
                  <c:v>24.999999999999993</c:v>
                </c:pt>
                <c:pt idx="2455">
                  <c:v>40.000000000000007</c:v>
                </c:pt>
                <c:pt idx="2456">
                  <c:v>30</c:v>
                </c:pt>
                <c:pt idx="2457">
                  <c:v>30</c:v>
                </c:pt>
                <c:pt idx="2458">
                  <c:v>30</c:v>
                </c:pt>
                <c:pt idx="2459">
                  <c:v>20</c:v>
                </c:pt>
                <c:pt idx="2460">
                  <c:v>24.999999999999993</c:v>
                </c:pt>
                <c:pt idx="2461">
                  <c:v>45</c:v>
                </c:pt>
                <c:pt idx="2462">
                  <c:v>35</c:v>
                </c:pt>
                <c:pt idx="2463">
                  <c:v>45</c:v>
                </c:pt>
                <c:pt idx="2464">
                  <c:v>45</c:v>
                </c:pt>
                <c:pt idx="2465">
                  <c:v>40</c:v>
                </c:pt>
                <c:pt idx="2466">
                  <c:v>40</c:v>
                </c:pt>
                <c:pt idx="2467">
                  <c:v>49.999999999999993</c:v>
                </c:pt>
                <c:pt idx="2468">
                  <c:v>54.999999999999993</c:v>
                </c:pt>
                <c:pt idx="2469">
                  <c:v>49.999999999999993</c:v>
                </c:pt>
                <c:pt idx="2470">
                  <c:v>45</c:v>
                </c:pt>
                <c:pt idx="2471">
                  <c:v>50</c:v>
                </c:pt>
                <c:pt idx="2472">
                  <c:v>50</c:v>
                </c:pt>
                <c:pt idx="2473">
                  <c:v>65</c:v>
                </c:pt>
                <c:pt idx="2474">
                  <c:v>70</c:v>
                </c:pt>
                <c:pt idx="2475">
                  <c:v>65</c:v>
                </c:pt>
                <c:pt idx="2476">
                  <c:v>60.000000000000007</c:v>
                </c:pt>
                <c:pt idx="2477">
                  <c:v>55.000000000000007</c:v>
                </c:pt>
                <c:pt idx="2478">
                  <c:v>55.000000000000007</c:v>
                </c:pt>
                <c:pt idx="2479">
                  <c:v>65</c:v>
                </c:pt>
                <c:pt idx="2480">
                  <c:v>70</c:v>
                </c:pt>
                <c:pt idx="2481">
                  <c:v>65</c:v>
                </c:pt>
                <c:pt idx="2482">
                  <c:v>60.000000000000007</c:v>
                </c:pt>
                <c:pt idx="2483">
                  <c:v>55.000000000000007</c:v>
                </c:pt>
                <c:pt idx="2484">
                  <c:v>45</c:v>
                </c:pt>
                <c:pt idx="2485">
                  <c:v>55.000000000000007</c:v>
                </c:pt>
                <c:pt idx="2486">
                  <c:v>60.000000000000007</c:v>
                </c:pt>
                <c:pt idx="2487">
                  <c:v>55.000000000000007</c:v>
                </c:pt>
                <c:pt idx="2488">
                  <c:v>50.000000000000014</c:v>
                </c:pt>
                <c:pt idx="2489">
                  <c:v>25.000000000000007</c:v>
                </c:pt>
                <c:pt idx="2490">
                  <c:v>25.000000000000007</c:v>
                </c:pt>
                <c:pt idx="2491">
                  <c:v>35</c:v>
                </c:pt>
                <c:pt idx="2492">
                  <c:v>40.000000000000007</c:v>
                </c:pt>
                <c:pt idx="2493">
                  <c:v>40.000000000000007</c:v>
                </c:pt>
                <c:pt idx="2494">
                  <c:v>30.000000000000011</c:v>
                </c:pt>
                <c:pt idx="2495">
                  <c:v>30.000000000000011</c:v>
                </c:pt>
                <c:pt idx="2496">
                  <c:v>30.000000000000011</c:v>
                </c:pt>
                <c:pt idx="2497">
                  <c:v>40.000000000000007</c:v>
                </c:pt>
                <c:pt idx="2498">
                  <c:v>40</c:v>
                </c:pt>
                <c:pt idx="2499">
                  <c:v>35.000000000000007</c:v>
                </c:pt>
                <c:pt idx="2500">
                  <c:v>25.000000000000011</c:v>
                </c:pt>
                <c:pt idx="2501">
                  <c:v>35.000000000000014</c:v>
                </c:pt>
                <c:pt idx="2502">
                  <c:v>65.000000000000028</c:v>
                </c:pt>
                <c:pt idx="2503">
                  <c:v>80.000000000000014</c:v>
                </c:pt>
                <c:pt idx="2504">
                  <c:v>80</c:v>
                </c:pt>
                <c:pt idx="2505">
                  <c:v>75.000000000000014</c:v>
                </c:pt>
                <c:pt idx="2506">
                  <c:v>65.000000000000014</c:v>
                </c:pt>
                <c:pt idx="2507">
                  <c:v>65.000000000000014</c:v>
                </c:pt>
                <c:pt idx="2508">
                  <c:v>65.000000000000014</c:v>
                </c:pt>
                <c:pt idx="2509">
                  <c:v>75.000000000000014</c:v>
                </c:pt>
                <c:pt idx="2510">
                  <c:v>80</c:v>
                </c:pt>
                <c:pt idx="2511">
                  <c:v>40</c:v>
                </c:pt>
                <c:pt idx="2512">
                  <c:v>40</c:v>
                </c:pt>
                <c:pt idx="2513">
                  <c:v>30.000000000000004</c:v>
                </c:pt>
                <c:pt idx="2514">
                  <c:v>35</c:v>
                </c:pt>
                <c:pt idx="2515">
                  <c:v>49.999999999999993</c:v>
                </c:pt>
                <c:pt idx="2516">
                  <c:v>40</c:v>
                </c:pt>
                <c:pt idx="2517">
                  <c:v>40</c:v>
                </c:pt>
                <c:pt idx="2518">
                  <c:v>40</c:v>
                </c:pt>
                <c:pt idx="2519">
                  <c:v>30.000000000000004</c:v>
                </c:pt>
                <c:pt idx="2520">
                  <c:v>35</c:v>
                </c:pt>
                <c:pt idx="2521">
                  <c:v>49.999999999999993</c:v>
                </c:pt>
                <c:pt idx="2522">
                  <c:v>40</c:v>
                </c:pt>
                <c:pt idx="2523">
                  <c:v>45</c:v>
                </c:pt>
                <c:pt idx="2524">
                  <c:v>45</c:v>
                </c:pt>
                <c:pt idx="2525">
                  <c:v>35</c:v>
                </c:pt>
                <c:pt idx="2526">
                  <c:v>40</c:v>
                </c:pt>
                <c:pt idx="2527">
                  <c:v>54.999999999999993</c:v>
                </c:pt>
                <c:pt idx="2528">
                  <c:v>45</c:v>
                </c:pt>
                <c:pt idx="2529">
                  <c:v>45</c:v>
                </c:pt>
                <c:pt idx="2530">
                  <c:v>45</c:v>
                </c:pt>
                <c:pt idx="2531">
                  <c:v>40</c:v>
                </c:pt>
                <c:pt idx="2532">
                  <c:v>45</c:v>
                </c:pt>
                <c:pt idx="2533">
                  <c:v>50</c:v>
                </c:pt>
                <c:pt idx="2534">
                  <c:v>40</c:v>
                </c:pt>
                <c:pt idx="2535">
                  <c:v>50</c:v>
                </c:pt>
                <c:pt idx="2536">
                  <c:v>45.000000000000007</c:v>
                </c:pt>
                <c:pt idx="2537">
                  <c:v>40</c:v>
                </c:pt>
                <c:pt idx="2538">
                  <c:v>40</c:v>
                </c:pt>
                <c:pt idx="2539">
                  <c:v>50</c:v>
                </c:pt>
                <c:pt idx="2540">
                  <c:v>55.000000000000007</c:v>
                </c:pt>
                <c:pt idx="2541">
                  <c:v>40</c:v>
                </c:pt>
                <c:pt idx="2542">
                  <c:v>35.000000000000007</c:v>
                </c:pt>
                <c:pt idx="2543">
                  <c:v>30.000000000000004</c:v>
                </c:pt>
                <c:pt idx="2544">
                  <c:v>30.000000000000004</c:v>
                </c:pt>
                <c:pt idx="2545">
                  <c:v>50</c:v>
                </c:pt>
                <c:pt idx="2546">
                  <c:v>55.000000000000007</c:v>
                </c:pt>
                <c:pt idx="2547">
                  <c:v>50</c:v>
                </c:pt>
                <c:pt idx="2548">
                  <c:v>45.000000000000007</c:v>
                </c:pt>
                <c:pt idx="2549">
                  <c:v>40</c:v>
                </c:pt>
                <c:pt idx="2550">
                  <c:v>40</c:v>
                </c:pt>
                <c:pt idx="2551">
                  <c:v>50</c:v>
                </c:pt>
                <c:pt idx="2552">
                  <c:v>55.000000000000007</c:v>
                </c:pt>
                <c:pt idx="2553">
                  <c:v>50</c:v>
                </c:pt>
                <c:pt idx="2554">
                  <c:v>45.000000000000007</c:v>
                </c:pt>
                <c:pt idx="2555">
                  <c:v>40</c:v>
                </c:pt>
                <c:pt idx="2556">
                  <c:v>40</c:v>
                </c:pt>
                <c:pt idx="2557">
                  <c:v>50</c:v>
                </c:pt>
                <c:pt idx="2558">
                  <c:v>55.000000000000007</c:v>
                </c:pt>
                <c:pt idx="2559">
                  <c:v>50</c:v>
                </c:pt>
                <c:pt idx="2560">
                  <c:v>45.000000000000007</c:v>
                </c:pt>
                <c:pt idx="2561">
                  <c:v>35</c:v>
                </c:pt>
                <c:pt idx="2562">
                  <c:v>35</c:v>
                </c:pt>
                <c:pt idx="2563">
                  <c:v>45</c:v>
                </c:pt>
                <c:pt idx="2564">
                  <c:v>50</c:v>
                </c:pt>
                <c:pt idx="2565">
                  <c:v>54.999999999999993</c:v>
                </c:pt>
                <c:pt idx="2566">
                  <c:v>45</c:v>
                </c:pt>
                <c:pt idx="2567">
                  <c:v>45</c:v>
                </c:pt>
                <c:pt idx="2568">
                  <c:v>45</c:v>
                </c:pt>
                <c:pt idx="2569">
                  <c:v>54.999999999999993</c:v>
                </c:pt>
                <c:pt idx="2570">
                  <c:v>54.999999999999993</c:v>
                </c:pt>
                <c:pt idx="2571">
                  <c:v>50</c:v>
                </c:pt>
                <c:pt idx="2572">
                  <c:v>40</c:v>
                </c:pt>
                <c:pt idx="2573">
                  <c:v>45</c:v>
                </c:pt>
                <c:pt idx="2574">
                  <c:v>55.000000000000007</c:v>
                </c:pt>
                <c:pt idx="2575">
                  <c:v>65</c:v>
                </c:pt>
                <c:pt idx="2576">
                  <c:v>70</c:v>
                </c:pt>
                <c:pt idx="2577">
                  <c:v>65</c:v>
                </c:pt>
                <c:pt idx="2578">
                  <c:v>55.000000000000007</c:v>
                </c:pt>
                <c:pt idx="2579">
                  <c:v>55.000000000000007</c:v>
                </c:pt>
                <c:pt idx="2580">
                  <c:v>50</c:v>
                </c:pt>
                <c:pt idx="2581">
                  <c:v>60</c:v>
                </c:pt>
                <c:pt idx="2582">
                  <c:v>64.999999999999986</c:v>
                </c:pt>
                <c:pt idx="2583">
                  <c:v>30.000000000000004</c:v>
                </c:pt>
                <c:pt idx="2584">
                  <c:v>30.000000000000004</c:v>
                </c:pt>
                <c:pt idx="2585">
                  <c:v>20.000000000000007</c:v>
                </c:pt>
                <c:pt idx="2586">
                  <c:v>25</c:v>
                </c:pt>
                <c:pt idx="2587">
                  <c:v>40</c:v>
                </c:pt>
                <c:pt idx="2588">
                  <c:v>30.000000000000004</c:v>
                </c:pt>
                <c:pt idx="2589">
                  <c:v>30.000000000000004</c:v>
                </c:pt>
                <c:pt idx="2590">
                  <c:v>30.000000000000004</c:v>
                </c:pt>
                <c:pt idx="2591">
                  <c:v>20.000000000000007</c:v>
                </c:pt>
                <c:pt idx="2592">
                  <c:v>25</c:v>
                </c:pt>
                <c:pt idx="2593">
                  <c:v>40</c:v>
                </c:pt>
                <c:pt idx="2594">
                  <c:v>25</c:v>
                </c:pt>
                <c:pt idx="2595">
                  <c:v>25</c:v>
                </c:pt>
                <c:pt idx="2596">
                  <c:v>25</c:v>
                </c:pt>
                <c:pt idx="2597">
                  <c:v>15.000000000000002</c:v>
                </c:pt>
                <c:pt idx="2598">
                  <c:v>19.999999999999996</c:v>
                </c:pt>
                <c:pt idx="2599">
                  <c:v>35.000000000000007</c:v>
                </c:pt>
                <c:pt idx="2600">
                  <c:v>25</c:v>
                </c:pt>
                <c:pt idx="2601">
                  <c:v>25</c:v>
                </c:pt>
                <c:pt idx="2602">
                  <c:v>25</c:v>
                </c:pt>
                <c:pt idx="2603">
                  <c:v>15.000000000000002</c:v>
                </c:pt>
                <c:pt idx="2604">
                  <c:v>19.999999999999996</c:v>
                </c:pt>
                <c:pt idx="2605">
                  <c:v>40</c:v>
                </c:pt>
                <c:pt idx="2606">
                  <c:v>30.000000000000004</c:v>
                </c:pt>
                <c:pt idx="2607">
                  <c:v>40</c:v>
                </c:pt>
                <c:pt idx="2608">
                  <c:v>40</c:v>
                </c:pt>
                <c:pt idx="2609">
                  <c:v>35</c:v>
                </c:pt>
                <c:pt idx="2610">
                  <c:v>35</c:v>
                </c:pt>
                <c:pt idx="2611">
                  <c:v>44.999999999999993</c:v>
                </c:pt>
                <c:pt idx="2612">
                  <c:v>49.999999999999993</c:v>
                </c:pt>
                <c:pt idx="2613">
                  <c:v>44.999999999999993</c:v>
                </c:pt>
                <c:pt idx="2614">
                  <c:v>40</c:v>
                </c:pt>
                <c:pt idx="2615">
                  <c:v>45</c:v>
                </c:pt>
                <c:pt idx="2616">
                  <c:v>45</c:v>
                </c:pt>
                <c:pt idx="2617">
                  <c:v>60</c:v>
                </c:pt>
                <c:pt idx="2618">
                  <c:v>65</c:v>
                </c:pt>
                <c:pt idx="2619">
                  <c:v>60</c:v>
                </c:pt>
                <c:pt idx="2620">
                  <c:v>55.000000000000007</c:v>
                </c:pt>
                <c:pt idx="2621">
                  <c:v>50</c:v>
                </c:pt>
                <c:pt idx="2622">
                  <c:v>50</c:v>
                </c:pt>
                <c:pt idx="2623">
                  <c:v>60</c:v>
                </c:pt>
                <c:pt idx="2624">
                  <c:v>65</c:v>
                </c:pt>
                <c:pt idx="2625">
                  <c:v>60</c:v>
                </c:pt>
                <c:pt idx="2626">
                  <c:v>55.000000000000007</c:v>
                </c:pt>
                <c:pt idx="2627">
                  <c:v>50</c:v>
                </c:pt>
                <c:pt idx="2628">
                  <c:v>40</c:v>
                </c:pt>
                <c:pt idx="2629">
                  <c:v>50</c:v>
                </c:pt>
                <c:pt idx="2630">
                  <c:v>55.000000000000007</c:v>
                </c:pt>
                <c:pt idx="2631">
                  <c:v>50</c:v>
                </c:pt>
                <c:pt idx="2632">
                  <c:v>45.000000000000014</c:v>
                </c:pt>
                <c:pt idx="2633">
                  <c:v>20.000000000000007</c:v>
                </c:pt>
                <c:pt idx="2634">
                  <c:v>20.000000000000007</c:v>
                </c:pt>
                <c:pt idx="2635">
                  <c:v>30.000000000000004</c:v>
                </c:pt>
                <c:pt idx="2636">
                  <c:v>35.000000000000007</c:v>
                </c:pt>
                <c:pt idx="2637">
                  <c:v>35.000000000000007</c:v>
                </c:pt>
                <c:pt idx="2638">
                  <c:v>25.000000000000011</c:v>
                </c:pt>
                <c:pt idx="2639">
                  <c:v>25.000000000000011</c:v>
                </c:pt>
                <c:pt idx="2640">
                  <c:v>25.000000000000011</c:v>
                </c:pt>
                <c:pt idx="2641">
                  <c:v>35.000000000000007</c:v>
                </c:pt>
                <c:pt idx="2642">
                  <c:v>35</c:v>
                </c:pt>
                <c:pt idx="2643">
                  <c:v>30.000000000000011</c:v>
                </c:pt>
                <c:pt idx="2644">
                  <c:v>20.000000000000011</c:v>
                </c:pt>
                <c:pt idx="2645">
                  <c:v>30.000000000000014</c:v>
                </c:pt>
                <c:pt idx="2646">
                  <c:v>60.000000000000021</c:v>
                </c:pt>
                <c:pt idx="2647">
                  <c:v>75.000000000000014</c:v>
                </c:pt>
                <c:pt idx="2648">
                  <c:v>75</c:v>
                </c:pt>
                <c:pt idx="2649">
                  <c:v>70</c:v>
                </c:pt>
                <c:pt idx="2650">
                  <c:v>60.000000000000007</c:v>
                </c:pt>
                <c:pt idx="2651">
                  <c:v>60.000000000000007</c:v>
                </c:pt>
                <c:pt idx="2652">
                  <c:v>60.000000000000007</c:v>
                </c:pt>
                <c:pt idx="2653">
                  <c:v>70</c:v>
                </c:pt>
                <c:pt idx="2654">
                  <c:v>75</c:v>
                </c:pt>
                <c:pt idx="2655">
                  <c:v>25.000000000000007</c:v>
                </c:pt>
                <c:pt idx="2656">
                  <c:v>25.000000000000007</c:v>
                </c:pt>
                <c:pt idx="2657">
                  <c:v>15.000000000000007</c:v>
                </c:pt>
                <c:pt idx="2658">
                  <c:v>20</c:v>
                </c:pt>
                <c:pt idx="2659">
                  <c:v>35</c:v>
                </c:pt>
                <c:pt idx="2660">
                  <c:v>25.000000000000007</c:v>
                </c:pt>
                <c:pt idx="2661">
                  <c:v>25.000000000000007</c:v>
                </c:pt>
                <c:pt idx="2662">
                  <c:v>25.000000000000007</c:v>
                </c:pt>
                <c:pt idx="2663">
                  <c:v>15.000000000000007</c:v>
                </c:pt>
                <c:pt idx="2664">
                  <c:v>20</c:v>
                </c:pt>
                <c:pt idx="2665">
                  <c:v>35</c:v>
                </c:pt>
                <c:pt idx="2666">
                  <c:v>20</c:v>
                </c:pt>
                <c:pt idx="2667">
                  <c:v>20</c:v>
                </c:pt>
                <c:pt idx="2668">
                  <c:v>20</c:v>
                </c:pt>
                <c:pt idx="2669">
                  <c:v>10.000000000000002</c:v>
                </c:pt>
                <c:pt idx="2670">
                  <c:v>19.999999999999996</c:v>
                </c:pt>
                <c:pt idx="2671">
                  <c:v>35.000000000000007</c:v>
                </c:pt>
                <c:pt idx="2672">
                  <c:v>25</c:v>
                </c:pt>
                <c:pt idx="2673">
                  <c:v>25</c:v>
                </c:pt>
                <c:pt idx="2674">
                  <c:v>25</c:v>
                </c:pt>
                <c:pt idx="2675">
                  <c:v>15.000000000000002</c:v>
                </c:pt>
                <c:pt idx="2676">
                  <c:v>19.999999999999996</c:v>
                </c:pt>
                <c:pt idx="2677">
                  <c:v>40</c:v>
                </c:pt>
                <c:pt idx="2678">
                  <c:v>30.000000000000004</c:v>
                </c:pt>
                <c:pt idx="2679">
                  <c:v>40</c:v>
                </c:pt>
                <c:pt idx="2680">
                  <c:v>40</c:v>
                </c:pt>
                <c:pt idx="2681">
                  <c:v>35</c:v>
                </c:pt>
                <c:pt idx="2682">
                  <c:v>35</c:v>
                </c:pt>
                <c:pt idx="2683">
                  <c:v>44.999999999999993</c:v>
                </c:pt>
                <c:pt idx="2684">
                  <c:v>44.999999999999993</c:v>
                </c:pt>
                <c:pt idx="2685">
                  <c:v>40</c:v>
                </c:pt>
                <c:pt idx="2686">
                  <c:v>35</c:v>
                </c:pt>
                <c:pt idx="2687">
                  <c:v>40</c:v>
                </c:pt>
                <c:pt idx="2688">
                  <c:v>40</c:v>
                </c:pt>
                <c:pt idx="2689">
                  <c:v>54.999999999999993</c:v>
                </c:pt>
                <c:pt idx="2690">
                  <c:v>60</c:v>
                </c:pt>
                <c:pt idx="2691">
                  <c:v>54.999999999999993</c:v>
                </c:pt>
                <c:pt idx="2692">
                  <c:v>50</c:v>
                </c:pt>
                <c:pt idx="2693">
                  <c:v>45</c:v>
                </c:pt>
                <c:pt idx="2694">
                  <c:v>45</c:v>
                </c:pt>
                <c:pt idx="2695">
                  <c:v>60</c:v>
                </c:pt>
                <c:pt idx="2696">
                  <c:v>65</c:v>
                </c:pt>
                <c:pt idx="2697">
                  <c:v>60</c:v>
                </c:pt>
                <c:pt idx="2698">
                  <c:v>55.000000000000007</c:v>
                </c:pt>
                <c:pt idx="2699">
                  <c:v>50</c:v>
                </c:pt>
                <c:pt idx="2700">
                  <c:v>40</c:v>
                </c:pt>
                <c:pt idx="2701">
                  <c:v>50</c:v>
                </c:pt>
                <c:pt idx="2702">
                  <c:v>55.000000000000007</c:v>
                </c:pt>
                <c:pt idx="2703">
                  <c:v>50</c:v>
                </c:pt>
                <c:pt idx="2704">
                  <c:v>40.000000000000014</c:v>
                </c:pt>
                <c:pt idx="2705">
                  <c:v>15.000000000000007</c:v>
                </c:pt>
                <c:pt idx="2706">
                  <c:v>15.000000000000007</c:v>
                </c:pt>
                <c:pt idx="2707">
                  <c:v>25.000000000000007</c:v>
                </c:pt>
                <c:pt idx="2708">
                  <c:v>30.000000000000011</c:v>
                </c:pt>
                <c:pt idx="2709">
                  <c:v>30.000000000000011</c:v>
                </c:pt>
                <c:pt idx="2710">
                  <c:v>20.000000000000011</c:v>
                </c:pt>
                <c:pt idx="2711">
                  <c:v>20.000000000000011</c:v>
                </c:pt>
                <c:pt idx="2712">
                  <c:v>20.000000000000011</c:v>
                </c:pt>
                <c:pt idx="2713">
                  <c:v>30.000000000000011</c:v>
                </c:pt>
                <c:pt idx="2714">
                  <c:v>30.000000000000004</c:v>
                </c:pt>
                <c:pt idx="2715">
                  <c:v>25.000000000000011</c:v>
                </c:pt>
                <c:pt idx="2716">
                  <c:v>15.000000000000014</c:v>
                </c:pt>
                <c:pt idx="2717">
                  <c:v>25.000000000000018</c:v>
                </c:pt>
                <c:pt idx="2718">
                  <c:v>55.000000000000014</c:v>
                </c:pt>
                <c:pt idx="2719">
                  <c:v>75.000000000000014</c:v>
                </c:pt>
                <c:pt idx="2720">
                  <c:v>75</c:v>
                </c:pt>
                <c:pt idx="2721">
                  <c:v>70</c:v>
                </c:pt>
                <c:pt idx="2722">
                  <c:v>60.000000000000007</c:v>
                </c:pt>
                <c:pt idx="2723">
                  <c:v>60.000000000000007</c:v>
                </c:pt>
                <c:pt idx="2724">
                  <c:v>60.000000000000007</c:v>
                </c:pt>
                <c:pt idx="2725">
                  <c:v>70</c:v>
                </c:pt>
                <c:pt idx="2726">
                  <c:v>75</c:v>
                </c:pt>
                <c:pt idx="2727">
                  <c:v>25.000000000000007</c:v>
                </c:pt>
                <c:pt idx="2728">
                  <c:v>25.000000000000007</c:v>
                </c:pt>
                <c:pt idx="2729">
                  <c:v>15.000000000000007</c:v>
                </c:pt>
                <c:pt idx="2730">
                  <c:v>20</c:v>
                </c:pt>
                <c:pt idx="2731">
                  <c:v>35</c:v>
                </c:pt>
                <c:pt idx="2732">
                  <c:v>25.000000000000007</c:v>
                </c:pt>
                <c:pt idx="2733">
                  <c:v>25.000000000000007</c:v>
                </c:pt>
                <c:pt idx="2734">
                  <c:v>25.000000000000007</c:v>
                </c:pt>
                <c:pt idx="2735">
                  <c:v>15.000000000000007</c:v>
                </c:pt>
                <c:pt idx="2736">
                  <c:v>20</c:v>
                </c:pt>
                <c:pt idx="2737">
                  <c:v>35</c:v>
                </c:pt>
                <c:pt idx="2738">
                  <c:v>20</c:v>
                </c:pt>
                <c:pt idx="2739">
                  <c:v>20</c:v>
                </c:pt>
                <c:pt idx="2740">
                  <c:v>20</c:v>
                </c:pt>
                <c:pt idx="2741">
                  <c:v>10.000000000000002</c:v>
                </c:pt>
                <c:pt idx="2742">
                  <c:v>19.999999999999996</c:v>
                </c:pt>
                <c:pt idx="2743">
                  <c:v>35.000000000000007</c:v>
                </c:pt>
                <c:pt idx="2744">
                  <c:v>25</c:v>
                </c:pt>
                <c:pt idx="2745">
                  <c:v>25</c:v>
                </c:pt>
                <c:pt idx="2746">
                  <c:v>25</c:v>
                </c:pt>
                <c:pt idx="2747">
                  <c:v>15.000000000000002</c:v>
                </c:pt>
                <c:pt idx="2748">
                  <c:v>19.999999999999996</c:v>
                </c:pt>
                <c:pt idx="2749">
                  <c:v>40</c:v>
                </c:pt>
                <c:pt idx="2750">
                  <c:v>30.000000000000004</c:v>
                </c:pt>
                <c:pt idx="2751">
                  <c:v>40</c:v>
                </c:pt>
                <c:pt idx="2752">
                  <c:v>40</c:v>
                </c:pt>
                <c:pt idx="2753">
                  <c:v>35</c:v>
                </c:pt>
                <c:pt idx="2754">
                  <c:v>35</c:v>
                </c:pt>
                <c:pt idx="2755">
                  <c:v>44.999999999999993</c:v>
                </c:pt>
                <c:pt idx="2756">
                  <c:v>44.999999999999993</c:v>
                </c:pt>
                <c:pt idx="2757">
                  <c:v>40</c:v>
                </c:pt>
                <c:pt idx="2758">
                  <c:v>35</c:v>
                </c:pt>
                <c:pt idx="2759">
                  <c:v>40</c:v>
                </c:pt>
                <c:pt idx="2760">
                  <c:v>40</c:v>
                </c:pt>
                <c:pt idx="2761">
                  <c:v>54.999999999999993</c:v>
                </c:pt>
                <c:pt idx="2762">
                  <c:v>60</c:v>
                </c:pt>
                <c:pt idx="2763">
                  <c:v>54.999999999999993</c:v>
                </c:pt>
                <c:pt idx="2764">
                  <c:v>50</c:v>
                </c:pt>
                <c:pt idx="2765">
                  <c:v>45</c:v>
                </c:pt>
                <c:pt idx="2766">
                  <c:v>45</c:v>
                </c:pt>
                <c:pt idx="2767">
                  <c:v>60</c:v>
                </c:pt>
                <c:pt idx="2768">
                  <c:v>65</c:v>
                </c:pt>
                <c:pt idx="2769">
                  <c:v>60</c:v>
                </c:pt>
                <c:pt idx="2770">
                  <c:v>55.000000000000007</c:v>
                </c:pt>
                <c:pt idx="2771">
                  <c:v>50</c:v>
                </c:pt>
                <c:pt idx="2772">
                  <c:v>40</c:v>
                </c:pt>
                <c:pt idx="2773">
                  <c:v>50</c:v>
                </c:pt>
                <c:pt idx="2774">
                  <c:v>55.000000000000007</c:v>
                </c:pt>
                <c:pt idx="2775">
                  <c:v>50</c:v>
                </c:pt>
                <c:pt idx="2776">
                  <c:v>40.000000000000014</c:v>
                </c:pt>
                <c:pt idx="2777">
                  <c:v>15.000000000000007</c:v>
                </c:pt>
                <c:pt idx="2778">
                  <c:v>15.000000000000007</c:v>
                </c:pt>
                <c:pt idx="2779">
                  <c:v>25.000000000000007</c:v>
                </c:pt>
                <c:pt idx="2780">
                  <c:v>30.000000000000011</c:v>
                </c:pt>
                <c:pt idx="2781">
                  <c:v>30.000000000000011</c:v>
                </c:pt>
                <c:pt idx="2782">
                  <c:v>20.000000000000011</c:v>
                </c:pt>
                <c:pt idx="2783">
                  <c:v>20.000000000000011</c:v>
                </c:pt>
                <c:pt idx="2784">
                  <c:v>20.000000000000011</c:v>
                </c:pt>
                <c:pt idx="2785">
                  <c:v>30.000000000000011</c:v>
                </c:pt>
                <c:pt idx="2786">
                  <c:v>30.000000000000004</c:v>
                </c:pt>
                <c:pt idx="2787">
                  <c:v>25.000000000000011</c:v>
                </c:pt>
                <c:pt idx="2788">
                  <c:v>15.000000000000014</c:v>
                </c:pt>
                <c:pt idx="2789">
                  <c:v>25.000000000000018</c:v>
                </c:pt>
                <c:pt idx="2790">
                  <c:v>55.000000000000014</c:v>
                </c:pt>
                <c:pt idx="2791">
                  <c:v>75.000000000000014</c:v>
                </c:pt>
                <c:pt idx="2792">
                  <c:v>75</c:v>
                </c:pt>
                <c:pt idx="2793">
                  <c:v>70</c:v>
                </c:pt>
                <c:pt idx="2794">
                  <c:v>60.000000000000007</c:v>
                </c:pt>
                <c:pt idx="2795">
                  <c:v>60.000000000000007</c:v>
                </c:pt>
                <c:pt idx="2796">
                  <c:v>60.000000000000007</c:v>
                </c:pt>
                <c:pt idx="2797">
                  <c:v>70</c:v>
                </c:pt>
                <c:pt idx="2798">
                  <c:v>75</c:v>
                </c:pt>
                <c:pt idx="2799">
                  <c:v>25.000000000000007</c:v>
                </c:pt>
                <c:pt idx="2800">
                  <c:v>25.000000000000007</c:v>
                </c:pt>
                <c:pt idx="2801">
                  <c:v>15.000000000000007</c:v>
                </c:pt>
                <c:pt idx="2802">
                  <c:v>20</c:v>
                </c:pt>
                <c:pt idx="2803">
                  <c:v>35</c:v>
                </c:pt>
                <c:pt idx="2804">
                  <c:v>25.000000000000007</c:v>
                </c:pt>
                <c:pt idx="2805">
                  <c:v>25.000000000000007</c:v>
                </c:pt>
                <c:pt idx="2806">
                  <c:v>25.000000000000007</c:v>
                </c:pt>
                <c:pt idx="2807">
                  <c:v>15.000000000000007</c:v>
                </c:pt>
                <c:pt idx="2808">
                  <c:v>20</c:v>
                </c:pt>
                <c:pt idx="2809">
                  <c:v>35</c:v>
                </c:pt>
                <c:pt idx="2810">
                  <c:v>20</c:v>
                </c:pt>
                <c:pt idx="2811">
                  <c:v>20</c:v>
                </c:pt>
                <c:pt idx="2812">
                  <c:v>20</c:v>
                </c:pt>
                <c:pt idx="2813">
                  <c:v>10.000000000000002</c:v>
                </c:pt>
                <c:pt idx="2814">
                  <c:v>19.999999999999996</c:v>
                </c:pt>
                <c:pt idx="2815">
                  <c:v>35.000000000000007</c:v>
                </c:pt>
                <c:pt idx="2816">
                  <c:v>25</c:v>
                </c:pt>
                <c:pt idx="2817">
                  <c:v>25</c:v>
                </c:pt>
                <c:pt idx="2818">
                  <c:v>25</c:v>
                </c:pt>
                <c:pt idx="2819">
                  <c:v>15.000000000000002</c:v>
                </c:pt>
                <c:pt idx="2820">
                  <c:v>19.999999999999996</c:v>
                </c:pt>
                <c:pt idx="2821">
                  <c:v>40</c:v>
                </c:pt>
                <c:pt idx="2822">
                  <c:v>30.000000000000004</c:v>
                </c:pt>
                <c:pt idx="2823">
                  <c:v>40</c:v>
                </c:pt>
                <c:pt idx="2824">
                  <c:v>40</c:v>
                </c:pt>
                <c:pt idx="2825">
                  <c:v>35</c:v>
                </c:pt>
                <c:pt idx="2826">
                  <c:v>35</c:v>
                </c:pt>
                <c:pt idx="2827">
                  <c:v>44.999999999999993</c:v>
                </c:pt>
                <c:pt idx="2828">
                  <c:v>44.999999999999993</c:v>
                </c:pt>
                <c:pt idx="2829">
                  <c:v>40</c:v>
                </c:pt>
                <c:pt idx="2830">
                  <c:v>35</c:v>
                </c:pt>
                <c:pt idx="2831">
                  <c:v>40</c:v>
                </c:pt>
                <c:pt idx="2832">
                  <c:v>40</c:v>
                </c:pt>
                <c:pt idx="2833">
                  <c:v>54.999999999999993</c:v>
                </c:pt>
                <c:pt idx="2834">
                  <c:v>60</c:v>
                </c:pt>
                <c:pt idx="2835">
                  <c:v>54.999999999999993</c:v>
                </c:pt>
                <c:pt idx="2836">
                  <c:v>50</c:v>
                </c:pt>
                <c:pt idx="2837">
                  <c:v>45</c:v>
                </c:pt>
                <c:pt idx="2838">
                  <c:v>45</c:v>
                </c:pt>
                <c:pt idx="2839">
                  <c:v>60</c:v>
                </c:pt>
                <c:pt idx="2840">
                  <c:v>65</c:v>
                </c:pt>
                <c:pt idx="2841">
                  <c:v>60</c:v>
                </c:pt>
                <c:pt idx="2842">
                  <c:v>55.000000000000007</c:v>
                </c:pt>
                <c:pt idx="2843">
                  <c:v>50</c:v>
                </c:pt>
                <c:pt idx="2844">
                  <c:v>40</c:v>
                </c:pt>
                <c:pt idx="2845">
                  <c:v>50</c:v>
                </c:pt>
                <c:pt idx="2846">
                  <c:v>55.000000000000007</c:v>
                </c:pt>
                <c:pt idx="2847">
                  <c:v>50</c:v>
                </c:pt>
                <c:pt idx="2848">
                  <c:v>40.000000000000014</c:v>
                </c:pt>
                <c:pt idx="2849">
                  <c:v>15.000000000000007</c:v>
                </c:pt>
                <c:pt idx="2850">
                  <c:v>15.000000000000007</c:v>
                </c:pt>
                <c:pt idx="2851">
                  <c:v>25.000000000000007</c:v>
                </c:pt>
                <c:pt idx="2852">
                  <c:v>30.000000000000011</c:v>
                </c:pt>
                <c:pt idx="2853">
                  <c:v>30.000000000000011</c:v>
                </c:pt>
                <c:pt idx="2854">
                  <c:v>20.000000000000011</c:v>
                </c:pt>
                <c:pt idx="2855">
                  <c:v>20.000000000000011</c:v>
                </c:pt>
                <c:pt idx="2856">
                  <c:v>20.000000000000011</c:v>
                </c:pt>
                <c:pt idx="2857">
                  <c:v>30.000000000000011</c:v>
                </c:pt>
                <c:pt idx="2858">
                  <c:v>30.000000000000004</c:v>
                </c:pt>
                <c:pt idx="2859">
                  <c:v>25.000000000000011</c:v>
                </c:pt>
                <c:pt idx="2860">
                  <c:v>15.000000000000014</c:v>
                </c:pt>
                <c:pt idx="2861">
                  <c:v>25.000000000000018</c:v>
                </c:pt>
                <c:pt idx="2862">
                  <c:v>55.000000000000014</c:v>
                </c:pt>
                <c:pt idx="2863">
                  <c:v>75.000000000000014</c:v>
                </c:pt>
                <c:pt idx="2864">
                  <c:v>75</c:v>
                </c:pt>
                <c:pt idx="2865">
                  <c:v>70</c:v>
                </c:pt>
                <c:pt idx="2866">
                  <c:v>60.000000000000007</c:v>
                </c:pt>
                <c:pt idx="2867">
                  <c:v>60.000000000000007</c:v>
                </c:pt>
                <c:pt idx="2868">
                  <c:v>60.000000000000007</c:v>
                </c:pt>
                <c:pt idx="2869">
                  <c:v>70</c:v>
                </c:pt>
                <c:pt idx="2870">
                  <c:v>75</c:v>
                </c:pt>
                <c:pt idx="2871">
                  <c:v>40</c:v>
                </c:pt>
                <c:pt idx="2872">
                  <c:v>40</c:v>
                </c:pt>
                <c:pt idx="2873">
                  <c:v>30.000000000000004</c:v>
                </c:pt>
                <c:pt idx="2874">
                  <c:v>35</c:v>
                </c:pt>
                <c:pt idx="2875">
                  <c:v>49.999999999999993</c:v>
                </c:pt>
                <c:pt idx="2876">
                  <c:v>40</c:v>
                </c:pt>
                <c:pt idx="2877">
                  <c:v>40</c:v>
                </c:pt>
                <c:pt idx="2878">
                  <c:v>40</c:v>
                </c:pt>
                <c:pt idx="2879">
                  <c:v>30.000000000000004</c:v>
                </c:pt>
                <c:pt idx="2880">
                  <c:v>35</c:v>
                </c:pt>
                <c:pt idx="2881">
                  <c:v>49.999999999999993</c:v>
                </c:pt>
                <c:pt idx="2882">
                  <c:v>35</c:v>
                </c:pt>
                <c:pt idx="2883">
                  <c:v>40</c:v>
                </c:pt>
                <c:pt idx="2884">
                  <c:v>40</c:v>
                </c:pt>
                <c:pt idx="2885">
                  <c:v>30.000000000000004</c:v>
                </c:pt>
                <c:pt idx="2886">
                  <c:v>35</c:v>
                </c:pt>
                <c:pt idx="2887">
                  <c:v>50</c:v>
                </c:pt>
                <c:pt idx="2888">
                  <c:v>40</c:v>
                </c:pt>
                <c:pt idx="2889">
                  <c:v>40</c:v>
                </c:pt>
                <c:pt idx="2890">
                  <c:v>40</c:v>
                </c:pt>
                <c:pt idx="2891">
                  <c:v>30.000000000000004</c:v>
                </c:pt>
                <c:pt idx="2892">
                  <c:v>35</c:v>
                </c:pt>
                <c:pt idx="2893">
                  <c:v>60</c:v>
                </c:pt>
                <c:pt idx="2894">
                  <c:v>50</c:v>
                </c:pt>
                <c:pt idx="2895">
                  <c:v>60</c:v>
                </c:pt>
                <c:pt idx="2896">
                  <c:v>50</c:v>
                </c:pt>
                <c:pt idx="2897">
                  <c:v>45</c:v>
                </c:pt>
                <c:pt idx="2898">
                  <c:v>45</c:v>
                </c:pt>
                <c:pt idx="2899">
                  <c:v>54.999999999999993</c:v>
                </c:pt>
                <c:pt idx="2900">
                  <c:v>60</c:v>
                </c:pt>
                <c:pt idx="2901">
                  <c:v>45</c:v>
                </c:pt>
                <c:pt idx="2902">
                  <c:v>40.000000000000007</c:v>
                </c:pt>
                <c:pt idx="2903">
                  <c:v>35</c:v>
                </c:pt>
                <c:pt idx="2904">
                  <c:v>35</c:v>
                </c:pt>
                <c:pt idx="2905">
                  <c:v>45</c:v>
                </c:pt>
                <c:pt idx="2906">
                  <c:v>55.000000000000007</c:v>
                </c:pt>
                <c:pt idx="2907">
                  <c:v>50</c:v>
                </c:pt>
                <c:pt idx="2908">
                  <c:v>45.000000000000007</c:v>
                </c:pt>
                <c:pt idx="2909">
                  <c:v>40</c:v>
                </c:pt>
                <c:pt idx="2910">
                  <c:v>40</c:v>
                </c:pt>
                <c:pt idx="2911">
                  <c:v>50</c:v>
                </c:pt>
                <c:pt idx="2912">
                  <c:v>55.000000000000007</c:v>
                </c:pt>
                <c:pt idx="2913">
                  <c:v>50</c:v>
                </c:pt>
                <c:pt idx="2914">
                  <c:v>45.000000000000007</c:v>
                </c:pt>
                <c:pt idx="2915">
                  <c:v>40</c:v>
                </c:pt>
                <c:pt idx="2916">
                  <c:v>40</c:v>
                </c:pt>
                <c:pt idx="2917">
                  <c:v>50</c:v>
                </c:pt>
                <c:pt idx="2918">
                  <c:v>55.000000000000007</c:v>
                </c:pt>
                <c:pt idx="2919">
                  <c:v>45</c:v>
                </c:pt>
                <c:pt idx="2920">
                  <c:v>40.000000000000007</c:v>
                </c:pt>
                <c:pt idx="2921">
                  <c:v>35</c:v>
                </c:pt>
                <c:pt idx="2922">
                  <c:v>35</c:v>
                </c:pt>
                <c:pt idx="2923">
                  <c:v>45</c:v>
                </c:pt>
                <c:pt idx="2924">
                  <c:v>50</c:v>
                </c:pt>
                <c:pt idx="2925">
                  <c:v>54.999999999999993</c:v>
                </c:pt>
                <c:pt idx="2926">
                  <c:v>45</c:v>
                </c:pt>
                <c:pt idx="2927">
                  <c:v>45</c:v>
                </c:pt>
                <c:pt idx="2928">
                  <c:v>45</c:v>
                </c:pt>
                <c:pt idx="2929">
                  <c:v>54.999999999999993</c:v>
                </c:pt>
                <c:pt idx="2930">
                  <c:v>59.999999999999986</c:v>
                </c:pt>
                <c:pt idx="2931">
                  <c:v>54.999999999999993</c:v>
                </c:pt>
                <c:pt idx="2932">
                  <c:v>45</c:v>
                </c:pt>
                <c:pt idx="2933">
                  <c:v>45</c:v>
                </c:pt>
                <c:pt idx="2934">
                  <c:v>45</c:v>
                </c:pt>
                <c:pt idx="2935">
                  <c:v>60</c:v>
                </c:pt>
                <c:pt idx="2936">
                  <c:v>64.999999999999986</c:v>
                </c:pt>
                <c:pt idx="2937">
                  <c:v>60</c:v>
                </c:pt>
                <c:pt idx="2938">
                  <c:v>50</c:v>
                </c:pt>
                <c:pt idx="2939">
                  <c:v>50</c:v>
                </c:pt>
                <c:pt idx="2940">
                  <c:v>50</c:v>
                </c:pt>
                <c:pt idx="2941">
                  <c:v>60</c:v>
                </c:pt>
                <c:pt idx="2942">
                  <c:v>64.999999999999986</c:v>
                </c:pt>
                <c:pt idx="2943">
                  <c:v>35</c:v>
                </c:pt>
                <c:pt idx="2944">
                  <c:v>35</c:v>
                </c:pt>
                <c:pt idx="2945">
                  <c:v>25.000000000000007</c:v>
                </c:pt>
                <c:pt idx="2946">
                  <c:v>30.000000000000004</c:v>
                </c:pt>
                <c:pt idx="2947">
                  <c:v>44.999999999999993</c:v>
                </c:pt>
                <c:pt idx="2948">
                  <c:v>35</c:v>
                </c:pt>
                <c:pt idx="2949">
                  <c:v>35</c:v>
                </c:pt>
                <c:pt idx="2950">
                  <c:v>35</c:v>
                </c:pt>
                <c:pt idx="2951">
                  <c:v>25.000000000000007</c:v>
                </c:pt>
                <c:pt idx="2952">
                  <c:v>30.000000000000004</c:v>
                </c:pt>
                <c:pt idx="2953">
                  <c:v>44.999999999999993</c:v>
                </c:pt>
                <c:pt idx="2954">
                  <c:v>24.999999999999996</c:v>
                </c:pt>
                <c:pt idx="2955">
                  <c:v>30.000000000000004</c:v>
                </c:pt>
                <c:pt idx="2956">
                  <c:v>30.000000000000004</c:v>
                </c:pt>
                <c:pt idx="2957">
                  <c:v>20.000000000000004</c:v>
                </c:pt>
                <c:pt idx="2958">
                  <c:v>24.999999999999996</c:v>
                </c:pt>
                <c:pt idx="2959">
                  <c:v>40</c:v>
                </c:pt>
                <c:pt idx="2960">
                  <c:v>30.000000000000004</c:v>
                </c:pt>
                <c:pt idx="2961">
                  <c:v>30.000000000000004</c:v>
                </c:pt>
                <c:pt idx="2962">
                  <c:v>30.000000000000004</c:v>
                </c:pt>
                <c:pt idx="2963">
                  <c:v>20.000000000000004</c:v>
                </c:pt>
                <c:pt idx="2964">
                  <c:v>24.999999999999996</c:v>
                </c:pt>
                <c:pt idx="2965">
                  <c:v>60</c:v>
                </c:pt>
                <c:pt idx="2966">
                  <c:v>50</c:v>
                </c:pt>
                <c:pt idx="2967">
                  <c:v>60</c:v>
                </c:pt>
                <c:pt idx="2968">
                  <c:v>45</c:v>
                </c:pt>
                <c:pt idx="2969">
                  <c:v>40</c:v>
                </c:pt>
                <c:pt idx="2970">
                  <c:v>40</c:v>
                </c:pt>
                <c:pt idx="2971">
                  <c:v>49.999999999999993</c:v>
                </c:pt>
                <c:pt idx="2972">
                  <c:v>54.999999999999993</c:v>
                </c:pt>
                <c:pt idx="2973">
                  <c:v>40</c:v>
                </c:pt>
                <c:pt idx="2974">
                  <c:v>35.000000000000007</c:v>
                </c:pt>
                <c:pt idx="2975">
                  <c:v>30.000000000000004</c:v>
                </c:pt>
                <c:pt idx="2976">
                  <c:v>30.000000000000004</c:v>
                </c:pt>
                <c:pt idx="2977">
                  <c:v>40</c:v>
                </c:pt>
                <c:pt idx="2978">
                  <c:v>55.000000000000007</c:v>
                </c:pt>
                <c:pt idx="2979">
                  <c:v>50</c:v>
                </c:pt>
                <c:pt idx="2980">
                  <c:v>45.000000000000007</c:v>
                </c:pt>
                <c:pt idx="2981">
                  <c:v>40</c:v>
                </c:pt>
                <c:pt idx="2982">
                  <c:v>40</c:v>
                </c:pt>
                <c:pt idx="2983">
                  <c:v>50</c:v>
                </c:pt>
                <c:pt idx="2984">
                  <c:v>55.000000000000007</c:v>
                </c:pt>
                <c:pt idx="2985">
                  <c:v>50</c:v>
                </c:pt>
                <c:pt idx="2986">
                  <c:v>45.000000000000007</c:v>
                </c:pt>
                <c:pt idx="2987">
                  <c:v>40</c:v>
                </c:pt>
                <c:pt idx="2988">
                  <c:v>40</c:v>
                </c:pt>
                <c:pt idx="2989">
                  <c:v>50</c:v>
                </c:pt>
                <c:pt idx="2990">
                  <c:v>55.000000000000007</c:v>
                </c:pt>
                <c:pt idx="2991">
                  <c:v>40</c:v>
                </c:pt>
                <c:pt idx="2992">
                  <c:v>35.000000000000007</c:v>
                </c:pt>
                <c:pt idx="2993">
                  <c:v>30.000000000000004</c:v>
                </c:pt>
                <c:pt idx="2994">
                  <c:v>30.000000000000004</c:v>
                </c:pt>
                <c:pt idx="2995">
                  <c:v>40</c:v>
                </c:pt>
                <c:pt idx="2996">
                  <c:v>45</c:v>
                </c:pt>
                <c:pt idx="2997">
                  <c:v>49.999999999999993</c:v>
                </c:pt>
                <c:pt idx="2998">
                  <c:v>40</c:v>
                </c:pt>
                <c:pt idx="2999">
                  <c:v>40</c:v>
                </c:pt>
                <c:pt idx="3000">
                  <c:v>40</c:v>
                </c:pt>
                <c:pt idx="3001">
                  <c:v>49.999999999999993</c:v>
                </c:pt>
                <c:pt idx="3002">
                  <c:v>54.999999999999986</c:v>
                </c:pt>
                <c:pt idx="3003">
                  <c:v>49.999999999999993</c:v>
                </c:pt>
                <c:pt idx="3004">
                  <c:v>40</c:v>
                </c:pt>
                <c:pt idx="3005">
                  <c:v>40</c:v>
                </c:pt>
                <c:pt idx="3006">
                  <c:v>40</c:v>
                </c:pt>
                <c:pt idx="3007">
                  <c:v>60</c:v>
                </c:pt>
                <c:pt idx="3008">
                  <c:v>64.999999999999986</c:v>
                </c:pt>
                <c:pt idx="3009">
                  <c:v>60</c:v>
                </c:pt>
                <c:pt idx="3010">
                  <c:v>50</c:v>
                </c:pt>
                <c:pt idx="3011">
                  <c:v>50</c:v>
                </c:pt>
                <c:pt idx="3012">
                  <c:v>50</c:v>
                </c:pt>
                <c:pt idx="3013">
                  <c:v>60</c:v>
                </c:pt>
                <c:pt idx="3014">
                  <c:v>64.999999999999986</c:v>
                </c:pt>
                <c:pt idx="3015">
                  <c:v>30.000000000000004</c:v>
                </c:pt>
                <c:pt idx="3016">
                  <c:v>30.000000000000004</c:v>
                </c:pt>
                <c:pt idx="3017">
                  <c:v>20.000000000000007</c:v>
                </c:pt>
                <c:pt idx="3018">
                  <c:v>25.000000000000007</c:v>
                </c:pt>
                <c:pt idx="3019">
                  <c:v>40</c:v>
                </c:pt>
                <c:pt idx="3020">
                  <c:v>30.000000000000004</c:v>
                </c:pt>
                <c:pt idx="3021">
                  <c:v>30.000000000000004</c:v>
                </c:pt>
                <c:pt idx="3022">
                  <c:v>30.000000000000004</c:v>
                </c:pt>
                <c:pt idx="3023">
                  <c:v>20.000000000000007</c:v>
                </c:pt>
                <c:pt idx="3024">
                  <c:v>25.000000000000007</c:v>
                </c:pt>
                <c:pt idx="3025">
                  <c:v>40</c:v>
                </c:pt>
                <c:pt idx="3026">
                  <c:v>14.999999999999996</c:v>
                </c:pt>
                <c:pt idx="3027">
                  <c:v>20.000000000000004</c:v>
                </c:pt>
                <c:pt idx="3028">
                  <c:v>20.000000000000004</c:v>
                </c:pt>
                <c:pt idx="3029">
                  <c:v>10.000000000000004</c:v>
                </c:pt>
                <c:pt idx="3030">
                  <c:v>14.999999999999996</c:v>
                </c:pt>
                <c:pt idx="3031">
                  <c:v>30.000000000000004</c:v>
                </c:pt>
                <c:pt idx="3032">
                  <c:v>20.000000000000004</c:v>
                </c:pt>
                <c:pt idx="3033">
                  <c:v>20.000000000000004</c:v>
                </c:pt>
                <c:pt idx="3034">
                  <c:v>20.000000000000004</c:v>
                </c:pt>
                <c:pt idx="3035">
                  <c:v>10.000000000000004</c:v>
                </c:pt>
                <c:pt idx="3036">
                  <c:v>14.999999999999996</c:v>
                </c:pt>
                <c:pt idx="3037">
                  <c:v>60</c:v>
                </c:pt>
                <c:pt idx="3038">
                  <c:v>50</c:v>
                </c:pt>
                <c:pt idx="3039">
                  <c:v>60</c:v>
                </c:pt>
                <c:pt idx="3040">
                  <c:v>40</c:v>
                </c:pt>
                <c:pt idx="3041">
                  <c:v>35</c:v>
                </c:pt>
                <c:pt idx="3042">
                  <c:v>35</c:v>
                </c:pt>
                <c:pt idx="3043">
                  <c:v>44.999999999999993</c:v>
                </c:pt>
                <c:pt idx="3044">
                  <c:v>49.999999999999993</c:v>
                </c:pt>
                <c:pt idx="3045">
                  <c:v>35</c:v>
                </c:pt>
                <c:pt idx="3046">
                  <c:v>30.000000000000011</c:v>
                </c:pt>
                <c:pt idx="3047">
                  <c:v>25.000000000000007</c:v>
                </c:pt>
                <c:pt idx="3048">
                  <c:v>25.000000000000007</c:v>
                </c:pt>
                <c:pt idx="3049">
                  <c:v>35</c:v>
                </c:pt>
                <c:pt idx="3050">
                  <c:v>55.000000000000007</c:v>
                </c:pt>
                <c:pt idx="3051">
                  <c:v>50</c:v>
                </c:pt>
                <c:pt idx="3052">
                  <c:v>45.000000000000007</c:v>
                </c:pt>
                <c:pt idx="3053">
                  <c:v>40</c:v>
                </c:pt>
                <c:pt idx="3054">
                  <c:v>40</c:v>
                </c:pt>
                <c:pt idx="3055">
                  <c:v>50</c:v>
                </c:pt>
                <c:pt idx="3056">
                  <c:v>55.000000000000007</c:v>
                </c:pt>
                <c:pt idx="3057">
                  <c:v>50</c:v>
                </c:pt>
                <c:pt idx="3058">
                  <c:v>45.000000000000007</c:v>
                </c:pt>
                <c:pt idx="3059">
                  <c:v>40</c:v>
                </c:pt>
                <c:pt idx="3060">
                  <c:v>40</c:v>
                </c:pt>
                <c:pt idx="3061">
                  <c:v>50</c:v>
                </c:pt>
                <c:pt idx="3062">
                  <c:v>55.000000000000007</c:v>
                </c:pt>
                <c:pt idx="3063">
                  <c:v>35</c:v>
                </c:pt>
                <c:pt idx="3064">
                  <c:v>30.000000000000011</c:v>
                </c:pt>
                <c:pt idx="3065">
                  <c:v>25.000000000000007</c:v>
                </c:pt>
                <c:pt idx="3066">
                  <c:v>25.000000000000007</c:v>
                </c:pt>
                <c:pt idx="3067">
                  <c:v>35</c:v>
                </c:pt>
                <c:pt idx="3068">
                  <c:v>40</c:v>
                </c:pt>
                <c:pt idx="3069">
                  <c:v>44.999999999999993</c:v>
                </c:pt>
                <c:pt idx="3070">
                  <c:v>35</c:v>
                </c:pt>
                <c:pt idx="3071">
                  <c:v>35</c:v>
                </c:pt>
                <c:pt idx="3072">
                  <c:v>35</c:v>
                </c:pt>
                <c:pt idx="3073">
                  <c:v>44.999999999999993</c:v>
                </c:pt>
                <c:pt idx="3074">
                  <c:v>49.999999999999986</c:v>
                </c:pt>
                <c:pt idx="3075">
                  <c:v>44.999999999999993</c:v>
                </c:pt>
                <c:pt idx="3076">
                  <c:v>35</c:v>
                </c:pt>
                <c:pt idx="3077">
                  <c:v>35</c:v>
                </c:pt>
                <c:pt idx="3078">
                  <c:v>35</c:v>
                </c:pt>
                <c:pt idx="3079">
                  <c:v>60</c:v>
                </c:pt>
                <c:pt idx="3080">
                  <c:v>64.999999999999986</c:v>
                </c:pt>
                <c:pt idx="3081">
                  <c:v>60</c:v>
                </c:pt>
                <c:pt idx="3082">
                  <c:v>50</c:v>
                </c:pt>
                <c:pt idx="3083">
                  <c:v>50</c:v>
                </c:pt>
                <c:pt idx="3084">
                  <c:v>50</c:v>
                </c:pt>
                <c:pt idx="3085">
                  <c:v>60</c:v>
                </c:pt>
                <c:pt idx="3086">
                  <c:v>64.999999999999986</c:v>
                </c:pt>
                <c:pt idx="3087">
                  <c:v>30.000000000000004</c:v>
                </c:pt>
                <c:pt idx="3088">
                  <c:v>30.000000000000004</c:v>
                </c:pt>
                <c:pt idx="3089">
                  <c:v>20.000000000000007</c:v>
                </c:pt>
                <c:pt idx="3090">
                  <c:v>25.000000000000007</c:v>
                </c:pt>
                <c:pt idx="3091">
                  <c:v>40</c:v>
                </c:pt>
                <c:pt idx="3092">
                  <c:v>30.000000000000004</c:v>
                </c:pt>
                <c:pt idx="3093">
                  <c:v>30.000000000000004</c:v>
                </c:pt>
                <c:pt idx="3094">
                  <c:v>30.000000000000004</c:v>
                </c:pt>
                <c:pt idx="3095">
                  <c:v>20.000000000000007</c:v>
                </c:pt>
                <c:pt idx="3096">
                  <c:v>25.000000000000007</c:v>
                </c:pt>
                <c:pt idx="3097">
                  <c:v>40</c:v>
                </c:pt>
                <c:pt idx="3098">
                  <c:v>14.999999999999996</c:v>
                </c:pt>
                <c:pt idx="3099">
                  <c:v>20.000000000000004</c:v>
                </c:pt>
                <c:pt idx="3100">
                  <c:v>20.000000000000004</c:v>
                </c:pt>
                <c:pt idx="3101">
                  <c:v>10.000000000000004</c:v>
                </c:pt>
                <c:pt idx="3102">
                  <c:v>14.999999999999996</c:v>
                </c:pt>
                <c:pt idx="3103">
                  <c:v>30.000000000000004</c:v>
                </c:pt>
                <c:pt idx="3104">
                  <c:v>20.000000000000004</c:v>
                </c:pt>
                <c:pt idx="3105">
                  <c:v>20.000000000000004</c:v>
                </c:pt>
                <c:pt idx="3106">
                  <c:v>20.000000000000004</c:v>
                </c:pt>
                <c:pt idx="3107">
                  <c:v>10.000000000000004</c:v>
                </c:pt>
                <c:pt idx="3108">
                  <c:v>14.999999999999996</c:v>
                </c:pt>
                <c:pt idx="3109">
                  <c:v>60</c:v>
                </c:pt>
                <c:pt idx="3110">
                  <c:v>50</c:v>
                </c:pt>
                <c:pt idx="3111">
                  <c:v>60</c:v>
                </c:pt>
                <c:pt idx="3112">
                  <c:v>40</c:v>
                </c:pt>
                <c:pt idx="3113">
                  <c:v>35</c:v>
                </c:pt>
                <c:pt idx="3114">
                  <c:v>35</c:v>
                </c:pt>
                <c:pt idx="3115">
                  <c:v>44.999999999999993</c:v>
                </c:pt>
                <c:pt idx="3116">
                  <c:v>49.999999999999993</c:v>
                </c:pt>
                <c:pt idx="3117">
                  <c:v>35</c:v>
                </c:pt>
                <c:pt idx="3118">
                  <c:v>30.000000000000011</c:v>
                </c:pt>
                <c:pt idx="3119">
                  <c:v>25.000000000000007</c:v>
                </c:pt>
                <c:pt idx="3120">
                  <c:v>25.000000000000007</c:v>
                </c:pt>
                <c:pt idx="3121">
                  <c:v>35</c:v>
                </c:pt>
                <c:pt idx="3122">
                  <c:v>55.000000000000007</c:v>
                </c:pt>
                <c:pt idx="3123">
                  <c:v>50</c:v>
                </c:pt>
                <c:pt idx="3124">
                  <c:v>45.000000000000007</c:v>
                </c:pt>
                <c:pt idx="3125">
                  <c:v>40</c:v>
                </c:pt>
                <c:pt idx="3126">
                  <c:v>40</c:v>
                </c:pt>
                <c:pt idx="3127">
                  <c:v>50</c:v>
                </c:pt>
                <c:pt idx="3128">
                  <c:v>55.000000000000007</c:v>
                </c:pt>
                <c:pt idx="3129">
                  <c:v>50</c:v>
                </c:pt>
                <c:pt idx="3130">
                  <c:v>45.000000000000007</c:v>
                </c:pt>
                <c:pt idx="3131">
                  <c:v>40</c:v>
                </c:pt>
                <c:pt idx="3132">
                  <c:v>40</c:v>
                </c:pt>
                <c:pt idx="3133">
                  <c:v>50</c:v>
                </c:pt>
                <c:pt idx="3134">
                  <c:v>55.000000000000007</c:v>
                </c:pt>
                <c:pt idx="3135">
                  <c:v>35</c:v>
                </c:pt>
                <c:pt idx="3136">
                  <c:v>30.000000000000011</c:v>
                </c:pt>
                <c:pt idx="3137">
                  <c:v>25.000000000000007</c:v>
                </c:pt>
                <c:pt idx="3138">
                  <c:v>25.000000000000007</c:v>
                </c:pt>
                <c:pt idx="3139">
                  <c:v>35</c:v>
                </c:pt>
                <c:pt idx="3140">
                  <c:v>40</c:v>
                </c:pt>
                <c:pt idx="3141">
                  <c:v>44.999999999999993</c:v>
                </c:pt>
                <c:pt idx="3142">
                  <c:v>35</c:v>
                </c:pt>
                <c:pt idx="3143">
                  <c:v>35</c:v>
                </c:pt>
                <c:pt idx="3144">
                  <c:v>35</c:v>
                </c:pt>
                <c:pt idx="3145">
                  <c:v>44.999999999999993</c:v>
                </c:pt>
                <c:pt idx="3146">
                  <c:v>49.999999999999986</c:v>
                </c:pt>
                <c:pt idx="3147">
                  <c:v>44.999999999999993</c:v>
                </c:pt>
                <c:pt idx="3148">
                  <c:v>35</c:v>
                </c:pt>
                <c:pt idx="3149">
                  <c:v>35</c:v>
                </c:pt>
                <c:pt idx="3150">
                  <c:v>35</c:v>
                </c:pt>
                <c:pt idx="3151">
                  <c:v>60</c:v>
                </c:pt>
                <c:pt idx="3152">
                  <c:v>64.999999999999986</c:v>
                </c:pt>
                <c:pt idx="3153">
                  <c:v>60</c:v>
                </c:pt>
                <c:pt idx="3154">
                  <c:v>50</c:v>
                </c:pt>
                <c:pt idx="3155">
                  <c:v>50</c:v>
                </c:pt>
                <c:pt idx="3156">
                  <c:v>50</c:v>
                </c:pt>
                <c:pt idx="3157">
                  <c:v>60</c:v>
                </c:pt>
                <c:pt idx="3158">
                  <c:v>64.999999999999986</c:v>
                </c:pt>
                <c:pt idx="3159">
                  <c:v>35</c:v>
                </c:pt>
                <c:pt idx="3160">
                  <c:v>35</c:v>
                </c:pt>
                <c:pt idx="3161">
                  <c:v>25.000000000000007</c:v>
                </c:pt>
                <c:pt idx="3162">
                  <c:v>30.000000000000004</c:v>
                </c:pt>
                <c:pt idx="3163">
                  <c:v>44.999999999999993</c:v>
                </c:pt>
                <c:pt idx="3164">
                  <c:v>35</c:v>
                </c:pt>
                <c:pt idx="3165">
                  <c:v>35</c:v>
                </c:pt>
                <c:pt idx="3166">
                  <c:v>35</c:v>
                </c:pt>
                <c:pt idx="3167">
                  <c:v>25.000000000000007</c:v>
                </c:pt>
                <c:pt idx="3168">
                  <c:v>30.000000000000004</c:v>
                </c:pt>
                <c:pt idx="3169">
                  <c:v>44.999999999999993</c:v>
                </c:pt>
                <c:pt idx="3170">
                  <c:v>19.999999999999996</c:v>
                </c:pt>
                <c:pt idx="3171">
                  <c:v>25.000000000000007</c:v>
                </c:pt>
                <c:pt idx="3172">
                  <c:v>25.000000000000007</c:v>
                </c:pt>
                <c:pt idx="3173">
                  <c:v>15.000000000000002</c:v>
                </c:pt>
                <c:pt idx="3174">
                  <c:v>19.999999999999996</c:v>
                </c:pt>
                <c:pt idx="3175">
                  <c:v>35</c:v>
                </c:pt>
                <c:pt idx="3176">
                  <c:v>25.000000000000007</c:v>
                </c:pt>
                <c:pt idx="3177">
                  <c:v>25.000000000000007</c:v>
                </c:pt>
                <c:pt idx="3178">
                  <c:v>25.000000000000007</c:v>
                </c:pt>
                <c:pt idx="3179">
                  <c:v>15.000000000000002</c:v>
                </c:pt>
                <c:pt idx="3180">
                  <c:v>19.999999999999996</c:v>
                </c:pt>
                <c:pt idx="3181">
                  <c:v>65</c:v>
                </c:pt>
                <c:pt idx="3182">
                  <c:v>50</c:v>
                </c:pt>
                <c:pt idx="3183">
                  <c:v>60</c:v>
                </c:pt>
                <c:pt idx="3184">
                  <c:v>40</c:v>
                </c:pt>
                <c:pt idx="3185">
                  <c:v>35</c:v>
                </c:pt>
                <c:pt idx="3186">
                  <c:v>35</c:v>
                </c:pt>
                <c:pt idx="3187">
                  <c:v>44.999999999999993</c:v>
                </c:pt>
                <c:pt idx="3188">
                  <c:v>54.999999999999993</c:v>
                </c:pt>
                <c:pt idx="3189">
                  <c:v>40</c:v>
                </c:pt>
                <c:pt idx="3190">
                  <c:v>35.000000000000007</c:v>
                </c:pt>
                <c:pt idx="3191">
                  <c:v>30.000000000000004</c:v>
                </c:pt>
                <c:pt idx="3192">
                  <c:v>30.000000000000004</c:v>
                </c:pt>
                <c:pt idx="3193">
                  <c:v>40</c:v>
                </c:pt>
                <c:pt idx="3194">
                  <c:v>60.000000000000007</c:v>
                </c:pt>
                <c:pt idx="3195">
                  <c:v>55.000000000000007</c:v>
                </c:pt>
                <c:pt idx="3196">
                  <c:v>50.000000000000014</c:v>
                </c:pt>
                <c:pt idx="3197">
                  <c:v>45</c:v>
                </c:pt>
                <c:pt idx="3198">
                  <c:v>45</c:v>
                </c:pt>
                <c:pt idx="3199">
                  <c:v>55.000000000000007</c:v>
                </c:pt>
                <c:pt idx="3200">
                  <c:v>60.000000000000007</c:v>
                </c:pt>
                <c:pt idx="3201">
                  <c:v>50</c:v>
                </c:pt>
                <c:pt idx="3202">
                  <c:v>45.000000000000007</c:v>
                </c:pt>
                <c:pt idx="3203">
                  <c:v>40</c:v>
                </c:pt>
                <c:pt idx="3204">
                  <c:v>40</c:v>
                </c:pt>
                <c:pt idx="3205">
                  <c:v>50</c:v>
                </c:pt>
                <c:pt idx="3206">
                  <c:v>55.000000000000007</c:v>
                </c:pt>
                <c:pt idx="3207">
                  <c:v>35</c:v>
                </c:pt>
                <c:pt idx="3208">
                  <c:v>30.000000000000011</c:v>
                </c:pt>
                <c:pt idx="3209">
                  <c:v>25.000000000000007</c:v>
                </c:pt>
                <c:pt idx="3210">
                  <c:v>25.000000000000007</c:v>
                </c:pt>
                <c:pt idx="3211">
                  <c:v>35</c:v>
                </c:pt>
                <c:pt idx="3212">
                  <c:v>40</c:v>
                </c:pt>
                <c:pt idx="3213">
                  <c:v>44.999999999999993</c:v>
                </c:pt>
                <c:pt idx="3214">
                  <c:v>35</c:v>
                </c:pt>
                <c:pt idx="3215">
                  <c:v>35</c:v>
                </c:pt>
                <c:pt idx="3216">
                  <c:v>35</c:v>
                </c:pt>
                <c:pt idx="3217">
                  <c:v>44.999999999999993</c:v>
                </c:pt>
                <c:pt idx="3218">
                  <c:v>49.999999999999986</c:v>
                </c:pt>
                <c:pt idx="3219">
                  <c:v>44.999999999999993</c:v>
                </c:pt>
                <c:pt idx="3220">
                  <c:v>35</c:v>
                </c:pt>
                <c:pt idx="3221">
                  <c:v>35</c:v>
                </c:pt>
                <c:pt idx="3222">
                  <c:v>35</c:v>
                </c:pt>
                <c:pt idx="3223">
                  <c:v>60</c:v>
                </c:pt>
                <c:pt idx="3224">
                  <c:v>64.999999999999986</c:v>
                </c:pt>
                <c:pt idx="3225">
                  <c:v>60</c:v>
                </c:pt>
                <c:pt idx="3226">
                  <c:v>50</c:v>
                </c:pt>
                <c:pt idx="3227">
                  <c:v>50</c:v>
                </c:pt>
                <c:pt idx="3228">
                  <c:v>50</c:v>
                </c:pt>
                <c:pt idx="3229">
                  <c:v>60</c:v>
                </c:pt>
                <c:pt idx="3230">
                  <c:v>64.999999999999986</c:v>
                </c:pt>
                <c:pt idx="3231">
                  <c:v>35</c:v>
                </c:pt>
                <c:pt idx="3232">
                  <c:v>35</c:v>
                </c:pt>
                <c:pt idx="3233">
                  <c:v>25.000000000000007</c:v>
                </c:pt>
                <c:pt idx="3234">
                  <c:v>30.000000000000004</c:v>
                </c:pt>
                <c:pt idx="3235">
                  <c:v>44.999999999999993</c:v>
                </c:pt>
                <c:pt idx="3236">
                  <c:v>35</c:v>
                </c:pt>
                <c:pt idx="3237">
                  <c:v>35</c:v>
                </c:pt>
                <c:pt idx="3238">
                  <c:v>40</c:v>
                </c:pt>
                <c:pt idx="3239">
                  <c:v>30.000000000000004</c:v>
                </c:pt>
                <c:pt idx="3240">
                  <c:v>35</c:v>
                </c:pt>
                <c:pt idx="3241">
                  <c:v>49.999999999999993</c:v>
                </c:pt>
                <c:pt idx="3242">
                  <c:v>24.999999999999993</c:v>
                </c:pt>
                <c:pt idx="3243">
                  <c:v>30.000000000000004</c:v>
                </c:pt>
                <c:pt idx="3244">
                  <c:v>30.000000000000004</c:v>
                </c:pt>
                <c:pt idx="3245">
                  <c:v>20</c:v>
                </c:pt>
                <c:pt idx="3246">
                  <c:v>24.999999999999993</c:v>
                </c:pt>
                <c:pt idx="3247">
                  <c:v>40</c:v>
                </c:pt>
                <c:pt idx="3248">
                  <c:v>30.000000000000004</c:v>
                </c:pt>
                <c:pt idx="3249">
                  <c:v>30.000000000000004</c:v>
                </c:pt>
                <c:pt idx="3250">
                  <c:v>30.000000000000004</c:v>
                </c:pt>
                <c:pt idx="3251">
                  <c:v>20</c:v>
                </c:pt>
                <c:pt idx="3252">
                  <c:v>24.999999999999993</c:v>
                </c:pt>
                <c:pt idx="3253">
                  <c:v>65</c:v>
                </c:pt>
                <c:pt idx="3254">
                  <c:v>50</c:v>
                </c:pt>
                <c:pt idx="3255">
                  <c:v>60</c:v>
                </c:pt>
                <c:pt idx="3256">
                  <c:v>40</c:v>
                </c:pt>
                <c:pt idx="3257">
                  <c:v>35</c:v>
                </c:pt>
                <c:pt idx="3258">
                  <c:v>35</c:v>
                </c:pt>
                <c:pt idx="3259">
                  <c:v>44.999999999999993</c:v>
                </c:pt>
                <c:pt idx="3260">
                  <c:v>54.999999999999993</c:v>
                </c:pt>
                <c:pt idx="3261">
                  <c:v>45</c:v>
                </c:pt>
                <c:pt idx="3262">
                  <c:v>40.000000000000007</c:v>
                </c:pt>
                <c:pt idx="3263">
                  <c:v>35</c:v>
                </c:pt>
                <c:pt idx="3264">
                  <c:v>35</c:v>
                </c:pt>
                <c:pt idx="3265">
                  <c:v>45</c:v>
                </c:pt>
                <c:pt idx="3266">
                  <c:v>65.000000000000014</c:v>
                </c:pt>
                <c:pt idx="3267">
                  <c:v>60.000000000000007</c:v>
                </c:pt>
                <c:pt idx="3268">
                  <c:v>55.000000000000014</c:v>
                </c:pt>
                <c:pt idx="3269">
                  <c:v>50</c:v>
                </c:pt>
                <c:pt idx="3270">
                  <c:v>50</c:v>
                </c:pt>
                <c:pt idx="3271">
                  <c:v>60.000000000000007</c:v>
                </c:pt>
                <c:pt idx="3272">
                  <c:v>65.000000000000014</c:v>
                </c:pt>
                <c:pt idx="3273">
                  <c:v>50</c:v>
                </c:pt>
                <c:pt idx="3274">
                  <c:v>45.000000000000007</c:v>
                </c:pt>
                <c:pt idx="3275">
                  <c:v>40</c:v>
                </c:pt>
                <c:pt idx="3276">
                  <c:v>40</c:v>
                </c:pt>
                <c:pt idx="3277">
                  <c:v>50</c:v>
                </c:pt>
                <c:pt idx="3278">
                  <c:v>55.000000000000007</c:v>
                </c:pt>
                <c:pt idx="3279">
                  <c:v>35</c:v>
                </c:pt>
                <c:pt idx="3280">
                  <c:v>30.000000000000011</c:v>
                </c:pt>
                <c:pt idx="3281">
                  <c:v>25.000000000000007</c:v>
                </c:pt>
                <c:pt idx="3282">
                  <c:v>25.000000000000007</c:v>
                </c:pt>
                <c:pt idx="3283">
                  <c:v>35</c:v>
                </c:pt>
                <c:pt idx="3284">
                  <c:v>40</c:v>
                </c:pt>
                <c:pt idx="3285">
                  <c:v>44.999999999999993</c:v>
                </c:pt>
                <c:pt idx="3286">
                  <c:v>35</c:v>
                </c:pt>
                <c:pt idx="3287">
                  <c:v>35</c:v>
                </c:pt>
                <c:pt idx="3288">
                  <c:v>35</c:v>
                </c:pt>
                <c:pt idx="3289">
                  <c:v>44.999999999999993</c:v>
                </c:pt>
                <c:pt idx="3290">
                  <c:v>49.999999999999986</c:v>
                </c:pt>
                <c:pt idx="3291">
                  <c:v>44.999999999999993</c:v>
                </c:pt>
                <c:pt idx="3292">
                  <c:v>35</c:v>
                </c:pt>
                <c:pt idx="3293">
                  <c:v>35</c:v>
                </c:pt>
                <c:pt idx="3294">
                  <c:v>40</c:v>
                </c:pt>
                <c:pt idx="3295">
                  <c:v>65</c:v>
                </c:pt>
                <c:pt idx="3296">
                  <c:v>70</c:v>
                </c:pt>
                <c:pt idx="3297">
                  <c:v>65</c:v>
                </c:pt>
                <c:pt idx="3298">
                  <c:v>55.000000000000007</c:v>
                </c:pt>
                <c:pt idx="3299">
                  <c:v>55.000000000000007</c:v>
                </c:pt>
                <c:pt idx="3300">
                  <c:v>55.000000000000007</c:v>
                </c:pt>
                <c:pt idx="3301">
                  <c:v>65</c:v>
                </c:pt>
                <c:pt idx="3302">
                  <c:v>70</c:v>
                </c:pt>
                <c:pt idx="3303">
                  <c:v>35</c:v>
                </c:pt>
                <c:pt idx="3304">
                  <c:v>35</c:v>
                </c:pt>
                <c:pt idx="3305">
                  <c:v>25.000000000000007</c:v>
                </c:pt>
                <c:pt idx="3306">
                  <c:v>30</c:v>
                </c:pt>
                <c:pt idx="3307">
                  <c:v>45</c:v>
                </c:pt>
                <c:pt idx="3308">
                  <c:v>35</c:v>
                </c:pt>
                <c:pt idx="3309">
                  <c:v>35</c:v>
                </c:pt>
                <c:pt idx="3310">
                  <c:v>35</c:v>
                </c:pt>
                <c:pt idx="3311">
                  <c:v>25.000000000000007</c:v>
                </c:pt>
                <c:pt idx="3312">
                  <c:v>30</c:v>
                </c:pt>
                <c:pt idx="3313">
                  <c:v>45</c:v>
                </c:pt>
                <c:pt idx="3314">
                  <c:v>35</c:v>
                </c:pt>
                <c:pt idx="3315">
                  <c:v>35</c:v>
                </c:pt>
                <c:pt idx="3316">
                  <c:v>35</c:v>
                </c:pt>
                <c:pt idx="3317">
                  <c:v>25.000000000000007</c:v>
                </c:pt>
                <c:pt idx="3318">
                  <c:v>30</c:v>
                </c:pt>
                <c:pt idx="3319">
                  <c:v>45</c:v>
                </c:pt>
                <c:pt idx="3320">
                  <c:v>35</c:v>
                </c:pt>
                <c:pt idx="3321">
                  <c:v>35</c:v>
                </c:pt>
                <c:pt idx="3322">
                  <c:v>35</c:v>
                </c:pt>
                <c:pt idx="3323">
                  <c:v>25.000000000000007</c:v>
                </c:pt>
                <c:pt idx="3324">
                  <c:v>30</c:v>
                </c:pt>
                <c:pt idx="3325">
                  <c:v>45</c:v>
                </c:pt>
                <c:pt idx="3326">
                  <c:v>35</c:v>
                </c:pt>
                <c:pt idx="3327">
                  <c:v>49.999999999999993</c:v>
                </c:pt>
                <c:pt idx="3328">
                  <c:v>45</c:v>
                </c:pt>
                <c:pt idx="3329">
                  <c:v>40</c:v>
                </c:pt>
                <c:pt idx="3330">
                  <c:v>40</c:v>
                </c:pt>
                <c:pt idx="3331">
                  <c:v>49.999999999999993</c:v>
                </c:pt>
                <c:pt idx="3332">
                  <c:v>54.999999999999993</c:v>
                </c:pt>
                <c:pt idx="3333">
                  <c:v>49.999999999999993</c:v>
                </c:pt>
                <c:pt idx="3334">
                  <c:v>45</c:v>
                </c:pt>
                <c:pt idx="3335">
                  <c:v>40</c:v>
                </c:pt>
                <c:pt idx="3336">
                  <c:v>40</c:v>
                </c:pt>
                <c:pt idx="3337">
                  <c:v>49.999999999999993</c:v>
                </c:pt>
                <c:pt idx="3338">
                  <c:v>54.999999999999993</c:v>
                </c:pt>
                <c:pt idx="3339">
                  <c:v>49.999999999999993</c:v>
                </c:pt>
                <c:pt idx="3340">
                  <c:v>45</c:v>
                </c:pt>
                <c:pt idx="3341">
                  <c:v>40</c:v>
                </c:pt>
                <c:pt idx="3342">
                  <c:v>40</c:v>
                </c:pt>
                <c:pt idx="3343">
                  <c:v>49.999999999999993</c:v>
                </c:pt>
                <c:pt idx="3344">
                  <c:v>54.999999999999993</c:v>
                </c:pt>
                <c:pt idx="3345">
                  <c:v>49.999999999999993</c:v>
                </c:pt>
                <c:pt idx="3346">
                  <c:v>45</c:v>
                </c:pt>
                <c:pt idx="3347">
                  <c:v>40</c:v>
                </c:pt>
                <c:pt idx="3348">
                  <c:v>40</c:v>
                </c:pt>
                <c:pt idx="3349">
                  <c:v>49.999999999999993</c:v>
                </c:pt>
                <c:pt idx="3350">
                  <c:v>54.999999999999993</c:v>
                </c:pt>
                <c:pt idx="3351">
                  <c:v>49.999999999999993</c:v>
                </c:pt>
                <c:pt idx="3352">
                  <c:v>45</c:v>
                </c:pt>
                <c:pt idx="3353">
                  <c:v>40</c:v>
                </c:pt>
                <c:pt idx="3354">
                  <c:v>40</c:v>
                </c:pt>
                <c:pt idx="3355">
                  <c:v>49.999999999999993</c:v>
                </c:pt>
                <c:pt idx="3356">
                  <c:v>54.999999999999993</c:v>
                </c:pt>
                <c:pt idx="3357">
                  <c:v>54.999999999999993</c:v>
                </c:pt>
                <c:pt idx="3358">
                  <c:v>50</c:v>
                </c:pt>
                <c:pt idx="3359">
                  <c:v>50</c:v>
                </c:pt>
                <c:pt idx="3360">
                  <c:v>50</c:v>
                </c:pt>
                <c:pt idx="3361">
                  <c:v>60</c:v>
                </c:pt>
                <c:pt idx="3362">
                  <c:v>64.999999999999986</c:v>
                </c:pt>
                <c:pt idx="3363">
                  <c:v>60</c:v>
                </c:pt>
                <c:pt idx="3364">
                  <c:v>50</c:v>
                </c:pt>
                <c:pt idx="3365">
                  <c:v>50</c:v>
                </c:pt>
                <c:pt idx="3366">
                  <c:v>50</c:v>
                </c:pt>
                <c:pt idx="3367">
                  <c:v>60</c:v>
                </c:pt>
                <c:pt idx="3368">
                  <c:v>64.999999999999986</c:v>
                </c:pt>
                <c:pt idx="3369">
                  <c:v>60</c:v>
                </c:pt>
                <c:pt idx="3370">
                  <c:v>50</c:v>
                </c:pt>
                <c:pt idx="3371">
                  <c:v>50</c:v>
                </c:pt>
                <c:pt idx="3372">
                  <c:v>50</c:v>
                </c:pt>
                <c:pt idx="3373">
                  <c:v>60</c:v>
                </c:pt>
                <c:pt idx="3374">
                  <c:v>64.999999999999986</c:v>
                </c:pt>
                <c:pt idx="3375">
                  <c:v>40</c:v>
                </c:pt>
                <c:pt idx="3376">
                  <c:v>40</c:v>
                </c:pt>
                <c:pt idx="3377">
                  <c:v>30.000000000000004</c:v>
                </c:pt>
                <c:pt idx="3378">
                  <c:v>35</c:v>
                </c:pt>
                <c:pt idx="3379">
                  <c:v>50</c:v>
                </c:pt>
                <c:pt idx="3380">
                  <c:v>40</c:v>
                </c:pt>
                <c:pt idx="3381">
                  <c:v>40</c:v>
                </c:pt>
                <c:pt idx="3382">
                  <c:v>40</c:v>
                </c:pt>
                <c:pt idx="3383">
                  <c:v>30.000000000000004</c:v>
                </c:pt>
                <c:pt idx="3384">
                  <c:v>35</c:v>
                </c:pt>
                <c:pt idx="3385">
                  <c:v>50</c:v>
                </c:pt>
                <c:pt idx="3386">
                  <c:v>40</c:v>
                </c:pt>
                <c:pt idx="3387">
                  <c:v>40</c:v>
                </c:pt>
                <c:pt idx="3388">
                  <c:v>40</c:v>
                </c:pt>
                <c:pt idx="3389">
                  <c:v>30.000000000000004</c:v>
                </c:pt>
                <c:pt idx="3390">
                  <c:v>35</c:v>
                </c:pt>
                <c:pt idx="3391">
                  <c:v>50</c:v>
                </c:pt>
                <c:pt idx="3392">
                  <c:v>40</c:v>
                </c:pt>
                <c:pt idx="3393">
                  <c:v>40</c:v>
                </c:pt>
                <c:pt idx="3394">
                  <c:v>40</c:v>
                </c:pt>
                <c:pt idx="3395">
                  <c:v>30.000000000000004</c:v>
                </c:pt>
                <c:pt idx="3396">
                  <c:v>35</c:v>
                </c:pt>
                <c:pt idx="3397">
                  <c:v>50</c:v>
                </c:pt>
                <c:pt idx="3398">
                  <c:v>40</c:v>
                </c:pt>
                <c:pt idx="3399">
                  <c:v>54.999999999999993</c:v>
                </c:pt>
                <c:pt idx="3400">
                  <c:v>50</c:v>
                </c:pt>
                <c:pt idx="3401">
                  <c:v>45</c:v>
                </c:pt>
                <c:pt idx="3402">
                  <c:v>45</c:v>
                </c:pt>
                <c:pt idx="3403">
                  <c:v>54.999999999999993</c:v>
                </c:pt>
                <c:pt idx="3404">
                  <c:v>60</c:v>
                </c:pt>
                <c:pt idx="3405">
                  <c:v>54.999999999999993</c:v>
                </c:pt>
                <c:pt idx="3406">
                  <c:v>50</c:v>
                </c:pt>
                <c:pt idx="3407">
                  <c:v>45</c:v>
                </c:pt>
                <c:pt idx="3408">
                  <c:v>45</c:v>
                </c:pt>
                <c:pt idx="3409">
                  <c:v>54.999999999999993</c:v>
                </c:pt>
                <c:pt idx="3410">
                  <c:v>60</c:v>
                </c:pt>
                <c:pt idx="3411">
                  <c:v>54.999999999999993</c:v>
                </c:pt>
                <c:pt idx="3412">
                  <c:v>50</c:v>
                </c:pt>
                <c:pt idx="3413">
                  <c:v>45</c:v>
                </c:pt>
                <c:pt idx="3414">
                  <c:v>45</c:v>
                </c:pt>
                <c:pt idx="3415">
                  <c:v>54.999999999999993</c:v>
                </c:pt>
                <c:pt idx="3416">
                  <c:v>60</c:v>
                </c:pt>
                <c:pt idx="3417">
                  <c:v>54.999999999999993</c:v>
                </c:pt>
                <c:pt idx="3418">
                  <c:v>50</c:v>
                </c:pt>
                <c:pt idx="3419">
                  <c:v>45</c:v>
                </c:pt>
                <c:pt idx="3420">
                  <c:v>45</c:v>
                </c:pt>
                <c:pt idx="3421">
                  <c:v>54.999999999999993</c:v>
                </c:pt>
                <c:pt idx="3422">
                  <c:v>60</c:v>
                </c:pt>
                <c:pt idx="3423">
                  <c:v>54.999999999999993</c:v>
                </c:pt>
                <c:pt idx="3424">
                  <c:v>50</c:v>
                </c:pt>
                <c:pt idx="3425">
                  <c:v>45</c:v>
                </c:pt>
                <c:pt idx="3426">
                  <c:v>45</c:v>
                </c:pt>
                <c:pt idx="3427">
                  <c:v>54.999999999999993</c:v>
                </c:pt>
                <c:pt idx="3428">
                  <c:v>60</c:v>
                </c:pt>
                <c:pt idx="3429">
                  <c:v>60</c:v>
                </c:pt>
                <c:pt idx="3430">
                  <c:v>55.000000000000007</c:v>
                </c:pt>
                <c:pt idx="3431">
                  <c:v>55.000000000000007</c:v>
                </c:pt>
                <c:pt idx="3432">
                  <c:v>55.000000000000007</c:v>
                </c:pt>
                <c:pt idx="3433">
                  <c:v>65</c:v>
                </c:pt>
                <c:pt idx="3434">
                  <c:v>70</c:v>
                </c:pt>
                <c:pt idx="3435">
                  <c:v>65</c:v>
                </c:pt>
                <c:pt idx="3436">
                  <c:v>55.000000000000007</c:v>
                </c:pt>
                <c:pt idx="3437">
                  <c:v>55.000000000000007</c:v>
                </c:pt>
                <c:pt idx="3438">
                  <c:v>55.000000000000007</c:v>
                </c:pt>
                <c:pt idx="3439">
                  <c:v>65</c:v>
                </c:pt>
                <c:pt idx="3440">
                  <c:v>70</c:v>
                </c:pt>
                <c:pt idx="3441">
                  <c:v>65</c:v>
                </c:pt>
                <c:pt idx="3442">
                  <c:v>55.000000000000007</c:v>
                </c:pt>
                <c:pt idx="3443">
                  <c:v>55.000000000000007</c:v>
                </c:pt>
                <c:pt idx="3444">
                  <c:v>55.000000000000007</c:v>
                </c:pt>
                <c:pt idx="3445">
                  <c:v>65</c:v>
                </c:pt>
                <c:pt idx="3446">
                  <c:v>70</c:v>
                </c:pt>
                <c:pt idx="3447">
                  <c:v>35</c:v>
                </c:pt>
                <c:pt idx="3448">
                  <c:v>35</c:v>
                </c:pt>
                <c:pt idx="3449">
                  <c:v>25.000000000000007</c:v>
                </c:pt>
                <c:pt idx="3450">
                  <c:v>30</c:v>
                </c:pt>
                <c:pt idx="3451">
                  <c:v>45</c:v>
                </c:pt>
                <c:pt idx="3452">
                  <c:v>35</c:v>
                </c:pt>
                <c:pt idx="3453">
                  <c:v>35</c:v>
                </c:pt>
                <c:pt idx="3454">
                  <c:v>35</c:v>
                </c:pt>
                <c:pt idx="3455">
                  <c:v>25.000000000000007</c:v>
                </c:pt>
                <c:pt idx="3456">
                  <c:v>30</c:v>
                </c:pt>
                <c:pt idx="3457">
                  <c:v>45</c:v>
                </c:pt>
                <c:pt idx="3458">
                  <c:v>35</c:v>
                </c:pt>
                <c:pt idx="3459">
                  <c:v>35</c:v>
                </c:pt>
                <c:pt idx="3460">
                  <c:v>35</c:v>
                </c:pt>
                <c:pt idx="3461">
                  <c:v>25.000000000000007</c:v>
                </c:pt>
                <c:pt idx="3462">
                  <c:v>30</c:v>
                </c:pt>
                <c:pt idx="3463">
                  <c:v>45</c:v>
                </c:pt>
                <c:pt idx="3464">
                  <c:v>35</c:v>
                </c:pt>
                <c:pt idx="3465">
                  <c:v>35</c:v>
                </c:pt>
                <c:pt idx="3466">
                  <c:v>35</c:v>
                </c:pt>
                <c:pt idx="3467">
                  <c:v>25.000000000000007</c:v>
                </c:pt>
                <c:pt idx="3468">
                  <c:v>30</c:v>
                </c:pt>
                <c:pt idx="3469">
                  <c:v>45</c:v>
                </c:pt>
                <c:pt idx="3470">
                  <c:v>35</c:v>
                </c:pt>
                <c:pt idx="3471">
                  <c:v>49.999999999999993</c:v>
                </c:pt>
                <c:pt idx="3472">
                  <c:v>45</c:v>
                </c:pt>
                <c:pt idx="3473">
                  <c:v>40</c:v>
                </c:pt>
                <c:pt idx="3474">
                  <c:v>40</c:v>
                </c:pt>
                <c:pt idx="3475">
                  <c:v>49.999999999999993</c:v>
                </c:pt>
                <c:pt idx="3476">
                  <c:v>54.999999999999993</c:v>
                </c:pt>
                <c:pt idx="3477">
                  <c:v>49.999999999999993</c:v>
                </c:pt>
                <c:pt idx="3478">
                  <c:v>45</c:v>
                </c:pt>
                <c:pt idx="3479">
                  <c:v>40</c:v>
                </c:pt>
                <c:pt idx="3480">
                  <c:v>40</c:v>
                </c:pt>
                <c:pt idx="3481">
                  <c:v>49.999999999999993</c:v>
                </c:pt>
                <c:pt idx="3482">
                  <c:v>54.999999999999993</c:v>
                </c:pt>
                <c:pt idx="3483">
                  <c:v>49.999999999999993</c:v>
                </c:pt>
                <c:pt idx="3484">
                  <c:v>45</c:v>
                </c:pt>
                <c:pt idx="3485">
                  <c:v>40</c:v>
                </c:pt>
                <c:pt idx="3486">
                  <c:v>40</c:v>
                </c:pt>
                <c:pt idx="3487">
                  <c:v>49.999999999999993</c:v>
                </c:pt>
                <c:pt idx="3488">
                  <c:v>54.999999999999993</c:v>
                </c:pt>
                <c:pt idx="3489">
                  <c:v>49.999999999999993</c:v>
                </c:pt>
                <c:pt idx="3490">
                  <c:v>45</c:v>
                </c:pt>
                <c:pt idx="3491">
                  <c:v>40</c:v>
                </c:pt>
                <c:pt idx="3492">
                  <c:v>40</c:v>
                </c:pt>
                <c:pt idx="3493">
                  <c:v>49.999999999999993</c:v>
                </c:pt>
                <c:pt idx="3494">
                  <c:v>54.999999999999993</c:v>
                </c:pt>
                <c:pt idx="3495">
                  <c:v>49.999999999999993</c:v>
                </c:pt>
                <c:pt idx="3496">
                  <c:v>45</c:v>
                </c:pt>
                <c:pt idx="3497">
                  <c:v>40</c:v>
                </c:pt>
                <c:pt idx="3498">
                  <c:v>40</c:v>
                </c:pt>
                <c:pt idx="3499">
                  <c:v>49.999999999999993</c:v>
                </c:pt>
                <c:pt idx="3500">
                  <c:v>54.999999999999993</c:v>
                </c:pt>
                <c:pt idx="3501">
                  <c:v>54.999999999999993</c:v>
                </c:pt>
                <c:pt idx="3502">
                  <c:v>50</c:v>
                </c:pt>
                <c:pt idx="3503">
                  <c:v>50</c:v>
                </c:pt>
                <c:pt idx="3504">
                  <c:v>50</c:v>
                </c:pt>
                <c:pt idx="3505">
                  <c:v>60</c:v>
                </c:pt>
                <c:pt idx="3506">
                  <c:v>64.999999999999986</c:v>
                </c:pt>
                <c:pt idx="3507">
                  <c:v>60</c:v>
                </c:pt>
                <c:pt idx="3508">
                  <c:v>50</c:v>
                </c:pt>
                <c:pt idx="3509">
                  <c:v>50</c:v>
                </c:pt>
                <c:pt idx="3510">
                  <c:v>50</c:v>
                </c:pt>
                <c:pt idx="3511">
                  <c:v>60</c:v>
                </c:pt>
                <c:pt idx="3512">
                  <c:v>64.999999999999986</c:v>
                </c:pt>
                <c:pt idx="3513">
                  <c:v>60</c:v>
                </c:pt>
                <c:pt idx="3514">
                  <c:v>50</c:v>
                </c:pt>
                <c:pt idx="3515">
                  <c:v>50</c:v>
                </c:pt>
                <c:pt idx="3516">
                  <c:v>50</c:v>
                </c:pt>
                <c:pt idx="3517">
                  <c:v>60</c:v>
                </c:pt>
                <c:pt idx="3518">
                  <c:v>64.999999999999986</c:v>
                </c:pt>
                <c:pt idx="3519">
                  <c:v>40</c:v>
                </c:pt>
                <c:pt idx="3520">
                  <c:v>40</c:v>
                </c:pt>
                <c:pt idx="3521">
                  <c:v>30.000000000000004</c:v>
                </c:pt>
                <c:pt idx="3522">
                  <c:v>35</c:v>
                </c:pt>
                <c:pt idx="3523">
                  <c:v>50</c:v>
                </c:pt>
                <c:pt idx="3524">
                  <c:v>40</c:v>
                </c:pt>
                <c:pt idx="3525">
                  <c:v>40</c:v>
                </c:pt>
                <c:pt idx="3526">
                  <c:v>40</c:v>
                </c:pt>
                <c:pt idx="3527">
                  <c:v>30.000000000000004</c:v>
                </c:pt>
                <c:pt idx="3528">
                  <c:v>35</c:v>
                </c:pt>
                <c:pt idx="3529">
                  <c:v>50</c:v>
                </c:pt>
                <c:pt idx="3530">
                  <c:v>40</c:v>
                </c:pt>
                <c:pt idx="3531">
                  <c:v>40</c:v>
                </c:pt>
                <c:pt idx="3532">
                  <c:v>40</c:v>
                </c:pt>
                <c:pt idx="3533">
                  <c:v>30.000000000000004</c:v>
                </c:pt>
                <c:pt idx="3534">
                  <c:v>35</c:v>
                </c:pt>
                <c:pt idx="3535">
                  <c:v>50</c:v>
                </c:pt>
                <c:pt idx="3536">
                  <c:v>40</c:v>
                </c:pt>
                <c:pt idx="3537">
                  <c:v>40</c:v>
                </c:pt>
                <c:pt idx="3538">
                  <c:v>40</c:v>
                </c:pt>
                <c:pt idx="3539">
                  <c:v>30.000000000000004</c:v>
                </c:pt>
                <c:pt idx="3540">
                  <c:v>35</c:v>
                </c:pt>
                <c:pt idx="3541">
                  <c:v>50</c:v>
                </c:pt>
                <c:pt idx="3542">
                  <c:v>40</c:v>
                </c:pt>
                <c:pt idx="3543">
                  <c:v>54.999999999999993</c:v>
                </c:pt>
                <c:pt idx="3544">
                  <c:v>50</c:v>
                </c:pt>
                <c:pt idx="3545">
                  <c:v>45</c:v>
                </c:pt>
                <c:pt idx="3546">
                  <c:v>45</c:v>
                </c:pt>
                <c:pt idx="3547">
                  <c:v>54.999999999999993</c:v>
                </c:pt>
                <c:pt idx="3548">
                  <c:v>60</c:v>
                </c:pt>
                <c:pt idx="3549">
                  <c:v>54.999999999999993</c:v>
                </c:pt>
                <c:pt idx="3550">
                  <c:v>50</c:v>
                </c:pt>
                <c:pt idx="3551">
                  <c:v>45</c:v>
                </c:pt>
                <c:pt idx="3552">
                  <c:v>45</c:v>
                </c:pt>
                <c:pt idx="3553">
                  <c:v>54.999999999999993</c:v>
                </c:pt>
                <c:pt idx="3554">
                  <c:v>60</c:v>
                </c:pt>
                <c:pt idx="3555">
                  <c:v>54.999999999999993</c:v>
                </c:pt>
                <c:pt idx="3556">
                  <c:v>50</c:v>
                </c:pt>
                <c:pt idx="3557">
                  <c:v>45</c:v>
                </c:pt>
                <c:pt idx="3558">
                  <c:v>45</c:v>
                </c:pt>
                <c:pt idx="3559">
                  <c:v>54.999999999999993</c:v>
                </c:pt>
                <c:pt idx="3560">
                  <c:v>60</c:v>
                </c:pt>
                <c:pt idx="3561">
                  <c:v>54.999999999999993</c:v>
                </c:pt>
                <c:pt idx="3562">
                  <c:v>50</c:v>
                </c:pt>
                <c:pt idx="3563">
                  <c:v>45</c:v>
                </c:pt>
                <c:pt idx="3564">
                  <c:v>45</c:v>
                </c:pt>
                <c:pt idx="3565">
                  <c:v>54.999999999999993</c:v>
                </c:pt>
                <c:pt idx="3566">
                  <c:v>60</c:v>
                </c:pt>
                <c:pt idx="3567">
                  <c:v>54.999999999999993</c:v>
                </c:pt>
                <c:pt idx="3568">
                  <c:v>50</c:v>
                </c:pt>
                <c:pt idx="3569">
                  <c:v>45</c:v>
                </c:pt>
                <c:pt idx="3570">
                  <c:v>45</c:v>
                </c:pt>
                <c:pt idx="3571">
                  <c:v>54.999999999999993</c:v>
                </c:pt>
                <c:pt idx="3572">
                  <c:v>60</c:v>
                </c:pt>
                <c:pt idx="3573">
                  <c:v>60</c:v>
                </c:pt>
                <c:pt idx="3574">
                  <c:v>55.000000000000007</c:v>
                </c:pt>
                <c:pt idx="3575">
                  <c:v>55.000000000000007</c:v>
                </c:pt>
                <c:pt idx="3576">
                  <c:v>55.000000000000007</c:v>
                </c:pt>
                <c:pt idx="3577">
                  <c:v>65</c:v>
                </c:pt>
                <c:pt idx="3578">
                  <c:v>70</c:v>
                </c:pt>
                <c:pt idx="3579">
                  <c:v>65</c:v>
                </c:pt>
                <c:pt idx="3580">
                  <c:v>55.000000000000007</c:v>
                </c:pt>
                <c:pt idx="3581">
                  <c:v>55.000000000000007</c:v>
                </c:pt>
                <c:pt idx="3582">
                  <c:v>55.000000000000007</c:v>
                </c:pt>
                <c:pt idx="3583">
                  <c:v>65</c:v>
                </c:pt>
                <c:pt idx="3584">
                  <c:v>70</c:v>
                </c:pt>
                <c:pt idx="3585">
                  <c:v>65</c:v>
                </c:pt>
                <c:pt idx="3586">
                  <c:v>55.000000000000007</c:v>
                </c:pt>
                <c:pt idx="3587">
                  <c:v>55.000000000000007</c:v>
                </c:pt>
                <c:pt idx="3588">
                  <c:v>55.000000000000007</c:v>
                </c:pt>
                <c:pt idx="3589">
                  <c:v>65</c:v>
                </c:pt>
                <c:pt idx="3590">
                  <c:v>70</c:v>
                </c:pt>
                <c:pt idx="3591">
                  <c:v>35</c:v>
                </c:pt>
                <c:pt idx="3592">
                  <c:v>35</c:v>
                </c:pt>
                <c:pt idx="3593">
                  <c:v>25.000000000000007</c:v>
                </c:pt>
                <c:pt idx="3594">
                  <c:v>30</c:v>
                </c:pt>
                <c:pt idx="3595">
                  <c:v>45</c:v>
                </c:pt>
                <c:pt idx="3596">
                  <c:v>35</c:v>
                </c:pt>
                <c:pt idx="3597">
                  <c:v>35</c:v>
                </c:pt>
                <c:pt idx="3598">
                  <c:v>35</c:v>
                </c:pt>
                <c:pt idx="3599">
                  <c:v>25.000000000000007</c:v>
                </c:pt>
                <c:pt idx="3600">
                  <c:v>30</c:v>
                </c:pt>
                <c:pt idx="3601">
                  <c:v>45</c:v>
                </c:pt>
                <c:pt idx="3602">
                  <c:v>35</c:v>
                </c:pt>
                <c:pt idx="3603">
                  <c:v>35</c:v>
                </c:pt>
                <c:pt idx="3604">
                  <c:v>35</c:v>
                </c:pt>
                <c:pt idx="3605">
                  <c:v>25.000000000000007</c:v>
                </c:pt>
                <c:pt idx="3606">
                  <c:v>30</c:v>
                </c:pt>
                <c:pt idx="3607">
                  <c:v>45</c:v>
                </c:pt>
                <c:pt idx="3608">
                  <c:v>35</c:v>
                </c:pt>
                <c:pt idx="3609">
                  <c:v>35</c:v>
                </c:pt>
                <c:pt idx="3610">
                  <c:v>35</c:v>
                </c:pt>
                <c:pt idx="3611">
                  <c:v>25.000000000000007</c:v>
                </c:pt>
                <c:pt idx="3612">
                  <c:v>30</c:v>
                </c:pt>
                <c:pt idx="3613">
                  <c:v>45</c:v>
                </c:pt>
                <c:pt idx="3614">
                  <c:v>35</c:v>
                </c:pt>
                <c:pt idx="3615">
                  <c:v>49.999999999999993</c:v>
                </c:pt>
                <c:pt idx="3616">
                  <c:v>45</c:v>
                </c:pt>
                <c:pt idx="3617">
                  <c:v>40</c:v>
                </c:pt>
                <c:pt idx="3618">
                  <c:v>40</c:v>
                </c:pt>
                <c:pt idx="3619">
                  <c:v>49.999999999999993</c:v>
                </c:pt>
                <c:pt idx="3620">
                  <c:v>54.999999999999993</c:v>
                </c:pt>
                <c:pt idx="3621">
                  <c:v>49.999999999999993</c:v>
                </c:pt>
                <c:pt idx="3622">
                  <c:v>45</c:v>
                </c:pt>
                <c:pt idx="3623">
                  <c:v>40</c:v>
                </c:pt>
                <c:pt idx="3624">
                  <c:v>40</c:v>
                </c:pt>
                <c:pt idx="3625">
                  <c:v>49.999999999999993</c:v>
                </c:pt>
                <c:pt idx="3626">
                  <c:v>54.999999999999993</c:v>
                </c:pt>
                <c:pt idx="3627">
                  <c:v>49.999999999999993</c:v>
                </c:pt>
                <c:pt idx="3628">
                  <c:v>45</c:v>
                </c:pt>
                <c:pt idx="3629">
                  <c:v>40</c:v>
                </c:pt>
                <c:pt idx="3630">
                  <c:v>40</c:v>
                </c:pt>
                <c:pt idx="3631">
                  <c:v>49.999999999999993</c:v>
                </c:pt>
                <c:pt idx="3632">
                  <c:v>54.999999999999993</c:v>
                </c:pt>
                <c:pt idx="3633">
                  <c:v>49.999999999999993</c:v>
                </c:pt>
                <c:pt idx="3634">
                  <c:v>45</c:v>
                </c:pt>
                <c:pt idx="3635">
                  <c:v>40</c:v>
                </c:pt>
                <c:pt idx="3636">
                  <c:v>40</c:v>
                </c:pt>
                <c:pt idx="3637">
                  <c:v>49.999999999999993</c:v>
                </c:pt>
                <c:pt idx="3638">
                  <c:v>54.999999999999993</c:v>
                </c:pt>
                <c:pt idx="3639">
                  <c:v>49.999999999999993</c:v>
                </c:pt>
                <c:pt idx="3640">
                  <c:v>45</c:v>
                </c:pt>
                <c:pt idx="3641">
                  <c:v>40</c:v>
                </c:pt>
                <c:pt idx="3642">
                  <c:v>40</c:v>
                </c:pt>
                <c:pt idx="3643">
                  <c:v>49.999999999999993</c:v>
                </c:pt>
                <c:pt idx="3644">
                  <c:v>54.999999999999993</c:v>
                </c:pt>
                <c:pt idx="3645">
                  <c:v>54.999999999999993</c:v>
                </c:pt>
                <c:pt idx="3646">
                  <c:v>50</c:v>
                </c:pt>
                <c:pt idx="3647">
                  <c:v>50</c:v>
                </c:pt>
                <c:pt idx="3648">
                  <c:v>50</c:v>
                </c:pt>
                <c:pt idx="3649">
                  <c:v>60</c:v>
                </c:pt>
                <c:pt idx="3650">
                  <c:v>64.999999999999986</c:v>
                </c:pt>
                <c:pt idx="3651">
                  <c:v>60</c:v>
                </c:pt>
                <c:pt idx="3652">
                  <c:v>50</c:v>
                </c:pt>
                <c:pt idx="3653">
                  <c:v>50</c:v>
                </c:pt>
                <c:pt idx="3654">
                  <c:v>50</c:v>
                </c:pt>
                <c:pt idx="3655">
                  <c:v>60</c:v>
                </c:pt>
                <c:pt idx="3656">
                  <c:v>64.999999999999986</c:v>
                </c:pt>
                <c:pt idx="3657">
                  <c:v>60</c:v>
                </c:pt>
                <c:pt idx="3658">
                  <c:v>50</c:v>
                </c:pt>
                <c:pt idx="3659">
                  <c:v>50</c:v>
                </c:pt>
                <c:pt idx="3660">
                  <c:v>50</c:v>
                </c:pt>
                <c:pt idx="3661">
                  <c:v>60</c:v>
                </c:pt>
                <c:pt idx="3662">
                  <c:v>64.999999999999986</c:v>
                </c:pt>
                <c:pt idx="3663">
                  <c:v>40</c:v>
                </c:pt>
                <c:pt idx="3664">
                  <c:v>40</c:v>
                </c:pt>
                <c:pt idx="3665">
                  <c:v>30.000000000000004</c:v>
                </c:pt>
                <c:pt idx="3666">
                  <c:v>35</c:v>
                </c:pt>
                <c:pt idx="3667">
                  <c:v>50</c:v>
                </c:pt>
                <c:pt idx="3668">
                  <c:v>40</c:v>
                </c:pt>
                <c:pt idx="3669">
                  <c:v>40</c:v>
                </c:pt>
                <c:pt idx="3670">
                  <c:v>40</c:v>
                </c:pt>
                <c:pt idx="3671">
                  <c:v>30.000000000000004</c:v>
                </c:pt>
                <c:pt idx="3672">
                  <c:v>35</c:v>
                </c:pt>
                <c:pt idx="3673">
                  <c:v>50</c:v>
                </c:pt>
                <c:pt idx="3674">
                  <c:v>40</c:v>
                </c:pt>
                <c:pt idx="3675">
                  <c:v>40</c:v>
                </c:pt>
                <c:pt idx="3676">
                  <c:v>40</c:v>
                </c:pt>
                <c:pt idx="3677">
                  <c:v>30.000000000000004</c:v>
                </c:pt>
                <c:pt idx="3678">
                  <c:v>35</c:v>
                </c:pt>
                <c:pt idx="3679">
                  <c:v>50</c:v>
                </c:pt>
                <c:pt idx="3680">
                  <c:v>40</c:v>
                </c:pt>
                <c:pt idx="3681">
                  <c:v>40</c:v>
                </c:pt>
                <c:pt idx="3682">
                  <c:v>40</c:v>
                </c:pt>
                <c:pt idx="3683">
                  <c:v>30.000000000000004</c:v>
                </c:pt>
                <c:pt idx="3684">
                  <c:v>35</c:v>
                </c:pt>
                <c:pt idx="3685">
                  <c:v>50</c:v>
                </c:pt>
                <c:pt idx="3686">
                  <c:v>40</c:v>
                </c:pt>
                <c:pt idx="3687">
                  <c:v>54.999999999999993</c:v>
                </c:pt>
                <c:pt idx="3688">
                  <c:v>50</c:v>
                </c:pt>
                <c:pt idx="3689">
                  <c:v>45</c:v>
                </c:pt>
                <c:pt idx="3690">
                  <c:v>45</c:v>
                </c:pt>
                <c:pt idx="3691">
                  <c:v>54.999999999999993</c:v>
                </c:pt>
                <c:pt idx="3692">
                  <c:v>60</c:v>
                </c:pt>
                <c:pt idx="3693">
                  <c:v>54.999999999999993</c:v>
                </c:pt>
                <c:pt idx="3694">
                  <c:v>50</c:v>
                </c:pt>
                <c:pt idx="3695">
                  <c:v>45</c:v>
                </c:pt>
                <c:pt idx="3696">
                  <c:v>45</c:v>
                </c:pt>
                <c:pt idx="3697">
                  <c:v>54.999999999999993</c:v>
                </c:pt>
                <c:pt idx="3698">
                  <c:v>60</c:v>
                </c:pt>
                <c:pt idx="3699">
                  <c:v>54.999999999999993</c:v>
                </c:pt>
                <c:pt idx="3700">
                  <c:v>50</c:v>
                </c:pt>
                <c:pt idx="3701">
                  <c:v>45</c:v>
                </c:pt>
                <c:pt idx="3702">
                  <c:v>45</c:v>
                </c:pt>
                <c:pt idx="3703">
                  <c:v>54.999999999999993</c:v>
                </c:pt>
                <c:pt idx="3704">
                  <c:v>60</c:v>
                </c:pt>
                <c:pt idx="3705">
                  <c:v>54.999999999999993</c:v>
                </c:pt>
                <c:pt idx="3706">
                  <c:v>50</c:v>
                </c:pt>
                <c:pt idx="3707">
                  <c:v>45</c:v>
                </c:pt>
                <c:pt idx="3708">
                  <c:v>45</c:v>
                </c:pt>
                <c:pt idx="3709">
                  <c:v>54.999999999999993</c:v>
                </c:pt>
                <c:pt idx="3710">
                  <c:v>60</c:v>
                </c:pt>
                <c:pt idx="3711">
                  <c:v>54.999999999999993</c:v>
                </c:pt>
                <c:pt idx="3712">
                  <c:v>50</c:v>
                </c:pt>
                <c:pt idx="3713">
                  <c:v>45</c:v>
                </c:pt>
                <c:pt idx="3714">
                  <c:v>45</c:v>
                </c:pt>
                <c:pt idx="3715">
                  <c:v>54.999999999999993</c:v>
                </c:pt>
                <c:pt idx="3716">
                  <c:v>60</c:v>
                </c:pt>
                <c:pt idx="3717">
                  <c:v>60</c:v>
                </c:pt>
                <c:pt idx="3718">
                  <c:v>55.000000000000007</c:v>
                </c:pt>
                <c:pt idx="3719">
                  <c:v>55.000000000000007</c:v>
                </c:pt>
                <c:pt idx="3720">
                  <c:v>55.000000000000007</c:v>
                </c:pt>
                <c:pt idx="3721">
                  <c:v>65</c:v>
                </c:pt>
                <c:pt idx="3722">
                  <c:v>70</c:v>
                </c:pt>
                <c:pt idx="3723">
                  <c:v>65</c:v>
                </c:pt>
                <c:pt idx="3724">
                  <c:v>55.000000000000007</c:v>
                </c:pt>
                <c:pt idx="3725">
                  <c:v>55.000000000000007</c:v>
                </c:pt>
                <c:pt idx="3726">
                  <c:v>55.000000000000007</c:v>
                </c:pt>
                <c:pt idx="3727">
                  <c:v>65</c:v>
                </c:pt>
                <c:pt idx="3728">
                  <c:v>70</c:v>
                </c:pt>
                <c:pt idx="3729">
                  <c:v>65</c:v>
                </c:pt>
                <c:pt idx="3730">
                  <c:v>55.000000000000007</c:v>
                </c:pt>
                <c:pt idx="3731">
                  <c:v>55.000000000000007</c:v>
                </c:pt>
                <c:pt idx="3732">
                  <c:v>55.000000000000007</c:v>
                </c:pt>
                <c:pt idx="3733">
                  <c:v>65</c:v>
                </c:pt>
                <c:pt idx="3734">
                  <c:v>70</c:v>
                </c:pt>
                <c:pt idx="3735">
                  <c:v>45</c:v>
                </c:pt>
                <c:pt idx="3736">
                  <c:v>45</c:v>
                </c:pt>
                <c:pt idx="3737">
                  <c:v>35</c:v>
                </c:pt>
                <c:pt idx="3738">
                  <c:v>40</c:v>
                </c:pt>
                <c:pt idx="3739">
                  <c:v>55.000000000000007</c:v>
                </c:pt>
                <c:pt idx="3740">
                  <c:v>45</c:v>
                </c:pt>
                <c:pt idx="3741">
                  <c:v>45</c:v>
                </c:pt>
                <c:pt idx="3742">
                  <c:v>45</c:v>
                </c:pt>
                <c:pt idx="3743">
                  <c:v>35</c:v>
                </c:pt>
                <c:pt idx="3744">
                  <c:v>40</c:v>
                </c:pt>
                <c:pt idx="3745">
                  <c:v>55.000000000000007</c:v>
                </c:pt>
                <c:pt idx="3746">
                  <c:v>45</c:v>
                </c:pt>
                <c:pt idx="3747">
                  <c:v>45</c:v>
                </c:pt>
                <c:pt idx="3748">
                  <c:v>45</c:v>
                </c:pt>
                <c:pt idx="3749">
                  <c:v>35</c:v>
                </c:pt>
                <c:pt idx="3750">
                  <c:v>40</c:v>
                </c:pt>
                <c:pt idx="3751">
                  <c:v>55.000000000000007</c:v>
                </c:pt>
                <c:pt idx="3752">
                  <c:v>45</c:v>
                </c:pt>
                <c:pt idx="3753">
                  <c:v>45</c:v>
                </c:pt>
                <c:pt idx="3754">
                  <c:v>45</c:v>
                </c:pt>
                <c:pt idx="3755">
                  <c:v>35</c:v>
                </c:pt>
                <c:pt idx="3756">
                  <c:v>40</c:v>
                </c:pt>
                <c:pt idx="3757">
                  <c:v>55.000000000000007</c:v>
                </c:pt>
                <c:pt idx="3758">
                  <c:v>45</c:v>
                </c:pt>
                <c:pt idx="3759">
                  <c:v>60</c:v>
                </c:pt>
                <c:pt idx="3760">
                  <c:v>55.000000000000007</c:v>
                </c:pt>
                <c:pt idx="3761">
                  <c:v>50</c:v>
                </c:pt>
                <c:pt idx="3762">
                  <c:v>50</c:v>
                </c:pt>
                <c:pt idx="3763">
                  <c:v>60</c:v>
                </c:pt>
                <c:pt idx="3764">
                  <c:v>65</c:v>
                </c:pt>
                <c:pt idx="3765">
                  <c:v>60</c:v>
                </c:pt>
                <c:pt idx="3766">
                  <c:v>55.000000000000007</c:v>
                </c:pt>
                <c:pt idx="3767">
                  <c:v>50</c:v>
                </c:pt>
                <c:pt idx="3768">
                  <c:v>50</c:v>
                </c:pt>
                <c:pt idx="3769">
                  <c:v>60</c:v>
                </c:pt>
                <c:pt idx="3770">
                  <c:v>65</c:v>
                </c:pt>
                <c:pt idx="3771">
                  <c:v>60</c:v>
                </c:pt>
                <c:pt idx="3772">
                  <c:v>55.000000000000007</c:v>
                </c:pt>
                <c:pt idx="3773">
                  <c:v>50</c:v>
                </c:pt>
                <c:pt idx="3774">
                  <c:v>50</c:v>
                </c:pt>
                <c:pt idx="3775">
                  <c:v>60</c:v>
                </c:pt>
                <c:pt idx="3776">
                  <c:v>65</c:v>
                </c:pt>
                <c:pt idx="3777">
                  <c:v>60</c:v>
                </c:pt>
                <c:pt idx="3778">
                  <c:v>55.000000000000007</c:v>
                </c:pt>
                <c:pt idx="3779">
                  <c:v>50</c:v>
                </c:pt>
                <c:pt idx="3780">
                  <c:v>50</c:v>
                </c:pt>
                <c:pt idx="3781">
                  <c:v>60</c:v>
                </c:pt>
                <c:pt idx="3782">
                  <c:v>65</c:v>
                </c:pt>
                <c:pt idx="3783">
                  <c:v>60</c:v>
                </c:pt>
                <c:pt idx="3784">
                  <c:v>55.000000000000007</c:v>
                </c:pt>
                <c:pt idx="3785">
                  <c:v>50</c:v>
                </c:pt>
                <c:pt idx="3786">
                  <c:v>50</c:v>
                </c:pt>
                <c:pt idx="3787">
                  <c:v>60</c:v>
                </c:pt>
                <c:pt idx="3788">
                  <c:v>65</c:v>
                </c:pt>
                <c:pt idx="3789">
                  <c:v>65</c:v>
                </c:pt>
                <c:pt idx="3790">
                  <c:v>60.000000000000007</c:v>
                </c:pt>
                <c:pt idx="3791">
                  <c:v>60.000000000000007</c:v>
                </c:pt>
                <c:pt idx="3792">
                  <c:v>60.000000000000007</c:v>
                </c:pt>
                <c:pt idx="3793">
                  <c:v>70</c:v>
                </c:pt>
                <c:pt idx="3794">
                  <c:v>75</c:v>
                </c:pt>
                <c:pt idx="3795">
                  <c:v>70</c:v>
                </c:pt>
                <c:pt idx="3796">
                  <c:v>60.000000000000007</c:v>
                </c:pt>
                <c:pt idx="3797">
                  <c:v>60.000000000000007</c:v>
                </c:pt>
                <c:pt idx="3798">
                  <c:v>60.000000000000007</c:v>
                </c:pt>
                <c:pt idx="3799">
                  <c:v>70</c:v>
                </c:pt>
                <c:pt idx="3800">
                  <c:v>75</c:v>
                </c:pt>
                <c:pt idx="3801">
                  <c:v>70</c:v>
                </c:pt>
                <c:pt idx="3802">
                  <c:v>60.000000000000007</c:v>
                </c:pt>
                <c:pt idx="3803">
                  <c:v>60.000000000000007</c:v>
                </c:pt>
                <c:pt idx="3804">
                  <c:v>60.000000000000007</c:v>
                </c:pt>
                <c:pt idx="3805">
                  <c:v>70</c:v>
                </c:pt>
                <c:pt idx="3806">
                  <c:v>75</c:v>
                </c:pt>
                <c:pt idx="3807">
                  <c:v>50</c:v>
                </c:pt>
                <c:pt idx="3808">
                  <c:v>50</c:v>
                </c:pt>
                <c:pt idx="3809">
                  <c:v>40</c:v>
                </c:pt>
                <c:pt idx="3810">
                  <c:v>44.999999999999993</c:v>
                </c:pt>
                <c:pt idx="3811">
                  <c:v>60.000000000000007</c:v>
                </c:pt>
                <c:pt idx="3812">
                  <c:v>50</c:v>
                </c:pt>
                <c:pt idx="3813">
                  <c:v>50</c:v>
                </c:pt>
                <c:pt idx="3814">
                  <c:v>50</c:v>
                </c:pt>
                <c:pt idx="3815">
                  <c:v>40</c:v>
                </c:pt>
                <c:pt idx="3816">
                  <c:v>44.999999999999993</c:v>
                </c:pt>
                <c:pt idx="3817">
                  <c:v>60.000000000000007</c:v>
                </c:pt>
                <c:pt idx="3818">
                  <c:v>50</c:v>
                </c:pt>
                <c:pt idx="3819">
                  <c:v>50</c:v>
                </c:pt>
                <c:pt idx="3820">
                  <c:v>50</c:v>
                </c:pt>
                <c:pt idx="3821">
                  <c:v>40</c:v>
                </c:pt>
                <c:pt idx="3822">
                  <c:v>44.999999999999993</c:v>
                </c:pt>
                <c:pt idx="3823">
                  <c:v>60.000000000000007</c:v>
                </c:pt>
                <c:pt idx="3824">
                  <c:v>50</c:v>
                </c:pt>
                <c:pt idx="3825">
                  <c:v>50</c:v>
                </c:pt>
                <c:pt idx="3826">
                  <c:v>50</c:v>
                </c:pt>
                <c:pt idx="3827">
                  <c:v>40</c:v>
                </c:pt>
                <c:pt idx="3828">
                  <c:v>44.999999999999993</c:v>
                </c:pt>
                <c:pt idx="3829">
                  <c:v>60.000000000000007</c:v>
                </c:pt>
                <c:pt idx="3830">
                  <c:v>50</c:v>
                </c:pt>
                <c:pt idx="3831">
                  <c:v>65</c:v>
                </c:pt>
                <c:pt idx="3832">
                  <c:v>60.000000000000007</c:v>
                </c:pt>
                <c:pt idx="3833">
                  <c:v>55.000000000000007</c:v>
                </c:pt>
                <c:pt idx="3834">
                  <c:v>55.000000000000007</c:v>
                </c:pt>
                <c:pt idx="3835">
                  <c:v>65</c:v>
                </c:pt>
                <c:pt idx="3836">
                  <c:v>70</c:v>
                </c:pt>
                <c:pt idx="3837">
                  <c:v>65</c:v>
                </c:pt>
                <c:pt idx="3838">
                  <c:v>60.000000000000007</c:v>
                </c:pt>
                <c:pt idx="3839">
                  <c:v>55.000000000000007</c:v>
                </c:pt>
                <c:pt idx="3840">
                  <c:v>55.000000000000007</c:v>
                </c:pt>
                <c:pt idx="3841">
                  <c:v>65</c:v>
                </c:pt>
                <c:pt idx="3842">
                  <c:v>70</c:v>
                </c:pt>
                <c:pt idx="3843">
                  <c:v>65</c:v>
                </c:pt>
                <c:pt idx="3844">
                  <c:v>60.000000000000007</c:v>
                </c:pt>
                <c:pt idx="3845">
                  <c:v>55.000000000000007</c:v>
                </c:pt>
                <c:pt idx="3846">
                  <c:v>55.000000000000007</c:v>
                </c:pt>
                <c:pt idx="3847">
                  <c:v>65</c:v>
                </c:pt>
                <c:pt idx="3848">
                  <c:v>70</c:v>
                </c:pt>
                <c:pt idx="3849">
                  <c:v>65</c:v>
                </c:pt>
                <c:pt idx="3850">
                  <c:v>60.000000000000007</c:v>
                </c:pt>
                <c:pt idx="3851">
                  <c:v>55.000000000000007</c:v>
                </c:pt>
                <c:pt idx="3852">
                  <c:v>55.000000000000007</c:v>
                </c:pt>
                <c:pt idx="3853">
                  <c:v>65</c:v>
                </c:pt>
                <c:pt idx="3854">
                  <c:v>70</c:v>
                </c:pt>
                <c:pt idx="3855">
                  <c:v>65</c:v>
                </c:pt>
                <c:pt idx="3856">
                  <c:v>60.000000000000007</c:v>
                </c:pt>
                <c:pt idx="3857">
                  <c:v>55.000000000000007</c:v>
                </c:pt>
                <c:pt idx="3858">
                  <c:v>55.000000000000007</c:v>
                </c:pt>
                <c:pt idx="3859">
                  <c:v>65</c:v>
                </c:pt>
                <c:pt idx="3860">
                  <c:v>70</c:v>
                </c:pt>
                <c:pt idx="3861">
                  <c:v>70</c:v>
                </c:pt>
                <c:pt idx="3862">
                  <c:v>65.000000000000014</c:v>
                </c:pt>
                <c:pt idx="3863">
                  <c:v>65.000000000000014</c:v>
                </c:pt>
                <c:pt idx="3864">
                  <c:v>65.000000000000014</c:v>
                </c:pt>
                <c:pt idx="3865">
                  <c:v>75.000000000000014</c:v>
                </c:pt>
                <c:pt idx="3866">
                  <c:v>80</c:v>
                </c:pt>
                <c:pt idx="3867">
                  <c:v>75.000000000000014</c:v>
                </c:pt>
                <c:pt idx="3868">
                  <c:v>65.000000000000014</c:v>
                </c:pt>
                <c:pt idx="3869">
                  <c:v>65.000000000000014</c:v>
                </c:pt>
                <c:pt idx="3870">
                  <c:v>65.000000000000014</c:v>
                </c:pt>
                <c:pt idx="3871">
                  <c:v>75.000000000000014</c:v>
                </c:pt>
                <c:pt idx="3872">
                  <c:v>80</c:v>
                </c:pt>
                <c:pt idx="3873">
                  <c:v>75.000000000000014</c:v>
                </c:pt>
                <c:pt idx="3874">
                  <c:v>65.000000000000014</c:v>
                </c:pt>
                <c:pt idx="3875">
                  <c:v>65.000000000000014</c:v>
                </c:pt>
                <c:pt idx="3876">
                  <c:v>65.000000000000014</c:v>
                </c:pt>
                <c:pt idx="3877">
                  <c:v>75.000000000000014</c:v>
                </c:pt>
                <c:pt idx="3878">
                  <c:v>80</c:v>
                </c:pt>
                <c:pt idx="3879">
                  <c:v>55.000000000000007</c:v>
                </c:pt>
                <c:pt idx="3880">
                  <c:v>55.000000000000007</c:v>
                </c:pt>
                <c:pt idx="3881">
                  <c:v>45</c:v>
                </c:pt>
                <c:pt idx="3882">
                  <c:v>49.999999999999993</c:v>
                </c:pt>
                <c:pt idx="3883">
                  <c:v>65.000000000000014</c:v>
                </c:pt>
                <c:pt idx="3884">
                  <c:v>55.000000000000007</c:v>
                </c:pt>
                <c:pt idx="3885">
                  <c:v>55.000000000000007</c:v>
                </c:pt>
                <c:pt idx="3886">
                  <c:v>55.000000000000007</c:v>
                </c:pt>
                <c:pt idx="3887">
                  <c:v>45</c:v>
                </c:pt>
                <c:pt idx="3888">
                  <c:v>47</c:v>
                </c:pt>
                <c:pt idx="3889">
                  <c:v>47</c:v>
                </c:pt>
                <c:pt idx="3890">
                  <c:v>36</c:v>
                </c:pt>
                <c:pt idx="3891">
                  <c:v>41</c:v>
                </c:pt>
                <c:pt idx="3892">
                  <c:v>55</c:v>
                </c:pt>
                <c:pt idx="3893">
                  <c:v>46</c:v>
                </c:pt>
                <c:pt idx="3894">
                  <c:v>46</c:v>
                </c:pt>
                <c:pt idx="3895">
                  <c:v>46</c:v>
                </c:pt>
                <c:pt idx="3896">
                  <c:v>36</c:v>
                </c:pt>
                <c:pt idx="3897">
                  <c:v>44</c:v>
                </c:pt>
                <c:pt idx="3898">
                  <c:v>58</c:v>
                </c:pt>
                <c:pt idx="3899">
                  <c:v>48</c:v>
                </c:pt>
                <c:pt idx="3900">
                  <c:v>46</c:v>
                </c:pt>
                <c:pt idx="3901">
                  <c:v>48</c:v>
                </c:pt>
                <c:pt idx="3902">
                  <c:v>39</c:v>
                </c:pt>
                <c:pt idx="3903">
                  <c:v>43</c:v>
                </c:pt>
                <c:pt idx="3904">
                  <c:v>59</c:v>
                </c:pt>
                <c:pt idx="3905">
                  <c:v>45</c:v>
                </c:pt>
                <c:pt idx="3906">
                  <c:v>45</c:v>
                </c:pt>
                <c:pt idx="3907">
                  <c:v>47</c:v>
                </c:pt>
                <c:pt idx="3908">
                  <c:v>39</c:v>
                </c:pt>
                <c:pt idx="3909">
                  <c:v>41</c:v>
                </c:pt>
                <c:pt idx="3910">
                  <c:v>56</c:v>
                </c:pt>
                <c:pt idx="3911">
                  <c:v>49</c:v>
                </c:pt>
                <c:pt idx="3912">
                  <c:v>54</c:v>
                </c:pt>
                <c:pt idx="3913">
                  <c:v>50</c:v>
                </c:pt>
                <c:pt idx="3914">
                  <c:v>46</c:v>
                </c:pt>
                <c:pt idx="3915">
                  <c:v>46</c:v>
                </c:pt>
                <c:pt idx="3916">
                  <c:v>59</c:v>
                </c:pt>
                <c:pt idx="3917">
                  <c:v>59</c:v>
                </c:pt>
                <c:pt idx="3918">
                  <c:v>55</c:v>
                </c:pt>
                <c:pt idx="3919">
                  <c:v>54</c:v>
                </c:pt>
                <c:pt idx="3920">
                  <c:v>46</c:v>
                </c:pt>
                <c:pt idx="3921">
                  <c:v>47</c:v>
                </c:pt>
                <c:pt idx="3922">
                  <c:v>55</c:v>
                </c:pt>
                <c:pt idx="3923">
                  <c:v>64</c:v>
                </c:pt>
                <c:pt idx="3924">
                  <c:v>59</c:v>
                </c:pt>
                <c:pt idx="3925">
                  <c:v>53</c:v>
                </c:pt>
                <c:pt idx="3926">
                  <c:v>46</c:v>
                </c:pt>
                <c:pt idx="3927">
                  <c:v>46</c:v>
                </c:pt>
                <c:pt idx="3928">
                  <c:v>58</c:v>
                </c:pt>
                <c:pt idx="3929">
                  <c:v>61</c:v>
                </c:pt>
                <c:pt idx="3930">
                  <c:v>58</c:v>
                </c:pt>
                <c:pt idx="3931">
                  <c:v>53</c:v>
                </c:pt>
                <c:pt idx="3932">
                  <c:v>45</c:v>
                </c:pt>
                <c:pt idx="3933">
                  <c:v>47</c:v>
                </c:pt>
                <c:pt idx="3934">
                  <c:v>54</c:v>
                </c:pt>
                <c:pt idx="3935">
                  <c:v>62</c:v>
                </c:pt>
                <c:pt idx="3936">
                  <c:v>56</c:v>
                </c:pt>
                <c:pt idx="3937">
                  <c:v>50</c:v>
                </c:pt>
                <c:pt idx="3938">
                  <c:v>47</c:v>
                </c:pt>
                <c:pt idx="3939">
                  <c:v>47</c:v>
                </c:pt>
                <c:pt idx="3940">
                  <c:v>58</c:v>
                </c:pt>
                <c:pt idx="3941">
                  <c:v>59</c:v>
                </c:pt>
                <c:pt idx="3942">
                  <c:v>64</c:v>
                </c:pt>
                <c:pt idx="3943">
                  <c:v>68</c:v>
                </c:pt>
                <c:pt idx="3944">
                  <c:v>60</c:v>
                </c:pt>
                <c:pt idx="3945">
                  <c:v>53</c:v>
                </c:pt>
                <c:pt idx="3946">
                  <c:v>52</c:v>
                </c:pt>
                <c:pt idx="3947">
                  <c:v>50</c:v>
                </c:pt>
                <c:pt idx="3948">
                  <c:v>64</c:v>
                </c:pt>
                <c:pt idx="3949">
                  <c:v>66</c:v>
                </c:pt>
                <c:pt idx="3950">
                  <c:v>62</c:v>
                </c:pt>
                <c:pt idx="3951">
                  <c:v>51</c:v>
                </c:pt>
                <c:pt idx="3952">
                  <c:v>54</c:v>
                </c:pt>
                <c:pt idx="3953">
                  <c:v>54</c:v>
                </c:pt>
                <c:pt idx="3954">
                  <c:v>60</c:v>
                </c:pt>
                <c:pt idx="3955">
                  <c:v>68</c:v>
                </c:pt>
                <c:pt idx="3956">
                  <c:v>24</c:v>
                </c:pt>
                <c:pt idx="3957">
                  <c:v>34</c:v>
                </c:pt>
                <c:pt idx="3958">
                  <c:v>33</c:v>
                </c:pt>
                <c:pt idx="3959">
                  <c:v>34</c:v>
                </c:pt>
                <c:pt idx="3960">
                  <c:v>36</c:v>
                </c:pt>
                <c:pt idx="3961">
                  <c:v>34</c:v>
                </c:pt>
                <c:pt idx="3962">
                  <c:v>23</c:v>
                </c:pt>
                <c:pt idx="3963">
                  <c:v>33</c:v>
                </c:pt>
                <c:pt idx="3964">
                  <c:v>32</c:v>
                </c:pt>
                <c:pt idx="3965">
                  <c:v>34</c:v>
                </c:pt>
                <c:pt idx="3966">
                  <c:v>38</c:v>
                </c:pt>
                <c:pt idx="3967">
                  <c:v>34</c:v>
                </c:pt>
                <c:pt idx="3968">
                  <c:v>29</c:v>
                </c:pt>
                <c:pt idx="3969">
                  <c:v>39</c:v>
                </c:pt>
                <c:pt idx="3970">
                  <c:v>32</c:v>
                </c:pt>
                <c:pt idx="3971">
                  <c:v>37</c:v>
                </c:pt>
                <c:pt idx="3972">
                  <c:v>41</c:v>
                </c:pt>
                <c:pt idx="3973">
                  <c:v>39</c:v>
                </c:pt>
                <c:pt idx="3974">
                  <c:v>27</c:v>
                </c:pt>
                <c:pt idx="3975">
                  <c:v>38</c:v>
                </c:pt>
                <c:pt idx="3976">
                  <c:v>34</c:v>
                </c:pt>
                <c:pt idx="3977">
                  <c:v>36</c:v>
                </c:pt>
                <c:pt idx="3978">
                  <c:v>42</c:v>
                </c:pt>
                <c:pt idx="3979">
                  <c:v>39</c:v>
                </c:pt>
                <c:pt idx="3980">
                  <c:v>29</c:v>
                </c:pt>
                <c:pt idx="3981">
                  <c:v>38</c:v>
                </c:pt>
                <c:pt idx="3982">
                  <c:v>33</c:v>
                </c:pt>
                <c:pt idx="3983">
                  <c:v>39</c:v>
                </c:pt>
                <c:pt idx="3984">
                  <c:v>42</c:v>
                </c:pt>
                <c:pt idx="3985">
                  <c:v>37</c:v>
                </c:pt>
                <c:pt idx="3986">
                  <c:v>39</c:v>
                </c:pt>
                <c:pt idx="3987">
                  <c:v>42</c:v>
                </c:pt>
                <c:pt idx="3988">
                  <c:v>37</c:v>
                </c:pt>
                <c:pt idx="3989">
                  <c:v>38</c:v>
                </c:pt>
                <c:pt idx="3990">
                  <c:v>41</c:v>
                </c:pt>
                <c:pt idx="3991">
                  <c:v>47</c:v>
                </c:pt>
                <c:pt idx="3992">
                  <c:v>37</c:v>
                </c:pt>
                <c:pt idx="3993">
                  <c:v>42</c:v>
                </c:pt>
                <c:pt idx="3994">
                  <c:v>37</c:v>
                </c:pt>
                <c:pt idx="3995">
                  <c:v>36</c:v>
                </c:pt>
                <c:pt idx="3996">
                  <c:v>41</c:v>
                </c:pt>
                <c:pt idx="3997">
                  <c:v>47</c:v>
                </c:pt>
                <c:pt idx="3998">
                  <c:v>37</c:v>
                </c:pt>
                <c:pt idx="3999">
                  <c:v>41</c:v>
                </c:pt>
                <c:pt idx="4000">
                  <c:v>39</c:v>
                </c:pt>
                <c:pt idx="4001">
                  <c:v>38</c:v>
                </c:pt>
                <c:pt idx="4002">
                  <c:v>41</c:v>
                </c:pt>
                <c:pt idx="4003">
                  <c:v>46</c:v>
                </c:pt>
                <c:pt idx="4004">
                  <c:v>44</c:v>
                </c:pt>
                <c:pt idx="4005">
                  <c:v>41</c:v>
                </c:pt>
                <c:pt idx="4006">
                  <c:v>46</c:v>
                </c:pt>
                <c:pt idx="4007">
                  <c:v>47</c:v>
                </c:pt>
                <c:pt idx="4008">
                  <c:v>44</c:v>
                </c:pt>
                <c:pt idx="4009">
                  <c:v>50</c:v>
                </c:pt>
                <c:pt idx="4010">
                  <c:v>44</c:v>
                </c:pt>
                <c:pt idx="4011">
                  <c:v>43</c:v>
                </c:pt>
                <c:pt idx="4012">
                  <c:v>48</c:v>
                </c:pt>
                <c:pt idx="4013">
                  <c:v>45</c:v>
                </c:pt>
                <c:pt idx="4014">
                  <c:v>42</c:v>
                </c:pt>
                <c:pt idx="4015">
                  <c:v>53</c:v>
                </c:pt>
                <c:pt idx="4016">
                  <c:v>43</c:v>
                </c:pt>
                <c:pt idx="4017">
                  <c:v>43</c:v>
                </c:pt>
                <c:pt idx="4018">
                  <c:v>47</c:v>
                </c:pt>
                <c:pt idx="4019">
                  <c:v>48</c:v>
                </c:pt>
                <c:pt idx="4020">
                  <c:v>42</c:v>
                </c:pt>
                <c:pt idx="4021">
                  <c:v>51</c:v>
                </c:pt>
                <c:pt idx="4022">
                  <c:v>41</c:v>
                </c:pt>
                <c:pt idx="4023">
                  <c:v>44</c:v>
                </c:pt>
                <c:pt idx="4024">
                  <c:v>47</c:v>
                </c:pt>
                <c:pt idx="4025">
                  <c:v>47</c:v>
                </c:pt>
                <c:pt idx="4026">
                  <c:v>42</c:v>
                </c:pt>
                <c:pt idx="4027">
                  <c:v>53</c:v>
                </c:pt>
                <c:pt idx="4028">
                  <c:v>37</c:v>
                </c:pt>
                <c:pt idx="4029">
                  <c:v>49</c:v>
                </c:pt>
                <c:pt idx="4030">
                  <c:v>46</c:v>
                </c:pt>
                <c:pt idx="4031">
                  <c:v>48</c:v>
                </c:pt>
                <c:pt idx="4032">
                  <c:v>51</c:v>
                </c:pt>
                <c:pt idx="4033">
                  <c:v>49</c:v>
                </c:pt>
                <c:pt idx="4034">
                  <c:v>37</c:v>
                </c:pt>
                <c:pt idx="4035">
                  <c:v>49</c:v>
                </c:pt>
                <c:pt idx="4036">
                  <c:v>49</c:v>
                </c:pt>
                <c:pt idx="4037">
                  <c:v>47</c:v>
                </c:pt>
                <c:pt idx="4038">
                  <c:v>50</c:v>
                </c:pt>
                <c:pt idx="4039">
                  <c:v>46</c:v>
                </c:pt>
                <c:pt idx="4040">
                  <c:v>49</c:v>
                </c:pt>
                <c:pt idx="4041">
                  <c:v>58</c:v>
                </c:pt>
                <c:pt idx="4042">
                  <c:v>55</c:v>
                </c:pt>
                <c:pt idx="4043">
                  <c:v>58</c:v>
                </c:pt>
                <c:pt idx="4044">
                  <c:v>62</c:v>
                </c:pt>
                <c:pt idx="4045">
                  <c:v>54</c:v>
                </c:pt>
                <c:pt idx="4046">
                  <c:v>56</c:v>
                </c:pt>
                <c:pt idx="4047">
                  <c:v>62</c:v>
                </c:pt>
                <c:pt idx="4048">
                  <c:v>64</c:v>
                </c:pt>
                <c:pt idx="4049">
                  <c:v>54</c:v>
                </c:pt>
                <c:pt idx="4050">
                  <c:v>59</c:v>
                </c:pt>
                <c:pt idx="4051">
                  <c:v>72</c:v>
                </c:pt>
                <c:pt idx="4052">
                  <c:v>56</c:v>
                </c:pt>
                <c:pt idx="4053">
                  <c:v>64</c:v>
                </c:pt>
                <c:pt idx="4054">
                  <c:v>60</c:v>
                </c:pt>
                <c:pt idx="4055">
                  <c:v>56</c:v>
                </c:pt>
                <c:pt idx="4056">
                  <c:v>60</c:v>
                </c:pt>
                <c:pt idx="4057">
                  <c:v>72</c:v>
                </c:pt>
                <c:pt idx="4058">
                  <c:v>56</c:v>
                </c:pt>
                <c:pt idx="4059">
                  <c:v>63</c:v>
                </c:pt>
                <c:pt idx="4060">
                  <c:v>64</c:v>
                </c:pt>
                <c:pt idx="4061">
                  <c:v>59</c:v>
                </c:pt>
                <c:pt idx="4062">
                  <c:v>62</c:v>
                </c:pt>
                <c:pt idx="4063">
                  <c:v>72</c:v>
                </c:pt>
                <c:pt idx="4064">
                  <c:v>56</c:v>
                </c:pt>
                <c:pt idx="4065">
                  <c:v>59</c:v>
                </c:pt>
                <c:pt idx="4066">
                  <c:v>62</c:v>
                </c:pt>
                <c:pt idx="4067">
                  <c:v>55</c:v>
                </c:pt>
                <c:pt idx="4068">
                  <c:v>64</c:v>
                </c:pt>
                <c:pt idx="4069">
                  <c:v>72</c:v>
                </c:pt>
                <c:pt idx="4070">
                  <c:v>62</c:v>
                </c:pt>
                <c:pt idx="4071">
                  <c:v>66</c:v>
                </c:pt>
                <c:pt idx="4072">
                  <c:v>60</c:v>
                </c:pt>
                <c:pt idx="4073">
                  <c:v>59</c:v>
                </c:pt>
                <c:pt idx="4074">
                  <c:v>69</c:v>
                </c:pt>
                <c:pt idx="4075">
                  <c:v>76</c:v>
                </c:pt>
                <c:pt idx="4076">
                  <c:v>51</c:v>
                </c:pt>
                <c:pt idx="4077">
                  <c:v>56</c:v>
                </c:pt>
                <c:pt idx="4078">
                  <c:v>52</c:v>
                </c:pt>
                <c:pt idx="4079">
                  <c:v>53</c:v>
                </c:pt>
                <c:pt idx="4080">
                  <c:v>63</c:v>
                </c:pt>
                <c:pt idx="4081">
                  <c:v>65</c:v>
                </c:pt>
                <c:pt idx="4082">
                  <c:v>51</c:v>
                </c:pt>
                <c:pt idx="4083">
                  <c:v>59</c:v>
                </c:pt>
                <c:pt idx="4084">
                  <c:v>50</c:v>
                </c:pt>
                <c:pt idx="4085">
                  <c:v>51</c:v>
                </c:pt>
                <c:pt idx="4086">
                  <c:v>59</c:v>
                </c:pt>
                <c:pt idx="4087">
                  <c:v>63</c:v>
                </c:pt>
                <c:pt idx="4088">
                  <c:v>52</c:v>
                </c:pt>
                <c:pt idx="4089">
                  <c:v>58</c:v>
                </c:pt>
                <c:pt idx="4090">
                  <c:v>50</c:v>
                </c:pt>
                <c:pt idx="4091">
                  <c:v>53</c:v>
                </c:pt>
                <c:pt idx="4092">
                  <c:v>63</c:v>
                </c:pt>
                <c:pt idx="4093">
                  <c:v>67</c:v>
                </c:pt>
                <c:pt idx="4094">
                  <c:v>51</c:v>
                </c:pt>
                <c:pt idx="4095">
                  <c:v>58</c:v>
                </c:pt>
                <c:pt idx="4096">
                  <c:v>52</c:v>
                </c:pt>
                <c:pt idx="4097">
                  <c:v>51</c:v>
                </c:pt>
                <c:pt idx="4098">
                  <c:v>59</c:v>
                </c:pt>
                <c:pt idx="4099">
                  <c:v>67</c:v>
                </c:pt>
                <c:pt idx="4100">
                  <c:v>32</c:v>
                </c:pt>
                <c:pt idx="4101">
                  <c:v>41</c:v>
                </c:pt>
                <c:pt idx="4102">
                  <c:v>41</c:v>
                </c:pt>
                <c:pt idx="4103">
                  <c:v>41</c:v>
                </c:pt>
                <c:pt idx="4104">
                  <c:v>49</c:v>
                </c:pt>
                <c:pt idx="4105">
                  <c:v>41</c:v>
                </c:pt>
                <c:pt idx="4106">
                  <c:v>34</c:v>
                </c:pt>
                <c:pt idx="4107">
                  <c:v>43</c:v>
                </c:pt>
                <c:pt idx="4108">
                  <c:v>44</c:v>
                </c:pt>
                <c:pt idx="4109">
                  <c:v>41</c:v>
                </c:pt>
                <c:pt idx="4110">
                  <c:v>46</c:v>
                </c:pt>
                <c:pt idx="4111">
                  <c:v>41</c:v>
                </c:pt>
                <c:pt idx="4112">
                  <c:v>32</c:v>
                </c:pt>
                <c:pt idx="4113">
                  <c:v>41</c:v>
                </c:pt>
                <c:pt idx="4114">
                  <c:v>42</c:v>
                </c:pt>
                <c:pt idx="4115">
                  <c:v>41</c:v>
                </c:pt>
                <c:pt idx="4116">
                  <c:v>46</c:v>
                </c:pt>
                <c:pt idx="4117">
                  <c:v>41</c:v>
                </c:pt>
                <c:pt idx="4118">
                  <c:v>43</c:v>
                </c:pt>
                <c:pt idx="4119">
                  <c:v>49</c:v>
                </c:pt>
                <c:pt idx="4120">
                  <c:v>49</c:v>
                </c:pt>
                <c:pt idx="4121">
                  <c:v>43</c:v>
                </c:pt>
                <c:pt idx="4122">
                  <c:v>49</c:v>
                </c:pt>
                <c:pt idx="4123">
                  <c:v>62</c:v>
                </c:pt>
                <c:pt idx="4124">
                  <c:v>41</c:v>
                </c:pt>
                <c:pt idx="4125">
                  <c:v>47</c:v>
                </c:pt>
                <c:pt idx="4126">
                  <c:v>45</c:v>
                </c:pt>
                <c:pt idx="4127">
                  <c:v>41</c:v>
                </c:pt>
                <c:pt idx="4128">
                  <c:v>45</c:v>
                </c:pt>
                <c:pt idx="4129">
                  <c:v>64</c:v>
                </c:pt>
                <c:pt idx="4130">
                  <c:v>44</c:v>
                </c:pt>
                <c:pt idx="4131">
                  <c:v>47</c:v>
                </c:pt>
                <c:pt idx="4132">
                  <c:v>48</c:v>
                </c:pt>
                <c:pt idx="4133">
                  <c:v>44</c:v>
                </c:pt>
                <c:pt idx="4134">
                  <c:v>45</c:v>
                </c:pt>
                <c:pt idx="4135">
                  <c:v>60</c:v>
                </c:pt>
                <c:pt idx="4136">
                  <c:v>41</c:v>
                </c:pt>
                <c:pt idx="4137">
                  <c:v>46</c:v>
                </c:pt>
                <c:pt idx="4138">
                  <c:v>47</c:v>
                </c:pt>
                <c:pt idx="4139">
                  <c:v>44</c:v>
                </c:pt>
                <c:pt idx="4140">
                  <c:v>46</c:v>
                </c:pt>
                <c:pt idx="4141">
                  <c:v>59</c:v>
                </c:pt>
                <c:pt idx="4142">
                  <c:v>47</c:v>
                </c:pt>
                <c:pt idx="4143">
                  <c:v>51</c:v>
                </c:pt>
                <c:pt idx="4144">
                  <c:v>48</c:v>
                </c:pt>
                <c:pt idx="4145">
                  <c:v>47</c:v>
                </c:pt>
                <c:pt idx="4146">
                  <c:v>58</c:v>
                </c:pt>
                <c:pt idx="4147">
                  <c:v>61</c:v>
                </c:pt>
                <c:pt idx="4148">
                  <c:v>47</c:v>
                </c:pt>
                <c:pt idx="4149">
                  <c:v>50</c:v>
                </c:pt>
                <c:pt idx="4150">
                  <c:v>46</c:v>
                </c:pt>
                <c:pt idx="4151">
                  <c:v>46</c:v>
                </c:pt>
                <c:pt idx="4152">
                  <c:v>58</c:v>
                </c:pt>
                <c:pt idx="4153">
                  <c:v>59</c:v>
                </c:pt>
                <c:pt idx="4154">
                  <c:v>49</c:v>
                </c:pt>
                <c:pt idx="4155">
                  <c:v>51</c:v>
                </c:pt>
                <c:pt idx="4156">
                  <c:v>49</c:v>
                </c:pt>
                <c:pt idx="4157">
                  <c:v>48</c:v>
                </c:pt>
                <c:pt idx="4158">
                  <c:v>56</c:v>
                </c:pt>
                <c:pt idx="4159">
                  <c:v>62</c:v>
                </c:pt>
                <c:pt idx="4160">
                  <c:v>49</c:v>
                </c:pt>
                <c:pt idx="4161">
                  <c:v>54</c:v>
                </c:pt>
                <c:pt idx="4162">
                  <c:v>47</c:v>
                </c:pt>
                <c:pt idx="4163">
                  <c:v>47</c:v>
                </c:pt>
                <c:pt idx="4164">
                  <c:v>55</c:v>
                </c:pt>
                <c:pt idx="4165">
                  <c:v>59</c:v>
                </c:pt>
                <c:pt idx="4166">
                  <c:v>49</c:v>
                </c:pt>
                <c:pt idx="4167">
                  <c:v>50</c:v>
                </c:pt>
                <c:pt idx="4168">
                  <c:v>46</c:v>
                </c:pt>
                <c:pt idx="4169">
                  <c:v>49</c:v>
                </c:pt>
                <c:pt idx="4170">
                  <c:v>55</c:v>
                </c:pt>
                <c:pt idx="4171">
                  <c:v>59</c:v>
                </c:pt>
                <c:pt idx="4172">
                  <c:v>44</c:v>
                </c:pt>
                <c:pt idx="4173">
                  <c:v>41</c:v>
                </c:pt>
                <c:pt idx="4174">
                  <c:v>32</c:v>
                </c:pt>
                <c:pt idx="4175">
                  <c:v>37</c:v>
                </c:pt>
                <c:pt idx="4176">
                  <c:v>53</c:v>
                </c:pt>
                <c:pt idx="4177">
                  <c:v>41</c:v>
                </c:pt>
                <c:pt idx="4178">
                  <c:v>44</c:v>
                </c:pt>
                <c:pt idx="4179">
                  <c:v>43</c:v>
                </c:pt>
                <c:pt idx="4180">
                  <c:v>32</c:v>
                </c:pt>
                <c:pt idx="4181">
                  <c:v>39</c:v>
                </c:pt>
                <c:pt idx="4182">
                  <c:v>50</c:v>
                </c:pt>
                <c:pt idx="4183">
                  <c:v>43</c:v>
                </c:pt>
                <c:pt idx="4184">
                  <c:v>47</c:v>
                </c:pt>
                <c:pt idx="4185">
                  <c:v>46</c:v>
                </c:pt>
                <c:pt idx="4186">
                  <c:v>37</c:v>
                </c:pt>
                <c:pt idx="4187">
                  <c:v>41</c:v>
                </c:pt>
                <c:pt idx="4188">
                  <c:v>56</c:v>
                </c:pt>
                <c:pt idx="4189">
                  <c:v>45</c:v>
                </c:pt>
                <c:pt idx="4190">
                  <c:v>48</c:v>
                </c:pt>
                <c:pt idx="4191">
                  <c:v>48</c:v>
                </c:pt>
                <c:pt idx="4192">
                  <c:v>36</c:v>
                </c:pt>
                <c:pt idx="4193">
                  <c:v>44</c:v>
                </c:pt>
                <c:pt idx="4194">
                  <c:v>54</c:v>
                </c:pt>
                <c:pt idx="4195">
                  <c:v>49</c:v>
                </c:pt>
                <c:pt idx="4196">
                  <c:v>58</c:v>
                </c:pt>
                <c:pt idx="4197">
                  <c:v>53</c:v>
                </c:pt>
                <c:pt idx="4198">
                  <c:v>49</c:v>
                </c:pt>
                <c:pt idx="4199">
                  <c:v>48</c:v>
                </c:pt>
                <c:pt idx="4200">
                  <c:v>59</c:v>
                </c:pt>
                <c:pt idx="4201">
                  <c:v>64</c:v>
                </c:pt>
                <c:pt idx="4202">
                  <c:v>46</c:v>
                </c:pt>
                <c:pt idx="4203">
                  <c:v>43</c:v>
                </c:pt>
                <c:pt idx="4204">
                  <c:v>39</c:v>
                </c:pt>
                <c:pt idx="4205">
                  <c:v>38</c:v>
                </c:pt>
                <c:pt idx="4206">
                  <c:v>46</c:v>
                </c:pt>
                <c:pt idx="4207">
                  <c:v>51</c:v>
                </c:pt>
                <c:pt idx="4208">
                  <c:v>47</c:v>
                </c:pt>
                <c:pt idx="4209">
                  <c:v>43</c:v>
                </c:pt>
                <c:pt idx="4210">
                  <c:v>36</c:v>
                </c:pt>
                <c:pt idx="4211">
                  <c:v>39</c:v>
                </c:pt>
                <c:pt idx="4212">
                  <c:v>47</c:v>
                </c:pt>
                <c:pt idx="4213">
                  <c:v>54</c:v>
                </c:pt>
                <c:pt idx="4214">
                  <c:v>49</c:v>
                </c:pt>
                <c:pt idx="4215">
                  <c:v>41</c:v>
                </c:pt>
                <c:pt idx="4216">
                  <c:v>38</c:v>
                </c:pt>
                <c:pt idx="4217">
                  <c:v>37</c:v>
                </c:pt>
                <c:pt idx="4218">
                  <c:v>49</c:v>
                </c:pt>
                <c:pt idx="4219">
                  <c:v>50</c:v>
                </c:pt>
                <c:pt idx="4220">
                  <c:v>47</c:v>
                </c:pt>
                <c:pt idx="4221">
                  <c:v>41</c:v>
                </c:pt>
                <c:pt idx="4222">
                  <c:v>36</c:v>
                </c:pt>
                <c:pt idx="4223">
                  <c:v>36</c:v>
                </c:pt>
                <c:pt idx="4224">
                  <c:v>49</c:v>
                </c:pt>
                <c:pt idx="4225">
                  <c:v>53</c:v>
                </c:pt>
                <c:pt idx="4226">
                  <c:v>56</c:v>
                </c:pt>
                <c:pt idx="4227">
                  <c:v>49</c:v>
                </c:pt>
                <c:pt idx="4228">
                  <c:v>48</c:v>
                </c:pt>
                <c:pt idx="4229">
                  <c:v>47</c:v>
                </c:pt>
                <c:pt idx="4230">
                  <c:v>56</c:v>
                </c:pt>
                <c:pt idx="4231">
                  <c:v>60</c:v>
                </c:pt>
                <c:pt idx="4232">
                  <c:v>55</c:v>
                </c:pt>
                <c:pt idx="4233">
                  <c:v>46</c:v>
                </c:pt>
                <c:pt idx="4234">
                  <c:v>48</c:v>
                </c:pt>
                <c:pt idx="4235">
                  <c:v>46</c:v>
                </c:pt>
                <c:pt idx="4236">
                  <c:v>56</c:v>
                </c:pt>
                <c:pt idx="4237">
                  <c:v>61</c:v>
                </c:pt>
                <c:pt idx="4238">
                  <c:v>57</c:v>
                </c:pt>
                <c:pt idx="4239">
                  <c:v>46</c:v>
                </c:pt>
                <c:pt idx="4240">
                  <c:v>46</c:v>
                </c:pt>
                <c:pt idx="4241">
                  <c:v>49</c:v>
                </c:pt>
                <c:pt idx="4242">
                  <c:v>59</c:v>
                </c:pt>
                <c:pt idx="4243">
                  <c:v>64</c:v>
                </c:pt>
                <c:pt idx="4244">
                  <c:v>20</c:v>
                </c:pt>
                <c:pt idx="4245">
                  <c:v>28</c:v>
                </c:pt>
                <c:pt idx="4246">
                  <c:v>27</c:v>
                </c:pt>
                <c:pt idx="4247">
                  <c:v>34</c:v>
                </c:pt>
                <c:pt idx="4248">
                  <c:v>37</c:v>
                </c:pt>
                <c:pt idx="4249">
                  <c:v>33</c:v>
                </c:pt>
                <c:pt idx="4250">
                  <c:v>23</c:v>
                </c:pt>
                <c:pt idx="4251">
                  <c:v>32</c:v>
                </c:pt>
                <c:pt idx="4252">
                  <c:v>34</c:v>
                </c:pt>
                <c:pt idx="4253">
                  <c:v>32</c:v>
                </c:pt>
                <c:pt idx="4254">
                  <c:v>38</c:v>
                </c:pt>
                <c:pt idx="4255">
                  <c:v>32</c:v>
                </c:pt>
                <c:pt idx="4256">
                  <c:v>29</c:v>
                </c:pt>
                <c:pt idx="4257">
                  <c:v>39</c:v>
                </c:pt>
                <c:pt idx="4258">
                  <c:v>28</c:v>
                </c:pt>
                <c:pt idx="4259">
                  <c:v>32</c:v>
                </c:pt>
                <c:pt idx="4260">
                  <c:v>38</c:v>
                </c:pt>
                <c:pt idx="4261">
                  <c:v>32</c:v>
                </c:pt>
                <c:pt idx="4262">
                  <c:v>18</c:v>
                </c:pt>
                <c:pt idx="4263">
                  <c:v>28</c:v>
                </c:pt>
                <c:pt idx="4264">
                  <c:v>25</c:v>
                </c:pt>
                <c:pt idx="4265">
                  <c:v>29</c:v>
                </c:pt>
                <c:pt idx="4266">
                  <c:v>34</c:v>
                </c:pt>
                <c:pt idx="4267">
                  <c:v>29</c:v>
                </c:pt>
                <c:pt idx="4268">
                  <c:v>19</c:v>
                </c:pt>
                <c:pt idx="4269">
                  <c:v>29</c:v>
                </c:pt>
                <c:pt idx="4270">
                  <c:v>24</c:v>
                </c:pt>
                <c:pt idx="4271">
                  <c:v>34</c:v>
                </c:pt>
                <c:pt idx="4272">
                  <c:v>49</c:v>
                </c:pt>
                <c:pt idx="4273">
                  <c:v>43</c:v>
                </c:pt>
                <c:pt idx="4274">
                  <c:v>41</c:v>
                </c:pt>
                <c:pt idx="4275">
                  <c:v>49</c:v>
                </c:pt>
                <c:pt idx="4276">
                  <c:v>44</c:v>
                </c:pt>
                <c:pt idx="4277">
                  <c:v>43</c:v>
                </c:pt>
                <c:pt idx="4278">
                  <c:v>45</c:v>
                </c:pt>
                <c:pt idx="4279">
                  <c:v>53</c:v>
                </c:pt>
                <c:pt idx="4280">
                  <c:v>41</c:v>
                </c:pt>
                <c:pt idx="4281">
                  <c:v>48</c:v>
                </c:pt>
                <c:pt idx="4282">
                  <c:v>44</c:v>
                </c:pt>
                <c:pt idx="4283">
                  <c:v>43</c:v>
                </c:pt>
                <c:pt idx="4284">
                  <c:v>47</c:v>
                </c:pt>
                <c:pt idx="4285">
                  <c:v>54</c:v>
                </c:pt>
                <c:pt idx="4286">
                  <c:v>49</c:v>
                </c:pt>
                <c:pt idx="4287">
                  <c:v>53</c:v>
                </c:pt>
                <c:pt idx="4288">
                  <c:v>46</c:v>
                </c:pt>
                <c:pt idx="4289">
                  <c:v>47</c:v>
                </c:pt>
                <c:pt idx="4290">
                  <c:v>53</c:v>
                </c:pt>
                <c:pt idx="4291">
                  <c:v>56</c:v>
                </c:pt>
                <c:pt idx="4292">
                  <c:v>53</c:v>
                </c:pt>
                <c:pt idx="4293">
                  <c:v>54</c:v>
                </c:pt>
                <c:pt idx="4294">
                  <c:v>59</c:v>
                </c:pt>
                <c:pt idx="4295">
                  <c:v>56</c:v>
                </c:pt>
                <c:pt idx="4296">
                  <c:v>53</c:v>
                </c:pt>
                <c:pt idx="4297">
                  <c:v>48</c:v>
                </c:pt>
                <c:pt idx="4298">
                  <c:v>39</c:v>
                </c:pt>
                <c:pt idx="4299">
                  <c:v>38</c:v>
                </c:pt>
                <c:pt idx="4300">
                  <c:v>41</c:v>
                </c:pt>
                <c:pt idx="4301">
                  <c:v>41</c:v>
                </c:pt>
                <c:pt idx="4302">
                  <c:v>36</c:v>
                </c:pt>
                <c:pt idx="4303">
                  <c:v>45</c:v>
                </c:pt>
                <c:pt idx="4304">
                  <c:v>38</c:v>
                </c:pt>
                <c:pt idx="4305">
                  <c:v>37</c:v>
                </c:pt>
                <c:pt idx="4306">
                  <c:v>63</c:v>
                </c:pt>
                <c:pt idx="4307">
                  <c:v>59</c:v>
                </c:pt>
                <c:pt idx="4308">
                  <c:v>56</c:v>
                </c:pt>
                <c:pt idx="4309">
                  <c:v>67</c:v>
                </c:pt>
                <c:pt idx="4310">
                  <c:v>59</c:v>
                </c:pt>
                <c:pt idx="4311">
                  <c:v>56</c:v>
                </c:pt>
                <c:pt idx="4312">
                  <c:v>62</c:v>
                </c:pt>
                <c:pt idx="4313">
                  <c:v>59</c:v>
                </c:pt>
                <c:pt idx="4314">
                  <c:v>58</c:v>
                </c:pt>
                <c:pt idx="4315">
                  <c:v>65</c:v>
                </c:pt>
                <c:pt idx="4316">
                  <c:v>44</c:v>
                </c:pt>
                <c:pt idx="4317">
                  <c:v>41</c:v>
                </c:pt>
                <c:pt idx="4318">
                  <c:v>33</c:v>
                </c:pt>
                <c:pt idx="4319">
                  <c:v>38</c:v>
                </c:pt>
                <c:pt idx="4320">
                  <c:v>54</c:v>
                </c:pt>
                <c:pt idx="4321">
                  <c:v>43</c:v>
                </c:pt>
                <c:pt idx="4322">
                  <c:v>42</c:v>
                </c:pt>
                <c:pt idx="4323">
                  <c:v>44</c:v>
                </c:pt>
                <c:pt idx="4324">
                  <c:v>34</c:v>
                </c:pt>
                <c:pt idx="4325">
                  <c:v>39</c:v>
                </c:pt>
                <c:pt idx="4326">
                  <c:v>51</c:v>
                </c:pt>
                <c:pt idx="4327">
                  <c:v>44</c:v>
                </c:pt>
                <c:pt idx="4328">
                  <c:v>49</c:v>
                </c:pt>
                <c:pt idx="4329">
                  <c:v>47</c:v>
                </c:pt>
                <c:pt idx="4330">
                  <c:v>36</c:v>
                </c:pt>
                <c:pt idx="4331">
                  <c:v>43</c:v>
                </c:pt>
                <c:pt idx="4332">
                  <c:v>58</c:v>
                </c:pt>
                <c:pt idx="4333">
                  <c:v>47</c:v>
                </c:pt>
                <c:pt idx="4334">
                  <c:v>46</c:v>
                </c:pt>
                <c:pt idx="4335">
                  <c:v>45</c:v>
                </c:pt>
                <c:pt idx="4336">
                  <c:v>38</c:v>
                </c:pt>
                <c:pt idx="4337">
                  <c:v>42</c:v>
                </c:pt>
                <c:pt idx="4338">
                  <c:v>55</c:v>
                </c:pt>
                <c:pt idx="4339">
                  <c:v>48</c:v>
                </c:pt>
                <c:pt idx="4340">
                  <c:v>58</c:v>
                </c:pt>
                <c:pt idx="4341">
                  <c:v>54</c:v>
                </c:pt>
                <c:pt idx="4342">
                  <c:v>52</c:v>
                </c:pt>
                <c:pt idx="4343">
                  <c:v>51</c:v>
                </c:pt>
                <c:pt idx="4344">
                  <c:v>59</c:v>
                </c:pt>
                <c:pt idx="4345">
                  <c:v>64</c:v>
                </c:pt>
                <c:pt idx="4346">
                  <c:v>64</c:v>
                </c:pt>
                <c:pt idx="4347">
                  <c:v>59</c:v>
                </c:pt>
                <c:pt idx="4348">
                  <c:v>52</c:v>
                </c:pt>
                <c:pt idx="4349">
                  <c:v>52</c:v>
                </c:pt>
                <c:pt idx="4350">
                  <c:v>60</c:v>
                </c:pt>
                <c:pt idx="4351">
                  <c:v>65</c:v>
                </c:pt>
                <c:pt idx="4352">
                  <c:v>60</c:v>
                </c:pt>
                <c:pt idx="4353">
                  <c:v>55</c:v>
                </c:pt>
                <c:pt idx="4354">
                  <c:v>51</c:v>
                </c:pt>
                <c:pt idx="4355">
                  <c:v>51</c:v>
                </c:pt>
                <c:pt idx="4356">
                  <c:v>64</c:v>
                </c:pt>
                <c:pt idx="4357">
                  <c:v>64</c:v>
                </c:pt>
                <c:pt idx="4358">
                  <c:v>60</c:v>
                </c:pt>
                <c:pt idx="4359">
                  <c:v>54</c:v>
                </c:pt>
                <c:pt idx="4360">
                  <c:v>54</c:v>
                </c:pt>
                <c:pt idx="4361">
                  <c:v>53</c:v>
                </c:pt>
                <c:pt idx="4362">
                  <c:v>61</c:v>
                </c:pt>
                <c:pt idx="4363">
                  <c:v>64</c:v>
                </c:pt>
                <c:pt idx="4364">
                  <c:v>62</c:v>
                </c:pt>
                <c:pt idx="4365">
                  <c:v>48</c:v>
                </c:pt>
                <c:pt idx="4366">
                  <c:v>41</c:v>
                </c:pt>
                <c:pt idx="4367">
                  <c:v>41</c:v>
                </c:pt>
                <c:pt idx="4368">
                  <c:v>50</c:v>
                </c:pt>
                <c:pt idx="4369">
                  <c:v>55</c:v>
                </c:pt>
                <c:pt idx="4370">
                  <c:v>55</c:v>
                </c:pt>
                <c:pt idx="4371">
                  <c:v>47</c:v>
                </c:pt>
                <c:pt idx="4372">
                  <c:v>48</c:v>
                </c:pt>
                <c:pt idx="4373">
                  <c:v>48</c:v>
                </c:pt>
                <c:pt idx="4374">
                  <c:v>56</c:v>
                </c:pt>
                <c:pt idx="4375">
                  <c:v>60</c:v>
                </c:pt>
                <c:pt idx="4376">
                  <c:v>66</c:v>
                </c:pt>
                <c:pt idx="4377">
                  <c:v>55</c:v>
                </c:pt>
                <c:pt idx="4378">
                  <c:v>55</c:v>
                </c:pt>
                <c:pt idx="4379">
                  <c:v>56</c:v>
                </c:pt>
                <c:pt idx="4380">
                  <c:v>64</c:v>
                </c:pt>
                <c:pt idx="4381">
                  <c:v>71</c:v>
                </c:pt>
                <c:pt idx="4382">
                  <c:v>67</c:v>
                </c:pt>
                <c:pt idx="4383">
                  <c:v>55</c:v>
                </c:pt>
                <c:pt idx="4384">
                  <c:v>55</c:v>
                </c:pt>
                <c:pt idx="4385">
                  <c:v>57</c:v>
                </c:pt>
                <c:pt idx="4386">
                  <c:v>63</c:v>
                </c:pt>
                <c:pt idx="4387">
                  <c:v>68</c:v>
                </c:pt>
                <c:pt idx="4388">
                  <c:v>32</c:v>
                </c:pt>
                <c:pt idx="4389">
                  <c:v>44</c:v>
                </c:pt>
                <c:pt idx="4390">
                  <c:v>41</c:v>
                </c:pt>
                <c:pt idx="4391">
                  <c:v>43</c:v>
                </c:pt>
                <c:pt idx="4392">
                  <c:v>47</c:v>
                </c:pt>
                <c:pt idx="4393">
                  <c:v>41</c:v>
                </c:pt>
                <c:pt idx="4394">
                  <c:v>34</c:v>
                </c:pt>
                <c:pt idx="4395">
                  <c:v>43</c:v>
                </c:pt>
                <c:pt idx="4396">
                  <c:v>41</c:v>
                </c:pt>
                <c:pt idx="4397">
                  <c:v>44</c:v>
                </c:pt>
                <c:pt idx="4398">
                  <c:v>46</c:v>
                </c:pt>
                <c:pt idx="4399">
                  <c:v>41</c:v>
                </c:pt>
                <c:pt idx="4400">
                  <c:v>43</c:v>
                </c:pt>
                <c:pt idx="4401">
                  <c:v>50</c:v>
                </c:pt>
                <c:pt idx="4402">
                  <c:v>52</c:v>
                </c:pt>
                <c:pt idx="4403">
                  <c:v>50</c:v>
                </c:pt>
                <c:pt idx="4404">
                  <c:v>55</c:v>
                </c:pt>
                <c:pt idx="4405">
                  <c:v>54</c:v>
                </c:pt>
                <c:pt idx="4406">
                  <c:v>58</c:v>
                </c:pt>
                <c:pt idx="4407">
                  <c:v>62</c:v>
                </c:pt>
                <c:pt idx="4408">
                  <c:v>61</c:v>
                </c:pt>
                <c:pt idx="4409">
                  <c:v>59</c:v>
                </c:pt>
                <c:pt idx="4410">
                  <c:v>63</c:v>
                </c:pt>
                <c:pt idx="4411">
                  <c:v>78</c:v>
                </c:pt>
                <c:pt idx="4412">
                  <c:v>58</c:v>
                </c:pt>
                <c:pt idx="4413">
                  <c:v>60</c:v>
                </c:pt>
                <c:pt idx="4414">
                  <c:v>63</c:v>
                </c:pt>
                <c:pt idx="4415">
                  <c:v>57</c:v>
                </c:pt>
                <c:pt idx="4416">
                  <c:v>60</c:v>
                </c:pt>
                <c:pt idx="4417">
                  <c:v>78</c:v>
                </c:pt>
                <c:pt idx="4418">
                  <c:v>56</c:v>
                </c:pt>
                <c:pt idx="4419">
                  <c:v>62</c:v>
                </c:pt>
                <c:pt idx="4420">
                  <c:v>62</c:v>
                </c:pt>
                <c:pt idx="4421">
                  <c:v>58</c:v>
                </c:pt>
                <c:pt idx="4422">
                  <c:v>59</c:v>
                </c:pt>
                <c:pt idx="4423">
                  <c:v>73</c:v>
                </c:pt>
                <c:pt idx="4424">
                  <c:v>58</c:v>
                </c:pt>
                <c:pt idx="4425">
                  <c:v>61</c:v>
                </c:pt>
                <c:pt idx="4426">
                  <c:v>61</c:v>
                </c:pt>
                <c:pt idx="4427">
                  <c:v>55</c:v>
                </c:pt>
                <c:pt idx="4428">
                  <c:v>60</c:v>
                </c:pt>
                <c:pt idx="4429">
                  <c:v>78</c:v>
                </c:pt>
                <c:pt idx="4430">
                  <c:v>62</c:v>
                </c:pt>
                <c:pt idx="4431">
                  <c:v>64</c:v>
                </c:pt>
                <c:pt idx="4432">
                  <c:v>60</c:v>
                </c:pt>
                <c:pt idx="4433">
                  <c:v>64</c:v>
                </c:pt>
                <c:pt idx="4434">
                  <c:v>68</c:v>
                </c:pt>
                <c:pt idx="4435">
                  <c:v>78</c:v>
                </c:pt>
                <c:pt idx="4436">
                  <c:v>56</c:v>
                </c:pt>
                <c:pt idx="4437">
                  <c:v>61</c:v>
                </c:pt>
                <c:pt idx="4438">
                  <c:v>57</c:v>
                </c:pt>
                <c:pt idx="4439">
                  <c:v>58</c:v>
                </c:pt>
                <c:pt idx="4440">
                  <c:v>67</c:v>
                </c:pt>
                <c:pt idx="4441">
                  <c:v>74</c:v>
                </c:pt>
                <c:pt idx="4442">
                  <c:v>56</c:v>
                </c:pt>
                <c:pt idx="4443">
                  <c:v>59</c:v>
                </c:pt>
                <c:pt idx="4444">
                  <c:v>54</c:v>
                </c:pt>
                <c:pt idx="4445">
                  <c:v>54</c:v>
                </c:pt>
                <c:pt idx="4446">
                  <c:v>63</c:v>
                </c:pt>
                <c:pt idx="4447">
                  <c:v>68</c:v>
                </c:pt>
                <c:pt idx="4448">
                  <c:v>57</c:v>
                </c:pt>
                <c:pt idx="4449">
                  <c:v>64</c:v>
                </c:pt>
                <c:pt idx="4450">
                  <c:v>55</c:v>
                </c:pt>
                <c:pt idx="4451">
                  <c:v>56</c:v>
                </c:pt>
                <c:pt idx="4452">
                  <c:v>64</c:v>
                </c:pt>
                <c:pt idx="4453">
                  <c:v>68</c:v>
                </c:pt>
                <c:pt idx="4454">
                  <c:v>58</c:v>
                </c:pt>
                <c:pt idx="4455">
                  <c:v>62</c:v>
                </c:pt>
                <c:pt idx="4456">
                  <c:v>59</c:v>
                </c:pt>
                <c:pt idx="4457">
                  <c:v>57</c:v>
                </c:pt>
                <c:pt idx="4458">
                  <c:v>69</c:v>
                </c:pt>
                <c:pt idx="4459">
                  <c:v>74</c:v>
                </c:pt>
                <c:pt idx="4460">
                  <c:v>28</c:v>
                </c:pt>
                <c:pt idx="4461">
                  <c:v>38</c:v>
                </c:pt>
                <c:pt idx="4462">
                  <c:v>39</c:v>
                </c:pt>
                <c:pt idx="4463">
                  <c:v>38</c:v>
                </c:pt>
                <c:pt idx="4464">
                  <c:v>41</c:v>
                </c:pt>
                <c:pt idx="4465">
                  <c:v>37</c:v>
                </c:pt>
                <c:pt idx="4466">
                  <c:v>27</c:v>
                </c:pt>
                <c:pt idx="4467">
                  <c:v>38</c:v>
                </c:pt>
                <c:pt idx="4468">
                  <c:v>38</c:v>
                </c:pt>
                <c:pt idx="4469">
                  <c:v>36</c:v>
                </c:pt>
                <c:pt idx="4470">
                  <c:v>43</c:v>
                </c:pt>
                <c:pt idx="4471">
                  <c:v>37</c:v>
                </c:pt>
                <c:pt idx="4472">
                  <c:v>37</c:v>
                </c:pt>
                <c:pt idx="4473">
                  <c:v>48</c:v>
                </c:pt>
                <c:pt idx="4474">
                  <c:v>51</c:v>
                </c:pt>
                <c:pt idx="4475">
                  <c:v>51</c:v>
                </c:pt>
                <c:pt idx="4476">
                  <c:v>56</c:v>
                </c:pt>
                <c:pt idx="4477">
                  <c:v>52</c:v>
                </c:pt>
                <c:pt idx="4478">
                  <c:v>55</c:v>
                </c:pt>
                <c:pt idx="4479">
                  <c:v>59</c:v>
                </c:pt>
                <c:pt idx="4480">
                  <c:v>61</c:v>
                </c:pt>
                <c:pt idx="4481">
                  <c:v>56</c:v>
                </c:pt>
                <c:pt idx="4482">
                  <c:v>62</c:v>
                </c:pt>
                <c:pt idx="4483">
                  <c:v>72</c:v>
                </c:pt>
                <c:pt idx="4484">
                  <c:v>55</c:v>
                </c:pt>
                <c:pt idx="4485">
                  <c:v>60</c:v>
                </c:pt>
                <c:pt idx="4486">
                  <c:v>59</c:v>
                </c:pt>
                <c:pt idx="4487">
                  <c:v>58</c:v>
                </c:pt>
                <c:pt idx="4488">
                  <c:v>63</c:v>
                </c:pt>
                <c:pt idx="4489">
                  <c:v>74</c:v>
                </c:pt>
                <c:pt idx="4490">
                  <c:v>54</c:v>
                </c:pt>
                <c:pt idx="4491">
                  <c:v>59</c:v>
                </c:pt>
                <c:pt idx="4492">
                  <c:v>64</c:v>
                </c:pt>
                <c:pt idx="4493">
                  <c:v>62</c:v>
                </c:pt>
                <c:pt idx="4494">
                  <c:v>66</c:v>
                </c:pt>
                <c:pt idx="4495">
                  <c:v>83</c:v>
                </c:pt>
                <c:pt idx="4496">
                  <c:v>64</c:v>
                </c:pt>
                <c:pt idx="4497">
                  <c:v>67</c:v>
                </c:pt>
                <c:pt idx="4498">
                  <c:v>67</c:v>
                </c:pt>
                <c:pt idx="4499">
                  <c:v>61</c:v>
                </c:pt>
                <c:pt idx="4500">
                  <c:v>67</c:v>
                </c:pt>
                <c:pt idx="4501">
                  <c:v>78</c:v>
                </c:pt>
                <c:pt idx="4502">
                  <c:v>63</c:v>
                </c:pt>
                <c:pt idx="4503">
                  <c:v>73</c:v>
                </c:pt>
                <c:pt idx="4504">
                  <c:v>67</c:v>
                </c:pt>
                <c:pt idx="4505">
                  <c:v>63</c:v>
                </c:pt>
                <c:pt idx="4506">
                  <c:v>74</c:v>
                </c:pt>
                <c:pt idx="4507">
                  <c:v>74</c:v>
                </c:pt>
                <c:pt idx="4508">
                  <c:v>59</c:v>
                </c:pt>
                <c:pt idx="4509">
                  <c:v>69</c:v>
                </c:pt>
                <c:pt idx="4510">
                  <c:v>60</c:v>
                </c:pt>
                <c:pt idx="4511">
                  <c:v>59</c:v>
                </c:pt>
                <c:pt idx="4512">
                  <c:v>74</c:v>
                </c:pt>
                <c:pt idx="4513">
                  <c:v>65</c:v>
                </c:pt>
                <c:pt idx="4514">
                  <c:v>51</c:v>
                </c:pt>
                <c:pt idx="4515">
                  <c:v>54</c:v>
                </c:pt>
                <c:pt idx="4516">
                  <c:v>51</c:v>
                </c:pt>
                <c:pt idx="4517">
                  <c:v>53</c:v>
                </c:pt>
                <c:pt idx="4518">
                  <c:v>64</c:v>
                </c:pt>
                <c:pt idx="4519">
                  <c:v>65</c:v>
                </c:pt>
                <c:pt idx="4520">
                  <c:v>52</c:v>
                </c:pt>
                <c:pt idx="4521">
                  <c:v>55</c:v>
                </c:pt>
                <c:pt idx="4522">
                  <c:v>51</c:v>
                </c:pt>
                <c:pt idx="4523">
                  <c:v>60</c:v>
                </c:pt>
                <c:pt idx="4524">
                  <c:v>68</c:v>
                </c:pt>
                <c:pt idx="4525">
                  <c:v>73</c:v>
                </c:pt>
                <c:pt idx="4526">
                  <c:v>59</c:v>
                </c:pt>
                <c:pt idx="4527">
                  <c:v>64</c:v>
                </c:pt>
                <c:pt idx="4528">
                  <c:v>60</c:v>
                </c:pt>
                <c:pt idx="4529">
                  <c:v>63</c:v>
                </c:pt>
                <c:pt idx="4530">
                  <c:v>68</c:v>
                </c:pt>
                <c:pt idx="4531">
                  <c:v>75</c:v>
                </c:pt>
                <c:pt idx="4532">
                  <c:v>36</c:v>
                </c:pt>
                <c:pt idx="4533">
                  <c:v>48</c:v>
                </c:pt>
                <c:pt idx="4534">
                  <c:v>46</c:v>
                </c:pt>
                <c:pt idx="4535">
                  <c:v>49</c:v>
                </c:pt>
                <c:pt idx="4536">
                  <c:v>51</c:v>
                </c:pt>
                <c:pt idx="4537">
                  <c:v>46</c:v>
                </c:pt>
                <c:pt idx="4538">
                  <c:v>36</c:v>
                </c:pt>
                <c:pt idx="4539">
                  <c:v>47</c:v>
                </c:pt>
                <c:pt idx="4540">
                  <c:v>47</c:v>
                </c:pt>
                <c:pt idx="4541">
                  <c:v>48</c:v>
                </c:pt>
                <c:pt idx="4542">
                  <c:v>52</c:v>
                </c:pt>
                <c:pt idx="4543">
                  <c:v>46</c:v>
                </c:pt>
                <c:pt idx="4544">
                  <c:v>46</c:v>
                </c:pt>
                <c:pt idx="4545">
                  <c:v>58</c:v>
                </c:pt>
                <c:pt idx="4546">
                  <c:v>60</c:v>
                </c:pt>
                <c:pt idx="4547">
                  <c:v>64</c:v>
                </c:pt>
                <c:pt idx="4548">
                  <c:v>69</c:v>
                </c:pt>
                <c:pt idx="4549">
                  <c:v>62</c:v>
                </c:pt>
                <c:pt idx="4550">
                  <c:v>68</c:v>
                </c:pt>
                <c:pt idx="4551">
                  <c:v>71</c:v>
                </c:pt>
                <c:pt idx="4552">
                  <c:v>74</c:v>
                </c:pt>
                <c:pt idx="4553">
                  <c:v>55</c:v>
                </c:pt>
                <c:pt idx="4554">
                  <c:v>59</c:v>
                </c:pt>
                <c:pt idx="4555">
                  <c:v>78</c:v>
                </c:pt>
                <c:pt idx="4556">
                  <c:v>55</c:v>
                </c:pt>
                <c:pt idx="4557">
                  <c:v>60</c:v>
                </c:pt>
                <c:pt idx="4558">
                  <c:v>61</c:v>
                </c:pt>
                <c:pt idx="4559">
                  <c:v>59</c:v>
                </c:pt>
                <c:pt idx="4560">
                  <c:v>60</c:v>
                </c:pt>
                <c:pt idx="4561">
                  <c:v>75</c:v>
                </c:pt>
                <c:pt idx="4562">
                  <c:v>71</c:v>
                </c:pt>
                <c:pt idx="4563">
                  <c:v>74</c:v>
                </c:pt>
                <c:pt idx="4564">
                  <c:v>72</c:v>
                </c:pt>
                <c:pt idx="4565">
                  <c:v>75</c:v>
                </c:pt>
                <c:pt idx="4566">
                  <c:v>82</c:v>
                </c:pt>
                <c:pt idx="4567">
                  <c:v>98</c:v>
                </c:pt>
                <c:pt idx="4568">
                  <c:v>73</c:v>
                </c:pt>
                <c:pt idx="4569">
                  <c:v>82</c:v>
                </c:pt>
                <c:pt idx="4570">
                  <c:v>78</c:v>
                </c:pt>
                <c:pt idx="4571">
                  <c:v>78</c:v>
                </c:pt>
                <c:pt idx="4572">
                  <c:v>77</c:v>
                </c:pt>
                <c:pt idx="4573">
                  <c:v>95</c:v>
                </c:pt>
                <c:pt idx="4574">
                  <c:v>80</c:v>
                </c:pt>
                <c:pt idx="4575">
                  <c:v>77</c:v>
                </c:pt>
                <c:pt idx="4576">
                  <c:v>73</c:v>
                </c:pt>
                <c:pt idx="4577">
                  <c:v>74</c:v>
                </c:pt>
                <c:pt idx="4578">
                  <c:v>71</c:v>
                </c:pt>
                <c:pt idx="4579">
                  <c:v>76</c:v>
                </c:pt>
                <c:pt idx="4580">
                  <c:v>64</c:v>
                </c:pt>
                <c:pt idx="4581">
                  <c:v>71</c:v>
                </c:pt>
                <c:pt idx="4582">
                  <c:v>63</c:v>
                </c:pt>
                <c:pt idx="4583">
                  <c:v>67</c:v>
                </c:pt>
                <c:pt idx="4584">
                  <c:v>72</c:v>
                </c:pt>
                <c:pt idx="4585">
                  <c:v>62</c:v>
                </c:pt>
                <c:pt idx="4586">
                  <c:v>58</c:v>
                </c:pt>
                <c:pt idx="4587">
                  <c:v>64</c:v>
                </c:pt>
                <c:pt idx="4588">
                  <c:v>56</c:v>
                </c:pt>
                <c:pt idx="4589">
                  <c:v>58</c:v>
                </c:pt>
                <c:pt idx="4590">
                  <c:v>69</c:v>
                </c:pt>
                <c:pt idx="4591">
                  <c:v>71</c:v>
                </c:pt>
                <c:pt idx="4592">
                  <c:v>54</c:v>
                </c:pt>
                <c:pt idx="4593">
                  <c:v>60</c:v>
                </c:pt>
                <c:pt idx="4594">
                  <c:v>54</c:v>
                </c:pt>
                <c:pt idx="4595">
                  <c:v>69</c:v>
                </c:pt>
                <c:pt idx="4596">
                  <c:v>85</c:v>
                </c:pt>
                <c:pt idx="4597">
                  <c:v>88</c:v>
                </c:pt>
                <c:pt idx="4598">
                  <c:v>78</c:v>
                </c:pt>
                <c:pt idx="4599">
                  <c:v>77</c:v>
                </c:pt>
                <c:pt idx="4600">
                  <c:v>73</c:v>
                </c:pt>
                <c:pt idx="4601">
                  <c:v>76</c:v>
                </c:pt>
                <c:pt idx="4602">
                  <c:v>82</c:v>
                </c:pt>
                <c:pt idx="4603">
                  <c:v>86</c:v>
                </c:pt>
                <c:pt idx="4604">
                  <c:v>44</c:v>
                </c:pt>
                <c:pt idx="4605">
                  <c:v>41</c:v>
                </c:pt>
                <c:pt idx="4606">
                  <c:v>34</c:v>
                </c:pt>
                <c:pt idx="4607">
                  <c:v>38</c:v>
                </c:pt>
                <c:pt idx="4608">
                  <c:v>50</c:v>
                </c:pt>
                <c:pt idx="4609">
                  <c:v>41</c:v>
                </c:pt>
                <c:pt idx="4610">
                  <c:v>43</c:v>
                </c:pt>
                <c:pt idx="4611">
                  <c:v>43</c:v>
                </c:pt>
                <c:pt idx="4612">
                  <c:v>32</c:v>
                </c:pt>
                <c:pt idx="4613">
                  <c:v>38</c:v>
                </c:pt>
                <c:pt idx="4614">
                  <c:v>53</c:v>
                </c:pt>
                <c:pt idx="4615">
                  <c:v>41</c:v>
                </c:pt>
                <c:pt idx="4616">
                  <c:v>41</c:v>
                </c:pt>
                <c:pt idx="4617">
                  <c:v>42</c:v>
                </c:pt>
                <c:pt idx="4618">
                  <c:v>32</c:v>
                </c:pt>
                <c:pt idx="4619">
                  <c:v>36</c:v>
                </c:pt>
                <c:pt idx="4620">
                  <c:v>53</c:v>
                </c:pt>
                <c:pt idx="4621">
                  <c:v>42</c:v>
                </c:pt>
                <c:pt idx="4622">
                  <c:v>42</c:v>
                </c:pt>
                <c:pt idx="4623">
                  <c:v>41</c:v>
                </c:pt>
                <c:pt idx="4624">
                  <c:v>32</c:v>
                </c:pt>
                <c:pt idx="4625">
                  <c:v>38</c:v>
                </c:pt>
                <c:pt idx="4626">
                  <c:v>52</c:v>
                </c:pt>
                <c:pt idx="4627">
                  <c:v>44</c:v>
                </c:pt>
                <c:pt idx="4628">
                  <c:v>52</c:v>
                </c:pt>
                <c:pt idx="4629">
                  <c:v>54</c:v>
                </c:pt>
                <c:pt idx="4630">
                  <c:v>47</c:v>
                </c:pt>
                <c:pt idx="4631">
                  <c:v>49</c:v>
                </c:pt>
                <c:pt idx="4632">
                  <c:v>58</c:v>
                </c:pt>
                <c:pt idx="4633">
                  <c:v>64</c:v>
                </c:pt>
                <c:pt idx="4634">
                  <c:v>55</c:v>
                </c:pt>
                <c:pt idx="4635">
                  <c:v>54</c:v>
                </c:pt>
                <c:pt idx="4636">
                  <c:v>49</c:v>
                </c:pt>
                <c:pt idx="4637">
                  <c:v>47</c:v>
                </c:pt>
                <c:pt idx="4638">
                  <c:v>62</c:v>
                </c:pt>
                <c:pt idx="4639">
                  <c:v>63</c:v>
                </c:pt>
                <c:pt idx="4640">
                  <c:v>60</c:v>
                </c:pt>
                <c:pt idx="4641">
                  <c:v>57</c:v>
                </c:pt>
                <c:pt idx="4642">
                  <c:v>50</c:v>
                </c:pt>
                <c:pt idx="4643">
                  <c:v>53</c:v>
                </c:pt>
                <c:pt idx="4644">
                  <c:v>61</c:v>
                </c:pt>
                <c:pt idx="4645">
                  <c:v>67</c:v>
                </c:pt>
                <c:pt idx="4646">
                  <c:v>60</c:v>
                </c:pt>
                <c:pt idx="4647">
                  <c:v>55</c:v>
                </c:pt>
                <c:pt idx="4648">
                  <c:v>53</c:v>
                </c:pt>
                <c:pt idx="4649">
                  <c:v>44</c:v>
                </c:pt>
                <c:pt idx="4650">
                  <c:v>52</c:v>
                </c:pt>
                <c:pt idx="4651">
                  <c:v>56</c:v>
                </c:pt>
                <c:pt idx="4652">
                  <c:v>53</c:v>
                </c:pt>
                <c:pt idx="4653">
                  <c:v>46</c:v>
                </c:pt>
                <c:pt idx="4654">
                  <c:v>41</c:v>
                </c:pt>
                <c:pt idx="4655">
                  <c:v>42</c:v>
                </c:pt>
                <c:pt idx="4656">
                  <c:v>50</c:v>
                </c:pt>
                <c:pt idx="4657">
                  <c:v>55</c:v>
                </c:pt>
                <c:pt idx="4658">
                  <c:v>56</c:v>
                </c:pt>
                <c:pt idx="4659">
                  <c:v>47</c:v>
                </c:pt>
                <c:pt idx="4660">
                  <c:v>47</c:v>
                </c:pt>
                <c:pt idx="4661">
                  <c:v>45</c:v>
                </c:pt>
                <c:pt idx="4662">
                  <c:v>57</c:v>
                </c:pt>
                <c:pt idx="4663">
                  <c:v>59</c:v>
                </c:pt>
                <c:pt idx="4664">
                  <c:v>56</c:v>
                </c:pt>
                <c:pt idx="4665">
                  <c:v>49</c:v>
                </c:pt>
                <c:pt idx="4666">
                  <c:v>46</c:v>
                </c:pt>
                <c:pt idx="4667">
                  <c:v>49</c:v>
                </c:pt>
                <c:pt idx="4668">
                  <c:v>64</c:v>
                </c:pt>
                <c:pt idx="4669">
                  <c:v>64</c:v>
                </c:pt>
                <c:pt idx="4670">
                  <c:v>63</c:v>
                </c:pt>
                <c:pt idx="4671">
                  <c:v>51</c:v>
                </c:pt>
                <c:pt idx="4672">
                  <c:v>52</c:v>
                </c:pt>
                <c:pt idx="4673">
                  <c:v>54</c:v>
                </c:pt>
                <c:pt idx="4674">
                  <c:v>60</c:v>
                </c:pt>
                <c:pt idx="4675">
                  <c:v>64</c:v>
                </c:pt>
                <c:pt idx="4676">
                  <c:v>33</c:v>
                </c:pt>
                <c:pt idx="4677">
                  <c:v>33</c:v>
                </c:pt>
                <c:pt idx="4678">
                  <c:v>24</c:v>
                </c:pt>
                <c:pt idx="4679">
                  <c:v>29</c:v>
                </c:pt>
                <c:pt idx="4680">
                  <c:v>43</c:v>
                </c:pt>
                <c:pt idx="4681">
                  <c:v>32</c:v>
                </c:pt>
                <c:pt idx="4682">
                  <c:v>32</c:v>
                </c:pt>
                <c:pt idx="4683">
                  <c:v>34</c:v>
                </c:pt>
                <c:pt idx="4684">
                  <c:v>25</c:v>
                </c:pt>
                <c:pt idx="4685">
                  <c:v>27</c:v>
                </c:pt>
                <c:pt idx="4686">
                  <c:v>41</c:v>
                </c:pt>
                <c:pt idx="4687">
                  <c:v>34</c:v>
                </c:pt>
                <c:pt idx="4688">
                  <c:v>39</c:v>
                </c:pt>
                <c:pt idx="4689">
                  <c:v>38</c:v>
                </c:pt>
                <c:pt idx="4690">
                  <c:v>29</c:v>
                </c:pt>
                <c:pt idx="4691">
                  <c:v>32</c:v>
                </c:pt>
                <c:pt idx="4692">
                  <c:v>47</c:v>
                </c:pt>
                <c:pt idx="4693">
                  <c:v>38</c:v>
                </c:pt>
                <c:pt idx="4694">
                  <c:v>36</c:v>
                </c:pt>
                <c:pt idx="4695">
                  <c:v>38</c:v>
                </c:pt>
                <c:pt idx="4696">
                  <c:v>29</c:v>
                </c:pt>
                <c:pt idx="4697">
                  <c:v>32</c:v>
                </c:pt>
                <c:pt idx="4698">
                  <c:v>47</c:v>
                </c:pt>
                <c:pt idx="4699">
                  <c:v>36</c:v>
                </c:pt>
                <c:pt idx="4700">
                  <c:v>48</c:v>
                </c:pt>
                <c:pt idx="4701">
                  <c:v>44</c:v>
                </c:pt>
                <c:pt idx="4702">
                  <c:v>37</c:v>
                </c:pt>
                <c:pt idx="4703">
                  <c:v>36</c:v>
                </c:pt>
                <c:pt idx="4704">
                  <c:v>50</c:v>
                </c:pt>
                <c:pt idx="4705">
                  <c:v>58</c:v>
                </c:pt>
                <c:pt idx="4706">
                  <c:v>44</c:v>
                </c:pt>
                <c:pt idx="4707">
                  <c:v>38</c:v>
                </c:pt>
                <c:pt idx="4708">
                  <c:v>33</c:v>
                </c:pt>
                <c:pt idx="4709">
                  <c:v>32</c:v>
                </c:pt>
                <c:pt idx="4710">
                  <c:v>49</c:v>
                </c:pt>
                <c:pt idx="4711">
                  <c:v>53</c:v>
                </c:pt>
                <c:pt idx="4712">
                  <c:v>49</c:v>
                </c:pt>
                <c:pt idx="4713">
                  <c:v>42</c:v>
                </c:pt>
                <c:pt idx="4714">
                  <c:v>36</c:v>
                </c:pt>
                <c:pt idx="4715">
                  <c:v>38</c:v>
                </c:pt>
                <c:pt idx="4716">
                  <c:v>49</c:v>
                </c:pt>
                <c:pt idx="4717">
                  <c:v>54</c:v>
                </c:pt>
                <c:pt idx="4718">
                  <c:v>47</c:v>
                </c:pt>
                <c:pt idx="4719">
                  <c:v>43</c:v>
                </c:pt>
                <c:pt idx="4720">
                  <c:v>37</c:v>
                </c:pt>
                <c:pt idx="4721">
                  <c:v>33</c:v>
                </c:pt>
                <c:pt idx="4722">
                  <c:v>42</c:v>
                </c:pt>
                <c:pt idx="4723">
                  <c:v>46</c:v>
                </c:pt>
                <c:pt idx="4724">
                  <c:v>43</c:v>
                </c:pt>
                <c:pt idx="4725">
                  <c:v>37</c:v>
                </c:pt>
                <c:pt idx="4726">
                  <c:v>24</c:v>
                </c:pt>
                <c:pt idx="4727">
                  <c:v>24</c:v>
                </c:pt>
                <c:pt idx="4728">
                  <c:v>32</c:v>
                </c:pt>
                <c:pt idx="4729">
                  <c:v>39</c:v>
                </c:pt>
                <c:pt idx="4730">
                  <c:v>41</c:v>
                </c:pt>
                <c:pt idx="4731">
                  <c:v>34</c:v>
                </c:pt>
                <c:pt idx="4732">
                  <c:v>32</c:v>
                </c:pt>
                <c:pt idx="4733">
                  <c:v>32</c:v>
                </c:pt>
                <c:pt idx="4734">
                  <c:v>41</c:v>
                </c:pt>
                <c:pt idx="4735">
                  <c:v>49</c:v>
                </c:pt>
                <c:pt idx="4736">
                  <c:v>46</c:v>
                </c:pt>
                <c:pt idx="4737">
                  <c:v>38</c:v>
                </c:pt>
                <c:pt idx="4738">
                  <c:v>36</c:v>
                </c:pt>
                <c:pt idx="4739">
                  <c:v>38</c:v>
                </c:pt>
                <c:pt idx="4740">
                  <c:v>52</c:v>
                </c:pt>
                <c:pt idx="4741">
                  <c:v>59</c:v>
                </c:pt>
                <c:pt idx="4742">
                  <c:v>50</c:v>
                </c:pt>
                <c:pt idx="4743">
                  <c:v>42</c:v>
                </c:pt>
                <c:pt idx="4744">
                  <c:v>44</c:v>
                </c:pt>
                <c:pt idx="4745">
                  <c:v>44</c:v>
                </c:pt>
                <c:pt idx="4746">
                  <c:v>54</c:v>
                </c:pt>
                <c:pt idx="4747">
                  <c:v>54</c:v>
                </c:pt>
                <c:pt idx="4748">
                  <c:v>32</c:v>
                </c:pt>
                <c:pt idx="4749">
                  <c:v>43</c:v>
                </c:pt>
                <c:pt idx="4750">
                  <c:v>41</c:v>
                </c:pt>
                <c:pt idx="4751">
                  <c:v>44</c:v>
                </c:pt>
                <c:pt idx="4752">
                  <c:v>47</c:v>
                </c:pt>
                <c:pt idx="4753">
                  <c:v>43</c:v>
                </c:pt>
                <c:pt idx="4754">
                  <c:v>34</c:v>
                </c:pt>
                <c:pt idx="4755">
                  <c:v>42</c:v>
                </c:pt>
                <c:pt idx="4756">
                  <c:v>43</c:v>
                </c:pt>
                <c:pt idx="4757">
                  <c:v>44</c:v>
                </c:pt>
                <c:pt idx="4758">
                  <c:v>48</c:v>
                </c:pt>
                <c:pt idx="4759">
                  <c:v>43</c:v>
                </c:pt>
                <c:pt idx="4760">
                  <c:v>32</c:v>
                </c:pt>
                <c:pt idx="4761">
                  <c:v>41</c:v>
                </c:pt>
                <c:pt idx="4762">
                  <c:v>42</c:v>
                </c:pt>
                <c:pt idx="4763">
                  <c:v>44</c:v>
                </c:pt>
                <c:pt idx="4764">
                  <c:v>48</c:v>
                </c:pt>
                <c:pt idx="4765">
                  <c:v>42</c:v>
                </c:pt>
                <c:pt idx="4766">
                  <c:v>44</c:v>
                </c:pt>
                <c:pt idx="4767">
                  <c:v>43</c:v>
                </c:pt>
                <c:pt idx="4768">
                  <c:v>44</c:v>
                </c:pt>
                <c:pt idx="4769">
                  <c:v>36</c:v>
                </c:pt>
                <c:pt idx="4770">
                  <c:v>44</c:v>
                </c:pt>
                <c:pt idx="4771">
                  <c:v>55</c:v>
                </c:pt>
                <c:pt idx="4772">
                  <c:v>39</c:v>
                </c:pt>
                <c:pt idx="4773">
                  <c:v>41</c:v>
                </c:pt>
                <c:pt idx="4774">
                  <c:v>44</c:v>
                </c:pt>
                <c:pt idx="4775">
                  <c:v>38</c:v>
                </c:pt>
                <c:pt idx="4776">
                  <c:v>41</c:v>
                </c:pt>
                <c:pt idx="4777">
                  <c:v>59</c:v>
                </c:pt>
                <c:pt idx="4778">
                  <c:v>36</c:v>
                </c:pt>
                <c:pt idx="4779">
                  <c:v>42</c:v>
                </c:pt>
                <c:pt idx="4780">
                  <c:v>44</c:v>
                </c:pt>
                <c:pt idx="4781">
                  <c:v>38</c:v>
                </c:pt>
                <c:pt idx="4782">
                  <c:v>41</c:v>
                </c:pt>
                <c:pt idx="4783">
                  <c:v>55</c:v>
                </c:pt>
                <c:pt idx="4784">
                  <c:v>37</c:v>
                </c:pt>
                <c:pt idx="4785">
                  <c:v>41</c:v>
                </c:pt>
                <c:pt idx="4786">
                  <c:v>44</c:v>
                </c:pt>
                <c:pt idx="4787">
                  <c:v>36</c:v>
                </c:pt>
                <c:pt idx="4788">
                  <c:v>42</c:v>
                </c:pt>
                <c:pt idx="4789">
                  <c:v>58</c:v>
                </c:pt>
                <c:pt idx="4790">
                  <c:v>42</c:v>
                </c:pt>
                <c:pt idx="4791">
                  <c:v>54</c:v>
                </c:pt>
                <c:pt idx="4792">
                  <c:v>49</c:v>
                </c:pt>
                <c:pt idx="4793">
                  <c:v>41</c:v>
                </c:pt>
                <c:pt idx="4794">
                  <c:v>52</c:v>
                </c:pt>
                <c:pt idx="4795">
                  <c:v>56</c:v>
                </c:pt>
                <c:pt idx="4796">
                  <c:v>41</c:v>
                </c:pt>
                <c:pt idx="4797">
                  <c:v>48</c:v>
                </c:pt>
                <c:pt idx="4798">
                  <c:v>42</c:v>
                </c:pt>
                <c:pt idx="4799">
                  <c:v>41</c:v>
                </c:pt>
                <c:pt idx="4800">
                  <c:v>50</c:v>
                </c:pt>
                <c:pt idx="4801">
                  <c:v>59</c:v>
                </c:pt>
                <c:pt idx="4802">
                  <c:v>44</c:v>
                </c:pt>
                <c:pt idx="4803">
                  <c:v>49</c:v>
                </c:pt>
                <c:pt idx="4804">
                  <c:v>41</c:v>
                </c:pt>
                <c:pt idx="4805">
                  <c:v>44</c:v>
                </c:pt>
                <c:pt idx="4806">
                  <c:v>54</c:v>
                </c:pt>
                <c:pt idx="4807">
                  <c:v>58</c:v>
                </c:pt>
                <c:pt idx="4808">
                  <c:v>38</c:v>
                </c:pt>
                <c:pt idx="4809">
                  <c:v>42</c:v>
                </c:pt>
                <c:pt idx="4810">
                  <c:v>37</c:v>
                </c:pt>
                <c:pt idx="4811">
                  <c:v>39</c:v>
                </c:pt>
                <c:pt idx="4812">
                  <c:v>51</c:v>
                </c:pt>
                <c:pt idx="4813">
                  <c:v>56</c:v>
                </c:pt>
                <c:pt idx="4814">
                  <c:v>41</c:v>
                </c:pt>
                <c:pt idx="4815">
                  <c:v>45</c:v>
                </c:pt>
                <c:pt idx="4816">
                  <c:v>42</c:v>
                </c:pt>
                <c:pt idx="4817">
                  <c:v>43</c:v>
                </c:pt>
                <c:pt idx="4818">
                  <c:v>53</c:v>
                </c:pt>
                <c:pt idx="4819">
                  <c:v>55</c:v>
                </c:pt>
                <c:pt idx="4820">
                  <c:v>18</c:v>
                </c:pt>
                <c:pt idx="4821">
                  <c:v>29</c:v>
                </c:pt>
                <c:pt idx="4822">
                  <c:v>27</c:v>
                </c:pt>
                <c:pt idx="4823">
                  <c:v>32</c:v>
                </c:pt>
                <c:pt idx="4824">
                  <c:v>39</c:v>
                </c:pt>
                <c:pt idx="4825">
                  <c:v>33</c:v>
                </c:pt>
                <c:pt idx="4826">
                  <c:v>24</c:v>
                </c:pt>
                <c:pt idx="4827">
                  <c:v>33</c:v>
                </c:pt>
                <c:pt idx="4828">
                  <c:v>32</c:v>
                </c:pt>
                <c:pt idx="4829">
                  <c:v>33</c:v>
                </c:pt>
                <c:pt idx="4830">
                  <c:v>37</c:v>
                </c:pt>
                <c:pt idx="4831">
                  <c:v>32</c:v>
                </c:pt>
                <c:pt idx="4832">
                  <c:v>27</c:v>
                </c:pt>
                <c:pt idx="4833">
                  <c:v>37</c:v>
                </c:pt>
                <c:pt idx="4834">
                  <c:v>28</c:v>
                </c:pt>
                <c:pt idx="4835">
                  <c:v>33</c:v>
                </c:pt>
                <c:pt idx="4836">
                  <c:v>39</c:v>
                </c:pt>
                <c:pt idx="4837">
                  <c:v>33</c:v>
                </c:pt>
                <c:pt idx="4838">
                  <c:v>19</c:v>
                </c:pt>
                <c:pt idx="4839">
                  <c:v>24</c:v>
                </c:pt>
                <c:pt idx="4840">
                  <c:v>19</c:v>
                </c:pt>
                <c:pt idx="4841">
                  <c:v>23</c:v>
                </c:pt>
                <c:pt idx="4842">
                  <c:v>28</c:v>
                </c:pt>
                <c:pt idx="4843">
                  <c:v>24</c:v>
                </c:pt>
                <c:pt idx="4844">
                  <c:v>14</c:v>
                </c:pt>
                <c:pt idx="4845">
                  <c:v>23</c:v>
                </c:pt>
                <c:pt idx="4846">
                  <c:v>19</c:v>
                </c:pt>
                <c:pt idx="4847">
                  <c:v>27</c:v>
                </c:pt>
                <c:pt idx="4848">
                  <c:v>41</c:v>
                </c:pt>
                <c:pt idx="4849">
                  <c:v>38</c:v>
                </c:pt>
                <c:pt idx="4850">
                  <c:v>36</c:v>
                </c:pt>
                <c:pt idx="4851">
                  <c:v>42</c:v>
                </c:pt>
                <c:pt idx="4852">
                  <c:v>36</c:v>
                </c:pt>
                <c:pt idx="4853">
                  <c:v>36</c:v>
                </c:pt>
                <c:pt idx="4854">
                  <c:v>43</c:v>
                </c:pt>
                <c:pt idx="4855">
                  <c:v>49</c:v>
                </c:pt>
                <c:pt idx="4856">
                  <c:v>36</c:v>
                </c:pt>
                <c:pt idx="4857">
                  <c:v>43</c:v>
                </c:pt>
                <c:pt idx="4858">
                  <c:v>36</c:v>
                </c:pt>
                <c:pt idx="4859">
                  <c:v>37</c:v>
                </c:pt>
                <c:pt idx="4860">
                  <c:v>43</c:v>
                </c:pt>
                <c:pt idx="4861">
                  <c:v>52</c:v>
                </c:pt>
                <c:pt idx="4862">
                  <c:v>41</c:v>
                </c:pt>
                <c:pt idx="4863">
                  <c:v>54</c:v>
                </c:pt>
                <c:pt idx="4864">
                  <c:v>46</c:v>
                </c:pt>
                <c:pt idx="4865">
                  <c:v>42</c:v>
                </c:pt>
                <c:pt idx="4866">
                  <c:v>49</c:v>
                </c:pt>
                <c:pt idx="4867">
                  <c:v>53</c:v>
                </c:pt>
                <c:pt idx="4868">
                  <c:v>49</c:v>
                </c:pt>
                <c:pt idx="4869">
                  <c:v>47</c:v>
                </c:pt>
                <c:pt idx="4870">
                  <c:v>54</c:v>
                </c:pt>
                <c:pt idx="4871">
                  <c:v>53</c:v>
                </c:pt>
                <c:pt idx="4872">
                  <c:v>47</c:v>
                </c:pt>
                <c:pt idx="4873">
                  <c:v>42</c:v>
                </c:pt>
                <c:pt idx="4874">
                  <c:v>33</c:v>
                </c:pt>
                <c:pt idx="4875">
                  <c:v>32</c:v>
                </c:pt>
                <c:pt idx="4876">
                  <c:v>36</c:v>
                </c:pt>
                <c:pt idx="4877">
                  <c:v>38</c:v>
                </c:pt>
                <c:pt idx="4878">
                  <c:v>32</c:v>
                </c:pt>
                <c:pt idx="4879">
                  <c:v>43</c:v>
                </c:pt>
                <c:pt idx="4880">
                  <c:v>29</c:v>
                </c:pt>
                <c:pt idx="4881">
                  <c:v>29</c:v>
                </c:pt>
                <c:pt idx="4882">
                  <c:v>50</c:v>
                </c:pt>
                <c:pt idx="4883">
                  <c:v>52</c:v>
                </c:pt>
                <c:pt idx="4884">
                  <c:v>51</c:v>
                </c:pt>
                <c:pt idx="4885">
                  <c:v>59</c:v>
                </c:pt>
                <c:pt idx="4886">
                  <c:v>53</c:v>
                </c:pt>
                <c:pt idx="4887">
                  <c:v>51</c:v>
                </c:pt>
                <c:pt idx="4888">
                  <c:v>54</c:v>
                </c:pt>
                <c:pt idx="4889">
                  <c:v>54</c:v>
                </c:pt>
                <c:pt idx="4890">
                  <c:v>50</c:v>
                </c:pt>
                <c:pt idx="4891">
                  <c:v>61</c:v>
                </c:pt>
                <c:pt idx="4892">
                  <c:v>32</c:v>
                </c:pt>
                <c:pt idx="4893">
                  <c:v>32</c:v>
                </c:pt>
                <c:pt idx="4894">
                  <c:v>24</c:v>
                </c:pt>
                <c:pt idx="4895">
                  <c:v>27</c:v>
                </c:pt>
                <c:pt idx="4896">
                  <c:v>43</c:v>
                </c:pt>
                <c:pt idx="4897">
                  <c:v>32</c:v>
                </c:pt>
                <c:pt idx="4898">
                  <c:v>32</c:v>
                </c:pt>
                <c:pt idx="4899">
                  <c:v>33</c:v>
                </c:pt>
                <c:pt idx="4900">
                  <c:v>23</c:v>
                </c:pt>
                <c:pt idx="4901">
                  <c:v>29</c:v>
                </c:pt>
                <c:pt idx="4902">
                  <c:v>41</c:v>
                </c:pt>
                <c:pt idx="4903">
                  <c:v>32</c:v>
                </c:pt>
                <c:pt idx="4904">
                  <c:v>38</c:v>
                </c:pt>
                <c:pt idx="4905">
                  <c:v>39</c:v>
                </c:pt>
                <c:pt idx="4906">
                  <c:v>29</c:v>
                </c:pt>
                <c:pt idx="4907">
                  <c:v>33</c:v>
                </c:pt>
                <c:pt idx="4908">
                  <c:v>45</c:v>
                </c:pt>
                <c:pt idx="4909">
                  <c:v>37</c:v>
                </c:pt>
                <c:pt idx="4910">
                  <c:v>38</c:v>
                </c:pt>
                <c:pt idx="4911">
                  <c:v>32</c:v>
                </c:pt>
                <c:pt idx="4912">
                  <c:v>23</c:v>
                </c:pt>
                <c:pt idx="4913">
                  <c:v>27</c:v>
                </c:pt>
                <c:pt idx="4914">
                  <c:v>42</c:v>
                </c:pt>
                <c:pt idx="4915">
                  <c:v>34</c:v>
                </c:pt>
                <c:pt idx="4916">
                  <c:v>44</c:v>
                </c:pt>
                <c:pt idx="4917">
                  <c:v>38</c:v>
                </c:pt>
                <c:pt idx="4918">
                  <c:v>32</c:v>
                </c:pt>
                <c:pt idx="4919">
                  <c:v>34</c:v>
                </c:pt>
                <c:pt idx="4920">
                  <c:v>46</c:v>
                </c:pt>
                <c:pt idx="4921">
                  <c:v>51</c:v>
                </c:pt>
                <c:pt idx="4922">
                  <c:v>36</c:v>
                </c:pt>
                <c:pt idx="4923">
                  <c:v>32</c:v>
                </c:pt>
                <c:pt idx="4924">
                  <c:v>27</c:v>
                </c:pt>
                <c:pt idx="4925">
                  <c:v>27</c:v>
                </c:pt>
                <c:pt idx="4926">
                  <c:v>42</c:v>
                </c:pt>
                <c:pt idx="4927">
                  <c:v>49</c:v>
                </c:pt>
                <c:pt idx="4928">
                  <c:v>43</c:v>
                </c:pt>
                <c:pt idx="4929">
                  <c:v>37</c:v>
                </c:pt>
                <c:pt idx="4930">
                  <c:v>34</c:v>
                </c:pt>
                <c:pt idx="4931">
                  <c:v>33</c:v>
                </c:pt>
                <c:pt idx="4932">
                  <c:v>41</c:v>
                </c:pt>
                <c:pt idx="4933">
                  <c:v>49</c:v>
                </c:pt>
                <c:pt idx="4934">
                  <c:v>41</c:v>
                </c:pt>
                <c:pt idx="4935">
                  <c:v>42</c:v>
                </c:pt>
                <c:pt idx="4936">
                  <c:v>36</c:v>
                </c:pt>
                <c:pt idx="4937">
                  <c:v>29</c:v>
                </c:pt>
                <c:pt idx="4938">
                  <c:v>37</c:v>
                </c:pt>
                <c:pt idx="4939">
                  <c:v>44</c:v>
                </c:pt>
                <c:pt idx="4940">
                  <c:v>38</c:v>
                </c:pt>
                <c:pt idx="4941">
                  <c:v>33</c:v>
                </c:pt>
                <c:pt idx="4942">
                  <c:v>18</c:v>
                </c:pt>
                <c:pt idx="4943">
                  <c:v>19</c:v>
                </c:pt>
                <c:pt idx="4944">
                  <c:v>29</c:v>
                </c:pt>
                <c:pt idx="4945">
                  <c:v>34</c:v>
                </c:pt>
                <c:pt idx="4946">
                  <c:v>36</c:v>
                </c:pt>
                <c:pt idx="4947">
                  <c:v>29</c:v>
                </c:pt>
                <c:pt idx="4948">
                  <c:v>29</c:v>
                </c:pt>
                <c:pt idx="4949">
                  <c:v>29</c:v>
                </c:pt>
                <c:pt idx="4950">
                  <c:v>37</c:v>
                </c:pt>
                <c:pt idx="4951">
                  <c:v>44</c:v>
                </c:pt>
                <c:pt idx="4952">
                  <c:v>37</c:v>
                </c:pt>
                <c:pt idx="4953">
                  <c:v>29</c:v>
                </c:pt>
                <c:pt idx="4954">
                  <c:v>29</c:v>
                </c:pt>
                <c:pt idx="4955">
                  <c:v>27</c:v>
                </c:pt>
                <c:pt idx="4956">
                  <c:v>48</c:v>
                </c:pt>
                <c:pt idx="4957">
                  <c:v>53</c:v>
                </c:pt>
                <c:pt idx="4958">
                  <c:v>49</c:v>
                </c:pt>
                <c:pt idx="4959">
                  <c:v>36</c:v>
                </c:pt>
                <c:pt idx="4960">
                  <c:v>39</c:v>
                </c:pt>
                <c:pt idx="4961">
                  <c:v>38</c:v>
                </c:pt>
                <c:pt idx="4962">
                  <c:v>45</c:v>
                </c:pt>
                <c:pt idx="4963">
                  <c:v>54</c:v>
                </c:pt>
                <c:pt idx="4964">
                  <c:v>19</c:v>
                </c:pt>
                <c:pt idx="4965">
                  <c:v>29</c:v>
                </c:pt>
                <c:pt idx="4966">
                  <c:v>28</c:v>
                </c:pt>
                <c:pt idx="4967">
                  <c:v>33</c:v>
                </c:pt>
                <c:pt idx="4968">
                  <c:v>37</c:v>
                </c:pt>
                <c:pt idx="4969">
                  <c:v>32</c:v>
                </c:pt>
                <c:pt idx="4970">
                  <c:v>24</c:v>
                </c:pt>
                <c:pt idx="4971">
                  <c:v>33</c:v>
                </c:pt>
                <c:pt idx="4972">
                  <c:v>32</c:v>
                </c:pt>
                <c:pt idx="4973">
                  <c:v>32</c:v>
                </c:pt>
                <c:pt idx="4974">
                  <c:v>38</c:v>
                </c:pt>
                <c:pt idx="4975">
                  <c:v>33</c:v>
                </c:pt>
                <c:pt idx="4976">
                  <c:v>28</c:v>
                </c:pt>
                <c:pt idx="4977">
                  <c:v>36</c:v>
                </c:pt>
                <c:pt idx="4978">
                  <c:v>27</c:v>
                </c:pt>
                <c:pt idx="4979">
                  <c:v>33</c:v>
                </c:pt>
                <c:pt idx="4980">
                  <c:v>37</c:v>
                </c:pt>
                <c:pt idx="4981">
                  <c:v>34</c:v>
                </c:pt>
                <c:pt idx="4982">
                  <c:v>19</c:v>
                </c:pt>
                <c:pt idx="4983">
                  <c:v>19</c:v>
                </c:pt>
                <c:pt idx="4984">
                  <c:v>14</c:v>
                </c:pt>
                <c:pt idx="4985">
                  <c:v>18</c:v>
                </c:pt>
                <c:pt idx="4986">
                  <c:v>23</c:v>
                </c:pt>
                <c:pt idx="4987">
                  <c:v>20</c:v>
                </c:pt>
                <c:pt idx="4988">
                  <c:v>9</c:v>
                </c:pt>
                <c:pt idx="4989">
                  <c:v>19</c:v>
                </c:pt>
                <c:pt idx="4990">
                  <c:v>15</c:v>
                </c:pt>
                <c:pt idx="4991">
                  <c:v>34</c:v>
                </c:pt>
                <c:pt idx="4992">
                  <c:v>49</c:v>
                </c:pt>
                <c:pt idx="4993">
                  <c:v>43</c:v>
                </c:pt>
                <c:pt idx="4994">
                  <c:v>43</c:v>
                </c:pt>
                <c:pt idx="4995">
                  <c:v>49</c:v>
                </c:pt>
                <c:pt idx="4996">
                  <c:v>44</c:v>
                </c:pt>
                <c:pt idx="4997">
                  <c:v>41</c:v>
                </c:pt>
                <c:pt idx="4998">
                  <c:v>49</c:v>
                </c:pt>
                <c:pt idx="4999">
                  <c:v>50</c:v>
                </c:pt>
                <c:pt idx="5000">
                  <c:v>44</c:v>
                </c:pt>
                <c:pt idx="5001">
                  <c:v>49</c:v>
                </c:pt>
                <c:pt idx="5002">
                  <c:v>41</c:v>
                </c:pt>
                <c:pt idx="5003">
                  <c:v>44</c:v>
                </c:pt>
                <c:pt idx="5004">
                  <c:v>45</c:v>
                </c:pt>
                <c:pt idx="5005">
                  <c:v>56</c:v>
                </c:pt>
                <c:pt idx="5006">
                  <c:v>38</c:v>
                </c:pt>
                <c:pt idx="5007">
                  <c:v>52</c:v>
                </c:pt>
                <c:pt idx="5008">
                  <c:v>51</c:v>
                </c:pt>
                <c:pt idx="5009">
                  <c:v>46</c:v>
                </c:pt>
                <c:pt idx="5010">
                  <c:v>50</c:v>
                </c:pt>
                <c:pt idx="5011">
                  <c:v>59</c:v>
                </c:pt>
                <c:pt idx="5012">
                  <c:v>51</c:v>
                </c:pt>
                <c:pt idx="5013">
                  <c:v>50</c:v>
                </c:pt>
                <c:pt idx="5014">
                  <c:v>59</c:v>
                </c:pt>
                <c:pt idx="5015">
                  <c:v>58</c:v>
                </c:pt>
                <c:pt idx="5016">
                  <c:v>41</c:v>
                </c:pt>
                <c:pt idx="5017">
                  <c:v>37</c:v>
                </c:pt>
                <c:pt idx="5018">
                  <c:v>29</c:v>
                </c:pt>
                <c:pt idx="5019">
                  <c:v>29</c:v>
                </c:pt>
                <c:pt idx="5020">
                  <c:v>32</c:v>
                </c:pt>
                <c:pt idx="5021">
                  <c:v>32</c:v>
                </c:pt>
                <c:pt idx="5022">
                  <c:v>29</c:v>
                </c:pt>
                <c:pt idx="5023">
                  <c:v>36</c:v>
                </c:pt>
                <c:pt idx="5024">
                  <c:v>18</c:v>
                </c:pt>
                <c:pt idx="5025">
                  <c:v>19</c:v>
                </c:pt>
                <c:pt idx="5026">
                  <c:v>43</c:v>
                </c:pt>
                <c:pt idx="5027">
                  <c:v>44</c:v>
                </c:pt>
                <c:pt idx="5028">
                  <c:v>48</c:v>
                </c:pt>
                <c:pt idx="5029">
                  <c:v>56</c:v>
                </c:pt>
                <c:pt idx="5030">
                  <c:v>56</c:v>
                </c:pt>
                <c:pt idx="5031">
                  <c:v>58</c:v>
                </c:pt>
                <c:pt idx="5032">
                  <c:v>64</c:v>
                </c:pt>
                <c:pt idx="5033">
                  <c:v>63</c:v>
                </c:pt>
                <c:pt idx="5034">
                  <c:v>58</c:v>
                </c:pt>
                <c:pt idx="5035">
                  <c:v>68</c:v>
                </c:pt>
                <c:pt idx="5036">
                  <c:v>38</c:v>
                </c:pt>
                <c:pt idx="5037">
                  <c:v>38</c:v>
                </c:pt>
                <c:pt idx="5038">
                  <c:v>28</c:v>
                </c:pt>
                <c:pt idx="5039">
                  <c:v>34</c:v>
                </c:pt>
                <c:pt idx="5040">
                  <c:v>47</c:v>
                </c:pt>
                <c:pt idx="5041">
                  <c:v>38</c:v>
                </c:pt>
                <c:pt idx="5042">
                  <c:v>38</c:v>
                </c:pt>
                <c:pt idx="5043">
                  <c:v>38</c:v>
                </c:pt>
                <c:pt idx="5044">
                  <c:v>29</c:v>
                </c:pt>
                <c:pt idx="5045">
                  <c:v>34</c:v>
                </c:pt>
                <c:pt idx="5046">
                  <c:v>46</c:v>
                </c:pt>
                <c:pt idx="5047">
                  <c:v>37</c:v>
                </c:pt>
                <c:pt idx="5048">
                  <c:v>39</c:v>
                </c:pt>
                <c:pt idx="5049">
                  <c:v>39</c:v>
                </c:pt>
                <c:pt idx="5050">
                  <c:v>27</c:v>
                </c:pt>
                <c:pt idx="5051">
                  <c:v>32</c:v>
                </c:pt>
                <c:pt idx="5052">
                  <c:v>49</c:v>
                </c:pt>
                <c:pt idx="5053">
                  <c:v>36</c:v>
                </c:pt>
                <c:pt idx="5054">
                  <c:v>37</c:v>
                </c:pt>
                <c:pt idx="5055">
                  <c:v>37</c:v>
                </c:pt>
                <c:pt idx="5056">
                  <c:v>27</c:v>
                </c:pt>
                <c:pt idx="5057">
                  <c:v>33</c:v>
                </c:pt>
                <c:pt idx="5058">
                  <c:v>47</c:v>
                </c:pt>
                <c:pt idx="5059">
                  <c:v>39</c:v>
                </c:pt>
                <c:pt idx="5060">
                  <c:v>52</c:v>
                </c:pt>
                <c:pt idx="5061">
                  <c:v>48</c:v>
                </c:pt>
                <c:pt idx="5062">
                  <c:v>42</c:v>
                </c:pt>
                <c:pt idx="5063">
                  <c:v>41</c:v>
                </c:pt>
                <c:pt idx="5064">
                  <c:v>51</c:v>
                </c:pt>
                <c:pt idx="5065">
                  <c:v>56</c:v>
                </c:pt>
                <c:pt idx="5066">
                  <c:v>54</c:v>
                </c:pt>
                <c:pt idx="5067">
                  <c:v>48</c:v>
                </c:pt>
                <c:pt idx="5068">
                  <c:v>42</c:v>
                </c:pt>
                <c:pt idx="5069">
                  <c:v>41</c:v>
                </c:pt>
                <c:pt idx="5070">
                  <c:v>50</c:v>
                </c:pt>
                <c:pt idx="5071">
                  <c:v>56</c:v>
                </c:pt>
                <c:pt idx="5072">
                  <c:v>51</c:v>
                </c:pt>
                <c:pt idx="5073">
                  <c:v>46</c:v>
                </c:pt>
                <c:pt idx="5074">
                  <c:v>43</c:v>
                </c:pt>
                <c:pt idx="5075">
                  <c:v>43</c:v>
                </c:pt>
                <c:pt idx="5076">
                  <c:v>53</c:v>
                </c:pt>
                <c:pt idx="5077">
                  <c:v>58</c:v>
                </c:pt>
                <c:pt idx="5078">
                  <c:v>50</c:v>
                </c:pt>
                <c:pt idx="5079">
                  <c:v>49</c:v>
                </c:pt>
                <c:pt idx="5080">
                  <c:v>41</c:v>
                </c:pt>
                <c:pt idx="5081">
                  <c:v>41</c:v>
                </c:pt>
                <c:pt idx="5082">
                  <c:v>54</c:v>
                </c:pt>
                <c:pt idx="5083">
                  <c:v>54</c:v>
                </c:pt>
                <c:pt idx="5084">
                  <c:v>53</c:v>
                </c:pt>
                <c:pt idx="5085">
                  <c:v>46</c:v>
                </c:pt>
                <c:pt idx="5086">
                  <c:v>41</c:v>
                </c:pt>
                <c:pt idx="5087">
                  <c:v>42</c:v>
                </c:pt>
                <c:pt idx="5088">
                  <c:v>52</c:v>
                </c:pt>
                <c:pt idx="5089">
                  <c:v>57</c:v>
                </c:pt>
                <c:pt idx="5090">
                  <c:v>55</c:v>
                </c:pt>
                <c:pt idx="5091">
                  <c:v>54</c:v>
                </c:pt>
                <c:pt idx="5092">
                  <c:v>52</c:v>
                </c:pt>
                <c:pt idx="5093">
                  <c:v>50</c:v>
                </c:pt>
                <c:pt idx="5094">
                  <c:v>61</c:v>
                </c:pt>
                <c:pt idx="5095">
                  <c:v>68</c:v>
                </c:pt>
                <c:pt idx="5096">
                  <c:v>62</c:v>
                </c:pt>
                <c:pt idx="5097">
                  <c:v>52</c:v>
                </c:pt>
                <c:pt idx="5098">
                  <c:v>52</c:v>
                </c:pt>
                <c:pt idx="5099">
                  <c:v>54</c:v>
                </c:pt>
                <c:pt idx="5100">
                  <c:v>60</c:v>
                </c:pt>
                <c:pt idx="5101">
                  <c:v>67</c:v>
                </c:pt>
                <c:pt idx="5102">
                  <c:v>62</c:v>
                </c:pt>
                <c:pt idx="5103">
                  <c:v>53</c:v>
                </c:pt>
                <c:pt idx="5104">
                  <c:v>52</c:v>
                </c:pt>
                <c:pt idx="5105">
                  <c:v>52</c:v>
                </c:pt>
                <c:pt idx="5106">
                  <c:v>60</c:v>
                </c:pt>
                <c:pt idx="5107">
                  <c:v>69</c:v>
                </c:pt>
                <c:pt idx="5108">
                  <c:v>33</c:v>
                </c:pt>
                <c:pt idx="5109">
                  <c:v>41</c:v>
                </c:pt>
                <c:pt idx="5110">
                  <c:v>43</c:v>
                </c:pt>
                <c:pt idx="5111">
                  <c:v>43</c:v>
                </c:pt>
                <c:pt idx="5112">
                  <c:v>52</c:v>
                </c:pt>
                <c:pt idx="5113">
                  <c:v>51</c:v>
                </c:pt>
                <c:pt idx="5114">
                  <c:v>53</c:v>
                </c:pt>
                <c:pt idx="5115">
                  <c:v>43</c:v>
                </c:pt>
                <c:pt idx="5116">
                  <c:v>49</c:v>
                </c:pt>
                <c:pt idx="5117">
                  <c:v>60</c:v>
                </c:pt>
                <c:pt idx="5118">
                  <c:v>52</c:v>
                </c:pt>
                <c:pt idx="5119">
                  <c:v>53</c:v>
                </c:pt>
                <c:pt idx="5120">
                  <c:v>52</c:v>
                </c:pt>
                <c:pt idx="5121">
                  <c:v>41</c:v>
                </c:pt>
                <c:pt idx="5122">
                  <c:v>49</c:v>
                </c:pt>
                <c:pt idx="5123">
                  <c:v>64</c:v>
                </c:pt>
                <c:pt idx="5124">
                  <c:v>53</c:v>
                </c:pt>
                <c:pt idx="5125">
                  <c:v>54</c:v>
                </c:pt>
                <c:pt idx="5126">
                  <c:v>50</c:v>
                </c:pt>
                <c:pt idx="5127">
                  <c:v>44</c:v>
                </c:pt>
                <c:pt idx="5128">
                  <c:v>47</c:v>
                </c:pt>
                <c:pt idx="5129">
                  <c:v>56</c:v>
                </c:pt>
                <c:pt idx="5130">
                  <c:v>49</c:v>
                </c:pt>
                <c:pt idx="5131">
                  <c:v>59</c:v>
                </c:pt>
                <c:pt idx="5132">
                  <c:v>56</c:v>
                </c:pt>
                <c:pt idx="5133">
                  <c:v>53</c:v>
                </c:pt>
                <c:pt idx="5134">
                  <c:v>51</c:v>
                </c:pt>
                <c:pt idx="5135">
                  <c:v>62</c:v>
                </c:pt>
                <c:pt idx="5136">
                  <c:v>67</c:v>
                </c:pt>
                <c:pt idx="5137">
                  <c:v>59</c:v>
                </c:pt>
                <c:pt idx="5138">
                  <c:v>55</c:v>
                </c:pt>
                <c:pt idx="5139">
                  <c:v>53</c:v>
                </c:pt>
                <c:pt idx="5140">
                  <c:v>53</c:v>
                </c:pt>
                <c:pt idx="5141">
                  <c:v>60</c:v>
                </c:pt>
                <c:pt idx="5142">
                  <c:v>67</c:v>
                </c:pt>
                <c:pt idx="5143">
                  <c:v>63</c:v>
                </c:pt>
                <c:pt idx="5144">
                  <c:v>59</c:v>
                </c:pt>
                <c:pt idx="5145">
                  <c:v>53</c:v>
                </c:pt>
                <c:pt idx="5146">
                  <c:v>51</c:v>
                </c:pt>
                <c:pt idx="5147">
                  <c:v>61</c:v>
                </c:pt>
                <c:pt idx="5148">
                  <c:v>67</c:v>
                </c:pt>
                <c:pt idx="5149">
                  <c:v>59</c:v>
                </c:pt>
                <c:pt idx="5150">
                  <c:v>56</c:v>
                </c:pt>
                <c:pt idx="5151">
                  <c:v>54</c:v>
                </c:pt>
                <c:pt idx="5152">
                  <c:v>53</c:v>
                </c:pt>
                <c:pt idx="5153">
                  <c:v>62</c:v>
                </c:pt>
                <c:pt idx="5154">
                  <c:v>67</c:v>
                </c:pt>
                <c:pt idx="5155">
                  <c:v>64</c:v>
                </c:pt>
                <c:pt idx="5156">
                  <c:v>55</c:v>
                </c:pt>
                <c:pt idx="5157">
                  <c:v>50</c:v>
                </c:pt>
                <c:pt idx="5158">
                  <c:v>50</c:v>
                </c:pt>
                <c:pt idx="5159">
                  <c:v>62</c:v>
                </c:pt>
                <c:pt idx="5160">
                  <c:v>64</c:v>
                </c:pt>
                <c:pt idx="5161">
                  <c:v>68</c:v>
                </c:pt>
                <c:pt idx="5162">
                  <c:v>60</c:v>
                </c:pt>
                <c:pt idx="5163">
                  <c:v>59</c:v>
                </c:pt>
                <c:pt idx="5164">
                  <c:v>59</c:v>
                </c:pt>
                <c:pt idx="5165">
                  <c:v>71</c:v>
                </c:pt>
                <c:pt idx="5166">
                  <c:v>73</c:v>
                </c:pt>
                <c:pt idx="5167">
                  <c:v>68</c:v>
                </c:pt>
                <c:pt idx="5168">
                  <c:v>59</c:v>
                </c:pt>
                <c:pt idx="5169">
                  <c:v>59</c:v>
                </c:pt>
                <c:pt idx="5170">
                  <c:v>62</c:v>
                </c:pt>
                <c:pt idx="5171">
                  <c:v>69</c:v>
                </c:pt>
                <c:pt idx="5172">
                  <c:v>74</c:v>
                </c:pt>
                <c:pt idx="5173">
                  <c:v>69</c:v>
                </c:pt>
                <c:pt idx="5174">
                  <c:v>60</c:v>
                </c:pt>
                <c:pt idx="5175">
                  <c:v>33</c:v>
                </c:pt>
                <c:pt idx="5176">
                  <c:v>43</c:v>
                </c:pt>
                <c:pt idx="5177">
                  <c:v>41</c:v>
                </c:pt>
                <c:pt idx="5178">
                  <c:v>43</c:v>
                </c:pt>
                <c:pt idx="5179">
                  <c:v>46</c:v>
                </c:pt>
                <c:pt idx="5180">
                  <c:v>42</c:v>
                </c:pt>
                <c:pt idx="5181">
                  <c:v>33</c:v>
                </c:pt>
                <c:pt idx="5182">
                  <c:v>42</c:v>
                </c:pt>
                <c:pt idx="5183">
                  <c:v>44</c:v>
                </c:pt>
                <c:pt idx="5184">
                  <c:v>41</c:v>
                </c:pt>
                <c:pt idx="5185">
                  <c:v>47</c:v>
                </c:pt>
                <c:pt idx="5186">
                  <c:v>44</c:v>
                </c:pt>
                <c:pt idx="5187">
                  <c:v>44</c:v>
                </c:pt>
                <c:pt idx="5188">
                  <c:v>54</c:v>
                </c:pt>
                <c:pt idx="5189">
                  <c:v>57</c:v>
                </c:pt>
                <c:pt idx="5190">
                  <c:v>52</c:v>
                </c:pt>
                <c:pt idx="5191">
                  <c:v>55</c:v>
                </c:pt>
                <c:pt idx="5192">
                  <c:v>50</c:v>
                </c:pt>
                <c:pt idx="5193">
                  <c:v>59</c:v>
                </c:pt>
                <c:pt idx="5194">
                  <c:v>61</c:v>
                </c:pt>
                <c:pt idx="5195">
                  <c:v>60</c:v>
                </c:pt>
                <c:pt idx="5196">
                  <c:v>48</c:v>
                </c:pt>
                <c:pt idx="5197">
                  <c:v>52</c:v>
                </c:pt>
                <c:pt idx="5198">
                  <c:v>66</c:v>
                </c:pt>
                <c:pt idx="5199">
                  <c:v>51</c:v>
                </c:pt>
                <c:pt idx="5200">
                  <c:v>58</c:v>
                </c:pt>
                <c:pt idx="5201">
                  <c:v>56</c:v>
                </c:pt>
                <c:pt idx="5202">
                  <c:v>52</c:v>
                </c:pt>
                <c:pt idx="5203">
                  <c:v>55</c:v>
                </c:pt>
                <c:pt idx="5204">
                  <c:v>69</c:v>
                </c:pt>
                <c:pt idx="5205">
                  <c:v>67</c:v>
                </c:pt>
                <c:pt idx="5206">
                  <c:v>72</c:v>
                </c:pt>
                <c:pt idx="5207">
                  <c:v>71</c:v>
                </c:pt>
                <c:pt idx="5208">
                  <c:v>74</c:v>
                </c:pt>
                <c:pt idx="5209">
                  <c:v>83</c:v>
                </c:pt>
                <c:pt idx="5210">
                  <c:v>97</c:v>
                </c:pt>
                <c:pt idx="5211">
                  <c:v>74</c:v>
                </c:pt>
                <c:pt idx="5212">
                  <c:v>81</c:v>
                </c:pt>
                <c:pt idx="5213">
                  <c:v>79</c:v>
                </c:pt>
                <c:pt idx="5214">
                  <c:v>73</c:v>
                </c:pt>
                <c:pt idx="5215">
                  <c:v>80</c:v>
                </c:pt>
                <c:pt idx="5216">
                  <c:v>96</c:v>
                </c:pt>
                <c:pt idx="5217">
                  <c:v>79</c:v>
                </c:pt>
                <c:pt idx="5218">
                  <c:v>71</c:v>
                </c:pt>
                <c:pt idx="5219">
                  <c:v>64</c:v>
                </c:pt>
                <c:pt idx="5220">
                  <c:v>67</c:v>
                </c:pt>
                <c:pt idx="5221">
                  <c:v>69</c:v>
                </c:pt>
                <c:pt idx="5222">
                  <c:v>72</c:v>
                </c:pt>
                <c:pt idx="5223">
                  <c:v>62</c:v>
                </c:pt>
                <c:pt idx="5224">
                  <c:v>69</c:v>
                </c:pt>
                <c:pt idx="5225">
                  <c:v>64</c:v>
                </c:pt>
                <c:pt idx="5226">
                  <c:v>62</c:v>
                </c:pt>
                <c:pt idx="5227">
                  <c:v>71</c:v>
                </c:pt>
                <c:pt idx="5228">
                  <c:v>56</c:v>
                </c:pt>
                <c:pt idx="5229">
                  <c:v>52</c:v>
                </c:pt>
                <c:pt idx="5230">
                  <c:v>61</c:v>
                </c:pt>
                <c:pt idx="5231">
                  <c:v>56</c:v>
                </c:pt>
                <c:pt idx="5232">
                  <c:v>50</c:v>
                </c:pt>
                <c:pt idx="5233">
                  <c:v>63</c:v>
                </c:pt>
                <c:pt idx="5234">
                  <c:v>64</c:v>
                </c:pt>
                <c:pt idx="5235">
                  <c:v>51</c:v>
                </c:pt>
                <c:pt idx="5236">
                  <c:v>56</c:v>
                </c:pt>
                <c:pt idx="5237">
                  <c:v>50</c:v>
                </c:pt>
                <c:pt idx="5238">
                  <c:v>60</c:v>
                </c:pt>
                <c:pt idx="5239">
                  <c:v>83</c:v>
                </c:pt>
                <c:pt idx="5240">
                  <c:v>82</c:v>
                </c:pt>
                <c:pt idx="5241">
                  <c:v>68</c:v>
                </c:pt>
                <c:pt idx="5242">
                  <c:v>77</c:v>
                </c:pt>
                <c:pt idx="5243">
                  <c:v>74</c:v>
                </c:pt>
                <c:pt idx="5244">
                  <c:v>73</c:v>
                </c:pt>
                <c:pt idx="5245">
                  <c:v>84</c:v>
                </c:pt>
                <c:pt idx="5246">
                  <c:v>89</c:v>
                </c:pt>
                <c:pt idx="5247">
                  <c:v>38</c:v>
                </c:pt>
                <c:pt idx="5248">
                  <c:v>48</c:v>
                </c:pt>
                <c:pt idx="5249">
                  <c:v>45</c:v>
                </c:pt>
                <c:pt idx="5250">
                  <c:v>47</c:v>
                </c:pt>
                <c:pt idx="5251">
                  <c:v>54</c:v>
                </c:pt>
                <c:pt idx="5252">
                  <c:v>49</c:v>
                </c:pt>
                <c:pt idx="5253">
                  <c:v>36</c:v>
                </c:pt>
                <c:pt idx="5254">
                  <c:v>49</c:v>
                </c:pt>
                <c:pt idx="5255">
                  <c:v>49</c:v>
                </c:pt>
                <c:pt idx="5256">
                  <c:v>45</c:v>
                </c:pt>
                <c:pt idx="5257">
                  <c:v>52</c:v>
                </c:pt>
                <c:pt idx="5258">
                  <c:v>47</c:v>
                </c:pt>
                <c:pt idx="5259">
                  <c:v>46</c:v>
                </c:pt>
                <c:pt idx="5260">
                  <c:v>58</c:v>
                </c:pt>
                <c:pt idx="5261">
                  <c:v>59</c:v>
                </c:pt>
                <c:pt idx="5262">
                  <c:v>58</c:v>
                </c:pt>
                <c:pt idx="5263">
                  <c:v>61</c:v>
                </c:pt>
                <c:pt idx="5264">
                  <c:v>54</c:v>
                </c:pt>
                <c:pt idx="5265">
                  <c:v>62</c:v>
                </c:pt>
                <c:pt idx="5266">
                  <c:v>66</c:v>
                </c:pt>
                <c:pt idx="5267">
                  <c:v>66</c:v>
                </c:pt>
                <c:pt idx="5268">
                  <c:v>52</c:v>
                </c:pt>
                <c:pt idx="5269">
                  <c:v>59</c:v>
                </c:pt>
                <c:pt idx="5270">
                  <c:v>72</c:v>
                </c:pt>
                <c:pt idx="5271">
                  <c:v>58</c:v>
                </c:pt>
                <c:pt idx="5272">
                  <c:v>60</c:v>
                </c:pt>
                <c:pt idx="5273">
                  <c:v>59</c:v>
                </c:pt>
                <c:pt idx="5274">
                  <c:v>59</c:v>
                </c:pt>
                <c:pt idx="5275">
                  <c:v>52</c:v>
                </c:pt>
                <c:pt idx="5276">
                  <c:v>67</c:v>
                </c:pt>
                <c:pt idx="5277">
                  <c:v>61</c:v>
                </c:pt>
                <c:pt idx="5278">
                  <c:v>64</c:v>
                </c:pt>
                <c:pt idx="5279">
                  <c:v>80</c:v>
                </c:pt>
                <c:pt idx="5280">
                  <c:v>77</c:v>
                </c:pt>
                <c:pt idx="5281">
                  <c:v>89</c:v>
                </c:pt>
                <c:pt idx="5282">
                  <c:v>103</c:v>
                </c:pt>
                <c:pt idx="5283">
                  <c:v>83</c:v>
                </c:pt>
                <c:pt idx="5284">
                  <c:v>88</c:v>
                </c:pt>
                <c:pt idx="5285">
                  <c:v>86</c:v>
                </c:pt>
                <c:pt idx="5286">
                  <c:v>82</c:v>
                </c:pt>
                <c:pt idx="5287">
                  <c:v>89</c:v>
                </c:pt>
                <c:pt idx="5288">
                  <c:v>101</c:v>
                </c:pt>
                <c:pt idx="5289">
                  <c:v>87</c:v>
                </c:pt>
                <c:pt idx="5290">
                  <c:v>77</c:v>
                </c:pt>
                <c:pt idx="5291">
                  <c:v>78</c:v>
                </c:pt>
                <c:pt idx="5292">
                  <c:v>77</c:v>
                </c:pt>
                <c:pt idx="5293">
                  <c:v>74</c:v>
                </c:pt>
                <c:pt idx="5294">
                  <c:v>81</c:v>
                </c:pt>
                <c:pt idx="5295">
                  <c:v>58</c:v>
                </c:pt>
                <c:pt idx="5296">
                  <c:v>60</c:v>
                </c:pt>
                <c:pt idx="5297">
                  <c:v>54</c:v>
                </c:pt>
                <c:pt idx="5298">
                  <c:v>54</c:v>
                </c:pt>
                <c:pt idx="5299">
                  <c:v>64</c:v>
                </c:pt>
                <c:pt idx="5300">
                  <c:v>51</c:v>
                </c:pt>
                <c:pt idx="5301">
                  <c:v>47</c:v>
                </c:pt>
                <c:pt idx="5302">
                  <c:v>59</c:v>
                </c:pt>
                <c:pt idx="5303">
                  <c:v>55</c:v>
                </c:pt>
                <c:pt idx="5304">
                  <c:v>51</c:v>
                </c:pt>
                <c:pt idx="5305">
                  <c:v>59</c:v>
                </c:pt>
                <c:pt idx="5306">
                  <c:v>65</c:v>
                </c:pt>
                <c:pt idx="5307">
                  <c:v>52</c:v>
                </c:pt>
                <c:pt idx="5308">
                  <c:v>54</c:v>
                </c:pt>
                <c:pt idx="5309">
                  <c:v>53</c:v>
                </c:pt>
                <c:pt idx="5310">
                  <c:v>64</c:v>
                </c:pt>
                <c:pt idx="5311">
                  <c:v>77</c:v>
                </c:pt>
                <c:pt idx="5312">
                  <c:v>86</c:v>
                </c:pt>
                <c:pt idx="5313">
                  <c:v>72</c:v>
                </c:pt>
                <c:pt idx="5314">
                  <c:v>82</c:v>
                </c:pt>
                <c:pt idx="5315">
                  <c:v>75</c:v>
                </c:pt>
                <c:pt idx="5316">
                  <c:v>78</c:v>
                </c:pt>
                <c:pt idx="5317">
                  <c:v>86</c:v>
                </c:pt>
                <c:pt idx="5318">
                  <c:v>87</c:v>
                </c:pt>
                <c:pt idx="5319">
                  <c:v>41</c:v>
                </c:pt>
                <c:pt idx="5320">
                  <c:v>44</c:v>
                </c:pt>
                <c:pt idx="5321">
                  <c:v>32</c:v>
                </c:pt>
                <c:pt idx="5322">
                  <c:v>37</c:v>
                </c:pt>
                <c:pt idx="5323">
                  <c:v>51</c:v>
                </c:pt>
                <c:pt idx="5324">
                  <c:v>44</c:v>
                </c:pt>
                <c:pt idx="5325">
                  <c:v>44</c:v>
                </c:pt>
                <c:pt idx="5326">
                  <c:v>42</c:v>
                </c:pt>
                <c:pt idx="5327">
                  <c:v>33</c:v>
                </c:pt>
                <c:pt idx="5328">
                  <c:v>37</c:v>
                </c:pt>
                <c:pt idx="5329">
                  <c:v>50</c:v>
                </c:pt>
                <c:pt idx="5330">
                  <c:v>42</c:v>
                </c:pt>
                <c:pt idx="5331">
                  <c:v>44</c:v>
                </c:pt>
                <c:pt idx="5332">
                  <c:v>44</c:v>
                </c:pt>
                <c:pt idx="5333">
                  <c:v>33</c:v>
                </c:pt>
                <c:pt idx="5334">
                  <c:v>39</c:v>
                </c:pt>
                <c:pt idx="5335">
                  <c:v>51</c:v>
                </c:pt>
                <c:pt idx="5336">
                  <c:v>43</c:v>
                </c:pt>
                <c:pt idx="5337">
                  <c:v>42</c:v>
                </c:pt>
                <c:pt idx="5338">
                  <c:v>43</c:v>
                </c:pt>
                <c:pt idx="5339">
                  <c:v>34</c:v>
                </c:pt>
                <c:pt idx="5340">
                  <c:v>37</c:v>
                </c:pt>
                <c:pt idx="5341">
                  <c:v>50</c:v>
                </c:pt>
                <c:pt idx="5342">
                  <c:v>41</c:v>
                </c:pt>
                <c:pt idx="5343">
                  <c:v>50</c:v>
                </c:pt>
                <c:pt idx="5344">
                  <c:v>53</c:v>
                </c:pt>
                <c:pt idx="5345">
                  <c:v>49</c:v>
                </c:pt>
                <c:pt idx="5346">
                  <c:v>47</c:v>
                </c:pt>
                <c:pt idx="5347">
                  <c:v>56</c:v>
                </c:pt>
                <c:pt idx="5348">
                  <c:v>59</c:v>
                </c:pt>
                <c:pt idx="5349">
                  <c:v>59</c:v>
                </c:pt>
                <c:pt idx="5350">
                  <c:v>54</c:v>
                </c:pt>
                <c:pt idx="5351">
                  <c:v>48</c:v>
                </c:pt>
                <c:pt idx="5352">
                  <c:v>49</c:v>
                </c:pt>
                <c:pt idx="5353">
                  <c:v>62</c:v>
                </c:pt>
                <c:pt idx="5354">
                  <c:v>69</c:v>
                </c:pt>
                <c:pt idx="5355">
                  <c:v>59</c:v>
                </c:pt>
                <c:pt idx="5356">
                  <c:v>56</c:v>
                </c:pt>
                <c:pt idx="5357">
                  <c:v>51</c:v>
                </c:pt>
                <c:pt idx="5358">
                  <c:v>53</c:v>
                </c:pt>
                <c:pt idx="5359">
                  <c:v>62</c:v>
                </c:pt>
                <c:pt idx="5360">
                  <c:v>66</c:v>
                </c:pt>
                <c:pt idx="5361">
                  <c:v>62</c:v>
                </c:pt>
                <c:pt idx="5362">
                  <c:v>55</c:v>
                </c:pt>
                <c:pt idx="5363">
                  <c:v>51</c:v>
                </c:pt>
                <c:pt idx="5364">
                  <c:v>41</c:v>
                </c:pt>
                <c:pt idx="5365">
                  <c:v>52</c:v>
                </c:pt>
                <c:pt idx="5366">
                  <c:v>55</c:v>
                </c:pt>
                <c:pt idx="5367">
                  <c:v>50</c:v>
                </c:pt>
                <c:pt idx="5368">
                  <c:v>48</c:v>
                </c:pt>
                <c:pt idx="5369">
                  <c:v>41</c:v>
                </c:pt>
                <c:pt idx="5370">
                  <c:v>44</c:v>
                </c:pt>
                <c:pt idx="5371">
                  <c:v>51</c:v>
                </c:pt>
                <c:pt idx="5372">
                  <c:v>59</c:v>
                </c:pt>
                <c:pt idx="5373">
                  <c:v>57</c:v>
                </c:pt>
                <c:pt idx="5374">
                  <c:v>46</c:v>
                </c:pt>
                <c:pt idx="5375">
                  <c:v>46</c:v>
                </c:pt>
                <c:pt idx="5376">
                  <c:v>45</c:v>
                </c:pt>
                <c:pt idx="5377">
                  <c:v>59</c:v>
                </c:pt>
                <c:pt idx="5378">
                  <c:v>64</c:v>
                </c:pt>
                <c:pt idx="5379">
                  <c:v>56</c:v>
                </c:pt>
                <c:pt idx="5380">
                  <c:v>49</c:v>
                </c:pt>
                <c:pt idx="5381">
                  <c:v>45</c:v>
                </c:pt>
                <c:pt idx="5382">
                  <c:v>47</c:v>
                </c:pt>
                <c:pt idx="5383">
                  <c:v>62</c:v>
                </c:pt>
                <c:pt idx="5384">
                  <c:v>68</c:v>
                </c:pt>
                <c:pt idx="5385">
                  <c:v>59</c:v>
                </c:pt>
                <c:pt idx="5386">
                  <c:v>51</c:v>
                </c:pt>
                <c:pt idx="5387">
                  <c:v>52</c:v>
                </c:pt>
                <c:pt idx="5388">
                  <c:v>54</c:v>
                </c:pt>
                <c:pt idx="5389">
                  <c:v>60</c:v>
                </c:pt>
                <c:pt idx="5390">
                  <c:v>69</c:v>
                </c:pt>
                <c:pt idx="5391">
                  <c:v>39</c:v>
                </c:pt>
                <c:pt idx="5392">
                  <c:v>39</c:v>
                </c:pt>
                <c:pt idx="5393">
                  <c:v>29</c:v>
                </c:pt>
                <c:pt idx="5394">
                  <c:v>34</c:v>
                </c:pt>
                <c:pt idx="5395">
                  <c:v>49</c:v>
                </c:pt>
                <c:pt idx="5396">
                  <c:v>38</c:v>
                </c:pt>
                <c:pt idx="5397">
                  <c:v>37</c:v>
                </c:pt>
                <c:pt idx="5398">
                  <c:v>37</c:v>
                </c:pt>
                <c:pt idx="5399">
                  <c:v>29</c:v>
                </c:pt>
                <c:pt idx="5400">
                  <c:v>32</c:v>
                </c:pt>
                <c:pt idx="5401">
                  <c:v>47</c:v>
                </c:pt>
                <c:pt idx="5402">
                  <c:v>38</c:v>
                </c:pt>
                <c:pt idx="5403">
                  <c:v>38</c:v>
                </c:pt>
                <c:pt idx="5404">
                  <c:v>37</c:v>
                </c:pt>
                <c:pt idx="5405">
                  <c:v>27</c:v>
                </c:pt>
                <c:pt idx="5406">
                  <c:v>33</c:v>
                </c:pt>
                <c:pt idx="5407">
                  <c:v>47</c:v>
                </c:pt>
                <c:pt idx="5408">
                  <c:v>37</c:v>
                </c:pt>
                <c:pt idx="5409">
                  <c:v>39</c:v>
                </c:pt>
                <c:pt idx="5410">
                  <c:v>39</c:v>
                </c:pt>
                <c:pt idx="5411">
                  <c:v>28</c:v>
                </c:pt>
                <c:pt idx="5412">
                  <c:v>33</c:v>
                </c:pt>
                <c:pt idx="5413">
                  <c:v>47</c:v>
                </c:pt>
                <c:pt idx="5414">
                  <c:v>36</c:v>
                </c:pt>
                <c:pt idx="5415">
                  <c:v>45</c:v>
                </c:pt>
                <c:pt idx="5416">
                  <c:v>41</c:v>
                </c:pt>
                <c:pt idx="5417">
                  <c:v>39</c:v>
                </c:pt>
                <c:pt idx="5418">
                  <c:v>39</c:v>
                </c:pt>
                <c:pt idx="5419">
                  <c:v>45</c:v>
                </c:pt>
                <c:pt idx="5420">
                  <c:v>52</c:v>
                </c:pt>
                <c:pt idx="5421">
                  <c:v>46</c:v>
                </c:pt>
                <c:pt idx="5422">
                  <c:v>42</c:v>
                </c:pt>
                <c:pt idx="5423">
                  <c:v>38</c:v>
                </c:pt>
                <c:pt idx="5424">
                  <c:v>38</c:v>
                </c:pt>
                <c:pt idx="5425">
                  <c:v>49</c:v>
                </c:pt>
                <c:pt idx="5426">
                  <c:v>50</c:v>
                </c:pt>
                <c:pt idx="5427">
                  <c:v>48</c:v>
                </c:pt>
                <c:pt idx="5428">
                  <c:v>44</c:v>
                </c:pt>
                <c:pt idx="5429">
                  <c:v>38</c:v>
                </c:pt>
                <c:pt idx="5430">
                  <c:v>39</c:v>
                </c:pt>
                <c:pt idx="5431">
                  <c:v>48</c:v>
                </c:pt>
                <c:pt idx="5432">
                  <c:v>51</c:v>
                </c:pt>
                <c:pt idx="5433">
                  <c:v>47</c:v>
                </c:pt>
                <c:pt idx="5434">
                  <c:v>43</c:v>
                </c:pt>
                <c:pt idx="5435">
                  <c:v>38</c:v>
                </c:pt>
                <c:pt idx="5436">
                  <c:v>38</c:v>
                </c:pt>
                <c:pt idx="5437">
                  <c:v>47</c:v>
                </c:pt>
                <c:pt idx="5438">
                  <c:v>52</c:v>
                </c:pt>
                <c:pt idx="5439">
                  <c:v>48</c:v>
                </c:pt>
                <c:pt idx="5440">
                  <c:v>44</c:v>
                </c:pt>
                <c:pt idx="5441">
                  <c:v>38</c:v>
                </c:pt>
                <c:pt idx="5442">
                  <c:v>38</c:v>
                </c:pt>
                <c:pt idx="5443">
                  <c:v>48</c:v>
                </c:pt>
                <c:pt idx="5444">
                  <c:v>52</c:v>
                </c:pt>
                <c:pt idx="5445">
                  <c:v>50</c:v>
                </c:pt>
                <c:pt idx="5446">
                  <c:v>44</c:v>
                </c:pt>
                <c:pt idx="5447">
                  <c:v>42</c:v>
                </c:pt>
                <c:pt idx="5448">
                  <c:v>41</c:v>
                </c:pt>
                <c:pt idx="5449">
                  <c:v>54</c:v>
                </c:pt>
                <c:pt idx="5450">
                  <c:v>55</c:v>
                </c:pt>
                <c:pt idx="5451">
                  <c:v>53</c:v>
                </c:pt>
                <c:pt idx="5452">
                  <c:v>42</c:v>
                </c:pt>
                <c:pt idx="5453">
                  <c:v>42</c:v>
                </c:pt>
                <c:pt idx="5454">
                  <c:v>42</c:v>
                </c:pt>
                <c:pt idx="5455">
                  <c:v>51</c:v>
                </c:pt>
                <c:pt idx="5456">
                  <c:v>55</c:v>
                </c:pt>
                <c:pt idx="5457">
                  <c:v>52</c:v>
                </c:pt>
                <c:pt idx="5458">
                  <c:v>44</c:v>
                </c:pt>
                <c:pt idx="5459">
                  <c:v>44</c:v>
                </c:pt>
                <c:pt idx="5460">
                  <c:v>44</c:v>
                </c:pt>
                <c:pt idx="5461">
                  <c:v>54</c:v>
                </c:pt>
                <c:pt idx="5462">
                  <c:v>56</c:v>
                </c:pt>
                <c:pt idx="5463">
                  <c:v>29</c:v>
                </c:pt>
                <c:pt idx="5464">
                  <c:v>36</c:v>
                </c:pt>
                <c:pt idx="5465">
                  <c:v>39</c:v>
                </c:pt>
                <c:pt idx="5466">
                  <c:v>38</c:v>
                </c:pt>
                <c:pt idx="5467">
                  <c:v>42</c:v>
                </c:pt>
                <c:pt idx="5468">
                  <c:v>38</c:v>
                </c:pt>
                <c:pt idx="5469">
                  <c:v>27</c:v>
                </c:pt>
                <c:pt idx="5470">
                  <c:v>36</c:v>
                </c:pt>
                <c:pt idx="5471">
                  <c:v>39</c:v>
                </c:pt>
                <c:pt idx="5472">
                  <c:v>38</c:v>
                </c:pt>
                <c:pt idx="5473">
                  <c:v>42</c:v>
                </c:pt>
                <c:pt idx="5474">
                  <c:v>38</c:v>
                </c:pt>
                <c:pt idx="5475">
                  <c:v>38</c:v>
                </c:pt>
                <c:pt idx="5476">
                  <c:v>45</c:v>
                </c:pt>
                <c:pt idx="5477">
                  <c:v>52</c:v>
                </c:pt>
                <c:pt idx="5478">
                  <c:v>48</c:v>
                </c:pt>
                <c:pt idx="5479">
                  <c:v>51</c:v>
                </c:pt>
                <c:pt idx="5480">
                  <c:v>49</c:v>
                </c:pt>
                <c:pt idx="5481">
                  <c:v>52</c:v>
                </c:pt>
                <c:pt idx="5482">
                  <c:v>59</c:v>
                </c:pt>
                <c:pt idx="5483">
                  <c:v>57</c:v>
                </c:pt>
                <c:pt idx="5484">
                  <c:v>42</c:v>
                </c:pt>
                <c:pt idx="5485">
                  <c:v>49</c:v>
                </c:pt>
                <c:pt idx="5486">
                  <c:v>64</c:v>
                </c:pt>
                <c:pt idx="5487">
                  <c:v>46</c:v>
                </c:pt>
                <c:pt idx="5488">
                  <c:v>51</c:v>
                </c:pt>
                <c:pt idx="5489">
                  <c:v>50</c:v>
                </c:pt>
                <c:pt idx="5490">
                  <c:v>47</c:v>
                </c:pt>
                <c:pt idx="5491">
                  <c:v>44</c:v>
                </c:pt>
                <c:pt idx="5492">
                  <c:v>56</c:v>
                </c:pt>
                <c:pt idx="5493">
                  <c:v>53</c:v>
                </c:pt>
                <c:pt idx="5494">
                  <c:v>62</c:v>
                </c:pt>
                <c:pt idx="5495">
                  <c:v>73</c:v>
                </c:pt>
                <c:pt idx="5496">
                  <c:v>72</c:v>
                </c:pt>
                <c:pt idx="5497">
                  <c:v>81</c:v>
                </c:pt>
                <c:pt idx="5498">
                  <c:v>96</c:v>
                </c:pt>
                <c:pt idx="5499">
                  <c:v>79</c:v>
                </c:pt>
                <c:pt idx="5500">
                  <c:v>81</c:v>
                </c:pt>
                <c:pt idx="5501">
                  <c:v>86</c:v>
                </c:pt>
                <c:pt idx="5502">
                  <c:v>82</c:v>
                </c:pt>
                <c:pt idx="5503">
                  <c:v>85</c:v>
                </c:pt>
                <c:pt idx="5504">
                  <c:v>96</c:v>
                </c:pt>
                <c:pt idx="5505">
                  <c:v>83</c:v>
                </c:pt>
                <c:pt idx="5506">
                  <c:v>76</c:v>
                </c:pt>
                <c:pt idx="5507">
                  <c:v>69</c:v>
                </c:pt>
                <c:pt idx="5508">
                  <c:v>66</c:v>
                </c:pt>
                <c:pt idx="5509">
                  <c:v>64</c:v>
                </c:pt>
                <c:pt idx="5510">
                  <c:v>73</c:v>
                </c:pt>
                <c:pt idx="5511">
                  <c:v>46</c:v>
                </c:pt>
                <c:pt idx="5512">
                  <c:v>52</c:v>
                </c:pt>
                <c:pt idx="5513">
                  <c:v>47</c:v>
                </c:pt>
                <c:pt idx="5514">
                  <c:v>45</c:v>
                </c:pt>
                <c:pt idx="5515">
                  <c:v>58</c:v>
                </c:pt>
                <c:pt idx="5516">
                  <c:v>42</c:v>
                </c:pt>
                <c:pt idx="5517">
                  <c:v>38</c:v>
                </c:pt>
                <c:pt idx="5518">
                  <c:v>51</c:v>
                </c:pt>
                <c:pt idx="5519">
                  <c:v>46</c:v>
                </c:pt>
                <c:pt idx="5520">
                  <c:v>41</c:v>
                </c:pt>
                <c:pt idx="5521">
                  <c:v>53</c:v>
                </c:pt>
                <c:pt idx="5522">
                  <c:v>59</c:v>
                </c:pt>
                <c:pt idx="5523">
                  <c:v>42</c:v>
                </c:pt>
                <c:pt idx="5524">
                  <c:v>47</c:v>
                </c:pt>
                <c:pt idx="5525">
                  <c:v>43</c:v>
                </c:pt>
                <c:pt idx="5526">
                  <c:v>52</c:v>
                </c:pt>
                <c:pt idx="5527">
                  <c:v>73</c:v>
                </c:pt>
                <c:pt idx="5528">
                  <c:v>74</c:v>
                </c:pt>
                <c:pt idx="5529">
                  <c:v>60</c:v>
                </c:pt>
                <c:pt idx="5530">
                  <c:v>74</c:v>
                </c:pt>
                <c:pt idx="5531">
                  <c:v>64</c:v>
                </c:pt>
                <c:pt idx="5532">
                  <c:v>67</c:v>
                </c:pt>
                <c:pt idx="5533">
                  <c:v>72</c:v>
                </c:pt>
                <c:pt idx="5534">
                  <c:v>82</c:v>
                </c:pt>
                <c:pt idx="5535">
                  <c:v>34</c:v>
                </c:pt>
                <c:pt idx="5536">
                  <c:v>34</c:v>
                </c:pt>
                <c:pt idx="5537">
                  <c:v>23</c:v>
                </c:pt>
                <c:pt idx="5538">
                  <c:v>29</c:v>
                </c:pt>
                <c:pt idx="5539">
                  <c:v>43</c:v>
                </c:pt>
                <c:pt idx="5540">
                  <c:v>33</c:v>
                </c:pt>
                <c:pt idx="5541">
                  <c:v>34</c:v>
                </c:pt>
                <c:pt idx="5542">
                  <c:v>33</c:v>
                </c:pt>
                <c:pt idx="5543">
                  <c:v>23</c:v>
                </c:pt>
                <c:pt idx="5544">
                  <c:v>28</c:v>
                </c:pt>
                <c:pt idx="5545">
                  <c:v>41</c:v>
                </c:pt>
                <c:pt idx="5546">
                  <c:v>33</c:v>
                </c:pt>
                <c:pt idx="5547">
                  <c:v>34</c:v>
                </c:pt>
                <c:pt idx="5548">
                  <c:v>32</c:v>
                </c:pt>
                <c:pt idx="5549">
                  <c:v>25</c:v>
                </c:pt>
                <c:pt idx="5550">
                  <c:v>29</c:v>
                </c:pt>
                <c:pt idx="5551">
                  <c:v>43</c:v>
                </c:pt>
                <c:pt idx="5552">
                  <c:v>33</c:v>
                </c:pt>
                <c:pt idx="5553">
                  <c:v>32</c:v>
                </c:pt>
                <c:pt idx="5554">
                  <c:v>38</c:v>
                </c:pt>
                <c:pt idx="5555">
                  <c:v>27</c:v>
                </c:pt>
                <c:pt idx="5556">
                  <c:v>32</c:v>
                </c:pt>
                <c:pt idx="5557">
                  <c:v>45</c:v>
                </c:pt>
                <c:pt idx="5558">
                  <c:v>37</c:v>
                </c:pt>
                <c:pt idx="5559">
                  <c:v>48</c:v>
                </c:pt>
                <c:pt idx="5560">
                  <c:v>47</c:v>
                </c:pt>
                <c:pt idx="5561">
                  <c:v>44</c:v>
                </c:pt>
                <c:pt idx="5562">
                  <c:v>42</c:v>
                </c:pt>
                <c:pt idx="5563">
                  <c:v>52</c:v>
                </c:pt>
                <c:pt idx="5564">
                  <c:v>55</c:v>
                </c:pt>
                <c:pt idx="5565">
                  <c:v>52</c:v>
                </c:pt>
                <c:pt idx="5566">
                  <c:v>46</c:v>
                </c:pt>
                <c:pt idx="5567">
                  <c:v>41</c:v>
                </c:pt>
                <c:pt idx="5568">
                  <c:v>43</c:v>
                </c:pt>
                <c:pt idx="5569">
                  <c:v>57</c:v>
                </c:pt>
                <c:pt idx="5570">
                  <c:v>60</c:v>
                </c:pt>
                <c:pt idx="5571">
                  <c:v>57</c:v>
                </c:pt>
                <c:pt idx="5572">
                  <c:v>53</c:v>
                </c:pt>
                <c:pt idx="5573">
                  <c:v>46</c:v>
                </c:pt>
                <c:pt idx="5574">
                  <c:v>47</c:v>
                </c:pt>
                <c:pt idx="5575">
                  <c:v>54</c:v>
                </c:pt>
                <c:pt idx="5576">
                  <c:v>62</c:v>
                </c:pt>
                <c:pt idx="5577">
                  <c:v>55</c:v>
                </c:pt>
                <c:pt idx="5578">
                  <c:v>50</c:v>
                </c:pt>
                <c:pt idx="5579">
                  <c:v>42</c:v>
                </c:pt>
                <c:pt idx="5580">
                  <c:v>34</c:v>
                </c:pt>
                <c:pt idx="5581">
                  <c:v>42</c:v>
                </c:pt>
                <c:pt idx="5582">
                  <c:v>45</c:v>
                </c:pt>
                <c:pt idx="5583">
                  <c:v>42</c:v>
                </c:pt>
                <c:pt idx="5584">
                  <c:v>37</c:v>
                </c:pt>
                <c:pt idx="5585">
                  <c:v>34</c:v>
                </c:pt>
                <c:pt idx="5586">
                  <c:v>34</c:v>
                </c:pt>
                <c:pt idx="5587">
                  <c:v>41</c:v>
                </c:pt>
                <c:pt idx="5588">
                  <c:v>48</c:v>
                </c:pt>
                <c:pt idx="5589">
                  <c:v>49</c:v>
                </c:pt>
                <c:pt idx="5590">
                  <c:v>37</c:v>
                </c:pt>
                <c:pt idx="5591">
                  <c:v>37</c:v>
                </c:pt>
                <c:pt idx="5592">
                  <c:v>38</c:v>
                </c:pt>
                <c:pt idx="5593">
                  <c:v>48</c:v>
                </c:pt>
                <c:pt idx="5594">
                  <c:v>52</c:v>
                </c:pt>
                <c:pt idx="5595">
                  <c:v>49</c:v>
                </c:pt>
                <c:pt idx="5596">
                  <c:v>42</c:v>
                </c:pt>
                <c:pt idx="5597">
                  <c:v>43</c:v>
                </c:pt>
                <c:pt idx="5598">
                  <c:v>41</c:v>
                </c:pt>
                <c:pt idx="5599">
                  <c:v>59</c:v>
                </c:pt>
                <c:pt idx="5600">
                  <c:v>59</c:v>
                </c:pt>
                <c:pt idx="5601">
                  <c:v>55</c:v>
                </c:pt>
                <c:pt idx="5602">
                  <c:v>46</c:v>
                </c:pt>
                <c:pt idx="5603">
                  <c:v>48</c:v>
                </c:pt>
                <c:pt idx="5604">
                  <c:v>48</c:v>
                </c:pt>
                <c:pt idx="5605">
                  <c:v>55</c:v>
                </c:pt>
                <c:pt idx="5606">
                  <c:v>59</c:v>
                </c:pt>
                <c:pt idx="5607">
                  <c:v>27</c:v>
                </c:pt>
                <c:pt idx="5608">
                  <c:v>29</c:v>
                </c:pt>
                <c:pt idx="5609">
                  <c:v>19</c:v>
                </c:pt>
                <c:pt idx="5610">
                  <c:v>24</c:v>
                </c:pt>
                <c:pt idx="5611">
                  <c:v>39</c:v>
                </c:pt>
                <c:pt idx="5612">
                  <c:v>29</c:v>
                </c:pt>
                <c:pt idx="5613">
                  <c:v>29</c:v>
                </c:pt>
                <c:pt idx="5614">
                  <c:v>28</c:v>
                </c:pt>
                <c:pt idx="5615">
                  <c:v>19</c:v>
                </c:pt>
                <c:pt idx="5616">
                  <c:v>24</c:v>
                </c:pt>
                <c:pt idx="5617">
                  <c:v>38</c:v>
                </c:pt>
                <c:pt idx="5618">
                  <c:v>28</c:v>
                </c:pt>
                <c:pt idx="5619">
                  <c:v>34</c:v>
                </c:pt>
                <c:pt idx="5620">
                  <c:v>34</c:v>
                </c:pt>
                <c:pt idx="5621">
                  <c:v>23</c:v>
                </c:pt>
                <c:pt idx="5622">
                  <c:v>28</c:v>
                </c:pt>
                <c:pt idx="5623">
                  <c:v>41</c:v>
                </c:pt>
                <c:pt idx="5624">
                  <c:v>34</c:v>
                </c:pt>
                <c:pt idx="5625">
                  <c:v>33</c:v>
                </c:pt>
                <c:pt idx="5626">
                  <c:v>27</c:v>
                </c:pt>
                <c:pt idx="5627">
                  <c:v>18</c:v>
                </c:pt>
                <c:pt idx="5628">
                  <c:v>23</c:v>
                </c:pt>
                <c:pt idx="5629">
                  <c:v>36</c:v>
                </c:pt>
                <c:pt idx="5630">
                  <c:v>28</c:v>
                </c:pt>
                <c:pt idx="5631">
                  <c:v>39</c:v>
                </c:pt>
                <c:pt idx="5632">
                  <c:v>34</c:v>
                </c:pt>
                <c:pt idx="5633">
                  <c:v>29</c:v>
                </c:pt>
                <c:pt idx="5634">
                  <c:v>29</c:v>
                </c:pt>
                <c:pt idx="5635">
                  <c:v>44</c:v>
                </c:pt>
                <c:pt idx="5636">
                  <c:v>45</c:v>
                </c:pt>
                <c:pt idx="5637">
                  <c:v>32</c:v>
                </c:pt>
                <c:pt idx="5638">
                  <c:v>27</c:v>
                </c:pt>
                <c:pt idx="5639">
                  <c:v>23</c:v>
                </c:pt>
                <c:pt idx="5640">
                  <c:v>23</c:v>
                </c:pt>
                <c:pt idx="5641">
                  <c:v>38</c:v>
                </c:pt>
                <c:pt idx="5642">
                  <c:v>42</c:v>
                </c:pt>
                <c:pt idx="5643">
                  <c:v>36</c:v>
                </c:pt>
                <c:pt idx="5644">
                  <c:v>33</c:v>
                </c:pt>
                <c:pt idx="5645">
                  <c:v>29</c:v>
                </c:pt>
                <c:pt idx="5646">
                  <c:v>29</c:v>
                </c:pt>
                <c:pt idx="5647">
                  <c:v>37</c:v>
                </c:pt>
                <c:pt idx="5648">
                  <c:v>41</c:v>
                </c:pt>
                <c:pt idx="5649">
                  <c:v>38</c:v>
                </c:pt>
                <c:pt idx="5650">
                  <c:v>38</c:v>
                </c:pt>
                <c:pt idx="5651">
                  <c:v>32</c:v>
                </c:pt>
                <c:pt idx="5652">
                  <c:v>24</c:v>
                </c:pt>
                <c:pt idx="5653">
                  <c:v>34</c:v>
                </c:pt>
                <c:pt idx="5654">
                  <c:v>36</c:v>
                </c:pt>
                <c:pt idx="5655">
                  <c:v>32</c:v>
                </c:pt>
                <c:pt idx="5656">
                  <c:v>28</c:v>
                </c:pt>
                <c:pt idx="5657">
                  <c:v>14</c:v>
                </c:pt>
                <c:pt idx="5658">
                  <c:v>14</c:v>
                </c:pt>
                <c:pt idx="5659">
                  <c:v>23</c:v>
                </c:pt>
                <c:pt idx="5660">
                  <c:v>28</c:v>
                </c:pt>
                <c:pt idx="5661">
                  <c:v>34</c:v>
                </c:pt>
                <c:pt idx="5662">
                  <c:v>24</c:v>
                </c:pt>
                <c:pt idx="5663">
                  <c:v>23</c:v>
                </c:pt>
                <c:pt idx="5664">
                  <c:v>23</c:v>
                </c:pt>
                <c:pt idx="5665">
                  <c:v>32</c:v>
                </c:pt>
                <c:pt idx="5666">
                  <c:v>38</c:v>
                </c:pt>
                <c:pt idx="5667">
                  <c:v>34</c:v>
                </c:pt>
                <c:pt idx="5668">
                  <c:v>23</c:v>
                </c:pt>
                <c:pt idx="5669">
                  <c:v>23</c:v>
                </c:pt>
                <c:pt idx="5670">
                  <c:v>23</c:v>
                </c:pt>
                <c:pt idx="5671">
                  <c:v>43</c:v>
                </c:pt>
                <c:pt idx="5672">
                  <c:v>48</c:v>
                </c:pt>
                <c:pt idx="5673">
                  <c:v>41</c:v>
                </c:pt>
                <c:pt idx="5674">
                  <c:v>32</c:v>
                </c:pt>
                <c:pt idx="5675">
                  <c:v>32</c:v>
                </c:pt>
                <c:pt idx="5676">
                  <c:v>34</c:v>
                </c:pt>
                <c:pt idx="5677">
                  <c:v>42</c:v>
                </c:pt>
                <c:pt idx="5678">
                  <c:v>47</c:v>
                </c:pt>
                <c:pt idx="5679">
                  <c:v>23</c:v>
                </c:pt>
                <c:pt idx="5680">
                  <c:v>23</c:v>
                </c:pt>
                <c:pt idx="5681">
                  <c:v>14</c:v>
                </c:pt>
                <c:pt idx="5682">
                  <c:v>18</c:v>
                </c:pt>
                <c:pt idx="5683">
                  <c:v>33</c:v>
                </c:pt>
                <c:pt idx="5684">
                  <c:v>24</c:v>
                </c:pt>
                <c:pt idx="5685">
                  <c:v>25</c:v>
                </c:pt>
                <c:pt idx="5686">
                  <c:v>24</c:v>
                </c:pt>
                <c:pt idx="5687">
                  <c:v>14</c:v>
                </c:pt>
                <c:pt idx="5688">
                  <c:v>19</c:v>
                </c:pt>
                <c:pt idx="5689">
                  <c:v>32</c:v>
                </c:pt>
                <c:pt idx="5690">
                  <c:v>24</c:v>
                </c:pt>
                <c:pt idx="5691">
                  <c:v>29</c:v>
                </c:pt>
                <c:pt idx="5692">
                  <c:v>28</c:v>
                </c:pt>
                <c:pt idx="5693">
                  <c:v>18</c:v>
                </c:pt>
                <c:pt idx="5694">
                  <c:v>23</c:v>
                </c:pt>
                <c:pt idx="5695">
                  <c:v>38</c:v>
                </c:pt>
                <c:pt idx="5696">
                  <c:v>29</c:v>
                </c:pt>
                <c:pt idx="5697">
                  <c:v>27</c:v>
                </c:pt>
                <c:pt idx="5698">
                  <c:v>25</c:v>
                </c:pt>
                <c:pt idx="5699">
                  <c:v>14</c:v>
                </c:pt>
                <c:pt idx="5700">
                  <c:v>18</c:v>
                </c:pt>
                <c:pt idx="5701">
                  <c:v>33</c:v>
                </c:pt>
                <c:pt idx="5702">
                  <c:v>24</c:v>
                </c:pt>
                <c:pt idx="5703">
                  <c:v>32</c:v>
                </c:pt>
                <c:pt idx="5704">
                  <c:v>29</c:v>
                </c:pt>
                <c:pt idx="5705">
                  <c:v>25</c:v>
                </c:pt>
                <c:pt idx="5706">
                  <c:v>23</c:v>
                </c:pt>
                <c:pt idx="5707">
                  <c:v>39</c:v>
                </c:pt>
                <c:pt idx="5708">
                  <c:v>44</c:v>
                </c:pt>
                <c:pt idx="5709">
                  <c:v>28</c:v>
                </c:pt>
                <c:pt idx="5710">
                  <c:v>24</c:v>
                </c:pt>
                <c:pt idx="5711">
                  <c:v>19</c:v>
                </c:pt>
                <c:pt idx="5712">
                  <c:v>19</c:v>
                </c:pt>
                <c:pt idx="5713">
                  <c:v>34</c:v>
                </c:pt>
                <c:pt idx="5714">
                  <c:v>38</c:v>
                </c:pt>
                <c:pt idx="5715">
                  <c:v>34</c:v>
                </c:pt>
                <c:pt idx="5716">
                  <c:v>29</c:v>
                </c:pt>
                <c:pt idx="5717">
                  <c:v>24</c:v>
                </c:pt>
                <c:pt idx="5718">
                  <c:v>23</c:v>
                </c:pt>
                <c:pt idx="5719">
                  <c:v>32</c:v>
                </c:pt>
                <c:pt idx="5720">
                  <c:v>38</c:v>
                </c:pt>
                <c:pt idx="5721">
                  <c:v>33</c:v>
                </c:pt>
                <c:pt idx="5722">
                  <c:v>34</c:v>
                </c:pt>
                <c:pt idx="5723">
                  <c:v>29</c:v>
                </c:pt>
                <c:pt idx="5724">
                  <c:v>19</c:v>
                </c:pt>
                <c:pt idx="5725">
                  <c:v>29</c:v>
                </c:pt>
                <c:pt idx="5726">
                  <c:v>32</c:v>
                </c:pt>
                <c:pt idx="5727">
                  <c:v>29</c:v>
                </c:pt>
                <c:pt idx="5728">
                  <c:v>23</c:v>
                </c:pt>
                <c:pt idx="5729">
                  <c:v>9</c:v>
                </c:pt>
                <c:pt idx="5730">
                  <c:v>10</c:v>
                </c:pt>
                <c:pt idx="5731">
                  <c:v>19</c:v>
                </c:pt>
                <c:pt idx="5732">
                  <c:v>24</c:v>
                </c:pt>
                <c:pt idx="5733">
                  <c:v>28</c:v>
                </c:pt>
                <c:pt idx="5734">
                  <c:v>19</c:v>
                </c:pt>
                <c:pt idx="5735">
                  <c:v>19</c:v>
                </c:pt>
                <c:pt idx="5736">
                  <c:v>19</c:v>
                </c:pt>
                <c:pt idx="5737">
                  <c:v>29</c:v>
                </c:pt>
                <c:pt idx="5738">
                  <c:v>32</c:v>
                </c:pt>
                <c:pt idx="5739">
                  <c:v>29</c:v>
                </c:pt>
                <c:pt idx="5740">
                  <c:v>20</c:v>
                </c:pt>
                <c:pt idx="5741">
                  <c:v>19</c:v>
                </c:pt>
                <c:pt idx="5742">
                  <c:v>19</c:v>
                </c:pt>
                <c:pt idx="5743">
                  <c:v>39</c:v>
                </c:pt>
                <c:pt idx="5744">
                  <c:v>43</c:v>
                </c:pt>
                <c:pt idx="5745">
                  <c:v>39</c:v>
                </c:pt>
                <c:pt idx="5746">
                  <c:v>28</c:v>
                </c:pt>
                <c:pt idx="5747">
                  <c:v>29</c:v>
                </c:pt>
                <c:pt idx="5748">
                  <c:v>27</c:v>
                </c:pt>
                <c:pt idx="5749">
                  <c:v>38</c:v>
                </c:pt>
                <c:pt idx="5750">
                  <c:v>42</c:v>
                </c:pt>
                <c:pt idx="5751">
                  <c:v>27</c:v>
                </c:pt>
                <c:pt idx="5752">
                  <c:v>39</c:v>
                </c:pt>
                <c:pt idx="5753">
                  <c:v>39</c:v>
                </c:pt>
                <c:pt idx="5754">
                  <c:v>39</c:v>
                </c:pt>
                <c:pt idx="5755">
                  <c:v>42</c:v>
                </c:pt>
                <c:pt idx="5756">
                  <c:v>39</c:v>
                </c:pt>
                <c:pt idx="5757">
                  <c:v>29</c:v>
                </c:pt>
                <c:pt idx="5758">
                  <c:v>39</c:v>
                </c:pt>
                <c:pt idx="5759">
                  <c:v>36</c:v>
                </c:pt>
                <c:pt idx="5760">
                  <c:v>39</c:v>
                </c:pt>
                <c:pt idx="5761">
                  <c:v>42</c:v>
                </c:pt>
                <c:pt idx="5762">
                  <c:v>37</c:v>
                </c:pt>
                <c:pt idx="5763">
                  <c:v>38</c:v>
                </c:pt>
                <c:pt idx="5764">
                  <c:v>45</c:v>
                </c:pt>
                <c:pt idx="5765">
                  <c:v>54</c:v>
                </c:pt>
                <c:pt idx="5766">
                  <c:v>49</c:v>
                </c:pt>
                <c:pt idx="5767">
                  <c:v>54</c:v>
                </c:pt>
                <c:pt idx="5768">
                  <c:v>49</c:v>
                </c:pt>
                <c:pt idx="5769">
                  <c:v>51</c:v>
                </c:pt>
                <c:pt idx="5770">
                  <c:v>54</c:v>
                </c:pt>
                <c:pt idx="5771">
                  <c:v>55</c:v>
                </c:pt>
                <c:pt idx="5772">
                  <c:v>41</c:v>
                </c:pt>
                <c:pt idx="5773">
                  <c:v>48</c:v>
                </c:pt>
                <c:pt idx="5774">
                  <c:v>59</c:v>
                </c:pt>
                <c:pt idx="5775">
                  <c:v>48</c:v>
                </c:pt>
                <c:pt idx="5776">
                  <c:v>50</c:v>
                </c:pt>
                <c:pt idx="5777">
                  <c:v>50</c:v>
                </c:pt>
                <c:pt idx="5778">
                  <c:v>49</c:v>
                </c:pt>
                <c:pt idx="5779">
                  <c:v>41</c:v>
                </c:pt>
                <c:pt idx="5780">
                  <c:v>54</c:v>
                </c:pt>
                <c:pt idx="5781">
                  <c:v>51</c:v>
                </c:pt>
                <c:pt idx="5782">
                  <c:v>62</c:v>
                </c:pt>
                <c:pt idx="5783">
                  <c:v>78</c:v>
                </c:pt>
                <c:pt idx="5784">
                  <c:v>74</c:v>
                </c:pt>
                <c:pt idx="5785">
                  <c:v>86</c:v>
                </c:pt>
                <c:pt idx="5786">
                  <c:v>95</c:v>
                </c:pt>
                <c:pt idx="5787">
                  <c:v>79</c:v>
                </c:pt>
                <c:pt idx="5788">
                  <c:v>85</c:v>
                </c:pt>
                <c:pt idx="5789">
                  <c:v>86</c:v>
                </c:pt>
                <c:pt idx="5790">
                  <c:v>82</c:v>
                </c:pt>
                <c:pt idx="5791">
                  <c:v>84</c:v>
                </c:pt>
                <c:pt idx="5792">
                  <c:v>97</c:v>
                </c:pt>
                <c:pt idx="5793">
                  <c:v>81</c:v>
                </c:pt>
                <c:pt idx="5794">
                  <c:v>76</c:v>
                </c:pt>
                <c:pt idx="5795">
                  <c:v>68</c:v>
                </c:pt>
                <c:pt idx="5796">
                  <c:v>68</c:v>
                </c:pt>
                <c:pt idx="5797">
                  <c:v>65</c:v>
                </c:pt>
                <c:pt idx="5798">
                  <c:v>69</c:v>
                </c:pt>
                <c:pt idx="5799">
                  <c:v>46</c:v>
                </c:pt>
                <c:pt idx="5800">
                  <c:v>51</c:v>
                </c:pt>
                <c:pt idx="5801">
                  <c:v>49</c:v>
                </c:pt>
                <c:pt idx="5802">
                  <c:v>49</c:v>
                </c:pt>
                <c:pt idx="5803">
                  <c:v>58</c:v>
                </c:pt>
                <c:pt idx="5804">
                  <c:v>41</c:v>
                </c:pt>
                <c:pt idx="5805">
                  <c:v>38</c:v>
                </c:pt>
                <c:pt idx="5806">
                  <c:v>50</c:v>
                </c:pt>
                <c:pt idx="5807">
                  <c:v>46</c:v>
                </c:pt>
                <c:pt idx="5808">
                  <c:v>44</c:v>
                </c:pt>
                <c:pt idx="5809">
                  <c:v>51</c:v>
                </c:pt>
                <c:pt idx="5810">
                  <c:v>58</c:v>
                </c:pt>
                <c:pt idx="5811">
                  <c:v>44</c:v>
                </c:pt>
                <c:pt idx="5812">
                  <c:v>48</c:v>
                </c:pt>
                <c:pt idx="5813">
                  <c:v>42</c:v>
                </c:pt>
                <c:pt idx="5814">
                  <c:v>51</c:v>
                </c:pt>
                <c:pt idx="5815">
                  <c:v>68</c:v>
                </c:pt>
                <c:pt idx="5816">
                  <c:v>76</c:v>
                </c:pt>
                <c:pt idx="5817">
                  <c:v>61</c:v>
                </c:pt>
                <c:pt idx="5818">
                  <c:v>72</c:v>
                </c:pt>
                <c:pt idx="5819">
                  <c:v>67</c:v>
                </c:pt>
                <c:pt idx="5820">
                  <c:v>67</c:v>
                </c:pt>
                <c:pt idx="5821">
                  <c:v>72</c:v>
                </c:pt>
                <c:pt idx="5822">
                  <c:v>77</c:v>
                </c:pt>
                <c:pt idx="5823">
                  <c:v>33</c:v>
                </c:pt>
                <c:pt idx="5824">
                  <c:v>42</c:v>
                </c:pt>
                <c:pt idx="5825">
                  <c:v>43</c:v>
                </c:pt>
                <c:pt idx="5826">
                  <c:v>41</c:v>
                </c:pt>
                <c:pt idx="5827">
                  <c:v>46</c:v>
                </c:pt>
                <c:pt idx="5828">
                  <c:v>41</c:v>
                </c:pt>
                <c:pt idx="5829">
                  <c:v>33</c:v>
                </c:pt>
                <c:pt idx="5830">
                  <c:v>41</c:v>
                </c:pt>
                <c:pt idx="5831">
                  <c:v>41</c:v>
                </c:pt>
                <c:pt idx="5832">
                  <c:v>44</c:v>
                </c:pt>
                <c:pt idx="5833">
                  <c:v>48</c:v>
                </c:pt>
                <c:pt idx="5834">
                  <c:v>44</c:v>
                </c:pt>
                <c:pt idx="5835">
                  <c:v>44</c:v>
                </c:pt>
                <c:pt idx="5836">
                  <c:v>51</c:v>
                </c:pt>
                <c:pt idx="5837">
                  <c:v>56</c:v>
                </c:pt>
                <c:pt idx="5838">
                  <c:v>50</c:v>
                </c:pt>
                <c:pt idx="5839">
                  <c:v>56</c:v>
                </c:pt>
                <c:pt idx="5840">
                  <c:v>41</c:v>
                </c:pt>
                <c:pt idx="5841">
                  <c:v>48</c:v>
                </c:pt>
                <c:pt idx="5842">
                  <c:v>52</c:v>
                </c:pt>
                <c:pt idx="5843">
                  <c:v>52</c:v>
                </c:pt>
                <c:pt idx="5844">
                  <c:v>39</c:v>
                </c:pt>
                <c:pt idx="5845">
                  <c:v>43</c:v>
                </c:pt>
                <c:pt idx="5846">
                  <c:v>55</c:v>
                </c:pt>
                <c:pt idx="5847">
                  <c:v>43</c:v>
                </c:pt>
                <c:pt idx="5848">
                  <c:v>47</c:v>
                </c:pt>
                <c:pt idx="5849">
                  <c:v>49</c:v>
                </c:pt>
                <c:pt idx="5850">
                  <c:v>44</c:v>
                </c:pt>
                <c:pt idx="5851">
                  <c:v>36</c:v>
                </c:pt>
                <c:pt idx="5852">
                  <c:v>59</c:v>
                </c:pt>
                <c:pt idx="5853">
                  <c:v>58</c:v>
                </c:pt>
                <c:pt idx="5854">
                  <c:v>65</c:v>
                </c:pt>
                <c:pt idx="5855">
                  <c:v>83</c:v>
                </c:pt>
                <c:pt idx="5856">
                  <c:v>82</c:v>
                </c:pt>
                <c:pt idx="5857">
                  <c:v>92</c:v>
                </c:pt>
                <c:pt idx="5858">
                  <c:v>100</c:v>
                </c:pt>
                <c:pt idx="5859">
                  <c:v>86</c:v>
                </c:pt>
                <c:pt idx="5860">
                  <c:v>92</c:v>
                </c:pt>
                <c:pt idx="5861">
                  <c:v>90</c:v>
                </c:pt>
                <c:pt idx="5862">
                  <c:v>86</c:v>
                </c:pt>
                <c:pt idx="5863">
                  <c:v>86</c:v>
                </c:pt>
                <c:pt idx="5864">
                  <c:v>103</c:v>
                </c:pt>
                <c:pt idx="5865">
                  <c:v>86</c:v>
                </c:pt>
                <c:pt idx="5866">
                  <c:v>77</c:v>
                </c:pt>
                <c:pt idx="5867">
                  <c:v>70</c:v>
                </c:pt>
                <c:pt idx="5868">
                  <c:v>74</c:v>
                </c:pt>
                <c:pt idx="5869">
                  <c:v>64</c:v>
                </c:pt>
                <c:pt idx="5870">
                  <c:v>63</c:v>
                </c:pt>
                <c:pt idx="5871">
                  <c:v>43</c:v>
                </c:pt>
                <c:pt idx="5872">
                  <c:v>46</c:v>
                </c:pt>
                <c:pt idx="5873">
                  <c:v>43</c:v>
                </c:pt>
                <c:pt idx="5874">
                  <c:v>41</c:v>
                </c:pt>
                <c:pt idx="5875">
                  <c:v>51</c:v>
                </c:pt>
                <c:pt idx="5876">
                  <c:v>39</c:v>
                </c:pt>
                <c:pt idx="5877">
                  <c:v>34</c:v>
                </c:pt>
                <c:pt idx="5878">
                  <c:v>45</c:v>
                </c:pt>
                <c:pt idx="5879">
                  <c:v>42</c:v>
                </c:pt>
                <c:pt idx="5880">
                  <c:v>36</c:v>
                </c:pt>
                <c:pt idx="5881">
                  <c:v>47</c:v>
                </c:pt>
                <c:pt idx="5882">
                  <c:v>50</c:v>
                </c:pt>
                <c:pt idx="5883">
                  <c:v>39</c:v>
                </c:pt>
                <c:pt idx="5884">
                  <c:v>42</c:v>
                </c:pt>
                <c:pt idx="5885">
                  <c:v>38</c:v>
                </c:pt>
                <c:pt idx="5886">
                  <c:v>48</c:v>
                </c:pt>
                <c:pt idx="5887">
                  <c:v>68</c:v>
                </c:pt>
                <c:pt idx="5888">
                  <c:v>81</c:v>
                </c:pt>
                <c:pt idx="5889">
                  <c:v>69</c:v>
                </c:pt>
                <c:pt idx="5890">
                  <c:v>72</c:v>
                </c:pt>
                <c:pt idx="5891">
                  <c:v>69</c:v>
                </c:pt>
                <c:pt idx="5892">
                  <c:v>72</c:v>
                </c:pt>
                <c:pt idx="5893">
                  <c:v>82</c:v>
                </c:pt>
                <c:pt idx="5894">
                  <c:v>87</c:v>
                </c:pt>
                <c:pt idx="5895">
                  <c:v>19</c:v>
                </c:pt>
                <c:pt idx="5896">
                  <c:v>28</c:v>
                </c:pt>
                <c:pt idx="5897">
                  <c:v>28</c:v>
                </c:pt>
                <c:pt idx="5898">
                  <c:v>33</c:v>
                </c:pt>
                <c:pt idx="5899">
                  <c:v>36</c:v>
                </c:pt>
                <c:pt idx="5900">
                  <c:v>34</c:v>
                </c:pt>
                <c:pt idx="5901">
                  <c:v>23</c:v>
                </c:pt>
                <c:pt idx="5902">
                  <c:v>32</c:v>
                </c:pt>
                <c:pt idx="5903">
                  <c:v>34</c:v>
                </c:pt>
                <c:pt idx="5904">
                  <c:v>32</c:v>
                </c:pt>
                <c:pt idx="5905">
                  <c:v>39</c:v>
                </c:pt>
                <c:pt idx="5906">
                  <c:v>34</c:v>
                </c:pt>
                <c:pt idx="5907">
                  <c:v>28</c:v>
                </c:pt>
                <c:pt idx="5908">
                  <c:v>36</c:v>
                </c:pt>
                <c:pt idx="5909">
                  <c:v>28</c:v>
                </c:pt>
                <c:pt idx="5910">
                  <c:v>33</c:v>
                </c:pt>
                <c:pt idx="5911">
                  <c:v>37</c:v>
                </c:pt>
                <c:pt idx="5912">
                  <c:v>33</c:v>
                </c:pt>
                <c:pt idx="5913">
                  <c:v>19</c:v>
                </c:pt>
                <c:pt idx="5914">
                  <c:v>29</c:v>
                </c:pt>
                <c:pt idx="5915">
                  <c:v>24</c:v>
                </c:pt>
                <c:pt idx="5916">
                  <c:v>29</c:v>
                </c:pt>
                <c:pt idx="5917">
                  <c:v>34</c:v>
                </c:pt>
                <c:pt idx="5918">
                  <c:v>28</c:v>
                </c:pt>
                <c:pt idx="5919">
                  <c:v>18</c:v>
                </c:pt>
                <c:pt idx="5920">
                  <c:v>28</c:v>
                </c:pt>
                <c:pt idx="5921">
                  <c:v>23</c:v>
                </c:pt>
                <c:pt idx="5922">
                  <c:v>33</c:v>
                </c:pt>
                <c:pt idx="5923">
                  <c:v>47</c:v>
                </c:pt>
                <c:pt idx="5924">
                  <c:v>42</c:v>
                </c:pt>
                <c:pt idx="5925">
                  <c:v>42</c:v>
                </c:pt>
                <c:pt idx="5926">
                  <c:v>46</c:v>
                </c:pt>
                <c:pt idx="5927">
                  <c:v>47</c:v>
                </c:pt>
                <c:pt idx="5928">
                  <c:v>48</c:v>
                </c:pt>
                <c:pt idx="5929">
                  <c:v>52</c:v>
                </c:pt>
                <c:pt idx="5930">
                  <c:v>55</c:v>
                </c:pt>
                <c:pt idx="5931">
                  <c:v>48</c:v>
                </c:pt>
                <c:pt idx="5932">
                  <c:v>52</c:v>
                </c:pt>
                <c:pt idx="5933">
                  <c:v>46</c:v>
                </c:pt>
                <c:pt idx="5934">
                  <c:v>47</c:v>
                </c:pt>
                <c:pt idx="5935">
                  <c:v>53</c:v>
                </c:pt>
                <c:pt idx="5936">
                  <c:v>64</c:v>
                </c:pt>
                <c:pt idx="5937">
                  <c:v>46</c:v>
                </c:pt>
                <c:pt idx="5938">
                  <c:v>53</c:v>
                </c:pt>
                <c:pt idx="5939">
                  <c:v>46</c:v>
                </c:pt>
                <c:pt idx="5940">
                  <c:v>48</c:v>
                </c:pt>
                <c:pt idx="5941">
                  <c:v>52</c:v>
                </c:pt>
                <c:pt idx="5942">
                  <c:v>54</c:v>
                </c:pt>
                <c:pt idx="5943">
                  <c:v>50</c:v>
                </c:pt>
                <c:pt idx="5944">
                  <c:v>50</c:v>
                </c:pt>
                <c:pt idx="5945">
                  <c:v>56</c:v>
                </c:pt>
                <c:pt idx="5946">
                  <c:v>55</c:v>
                </c:pt>
                <c:pt idx="5947">
                  <c:v>50</c:v>
                </c:pt>
                <c:pt idx="5948">
                  <c:v>49</c:v>
                </c:pt>
                <c:pt idx="5949">
                  <c:v>36</c:v>
                </c:pt>
                <c:pt idx="5950">
                  <c:v>37</c:v>
                </c:pt>
                <c:pt idx="5951">
                  <c:v>41</c:v>
                </c:pt>
                <c:pt idx="5952">
                  <c:v>44</c:v>
                </c:pt>
                <c:pt idx="5953">
                  <c:v>32</c:v>
                </c:pt>
                <c:pt idx="5954">
                  <c:v>42</c:v>
                </c:pt>
                <c:pt idx="5955">
                  <c:v>33</c:v>
                </c:pt>
                <c:pt idx="5956">
                  <c:v>32</c:v>
                </c:pt>
                <c:pt idx="5957">
                  <c:v>58</c:v>
                </c:pt>
                <c:pt idx="5958">
                  <c:v>54</c:v>
                </c:pt>
                <c:pt idx="5959">
                  <c:v>54</c:v>
                </c:pt>
                <c:pt idx="5960">
                  <c:v>63</c:v>
                </c:pt>
                <c:pt idx="5961">
                  <c:v>54</c:v>
                </c:pt>
                <c:pt idx="5962">
                  <c:v>51</c:v>
                </c:pt>
                <c:pt idx="5963">
                  <c:v>56</c:v>
                </c:pt>
                <c:pt idx="5964">
                  <c:v>59</c:v>
                </c:pt>
                <c:pt idx="5965">
                  <c:v>50</c:v>
                </c:pt>
                <c:pt idx="5966">
                  <c:v>60</c:v>
                </c:pt>
                <c:pt idx="5967">
                  <c:v>29</c:v>
                </c:pt>
                <c:pt idx="5968">
                  <c:v>37</c:v>
                </c:pt>
                <c:pt idx="5969">
                  <c:v>37</c:v>
                </c:pt>
                <c:pt idx="5970">
                  <c:v>38</c:v>
                </c:pt>
                <c:pt idx="5971">
                  <c:v>42</c:v>
                </c:pt>
                <c:pt idx="5972">
                  <c:v>36</c:v>
                </c:pt>
                <c:pt idx="5973">
                  <c:v>29</c:v>
                </c:pt>
                <c:pt idx="5974">
                  <c:v>38</c:v>
                </c:pt>
                <c:pt idx="5975">
                  <c:v>38</c:v>
                </c:pt>
                <c:pt idx="5976">
                  <c:v>38</c:v>
                </c:pt>
                <c:pt idx="5977">
                  <c:v>42</c:v>
                </c:pt>
                <c:pt idx="5978">
                  <c:v>38</c:v>
                </c:pt>
                <c:pt idx="5979">
                  <c:v>37</c:v>
                </c:pt>
                <c:pt idx="5980">
                  <c:v>48</c:v>
                </c:pt>
                <c:pt idx="5981">
                  <c:v>49</c:v>
                </c:pt>
                <c:pt idx="5982">
                  <c:v>47</c:v>
                </c:pt>
                <c:pt idx="5983">
                  <c:v>54</c:v>
                </c:pt>
                <c:pt idx="5984">
                  <c:v>47</c:v>
                </c:pt>
                <c:pt idx="5985">
                  <c:v>48</c:v>
                </c:pt>
                <c:pt idx="5986">
                  <c:v>53</c:v>
                </c:pt>
                <c:pt idx="5987">
                  <c:v>50</c:v>
                </c:pt>
                <c:pt idx="5988">
                  <c:v>46</c:v>
                </c:pt>
                <c:pt idx="5989">
                  <c:v>50</c:v>
                </c:pt>
                <c:pt idx="5990">
                  <c:v>67</c:v>
                </c:pt>
                <c:pt idx="5991">
                  <c:v>47</c:v>
                </c:pt>
                <c:pt idx="5992">
                  <c:v>53</c:v>
                </c:pt>
                <c:pt idx="5993">
                  <c:v>50</c:v>
                </c:pt>
                <c:pt idx="5994">
                  <c:v>49</c:v>
                </c:pt>
                <c:pt idx="5995">
                  <c:v>51</c:v>
                </c:pt>
                <c:pt idx="5996">
                  <c:v>64</c:v>
                </c:pt>
                <c:pt idx="5997">
                  <c:v>48</c:v>
                </c:pt>
                <c:pt idx="5998">
                  <c:v>51</c:v>
                </c:pt>
                <c:pt idx="5999">
                  <c:v>51</c:v>
                </c:pt>
                <c:pt idx="6000">
                  <c:v>46</c:v>
                </c:pt>
                <c:pt idx="6001">
                  <c:v>51</c:v>
                </c:pt>
                <c:pt idx="6002">
                  <c:v>69</c:v>
                </c:pt>
                <c:pt idx="6003">
                  <c:v>49</c:v>
                </c:pt>
                <c:pt idx="6004">
                  <c:v>50</c:v>
                </c:pt>
                <c:pt idx="6005">
                  <c:v>51</c:v>
                </c:pt>
                <c:pt idx="6006">
                  <c:v>48</c:v>
                </c:pt>
                <c:pt idx="6007">
                  <c:v>52</c:v>
                </c:pt>
                <c:pt idx="6008">
                  <c:v>67</c:v>
                </c:pt>
                <c:pt idx="6009">
                  <c:v>50</c:v>
                </c:pt>
                <c:pt idx="6010">
                  <c:v>57</c:v>
                </c:pt>
                <c:pt idx="6011">
                  <c:v>54</c:v>
                </c:pt>
                <c:pt idx="6012">
                  <c:v>52</c:v>
                </c:pt>
                <c:pt idx="6013">
                  <c:v>59</c:v>
                </c:pt>
                <c:pt idx="6014">
                  <c:v>65</c:v>
                </c:pt>
                <c:pt idx="6015">
                  <c:v>41</c:v>
                </c:pt>
                <c:pt idx="6016">
                  <c:v>45</c:v>
                </c:pt>
                <c:pt idx="6017">
                  <c:v>43</c:v>
                </c:pt>
                <c:pt idx="6018">
                  <c:v>41</c:v>
                </c:pt>
                <c:pt idx="6019">
                  <c:v>54</c:v>
                </c:pt>
                <c:pt idx="6020">
                  <c:v>56</c:v>
                </c:pt>
                <c:pt idx="6021">
                  <c:v>41</c:v>
                </c:pt>
                <c:pt idx="6022">
                  <c:v>47</c:v>
                </c:pt>
                <c:pt idx="6023">
                  <c:v>44</c:v>
                </c:pt>
                <c:pt idx="6024">
                  <c:v>43</c:v>
                </c:pt>
                <c:pt idx="6025">
                  <c:v>53</c:v>
                </c:pt>
                <c:pt idx="6026">
                  <c:v>56</c:v>
                </c:pt>
                <c:pt idx="6027">
                  <c:v>42</c:v>
                </c:pt>
                <c:pt idx="6028">
                  <c:v>46</c:v>
                </c:pt>
                <c:pt idx="6029">
                  <c:v>44</c:v>
                </c:pt>
                <c:pt idx="6030">
                  <c:v>42</c:v>
                </c:pt>
                <c:pt idx="6031">
                  <c:v>53</c:v>
                </c:pt>
                <c:pt idx="6032">
                  <c:v>55</c:v>
                </c:pt>
                <c:pt idx="6033">
                  <c:v>44</c:v>
                </c:pt>
                <c:pt idx="6034">
                  <c:v>49</c:v>
                </c:pt>
                <c:pt idx="6035">
                  <c:v>43</c:v>
                </c:pt>
                <c:pt idx="6036">
                  <c:v>44</c:v>
                </c:pt>
                <c:pt idx="6037">
                  <c:v>52</c:v>
                </c:pt>
                <c:pt idx="6038">
                  <c:v>58</c:v>
                </c:pt>
                <c:pt idx="6039">
                  <c:v>33</c:v>
                </c:pt>
                <c:pt idx="6040">
                  <c:v>42</c:v>
                </c:pt>
                <c:pt idx="6041">
                  <c:v>42</c:v>
                </c:pt>
                <c:pt idx="6042">
                  <c:v>43</c:v>
                </c:pt>
                <c:pt idx="6043">
                  <c:v>45</c:v>
                </c:pt>
                <c:pt idx="6044">
                  <c:v>42</c:v>
                </c:pt>
                <c:pt idx="6045">
                  <c:v>33</c:v>
                </c:pt>
                <c:pt idx="6046">
                  <c:v>44</c:v>
                </c:pt>
                <c:pt idx="6047">
                  <c:v>41</c:v>
                </c:pt>
                <c:pt idx="6048">
                  <c:v>43</c:v>
                </c:pt>
                <c:pt idx="6049">
                  <c:v>45</c:v>
                </c:pt>
                <c:pt idx="6050">
                  <c:v>41</c:v>
                </c:pt>
                <c:pt idx="6051">
                  <c:v>44</c:v>
                </c:pt>
                <c:pt idx="6052">
                  <c:v>51</c:v>
                </c:pt>
                <c:pt idx="6053">
                  <c:v>52</c:v>
                </c:pt>
                <c:pt idx="6054">
                  <c:v>50</c:v>
                </c:pt>
                <c:pt idx="6055">
                  <c:v>55</c:v>
                </c:pt>
                <c:pt idx="6056">
                  <c:v>50</c:v>
                </c:pt>
                <c:pt idx="6057">
                  <c:v>51</c:v>
                </c:pt>
                <c:pt idx="6058">
                  <c:v>59</c:v>
                </c:pt>
                <c:pt idx="6059">
                  <c:v>55</c:v>
                </c:pt>
                <c:pt idx="6060">
                  <c:v>54</c:v>
                </c:pt>
                <c:pt idx="6061">
                  <c:v>56</c:v>
                </c:pt>
                <c:pt idx="6062">
                  <c:v>69</c:v>
                </c:pt>
                <c:pt idx="6063">
                  <c:v>51</c:v>
                </c:pt>
                <c:pt idx="6064">
                  <c:v>58</c:v>
                </c:pt>
                <c:pt idx="6065">
                  <c:v>56</c:v>
                </c:pt>
                <c:pt idx="6066">
                  <c:v>51</c:v>
                </c:pt>
                <c:pt idx="6067">
                  <c:v>56</c:v>
                </c:pt>
                <c:pt idx="6068">
                  <c:v>69</c:v>
                </c:pt>
                <c:pt idx="6069">
                  <c:v>52</c:v>
                </c:pt>
                <c:pt idx="6070">
                  <c:v>54</c:v>
                </c:pt>
                <c:pt idx="6071">
                  <c:v>54</c:v>
                </c:pt>
                <c:pt idx="6072">
                  <c:v>54</c:v>
                </c:pt>
                <c:pt idx="6073">
                  <c:v>56</c:v>
                </c:pt>
                <c:pt idx="6074">
                  <c:v>74</c:v>
                </c:pt>
                <c:pt idx="6075">
                  <c:v>54</c:v>
                </c:pt>
                <c:pt idx="6076">
                  <c:v>56</c:v>
                </c:pt>
                <c:pt idx="6077">
                  <c:v>58</c:v>
                </c:pt>
                <c:pt idx="6078">
                  <c:v>54</c:v>
                </c:pt>
                <c:pt idx="6079">
                  <c:v>57</c:v>
                </c:pt>
                <c:pt idx="6080">
                  <c:v>69</c:v>
                </c:pt>
                <c:pt idx="6081">
                  <c:v>56</c:v>
                </c:pt>
                <c:pt idx="6082">
                  <c:v>60</c:v>
                </c:pt>
                <c:pt idx="6083">
                  <c:v>58</c:v>
                </c:pt>
                <c:pt idx="6084">
                  <c:v>55</c:v>
                </c:pt>
                <c:pt idx="6085">
                  <c:v>67</c:v>
                </c:pt>
                <c:pt idx="6086">
                  <c:v>70</c:v>
                </c:pt>
                <c:pt idx="6087">
                  <c:v>49</c:v>
                </c:pt>
                <c:pt idx="6088">
                  <c:v>51</c:v>
                </c:pt>
                <c:pt idx="6089">
                  <c:v>46</c:v>
                </c:pt>
                <c:pt idx="6090">
                  <c:v>49</c:v>
                </c:pt>
                <c:pt idx="6091">
                  <c:v>54</c:v>
                </c:pt>
                <c:pt idx="6092">
                  <c:v>59</c:v>
                </c:pt>
                <c:pt idx="6093">
                  <c:v>48</c:v>
                </c:pt>
                <c:pt idx="6094">
                  <c:v>50</c:v>
                </c:pt>
                <c:pt idx="6095">
                  <c:v>48</c:v>
                </c:pt>
                <c:pt idx="6096">
                  <c:v>46</c:v>
                </c:pt>
                <c:pt idx="6097">
                  <c:v>56</c:v>
                </c:pt>
                <c:pt idx="6098">
                  <c:v>68</c:v>
                </c:pt>
                <c:pt idx="6099">
                  <c:v>58</c:v>
                </c:pt>
                <c:pt idx="6100">
                  <c:v>59</c:v>
                </c:pt>
                <c:pt idx="6101">
                  <c:v>54</c:v>
                </c:pt>
                <c:pt idx="6102">
                  <c:v>55</c:v>
                </c:pt>
                <c:pt idx="6103">
                  <c:v>65</c:v>
                </c:pt>
                <c:pt idx="6104">
                  <c:v>72</c:v>
                </c:pt>
                <c:pt idx="6105">
                  <c:v>55</c:v>
                </c:pt>
                <c:pt idx="6106">
                  <c:v>61</c:v>
                </c:pt>
                <c:pt idx="6107">
                  <c:v>59</c:v>
                </c:pt>
                <c:pt idx="6108">
                  <c:v>55</c:v>
                </c:pt>
                <c:pt idx="6109">
                  <c:v>64</c:v>
                </c:pt>
                <c:pt idx="6110">
                  <c:v>72</c:v>
                </c:pt>
                <c:pt idx="6111">
                  <c:v>29</c:v>
                </c:pt>
                <c:pt idx="6112">
                  <c:v>39</c:v>
                </c:pt>
                <c:pt idx="6113">
                  <c:v>38</c:v>
                </c:pt>
                <c:pt idx="6114">
                  <c:v>39</c:v>
                </c:pt>
                <c:pt idx="6115">
                  <c:v>41</c:v>
                </c:pt>
                <c:pt idx="6116">
                  <c:v>36</c:v>
                </c:pt>
                <c:pt idx="6117">
                  <c:v>29</c:v>
                </c:pt>
                <c:pt idx="6118">
                  <c:v>37</c:v>
                </c:pt>
                <c:pt idx="6119">
                  <c:v>37</c:v>
                </c:pt>
                <c:pt idx="6120">
                  <c:v>36</c:v>
                </c:pt>
                <c:pt idx="6121">
                  <c:v>41</c:v>
                </c:pt>
                <c:pt idx="6122">
                  <c:v>37</c:v>
                </c:pt>
                <c:pt idx="6123">
                  <c:v>37</c:v>
                </c:pt>
                <c:pt idx="6124">
                  <c:v>46</c:v>
                </c:pt>
                <c:pt idx="6125">
                  <c:v>49</c:v>
                </c:pt>
                <c:pt idx="6126">
                  <c:v>47</c:v>
                </c:pt>
                <c:pt idx="6127">
                  <c:v>51</c:v>
                </c:pt>
                <c:pt idx="6128">
                  <c:v>48</c:v>
                </c:pt>
                <c:pt idx="6129">
                  <c:v>45</c:v>
                </c:pt>
                <c:pt idx="6130">
                  <c:v>51</c:v>
                </c:pt>
                <c:pt idx="6131">
                  <c:v>50</c:v>
                </c:pt>
                <c:pt idx="6132">
                  <c:v>48</c:v>
                </c:pt>
                <c:pt idx="6133">
                  <c:v>52</c:v>
                </c:pt>
                <c:pt idx="6134">
                  <c:v>63</c:v>
                </c:pt>
                <c:pt idx="6135">
                  <c:v>47</c:v>
                </c:pt>
                <c:pt idx="6136">
                  <c:v>52</c:v>
                </c:pt>
                <c:pt idx="6137">
                  <c:v>52</c:v>
                </c:pt>
                <c:pt idx="6138">
                  <c:v>47</c:v>
                </c:pt>
                <c:pt idx="6139">
                  <c:v>50</c:v>
                </c:pt>
                <c:pt idx="6140">
                  <c:v>64</c:v>
                </c:pt>
                <c:pt idx="6141">
                  <c:v>46</c:v>
                </c:pt>
                <c:pt idx="6142">
                  <c:v>54</c:v>
                </c:pt>
                <c:pt idx="6143">
                  <c:v>52</c:v>
                </c:pt>
                <c:pt idx="6144">
                  <c:v>49</c:v>
                </c:pt>
                <c:pt idx="6145">
                  <c:v>51</c:v>
                </c:pt>
                <c:pt idx="6146">
                  <c:v>67</c:v>
                </c:pt>
                <c:pt idx="6147">
                  <c:v>47</c:v>
                </c:pt>
                <c:pt idx="6148">
                  <c:v>51</c:v>
                </c:pt>
                <c:pt idx="6149">
                  <c:v>50</c:v>
                </c:pt>
                <c:pt idx="6150">
                  <c:v>46</c:v>
                </c:pt>
                <c:pt idx="6151">
                  <c:v>54</c:v>
                </c:pt>
                <c:pt idx="6152">
                  <c:v>67</c:v>
                </c:pt>
                <c:pt idx="6153">
                  <c:v>53</c:v>
                </c:pt>
                <c:pt idx="6154">
                  <c:v>58</c:v>
                </c:pt>
                <c:pt idx="6155">
                  <c:v>54</c:v>
                </c:pt>
                <c:pt idx="6156">
                  <c:v>53</c:v>
                </c:pt>
                <c:pt idx="6157">
                  <c:v>60</c:v>
                </c:pt>
                <c:pt idx="6158">
                  <c:v>68</c:v>
                </c:pt>
                <c:pt idx="6159">
                  <c:v>43</c:v>
                </c:pt>
                <c:pt idx="6160">
                  <c:v>47</c:v>
                </c:pt>
                <c:pt idx="6161">
                  <c:v>42</c:v>
                </c:pt>
                <c:pt idx="6162">
                  <c:v>43</c:v>
                </c:pt>
                <c:pt idx="6163">
                  <c:v>54</c:v>
                </c:pt>
                <c:pt idx="6164">
                  <c:v>59</c:v>
                </c:pt>
                <c:pt idx="6165">
                  <c:v>42</c:v>
                </c:pt>
                <c:pt idx="6166">
                  <c:v>47</c:v>
                </c:pt>
                <c:pt idx="6167">
                  <c:v>42</c:v>
                </c:pt>
                <c:pt idx="6168">
                  <c:v>44</c:v>
                </c:pt>
                <c:pt idx="6169">
                  <c:v>50</c:v>
                </c:pt>
                <c:pt idx="6170">
                  <c:v>64</c:v>
                </c:pt>
                <c:pt idx="6171">
                  <c:v>51</c:v>
                </c:pt>
                <c:pt idx="6172">
                  <c:v>58</c:v>
                </c:pt>
                <c:pt idx="6173">
                  <c:v>54</c:v>
                </c:pt>
                <c:pt idx="6174">
                  <c:v>51</c:v>
                </c:pt>
                <c:pt idx="6175">
                  <c:v>60</c:v>
                </c:pt>
                <c:pt idx="6176">
                  <c:v>65</c:v>
                </c:pt>
                <c:pt idx="6177">
                  <c:v>50</c:v>
                </c:pt>
                <c:pt idx="6178">
                  <c:v>58</c:v>
                </c:pt>
                <c:pt idx="6179">
                  <c:v>53</c:v>
                </c:pt>
                <c:pt idx="6180">
                  <c:v>51</c:v>
                </c:pt>
                <c:pt idx="6181">
                  <c:v>64</c:v>
                </c:pt>
                <c:pt idx="6182">
                  <c:v>64</c:v>
                </c:pt>
                <c:pt idx="6183">
                  <c:v>39</c:v>
                </c:pt>
                <c:pt idx="6184">
                  <c:v>37</c:v>
                </c:pt>
                <c:pt idx="6185">
                  <c:v>29</c:v>
                </c:pt>
                <c:pt idx="6186">
                  <c:v>34</c:v>
                </c:pt>
                <c:pt idx="6187">
                  <c:v>47</c:v>
                </c:pt>
                <c:pt idx="6188">
                  <c:v>37</c:v>
                </c:pt>
                <c:pt idx="6189">
                  <c:v>38</c:v>
                </c:pt>
                <c:pt idx="6190">
                  <c:v>39</c:v>
                </c:pt>
                <c:pt idx="6191">
                  <c:v>29</c:v>
                </c:pt>
                <c:pt idx="6192">
                  <c:v>33</c:v>
                </c:pt>
                <c:pt idx="6193">
                  <c:v>49</c:v>
                </c:pt>
                <c:pt idx="6194">
                  <c:v>34</c:v>
                </c:pt>
                <c:pt idx="6195">
                  <c:v>33</c:v>
                </c:pt>
                <c:pt idx="6196">
                  <c:v>32</c:v>
                </c:pt>
                <c:pt idx="6197">
                  <c:v>24</c:v>
                </c:pt>
                <c:pt idx="6198">
                  <c:v>27</c:v>
                </c:pt>
                <c:pt idx="6199">
                  <c:v>41</c:v>
                </c:pt>
                <c:pt idx="6200">
                  <c:v>32</c:v>
                </c:pt>
                <c:pt idx="6201">
                  <c:v>33</c:v>
                </c:pt>
                <c:pt idx="6202">
                  <c:v>34</c:v>
                </c:pt>
                <c:pt idx="6203">
                  <c:v>24</c:v>
                </c:pt>
                <c:pt idx="6204">
                  <c:v>27</c:v>
                </c:pt>
                <c:pt idx="6205">
                  <c:v>47</c:v>
                </c:pt>
                <c:pt idx="6206">
                  <c:v>39</c:v>
                </c:pt>
                <c:pt idx="6207">
                  <c:v>48</c:v>
                </c:pt>
                <c:pt idx="6208">
                  <c:v>45</c:v>
                </c:pt>
                <c:pt idx="6209">
                  <c:v>41</c:v>
                </c:pt>
                <c:pt idx="6210">
                  <c:v>43</c:v>
                </c:pt>
                <c:pt idx="6211">
                  <c:v>53</c:v>
                </c:pt>
                <c:pt idx="6212">
                  <c:v>59</c:v>
                </c:pt>
                <c:pt idx="6213">
                  <c:v>51</c:v>
                </c:pt>
                <c:pt idx="6214">
                  <c:v>49</c:v>
                </c:pt>
                <c:pt idx="6215">
                  <c:v>47</c:v>
                </c:pt>
                <c:pt idx="6216">
                  <c:v>47</c:v>
                </c:pt>
                <c:pt idx="6217">
                  <c:v>62</c:v>
                </c:pt>
                <c:pt idx="6218">
                  <c:v>65</c:v>
                </c:pt>
                <c:pt idx="6219">
                  <c:v>63</c:v>
                </c:pt>
                <c:pt idx="6220">
                  <c:v>58</c:v>
                </c:pt>
                <c:pt idx="6221">
                  <c:v>51</c:v>
                </c:pt>
                <c:pt idx="6222">
                  <c:v>52</c:v>
                </c:pt>
                <c:pt idx="6223">
                  <c:v>64</c:v>
                </c:pt>
                <c:pt idx="6224">
                  <c:v>66</c:v>
                </c:pt>
                <c:pt idx="6225">
                  <c:v>62</c:v>
                </c:pt>
                <c:pt idx="6226">
                  <c:v>54</c:v>
                </c:pt>
                <c:pt idx="6227">
                  <c:v>50</c:v>
                </c:pt>
                <c:pt idx="6228">
                  <c:v>44</c:v>
                </c:pt>
                <c:pt idx="6229">
                  <c:v>51</c:v>
                </c:pt>
                <c:pt idx="6230">
                  <c:v>58</c:v>
                </c:pt>
                <c:pt idx="6231">
                  <c:v>51</c:v>
                </c:pt>
                <c:pt idx="6232">
                  <c:v>48</c:v>
                </c:pt>
                <c:pt idx="6233">
                  <c:v>38</c:v>
                </c:pt>
                <c:pt idx="6234">
                  <c:v>39</c:v>
                </c:pt>
                <c:pt idx="6235">
                  <c:v>48</c:v>
                </c:pt>
                <c:pt idx="6236">
                  <c:v>52</c:v>
                </c:pt>
                <c:pt idx="6237">
                  <c:v>50</c:v>
                </c:pt>
                <c:pt idx="6238">
                  <c:v>42</c:v>
                </c:pt>
                <c:pt idx="6239">
                  <c:v>41</c:v>
                </c:pt>
                <c:pt idx="6240">
                  <c:v>41</c:v>
                </c:pt>
                <c:pt idx="6241">
                  <c:v>52</c:v>
                </c:pt>
                <c:pt idx="6242">
                  <c:v>56</c:v>
                </c:pt>
                <c:pt idx="6243">
                  <c:v>50</c:v>
                </c:pt>
                <c:pt idx="6244">
                  <c:v>44</c:v>
                </c:pt>
                <c:pt idx="6245">
                  <c:v>43</c:v>
                </c:pt>
                <c:pt idx="6246">
                  <c:v>53</c:v>
                </c:pt>
                <c:pt idx="6247">
                  <c:v>66</c:v>
                </c:pt>
                <c:pt idx="6248">
                  <c:v>74</c:v>
                </c:pt>
                <c:pt idx="6249">
                  <c:v>67</c:v>
                </c:pt>
                <c:pt idx="6250">
                  <c:v>58</c:v>
                </c:pt>
                <c:pt idx="6251">
                  <c:v>56</c:v>
                </c:pt>
                <c:pt idx="6252">
                  <c:v>59</c:v>
                </c:pt>
                <c:pt idx="6253">
                  <c:v>66</c:v>
                </c:pt>
                <c:pt idx="6254">
                  <c:v>68</c:v>
                </c:pt>
                <c:pt idx="6255">
                  <c:v>33</c:v>
                </c:pt>
                <c:pt idx="6256">
                  <c:v>34</c:v>
                </c:pt>
                <c:pt idx="6257">
                  <c:v>24</c:v>
                </c:pt>
                <c:pt idx="6258">
                  <c:v>29</c:v>
                </c:pt>
                <c:pt idx="6259">
                  <c:v>42</c:v>
                </c:pt>
                <c:pt idx="6260">
                  <c:v>34</c:v>
                </c:pt>
                <c:pt idx="6261">
                  <c:v>34</c:v>
                </c:pt>
                <c:pt idx="6262">
                  <c:v>34</c:v>
                </c:pt>
                <c:pt idx="6263">
                  <c:v>23</c:v>
                </c:pt>
                <c:pt idx="6264">
                  <c:v>29</c:v>
                </c:pt>
                <c:pt idx="6265">
                  <c:v>44</c:v>
                </c:pt>
                <c:pt idx="6266">
                  <c:v>29</c:v>
                </c:pt>
                <c:pt idx="6267">
                  <c:v>28</c:v>
                </c:pt>
                <c:pt idx="6268">
                  <c:v>29</c:v>
                </c:pt>
                <c:pt idx="6269">
                  <c:v>19</c:v>
                </c:pt>
                <c:pt idx="6270">
                  <c:v>25</c:v>
                </c:pt>
                <c:pt idx="6271">
                  <c:v>37</c:v>
                </c:pt>
                <c:pt idx="6272">
                  <c:v>27</c:v>
                </c:pt>
                <c:pt idx="6273">
                  <c:v>27</c:v>
                </c:pt>
                <c:pt idx="6274">
                  <c:v>28</c:v>
                </c:pt>
                <c:pt idx="6275">
                  <c:v>20</c:v>
                </c:pt>
                <c:pt idx="6276">
                  <c:v>24</c:v>
                </c:pt>
                <c:pt idx="6277">
                  <c:v>42</c:v>
                </c:pt>
                <c:pt idx="6278">
                  <c:v>32</c:v>
                </c:pt>
                <c:pt idx="6279">
                  <c:v>41</c:v>
                </c:pt>
                <c:pt idx="6280">
                  <c:v>42</c:v>
                </c:pt>
                <c:pt idx="6281">
                  <c:v>37</c:v>
                </c:pt>
                <c:pt idx="6282">
                  <c:v>38</c:v>
                </c:pt>
                <c:pt idx="6283">
                  <c:v>46</c:v>
                </c:pt>
                <c:pt idx="6284">
                  <c:v>51</c:v>
                </c:pt>
                <c:pt idx="6285">
                  <c:v>46</c:v>
                </c:pt>
                <c:pt idx="6286">
                  <c:v>42</c:v>
                </c:pt>
                <c:pt idx="6287">
                  <c:v>47</c:v>
                </c:pt>
                <c:pt idx="6288">
                  <c:v>49</c:v>
                </c:pt>
                <c:pt idx="6289">
                  <c:v>61</c:v>
                </c:pt>
                <c:pt idx="6290">
                  <c:v>67</c:v>
                </c:pt>
                <c:pt idx="6291">
                  <c:v>60</c:v>
                </c:pt>
                <c:pt idx="6292">
                  <c:v>58</c:v>
                </c:pt>
                <c:pt idx="6293">
                  <c:v>53</c:v>
                </c:pt>
                <c:pt idx="6294">
                  <c:v>52</c:v>
                </c:pt>
                <c:pt idx="6295">
                  <c:v>59</c:v>
                </c:pt>
                <c:pt idx="6296">
                  <c:v>64</c:v>
                </c:pt>
                <c:pt idx="6297">
                  <c:v>61</c:v>
                </c:pt>
                <c:pt idx="6298">
                  <c:v>58</c:v>
                </c:pt>
                <c:pt idx="6299">
                  <c:v>54</c:v>
                </c:pt>
                <c:pt idx="6300">
                  <c:v>44</c:v>
                </c:pt>
                <c:pt idx="6301">
                  <c:v>53</c:v>
                </c:pt>
                <c:pt idx="6302">
                  <c:v>54</c:v>
                </c:pt>
                <c:pt idx="6303">
                  <c:v>53</c:v>
                </c:pt>
                <c:pt idx="6304">
                  <c:v>49</c:v>
                </c:pt>
                <c:pt idx="6305">
                  <c:v>28</c:v>
                </c:pt>
                <c:pt idx="6306">
                  <c:v>28</c:v>
                </c:pt>
                <c:pt idx="6307">
                  <c:v>38</c:v>
                </c:pt>
                <c:pt idx="6308">
                  <c:v>41</c:v>
                </c:pt>
                <c:pt idx="6309">
                  <c:v>42</c:v>
                </c:pt>
                <c:pt idx="6310">
                  <c:v>33</c:v>
                </c:pt>
                <c:pt idx="6311">
                  <c:v>34</c:v>
                </c:pt>
                <c:pt idx="6312">
                  <c:v>34</c:v>
                </c:pt>
                <c:pt idx="6313">
                  <c:v>42</c:v>
                </c:pt>
                <c:pt idx="6314">
                  <c:v>48</c:v>
                </c:pt>
                <c:pt idx="6315">
                  <c:v>44</c:v>
                </c:pt>
                <c:pt idx="6316">
                  <c:v>32</c:v>
                </c:pt>
                <c:pt idx="6317">
                  <c:v>38</c:v>
                </c:pt>
                <c:pt idx="6318">
                  <c:v>55</c:v>
                </c:pt>
                <c:pt idx="6319">
                  <c:v>72</c:v>
                </c:pt>
                <c:pt idx="6320">
                  <c:v>72</c:v>
                </c:pt>
                <c:pt idx="6321">
                  <c:v>64</c:v>
                </c:pt>
                <c:pt idx="6322">
                  <c:v>55</c:v>
                </c:pt>
                <c:pt idx="6323">
                  <c:v>55</c:v>
                </c:pt>
                <c:pt idx="6324">
                  <c:v>55</c:v>
                </c:pt>
                <c:pt idx="6325">
                  <c:v>65</c:v>
                </c:pt>
                <c:pt idx="6326">
                  <c:v>69</c:v>
                </c:pt>
                <c:pt idx="6327">
                  <c:v>32</c:v>
                </c:pt>
                <c:pt idx="6328">
                  <c:v>33</c:v>
                </c:pt>
                <c:pt idx="6329">
                  <c:v>24</c:v>
                </c:pt>
                <c:pt idx="6330">
                  <c:v>29</c:v>
                </c:pt>
                <c:pt idx="6331">
                  <c:v>44</c:v>
                </c:pt>
                <c:pt idx="6332">
                  <c:v>32</c:v>
                </c:pt>
                <c:pt idx="6333">
                  <c:v>32</c:v>
                </c:pt>
                <c:pt idx="6334">
                  <c:v>33</c:v>
                </c:pt>
                <c:pt idx="6335">
                  <c:v>23</c:v>
                </c:pt>
                <c:pt idx="6336">
                  <c:v>29</c:v>
                </c:pt>
                <c:pt idx="6337">
                  <c:v>41</c:v>
                </c:pt>
                <c:pt idx="6338">
                  <c:v>29</c:v>
                </c:pt>
                <c:pt idx="6339">
                  <c:v>27</c:v>
                </c:pt>
                <c:pt idx="6340">
                  <c:v>27</c:v>
                </c:pt>
                <c:pt idx="6341">
                  <c:v>20</c:v>
                </c:pt>
                <c:pt idx="6342">
                  <c:v>24</c:v>
                </c:pt>
                <c:pt idx="6343">
                  <c:v>37</c:v>
                </c:pt>
                <c:pt idx="6344">
                  <c:v>28</c:v>
                </c:pt>
                <c:pt idx="6345">
                  <c:v>28</c:v>
                </c:pt>
                <c:pt idx="6346">
                  <c:v>28</c:v>
                </c:pt>
                <c:pt idx="6347">
                  <c:v>19</c:v>
                </c:pt>
                <c:pt idx="6348">
                  <c:v>24</c:v>
                </c:pt>
                <c:pt idx="6349">
                  <c:v>42</c:v>
                </c:pt>
                <c:pt idx="6350">
                  <c:v>34</c:v>
                </c:pt>
                <c:pt idx="6351">
                  <c:v>42</c:v>
                </c:pt>
                <c:pt idx="6352">
                  <c:v>44</c:v>
                </c:pt>
                <c:pt idx="6353">
                  <c:v>39</c:v>
                </c:pt>
                <c:pt idx="6354">
                  <c:v>38</c:v>
                </c:pt>
                <c:pt idx="6355">
                  <c:v>49</c:v>
                </c:pt>
                <c:pt idx="6356">
                  <c:v>53</c:v>
                </c:pt>
                <c:pt idx="6357">
                  <c:v>49</c:v>
                </c:pt>
                <c:pt idx="6358">
                  <c:v>41</c:v>
                </c:pt>
                <c:pt idx="6359">
                  <c:v>49</c:v>
                </c:pt>
                <c:pt idx="6360">
                  <c:v>49</c:v>
                </c:pt>
                <c:pt idx="6361">
                  <c:v>62</c:v>
                </c:pt>
                <c:pt idx="6362">
                  <c:v>64</c:v>
                </c:pt>
                <c:pt idx="6363">
                  <c:v>63</c:v>
                </c:pt>
                <c:pt idx="6364">
                  <c:v>56</c:v>
                </c:pt>
                <c:pt idx="6365">
                  <c:v>51</c:v>
                </c:pt>
                <c:pt idx="6366">
                  <c:v>53</c:v>
                </c:pt>
                <c:pt idx="6367">
                  <c:v>59</c:v>
                </c:pt>
                <c:pt idx="6368">
                  <c:v>69</c:v>
                </c:pt>
                <c:pt idx="6369">
                  <c:v>61</c:v>
                </c:pt>
                <c:pt idx="6370">
                  <c:v>58</c:v>
                </c:pt>
                <c:pt idx="6371">
                  <c:v>53</c:v>
                </c:pt>
                <c:pt idx="6372">
                  <c:v>41</c:v>
                </c:pt>
                <c:pt idx="6373">
                  <c:v>50</c:v>
                </c:pt>
                <c:pt idx="6374">
                  <c:v>54</c:v>
                </c:pt>
                <c:pt idx="6375">
                  <c:v>50</c:v>
                </c:pt>
                <c:pt idx="6376">
                  <c:v>47</c:v>
                </c:pt>
                <c:pt idx="6377">
                  <c:v>23</c:v>
                </c:pt>
                <c:pt idx="6378">
                  <c:v>24</c:v>
                </c:pt>
                <c:pt idx="6379">
                  <c:v>32</c:v>
                </c:pt>
                <c:pt idx="6380">
                  <c:v>37</c:v>
                </c:pt>
                <c:pt idx="6381">
                  <c:v>36</c:v>
                </c:pt>
                <c:pt idx="6382">
                  <c:v>29</c:v>
                </c:pt>
                <c:pt idx="6383">
                  <c:v>27</c:v>
                </c:pt>
                <c:pt idx="6384">
                  <c:v>29</c:v>
                </c:pt>
                <c:pt idx="6385">
                  <c:v>37</c:v>
                </c:pt>
                <c:pt idx="6386">
                  <c:v>38</c:v>
                </c:pt>
                <c:pt idx="6387">
                  <c:v>34</c:v>
                </c:pt>
                <c:pt idx="6388">
                  <c:v>24</c:v>
                </c:pt>
                <c:pt idx="6389">
                  <c:v>32</c:v>
                </c:pt>
                <c:pt idx="6390">
                  <c:v>59</c:v>
                </c:pt>
                <c:pt idx="6391">
                  <c:v>76</c:v>
                </c:pt>
                <c:pt idx="6392">
                  <c:v>74</c:v>
                </c:pt>
                <c:pt idx="6393">
                  <c:v>70</c:v>
                </c:pt>
                <c:pt idx="6394">
                  <c:v>60</c:v>
                </c:pt>
                <c:pt idx="6395">
                  <c:v>59</c:v>
                </c:pt>
                <c:pt idx="6396">
                  <c:v>63</c:v>
                </c:pt>
                <c:pt idx="6397">
                  <c:v>68</c:v>
                </c:pt>
                <c:pt idx="6398">
                  <c:v>74</c:v>
                </c:pt>
                <c:pt idx="6399">
                  <c:v>37</c:v>
                </c:pt>
                <c:pt idx="6400">
                  <c:v>38</c:v>
                </c:pt>
                <c:pt idx="6401">
                  <c:v>28</c:v>
                </c:pt>
                <c:pt idx="6402">
                  <c:v>34</c:v>
                </c:pt>
                <c:pt idx="6403">
                  <c:v>46</c:v>
                </c:pt>
                <c:pt idx="6404">
                  <c:v>37</c:v>
                </c:pt>
                <c:pt idx="6405">
                  <c:v>38</c:v>
                </c:pt>
                <c:pt idx="6406">
                  <c:v>38</c:v>
                </c:pt>
                <c:pt idx="6407">
                  <c:v>29</c:v>
                </c:pt>
                <c:pt idx="6408">
                  <c:v>34</c:v>
                </c:pt>
                <c:pt idx="6409">
                  <c:v>48</c:v>
                </c:pt>
                <c:pt idx="6410">
                  <c:v>39</c:v>
                </c:pt>
                <c:pt idx="6411">
                  <c:v>41</c:v>
                </c:pt>
                <c:pt idx="6412">
                  <c:v>41</c:v>
                </c:pt>
                <c:pt idx="6413">
                  <c:v>34</c:v>
                </c:pt>
                <c:pt idx="6414">
                  <c:v>36</c:v>
                </c:pt>
                <c:pt idx="6415">
                  <c:v>52</c:v>
                </c:pt>
                <c:pt idx="6416">
                  <c:v>42</c:v>
                </c:pt>
                <c:pt idx="6417">
                  <c:v>41</c:v>
                </c:pt>
                <c:pt idx="6418">
                  <c:v>41</c:v>
                </c:pt>
                <c:pt idx="6419">
                  <c:v>38</c:v>
                </c:pt>
                <c:pt idx="6420">
                  <c:v>42</c:v>
                </c:pt>
                <c:pt idx="6421">
                  <c:v>47</c:v>
                </c:pt>
                <c:pt idx="6422">
                  <c:v>36</c:v>
                </c:pt>
                <c:pt idx="6423">
                  <c:v>49</c:v>
                </c:pt>
                <c:pt idx="6424">
                  <c:v>42</c:v>
                </c:pt>
                <c:pt idx="6425">
                  <c:v>38</c:v>
                </c:pt>
                <c:pt idx="6426">
                  <c:v>38</c:v>
                </c:pt>
                <c:pt idx="6427">
                  <c:v>46</c:v>
                </c:pt>
                <c:pt idx="6428">
                  <c:v>51</c:v>
                </c:pt>
                <c:pt idx="6429">
                  <c:v>36</c:v>
                </c:pt>
                <c:pt idx="6430">
                  <c:v>33</c:v>
                </c:pt>
                <c:pt idx="6431">
                  <c:v>28</c:v>
                </c:pt>
                <c:pt idx="6432">
                  <c:v>29</c:v>
                </c:pt>
                <c:pt idx="6433">
                  <c:v>49</c:v>
                </c:pt>
                <c:pt idx="6434">
                  <c:v>52</c:v>
                </c:pt>
                <c:pt idx="6435">
                  <c:v>47</c:v>
                </c:pt>
                <c:pt idx="6436">
                  <c:v>44</c:v>
                </c:pt>
                <c:pt idx="6437">
                  <c:v>38</c:v>
                </c:pt>
                <c:pt idx="6438">
                  <c:v>37</c:v>
                </c:pt>
                <c:pt idx="6439">
                  <c:v>46</c:v>
                </c:pt>
                <c:pt idx="6440">
                  <c:v>50</c:v>
                </c:pt>
                <c:pt idx="6441">
                  <c:v>46</c:v>
                </c:pt>
                <c:pt idx="6442">
                  <c:v>41</c:v>
                </c:pt>
                <c:pt idx="6443">
                  <c:v>36</c:v>
                </c:pt>
                <c:pt idx="6444">
                  <c:v>38</c:v>
                </c:pt>
                <c:pt idx="6445">
                  <c:v>49</c:v>
                </c:pt>
                <c:pt idx="6446">
                  <c:v>51</c:v>
                </c:pt>
                <c:pt idx="6447">
                  <c:v>48</c:v>
                </c:pt>
                <c:pt idx="6448">
                  <c:v>44</c:v>
                </c:pt>
                <c:pt idx="6449">
                  <c:v>33</c:v>
                </c:pt>
                <c:pt idx="6450">
                  <c:v>32</c:v>
                </c:pt>
                <c:pt idx="6451">
                  <c:v>43</c:v>
                </c:pt>
                <c:pt idx="6452">
                  <c:v>49</c:v>
                </c:pt>
                <c:pt idx="6453">
                  <c:v>53</c:v>
                </c:pt>
                <c:pt idx="6454">
                  <c:v>41</c:v>
                </c:pt>
                <c:pt idx="6455">
                  <c:v>43</c:v>
                </c:pt>
                <c:pt idx="6456">
                  <c:v>41</c:v>
                </c:pt>
                <c:pt idx="6457">
                  <c:v>53</c:v>
                </c:pt>
                <c:pt idx="6458">
                  <c:v>53</c:v>
                </c:pt>
                <c:pt idx="6459">
                  <c:v>48</c:v>
                </c:pt>
                <c:pt idx="6460">
                  <c:v>39</c:v>
                </c:pt>
                <c:pt idx="6461">
                  <c:v>41</c:v>
                </c:pt>
                <c:pt idx="6462">
                  <c:v>52</c:v>
                </c:pt>
                <c:pt idx="6463">
                  <c:v>59</c:v>
                </c:pt>
                <c:pt idx="6464">
                  <c:v>66</c:v>
                </c:pt>
                <c:pt idx="6465">
                  <c:v>59</c:v>
                </c:pt>
                <c:pt idx="6466">
                  <c:v>52</c:v>
                </c:pt>
                <c:pt idx="6467">
                  <c:v>51</c:v>
                </c:pt>
                <c:pt idx="6468">
                  <c:v>49</c:v>
                </c:pt>
                <c:pt idx="6469">
                  <c:v>54</c:v>
                </c:pt>
                <c:pt idx="6470">
                  <c:v>64</c:v>
                </c:pt>
                <c:pt idx="6471">
                  <c:v>29</c:v>
                </c:pt>
                <c:pt idx="6472">
                  <c:v>29</c:v>
                </c:pt>
                <c:pt idx="6473">
                  <c:v>18</c:v>
                </c:pt>
                <c:pt idx="6474">
                  <c:v>23</c:v>
                </c:pt>
                <c:pt idx="6475">
                  <c:v>38</c:v>
                </c:pt>
                <c:pt idx="6476">
                  <c:v>29</c:v>
                </c:pt>
                <c:pt idx="6477">
                  <c:v>28</c:v>
                </c:pt>
                <c:pt idx="6478">
                  <c:v>27</c:v>
                </c:pt>
                <c:pt idx="6479">
                  <c:v>18</c:v>
                </c:pt>
                <c:pt idx="6480">
                  <c:v>25</c:v>
                </c:pt>
                <c:pt idx="6481">
                  <c:v>39</c:v>
                </c:pt>
                <c:pt idx="6482">
                  <c:v>24</c:v>
                </c:pt>
                <c:pt idx="6483">
                  <c:v>23</c:v>
                </c:pt>
                <c:pt idx="6484">
                  <c:v>24</c:v>
                </c:pt>
                <c:pt idx="6485">
                  <c:v>14</c:v>
                </c:pt>
                <c:pt idx="6486">
                  <c:v>19</c:v>
                </c:pt>
                <c:pt idx="6487">
                  <c:v>32</c:v>
                </c:pt>
                <c:pt idx="6488">
                  <c:v>24</c:v>
                </c:pt>
                <c:pt idx="6489">
                  <c:v>23</c:v>
                </c:pt>
                <c:pt idx="6490">
                  <c:v>23</c:v>
                </c:pt>
                <c:pt idx="6491">
                  <c:v>14</c:v>
                </c:pt>
                <c:pt idx="6492">
                  <c:v>19</c:v>
                </c:pt>
                <c:pt idx="6493">
                  <c:v>38</c:v>
                </c:pt>
                <c:pt idx="6494">
                  <c:v>28</c:v>
                </c:pt>
                <c:pt idx="6495">
                  <c:v>39</c:v>
                </c:pt>
                <c:pt idx="6496">
                  <c:v>37</c:v>
                </c:pt>
                <c:pt idx="6497">
                  <c:v>33</c:v>
                </c:pt>
                <c:pt idx="6498">
                  <c:v>33</c:v>
                </c:pt>
                <c:pt idx="6499">
                  <c:v>41</c:v>
                </c:pt>
                <c:pt idx="6500">
                  <c:v>47</c:v>
                </c:pt>
                <c:pt idx="6501">
                  <c:v>44</c:v>
                </c:pt>
                <c:pt idx="6502">
                  <c:v>37</c:v>
                </c:pt>
                <c:pt idx="6503">
                  <c:v>41</c:v>
                </c:pt>
                <c:pt idx="6504">
                  <c:v>43</c:v>
                </c:pt>
                <c:pt idx="6505">
                  <c:v>57</c:v>
                </c:pt>
                <c:pt idx="6506">
                  <c:v>60</c:v>
                </c:pt>
                <c:pt idx="6507">
                  <c:v>58</c:v>
                </c:pt>
                <c:pt idx="6508">
                  <c:v>53</c:v>
                </c:pt>
                <c:pt idx="6509">
                  <c:v>48</c:v>
                </c:pt>
                <c:pt idx="6510">
                  <c:v>48</c:v>
                </c:pt>
                <c:pt idx="6511">
                  <c:v>59</c:v>
                </c:pt>
                <c:pt idx="6512">
                  <c:v>61</c:v>
                </c:pt>
                <c:pt idx="6513">
                  <c:v>56</c:v>
                </c:pt>
                <c:pt idx="6514">
                  <c:v>50</c:v>
                </c:pt>
                <c:pt idx="6515">
                  <c:v>48</c:v>
                </c:pt>
                <c:pt idx="6516">
                  <c:v>39</c:v>
                </c:pt>
                <c:pt idx="6517">
                  <c:v>46</c:v>
                </c:pt>
                <c:pt idx="6518">
                  <c:v>53</c:v>
                </c:pt>
                <c:pt idx="6519">
                  <c:v>47</c:v>
                </c:pt>
                <c:pt idx="6520">
                  <c:v>42</c:v>
                </c:pt>
                <c:pt idx="6521">
                  <c:v>19</c:v>
                </c:pt>
                <c:pt idx="6522">
                  <c:v>19</c:v>
                </c:pt>
                <c:pt idx="6523">
                  <c:v>29</c:v>
                </c:pt>
                <c:pt idx="6524">
                  <c:v>32</c:v>
                </c:pt>
                <c:pt idx="6525">
                  <c:v>32</c:v>
                </c:pt>
                <c:pt idx="6526">
                  <c:v>25</c:v>
                </c:pt>
                <c:pt idx="6527">
                  <c:v>24</c:v>
                </c:pt>
                <c:pt idx="6528">
                  <c:v>23</c:v>
                </c:pt>
                <c:pt idx="6529">
                  <c:v>32</c:v>
                </c:pt>
                <c:pt idx="6530">
                  <c:v>33</c:v>
                </c:pt>
                <c:pt idx="6531">
                  <c:v>28</c:v>
                </c:pt>
                <c:pt idx="6532">
                  <c:v>18</c:v>
                </c:pt>
                <c:pt idx="6533">
                  <c:v>28</c:v>
                </c:pt>
                <c:pt idx="6534">
                  <c:v>54</c:v>
                </c:pt>
                <c:pt idx="6535">
                  <c:v>71</c:v>
                </c:pt>
                <c:pt idx="6536">
                  <c:v>68</c:v>
                </c:pt>
                <c:pt idx="6537">
                  <c:v>68</c:v>
                </c:pt>
                <c:pt idx="6538">
                  <c:v>58</c:v>
                </c:pt>
                <c:pt idx="6539">
                  <c:v>59</c:v>
                </c:pt>
                <c:pt idx="6540">
                  <c:v>56</c:v>
                </c:pt>
                <c:pt idx="6541">
                  <c:v>65</c:v>
                </c:pt>
                <c:pt idx="6542">
                  <c:v>71</c:v>
                </c:pt>
                <c:pt idx="6543">
                  <c:v>24</c:v>
                </c:pt>
                <c:pt idx="6544">
                  <c:v>25</c:v>
                </c:pt>
                <c:pt idx="6545">
                  <c:v>14</c:v>
                </c:pt>
                <c:pt idx="6546">
                  <c:v>19</c:v>
                </c:pt>
                <c:pt idx="6547">
                  <c:v>34</c:v>
                </c:pt>
                <c:pt idx="6548">
                  <c:v>23</c:v>
                </c:pt>
                <c:pt idx="6549">
                  <c:v>24</c:v>
                </c:pt>
                <c:pt idx="6550">
                  <c:v>24</c:v>
                </c:pt>
                <c:pt idx="6551">
                  <c:v>14</c:v>
                </c:pt>
                <c:pt idx="6552">
                  <c:v>18</c:v>
                </c:pt>
                <c:pt idx="6553">
                  <c:v>34</c:v>
                </c:pt>
                <c:pt idx="6554">
                  <c:v>19</c:v>
                </c:pt>
                <c:pt idx="6555">
                  <c:v>18</c:v>
                </c:pt>
                <c:pt idx="6556">
                  <c:v>20</c:v>
                </c:pt>
                <c:pt idx="6557">
                  <c:v>10</c:v>
                </c:pt>
                <c:pt idx="6558">
                  <c:v>19</c:v>
                </c:pt>
                <c:pt idx="6559">
                  <c:v>32</c:v>
                </c:pt>
                <c:pt idx="6560">
                  <c:v>24</c:v>
                </c:pt>
                <c:pt idx="6561">
                  <c:v>23</c:v>
                </c:pt>
                <c:pt idx="6562">
                  <c:v>24</c:v>
                </c:pt>
                <c:pt idx="6563">
                  <c:v>14</c:v>
                </c:pt>
                <c:pt idx="6564">
                  <c:v>20</c:v>
                </c:pt>
                <c:pt idx="6565">
                  <c:v>37</c:v>
                </c:pt>
                <c:pt idx="6566">
                  <c:v>28</c:v>
                </c:pt>
                <c:pt idx="6567">
                  <c:v>39</c:v>
                </c:pt>
                <c:pt idx="6568">
                  <c:v>38</c:v>
                </c:pt>
                <c:pt idx="6569">
                  <c:v>34</c:v>
                </c:pt>
                <c:pt idx="6570">
                  <c:v>34</c:v>
                </c:pt>
                <c:pt idx="6571">
                  <c:v>42</c:v>
                </c:pt>
                <c:pt idx="6572">
                  <c:v>44</c:v>
                </c:pt>
                <c:pt idx="6573">
                  <c:v>36</c:v>
                </c:pt>
                <c:pt idx="6574">
                  <c:v>32</c:v>
                </c:pt>
                <c:pt idx="6575">
                  <c:v>38</c:v>
                </c:pt>
                <c:pt idx="6576">
                  <c:v>37</c:v>
                </c:pt>
                <c:pt idx="6577">
                  <c:v>54</c:v>
                </c:pt>
                <c:pt idx="6578">
                  <c:v>54</c:v>
                </c:pt>
                <c:pt idx="6579">
                  <c:v>50</c:v>
                </c:pt>
                <c:pt idx="6580">
                  <c:v>47</c:v>
                </c:pt>
                <c:pt idx="6581">
                  <c:v>43</c:v>
                </c:pt>
                <c:pt idx="6582">
                  <c:v>41</c:v>
                </c:pt>
                <c:pt idx="6583">
                  <c:v>55</c:v>
                </c:pt>
                <c:pt idx="6584">
                  <c:v>63</c:v>
                </c:pt>
                <c:pt idx="6585">
                  <c:v>55</c:v>
                </c:pt>
                <c:pt idx="6586">
                  <c:v>50</c:v>
                </c:pt>
                <c:pt idx="6587">
                  <c:v>47</c:v>
                </c:pt>
                <c:pt idx="6588">
                  <c:v>39</c:v>
                </c:pt>
                <c:pt idx="6589">
                  <c:v>48</c:v>
                </c:pt>
                <c:pt idx="6590">
                  <c:v>50</c:v>
                </c:pt>
                <c:pt idx="6591">
                  <c:v>48</c:v>
                </c:pt>
                <c:pt idx="6592">
                  <c:v>39</c:v>
                </c:pt>
                <c:pt idx="6593">
                  <c:v>14</c:v>
                </c:pt>
                <c:pt idx="6594">
                  <c:v>14</c:v>
                </c:pt>
                <c:pt idx="6595">
                  <c:v>23</c:v>
                </c:pt>
                <c:pt idx="6596">
                  <c:v>29</c:v>
                </c:pt>
                <c:pt idx="6597">
                  <c:v>27</c:v>
                </c:pt>
                <c:pt idx="6598">
                  <c:v>19</c:v>
                </c:pt>
                <c:pt idx="6599">
                  <c:v>19</c:v>
                </c:pt>
                <c:pt idx="6600">
                  <c:v>19</c:v>
                </c:pt>
                <c:pt idx="6601">
                  <c:v>27</c:v>
                </c:pt>
                <c:pt idx="6602">
                  <c:v>29</c:v>
                </c:pt>
                <c:pt idx="6603">
                  <c:v>24</c:v>
                </c:pt>
                <c:pt idx="6604">
                  <c:v>14</c:v>
                </c:pt>
                <c:pt idx="6605">
                  <c:v>23</c:v>
                </c:pt>
                <c:pt idx="6606">
                  <c:v>51</c:v>
                </c:pt>
                <c:pt idx="6607">
                  <c:v>69</c:v>
                </c:pt>
                <c:pt idx="6608">
                  <c:v>73</c:v>
                </c:pt>
                <c:pt idx="6609">
                  <c:v>67</c:v>
                </c:pt>
                <c:pt idx="6610">
                  <c:v>54</c:v>
                </c:pt>
                <c:pt idx="6611">
                  <c:v>55</c:v>
                </c:pt>
                <c:pt idx="6612">
                  <c:v>57</c:v>
                </c:pt>
                <c:pt idx="6613">
                  <c:v>64</c:v>
                </c:pt>
                <c:pt idx="6614">
                  <c:v>70</c:v>
                </c:pt>
                <c:pt idx="6615">
                  <c:v>24</c:v>
                </c:pt>
                <c:pt idx="6616">
                  <c:v>25</c:v>
                </c:pt>
                <c:pt idx="6617">
                  <c:v>15</c:v>
                </c:pt>
                <c:pt idx="6618">
                  <c:v>18</c:v>
                </c:pt>
                <c:pt idx="6619">
                  <c:v>33</c:v>
                </c:pt>
                <c:pt idx="6620">
                  <c:v>23</c:v>
                </c:pt>
                <c:pt idx="6621">
                  <c:v>24</c:v>
                </c:pt>
                <c:pt idx="6622">
                  <c:v>23</c:v>
                </c:pt>
                <c:pt idx="6623">
                  <c:v>15</c:v>
                </c:pt>
                <c:pt idx="6624">
                  <c:v>19</c:v>
                </c:pt>
                <c:pt idx="6625">
                  <c:v>34</c:v>
                </c:pt>
                <c:pt idx="6626">
                  <c:v>18</c:v>
                </c:pt>
                <c:pt idx="6627">
                  <c:v>19</c:v>
                </c:pt>
                <c:pt idx="6628">
                  <c:v>19</c:v>
                </c:pt>
                <c:pt idx="6629">
                  <c:v>9</c:v>
                </c:pt>
                <c:pt idx="6630">
                  <c:v>20</c:v>
                </c:pt>
                <c:pt idx="6631">
                  <c:v>34</c:v>
                </c:pt>
                <c:pt idx="6632">
                  <c:v>23</c:v>
                </c:pt>
                <c:pt idx="6633">
                  <c:v>24</c:v>
                </c:pt>
                <c:pt idx="6634">
                  <c:v>23</c:v>
                </c:pt>
                <c:pt idx="6635">
                  <c:v>14</c:v>
                </c:pt>
                <c:pt idx="6636">
                  <c:v>18</c:v>
                </c:pt>
                <c:pt idx="6637">
                  <c:v>38</c:v>
                </c:pt>
                <c:pt idx="6638">
                  <c:v>28</c:v>
                </c:pt>
                <c:pt idx="6639">
                  <c:v>36</c:v>
                </c:pt>
                <c:pt idx="6640">
                  <c:v>39</c:v>
                </c:pt>
                <c:pt idx="6641">
                  <c:v>34</c:v>
                </c:pt>
                <c:pt idx="6642">
                  <c:v>34</c:v>
                </c:pt>
                <c:pt idx="6643">
                  <c:v>43</c:v>
                </c:pt>
                <c:pt idx="6644">
                  <c:v>42</c:v>
                </c:pt>
                <c:pt idx="6645">
                  <c:v>38</c:v>
                </c:pt>
                <c:pt idx="6646">
                  <c:v>33</c:v>
                </c:pt>
                <c:pt idx="6647">
                  <c:v>36</c:v>
                </c:pt>
                <c:pt idx="6648">
                  <c:v>38</c:v>
                </c:pt>
                <c:pt idx="6649">
                  <c:v>51</c:v>
                </c:pt>
                <c:pt idx="6650">
                  <c:v>55</c:v>
                </c:pt>
                <c:pt idx="6651">
                  <c:v>50</c:v>
                </c:pt>
                <c:pt idx="6652">
                  <c:v>45</c:v>
                </c:pt>
                <c:pt idx="6653">
                  <c:v>44</c:v>
                </c:pt>
                <c:pt idx="6654">
                  <c:v>41</c:v>
                </c:pt>
                <c:pt idx="6655">
                  <c:v>59</c:v>
                </c:pt>
                <c:pt idx="6656">
                  <c:v>61</c:v>
                </c:pt>
                <c:pt idx="6657">
                  <c:v>56</c:v>
                </c:pt>
                <c:pt idx="6658">
                  <c:v>51</c:v>
                </c:pt>
                <c:pt idx="6659">
                  <c:v>47</c:v>
                </c:pt>
                <c:pt idx="6660">
                  <c:v>37</c:v>
                </c:pt>
                <c:pt idx="6661">
                  <c:v>47</c:v>
                </c:pt>
                <c:pt idx="6662">
                  <c:v>50</c:v>
                </c:pt>
                <c:pt idx="6663">
                  <c:v>49</c:v>
                </c:pt>
                <c:pt idx="6664">
                  <c:v>38</c:v>
                </c:pt>
                <c:pt idx="6665">
                  <c:v>14</c:v>
                </c:pt>
                <c:pt idx="6666">
                  <c:v>14</c:v>
                </c:pt>
                <c:pt idx="6667">
                  <c:v>23</c:v>
                </c:pt>
                <c:pt idx="6668">
                  <c:v>28</c:v>
                </c:pt>
                <c:pt idx="6669">
                  <c:v>29</c:v>
                </c:pt>
                <c:pt idx="6670">
                  <c:v>19</c:v>
                </c:pt>
                <c:pt idx="6671">
                  <c:v>20</c:v>
                </c:pt>
                <c:pt idx="6672">
                  <c:v>18</c:v>
                </c:pt>
                <c:pt idx="6673">
                  <c:v>29</c:v>
                </c:pt>
                <c:pt idx="6674">
                  <c:v>29</c:v>
                </c:pt>
                <c:pt idx="6675">
                  <c:v>23</c:v>
                </c:pt>
                <c:pt idx="6676">
                  <c:v>14</c:v>
                </c:pt>
                <c:pt idx="6677">
                  <c:v>23</c:v>
                </c:pt>
                <c:pt idx="6678">
                  <c:v>52</c:v>
                </c:pt>
                <c:pt idx="6679">
                  <c:v>71</c:v>
                </c:pt>
                <c:pt idx="6680">
                  <c:v>72</c:v>
                </c:pt>
                <c:pt idx="6681">
                  <c:v>64</c:v>
                </c:pt>
                <c:pt idx="6682">
                  <c:v>58</c:v>
                </c:pt>
                <c:pt idx="6683">
                  <c:v>55</c:v>
                </c:pt>
                <c:pt idx="6684">
                  <c:v>54</c:v>
                </c:pt>
                <c:pt idx="6685">
                  <c:v>69</c:v>
                </c:pt>
                <c:pt idx="6686">
                  <c:v>68</c:v>
                </c:pt>
                <c:pt idx="6687">
                  <c:v>23</c:v>
                </c:pt>
                <c:pt idx="6688">
                  <c:v>23</c:v>
                </c:pt>
                <c:pt idx="6689">
                  <c:v>14</c:v>
                </c:pt>
                <c:pt idx="6690">
                  <c:v>19</c:v>
                </c:pt>
                <c:pt idx="6691">
                  <c:v>33</c:v>
                </c:pt>
                <c:pt idx="6692">
                  <c:v>23</c:v>
                </c:pt>
                <c:pt idx="6693">
                  <c:v>23</c:v>
                </c:pt>
                <c:pt idx="6694">
                  <c:v>23</c:v>
                </c:pt>
                <c:pt idx="6695">
                  <c:v>14</c:v>
                </c:pt>
                <c:pt idx="6696">
                  <c:v>20</c:v>
                </c:pt>
                <c:pt idx="6697">
                  <c:v>32</c:v>
                </c:pt>
                <c:pt idx="6698">
                  <c:v>18</c:v>
                </c:pt>
                <c:pt idx="6699">
                  <c:v>20</c:v>
                </c:pt>
                <c:pt idx="6700">
                  <c:v>19</c:v>
                </c:pt>
                <c:pt idx="6701">
                  <c:v>9</c:v>
                </c:pt>
                <c:pt idx="6702">
                  <c:v>20</c:v>
                </c:pt>
                <c:pt idx="6703">
                  <c:v>32</c:v>
                </c:pt>
                <c:pt idx="6704">
                  <c:v>23</c:v>
                </c:pt>
                <c:pt idx="6705">
                  <c:v>24</c:v>
                </c:pt>
                <c:pt idx="6706">
                  <c:v>25</c:v>
                </c:pt>
                <c:pt idx="6707">
                  <c:v>14</c:v>
                </c:pt>
                <c:pt idx="6708">
                  <c:v>19</c:v>
                </c:pt>
                <c:pt idx="6709">
                  <c:v>39</c:v>
                </c:pt>
                <c:pt idx="6710">
                  <c:v>29</c:v>
                </c:pt>
                <c:pt idx="6711">
                  <c:v>36</c:v>
                </c:pt>
                <c:pt idx="6712">
                  <c:v>39</c:v>
                </c:pt>
                <c:pt idx="6713">
                  <c:v>32</c:v>
                </c:pt>
                <c:pt idx="6714">
                  <c:v>32</c:v>
                </c:pt>
                <c:pt idx="6715">
                  <c:v>43</c:v>
                </c:pt>
                <c:pt idx="6716">
                  <c:v>42</c:v>
                </c:pt>
                <c:pt idx="6717">
                  <c:v>37</c:v>
                </c:pt>
                <c:pt idx="6718">
                  <c:v>32</c:v>
                </c:pt>
                <c:pt idx="6719">
                  <c:v>37</c:v>
                </c:pt>
                <c:pt idx="6720">
                  <c:v>38</c:v>
                </c:pt>
                <c:pt idx="6721">
                  <c:v>54</c:v>
                </c:pt>
                <c:pt idx="6722">
                  <c:v>58</c:v>
                </c:pt>
                <c:pt idx="6723">
                  <c:v>51</c:v>
                </c:pt>
                <c:pt idx="6724">
                  <c:v>49</c:v>
                </c:pt>
                <c:pt idx="6725">
                  <c:v>42</c:v>
                </c:pt>
                <c:pt idx="6726">
                  <c:v>43</c:v>
                </c:pt>
                <c:pt idx="6727">
                  <c:v>56</c:v>
                </c:pt>
                <c:pt idx="6728">
                  <c:v>60</c:v>
                </c:pt>
                <c:pt idx="6729">
                  <c:v>56</c:v>
                </c:pt>
                <c:pt idx="6730">
                  <c:v>51</c:v>
                </c:pt>
                <c:pt idx="6731">
                  <c:v>47</c:v>
                </c:pt>
                <c:pt idx="6732">
                  <c:v>37</c:v>
                </c:pt>
                <c:pt idx="6733">
                  <c:v>47</c:v>
                </c:pt>
                <c:pt idx="6734">
                  <c:v>52</c:v>
                </c:pt>
                <c:pt idx="6735">
                  <c:v>47</c:v>
                </c:pt>
                <c:pt idx="6736">
                  <c:v>38</c:v>
                </c:pt>
                <c:pt idx="6737">
                  <c:v>15</c:v>
                </c:pt>
                <c:pt idx="6738">
                  <c:v>14</c:v>
                </c:pt>
                <c:pt idx="6739">
                  <c:v>24</c:v>
                </c:pt>
                <c:pt idx="6740">
                  <c:v>29</c:v>
                </c:pt>
                <c:pt idx="6741">
                  <c:v>29</c:v>
                </c:pt>
                <c:pt idx="6742">
                  <c:v>19</c:v>
                </c:pt>
                <c:pt idx="6743">
                  <c:v>19</c:v>
                </c:pt>
                <c:pt idx="6744">
                  <c:v>19</c:v>
                </c:pt>
                <c:pt idx="6745">
                  <c:v>29</c:v>
                </c:pt>
                <c:pt idx="6746">
                  <c:v>28</c:v>
                </c:pt>
                <c:pt idx="6747">
                  <c:v>23</c:v>
                </c:pt>
                <c:pt idx="6748">
                  <c:v>14</c:v>
                </c:pt>
                <c:pt idx="6749">
                  <c:v>23</c:v>
                </c:pt>
                <c:pt idx="6750">
                  <c:v>54</c:v>
                </c:pt>
                <c:pt idx="6751">
                  <c:v>68</c:v>
                </c:pt>
                <c:pt idx="6752">
                  <c:v>73</c:v>
                </c:pt>
                <c:pt idx="6753">
                  <c:v>66</c:v>
                </c:pt>
                <c:pt idx="6754">
                  <c:v>59</c:v>
                </c:pt>
                <c:pt idx="6755">
                  <c:v>58</c:v>
                </c:pt>
                <c:pt idx="6756">
                  <c:v>59</c:v>
                </c:pt>
                <c:pt idx="6757">
                  <c:v>64</c:v>
                </c:pt>
                <c:pt idx="6758">
                  <c:v>68</c:v>
                </c:pt>
                <c:pt idx="6759">
                  <c:v>38</c:v>
                </c:pt>
                <c:pt idx="6760">
                  <c:v>37</c:v>
                </c:pt>
                <c:pt idx="6761">
                  <c:v>27</c:v>
                </c:pt>
                <c:pt idx="6762">
                  <c:v>34</c:v>
                </c:pt>
                <c:pt idx="6763">
                  <c:v>48</c:v>
                </c:pt>
                <c:pt idx="6764">
                  <c:v>37</c:v>
                </c:pt>
                <c:pt idx="6765">
                  <c:v>37</c:v>
                </c:pt>
                <c:pt idx="6766">
                  <c:v>39</c:v>
                </c:pt>
                <c:pt idx="6767">
                  <c:v>29</c:v>
                </c:pt>
                <c:pt idx="6768">
                  <c:v>33</c:v>
                </c:pt>
                <c:pt idx="6769">
                  <c:v>48</c:v>
                </c:pt>
                <c:pt idx="6770">
                  <c:v>32</c:v>
                </c:pt>
                <c:pt idx="6771">
                  <c:v>39</c:v>
                </c:pt>
                <c:pt idx="6772">
                  <c:v>37</c:v>
                </c:pt>
                <c:pt idx="6773">
                  <c:v>27</c:v>
                </c:pt>
                <c:pt idx="6774">
                  <c:v>33</c:v>
                </c:pt>
                <c:pt idx="6775">
                  <c:v>47</c:v>
                </c:pt>
                <c:pt idx="6776">
                  <c:v>37</c:v>
                </c:pt>
                <c:pt idx="6777">
                  <c:v>38</c:v>
                </c:pt>
                <c:pt idx="6778">
                  <c:v>39</c:v>
                </c:pt>
                <c:pt idx="6779">
                  <c:v>29</c:v>
                </c:pt>
                <c:pt idx="6780">
                  <c:v>34</c:v>
                </c:pt>
                <c:pt idx="6781">
                  <c:v>56</c:v>
                </c:pt>
                <c:pt idx="6782">
                  <c:v>48</c:v>
                </c:pt>
                <c:pt idx="6783">
                  <c:v>58</c:v>
                </c:pt>
                <c:pt idx="6784">
                  <c:v>45</c:v>
                </c:pt>
                <c:pt idx="6785">
                  <c:v>43</c:v>
                </c:pt>
                <c:pt idx="6786">
                  <c:v>43</c:v>
                </c:pt>
                <c:pt idx="6787">
                  <c:v>51</c:v>
                </c:pt>
                <c:pt idx="6788">
                  <c:v>58</c:v>
                </c:pt>
                <c:pt idx="6789">
                  <c:v>41</c:v>
                </c:pt>
                <c:pt idx="6790">
                  <c:v>39</c:v>
                </c:pt>
                <c:pt idx="6791">
                  <c:v>32</c:v>
                </c:pt>
                <c:pt idx="6792">
                  <c:v>32</c:v>
                </c:pt>
                <c:pt idx="6793">
                  <c:v>41</c:v>
                </c:pt>
                <c:pt idx="6794">
                  <c:v>50</c:v>
                </c:pt>
                <c:pt idx="6795">
                  <c:v>47</c:v>
                </c:pt>
                <c:pt idx="6796">
                  <c:v>44</c:v>
                </c:pt>
                <c:pt idx="6797">
                  <c:v>37</c:v>
                </c:pt>
                <c:pt idx="6798">
                  <c:v>38</c:v>
                </c:pt>
                <c:pt idx="6799">
                  <c:v>49</c:v>
                </c:pt>
                <c:pt idx="6800">
                  <c:v>53</c:v>
                </c:pt>
                <c:pt idx="6801">
                  <c:v>49</c:v>
                </c:pt>
                <c:pt idx="6802">
                  <c:v>42</c:v>
                </c:pt>
                <c:pt idx="6803">
                  <c:v>36</c:v>
                </c:pt>
                <c:pt idx="6804">
                  <c:v>38</c:v>
                </c:pt>
                <c:pt idx="6805">
                  <c:v>47</c:v>
                </c:pt>
                <c:pt idx="6806">
                  <c:v>53</c:v>
                </c:pt>
                <c:pt idx="6807">
                  <c:v>42</c:v>
                </c:pt>
                <c:pt idx="6808">
                  <c:v>39</c:v>
                </c:pt>
                <c:pt idx="6809">
                  <c:v>32</c:v>
                </c:pt>
                <c:pt idx="6810">
                  <c:v>34</c:v>
                </c:pt>
                <c:pt idx="6811">
                  <c:v>41</c:v>
                </c:pt>
                <c:pt idx="6812">
                  <c:v>46</c:v>
                </c:pt>
                <c:pt idx="6813">
                  <c:v>54</c:v>
                </c:pt>
                <c:pt idx="6814">
                  <c:v>41</c:v>
                </c:pt>
                <c:pt idx="6815">
                  <c:v>43</c:v>
                </c:pt>
                <c:pt idx="6816">
                  <c:v>43</c:v>
                </c:pt>
                <c:pt idx="6817">
                  <c:v>54</c:v>
                </c:pt>
                <c:pt idx="6818">
                  <c:v>55</c:v>
                </c:pt>
                <c:pt idx="6819">
                  <c:v>53</c:v>
                </c:pt>
                <c:pt idx="6820">
                  <c:v>41</c:v>
                </c:pt>
                <c:pt idx="6821">
                  <c:v>43</c:v>
                </c:pt>
                <c:pt idx="6822">
                  <c:v>43</c:v>
                </c:pt>
                <c:pt idx="6823">
                  <c:v>59</c:v>
                </c:pt>
                <c:pt idx="6824">
                  <c:v>61</c:v>
                </c:pt>
                <c:pt idx="6825">
                  <c:v>58</c:v>
                </c:pt>
                <c:pt idx="6826">
                  <c:v>45</c:v>
                </c:pt>
                <c:pt idx="6827">
                  <c:v>45</c:v>
                </c:pt>
                <c:pt idx="6828">
                  <c:v>45</c:v>
                </c:pt>
                <c:pt idx="6829">
                  <c:v>56</c:v>
                </c:pt>
                <c:pt idx="6830">
                  <c:v>64</c:v>
                </c:pt>
                <c:pt idx="6831">
                  <c:v>33</c:v>
                </c:pt>
                <c:pt idx="6832">
                  <c:v>32</c:v>
                </c:pt>
                <c:pt idx="6833">
                  <c:v>25</c:v>
                </c:pt>
                <c:pt idx="6834">
                  <c:v>28</c:v>
                </c:pt>
                <c:pt idx="6835">
                  <c:v>43</c:v>
                </c:pt>
                <c:pt idx="6836">
                  <c:v>33</c:v>
                </c:pt>
                <c:pt idx="6837">
                  <c:v>34</c:v>
                </c:pt>
                <c:pt idx="6838">
                  <c:v>34</c:v>
                </c:pt>
                <c:pt idx="6839">
                  <c:v>24</c:v>
                </c:pt>
                <c:pt idx="6840">
                  <c:v>29</c:v>
                </c:pt>
                <c:pt idx="6841">
                  <c:v>42</c:v>
                </c:pt>
                <c:pt idx="6842">
                  <c:v>23</c:v>
                </c:pt>
                <c:pt idx="6843">
                  <c:v>29</c:v>
                </c:pt>
                <c:pt idx="6844">
                  <c:v>27</c:v>
                </c:pt>
                <c:pt idx="6845">
                  <c:v>19</c:v>
                </c:pt>
                <c:pt idx="6846">
                  <c:v>25</c:v>
                </c:pt>
                <c:pt idx="6847">
                  <c:v>36</c:v>
                </c:pt>
                <c:pt idx="6848">
                  <c:v>28</c:v>
                </c:pt>
                <c:pt idx="6849">
                  <c:v>28</c:v>
                </c:pt>
                <c:pt idx="6850">
                  <c:v>28</c:v>
                </c:pt>
                <c:pt idx="6851">
                  <c:v>19</c:v>
                </c:pt>
                <c:pt idx="6852">
                  <c:v>24</c:v>
                </c:pt>
                <c:pt idx="6853">
                  <c:v>58</c:v>
                </c:pt>
                <c:pt idx="6854">
                  <c:v>49</c:v>
                </c:pt>
                <c:pt idx="6855">
                  <c:v>55</c:v>
                </c:pt>
                <c:pt idx="6856">
                  <c:v>41</c:v>
                </c:pt>
                <c:pt idx="6857">
                  <c:v>37</c:v>
                </c:pt>
                <c:pt idx="6858">
                  <c:v>36</c:v>
                </c:pt>
                <c:pt idx="6859">
                  <c:v>46</c:v>
                </c:pt>
                <c:pt idx="6860">
                  <c:v>52</c:v>
                </c:pt>
                <c:pt idx="6861">
                  <c:v>36</c:v>
                </c:pt>
                <c:pt idx="6862">
                  <c:v>32</c:v>
                </c:pt>
                <c:pt idx="6863">
                  <c:v>27</c:v>
                </c:pt>
                <c:pt idx="6864">
                  <c:v>29</c:v>
                </c:pt>
                <c:pt idx="6865">
                  <c:v>38</c:v>
                </c:pt>
                <c:pt idx="6866">
                  <c:v>51</c:v>
                </c:pt>
                <c:pt idx="6867">
                  <c:v>48</c:v>
                </c:pt>
                <c:pt idx="6868">
                  <c:v>44</c:v>
                </c:pt>
                <c:pt idx="6869">
                  <c:v>37</c:v>
                </c:pt>
                <c:pt idx="6870">
                  <c:v>38</c:v>
                </c:pt>
                <c:pt idx="6871">
                  <c:v>49</c:v>
                </c:pt>
                <c:pt idx="6872">
                  <c:v>54</c:v>
                </c:pt>
                <c:pt idx="6873">
                  <c:v>46</c:v>
                </c:pt>
                <c:pt idx="6874">
                  <c:v>42</c:v>
                </c:pt>
                <c:pt idx="6875">
                  <c:v>37</c:v>
                </c:pt>
                <c:pt idx="6876">
                  <c:v>38</c:v>
                </c:pt>
                <c:pt idx="6877">
                  <c:v>46</c:v>
                </c:pt>
                <c:pt idx="6878">
                  <c:v>54</c:v>
                </c:pt>
                <c:pt idx="6879">
                  <c:v>36</c:v>
                </c:pt>
                <c:pt idx="6880">
                  <c:v>34</c:v>
                </c:pt>
                <c:pt idx="6881">
                  <c:v>27</c:v>
                </c:pt>
                <c:pt idx="6882">
                  <c:v>28</c:v>
                </c:pt>
                <c:pt idx="6883">
                  <c:v>36</c:v>
                </c:pt>
                <c:pt idx="6884">
                  <c:v>44</c:v>
                </c:pt>
                <c:pt idx="6885">
                  <c:v>49</c:v>
                </c:pt>
                <c:pt idx="6886">
                  <c:v>36</c:v>
                </c:pt>
                <c:pt idx="6887">
                  <c:v>39</c:v>
                </c:pt>
                <c:pt idx="6888">
                  <c:v>38</c:v>
                </c:pt>
                <c:pt idx="6889">
                  <c:v>45</c:v>
                </c:pt>
                <c:pt idx="6890">
                  <c:v>53</c:v>
                </c:pt>
                <c:pt idx="6891">
                  <c:v>49</c:v>
                </c:pt>
                <c:pt idx="6892">
                  <c:v>36</c:v>
                </c:pt>
                <c:pt idx="6893">
                  <c:v>39</c:v>
                </c:pt>
                <c:pt idx="6894">
                  <c:v>39</c:v>
                </c:pt>
                <c:pt idx="6895">
                  <c:v>55</c:v>
                </c:pt>
                <c:pt idx="6896">
                  <c:v>60</c:v>
                </c:pt>
                <c:pt idx="6897">
                  <c:v>55</c:v>
                </c:pt>
                <c:pt idx="6898">
                  <c:v>46</c:v>
                </c:pt>
                <c:pt idx="6899">
                  <c:v>48</c:v>
                </c:pt>
                <c:pt idx="6900">
                  <c:v>47</c:v>
                </c:pt>
                <c:pt idx="6901">
                  <c:v>58</c:v>
                </c:pt>
                <c:pt idx="6902">
                  <c:v>63</c:v>
                </c:pt>
                <c:pt idx="6903">
                  <c:v>27</c:v>
                </c:pt>
                <c:pt idx="6904">
                  <c:v>29</c:v>
                </c:pt>
                <c:pt idx="6905">
                  <c:v>19</c:v>
                </c:pt>
                <c:pt idx="6906">
                  <c:v>24</c:v>
                </c:pt>
                <c:pt idx="6907">
                  <c:v>38</c:v>
                </c:pt>
                <c:pt idx="6908">
                  <c:v>28</c:v>
                </c:pt>
                <c:pt idx="6909">
                  <c:v>28</c:v>
                </c:pt>
                <c:pt idx="6910">
                  <c:v>28</c:v>
                </c:pt>
                <c:pt idx="6911">
                  <c:v>19</c:v>
                </c:pt>
                <c:pt idx="6912">
                  <c:v>25</c:v>
                </c:pt>
                <c:pt idx="6913">
                  <c:v>38</c:v>
                </c:pt>
                <c:pt idx="6914">
                  <c:v>14</c:v>
                </c:pt>
                <c:pt idx="6915">
                  <c:v>19</c:v>
                </c:pt>
                <c:pt idx="6916">
                  <c:v>19</c:v>
                </c:pt>
                <c:pt idx="6917">
                  <c:v>9</c:v>
                </c:pt>
                <c:pt idx="6918">
                  <c:v>14</c:v>
                </c:pt>
                <c:pt idx="6919">
                  <c:v>28</c:v>
                </c:pt>
                <c:pt idx="6920">
                  <c:v>20</c:v>
                </c:pt>
                <c:pt idx="6921">
                  <c:v>20</c:v>
                </c:pt>
                <c:pt idx="6922">
                  <c:v>18</c:v>
                </c:pt>
                <c:pt idx="6923">
                  <c:v>10</c:v>
                </c:pt>
                <c:pt idx="6924">
                  <c:v>15</c:v>
                </c:pt>
                <c:pt idx="6925">
                  <c:v>55</c:v>
                </c:pt>
                <c:pt idx="6926">
                  <c:v>46</c:v>
                </c:pt>
                <c:pt idx="6927">
                  <c:v>57</c:v>
                </c:pt>
                <c:pt idx="6928">
                  <c:v>37</c:v>
                </c:pt>
                <c:pt idx="6929">
                  <c:v>33</c:v>
                </c:pt>
                <c:pt idx="6930">
                  <c:v>33</c:v>
                </c:pt>
                <c:pt idx="6931">
                  <c:v>43</c:v>
                </c:pt>
                <c:pt idx="6932">
                  <c:v>46</c:v>
                </c:pt>
                <c:pt idx="6933">
                  <c:v>32</c:v>
                </c:pt>
                <c:pt idx="6934">
                  <c:v>28</c:v>
                </c:pt>
                <c:pt idx="6935">
                  <c:v>23</c:v>
                </c:pt>
                <c:pt idx="6936">
                  <c:v>24</c:v>
                </c:pt>
                <c:pt idx="6937">
                  <c:v>34</c:v>
                </c:pt>
                <c:pt idx="6938">
                  <c:v>51</c:v>
                </c:pt>
                <c:pt idx="6939">
                  <c:v>49</c:v>
                </c:pt>
                <c:pt idx="6940">
                  <c:v>44</c:v>
                </c:pt>
                <c:pt idx="6941">
                  <c:v>36</c:v>
                </c:pt>
                <c:pt idx="6942">
                  <c:v>37</c:v>
                </c:pt>
                <c:pt idx="6943">
                  <c:v>46</c:v>
                </c:pt>
                <c:pt idx="6944">
                  <c:v>51</c:v>
                </c:pt>
                <c:pt idx="6945">
                  <c:v>49</c:v>
                </c:pt>
                <c:pt idx="6946">
                  <c:v>42</c:v>
                </c:pt>
                <c:pt idx="6947">
                  <c:v>39</c:v>
                </c:pt>
                <c:pt idx="6948">
                  <c:v>37</c:v>
                </c:pt>
                <c:pt idx="6949">
                  <c:v>48</c:v>
                </c:pt>
                <c:pt idx="6950">
                  <c:v>53</c:v>
                </c:pt>
                <c:pt idx="6951">
                  <c:v>34</c:v>
                </c:pt>
                <c:pt idx="6952">
                  <c:v>27</c:v>
                </c:pt>
                <c:pt idx="6953">
                  <c:v>24</c:v>
                </c:pt>
                <c:pt idx="6954">
                  <c:v>23</c:v>
                </c:pt>
                <c:pt idx="6955">
                  <c:v>34</c:v>
                </c:pt>
                <c:pt idx="6956">
                  <c:v>36</c:v>
                </c:pt>
                <c:pt idx="6957">
                  <c:v>43</c:v>
                </c:pt>
                <c:pt idx="6958">
                  <c:v>32</c:v>
                </c:pt>
                <c:pt idx="6959">
                  <c:v>34</c:v>
                </c:pt>
                <c:pt idx="6960">
                  <c:v>34</c:v>
                </c:pt>
                <c:pt idx="6961">
                  <c:v>42</c:v>
                </c:pt>
                <c:pt idx="6962">
                  <c:v>49</c:v>
                </c:pt>
                <c:pt idx="6963">
                  <c:v>41</c:v>
                </c:pt>
                <c:pt idx="6964">
                  <c:v>32</c:v>
                </c:pt>
                <c:pt idx="6965">
                  <c:v>32</c:v>
                </c:pt>
                <c:pt idx="6966">
                  <c:v>34</c:v>
                </c:pt>
                <c:pt idx="6967">
                  <c:v>55</c:v>
                </c:pt>
                <c:pt idx="6968">
                  <c:v>59</c:v>
                </c:pt>
                <c:pt idx="6969">
                  <c:v>54</c:v>
                </c:pt>
                <c:pt idx="6970">
                  <c:v>47</c:v>
                </c:pt>
                <c:pt idx="6971">
                  <c:v>47</c:v>
                </c:pt>
                <c:pt idx="6972">
                  <c:v>49</c:v>
                </c:pt>
                <c:pt idx="6973">
                  <c:v>59</c:v>
                </c:pt>
                <c:pt idx="6974">
                  <c:v>59</c:v>
                </c:pt>
                <c:pt idx="6975">
                  <c:v>28</c:v>
                </c:pt>
                <c:pt idx="6976">
                  <c:v>29</c:v>
                </c:pt>
                <c:pt idx="6977">
                  <c:v>18</c:v>
                </c:pt>
                <c:pt idx="6978">
                  <c:v>23</c:v>
                </c:pt>
                <c:pt idx="6979">
                  <c:v>38</c:v>
                </c:pt>
                <c:pt idx="6980">
                  <c:v>28</c:v>
                </c:pt>
                <c:pt idx="6981">
                  <c:v>29</c:v>
                </c:pt>
                <c:pt idx="6982">
                  <c:v>29</c:v>
                </c:pt>
                <c:pt idx="6983">
                  <c:v>20</c:v>
                </c:pt>
                <c:pt idx="6984">
                  <c:v>23</c:v>
                </c:pt>
                <c:pt idx="6985">
                  <c:v>38</c:v>
                </c:pt>
                <c:pt idx="6986">
                  <c:v>14</c:v>
                </c:pt>
                <c:pt idx="6987">
                  <c:v>19</c:v>
                </c:pt>
                <c:pt idx="6988">
                  <c:v>19</c:v>
                </c:pt>
                <c:pt idx="6989">
                  <c:v>9</c:v>
                </c:pt>
                <c:pt idx="6990">
                  <c:v>14</c:v>
                </c:pt>
                <c:pt idx="6991">
                  <c:v>29</c:v>
                </c:pt>
                <c:pt idx="6992">
                  <c:v>18</c:v>
                </c:pt>
                <c:pt idx="6993">
                  <c:v>18</c:v>
                </c:pt>
                <c:pt idx="6994">
                  <c:v>20</c:v>
                </c:pt>
                <c:pt idx="6995">
                  <c:v>9</c:v>
                </c:pt>
                <c:pt idx="6996">
                  <c:v>15</c:v>
                </c:pt>
                <c:pt idx="6997">
                  <c:v>55</c:v>
                </c:pt>
                <c:pt idx="6998">
                  <c:v>49</c:v>
                </c:pt>
                <c:pt idx="6999">
                  <c:v>58</c:v>
                </c:pt>
                <c:pt idx="7000">
                  <c:v>39</c:v>
                </c:pt>
                <c:pt idx="7001">
                  <c:v>33</c:v>
                </c:pt>
                <c:pt idx="7002">
                  <c:v>32</c:v>
                </c:pt>
                <c:pt idx="7003">
                  <c:v>44</c:v>
                </c:pt>
                <c:pt idx="7004">
                  <c:v>47</c:v>
                </c:pt>
                <c:pt idx="7005">
                  <c:v>32</c:v>
                </c:pt>
                <c:pt idx="7006">
                  <c:v>27</c:v>
                </c:pt>
                <c:pt idx="7007">
                  <c:v>24</c:v>
                </c:pt>
                <c:pt idx="7008">
                  <c:v>24</c:v>
                </c:pt>
                <c:pt idx="7009">
                  <c:v>34</c:v>
                </c:pt>
                <c:pt idx="7010">
                  <c:v>51</c:v>
                </c:pt>
                <c:pt idx="7011">
                  <c:v>45</c:v>
                </c:pt>
                <c:pt idx="7012">
                  <c:v>42</c:v>
                </c:pt>
                <c:pt idx="7013">
                  <c:v>38</c:v>
                </c:pt>
                <c:pt idx="7014">
                  <c:v>38</c:v>
                </c:pt>
                <c:pt idx="7015">
                  <c:v>48</c:v>
                </c:pt>
                <c:pt idx="7016">
                  <c:v>52</c:v>
                </c:pt>
                <c:pt idx="7017">
                  <c:v>46</c:v>
                </c:pt>
                <c:pt idx="7018">
                  <c:v>43</c:v>
                </c:pt>
                <c:pt idx="7019">
                  <c:v>39</c:v>
                </c:pt>
                <c:pt idx="7020">
                  <c:v>39</c:v>
                </c:pt>
                <c:pt idx="7021">
                  <c:v>48</c:v>
                </c:pt>
                <c:pt idx="7022">
                  <c:v>52</c:v>
                </c:pt>
                <c:pt idx="7023">
                  <c:v>33</c:v>
                </c:pt>
                <c:pt idx="7024">
                  <c:v>29</c:v>
                </c:pt>
                <c:pt idx="7025">
                  <c:v>24</c:v>
                </c:pt>
                <c:pt idx="7026">
                  <c:v>23</c:v>
                </c:pt>
                <c:pt idx="7027">
                  <c:v>33</c:v>
                </c:pt>
                <c:pt idx="7028">
                  <c:v>38</c:v>
                </c:pt>
                <c:pt idx="7029">
                  <c:v>43</c:v>
                </c:pt>
                <c:pt idx="7030">
                  <c:v>33</c:v>
                </c:pt>
                <c:pt idx="7031">
                  <c:v>34</c:v>
                </c:pt>
                <c:pt idx="7032">
                  <c:v>32</c:v>
                </c:pt>
                <c:pt idx="7033">
                  <c:v>44</c:v>
                </c:pt>
                <c:pt idx="7034">
                  <c:v>46</c:v>
                </c:pt>
                <c:pt idx="7035">
                  <c:v>41</c:v>
                </c:pt>
                <c:pt idx="7036">
                  <c:v>32</c:v>
                </c:pt>
                <c:pt idx="7037">
                  <c:v>33</c:v>
                </c:pt>
                <c:pt idx="7038">
                  <c:v>33</c:v>
                </c:pt>
                <c:pt idx="7039">
                  <c:v>58</c:v>
                </c:pt>
                <c:pt idx="7040">
                  <c:v>61</c:v>
                </c:pt>
                <c:pt idx="7041">
                  <c:v>58</c:v>
                </c:pt>
                <c:pt idx="7042">
                  <c:v>49</c:v>
                </c:pt>
                <c:pt idx="7043">
                  <c:v>45</c:v>
                </c:pt>
                <c:pt idx="7044">
                  <c:v>48</c:v>
                </c:pt>
                <c:pt idx="7045">
                  <c:v>57</c:v>
                </c:pt>
                <c:pt idx="7046">
                  <c:v>59</c:v>
                </c:pt>
                <c:pt idx="7047">
                  <c:v>32</c:v>
                </c:pt>
                <c:pt idx="7048">
                  <c:v>32</c:v>
                </c:pt>
                <c:pt idx="7049">
                  <c:v>24</c:v>
                </c:pt>
                <c:pt idx="7050">
                  <c:v>28</c:v>
                </c:pt>
                <c:pt idx="7051">
                  <c:v>41</c:v>
                </c:pt>
                <c:pt idx="7052">
                  <c:v>32</c:v>
                </c:pt>
                <c:pt idx="7053">
                  <c:v>34</c:v>
                </c:pt>
                <c:pt idx="7054">
                  <c:v>34</c:v>
                </c:pt>
                <c:pt idx="7055">
                  <c:v>24</c:v>
                </c:pt>
                <c:pt idx="7056">
                  <c:v>29</c:v>
                </c:pt>
                <c:pt idx="7057">
                  <c:v>41</c:v>
                </c:pt>
                <c:pt idx="7058">
                  <c:v>19</c:v>
                </c:pt>
                <c:pt idx="7059">
                  <c:v>23</c:v>
                </c:pt>
                <c:pt idx="7060">
                  <c:v>23</c:v>
                </c:pt>
                <c:pt idx="7061">
                  <c:v>14</c:v>
                </c:pt>
                <c:pt idx="7062">
                  <c:v>19</c:v>
                </c:pt>
                <c:pt idx="7063">
                  <c:v>32</c:v>
                </c:pt>
                <c:pt idx="7064">
                  <c:v>24</c:v>
                </c:pt>
                <c:pt idx="7065">
                  <c:v>23</c:v>
                </c:pt>
                <c:pt idx="7066">
                  <c:v>23</c:v>
                </c:pt>
                <c:pt idx="7067">
                  <c:v>14</c:v>
                </c:pt>
                <c:pt idx="7068">
                  <c:v>19</c:v>
                </c:pt>
                <c:pt idx="7069">
                  <c:v>61</c:v>
                </c:pt>
                <c:pt idx="7070">
                  <c:v>47</c:v>
                </c:pt>
                <c:pt idx="7071">
                  <c:v>54</c:v>
                </c:pt>
                <c:pt idx="7072">
                  <c:v>37</c:v>
                </c:pt>
                <c:pt idx="7073">
                  <c:v>34</c:v>
                </c:pt>
                <c:pt idx="7074">
                  <c:v>34</c:v>
                </c:pt>
                <c:pt idx="7075">
                  <c:v>44</c:v>
                </c:pt>
                <c:pt idx="7076">
                  <c:v>53</c:v>
                </c:pt>
                <c:pt idx="7077">
                  <c:v>36</c:v>
                </c:pt>
                <c:pt idx="7078">
                  <c:v>32</c:v>
                </c:pt>
                <c:pt idx="7079">
                  <c:v>27</c:v>
                </c:pt>
                <c:pt idx="7080">
                  <c:v>29</c:v>
                </c:pt>
                <c:pt idx="7081">
                  <c:v>36</c:v>
                </c:pt>
                <c:pt idx="7082">
                  <c:v>56</c:v>
                </c:pt>
                <c:pt idx="7083">
                  <c:v>51</c:v>
                </c:pt>
                <c:pt idx="7084">
                  <c:v>49</c:v>
                </c:pt>
                <c:pt idx="7085">
                  <c:v>42</c:v>
                </c:pt>
                <c:pt idx="7086">
                  <c:v>42</c:v>
                </c:pt>
                <c:pt idx="7087">
                  <c:v>51</c:v>
                </c:pt>
                <c:pt idx="7088">
                  <c:v>54</c:v>
                </c:pt>
                <c:pt idx="7089">
                  <c:v>47</c:v>
                </c:pt>
                <c:pt idx="7090">
                  <c:v>41</c:v>
                </c:pt>
                <c:pt idx="7091">
                  <c:v>37</c:v>
                </c:pt>
                <c:pt idx="7092">
                  <c:v>38</c:v>
                </c:pt>
                <c:pt idx="7093">
                  <c:v>47</c:v>
                </c:pt>
                <c:pt idx="7094">
                  <c:v>54</c:v>
                </c:pt>
                <c:pt idx="7095">
                  <c:v>33</c:v>
                </c:pt>
                <c:pt idx="7096">
                  <c:v>29</c:v>
                </c:pt>
                <c:pt idx="7097">
                  <c:v>23</c:v>
                </c:pt>
                <c:pt idx="7098">
                  <c:v>24</c:v>
                </c:pt>
                <c:pt idx="7099">
                  <c:v>33</c:v>
                </c:pt>
                <c:pt idx="7100">
                  <c:v>36</c:v>
                </c:pt>
                <c:pt idx="7101">
                  <c:v>41</c:v>
                </c:pt>
                <c:pt idx="7102">
                  <c:v>32</c:v>
                </c:pt>
                <c:pt idx="7103">
                  <c:v>32</c:v>
                </c:pt>
                <c:pt idx="7104">
                  <c:v>33</c:v>
                </c:pt>
                <c:pt idx="7105">
                  <c:v>41</c:v>
                </c:pt>
                <c:pt idx="7106">
                  <c:v>48</c:v>
                </c:pt>
                <c:pt idx="7107">
                  <c:v>41</c:v>
                </c:pt>
                <c:pt idx="7108">
                  <c:v>33</c:v>
                </c:pt>
                <c:pt idx="7109">
                  <c:v>32</c:v>
                </c:pt>
                <c:pt idx="7110">
                  <c:v>34</c:v>
                </c:pt>
                <c:pt idx="7111">
                  <c:v>55</c:v>
                </c:pt>
                <c:pt idx="7112">
                  <c:v>61</c:v>
                </c:pt>
                <c:pt idx="7113">
                  <c:v>58</c:v>
                </c:pt>
                <c:pt idx="7114">
                  <c:v>49</c:v>
                </c:pt>
                <c:pt idx="7115">
                  <c:v>49</c:v>
                </c:pt>
                <c:pt idx="7116">
                  <c:v>45</c:v>
                </c:pt>
                <c:pt idx="7117">
                  <c:v>54</c:v>
                </c:pt>
                <c:pt idx="7118">
                  <c:v>62</c:v>
                </c:pt>
                <c:pt idx="7119">
                  <c:v>32</c:v>
                </c:pt>
                <c:pt idx="7120">
                  <c:v>32</c:v>
                </c:pt>
                <c:pt idx="7121">
                  <c:v>25</c:v>
                </c:pt>
                <c:pt idx="7122">
                  <c:v>29</c:v>
                </c:pt>
                <c:pt idx="7123">
                  <c:v>41</c:v>
                </c:pt>
                <c:pt idx="7124">
                  <c:v>34</c:v>
                </c:pt>
                <c:pt idx="7125">
                  <c:v>33</c:v>
                </c:pt>
                <c:pt idx="7126">
                  <c:v>38</c:v>
                </c:pt>
                <c:pt idx="7127">
                  <c:v>27</c:v>
                </c:pt>
                <c:pt idx="7128">
                  <c:v>34</c:v>
                </c:pt>
                <c:pt idx="7129">
                  <c:v>48</c:v>
                </c:pt>
                <c:pt idx="7130">
                  <c:v>24</c:v>
                </c:pt>
                <c:pt idx="7131">
                  <c:v>28</c:v>
                </c:pt>
                <c:pt idx="7132">
                  <c:v>27</c:v>
                </c:pt>
                <c:pt idx="7133">
                  <c:v>19</c:v>
                </c:pt>
                <c:pt idx="7134">
                  <c:v>23</c:v>
                </c:pt>
                <c:pt idx="7135">
                  <c:v>37</c:v>
                </c:pt>
                <c:pt idx="7136">
                  <c:v>29</c:v>
                </c:pt>
                <c:pt idx="7137">
                  <c:v>27</c:v>
                </c:pt>
                <c:pt idx="7138">
                  <c:v>28</c:v>
                </c:pt>
                <c:pt idx="7139">
                  <c:v>19</c:v>
                </c:pt>
                <c:pt idx="7140">
                  <c:v>25</c:v>
                </c:pt>
                <c:pt idx="7141">
                  <c:v>60</c:v>
                </c:pt>
                <c:pt idx="7142">
                  <c:v>47</c:v>
                </c:pt>
                <c:pt idx="7143">
                  <c:v>58</c:v>
                </c:pt>
                <c:pt idx="7144">
                  <c:v>37</c:v>
                </c:pt>
                <c:pt idx="7145">
                  <c:v>32</c:v>
                </c:pt>
                <c:pt idx="7146">
                  <c:v>33</c:v>
                </c:pt>
                <c:pt idx="7147">
                  <c:v>42</c:v>
                </c:pt>
                <c:pt idx="7148">
                  <c:v>52</c:v>
                </c:pt>
                <c:pt idx="7149">
                  <c:v>43</c:v>
                </c:pt>
                <c:pt idx="7150">
                  <c:v>37</c:v>
                </c:pt>
                <c:pt idx="7151">
                  <c:v>33</c:v>
                </c:pt>
                <c:pt idx="7152">
                  <c:v>33</c:v>
                </c:pt>
                <c:pt idx="7153">
                  <c:v>41</c:v>
                </c:pt>
                <c:pt idx="7154">
                  <c:v>59</c:v>
                </c:pt>
                <c:pt idx="7155">
                  <c:v>55</c:v>
                </c:pt>
                <c:pt idx="7156">
                  <c:v>50</c:v>
                </c:pt>
                <c:pt idx="7157">
                  <c:v>49</c:v>
                </c:pt>
                <c:pt idx="7158">
                  <c:v>48</c:v>
                </c:pt>
                <c:pt idx="7159">
                  <c:v>54</c:v>
                </c:pt>
                <c:pt idx="7160">
                  <c:v>63</c:v>
                </c:pt>
                <c:pt idx="7161">
                  <c:v>46</c:v>
                </c:pt>
                <c:pt idx="7162">
                  <c:v>42</c:v>
                </c:pt>
                <c:pt idx="7163">
                  <c:v>38</c:v>
                </c:pt>
                <c:pt idx="7164">
                  <c:v>36</c:v>
                </c:pt>
                <c:pt idx="7165">
                  <c:v>49</c:v>
                </c:pt>
                <c:pt idx="7166">
                  <c:v>54</c:v>
                </c:pt>
                <c:pt idx="7167">
                  <c:v>34</c:v>
                </c:pt>
                <c:pt idx="7168">
                  <c:v>29</c:v>
                </c:pt>
                <c:pt idx="7169">
                  <c:v>24</c:v>
                </c:pt>
                <c:pt idx="7170">
                  <c:v>23</c:v>
                </c:pt>
                <c:pt idx="7171">
                  <c:v>32</c:v>
                </c:pt>
                <c:pt idx="7172">
                  <c:v>36</c:v>
                </c:pt>
                <c:pt idx="7173">
                  <c:v>41</c:v>
                </c:pt>
                <c:pt idx="7174">
                  <c:v>32</c:v>
                </c:pt>
                <c:pt idx="7175">
                  <c:v>33</c:v>
                </c:pt>
                <c:pt idx="7176">
                  <c:v>32</c:v>
                </c:pt>
                <c:pt idx="7177">
                  <c:v>41</c:v>
                </c:pt>
                <c:pt idx="7178">
                  <c:v>47</c:v>
                </c:pt>
                <c:pt idx="7179">
                  <c:v>44</c:v>
                </c:pt>
                <c:pt idx="7180">
                  <c:v>33</c:v>
                </c:pt>
                <c:pt idx="7181">
                  <c:v>32</c:v>
                </c:pt>
                <c:pt idx="7182">
                  <c:v>38</c:v>
                </c:pt>
                <c:pt idx="7183">
                  <c:v>62</c:v>
                </c:pt>
                <c:pt idx="7184">
                  <c:v>64</c:v>
                </c:pt>
                <c:pt idx="7185">
                  <c:v>60</c:v>
                </c:pt>
                <c:pt idx="7186">
                  <c:v>52</c:v>
                </c:pt>
                <c:pt idx="7187">
                  <c:v>50</c:v>
                </c:pt>
                <c:pt idx="7188">
                  <c:v>53</c:v>
                </c:pt>
                <c:pt idx="7189">
                  <c:v>61</c:v>
                </c:pt>
                <c:pt idx="7190">
                  <c:v>68</c:v>
                </c:pt>
                <c:pt idx="7191">
                  <c:v>33</c:v>
                </c:pt>
                <c:pt idx="7192">
                  <c:v>34</c:v>
                </c:pt>
                <c:pt idx="7193">
                  <c:v>24</c:v>
                </c:pt>
                <c:pt idx="7194">
                  <c:v>28</c:v>
                </c:pt>
                <c:pt idx="7195">
                  <c:v>42</c:v>
                </c:pt>
                <c:pt idx="7196">
                  <c:v>33</c:v>
                </c:pt>
                <c:pt idx="7197">
                  <c:v>32</c:v>
                </c:pt>
                <c:pt idx="7198">
                  <c:v>34</c:v>
                </c:pt>
                <c:pt idx="7199">
                  <c:v>24</c:v>
                </c:pt>
                <c:pt idx="7200">
                  <c:v>28</c:v>
                </c:pt>
                <c:pt idx="7201">
                  <c:v>41</c:v>
                </c:pt>
                <c:pt idx="7202">
                  <c:v>34</c:v>
                </c:pt>
                <c:pt idx="7203">
                  <c:v>32</c:v>
                </c:pt>
                <c:pt idx="7204">
                  <c:v>34</c:v>
                </c:pt>
                <c:pt idx="7205">
                  <c:v>24</c:v>
                </c:pt>
                <c:pt idx="7206">
                  <c:v>29</c:v>
                </c:pt>
                <c:pt idx="7207">
                  <c:v>43</c:v>
                </c:pt>
                <c:pt idx="7208">
                  <c:v>33</c:v>
                </c:pt>
                <c:pt idx="7209">
                  <c:v>33</c:v>
                </c:pt>
                <c:pt idx="7210">
                  <c:v>32</c:v>
                </c:pt>
                <c:pt idx="7211">
                  <c:v>24</c:v>
                </c:pt>
                <c:pt idx="7212">
                  <c:v>27</c:v>
                </c:pt>
                <c:pt idx="7213">
                  <c:v>41</c:v>
                </c:pt>
                <c:pt idx="7214">
                  <c:v>32</c:v>
                </c:pt>
                <c:pt idx="7215">
                  <c:v>49</c:v>
                </c:pt>
                <c:pt idx="7216">
                  <c:v>42</c:v>
                </c:pt>
                <c:pt idx="7217">
                  <c:v>36</c:v>
                </c:pt>
                <c:pt idx="7218">
                  <c:v>37</c:v>
                </c:pt>
                <c:pt idx="7219">
                  <c:v>49</c:v>
                </c:pt>
                <c:pt idx="7220">
                  <c:v>52</c:v>
                </c:pt>
                <c:pt idx="7221">
                  <c:v>47</c:v>
                </c:pt>
                <c:pt idx="7222">
                  <c:v>41</c:v>
                </c:pt>
                <c:pt idx="7223">
                  <c:v>37</c:v>
                </c:pt>
                <c:pt idx="7224">
                  <c:v>37</c:v>
                </c:pt>
                <c:pt idx="7225">
                  <c:v>49</c:v>
                </c:pt>
                <c:pt idx="7226">
                  <c:v>53</c:v>
                </c:pt>
                <c:pt idx="7227">
                  <c:v>49</c:v>
                </c:pt>
                <c:pt idx="7228">
                  <c:v>42</c:v>
                </c:pt>
                <c:pt idx="7229">
                  <c:v>37</c:v>
                </c:pt>
                <c:pt idx="7230">
                  <c:v>36</c:v>
                </c:pt>
                <c:pt idx="7231">
                  <c:v>46</c:v>
                </c:pt>
                <c:pt idx="7232">
                  <c:v>54</c:v>
                </c:pt>
                <c:pt idx="7233">
                  <c:v>48</c:v>
                </c:pt>
                <c:pt idx="7234">
                  <c:v>41</c:v>
                </c:pt>
                <c:pt idx="7235">
                  <c:v>39</c:v>
                </c:pt>
                <c:pt idx="7236">
                  <c:v>37</c:v>
                </c:pt>
                <c:pt idx="7237">
                  <c:v>47</c:v>
                </c:pt>
                <c:pt idx="7238">
                  <c:v>53</c:v>
                </c:pt>
                <c:pt idx="7239">
                  <c:v>49</c:v>
                </c:pt>
                <c:pt idx="7240">
                  <c:v>44</c:v>
                </c:pt>
                <c:pt idx="7241">
                  <c:v>38</c:v>
                </c:pt>
                <c:pt idx="7242">
                  <c:v>36</c:v>
                </c:pt>
                <c:pt idx="7243">
                  <c:v>48</c:v>
                </c:pt>
                <c:pt idx="7244">
                  <c:v>54</c:v>
                </c:pt>
                <c:pt idx="7245">
                  <c:v>52</c:v>
                </c:pt>
                <c:pt idx="7246">
                  <c:v>48</c:v>
                </c:pt>
                <c:pt idx="7247">
                  <c:v>49</c:v>
                </c:pt>
                <c:pt idx="7248">
                  <c:v>49</c:v>
                </c:pt>
                <c:pt idx="7249">
                  <c:v>56</c:v>
                </c:pt>
                <c:pt idx="7250">
                  <c:v>60</c:v>
                </c:pt>
                <c:pt idx="7251">
                  <c:v>58</c:v>
                </c:pt>
                <c:pt idx="7252">
                  <c:v>45</c:v>
                </c:pt>
                <c:pt idx="7253">
                  <c:v>49</c:v>
                </c:pt>
                <c:pt idx="7254">
                  <c:v>48</c:v>
                </c:pt>
                <c:pt idx="7255">
                  <c:v>56</c:v>
                </c:pt>
                <c:pt idx="7256">
                  <c:v>62</c:v>
                </c:pt>
                <c:pt idx="7257">
                  <c:v>57</c:v>
                </c:pt>
                <c:pt idx="7258">
                  <c:v>46</c:v>
                </c:pt>
                <c:pt idx="7259">
                  <c:v>45</c:v>
                </c:pt>
                <c:pt idx="7260">
                  <c:v>49</c:v>
                </c:pt>
                <c:pt idx="7261">
                  <c:v>54</c:v>
                </c:pt>
                <c:pt idx="7262">
                  <c:v>61</c:v>
                </c:pt>
                <c:pt idx="7263">
                  <c:v>36</c:v>
                </c:pt>
                <c:pt idx="7264">
                  <c:v>38</c:v>
                </c:pt>
                <c:pt idx="7265">
                  <c:v>29</c:v>
                </c:pt>
                <c:pt idx="7266">
                  <c:v>32</c:v>
                </c:pt>
                <c:pt idx="7267">
                  <c:v>49</c:v>
                </c:pt>
                <c:pt idx="7268">
                  <c:v>36</c:v>
                </c:pt>
                <c:pt idx="7269">
                  <c:v>39</c:v>
                </c:pt>
                <c:pt idx="7270">
                  <c:v>37</c:v>
                </c:pt>
                <c:pt idx="7271">
                  <c:v>27</c:v>
                </c:pt>
                <c:pt idx="7272">
                  <c:v>33</c:v>
                </c:pt>
                <c:pt idx="7273">
                  <c:v>45</c:v>
                </c:pt>
                <c:pt idx="7274">
                  <c:v>39</c:v>
                </c:pt>
                <c:pt idx="7275">
                  <c:v>36</c:v>
                </c:pt>
                <c:pt idx="7276">
                  <c:v>39</c:v>
                </c:pt>
                <c:pt idx="7277">
                  <c:v>29</c:v>
                </c:pt>
                <c:pt idx="7278">
                  <c:v>32</c:v>
                </c:pt>
                <c:pt idx="7279">
                  <c:v>46</c:v>
                </c:pt>
                <c:pt idx="7280">
                  <c:v>39</c:v>
                </c:pt>
                <c:pt idx="7281">
                  <c:v>36</c:v>
                </c:pt>
                <c:pt idx="7282">
                  <c:v>38</c:v>
                </c:pt>
                <c:pt idx="7283">
                  <c:v>27</c:v>
                </c:pt>
                <c:pt idx="7284">
                  <c:v>32</c:v>
                </c:pt>
                <c:pt idx="7285">
                  <c:v>47</c:v>
                </c:pt>
                <c:pt idx="7286">
                  <c:v>38</c:v>
                </c:pt>
                <c:pt idx="7287">
                  <c:v>51</c:v>
                </c:pt>
                <c:pt idx="7288">
                  <c:v>47</c:v>
                </c:pt>
                <c:pt idx="7289">
                  <c:v>41</c:v>
                </c:pt>
                <c:pt idx="7290">
                  <c:v>41</c:v>
                </c:pt>
                <c:pt idx="7291">
                  <c:v>50</c:v>
                </c:pt>
                <c:pt idx="7292">
                  <c:v>54</c:v>
                </c:pt>
                <c:pt idx="7293">
                  <c:v>51</c:v>
                </c:pt>
                <c:pt idx="7294">
                  <c:v>48</c:v>
                </c:pt>
                <c:pt idx="7295">
                  <c:v>43</c:v>
                </c:pt>
                <c:pt idx="7296">
                  <c:v>41</c:v>
                </c:pt>
                <c:pt idx="7297">
                  <c:v>50</c:v>
                </c:pt>
                <c:pt idx="7298">
                  <c:v>56</c:v>
                </c:pt>
                <c:pt idx="7299">
                  <c:v>53</c:v>
                </c:pt>
                <c:pt idx="7300">
                  <c:v>47</c:v>
                </c:pt>
                <c:pt idx="7301">
                  <c:v>41</c:v>
                </c:pt>
                <c:pt idx="7302">
                  <c:v>43</c:v>
                </c:pt>
                <c:pt idx="7303">
                  <c:v>51</c:v>
                </c:pt>
                <c:pt idx="7304">
                  <c:v>55</c:v>
                </c:pt>
                <c:pt idx="7305">
                  <c:v>50</c:v>
                </c:pt>
                <c:pt idx="7306">
                  <c:v>47</c:v>
                </c:pt>
                <c:pt idx="7307">
                  <c:v>42</c:v>
                </c:pt>
                <c:pt idx="7308">
                  <c:v>41</c:v>
                </c:pt>
                <c:pt idx="7309">
                  <c:v>50</c:v>
                </c:pt>
                <c:pt idx="7310">
                  <c:v>59</c:v>
                </c:pt>
                <c:pt idx="7311">
                  <c:v>50</c:v>
                </c:pt>
                <c:pt idx="7312">
                  <c:v>47</c:v>
                </c:pt>
                <c:pt idx="7313">
                  <c:v>43</c:v>
                </c:pt>
                <c:pt idx="7314">
                  <c:v>41</c:v>
                </c:pt>
                <c:pt idx="7315">
                  <c:v>50</c:v>
                </c:pt>
                <c:pt idx="7316">
                  <c:v>58</c:v>
                </c:pt>
                <c:pt idx="7317">
                  <c:v>56</c:v>
                </c:pt>
                <c:pt idx="7318">
                  <c:v>51</c:v>
                </c:pt>
                <c:pt idx="7319">
                  <c:v>50</c:v>
                </c:pt>
                <c:pt idx="7320">
                  <c:v>52</c:v>
                </c:pt>
                <c:pt idx="7321">
                  <c:v>62</c:v>
                </c:pt>
                <c:pt idx="7322">
                  <c:v>63</c:v>
                </c:pt>
                <c:pt idx="7323">
                  <c:v>60</c:v>
                </c:pt>
                <c:pt idx="7324">
                  <c:v>53</c:v>
                </c:pt>
                <c:pt idx="7325">
                  <c:v>52</c:v>
                </c:pt>
                <c:pt idx="7326">
                  <c:v>51</c:v>
                </c:pt>
                <c:pt idx="7327">
                  <c:v>60</c:v>
                </c:pt>
                <c:pt idx="7328">
                  <c:v>64</c:v>
                </c:pt>
                <c:pt idx="7329">
                  <c:v>62</c:v>
                </c:pt>
                <c:pt idx="7330">
                  <c:v>50</c:v>
                </c:pt>
                <c:pt idx="7331">
                  <c:v>50</c:v>
                </c:pt>
                <c:pt idx="7332">
                  <c:v>53</c:v>
                </c:pt>
                <c:pt idx="7333">
                  <c:v>61</c:v>
                </c:pt>
                <c:pt idx="7334">
                  <c:v>65</c:v>
                </c:pt>
                <c:pt idx="7335">
                  <c:v>32</c:v>
                </c:pt>
                <c:pt idx="7336">
                  <c:v>33</c:v>
                </c:pt>
                <c:pt idx="7337">
                  <c:v>24</c:v>
                </c:pt>
                <c:pt idx="7338">
                  <c:v>27</c:v>
                </c:pt>
                <c:pt idx="7339">
                  <c:v>41</c:v>
                </c:pt>
                <c:pt idx="7340">
                  <c:v>33</c:v>
                </c:pt>
                <c:pt idx="7341">
                  <c:v>34</c:v>
                </c:pt>
                <c:pt idx="7342">
                  <c:v>32</c:v>
                </c:pt>
                <c:pt idx="7343">
                  <c:v>24</c:v>
                </c:pt>
                <c:pt idx="7344">
                  <c:v>29</c:v>
                </c:pt>
                <c:pt idx="7345">
                  <c:v>41</c:v>
                </c:pt>
                <c:pt idx="7346">
                  <c:v>32</c:v>
                </c:pt>
                <c:pt idx="7347">
                  <c:v>32</c:v>
                </c:pt>
                <c:pt idx="7348">
                  <c:v>32</c:v>
                </c:pt>
                <c:pt idx="7349">
                  <c:v>24</c:v>
                </c:pt>
                <c:pt idx="7350">
                  <c:v>27</c:v>
                </c:pt>
                <c:pt idx="7351">
                  <c:v>43</c:v>
                </c:pt>
                <c:pt idx="7352">
                  <c:v>32</c:v>
                </c:pt>
                <c:pt idx="7353">
                  <c:v>34</c:v>
                </c:pt>
                <c:pt idx="7354">
                  <c:v>33</c:v>
                </c:pt>
                <c:pt idx="7355">
                  <c:v>24</c:v>
                </c:pt>
                <c:pt idx="7356">
                  <c:v>27</c:v>
                </c:pt>
                <c:pt idx="7357">
                  <c:v>44</c:v>
                </c:pt>
                <c:pt idx="7358">
                  <c:v>33</c:v>
                </c:pt>
                <c:pt idx="7359">
                  <c:v>48</c:v>
                </c:pt>
                <c:pt idx="7360">
                  <c:v>41</c:v>
                </c:pt>
                <c:pt idx="7361">
                  <c:v>38</c:v>
                </c:pt>
                <c:pt idx="7362">
                  <c:v>38</c:v>
                </c:pt>
                <c:pt idx="7363">
                  <c:v>47</c:v>
                </c:pt>
                <c:pt idx="7364">
                  <c:v>51</c:v>
                </c:pt>
                <c:pt idx="7365">
                  <c:v>45</c:v>
                </c:pt>
                <c:pt idx="7366">
                  <c:v>44</c:v>
                </c:pt>
                <c:pt idx="7367">
                  <c:v>38</c:v>
                </c:pt>
                <c:pt idx="7368">
                  <c:v>39</c:v>
                </c:pt>
                <c:pt idx="7369">
                  <c:v>46</c:v>
                </c:pt>
                <c:pt idx="7370">
                  <c:v>50</c:v>
                </c:pt>
                <c:pt idx="7371">
                  <c:v>47</c:v>
                </c:pt>
                <c:pt idx="7372">
                  <c:v>42</c:v>
                </c:pt>
                <c:pt idx="7373">
                  <c:v>37</c:v>
                </c:pt>
                <c:pt idx="7374">
                  <c:v>36</c:v>
                </c:pt>
                <c:pt idx="7375">
                  <c:v>48</c:v>
                </c:pt>
                <c:pt idx="7376">
                  <c:v>54</c:v>
                </c:pt>
                <c:pt idx="7377">
                  <c:v>47</c:v>
                </c:pt>
                <c:pt idx="7378">
                  <c:v>42</c:v>
                </c:pt>
                <c:pt idx="7379">
                  <c:v>37</c:v>
                </c:pt>
                <c:pt idx="7380">
                  <c:v>36</c:v>
                </c:pt>
                <c:pt idx="7381">
                  <c:v>46</c:v>
                </c:pt>
                <c:pt idx="7382">
                  <c:v>52</c:v>
                </c:pt>
                <c:pt idx="7383">
                  <c:v>46</c:v>
                </c:pt>
                <c:pt idx="7384">
                  <c:v>41</c:v>
                </c:pt>
                <c:pt idx="7385">
                  <c:v>39</c:v>
                </c:pt>
                <c:pt idx="7386">
                  <c:v>37</c:v>
                </c:pt>
                <c:pt idx="7387">
                  <c:v>47</c:v>
                </c:pt>
                <c:pt idx="7388">
                  <c:v>50</c:v>
                </c:pt>
                <c:pt idx="7389">
                  <c:v>53</c:v>
                </c:pt>
                <c:pt idx="7390">
                  <c:v>48</c:v>
                </c:pt>
                <c:pt idx="7391">
                  <c:v>46</c:v>
                </c:pt>
                <c:pt idx="7392">
                  <c:v>48</c:v>
                </c:pt>
                <c:pt idx="7393">
                  <c:v>58</c:v>
                </c:pt>
                <c:pt idx="7394">
                  <c:v>62</c:v>
                </c:pt>
                <c:pt idx="7395">
                  <c:v>59</c:v>
                </c:pt>
                <c:pt idx="7396">
                  <c:v>46</c:v>
                </c:pt>
                <c:pt idx="7397">
                  <c:v>48</c:v>
                </c:pt>
                <c:pt idx="7398">
                  <c:v>49</c:v>
                </c:pt>
                <c:pt idx="7399">
                  <c:v>55</c:v>
                </c:pt>
                <c:pt idx="7400">
                  <c:v>59</c:v>
                </c:pt>
                <c:pt idx="7401">
                  <c:v>55</c:v>
                </c:pt>
                <c:pt idx="7402">
                  <c:v>49</c:v>
                </c:pt>
                <c:pt idx="7403">
                  <c:v>49</c:v>
                </c:pt>
                <c:pt idx="7404">
                  <c:v>47</c:v>
                </c:pt>
                <c:pt idx="7405">
                  <c:v>55</c:v>
                </c:pt>
                <c:pt idx="7406">
                  <c:v>59</c:v>
                </c:pt>
                <c:pt idx="7407">
                  <c:v>38</c:v>
                </c:pt>
                <c:pt idx="7408">
                  <c:v>37</c:v>
                </c:pt>
                <c:pt idx="7409">
                  <c:v>28</c:v>
                </c:pt>
                <c:pt idx="7410">
                  <c:v>33</c:v>
                </c:pt>
                <c:pt idx="7411">
                  <c:v>49</c:v>
                </c:pt>
                <c:pt idx="7412">
                  <c:v>37</c:v>
                </c:pt>
                <c:pt idx="7413">
                  <c:v>39</c:v>
                </c:pt>
                <c:pt idx="7414">
                  <c:v>37</c:v>
                </c:pt>
                <c:pt idx="7415">
                  <c:v>29</c:v>
                </c:pt>
                <c:pt idx="7416">
                  <c:v>32</c:v>
                </c:pt>
                <c:pt idx="7417">
                  <c:v>49</c:v>
                </c:pt>
                <c:pt idx="7418">
                  <c:v>39</c:v>
                </c:pt>
                <c:pt idx="7419">
                  <c:v>39</c:v>
                </c:pt>
                <c:pt idx="7420">
                  <c:v>38</c:v>
                </c:pt>
                <c:pt idx="7421">
                  <c:v>29</c:v>
                </c:pt>
                <c:pt idx="7422">
                  <c:v>32</c:v>
                </c:pt>
                <c:pt idx="7423">
                  <c:v>48</c:v>
                </c:pt>
                <c:pt idx="7424">
                  <c:v>38</c:v>
                </c:pt>
                <c:pt idx="7425">
                  <c:v>36</c:v>
                </c:pt>
                <c:pt idx="7426">
                  <c:v>38</c:v>
                </c:pt>
                <c:pt idx="7427">
                  <c:v>29</c:v>
                </c:pt>
                <c:pt idx="7428">
                  <c:v>32</c:v>
                </c:pt>
                <c:pt idx="7429">
                  <c:v>46</c:v>
                </c:pt>
                <c:pt idx="7430">
                  <c:v>36</c:v>
                </c:pt>
                <c:pt idx="7431">
                  <c:v>54</c:v>
                </c:pt>
                <c:pt idx="7432">
                  <c:v>48</c:v>
                </c:pt>
                <c:pt idx="7433">
                  <c:v>43</c:v>
                </c:pt>
                <c:pt idx="7434">
                  <c:v>44</c:v>
                </c:pt>
                <c:pt idx="7435">
                  <c:v>50</c:v>
                </c:pt>
                <c:pt idx="7436">
                  <c:v>55</c:v>
                </c:pt>
                <c:pt idx="7437">
                  <c:v>50</c:v>
                </c:pt>
                <c:pt idx="7438">
                  <c:v>48</c:v>
                </c:pt>
                <c:pt idx="7439">
                  <c:v>42</c:v>
                </c:pt>
                <c:pt idx="7440">
                  <c:v>42</c:v>
                </c:pt>
                <c:pt idx="7441">
                  <c:v>53</c:v>
                </c:pt>
                <c:pt idx="7442">
                  <c:v>56</c:v>
                </c:pt>
                <c:pt idx="7443">
                  <c:v>54</c:v>
                </c:pt>
                <c:pt idx="7444">
                  <c:v>48</c:v>
                </c:pt>
                <c:pt idx="7445">
                  <c:v>44</c:v>
                </c:pt>
                <c:pt idx="7446">
                  <c:v>42</c:v>
                </c:pt>
                <c:pt idx="7447">
                  <c:v>53</c:v>
                </c:pt>
                <c:pt idx="7448">
                  <c:v>56</c:v>
                </c:pt>
                <c:pt idx="7449">
                  <c:v>51</c:v>
                </c:pt>
                <c:pt idx="7450">
                  <c:v>48</c:v>
                </c:pt>
                <c:pt idx="7451">
                  <c:v>41</c:v>
                </c:pt>
                <c:pt idx="7452">
                  <c:v>41</c:v>
                </c:pt>
                <c:pt idx="7453">
                  <c:v>51</c:v>
                </c:pt>
                <c:pt idx="7454">
                  <c:v>55</c:v>
                </c:pt>
                <c:pt idx="7455">
                  <c:v>52</c:v>
                </c:pt>
                <c:pt idx="7456">
                  <c:v>47</c:v>
                </c:pt>
                <c:pt idx="7457">
                  <c:v>41</c:v>
                </c:pt>
                <c:pt idx="7458">
                  <c:v>41</c:v>
                </c:pt>
                <c:pt idx="7459">
                  <c:v>50</c:v>
                </c:pt>
                <c:pt idx="7460">
                  <c:v>54</c:v>
                </c:pt>
                <c:pt idx="7461">
                  <c:v>59</c:v>
                </c:pt>
                <c:pt idx="7462">
                  <c:v>52</c:v>
                </c:pt>
                <c:pt idx="7463">
                  <c:v>53</c:v>
                </c:pt>
                <c:pt idx="7464">
                  <c:v>50</c:v>
                </c:pt>
                <c:pt idx="7465">
                  <c:v>64</c:v>
                </c:pt>
                <c:pt idx="7466">
                  <c:v>63</c:v>
                </c:pt>
                <c:pt idx="7467">
                  <c:v>60</c:v>
                </c:pt>
                <c:pt idx="7468">
                  <c:v>51</c:v>
                </c:pt>
                <c:pt idx="7469">
                  <c:v>51</c:v>
                </c:pt>
                <c:pt idx="7470">
                  <c:v>50</c:v>
                </c:pt>
                <c:pt idx="7471">
                  <c:v>60</c:v>
                </c:pt>
                <c:pt idx="7472">
                  <c:v>67</c:v>
                </c:pt>
                <c:pt idx="7473">
                  <c:v>59</c:v>
                </c:pt>
                <c:pt idx="7474">
                  <c:v>51</c:v>
                </c:pt>
                <c:pt idx="7475">
                  <c:v>50</c:v>
                </c:pt>
                <c:pt idx="7476">
                  <c:v>53</c:v>
                </c:pt>
                <c:pt idx="7477">
                  <c:v>60</c:v>
                </c:pt>
                <c:pt idx="7478">
                  <c:v>67</c:v>
                </c:pt>
                <c:pt idx="7479">
                  <c:v>34</c:v>
                </c:pt>
                <c:pt idx="7480">
                  <c:v>34</c:v>
                </c:pt>
                <c:pt idx="7481">
                  <c:v>24</c:v>
                </c:pt>
                <c:pt idx="7482">
                  <c:v>29</c:v>
                </c:pt>
                <c:pt idx="7483">
                  <c:v>44</c:v>
                </c:pt>
                <c:pt idx="7484">
                  <c:v>33</c:v>
                </c:pt>
                <c:pt idx="7485">
                  <c:v>34</c:v>
                </c:pt>
                <c:pt idx="7486">
                  <c:v>34</c:v>
                </c:pt>
                <c:pt idx="7487">
                  <c:v>24</c:v>
                </c:pt>
                <c:pt idx="7488">
                  <c:v>29</c:v>
                </c:pt>
                <c:pt idx="7489">
                  <c:v>41</c:v>
                </c:pt>
                <c:pt idx="7490">
                  <c:v>33</c:v>
                </c:pt>
                <c:pt idx="7491">
                  <c:v>34</c:v>
                </c:pt>
                <c:pt idx="7492">
                  <c:v>34</c:v>
                </c:pt>
                <c:pt idx="7493">
                  <c:v>23</c:v>
                </c:pt>
                <c:pt idx="7494">
                  <c:v>29</c:v>
                </c:pt>
                <c:pt idx="7495">
                  <c:v>44</c:v>
                </c:pt>
                <c:pt idx="7496">
                  <c:v>32</c:v>
                </c:pt>
                <c:pt idx="7497">
                  <c:v>32</c:v>
                </c:pt>
                <c:pt idx="7498">
                  <c:v>32</c:v>
                </c:pt>
                <c:pt idx="7499">
                  <c:v>24</c:v>
                </c:pt>
                <c:pt idx="7500">
                  <c:v>29</c:v>
                </c:pt>
                <c:pt idx="7501">
                  <c:v>44</c:v>
                </c:pt>
                <c:pt idx="7502">
                  <c:v>33</c:v>
                </c:pt>
                <c:pt idx="7503">
                  <c:v>49</c:v>
                </c:pt>
                <c:pt idx="7504">
                  <c:v>43</c:v>
                </c:pt>
                <c:pt idx="7505">
                  <c:v>39</c:v>
                </c:pt>
                <c:pt idx="7506">
                  <c:v>39</c:v>
                </c:pt>
                <c:pt idx="7507">
                  <c:v>49</c:v>
                </c:pt>
                <c:pt idx="7508">
                  <c:v>52</c:v>
                </c:pt>
                <c:pt idx="7509">
                  <c:v>47</c:v>
                </c:pt>
                <c:pt idx="7510">
                  <c:v>41</c:v>
                </c:pt>
                <c:pt idx="7511">
                  <c:v>39</c:v>
                </c:pt>
                <c:pt idx="7512">
                  <c:v>39</c:v>
                </c:pt>
                <c:pt idx="7513">
                  <c:v>48</c:v>
                </c:pt>
                <c:pt idx="7514">
                  <c:v>51</c:v>
                </c:pt>
                <c:pt idx="7515">
                  <c:v>46</c:v>
                </c:pt>
                <c:pt idx="7516">
                  <c:v>41</c:v>
                </c:pt>
                <c:pt idx="7517">
                  <c:v>37</c:v>
                </c:pt>
                <c:pt idx="7518">
                  <c:v>37</c:v>
                </c:pt>
                <c:pt idx="7519">
                  <c:v>47</c:v>
                </c:pt>
                <c:pt idx="7520">
                  <c:v>50</c:v>
                </c:pt>
                <c:pt idx="7521">
                  <c:v>46</c:v>
                </c:pt>
                <c:pt idx="7522">
                  <c:v>42</c:v>
                </c:pt>
                <c:pt idx="7523">
                  <c:v>38</c:v>
                </c:pt>
                <c:pt idx="7524">
                  <c:v>37</c:v>
                </c:pt>
                <c:pt idx="7525">
                  <c:v>45</c:v>
                </c:pt>
                <c:pt idx="7526">
                  <c:v>52</c:v>
                </c:pt>
                <c:pt idx="7527">
                  <c:v>45</c:v>
                </c:pt>
                <c:pt idx="7528">
                  <c:v>43</c:v>
                </c:pt>
                <c:pt idx="7529">
                  <c:v>36</c:v>
                </c:pt>
                <c:pt idx="7530">
                  <c:v>39</c:v>
                </c:pt>
                <c:pt idx="7531">
                  <c:v>47</c:v>
                </c:pt>
                <c:pt idx="7532">
                  <c:v>52</c:v>
                </c:pt>
                <c:pt idx="7533">
                  <c:v>53</c:v>
                </c:pt>
                <c:pt idx="7534">
                  <c:v>46</c:v>
                </c:pt>
                <c:pt idx="7535">
                  <c:v>45</c:v>
                </c:pt>
                <c:pt idx="7536">
                  <c:v>47</c:v>
                </c:pt>
                <c:pt idx="7537">
                  <c:v>55</c:v>
                </c:pt>
                <c:pt idx="7538">
                  <c:v>64</c:v>
                </c:pt>
                <c:pt idx="7539">
                  <c:v>55</c:v>
                </c:pt>
                <c:pt idx="7540">
                  <c:v>46</c:v>
                </c:pt>
                <c:pt idx="7541">
                  <c:v>48</c:v>
                </c:pt>
                <c:pt idx="7542">
                  <c:v>48</c:v>
                </c:pt>
                <c:pt idx="7543">
                  <c:v>58</c:v>
                </c:pt>
                <c:pt idx="7544">
                  <c:v>60</c:v>
                </c:pt>
                <c:pt idx="7545">
                  <c:v>54</c:v>
                </c:pt>
                <c:pt idx="7546">
                  <c:v>45</c:v>
                </c:pt>
                <c:pt idx="7547">
                  <c:v>47</c:v>
                </c:pt>
                <c:pt idx="7548">
                  <c:v>48</c:v>
                </c:pt>
                <c:pt idx="7549">
                  <c:v>56</c:v>
                </c:pt>
                <c:pt idx="7550">
                  <c:v>60</c:v>
                </c:pt>
                <c:pt idx="7551">
                  <c:v>38</c:v>
                </c:pt>
                <c:pt idx="7552">
                  <c:v>38</c:v>
                </c:pt>
                <c:pt idx="7553">
                  <c:v>27</c:v>
                </c:pt>
                <c:pt idx="7554">
                  <c:v>34</c:v>
                </c:pt>
                <c:pt idx="7555">
                  <c:v>48</c:v>
                </c:pt>
                <c:pt idx="7556">
                  <c:v>38</c:v>
                </c:pt>
                <c:pt idx="7557">
                  <c:v>36</c:v>
                </c:pt>
                <c:pt idx="7558">
                  <c:v>38</c:v>
                </c:pt>
                <c:pt idx="7559">
                  <c:v>29</c:v>
                </c:pt>
                <c:pt idx="7560">
                  <c:v>32</c:v>
                </c:pt>
                <c:pt idx="7561">
                  <c:v>48</c:v>
                </c:pt>
                <c:pt idx="7562">
                  <c:v>38</c:v>
                </c:pt>
                <c:pt idx="7563">
                  <c:v>38</c:v>
                </c:pt>
                <c:pt idx="7564">
                  <c:v>38</c:v>
                </c:pt>
                <c:pt idx="7565">
                  <c:v>28</c:v>
                </c:pt>
                <c:pt idx="7566">
                  <c:v>34</c:v>
                </c:pt>
                <c:pt idx="7567">
                  <c:v>46</c:v>
                </c:pt>
                <c:pt idx="7568">
                  <c:v>39</c:v>
                </c:pt>
                <c:pt idx="7569">
                  <c:v>38</c:v>
                </c:pt>
                <c:pt idx="7570">
                  <c:v>37</c:v>
                </c:pt>
                <c:pt idx="7571">
                  <c:v>29</c:v>
                </c:pt>
                <c:pt idx="7572">
                  <c:v>32</c:v>
                </c:pt>
                <c:pt idx="7573">
                  <c:v>49</c:v>
                </c:pt>
                <c:pt idx="7574">
                  <c:v>39</c:v>
                </c:pt>
                <c:pt idx="7575">
                  <c:v>53</c:v>
                </c:pt>
                <c:pt idx="7576">
                  <c:v>47</c:v>
                </c:pt>
                <c:pt idx="7577">
                  <c:v>41</c:v>
                </c:pt>
                <c:pt idx="7578">
                  <c:v>44</c:v>
                </c:pt>
                <c:pt idx="7579">
                  <c:v>50</c:v>
                </c:pt>
                <c:pt idx="7580">
                  <c:v>55</c:v>
                </c:pt>
                <c:pt idx="7581">
                  <c:v>51</c:v>
                </c:pt>
                <c:pt idx="7582">
                  <c:v>47</c:v>
                </c:pt>
                <c:pt idx="7583">
                  <c:v>42</c:v>
                </c:pt>
                <c:pt idx="7584">
                  <c:v>41</c:v>
                </c:pt>
                <c:pt idx="7585">
                  <c:v>51</c:v>
                </c:pt>
                <c:pt idx="7586">
                  <c:v>54</c:v>
                </c:pt>
                <c:pt idx="7587">
                  <c:v>52</c:v>
                </c:pt>
                <c:pt idx="7588">
                  <c:v>49</c:v>
                </c:pt>
                <c:pt idx="7589">
                  <c:v>41</c:v>
                </c:pt>
                <c:pt idx="7590">
                  <c:v>44</c:v>
                </c:pt>
                <c:pt idx="7591">
                  <c:v>53</c:v>
                </c:pt>
                <c:pt idx="7592">
                  <c:v>55</c:v>
                </c:pt>
                <c:pt idx="7593">
                  <c:v>50</c:v>
                </c:pt>
                <c:pt idx="7594">
                  <c:v>47</c:v>
                </c:pt>
                <c:pt idx="7595">
                  <c:v>42</c:v>
                </c:pt>
                <c:pt idx="7596">
                  <c:v>42</c:v>
                </c:pt>
                <c:pt idx="7597">
                  <c:v>50</c:v>
                </c:pt>
                <c:pt idx="7598">
                  <c:v>58</c:v>
                </c:pt>
                <c:pt idx="7599">
                  <c:v>53</c:v>
                </c:pt>
                <c:pt idx="7600">
                  <c:v>49</c:v>
                </c:pt>
                <c:pt idx="7601">
                  <c:v>41</c:v>
                </c:pt>
                <c:pt idx="7602">
                  <c:v>42</c:v>
                </c:pt>
                <c:pt idx="7603">
                  <c:v>52</c:v>
                </c:pt>
                <c:pt idx="7604">
                  <c:v>57</c:v>
                </c:pt>
                <c:pt idx="7605">
                  <c:v>57</c:v>
                </c:pt>
                <c:pt idx="7606">
                  <c:v>53</c:v>
                </c:pt>
                <c:pt idx="7607">
                  <c:v>53</c:v>
                </c:pt>
                <c:pt idx="7608">
                  <c:v>54</c:v>
                </c:pt>
                <c:pt idx="7609">
                  <c:v>62</c:v>
                </c:pt>
                <c:pt idx="7610">
                  <c:v>66</c:v>
                </c:pt>
                <c:pt idx="7611">
                  <c:v>62</c:v>
                </c:pt>
                <c:pt idx="7612">
                  <c:v>52</c:v>
                </c:pt>
                <c:pt idx="7613">
                  <c:v>50</c:v>
                </c:pt>
                <c:pt idx="7614">
                  <c:v>51</c:v>
                </c:pt>
                <c:pt idx="7615">
                  <c:v>63</c:v>
                </c:pt>
                <c:pt idx="7616">
                  <c:v>64</c:v>
                </c:pt>
                <c:pt idx="7617">
                  <c:v>64</c:v>
                </c:pt>
                <c:pt idx="7618">
                  <c:v>53</c:v>
                </c:pt>
                <c:pt idx="7619">
                  <c:v>51</c:v>
                </c:pt>
                <c:pt idx="7620">
                  <c:v>52</c:v>
                </c:pt>
                <c:pt idx="7621">
                  <c:v>62</c:v>
                </c:pt>
                <c:pt idx="7622">
                  <c:v>65</c:v>
                </c:pt>
                <c:pt idx="7623">
                  <c:v>44</c:v>
                </c:pt>
                <c:pt idx="7624">
                  <c:v>42</c:v>
                </c:pt>
                <c:pt idx="7625">
                  <c:v>32</c:v>
                </c:pt>
                <c:pt idx="7626">
                  <c:v>39</c:v>
                </c:pt>
                <c:pt idx="7627">
                  <c:v>52</c:v>
                </c:pt>
                <c:pt idx="7628">
                  <c:v>44</c:v>
                </c:pt>
                <c:pt idx="7629">
                  <c:v>41</c:v>
                </c:pt>
                <c:pt idx="7630">
                  <c:v>44</c:v>
                </c:pt>
                <c:pt idx="7631">
                  <c:v>33</c:v>
                </c:pt>
                <c:pt idx="7632">
                  <c:v>36</c:v>
                </c:pt>
                <c:pt idx="7633">
                  <c:v>54</c:v>
                </c:pt>
                <c:pt idx="7634">
                  <c:v>43</c:v>
                </c:pt>
                <c:pt idx="7635">
                  <c:v>44</c:v>
                </c:pt>
                <c:pt idx="7636">
                  <c:v>42</c:v>
                </c:pt>
                <c:pt idx="7637">
                  <c:v>34</c:v>
                </c:pt>
                <c:pt idx="7638">
                  <c:v>36</c:v>
                </c:pt>
                <c:pt idx="7639">
                  <c:v>51</c:v>
                </c:pt>
                <c:pt idx="7640">
                  <c:v>41</c:v>
                </c:pt>
                <c:pt idx="7641">
                  <c:v>41</c:v>
                </c:pt>
                <c:pt idx="7642">
                  <c:v>43</c:v>
                </c:pt>
                <c:pt idx="7643">
                  <c:v>32</c:v>
                </c:pt>
                <c:pt idx="7644">
                  <c:v>36</c:v>
                </c:pt>
                <c:pt idx="7645">
                  <c:v>51</c:v>
                </c:pt>
                <c:pt idx="7646">
                  <c:v>44</c:v>
                </c:pt>
                <c:pt idx="7647">
                  <c:v>55</c:v>
                </c:pt>
                <c:pt idx="7648">
                  <c:v>54</c:v>
                </c:pt>
                <c:pt idx="7649">
                  <c:v>49</c:v>
                </c:pt>
                <c:pt idx="7650">
                  <c:v>46</c:v>
                </c:pt>
                <c:pt idx="7651">
                  <c:v>55</c:v>
                </c:pt>
                <c:pt idx="7652">
                  <c:v>60</c:v>
                </c:pt>
                <c:pt idx="7653">
                  <c:v>58</c:v>
                </c:pt>
                <c:pt idx="7654">
                  <c:v>53</c:v>
                </c:pt>
                <c:pt idx="7655">
                  <c:v>45</c:v>
                </c:pt>
                <c:pt idx="7656">
                  <c:v>47</c:v>
                </c:pt>
                <c:pt idx="7657">
                  <c:v>58</c:v>
                </c:pt>
                <c:pt idx="7658">
                  <c:v>62</c:v>
                </c:pt>
                <c:pt idx="7659">
                  <c:v>54</c:v>
                </c:pt>
                <c:pt idx="7660">
                  <c:v>51</c:v>
                </c:pt>
                <c:pt idx="7661">
                  <c:v>46</c:v>
                </c:pt>
                <c:pt idx="7662">
                  <c:v>46</c:v>
                </c:pt>
                <c:pt idx="7663">
                  <c:v>54</c:v>
                </c:pt>
                <c:pt idx="7664">
                  <c:v>61</c:v>
                </c:pt>
                <c:pt idx="7665">
                  <c:v>58</c:v>
                </c:pt>
                <c:pt idx="7666">
                  <c:v>53</c:v>
                </c:pt>
                <c:pt idx="7667">
                  <c:v>48</c:v>
                </c:pt>
                <c:pt idx="7668">
                  <c:v>49</c:v>
                </c:pt>
                <c:pt idx="7669">
                  <c:v>57</c:v>
                </c:pt>
                <c:pt idx="7670">
                  <c:v>61</c:v>
                </c:pt>
                <c:pt idx="7671">
                  <c:v>56</c:v>
                </c:pt>
                <c:pt idx="7672">
                  <c:v>50</c:v>
                </c:pt>
                <c:pt idx="7673">
                  <c:v>46</c:v>
                </c:pt>
                <c:pt idx="7674">
                  <c:v>45</c:v>
                </c:pt>
                <c:pt idx="7675">
                  <c:v>58</c:v>
                </c:pt>
                <c:pt idx="7676">
                  <c:v>59</c:v>
                </c:pt>
                <c:pt idx="7677">
                  <c:v>62</c:v>
                </c:pt>
                <c:pt idx="7678">
                  <c:v>54</c:v>
                </c:pt>
                <c:pt idx="7679">
                  <c:v>59</c:v>
                </c:pt>
                <c:pt idx="7680">
                  <c:v>55</c:v>
                </c:pt>
                <c:pt idx="7681">
                  <c:v>66</c:v>
                </c:pt>
                <c:pt idx="7682">
                  <c:v>71</c:v>
                </c:pt>
                <c:pt idx="7683">
                  <c:v>64</c:v>
                </c:pt>
                <c:pt idx="7684">
                  <c:v>55</c:v>
                </c:pt>
                <c:pt idx="7685">
                  <c:v>57</c:v>
                </c:pt>
                <c:pt idx="7686">
                  <c:v>55</c:v>
                </c:pt>
                <c:pt idx="7687">
                  <c:v>67</c:v>
                </c:pt>
                <c:pt idx="7688">
                  <c:v>70</c:v>
                </c:pt>
                <c:pt idx="7689">
                  <c:v>64</c:v>
                </c:pt>
                <c:pt idx="7690">
                  <c:v>55</c:v>
                </c:pt>
                <c:pt idx="7691">
                  <c:v>55</c:v>
                </c:pt>
                <c:pt idx="7692">
                  <c:v>56</c:v>
                </c:pt>
                <c:pt idx="7693">
                  <c:v>67</c:v>
                </c:pt>
                <c:pt idx="7694">
                  <c:v>68</c:v>
                </c:pt>
                <c:pt idx="7695">
                  <c:v>49</c:v>
                </c:pt>
                <c:pt idx="7696">
                  <c:v>45</c:v>
                </c:pt>
                <c:pt idx="7697">
                  <c:v>38</c:v>
                </c:pt>
                <c:pt idx="7698">
                  <c:v>43</c:v>
                </c:pt>
                <c:pt idx="7699">
                  <c:v>59</c:v>
                </c:pt>
                <c:pt idx="7700">
                  <c:v>49</c:v>
                </c:pt>
                <c:pt idx="7701">
                  <c:v>49</c:v>
                </c:pt>
                <c:pt idx="7702">
                  <c:v>45</c:v>
                </c:pt>
                <c:pt idx="7703">
                  <c:v>39</c:v>
                </c:pt>
                <c:pt idx="7704">
                  <c:v>42</c:v>
                </c:pt>
                <c:pt idx="7705">
                  <c:v>56</c:v>
                </c:pt>
                <c:pt idx="7706">
                  <c:v>46</c:v>
                </c:pt>
                <c:pt idx="7707">
                  <c:v>49</c:v>
                </c:pt>
                <c:pt idx="7708">
                  <c:v>49</c:v>
                </c:pt>
                <c:pt idx="7709">
                  <c:v>38</c:v>
                </c:pt>
                <c:pt idx="7710">
                  <c:v>44</c:v>
                </c:pt>
                <c:pt idx="7711">
                  <c:v>58</c:v>
                </c:pt>
                <c:pt idx="7712">
                  <c:v>45</c:v>
                </c:pt>
                <c:pt idx="7713">
                  <c:v>48</c:v>
                </c:pt>
                <c:pt idx="7714">
                  <c:v>49</c:v>
                </c:pt>
                <c:pt idx="7715">
                  <c:v>38</c:v>
                </c:pt>
                <c:pt idx="7716">
                  <c:v>44</c:v>
                </c:pt>
                <c:pt idx="7717">
                  <c:v>57</c:v>
                </c:pt>
                <c:pt idx="7718">
                  <c:v>46</c:v>
                </c:pt>
                <c:pt idx="7719">
                  <c:v>64</c:v>
                </c:pt>
                <c:pt idx="7720">
                  <c:v>54</c:v>
                </c:pt>
                <c:pt idx="7721">
                  <c:v>51</c:v>
                </c:pt>
                <c:pt idx="7722">
                  <c:v>52</c:v>
                </c:pt>
                <c:pt idx="7723">
                  <c:v>63</c:v>
                </c:pt>
                <c:pt idx="7724">
                  <c:v>65</c:v>
                </c:pt>
                <c:pt idx="7725">
                  <c:v>59</c:v>
                </c:pt>
                <c:pt idx="7726">
                  <c:v>56</c:v>
                </c:pt>
                <c:pt idx="7727">
                  <c:v>53</c:v>
                </c:pt>
                <c:pt idx="7728">
                  <c:v>52</c:v>
                </c:pt>
                <c:pt idx="7729">
                  <c:v>60</c:v>
                </c:pt>
                <c:pt idx="7730">
                  <c:v>66</c:v>
                </c:pt>
                <c:pt idx="7731">
                  <c:v>64</c:v>
                </c:pt>
                <c:pt idx="7732">
                  <c:v>55</c:v>
                </c:pt>
                <c:pt idx="7733">
                  <c:v>54</c:v>
                </c:pt>
                <c:pt idx="7734">
                  <c:v>53</c:v>
                </c:pt>
                <c:pt idx="7735">
                  <c:v>60</c:v>
                </c:pt>
                <c:pt idx="7736">
                  <c:v>64</c:v>
                </c:pt>
                <c:pt idx="7737">
                  <c:v>60</c:v>
                </c:pt>
                <c:pt idx="7738">
                  <c:v>58</c:v>
                </c:pt>
                <c:pt idx="7739">
                  <c:v>52</c:v>
                </c:pt>
                <c:pt idx="7740">
                  <c:v>51</c:v>
                </c:pt>
                <c:pt idx="7741">
                  <c:v>59</c:v>
                </c:pt>
                <c:pt idx="7742">
                  <c:v>64</c:v>
                </c:pt>
                <c:pt idx="7743">
                  <c:v>59</c:v>
                </c:pt>
                <c:pt idx="7744">
                  <c:v>54</c:v>
                </c:pt>
                <c:pt idx="7745">
                  <c:v>52</c:v>
                </c:pt>
                <c:pt idx="7746">
                  <c:v>53</c:v>
                </c:pt>
                <c:pt idx="7747">
                  <c:v>64</c:v>
                </c:pt>
                <c:pt idx="7748">
                  <c:v>68</c:v>
                </c:pt>
                <c:pt idx="7749">
                  <c:v>64</c:v>
                </c:pt>
                <c:pt idx="7750">
                  <c:v>62</c:v>
                </c:pt>
                <c:pt idx="7751">
                  <c:v>59</c:v>
                </c:pt>
                <c:pt idx="7752">
                  <c:v>62</c:v>
                </c:pt>
                <c:pt idx="7753">
                  <c:v>71</c:v>
                </c:pt>
                <c:pt idx="7754">
                  <c:v>72</c:v>
                </c:pt>
                <c:pt idx="7755">
                  <c:v>68</c:v>
                </c:pt>
                <c:pt idx="7756">
                  <c:v>62</c:v>
                </c:pt>
                <c:pt idx="7757">
                  <c:v>63</c:v>
                </c:pt>
                <c:pt idx="7758">
                  <c:v>64</c:v>
                </c:pt>
                <c:pt idx="7759">
                  <c:v>71</c:v>
                </c:pt>
                <c:pt idx="7760">
                  <c:v>78</c:v>
                </c:pt>
                <c:pt idx="7761">
                  <c:v>71</c:v>
                </c:pt>
                <c:pt idx="7762">
                  <c:v>59</c:v>
                </c:pt>
                <c:pt idx="7763">
                  <c:v>62</c:v>
                </c:pt>
                <c:pt idx="7764">
                  <c:v>62</c:v>
                </c:pt>
                <c:pt idx="7765">
                  <c:v>74</c:v>
                </c:pt>
                <c:pt idx="7766">
                  <c:v>74</c:v>
                </c:pt>
                <c:pt idx="7767">
                  <c:v>52</c:v>
                </c:pt>
                <c:pt idx="7768">
                  <c:v>50</c:v>
                </c:pt>
                <c:pt idx="7769">
                  <c:v>44</c:v>
                </c:pt>
                <c:pt idx="7770">
                  <c:v>49</c:v>
                </c:pt>
                <c:pt idx="7771">
                  <c:v>60</c:v>
                </c:pt>
                <c:pt idx="7772">
                  <c:v>54</c:v>
                </c:pt>
                <c:pt idx="7773">
                  <c:v>52</c:v>
                </c:pt>
                <c:pt idx="7774">
                  <c:v>53</c:v>
                </c:pt>
                <c:pt idx="7775">
                  <c:v>43</c:v>
                </c:pt>
                <c:pt idx="7776">
                  <c:v>34</c:v>
                </c:pt>
                <c:pt idx="7777">
                  <c:v>36</c:v>
                </c:pt>
                <c:pt idx="7778">
                  <c:v>32</c:v>
                </c:pt>
                <c:pt idx="7779">
                  <c:v>36</c:v>
                </c:pt>
                <c:pt idx="7780">
                  <c:v>43</c:v>
                </c:pt>
                <c:pt idx="7781">
                  <c:v>38</c:v>
                </c:pt>
                <c:pt idx="7782">
                  <c:v>33</c:v>
                </c:pt>
                <c:pt idx="7783">
                  <c:v>39</c:v>
                </c:pt>
                <c:pt idx="7784">
                  <c:v>32</c:v>
                </c:pt>
                <c:pt idx="7785">
                  <c:v>32</c:v>
                </c:pt>
                <c:pt idx="7786">
                  <c:v>43</c:v>
                </c:pt>
                <c:pt idx="7787">
                  <c:v>36</c:v>
                </c:pt>
                <c:pt idx="7788">
                  <c:v>40</c:v>
                </c:pt>
                <c:pt idx="7789">
                  <c:v>35</c:v>
                </c:pt>
                <c:pt idx="7790">
                  <c:v>27</c:v>
                </c:pt>
                <c:pt idx="7791">
                  <c:v>31</c:v>
                </c:pt>
                <c:pt idx="7792">
                  <c:v>43</c:v>
                </c:pt>
                <c:pt idx="7793">
                  <c:v>36</c:v>
                </c:pt>
                <c:pt idx="7794">
                  <c:v>33</c:v>
                </c:pt>
                <c:pt idx="7795">
                  <c:v>35</c:v>
                </c:pt>
                <c:pt idx="7796">
                  <c:v>28</c:v>
                </c:pt>
                <c:pt idx="7797">
                  <c:v>31</c:v>
                </c:pt>
                <c:pt idx="7798">
                  <c:v>44</c:v>
                </c:pt>
                <c:pt idx="7799">
                  <c:v>39</c:v>
                </c:pt>
                <c:pt idx="7800">
                  <c:v>44</c:v>
                </c:pt>
                <c:pt idx="7801">
                  <c:v>37</c:v>
                </c:pt>
                <c:pt idx="7802">
                  <c:v>36</c:v>
                </c:pt>
                <c:pt idx="7803">
                  <c:v>33</c:v>
                </c:pt>
                <c:pt idx="7804">
                  <c:v>47</c:v>
                </c:pt>
                <c:pt idx="7805">
                  <c:v>44</c:v>
                </c:pt>
                <c:pt idx="7806">
                  <c:v>47</c:v>
                </c:pt>
                <c:pt idx="7807">
                  <c:v>41</c:v>
                </c:pt>
                <c:pt idx="7808">
                  <c:v>37</c:v>
                </c:pt>
                <c:pt idx="7809">
                  <c:v>38</c:v>
                </c:pt>
                <c:pt idx="7810">
                  <c:v>45</c:v>
                </c:pt>
                <c:pt idx="7811">
                  <c:v>46</c:v>
                </c:pt>
                <c:pt idx="7812">
                  <c:v>44</c:v>
                </c:pt>
                <c:pt idx="7813">
                  <c:v>41</c:v>
                </c:pt>
                <c:pt idx="7814">
                  <c:v>35</c:v>
                </c:pt>
                <c:pt idx="7815">
                  <c:v>35</c:v>
                </c:pt>
                <c:pt idx="7816">
                  <c:v>46</c:v>
                </c:pt>
                <c:pt idx="7817">
                  <c:v>47</c:v>
                </c:pt>
                <c:pt idx="7818">
                  <c:v>41</c:v>
                </c:pt>
                <c:pt idx="7819">
                  <c:v>37</c:v>
                </c:pt>
                <c:pt idx="7820">
                  <c:v>37</c:v>
                </c:pt>
                <c:pt idx="7821">
                  <c:v>40</c:v>
                </c:pt>
                <c:pt idx="7822">
                  <c:v>43</c:v>
                </c:pt>
                <c:pt idx="7823">
                  <c:v>48</c:v>
                </c:pt>
                <c:pt idx="7824">
                  <c:v>39</c:v>
                </c:pt>
                <c:pt idx="7825">
                  <c:v>43</c:v>
                </c:pt>
                <c:pt idx="7826">
                  <c:v>36</c:v>
                </c:pt>
                <c:pt idx="7827">
                  <c:v>34</c:v>
                </c:pt>
                <c:pt idx="7828">
                  <c:v>44</c:v>
                </c:pt>
                <c:pt idx="7829">
                  <c:v>45</c:v>
                </c:pt>
                <c:pt idx="7830">
                  <c:v>51</c:v>
                </c:pt>
                <c:pt idx="7831">
                  <c:v>50</c:v>
                </c:pt>
                <c:pt idx="7832">
                  <c:v>46</c:v>
                </c:pt>
                <c:pt idx="7833">
                  <c:v>40</c:v>
                </c:pt>
                <c:pt idx="7834">
                  <c:v>43</c:v>
                </c:pt>
                <c:pt idx="7835">
                  <c:v>41</c:v>
                </c:pt>
                <c:pt idx="7836">
                  <c:v>47</c:v>
                </c:pt>
                <c:pt idx="7837">
                  <c:v>53</c:v>
                </c:pt>
                <c:pt idx="7838">
                  <c:v>48</c:v>
                </c:pt>
                <c:pt idx="7839">
                  <c:v>43</c:v>
                </c:pt>
                <c:pt idx="7840">
                  <c:v>42</c:v>
                </c:pt>
                <c:pt idx="7841">
                  <c:v>41</c:v>
                </c:pt>
                <c:pt idx="7842">
                  <c:v>48</c:v>
                </c:pt>
                <c:pt idx="7843">
                  <c:v>48</c:v>
                </c:pt>
                <c:pt idx="7844">
                  <c:v>20</c:v>
                </c:pt>
                <c:pt idx="7845">
                  <c:v>26</c:v>
                </c:pt>
                <c:pt idx="7846">
                  <c:v>27</c:v>
                </c:pt>
                <c:pt idx="7847">
                  <c:v>27</c:v>
                </c:pt>
                <c:pt idx="7848">
                  <c:v>26</c:v>
                </c:pt>
                <c:pt idx="7849">
                  <c:v>25</c:v>
                </c:pt>
                <c:pt idx="7850">
                  <c:v>20</c:v>
                </c:pt>
                <c:pt idx="7851">
                  <c:v>23</c:v>
                </c:pt>
                <c:pt idx="7852">
                  <c:v>27</c:v>
                </c:pt>
                <c:pt idx="7853">
                  <c:v>26</c:v>
                </c:pt>
                <c:pt idx="7854">
                  <c:v>28</c:v>
                </c:pt>
                <c:pt idx="7855">
                  <c:v>26</c:v>
                </c:pt>
                <c:pt idx="7856">
                  <c:v>20</c:v>
                </c:pt>
                <c:pt idx="7857">
                  <c:v>30</c:v>
                </c:pt>
                <c:pt idx="7858">
                  <c:v>23</c:v>
                </c:pt>
                <c:pt idx="7859">
                  <c:v>30</c:v>
                </c:pt>
                <c:pt idx="7860">
                  <c:v>35</c:v>
                </c:pt>
                <c:pt idx="7861">
                  <c:v>29</c:v>
                </c:pt>
                <c:pt idx="7862">
                  <c:v>23</c:v>
                </c:pt>
                <c:pt idx="7863">
                  <c:v>29</c:v>
                </c:pt>
                <c:pt idx="7864">
                  <c:v>24</c:v>
                </c:pt>
                <c:pt idx="7865">
                  <c:v>28</c:v>
                </c:pt>
                <c:pt idx="7866">
                  <c:v>34</c:v>
                </c:pt>
                <c:pt idx="7867">
                  <c:v>27</c:v>
                </c:pt>
                <c:pt idx="7868">
                  <c:v>24</c:v>
                </c:pt>
                <c:pt idx="7869">
                  <c:v>30</c:v>
                </c:pt>
                <c:pt idx="7870">
                  <c:v>23</c:v>
                </c:pt>
                <c:pt idx="7871">
                  <c:v>31</c:v>
                </c:pt>
                <c:pt idx="7872">
                  <c:v>35</c:v>
                </c:pt>
                <c:pt idx="7873">
                  <c:v>32</c:v>
                </c:pt>
                <c:pt idx="7874">
                  <c:v>28</c:v>
                </c:pt>
                <c:pt idx="7875">
                  <c:v>33</c:v>
                </c:pt>
                <c:pt idx="7876">
                  <c:v>27</c:v>
                </c:pt>
                <c:pt idx="7877">
                  <c:v>26</c:v>
                </c:pt>
                <c:pt idx="7878">
                  <c:v>29</c:v>
                </c:pt>
                <c:pt idx="7879">
                  <c:v>38</c:v>
                </c:pt>
                <c:pt idx="7880">
                  <c:v>29</c:v>
                </c:pt>
                <c:pt idx="7881">
                  <c:v>32</c:v>
                </c:pt>
                <c:pt idx="7882">
                  <c:v>29</c:v>
                </c:pt>
                <c:pt idx="7883">
                  <c:v>28</c:v>
                </c:pt>
                <c:pt idx="7884">
                  <c:v>33</c:v>
                </c:pt>
                <c:pt idx="7885">
                  <c:v>36</c:v>
                </c:pt>
                <c:pt idx="7886">
                  <c:v>27</c:v>
                </c:pt>
                <c:pt idx="7887">
                  <c:v>33</c:v>
                </c:pt>
                <c:pt idx="7888">
                  <c:v>29</c:v>
                </c:pt>
                <c:pt idx="7889">
                  <c:v>30</c:v>
                </c:pt>
                <c:pt idx="7890">
                  <c:v>35</c:v>
                </c:pt>
                <c:pt idx="7891">
                  <c:v>39</c:v>
                </c:pt>
                <c:pt idx="7892">
                  <c:v>33</c:v>
                </c:pt>
                <c:pt idx="7893">
                  <c:v>32</c:v>
                </c:pt>
                <c:pt idx="7894">
                  <c:v>36</c:v>
                </c:pt>
                <c:pt idx="7895">
                  <c:v>37</c:v>
                </c:pt>
                <c:pt idx="7896">
                  <c:v>36</c:v>
                </c:pt>
                <c:pt idx="7897">
                  <c:v>42</c:v>
                </c:pt>
                <c:pt idx="7898">
                  <c:v>31</c:v>
                </c:pt>
                <c:pt idx="7899">
                  <c:v>29</c:v>
                </c:pt>
                <c:pt idx="7900">
                  <c:v>39</c:v>
                </c:pt>
                <c:pt idx="7901">
                  <c:v>36</c:v>
                </c:pt>
                <c:pt idx="7902">
                  <c:v>35</c:v>
                </c:pt>
                <c:pt idx="7903">
                  <c:v>43</c:v>
                </c:pt>
                <c:pt idx="7904">
                  <c:v>34</c:v>
                </c:pt>
                <c:pt idx="7905">
                  <c:v>31</c:v>
                </c:pt>
                <c:pt idx="7906">
                  <c:v>34</c:v>
                </c:pt>
                <c:pt idx="7907">
                  <c:v>36</c:v>
                </c:pt>
                <c:pt idx="7908">
                  <c:v>30</c:v>
                </c:pt>
                <c:pt idx="7909">
                  <c:v>44</c:v>
                </c:pt>
                <c:pt idx="7910">
                  <c:v>32</c:v>
                </c:pt>
                <c:pt idx="7911">
                  <c:v>34</c:v>
                </c:pt>
                <c:pt idx="7912">
                  <c:v>38</c:v>
                </c:pt>
                <c:pt idx="7913">
                  <c:v>36</c:v>
                </c:pt>
                <c:pt idx="7914">
                  <c:v>30</c:v>
                </c:pt>
                <c:pt idx="7915">
                  <c:v>41</c:v>
                </c:pt>
                <c:pt idx="7916">
                  <c:v>30</c:v>
                </c:pt>
                <c:pt idx="7917">
                  <c:v>33</c:v>
                </c:pt>
                <c:pt idx="7918">
                  <c:v>33</c:v>
                </c:pt>
                <c:pt idx="7919">
                  <c:v>35</c:v>
                </c:pt>
                <c:pt idx="7920">
                  <c:v>38</c:v>
                </c:pt>
                <c:pt idx="7921">
                  <c:v>36</c:v>
                </c:pt>
                <c:pt idx="7922">
                  <c:v>28</c:v>
                </c:pt>
                <c:pt idx="7923">
                  <c:v>36</c:v>
                </c:pt>
                <c:pt idx="7924">
                  <c:v>40</c:v>
                </c:pt>
                <c:pt idx="7925">
                  <c:v>39</c:v>
                </c:pt>
                <c:pt idx="7926">
                  <c:v>42</c:v>
                </c:pt>
                <c:pt idx="7927">
                  <c:v>33</c:v>
                </c:pt>
                <c:pt idx="7928">
                  <c:v>36</c:v>
                </c:pt>
                <c:pt idx="7929">
                  <c:v>39</c:v>
                </c:pt>
                <c:pt idx="7930">
                  <c:v>47</c:v>
                </c:pt>
                <c:pt idx="7931">
                  <c:v>48</c:v>
                </c:pt>
                <c:pt idx="7932">
                  <c:v>51</c:v>
                </c:pt>
                <c:pt idx="7933">
                  <c:v>41</c:v>
                </c:pt>
                <c:pt idx="7934">
                  <c:v>40</c:v>
                </c:pt>
                <c:pt idx="7935">
                  <c:v>51</c:v>
                </c:pt>
                <c:pt idx="7936">
                  <c:v>46</c:v>
                </c:pt>
                <c:pt idx="7937">
                  <c:v>48</c:v>
                </c:pt>
                <c:pt idx="7938">
                  <c:v>47</c:v>
                </c:pt>
                <c:pt idx="7939">
                  <c:v>62</c:v>
                </c:pt>
                <c:pt idx="7940">
                  <c:v>44</c:v>
                </c:pt>
                <c:pt idx="7941">
                  <c:v>51</c:v>
                </c:pt>
                <c:pt idx="7942">
                  <c:v>46</c:v>
                </c:pt>
                <c:pt idx="7943">
                  <c:v>42</c:v>
                </c:pt>
                <c:pt idx="7944">
                  <c:v>49</c:v>
                </c:pt>
                <c:pt idx="7945">
                  <c:v>58</c:v>
                </c:pt>
                <c:pt idx="7946">
                  <c:v>41</c:v>
                </c:pt>
                <c:pt idx="7947">
                  <c:v>50</c:v>
                </c:pt>
                <c:pt idx="7948">
                  <c:v>42</c:v>
                </c:pt>
                <c:pt idx="7949">
                  <c:v>41</c:v>
                </c:pt>
                <c:pt idx="7950">
                  <c:v>44</c:v>
                </c:pt>
                <c:pt idx="7951">
                  <c:v>60</c:v>
                </c:pt>
                <c:pt idx="7952">
                  <c:v>41</c:v>
                </c:pt>
                <c:pt idx="7953">
                  <c:v>49</c:v>
                </c:pt>
                <c:pt idx="7954">
                  <c:v>46</c:v>
                </c:pt>
                <c:pt idx="7955">
                  <c:v>46</c:v>
                </c:pt>
                <c:pt idx="7956">
                  <c:v>44</c:v>
                </c:pt>
                <c:pt idx="7957">
                  <c:v>56</c:v>
                </c:pt>
                <c:pt idx="7958">
                  <c:v>45</c:v>
                </c:pt>
                <c:pt idx="7959">
                  <c:v>47</c:v>
                </c:pt>
                <c:pt idx="7960">
                  <c:v>51</c:v>
                </c:pt>
                <c:pt idx="7961">
                  <c:v>52</c:v>
                </c:pt>
                <c:pt idx="7962">
                  <c:v>59</c:v>
                </c:pt>
                <c:pt idx="7963">
                  <c:v>60</c:v>
                </c:pt>
                <c:pt idx="7964">
                  <c:v>40</c:v>
                </c:pt>
                <c:pt idx="7965">
                  <c:v>42</c:v>
                </c:pt>
                <c:pt idx="7966">
                  <c:v>39</c:v>
                </c:pt>
                <c:pt idx="7967">
                  <c:v>39</c:v>
                </c:pt>
                <c:pt idx="7968">
                  <c:v>43</c:v>
                </c:pt>
                <c:pt idx="7969">
                  <c:v>51</c:v>
                </c:pt>
                <c:pt idx="7970">
                  <c:v>36</c:v>
                </c:pt>
                <c:pt idx="7971">
                  <c:v>39</c:v>
                </c:pt>
                <c:pt idx="7972">
                  <c:v>42</c:v>
                </c:pt>
                <c:pt idx="7973">
                  <c:v>42</c:v>
                </c:pt>
                <c:pt idx="7974">
                  <c:v>50</c:v>
                </c:pt>
                <c:pt idx="7975">
                  <c:v>46</c:v>
                </c:pt>
                <c:pt idx="7976">
                  <c:v>39</c:v>
                </c:pt>
                <c:pt idx="7977">
                  <c:v>46</c:v>
                </c:pt>
                <c:pt idx="7978">
                  <c:v>40</c:v>
                </c:pt>
                <c:pt idx="7979">
                  <c:v>37</c:v>
                </c:pt>
                <c:pt idx="7980">
                  <c:v>51</c:v>
                </c:pt>
                <c:pt idx="7981">
                  <c:v>56</c:v>
                </c:pt>
                <c:pt idx="7982">
                  <c:v>40</c:v>
                </c:pt>
                <c:pt idx="7983">
                  <c:v>46</c:v>
                </c:pt>
                <c:pt idx="7984">
                  <c:v>44</c:v>
                </c:pt>
                <c:pt idx="7985">
                  <c:v>40</c:v>
                </c:pt>
                <c:pt idx="7986">
                  <c:v>43</c:v>
                </c:pt>
                <c:pt idx="7987">
                  <c:v>50</c:v>
                </c:pt>
                <c:pt idx="7988">
                  <c:v>26</c:v>
                </c:pt>
                <c:pt idx="7989">
                  <c:v>35</c:v>
                </c:pt>
                <c:pt idx="7990">
                  <c:v>36</c:v>
                </c:pt>
                <c:pt idx="7991">
                  <c:v>33</c:v>
                </c:pt>
                <c:pt idx="7992">
                  <c:v>36</c:v>
                </c:pt>
                <c:pt idx="7993">
                  <c:v>29</c:v>
                </c:pt>
                <c:pt idx="7994">
                  <c:v>28</c:v>
                </c:pt>
                <c:pt idx="7995">
                  <c:v>30</c:v>
                </c:pt>
                <c:pt idx="7996">
                  <c:v>33</c:v>
                </c:pt>
                <c:pt idx="7997">
                  <c:v>34</c:v>
                </c:pt>
                <c:pt idx="7998">
                  <c:v>40</c:v>
                </c:pt>
                <c:pt idx="7999">
                  <c:v>32</c:v>
                </c:pt>
                <c:pt idx="8000">
                  <c:v>24</c:v>
                </c:pt>
                <c:pt idx="8001">
                  <c:v>36</c:v>
                </c:pt>
                <c:pt idx="8002">
                  <c:v>33</c:v>
                </c:pt>
                <c:pt idx="8003">
                  <c:v>36</c:v>
                </c:pt>
                <c:pt idx="8004">
                  <c:v>36</c:v>
                </c:pt>
                <c:pt idx="8005">
                  <c:v>33</c:v>
                </c:pt>
                <c:pt idx="8006">
                  <c:v>31</c:v>
                </c:pt>
                <c:pt idx="8007">
                  <c:v>34</c:v>
                </c:pt>
                <c:pt idx="8008">
                  <c:v>38</c:v>
                </c:pt>
                <c:pt idx="8009">
                  <c:v>31</c:v>
                </c:pt>
                <c:pt idx="8010">
                  <c:v>38</c:v>
                </c:pt>
                <c:pt idx="8011">
                  <c:v>49</c:v>
                </c:pt>
                <c:pt idx="8012">
                  <c:v>32</c:v>
                </c:pt>
                <c:pt idx="8013">
                  <c:v>34</c:v>
                </c:pt>
                <c:pt idx="8014">
                  <c:v>36</c:v>
                </c:pt>
                <c:pt idx="8015">
                  <c:v>33</c:v>
                </c:pt>
                <c:pt idx="8016">
                  <c:v>38</c:v>
                </c:pt>
                <c:pt idx="8017">
                  <c:v>43</c:v>
                </c:pt>
                <c:pt idx="8018">
                  <c:v>36</c:v>
                </c:pt>
                <c:pt idx="8019">
                  <c:v>35</c:v>
                </c:pt>
                <c:pt idx="8020">
                  <c:v>35</c:v>
                </c:pt>
                <c:pt idx="8021">
                  <c:v>32</c:v>
                </c:pt>
                <c:pt idx="8022">
                  <c:v>39</c:v>
                </c:pt>
                <c:pt idx="8023">
                  <c:v>48</c:v>
                </c:pt>
                <c:pt idx="8024">
                  <c:v>30</c:v>
                </c:pt>
                <c:pt idx="8025">
                  <c:v>37</c:v>
                </c:pt>
                <c:pt idx="8026">
                  <c:v>33</c:v>
                </c:pt>
                <c:pt idx="8027">
                  <c:v>29</c:v>
                </c:pt>
                <c:pt idx="8028">
                  <c:v>38</c:v>
                </c:pt>
                <c:pt idx="8029">
                  <c:v>51</c:v>
                </c:pt>
                <c:pt idx="8030">
                  <c:v>36</c:v>
                </c:pt>
                <c:pt idx="8031">
                  <c:v>41</c:v>
                </c:pt>
                <c:pt idx="8032">
                  <c:v>34</c:v>
                </c:pt>
                <c:pt idx="8033">
                  <c:v>36</c:v>
                </c:pt>
                <c:pt idx="8034">
                  <c:v>43</c:v>
                </c:pt>
                <c:pt idx="8035">
                  <c:v>46</c:v>
                </c:pt>
                <c:pt idx="8036">
                  <c:v>38</c:v>
                </c:pt>
                <c:pt idx="8037">
                  <c:v>39</c:v>
                </c:pt>
                <c:pt idx="8038">
                  <c:v>38</c:v>
                </c:pt>
                <c:pt idx="8039">
                  <c:v>39</c:v>
                </c:pt>
                <c:pt idx="8040">
                  <c:v>44</c:v>
                </c:pt>
                <c:pt idx="8041">
                  <c:v>49</c:v>
                </c:pt>
                <c:pt idx="8042">
                  <c:v>36</c:v>
                </c:pt>
                <c:pt idx="8043">
                  <c:v>43</c:v>
                </c:pt>
                <c:pt idx="8044">
                  <c:v>33</c:v>
                </c:pt>
                <c:pt idx="8045">
                  <c:v>33</c:v>
                </c:pt>
                <c:pt idx="8046">
                  <c:v>46</c:v>
                </c:pt>
                <c:pt idx="8047">
                  <c:v>46</c:v>
                </c:pt>
                <c:pt idx="8048">
                  <c:v>40</c:v>
                </c:pt>
                <c:pt idx="8049">
                  <c:v>42</c:v>
                </c:pt>
                <c:pt idx="8050">
                  <c:v>35</c:v>
                </c:pt>
                <c:pt idx="8051">
                  <c:v>33</c:v>
                </c:pt>
                <c:pt idx="8052">
                  <c:v>46</c:v>
                </c:pt>
                <c:pt idx="8053">
                  <c:v>49</c:v>
                </c:pt>
                <c:pt idx="8054">
                  <c:v>39</c:v>
                </c:pt>
                <c:pt idx="8055">
                  <c:v>42</c:v>
                </c:pt>
                <c:pt idx="8056">
                  <c:v>39</c:v>
                </c:pt>
                <c:pt idx="8057">
                  <c:v>35</c:v>
                </c:pt>
                <c:pt idx="8058">
                  <c:v>43</c:v>
                </c:pt>
                <c:pt idx="8059">
                  <c:v>44</c:v>
                </c:pt>
                <c:pt idx="8060">
                  <c:v>36</c:v>
                </c:pt>
                <c:pt idx="8061">
                  <c:v>31</c:v>
                </c:pt>
                <c:pt idx="8062">
                  <c:v>24</c:v>
                </c:pt>
                <c:pt idx="8063">
                  <c:v>27</c:v>
                </c:pt>
                <c:pt idx="8064">
                  <c:v>26</c:v>
                </c:pt>
                <c:pt idx="8065">
                  <c:v>24</c:v>
                </c:pt>
                <c:pt idx="8066">
                  <c:v>19</c:v>
                </c:pt>
                <c:pt idx="8067">
                  <c:v>23</c:v>
                </c:pt>
                <c:pt idx="8068">
                  <c:v>27</c:v>
                </c:pt>
                <c:pt idx="8069">
                  <c:v>28</c:v>
                </c:pt>
                <c:pt idx="8070">
                  <c:v>26</c:v>
                </c:pt>
                <c:pt idx="8071">
                  <c:v>26</c:v>
                </c:pt>
                <c:pt idx="8072">
                  <c:v>21</c:v>
                </c:pt>
                <c:pt idx="8073">
                  <c:v>31</c:v>
                </c:pt>
                <c:pt idx="8074">
                  <c:v>20</c:v>
                </c:pt>
                <c:pt idx="8075">
                  <c:v>26</c:v>
                </c:pt>
                <c:pt idx="8076">
                  <c:v>29</c:v>
                </c:pt>
                <c:pt idx="8077">
                  <c:v>27</c:v>
                </c:pt>
                <c:pt idx="8078">
                  <c:v>13</c:v>
                </c:pt>
                <c:pt idx="8079">
                  <c:v>21</c:v>
                </c:pt>
                <c:pt idx="8080">
                  <c:v>20</c:v>
                </c:pt>
                <c:pt idx="8081">
                  <c:v>20</c:v>
                </c:pt>
                <c:pt idx="8082">
                  <c:v>26</c:v>
                </c:pt>
                <c:pt idx="8083">
                  <c:v>22</c:v>
                </c:pt>
                <c:pt idx="8084">
                  <c:v>13</c:v>
                </c:pt>
                <c:pt idx="8085">
                  <c:v>22</c:v>
                </c:pt>
                <c:pt idx="8086">
                  <c:v>19</c:v>
                </c:pt>
                <c:pt idx="8087">
                  <c:v>27</c:v>
                </c:pt>
                <c:pt idx="8088">
                  <c:v>38</c:v>
                </c:pt>
                <c:pt idx="8089">
                  <c:v>34</c:v>
                </c:pt>
                <c:pt idx="8090">
                  <c:v>30</c:v>
                </c:pt>
                <c:pt idx="8091">
                  <c:v>40</c:v>
                </c:pt>
                <c:pt idx="8092">
                  <c:v>30</c:v>
                </c:pt>
                <c:pt idx="8093">
                  <c:v>29</c:v>
                </c:pt>
                <c:pt idx="8094">
                  <c:v>40</c:v>
                </c:pt>
                <c:pt idx="8095">
                  <c:v>42</c:v>
                </c:pt>
                <c:pt idx="8096">
                  <c:v>34</c:v>
                </c:pt>
                <c:pt idx="8097">
                  <c:v>34</c:v>
                </c:pt>
                <c:pt idx="8098">
                  <c:v>33</c:v>
                </c:pt>
                <c:pt idx="8099">
                  <c:v>32</c:v>
                </c:pt>
                <c:pt idx="8100">
                  <c:v>39</c:v>
                </c:pt>
                <c:pt idx="8101">
                  <c:v>47</c:v>
                </c:pt>
                <c:pt idx="8102">
                  <c:v>34</c:v>
                </c:pt>
                <c:pt idx="8103">
                  <c:v>43</c:v>
                </c:pt>
                <c:pt idx="8104">
                  <c:v>35</c:v>
                </c:pt>
                <c:pt idx="8105">
                  <c:v>38</c:v>
                </c:pt>
                <c:pt idx="8106">
                  <c:v>43</c:v>
                </c:pt>
                <c:pt idx="8107">
                  <c:v>43</c:v>
                </c:pt>
                <c:pt idx="8108">
                  <c:v>38</c:v>
                </c:pt>
                <c:pt idx="8109">
                  <c:v>38</c:v>
                </c:pt>
                <c:pt idx="8110">
                  <c:v>47</c:v>
                </c:pt>
                <c:pt idx="8111">
                  <c:v>41</c:v>
                </c:pt>
                <c:pt idx="8112">
                  <c:v>37</c:v>
                </c:pt>
                <c:pt idx="8113">
                  <c:v>33</c:v>
                </c:pt>
                <c:pt idx="8114">
                  <c:v>30</c:v>
                </c:pt>
                <c:pt idx="8115">
                  <c:v>29</c:v>
                </c:pt>
                <c:pt idx="8116">
                  <c:v>32</c:v>
                </c:pt>
                <c:pt idx="8117">
                  <c:v>30</c:v>
                </c:pt>
                <c:pt idx="8118">
                  <c:v>30</c:v>
                </c:pt>
                <c:pt idx="8119">
                  <c:v>39</c:v>
                </c:pt>
                <c:pt idx="8120">
                  <c:v>31</c:v>
                </c:pt>
                <c:pt idx="8121">
                  <c:v>27</c:v>
                </c:pt>
                <c:pt idx="8122">
                  <c:v>51</c:v>
                </c:pt>
                <c:pt idx="8123">
                  <c:v>50</c:v>
                </c:pt>
                <c:pt idx="8124">
                  <c:v>46</c:v>
                </c:pt>
                <c:pt idx="8125">
                  <c:v>51</c:v>
                </c:pt>
                <c:pt idx="8126">
                  <c:v>46</c:v>
                </c:pt>
                <c:pt idx="8127">
                  <c:v>39</c:v>
                </c:pt>
                <c:pt idx="8128">
                  <c:v>46</c:v>
                </c:pt>
                <c:pt idx="8129">
                  <c:v>44</c:v>
                </c:pt>
                <c:pt idx="8130">
                  <c:v>47</c:v>
                </c:pt>
                <c:pt idx="8131">
                  <c:v>54</c:v>
                </c:pt>
                <c:pt idx="8132">
                  <c:v>34</c:v>
                </c:pt>
                <c:pt idx="8133">
                  <c:v>34</c:v>
                </c:pt>
                <c:pt idx="8134">
                  <c:v>28</c:v>
                </c:pt>
                <c:pt idx="8135">
                  <c:v>28</c:v>
                </c:pt>
                <c:pt idx="8136">
                  <c:v>42</c:v>
                </c:pt>
                <c:pt idx="8137">
                  <c:v>32</c:v>
                </c:pt>
                <c:pt idx="8138">
                  <c:v>32</c:v>
                </c:pt>
                <c:pt idx="8139">
                  <c:v>32</c:v>
                </c:pt>
                <c:pt idx="8140">
                  <c:v>25</c:v>
                </c:pt>
                <c:pt idx="8141">
                  <c:v>28</c:v>
                </c:pt>
                <c:pt idx="8142">
                  <c:v>39</c:v>
                </c:pt>
                <c:pt idx="8143">
                  <c:v>30</c:v>
                </c:pt>
                <c:pt idx="8144">
                  <c:v>39</c:v>
                </c:pt>
                <c:pt idx="8145">
                  <c:v>33</c:v>
                </c:pt>
                <c:pt idx="8146">
                  <c:v>29</c:v>
                </c:pt>
                <c:pt idx="8147">
                  <c:v>32</c:v>
                </c:pt>
                <c:pt idx="8148">
                  <c:v>41</c:v>
                </c:pt>
                <c:pt idx="8149">
                  <c:v>38</c:v>
                </c:pt>
                <c:pt idx="8150">
                  <c:v>35</c:v>
                </c:pt>
                <c:pt idx="8151">
                  <c:v>37</c:v>
                </c:pt>
                <c:pt idx="8152">
                  <c:v>27</c:v>
                </c:pt>
                <c:pt idx="8153">
                  <c:v>36</c:v>
                </c:pt>
                <c:pt idx="8154">
                  <c:v>45</c:v>
                </c:pt>
                <c:pt idx="8155">
                  <c:v>39</c:v>
                </c:pt>
                <c:pt idx="8156">
                  <c:v>44</c:v>
                </c:pt>
                <c:pt idx="8157">
                  <c:v>40</c:v>
                </c:pt>
                <c:pt idx="8158">
                  <c:v>38</c:v>
                </c:pt>
                <c:pt idx="8159">
                  <c:v>42</c:v>
                </c:pt>
                <c:pt idx="8160">
                  <c:v>51</c:v>
                </c:pt>
                <c:pt idx="8161">
                  <c:v>51</c:v>
                </c:pt>
                <c:pt idx="8162">
                  <c:v>49</c:v>
                </c:pt>
                <c:pt idx="8163">
                  <c:v>41</c:v>
                </c:pt>
                <c:pt idx="8164">
                  <c:v>42</c:v>
                </c:pt>
                <c:pt idx="8165">
                  <c:v>43</c:v>
                </c:pt>
                <c:pt idx="8166">
                  <c:v>43</c:v>
                </c:pt>
                <c:pt idx="8167">
                  <c:v>52</c:v>
                </c:pt>
                <c:pt idx="8168">
                  <c:v>49</c:v>
                </c:pt>
                <c:pt idx="8169">
                  <c:v>45</c:v>
                </c:pt>
                <c:pt idx="8170">
                  <c:v>43</c:v>
                </c:pt>
                <c:pt idx="8171">
                  <c:v>39</c:v>
                </c:pt>
                <c:pt idx="8172">
                  <c:v>50</c:v>
                </c:pt>
                <c:pt idx="8173">
                  <c:v>50</c:v>
                </c:pt>
                <c:pt idx="8174">
                  <c:v>51</c:v>
                </c:pt>
                <c:pt idx="8175">
                  <c:v>44</c:v>
                </c:pt>
                <c:pt idx="8176">
                  <c:v>38</c:v>
                </c:pt>
                <c:pt idx="8177">
                  <c:v>43</c:v>
                </c:pt>
                <c:pt idx="8178">
                  <c:v>46</c:v>
                </c:pt>
                <c:pt idx="8179">
                  <c:v>49</c:v>
                </c:pt>
                <c:pt idx="8180">
                  <c:v>46</c:v>
                </c:pt>
                <c:pt idx="8181">
                  <c:v>40</c:v>
                </c:pt>
                <c:pt idx="8182">
                  <c:v>32</c:v>
                </c:pt>
                <c:pt idx="8183">
                  <c:v>32</c:v>
                </c:pt>
                <c:pt idx="8184">
                  <c:v>36</c:v>
                </c:pt>
                <c:pt idx="8185">
                  <c:v>48</c:v>
                </c:pt>
                <c:pt idx="8186">
                  <c:v>47</c:v>
                </c:pt>
                <c:pt idx="8187">
                  <c:v>35</c:v>
                </c:pt>
                <c:pt idx="8188">
                  <c:v>38</c:v>
                </c:pt>
                <c:pt idx="8189">
                  <c:v>40</c:v>
                </c:pt>
                <c:pt idx="8190">
                  <c:v>43</c:v>
                </c:pt>
                <c:pt idx="8191">
                  <c:v>42</c:v>
                </c:pt>
                <c:pt idx="8192">
                  <c:v>48</c:v>
                </c:pt>
                <c:pt idx="8193">
                  <c:v>43</c:v>
                </c:pt>
                <c:pt idx="8194">
                  <c:v>47</c:v>
                </c:pt>
                <c:pt idx="8195">
                  <c:v>43</c:v>
                </c:pt>
                <c:pt idx="8196">
                  <c:v>51</c:v>
                </c:pt>
                <c:pt idx="8197">
                  <c:v>53</c:v>
                </c:pt>
                <c:pt idx="8198">
                  <c:v>53</c:v>
                </c:pt>
                <c:pt idx="8199">
                  <c:v>47</c:v>
                </c:pt>
                <c:pt idx="8200">
                  <c:v>44</c:v>
                </c:pt>
                <c:pt idx="8201">
                  <c:v>40</c:v>
                </c:pt>
                <c:pt idx="8202">
                  <c:v>46</c:v>
                </c:pt>
                <c:pt idx="8203">
                  <c:v>53</c:v>
                </c:pt>
                <c:pt idx="8204">
                  <c:v>27</c:v>
                </c:pt>
                <c:pt idx="8205">
                  <c:v>35</c:v>
                </c:pt>
                <c:pt idx="8206">
                  <c:v>36</c:v>
                </c:pt>
                <c:pt idx="8207">
                  <c:v>34</c:v>
                </c:pt>
                <c:pt idx="8208">
                  <c:v>37</c:v>
                </c:pt>
                <c:pt idx="8209">
                  <c:v>36</c:v>
                </c:pt>
                <c:pt idx="8210">
                  <c:v>27</c:v>
                </c:pt>
                <c:pt idx="8211">
                  <c:v>35</c:v>
                </c:pt>
                <c:pt idx="8212">
                  <c:v>31</c:v>
                </c:pt>
                <c:pt idx="8213">
                  <c:v>30</c:v>
                </c:pt>
                <c:pt idx="8214">
                  <c:v>37</c:v>
                </c:pt>
                <c:pt idx="8215">
                  <c:v>31</c:v>
                </c:pt>
                <c:pt idx="8216">
                  <c:v>31</c:v>
                </c:pt>
                <c:pt idx="8217">
                  <c:v>42</c:v>
                </c:pt>
                <c:pt idx="8218">
                  <c:v>43</c:v>
                </c:pt>
                <c:pt idx="8219">
                  <c:v>41</c:v>
                </c:pt>
                <c:pt idx="8220">
                  <c:v>44</c:v>
                </c:pt>
                <c:pt idx="8221">
                  <c:v>39</c:v>
                </c:pt>
                <c:pt idx="8222">
                  <c:v>41</c:v>
                </c:pt>
                <c:pt idx="8223">
                  <c:v>46</c:v>
                </c:pt>
                <c:pt idx="8224">
                  <c:v>47</c:v>
                </c:pt>
                <c:pt idx="8225">
                  <c:v>40</c:v>
                </c:pt>
                <c:pt idx="8226">
                  <c:v>47</c:v>
                </c:pt>
                <c:pt idx="8227">
                  <c:v>54</c:v>
                </c:pt>
                <c:pt idx="8228">
                  <c:v>43</c:v>
                </c:pt>
                <c:pt idx="8229">
                  <c:v>43</c:v>
                </c:pt>
                <c:pt idx="8230">
                  <c:v>49</c:v>
                </c:pt>
                <c:pt idx="8231">
                  <c:v>47</c:v>
                </c:pt>
                <c:pt idx="8232">
                  <c:v>43</c:v>
                </c:pt>
                <c:pt idx="8233">
                  <c:v>54</c:v>
                </c:pt>
                <c:pt idx="8234">
                  <c:v>47</c:v>
                </c:pt>
                <c:pt idx="8235">
                  <c:v>51</c:v>
                </c:pt>
                <c:pt idx="8236">
                  <c:v>46</c:v>
                </c:pt>
                <c:pt idx="8237">
                  <c:v>47</c:v>
                </c:pt>
                <c:pt idx="8238">
                  <c:v>47</c:v>
                </c:pt>
                <c:pt idx="8239">
                  <c:v>57</c:v>
                </c:pt>
                <c:pt idx="8240">
                  <c:v>48</c:v>
                </c:pt>
                <c:pt idx="8241">
                  <c:v>46</c:v>
                </c:pt>
                <c:pt idx="8242">
                  <c:v>47</c:v>
                </c:pt>
                <c:pt idx="8243">
                  <c:v>46</c:v>
                </c:pt>
                <c:pt idx="8244">
                  <c:v>47</c:v>
                </c:pt>
                <c:pt idx="8245">
                  <c:v>61</c:v>
                </c:pt>
                <c:pt idx="8246">
                  <c:v>44</c:v>
                </c:pt>
                <c:pt idx="8247">
                  <c:v>56</c:v>
                </c:pt>
                <c:pt idx="8248">
                  <c:v>44</c:v>
                </c:pt>
                <c:pt idx="8249">
                  <c:v>42</c:v>
                </c:pt>
                <c:pt idx="8250">
                  <c:v>50</c:v>
                </c:pt>
                <c:pt idx="8251">
                  <c:v>55</c:v>
                </c:pt>
                <c:pt idx="8252">
                  <c:v>41</c:v>
                </c:pt>
                <c:pt idx="8253">
                  <c:v>51</c:v>
                </c:pt>
                <c:pt idx="8254">
                  <c:v>46</c:v>
                </c:pt>
                <c:pt idx="8255">
                  <c:v>43</c:v>
                </c:pt>
                <c:pt idx="8256">
                  <c:v>53</c:v>
                </c:pt>
                <c:pt idx="8257">
                  <c:v>54</c:v>
                </c:pt>
                <c:pt idx="8258">
                  <c:v>47</c:v>
                </c:pt>
                <c:pt idx="8259">
                  <c:v>50</c:v>
                </c:pt>
                <c:pt idx="8260">
                  <c:v>47</c:v>
                </c:pt>
                <c:pt idx="8261">
                  <c:v>43</c:v>
                </c:pt>
                <c:pt idx="8262">
                  <c:v>48</c:v>
                </c:pt>
                <c:pt idx="8263">
                  <c:v>53</c:v>
                </c:pt>
                <c:pt idx="8264">
                  <c:v>47</c:v>
                </c:pt>
                <c:pt idx="8265">
                  <c:v>52</c:v>
                </c:pt>
                <c:pt idx="8266">
                  <c:v>44</c:v>
                </c:pt>
                <c:pt idx="8267">
                  <c:v>43</c:v>
                </c:pt>
                <c:pt idx="8268">
                  <c:v>46</c:v>
                </c:pt>
                <c:pt idx="8269">
                  <c:v>51</c:v>
                </c:pt>
                <c:pt idx="8270">
                  <c:v>47</c:v>
                </c:pt>
                <c:pt idx="8271">
                  <c:v>50</c:v>
                </c:pt>
                <c:pt idx="8272">
                  <c:v>47</c:v>
                </c:pt>
                <c:pt idx="8273">
                  <c:v>40</c:v>
                </c:pt>
                <c:pt idx="8274">
                  <c:v>49</c:v>
                </c:pt>
                <c:pt idx="8275">
                  <c:v>56</c:v>
                </c:pt>
                <c:pt idx="8276">
                  <c:v>20</c:v>
                </c:pt>
                <c:pt idx="8277">
                  <c:v>31</c:v>
                </c:pt>
                <c:pt idx="8278">
                  <c:v>26</c:v>
                </c:pt>
                <c:pt idx="8279">
                  <c:v>26</c:v>
                </c:pt>
                <c:pt idx="8280">
                  <c:v>30</c:v>
                </c:pt>
                <c:pt idx="8281">
                  <c:v>24</c:v>
                </c:pt>
                <c:pt idx="8282">
                  <c:v>18</c:v>
                </c:pt>
                <c:pt idx="8283">
                  <c:v>23</c:v>
                </c:pt>
                <c:pt idx="8284">
                  <c:v>23</c:v>
                </c:pt>
                <c:pt idx="8285">
                  <c:v>28</c:v>
                </c:pt>
                <c:pt idx="8286">
                  <c:v>29</c:v>
                </c:pt>
                <c:pt idx="8287">
                  <c:v>28</c:v>
                </c:pt>
                <c:pt idx="8288">
                  <c:v>20</c:v>
                </c:pt>
                <c:pt idx="8289">
                  <c:v>31</c:v>
                </c:pt>
                <c:pt idx="8290">
                  <c:v>22</c:v>
                </c:pt>
                <c:pt idx="8291">
                  <c:v>25</c:v>
                </c:pt>
                <c:pt idx="8292">
                  <c:v>27</c:v>
                </c:pt>
                <c:pt idx="8293">
                  <c:v>25</c:v>
                </c:pt>
                <c:pt idx="8294">
                  <c:v>13</c:v>
                </c:pt>
                <c:pt idx="8295">
                  <c:v>17</c:v>
                </c:pt>
                <c:pt idx="8296">
                  <c:v>15</c:v>
                </c:pt>
                <c:pt idx="8297">
                  <c:v>20</c:v>
                </c:pt>
                <c:pt idx="8298">
                  <c:v>20</c:v>
                </c:pt>
                <c:pt idx="8299">
                  <c:v>18</c:v>
                </c:pt>
                <c:pt idx="8300">
                  <c:v>12</c:v>
                </c:pt>
                <c:pt idx="8301">
                  <c:v>20</c:v>
                </c:pt>
                <c:pt idx="8302">
                  <c:v>14</c:v>
                </c:pt>
                <c:pt idx="8303">
                  <c:v>20</c:v>
                </c:pt>
                <c:pt idx="8304">
                  <c:v>33</c:v>
                </c:pt>
                <c:pt idx="8305">
                  <c:v>31</c:v>
                </c:pt>
                <c:pt idx="8306">
                  <c:v>28</c:v>
                </c:pt>
                <c:pt idx="8307">
                  <c:v>32</c:v>
                </c:pt>
                <c:pt idx="8308">
                  <c:v>26</c:v>
                </c:pt>
                <c:pt idx="8309">
                  <c:v>29</c:v>
                </c:pt>
                <c:pt idx="8310">
                  <c:v>30</c:v>
                </c:pt>
                <c:pt idx="8311">
                  <c:v>37</c:v>
                </c:pt>
                <c:pt idx="8312">
                  <c:v>29</c:v>
                </c:pt>
                <c:pt idx="8313">
                  <c:v>30</c:v>
                </c:pt>
                <c:pt idx="8314">
                  <c:v>30</c:v>
                </c:pt>
                <c:pt idx="8315">
                  <c:v>32</c:v>
                </c:pt>
                <c:pt idx="8316">
                  <c:v>33</c:v>
                </c:pt>
                <c:pt idx="8317">
                  <c:v>38</c:v>
                </c:pt>
                <c:pt idx="8318">
                  <c:v>29</c:v>
                </c:pt>
                <c:pt idx="8319">
                  <c:v>44</c:v>
                </c:pt>
                <c:pt idx="8320">
                  <c:v>39</c:v>
                </c:pt>
                <c:pt idx="8321">
                  <c:v>32</c:v>
                </c:pt>
                <c:pt idx="8322">
                  <c:v>35</c:v>
                </c:pt>
                <c:pt idx="8323">
                  <c:v>40</c:v>
                </c:pt>
                <c:pt idx="8324">
                  <c:v>40</c:v>
                </c:pt>
                <c:pt idx="8325">
                  <c:v>33</c:v>
                </c:pt>
                <c:pt idx="8326">
                  <c:v>40</c:v>
                </c:pt>
                <c:pt idx="8327">
                  <c:v>40</c:v>
                </c:pt>
                <c:pt idx="8328">
                  <c:v>39</c:v>
                </c:pt>
                <c:pt idx="8329">
                  <c:v>30</c:v>
                </c:pt>
                <c:pt idx="8330">
                  <c:v>28</c:v>
                </c:pt>
                <c:pt idx="8331">
                  <c:v>25</c:v>
                </c:pt>
                <c:pt idx="8332">
                  <c:v>27</c:v>
                </c:pt>
                <c:pt idx="8333">
                  <c:v>30</c:v>
                </c:pt>
                <c:pt idx="8334">
                  <c:v>28</c:v>
                </c:pt>
                <c:pt idx="8335">
                  <c:v>29</c:v>
                </c:pt>
                <c:pt idx="8336">
                  <c:v>24</c:v>
                </c:pt>
                <c:pt idx="8337">
                  <c:v>21</c:v>
                </c:pt>
                <c:pt idx="8338">
                  <c:v>37</c:v>
                </c:pt>
                <c:pt idx="8339">
                  <c:v>38</c:v>
                </c:pt>
                <c:pt idx="8340">
                  <c:v>43</c:v>
                </c:pt>
                <c:pt idx="8341">
                  <c:v>43</c:v>
                </c:pt>
                <c:pt idx="8342">
                  <c:v>39</c:v>
                </c:pt>
                <c:pt idx="8343">
                  <c:v>37</c:v>
                </c:pt>
                <c:pt idx="8344">
                  <c:v>44</c:v>
                </c:pt>
                <c:pt idx="8345">
                  <c:v>44</c:v>
                </c:pt>
                <c:pt idx="8346">
                  <c:v>38</c:v>
                </c:pt>
                <c:pt idx="8347">
                  <c:v>49</c:v>
                </c:pt>
                <c:pt idx="8348">
                  <c:v>27</c:v>
                </c:pt>
                <c:pt idx="8349">
                  <c:v>23</c:v>
                </c:pt>
                <c:pt idx="8350">
                  <c:v>19</c:v>
                </c:pt>
                <c:pt idx="8351">
                  <c:v>22</c:v>
                </c:pt>
                <c:pt idx="8352">
                  <c:v>31</c:v>
                </c:pt>
                <c:pt idx="8353">
                  <c:v>24</c:v>
                </c:pt>
                <c:pt idx="8354">
                  <c:v>16</c:v>
                </c:pt>
                <c:pt idx="8355">
                  <c:v>26</c:v>
                </c:pt>
                <c:pt idx="8356">
                  <c:v>26</c:v>
                </c:pt>
                <c:pt idx="8357">
                  <c:v>24</c:v>
                </c:pt>
                <c:pt idx="8358">
                  <c:v>29</c:v>
                </c:pt>
                <c:pt idx="8359">
                  <c:v>27</c:v>
                </c:pt>
                <c:pt idx="8360">
                  <c:v>23</c:v>
                </c:pt>
                <c:pt idx="8361">
                  <c:v>32</c:v>
                </c:pt>
                <c:pt idx="8362">
                  <c:v>20</c:v>
                </c:pt>
                <c:pt idx="8363">
                  <c:v>23</c:v>
                </c:pt>
                <c:pt idx="8364">
                  <c:v>28</c:v>
                </c:pt>
                <c:pt idx="8365">
                  <c:v>26</c:v>
                </c:pt>
                <c:pt idx="8366">
                  <c:v>15</c:v>
                </c:pt>
                <c:pt idx="8367">
                  <c:v>16</c:v>
                </c:pt>
                <c:pt idx="8368">
                  <c:v>11</c:v>
                </c:pt>
                <c:pt idx="8369">
                  <c:v>15</c:v>
                </c:pt>
                <c:pt idx="8370">
                  <c:v>19</c:v>
                </c:pt>
                <c:pt idx="8371">
                  <c:v>14</c:v>
                </c:pt>
                <c:pt idx="8372">
                  <c:v>7</c:v>
                </c:pt>
                <c:pt idx="8373">
                  <c:v>16</c:v>
                </c:pt>
                <c:pt idx="8374">
                  <c:v>11</c:v>
                </c:pt>
                <c:pt idx="8375">
                  <c:v>26</c:v>
                </c:pt>
                <c:pt idx="8376">
                  <c:v>39</c:v>
                </c:pt>
                <c:pt idx="8377">
                  <c:v>36</c:v>
                </c:pt>
                <c:pt idx="8378">
                  <c:v>30</c:v>
                </c:pt>
                <c:pt idx="8379">
                  <c:v>35</c:v>
                </c:pt>
                <c:pt idx="8380">
                  <c:v>35</c:v>
                </c:pt>
                <c:pt idx="8381">
                  <c:v>31</c:v>
                </c:pt>
                <c:pt idx="8382">
                  <c:v>38</c:v>
                </c:pt>
                <c:pt idx="8383">
                  <c:v>36</c:v>
                </c:pt>
                <c:pt idx="8384">
                  <c:v>31</c:v>
                </c:pt>
                <c:pt idx="8385">
                  <c:v>37</c:v>
                </c:pt>
                <c:pt idx="8386">
                  <c:v>31</c:v>
                </c:pt>
                <c:pt idx="8387">
                  <c:v>36</c:v>
                </c:pt>
                <c:pt idx="8388">
                  <c:v>35</c:v>
                </c:pt>
                <c:pt idx="8389">
                  <c:v>47</c:v>
                </c:pt>
                <c:pt idx="8390">
                  <c:v>27</c:v>
                </c:pt>
                <c:pt idx="8391">
                  <c:v>39</c:v>
                </c:pt>
                <c:pt idx="8392">
                  <c:v>36</c:v>
                </c:pt>
                <c:pt idx="8393">
                  <c:v>37</c:v>
                </c:pt>
                <c:pt idx="8394">
                  <c:v>42</c:v>
                </c:pt>
                <c:pt idx="8395">
                  <c:v>39</c:v>
                </c:pt>
                <c:pt idx="8396">
                  <c:v>38</c:v>
                </c:pt>
                <c:pt idx="8397">
                  <c:v>36</c:v>
                </c:pt>
                <c:pt idx="8398">
                  <c:v>47</c:v>
                </c:pt>
                <c:pt idx="8399">
                  <c:v>44</c:v>
                </c:pt>
                <c:pt idx="8400">
                  <c:v>35</c:v>
                </c:pt>
                <c:pt idx="8401">
                  <c:v>26</c:v>
                </c:pt>
                <c:pt idx="8402">
                  <c:v>20</c:v>
                </c:pt>
                <c:pt idx="8403">
                  <c:v>23</c:v>
                </c:pt>
                <c:pt idx="8404">
                  <c:v>24</c:v>
                </c:pt>
                <c:pt idx="8405">
                  <c:v>26</c:v>
                </c:pt>
                <c:pt idx="8406">
                  <c:v>22</c:v>
                </c:pt>
                <c:pt idx="8407">
                  <c:v>26</c:v>
                </c:pt>
                <c:pt idx="8408">
                  <c:v>14</c:v>
                </c:pt>
                <c:pt idx="8409">
                  <c:v>14</c:v>
                </c:pt>
                <c:pt idx="8410">
                  <c:v>33</c:v>
                </c:pt>
                <c:pt idx="8411">
                  <c:v>36</c:v>
                </c:pt>
                <c:pt idx="8412">
                  <c:v>37</c:v>
                </c:pt>
                <c:pt idx="8413">
                  <c:v>45</c:v>
                </c:pt>
                <c:pt idx="8414">
                  <c:v>46</c:v>
                </c:pt>
                <c:pt idx="8415">
                  <c:v>40</c:v>
                </c:pt>
                <c:pt idx="8416">
                  <c:v>47</c:v>
                </c:pt>
                <c:pt idx="8417">
                  <c:v>52</c:v>
                </c:pt>
                <c:pt idx="8418">
                  <c:v>40</c:v>
                </c:pt>
                <c:pt idx="8419">
                  <c:v>56</c:v>
                </c:pt>
                <c:pt idx="8420">
                  <c:v>27</c:v>
                </c:pt>
                <c:pt idx="8421">
                  <c:v>30</c:v>
                </c:pt>
                <c:pt idx="8422">
                  <c:v>23</c:v>
                </c:pt>
                <c:pt idx="8423">
                  <c:v>25</c:v>
                </c:pt>
                <c:pt idx="8424">
                  <c:v>36</c:v>
                </c:pt>
                <c:pt idx="8425">
                  <c:v>44</c:v>
                </c:pt>
                <c:pt idx="8426">
                  <c:v>33</c:v>
                </c:pt>
                <c:pt idx="8427">
                  <c:v>35</c:v>
                </c:pt>
                <c:pt idx="8428">
                  <c:v>44</c:v>
                </c:pt>
                <c:pt idx="8429">
                  <c:v>47</c:v>
                </c:pt>
                <c:pt idx="8430">
                  <c:v>42</c:v>
                </c:pt>
                <c:pt idx="8431">
                  <c:v>44</c:v>
                </c:pt>
                <c:pt idx="8432">
                  <c:v>48</c:v>
                </c:pt>
                <c:pt idx="8433">
                  <c:v>47</c:v>
                </c:pt>
                <c:pt idx="8434">
                  <c:v>51</c:v>
                </c:pt>
                <c:pt idx="8435">
                  <c:v>49</c:v>
                </c:pt>
                <c:pt idx="8436">
                  <c:v>41</c:v>
                </c:pt>
                <c:pt idx="8437">
                  <c:v>47</c:v>
                </c:pt>
                <c:pt idx="8438">
                  <c:v>57</c:v>
                </c:pt>
                <c:pt idx="8439">
                  <c:v>44</c:v>
                </c:pt>
                <c:pt idx="8440">
                  <c:v>46</c:v>
                </c:pt>
                <c:pt idx="8441">
                  <c:v>46</c:v>
                </c:pt>
                <c:pt idx="8442">
                  <c:v>39</c:v>
                </c:pt>
                <c:pt idx="8443">
                  <c:v>42</c:v>
                </c:pt>
                <c:pt idx="8444">
                  <c:v>48</c:v>
                </c:pt>
                <c:pt idx="8445">
                  <c:v>50</c:v>
                </c:pt>
                <c:pt idx="8446">
                  <c:v>53</c:v>
                </c:pt>
                <c:pt idx="8447">
                  <c:v>60</c:v>
                </c:pt>
                <c:pt idx="8448">
                  <c:v>66</c:v>
                </c:pt>
                <c:pt idx="8449">
                  <c:v>71</c:v>
                </c:pt>
                <c:pt idx="8450">
                  <c:v>74</c:v>
                </c:pt>
                <c:pt idx="8451">
                  <c:v>68</c:v>
                </c:pt>
                <c:pt idx="8452">
                  <c:v>74</c:v>
                </c:pt>
                <c:pt idx="8453">
                  <c:v>72</c:v>
                </c:pt>
                <c:pt idx="8454">
                  <c:v>59</c:v>
                </c:pt>
                <c:pt idx="8455">
                  <c:v>68</c:v>
                </c:pt>
                <c:pt idx="8456">
                  <c:v>75</c:v>
                </c:pt>
                <c:pt idx="8457">
                  <c:v>68</c:v>
                </c:pt>
                <c:pt idx="8458">
                  <c:v>60</c:v>
                </c:pt>
                <c:pt idx="8459">
                  <c:v>62</c:v>
                </c:pt>
                <c:pt idx="8460">
                  <c:v>64</c:v>
                </c:pt>
                <c:pt idx="8461">
                  <c:v>63</c:v>
                </c:pt>
                <c:pt idx="8462">
                  <c:v>60</c:v>
                </c:pt>
                <c:pt idx="8463">
                  <c:v>44</c:v>
                </c:pt>
                <c:pt idx="8464">
                  <c:v>45</c:v>
                </c:pt>
                <c:pt idx="8465">
                  <c:v>39</c:v>
                </c:pt>
                <c:pt idx="8466">
                  <c:v>44</c:v>
                </c:pt>
                <c:pt idx="8467">
                  <c:v>54</c:v>
                </c:pt>
                <c:pt idx="8468">
                  <c:v>42</c:v>
                </c:pt>
                <c:pt idx="8469">
                  <c:v>39</c:v>
                </c:pt>
                <c:pt idx="8470">
                  <c:v>43</c:v>
                </c:pt>
                <c:pt idx="8471">
                  <c:v>43</c:v>
                </c:pt>
                <c:pt idx="8472">
                  <c:v>40</c:v>
                </c:pt>
                <c:pt idx="8473">
                  <c:v>47</c:v>
                </c:pt>
                <c:pt idx="8474">
                  <c:v>53</c:v>
                </c:pt>
                <c:pt idx="8475">
                  <c:v>41</c:v>
                </c:pt>
                <c:pt idx="8476">
                  <c:v>46</c:v>
                </c:pt>
                <c:pt idx="8477">
                  <c:v>44</c:v>
                </c:pt>
                <c:pt idx="8478">
                  <c:v>47</c:v>
                </c:pt>
                <c:pt idx="8479">
                  <c:v>58</c:v>
                </c:pt>
                <c:pt idx="8480">
                  <c:v>66</c:v>
                </c:pt>
                <c:pt idx="8481">
                  <c:v>58</c:v>
                </c:pt>
                <c:pt idx="8482">
                  <c:v>55</c:v>
                </c:pt>
                <c:pt idx="8483">
                  <c:v>64</c:v>
                </c:pt>
                <c:pt idx="8484">
                  <c:v>58</c:v>
                </c:pt>
                <c:pt idx="8485">
                  <c:v>64</c:v>
                </c:pt>
                <c:pt idx="8486">
                  <c:v>64</c:v>
                </c:pt>
                <c:pt idx="8487">
                  <c:v>30</c:v>
                </c:pt>
                <c:pt idx="8488">
                  <c:v>36</c:v>
                </c:pt>
                <c:pt idx="8489">
                  <c:v>26</c:v>
                </c:pt>
                <c:pt idx="8490">
                  <c:v>30</c:v>
                </c:pt>
                <c:pt idx="8491">
                  <c:v>36</c:v>
                </c:pt>
                <c:pt idx="8492">
                  <c:v>35</c:v>
                </c:pt>
                <c:pt idx="8493">
                  <c:v>36</c:v>
                </c:pt>
                <c:pt idx="8494">
                  <c:v>31</c:v>
                </c:pt>
                <c:pt idx="8495">
                  <c:v>23</c:v>
                </c:pt>
                <c:pt idx="8496">
                  <c:v>28</c:v>
                </c:pt>
                <c:pt idx="8497">
                  <c:v>29</c:v>
                </c:pt>
                <c:pt idx="8498">
                  <c:v>30</c:v>
                </c:pt>
                <c:pt idx="8499">
                  <c:v>30</c:v>
                </c:pt>
                <c:pt idx="8500">
                  <c:v>35</c:v>
                </c:pt>
                <c:pt idx="8501">
                  <c:v>43</c:v>
                </c:pt>
                <c:pt idx="8502">
                  <c:v>38</c:v>
                </c:pt>
                <c:pt idx="8503">
                  <c:v>43</c:v>
                </c:pt>
                <c:pt idx="8504">
                  <c:v>35</c:v>
                </c:pt>
                <c:pt idx="8505">
                  <c:v>38</c:v>
                </c:pt>
                <c:pt idx="8506">
                  <c:v>44</c:v>
                </c:pt>
                <c:pt idx="8507">
                  <c:v>41</c:v>
                </c:pt>
                <c:pt idx="8508">
                  <c:v>32</c:v>
                </c:pt>
                <c:pt idx="8509">
                  <c:v>40</c:v>
                </c:pt>
                <c:pt idx="8510">
                  <c:v>47</c:v>
                </c:pt>
                <c:pt idx="8511">
                  <c:v>39</c:v>
                </c:pt>
                <c:pt idx="8512">
                  <c:v>40</c:v>
                </c:pt>
                <c:pt idx="8513">
                  <c:v>37</c:v>
                </c:pt>
                <c:pt idx="8514">
                  <c:v>33</c:v>
                </c:pt>
                <c:pt idx="8515">
                  <c:v>34</c:v>
                </c:pt>
                <c:pt idx="8516">
                  <c:v>44</c:v>
                </c:pt>
                <c:pt idx="8517">
                  <c:v>37</c:v>
                </c:pt>
                <c:pt idx="8518">
                  <c:v>45</c:v>
                </c:pt>
                <c:pt idx="8519">
                  <c:v>58</c:v>
                </c:pt>
                <c:pt idx="8520">
                  <c:v>61</c:v>
                </c:pt>
                <c:pt idx="8521">
                  <c:v>68</c:v>
                </c:pt>
                <c:pt idx="8522">
                  <c:v>82</c:v>
                </c:pt>
                <c:pt idx="8523">
                  <c:v>60</c:v>
                </c:pt>
                <c:pt idx="8524">
                  <c:v>60</c:v>
                </c:pt>
                <c:pt idx="8525">
                  <c:v>62</c:v>
                </c:pt>
                <c:pt idx="8526">
                  <c:v>65</c:v>
                </c:pt>
                <c:pt idx="8527">
                  <c:v>72</c:v>
                </c:pt>
                <c:pt idx="8528">
                  <c:v>82</c:v>
                </c:pt>
                <c:pt idx="8529">
                  <c:v>67</c:v>
                </c:pt>
                <c:pt idx="8530">
                  <c:v>53</c:v>
                </c:pt>
                <c:pt idx="8531">
                  <c:v>53</c:v>
                </c:pt>
                <c:pt idx="8532">
                  <c:v>52</c:v>
                </c:pt>
                <c:pt idx="8533">
                  <c:v>51</c:v>
                </c:pt>
                <c:pt idx="8534">
                  <c:v>55</c:v>
                </c:pt>
                <c:pt idx="8535">
                  <c:v>35</c:v>
                </c:pt>
                <c:pt idx="8536">
                  <c:v>43</c:v>
                </c:pt>
                <c:pt idx="8537">
                  <c:v>34</c:v>
                </c:pt>
                <c:pt idx="8538">
                  <c:v>37</c:v>
                </c:pt>
                <c:pt idx="8539">
                  <c:v>39</c:v>
                </c:pt>
                <c:pt idx="8540">
                  <c:v>33</c:v>
                </c:pt>
                <c:pt idx="8541">
                  <c:v>28</c:v>
                </c:pt>
                <c:pt idx="8542">
                  <c:v>39</c:v>
                </c:pt>
                <c:pt idx="8543">
                  <c:v>39</c:v>
                </c:pt>
                <c:pt idx="8544">
                  <c:v>31</c:v>
                </c:pt>
                <c:pt idx="8545">
                  <c:v>42</c:v>
                </c:pt>
                <c:pt idx="8546">
                  <c:v>40</c:v>
                </c:pt>
                <c:pt idx="8547">
                  <c:v>34</c:v>
                </c:pt>
                <c:pt idx="8548">
                  <c:v>34</c:v>
                </c:pt>
                <c:pt idx="8549">
                  <c:v>33</c:v>
                </c:pt>
                <c:pt idx="8550">
                  <c:v>36</c:v>
                </c:pt>
                <c:pt idx="8551">
                  <c:v>56</c:v>
                </c:pt>
                <c:pt idx="8552">
                  <c:v>60</c:v>
                </c:pt>
                <c:pt idx="8553">
                  <c:v>49</c:v>
                </c:pt>
                <c:pt idx="8554">
                  <c:v>54</c:v>
                </c:pt>
                <c:pt idx="8555">
                  <c:v>53</c:v>
                </c:pt>
                <c:pt idx="8556">
                  <c:v>51</c:v>
                </c:pt>
                <c:pt idx="8557">
                  <c:v>59</c:v>
                </c:pt>
                <c:pt idx="8558">
                  <c:v>65</c:v>
                </c:pt>
                <c:pt idx="8559">
                  <c:v>23</c:v>
                </c:pt>
                <c:pt idx="8560">
                  <c:v>28</c:v>
                </c:pt>
                <c:pt idx="8561">
                  <c:v>18</c:v>
                </c:pt>
                <c:pt idx="8562">
                  <c:v>21</c:v>
                </c:pt>
                <c:pt idx="8563">
                  <c:v>30</c:v>
                </c:pt>
                <c:pt idx="8564">
                  <c:v>25</c:v>
                </c:pt>
                <c:pt idx="8565">
                  <c:v>26</c:v>
                </c:pt>
                <c:pt idx="8566">
                  <c:v>27</c:v>
                </c:pt>
                <c:pt idx="8567">
                  <c:v>17</c:v>
                </c:pt>
                <c:pt idx="8568">
                  <c:v>16</c:v>
                </c:pt>
                <c:pt idx="8569">
                  <c:v>28</c:v>
                </c:pt>
                <c:pt idx="8570">
                  <c:v>18</c:v>
                </c:pt>
                <c:pt idx="8571">
                  <c:v>20</c:v>
                </c:pt>
                <c:pt idx="8572">
                  <c:v>22</c:v>
                </c:pt>
                <c:pt idx="8573">
                  <c:v>16</c:v>
                </c:pt>
                <c:pt idx="8574">
                  <c:v>20</c:v>
                </c:pt>
                <c:pt idx="8575">
                  <c:v>28</c:v>
                </c:pt>
                <c:pt idx="8576">
                  <c:v>21</c:v>
                </c:pt>
                <c:pt idx="8577">
                  <c:v>20</c:v>
                </c:pt>
                <c:pt idx="8578">
                  <c:v>20</c:v>
                </c:pt>
                <c:pt idx="8579">
                  <c:v>10</c:v>
                </c:pt>
                <c:pt idx="8580">
                  <c:v>14</c:v>
                </c:pt>
                <c:pt idx="8581">
                  <c:v>24</c:v>
                </c:pt>
                <c:pt idx="8582">
                  <c:v>20</c:v>
                </c:pt>
                <c:pt idx="8583">
                  <c:v>27</c:v>
                </c:pt>
                <c:pt idx="8584">
                  <c:v>22</c:v>
                </c:pt>
                <c:pt idx="8585">
                  <c:v>19</c:v>
                </c:pt>
                <c:pt idx="8586">
                  <c:v>19</c:v>
                </c:pt>
                <c:pt idx="8587">
                  <c:v>29</c:v>
                </c:pt>
                <c:pt idx="8588">
                  <c:v>32</c:v>
                </c:pt>
                <c:pt idx="8589">
                  <c:v>21</c:v>
                </c:pt>
                <c:pt idx="8590">
                  <c:v>18</c:v>
                </c:pt>
                <c:pt idx="8591">
                  <c:v>13</c:v>
                </c:pt>
                <c:pt idx="8592">
                  <c:v>13</c:v>
                </c:pt>
                <c:pt idx="8593">
                  <c:v>24</c:v>
                </c:pt>
                <c:pt idx="8594">
                  <c:v>32</c:v>
                </c:pt>
                <c:pt idx="8595">
                  <c:v>28</c:v>
                </c:pt>
                <c:pt idx="8596">
                  <c:v>20</c:v>
                </c:pt>
                <c:pt idx="8597">
                  <c:v>19</c:v>
                </c:pt>
                <c:pt idx="8598">
                  <c:v>16</c:v>
                </c:pt>
                <c:pt idx="8599">
                  <c:v>28</c:v>
                </c:pt>
                <c:pt idx="8600">
                  <c:v>32</c:v>
                </c:pt>
                <c:pt idx="8601">
                  <c:v>27</c:v>
                </c:pt>
                <c:pt idx="8602">
                  <c:v>28</c:v>
                </c:pt>
                <c:pt idx="8603">
                  <c:v>23</c:v>
                </c:pt>
                <c:pt idx="8604">
                  <c:v>14</c:v>
                </c:pt>
                <c:pt idx="8605">
                  <c:v>23</c:v>
                </c:pt>
                <c:pt idx="8606">
                  <c:v>27</c:v>
                </c:pt>
                <c:pt idx="8607">
                  <c:v>23</c:v>
                </c:pt>
                <c:pt idx="8608">
                  <c:v>19</c:v>
                </c:pt>
                <c:pt idx="8609">
                  <c:v>7</c:v>
                </c:pt>
                <c:pt idx="8610">
                  <c:v>7</c:v>
                </c:pt>
                <c:pt idx="8611">
                  <c:v>16</c:v>
                </c:pt>
                <c:pt idx="8612">
                  <c:v>18</c:v>
                </c:pt>
                <c:pt idx="8613">
                  <c:v>24</c:v>
                </c:pt>
                <c:pt idx="8614">
                  <c:v>14</c:v>
                </c:pt>
                <c:pt idx="8615">
                  <c:v>13</c:v>
                </c:pt>
                <c:pt idx="8616">
                  <c:v>13</c:v>
                </c:pt>
                <c:pt idx="8617">
                  <c:v>20</c:v>
                </c:pt>
                <c:pt idx="8618">
                  <c:v>25</c:v>
                </c:pt>
                <c:pt idx="8619">
                  <c:v>22</c:v>
                </c:pt>
                <c:pt idx="8620">
                  <c:v>14</c:v>
                </c:pt>
                <c:pt idx="8621">
                  <c:v>14</c:v>
                </c:pt>
                <c:pt idx="8622">
                  <c:v>15</c:v>
                </c:pt>
                <c:pt idx="8623">
                  <c:v>28</c:v>
                </c:pt>
                <c:pt idx="8624">
                  <c:v>35</c:v>
                </c:pt>
                <c:pt idx="8625">
                  <c:v>29</c:v>
                </c:pt>
                <c:pt idx="8626">
                  <c:v>22</c:v>
                </c:pt>
                <c:pt idx="8627">
                  <c:v>20</c:v>
                </c:pt>
                <c:pt idx="8628">
                  <c:v>22</c:v>
                </c:pt>
                <c:pt idx="8629">
                  <c:v>27</c:v>
                </c:pt>
                <c:pt idx="8630">
                  <c:v>29</c:v>
                </c:pt>
                <c:pt idx="8631">
                  <c:v>24</c:v>
                </c:pt>
                <c:pt idx="8632">
                  <c:v>29</c:v>
                </c:pt>
                <c:pt idx="8633">
                  <c:v>31</c:v>
                </c:pt>
                <c:pt idx="8634">
                  <c:v>30</c:v>
                </c:pt>
                <c:pt idx="8635">
                  <c:v>35</c:v>
                </c:pt>
                <c:pt idx="8636">
                  <c:v>28</c:v>
                </c:pt>
                <c:pt idx="8637">
                  <c:v>22</c:v>
                </c:pt>
                <c:pt idx="8638">
                  <c:v>29</c:v>
                </c:pt>
                <c:pt idx="8639">
                  <c:v>28</c:v>
                </c:pt>
                <c:pt idx="8640">
                  <c:v>29</c:v>
                </c:pt>
                <c:pt idx="8641">
                  <c:v>32</c:v>
                </c:pt>
                <c:pt idx="8642">
                  <c:v>28</c:v>
                </c:pt>
                <c:pt idx="8643">
                  <c:v>28</c:v>
                </c:pt>
                <c:pt idx="8644">
                  <c:v>40</c:v>
                </c:pt>
                <c:pt idx="8645">
                  <c:v>41</c:v>
                </c:pt>
                <c:pt idx="8646">
                  <c:v>39</c:v>
                </c:pt>
                <c:pt idx="8647">
                  <c:v>43</c:v>
                </c:pt>
                <c:pt idx="8648">
                  <c:v>40</c:v>
                </c:pt>
                <c:pt idx="8649">
                  <c:v>44</c:v>
                </c:pt>
                <c:pt idx="8650">
                  <c:v>39</c:v>
                </c:pt>
                <c:pt idx="8651">
                  <c:v>47</c:v>
                </c:pt>
                <c:pt idx="8652">
                  <c:v>34</c:v>
                </c:pt>
                <c:pt idx="8653">
                  <c:v>36</c:v>
                </c:pt>
                <c:pt idx="8654">
                  <c:v>49</c:v>
                </c:pt>
                <c:pt idx="8655">
                  <c:v>39</c:v>
                </c:pt>
                <c:pt idx="8656">
                  <c:v>36</c:v>
                </c:pt>
                <c:pt idx="8657">
                  <c:v>39</c:v>
                </c:pt>
                <c:pt idx="8658">
                  <c:v>33</c:v>
                </c:pt>
                <c:pt idx="8659">
                  <c:v>33</c:v>
                </c:pt>
                <c:pt idx="8660">
                  <c:v>46</c:v>
                </c:pt>
                <c:pt idx="8661">
                  <c:v>43</c:v>
                </c:pt>
                <c:pt idx="8662">
                  <c:v>47</c:v>
                </c:pt>
                <c:pt idx="8663">
                  <c:v>53</c:v>
                </c:pt>
                <c:pt idx="8664">
                  <c:v>62</c:v>
                </c:pt>
                <c:pt idx="8665">
                  <c:v>67</c:v>
                </c:pt>
                <c:pt idx="8666">
                  <c:v>74</c:v>
                </c:pt>
                <c:pt idx="8667">
                  <c:v>60</c:v>
                </c:pt>
                <c:pt idx="8668">
                  <c:v>66</c:v>
                </c:pt>
                <c:pt idx="8669">
                  <c:v>66</c:v>
                </c:pt>
                <c:pt idx="8670">
                  <c:v>61</c:v>
                </c:pt>
                <c:pt idx="8671">
                  <c:v>68</c:v>
                </c:pt>
                <c:pt idx="8672">
                  <c:v>78</c:v>
                </c:pt>
                <c:pt idx="8673">
                  <c:v>69</c:v>
                </c:pt>
                <c:pt idx="8674">
                  <c:v>62</c:v>
                </c:pt>
                <c:pt idx="8675">
                  <c:v>50</c:v>
                </c:pt>
                <c:pt idx="8676">
                  <c:v>50</c:v>
                </c:pt>
                <c:pt idx="8677">
                  <c:v>53</c:v>
                </c:pt>
                <c:pt idx="8678">
                  <c:v>53</c:v>
                </c:pt>
                <c:pt idx="8679">
                  <c:v>34</c:v>
                </c:pt>
                <c:pt idx="8680">
                  <c:v>43</c:v>
                </c:pt>
                <c:pt idx="8681">
                  <c:v>39</c:v>
                </c:pt>
                <c:pt idx="8682">
                  <c:v>38</c:v>
                </c:pt>
                <c:pt idx="8683">
                  <c:v>48</c:v>
                </c:pt>
                <c:pt idx="8684">
                  <c:v>36</c:v>
                </c:pt>
                <c:pt idx="8685">
                  <c:v>29</c:v>
                </c:pt>
                <c:pt idx="8686">
                  <c:v>37</c:v>
                </c:pt>
                <c:pt idx="8687">
                  <c:v>37</c:v>
                </c:pt>
                <c:pt idx="8688">
                  <c:v>34</c:v>
                </c:pt>
                <c:pt idx="8689">
                  <c:v>40</c:v>
                </c:pt>
                <c:pt idx="8690">
                  <c:v>41</c:v>
                </c:pt>
                <c:pt idx="8691">
                  <c:v>34</c:v>
                </c:pt>
                <c:pt idx="8692">
                  <c:v>37</c:v>
                </c:pt>
                <c:pt idx="8693">
                  <c:v>32</c:v>
                </c:pt>
                <c:pt idx="8694">
                  <c:v>39</c:v>
                </c:pt>
                <c:pt idx="8695">
                  <c:v>50</c:v>
                </c:pt>
                <c:pt idx="8696">
                  <c:v>53</c:v>
                </c:pt>
                <c:pt idx="8697">
                  <c:v>51</c:v>
                </c:pt>
                <c:pt idx="8698">
                  <c:v>56</c:v>
                </c:pt>
                <c:pt idx="8699">
                  <c:v>48</c:v>
                </c:pt>
                <c:pt idx="8700">
                  <c:v>53</c:v>
                </c:pt>
                <c:pt idx="8701">
                  <c:v>54</c:v>
                </c:pt>
                <c:pt idx="8702">
                  <c:v>55</c:v>
                </c:pt>
                <c:pt idx="8703">
                  <c:v>28</c:v>
                </c:pt>
                <c:pt idx="8704">
                  <c:v>31</c:v>
                </c:pt>
                <c:pt idx="8705">
                  <c:v>33</c:v>
                </c:pt>
                <c:pt idx="8706">
                  <c:v>34</c:v>
                </c:pt>
                <c:pt idx="8707">
                  <c:v>33</c:v>
                </c:pt>
                <c:pt idx="8708">
                  <c:v>34</c:v>
                </c:pt>
                <c:pt idx="8709">
                  <c:v>24</c:v>
                </c:pt>
                <c:pt idx="8710">
                  <c:v>31</c:v>
                </c:pt>
                <c:pt idx="8711">
                  <c:v>34</c:v>
                </c:pt>
                <c:pt idx="8712">
                  <c:v>33</c:v>
                </c:pt>
                <c:pt idx="8713">
                  <c:v>33</c:v>
                </c:pt>
                <c:pt idx="8714">
                  <c:v>32</c:v>
                </c:pt>
                <c:pt idx="8715">
                  <c:v>29</c:v>
                </c:pt>
                <c:pt idx="8716">
                  <c:v>38</c:v>
                </c:pt>
                <c:pt idx="8717">
                  <c:v>39</c:v>
                </c:pt>
                <c:pt idx="8718">
                  <c:v>43</c:v>
                </c:pt>
                <c:pt idx="8719">
                  <c:v>40</c:v>
                </c:pt>
                <c:pt idx="8720">
                  <c:v>29</c:v>
                </c:pt>
                <c:pt idx="8721">
                  <c:v>38</c:v>
                </c:pt>
                <c:pt idx="8722">
                  <c:v>36</c:v>
                </c:pt>
                <c:pt idx="8723">
                  <c:v>40</c:v>
                </c:pt>
                <c:pt idx="8724">
                  <c:v>27</c:v>
                </c:pt>
                <c:pt idx="8725">
                  <c:v>34</c:v>
                </c:pt>
                <c:pt idx="8726">
                  <c:v>39</c:v>
                </c:pt>
                <c:pt idx="8727">
                  <c:v>32</c:v>
                </c:pt>
                <c:pt idx="8728">
                  <c:v>40</c:v>
                </c:pt>
                <c:pt idx="8729">
                  <c:v>37</c:v>
                </c:pt>
                <c:pt idx="8730">
                  <c:v>33</c:v>
                </c:pt>
                <c:pt idx="8731">
                  <c:v>32</c:v>
                </c:pt>
                <c:pt idx="8732">
                  <c:v>46</c:v>
                </c:pt>
                <c:pt idx="8733">
                  <c:v>47</c:v>
                </c:pt>
                <c:pt idx="8734">
                  <c:v>55</c:v>
                </c:pt>
                <c:pt idx="8735">
                  <c:v>55</c:v>
                </c:pt>
                <c:pt idx="8736">
                  <c:v>59</c:v>
                </c:pt>
                <c:pt idx="8737">
                  <c:v>70</c:v>
                </c:pt>
                <c:pt idx="8738">
                  <c:v>80</c:v>
                </c:pt>
                <c:pt idx="8739">
                  <c:v>62</c:v>
                </c:pt>
                <c:pt idx="8740">
                  <c:v>67</c:v>
                </c:pt>
                <c:pt idx="8741">
                  <c:v>69</c:v>
                </c:pt>
                <c:pt idx="8742">
                  <c:v>62</c:v>
                </c:pt>
                <c:pt idx="8743">
                  <c:v>73</c:v>
                </c:pt>
                <c:pt idx="8744">
                  <c:v>81</c:v>
                </c:pt>
                <c:pt idx="8745">
                  <c:v>73</c:v>
                </c:pt>
                <c:pt idx="8746">
                  <c:v>57</c:v>
                </c:pt>
                <c:pt idx="8747">
                  <c:v>50</c:v>
                </c:pt>
                <c:pt idx="8748">
                  <c:v>55</c:v>
                </c:pt>
                <c:pt idx="8749">
                  <c:v>47</c:v>
                </c:pt>
                <c:pt idx="8750">
                  <c:v>46</c:v>
                </c:pt>
                <c:pt idx="8751">
                  <c:v>33</c:v>
                </c:pt>
                <c:pt idx="8752">
                  <c:v>40</c:v>
                </c:pt>
                <c:pt idx="8753">
                  <c:v>30</c:v>
                </c:pt>
                <c:pt idx="8754">
                  <c:v>34</c:v>
                </c:pt>
                <c:pt idx="8755">
                  <c:v>41</c:v>
                </c:pt>
                <c:pt idx="8756">
                  <c:v>30</c:v>
                </c:pt>
                <c:pt idx="8757">
                  <c:v>25</c:v>
                </c:pt>
                <c:pt idx="8758">
                  <c:v>34</c:v>
                </c:pt>
                <c:pt idx="8759">
                  <c:v>33</c:v>
                </c:pt>
                <c:pt idx="8760">
                  <c:v>31</c:v>
                </c:pt>
                <c:pt idx="8761">
                  <c:v>39</c:v>
                </c:pt>
                <c:pt idx="8762">
                  <c:v>44</c:v>
                </c:pt>
                <c:pt idx="8763">
                  <c:v>28</c:v>
                </c:pt>
                <c:pt idx="8764">
                  <c:v>35</c:v>
                </c:pt>
                <c:pt idx="8765">
                  <c:v>30</c:v>
                </c:pt>
                <c:pt idx="8766">
                  <c:v>40</c:v>
                </c:pt>
                <c:pt idx="8767">
                  <c:v>53</c:v>
                </c:pt>
                <c:pt idx="8768">
                  <c:v>64</c:v>
                </c:pt>
                <c:pt idx="8769">
                  <c:v>46</c:v>
                </c:pt>
                <c:pt idx="8770">
                  <c:v>52</c:v>
                </c:pt>
                <c:pt idx="8771">
                  <c:v>53</c:v>
                </c:pt>
                <c:pt idx="8772">
                  <c:v>53</c:v>
                </c:pt>
                <c:pt idx="8773">
                  <c:v>55</c:v>
                </c:pt>
                <c:pt idx="8774">
                  <c:v>59</c:v>
                </c:pt>
                <c:pt idx="8775">
                  <c:v>14</c:v>
                </c:pt>
                <c:pt idx="8776">
                  <c:v>20</c:v>
                </c:pt>
                <c:pt idx="8777">
                  <c:v>21</c:v>
                </c:pt>
                <c:pt idx="8778">
                  <c:v>26</c:v>
                </c:pt>
                <c:pt idx="8779">
                  <c:v>28</c:v>
                </c:pt>
                <c:pt idx="8780">
                  <c:v>23</c:v>
                </c:pt>
                <c:pt idx="8781">
                  <c:v>18</c:v>
                </c:pt>
                <c:pt idx="8782">
                  <c:v>28</c:v>
                </c:pt>
                <c:pt idx="8783">
                  <c:v>28</c:v>
                </c:pt>
                <c:pt idx="8784">
                  <c:v>27</c:v>
                </c:pt>
                <c:pt idx="8785">
                  <c:v>31</c:v>
                </c:pt>
                <c:pt idx="8786">
                  <c:v>26</c:v>
                </c:pt>
                <c:pt idx="8787">
                  <c:v>21</c:v>
                </c:pt>
                <c:pt idx="8788">
                  <c:v>27</c:v>
                </c:pt>
                <c:pt idx="8789">
                  <c:v>20</c:v>
                </c:pt>
                <c:pt idx="8790">
                  <c:v>26</c:v>
                </c:pt>
                <c:pt idx="8791">
                  <c:v>32</c:v>
                </c:pt>
                <c:pt idx="8792">
                  <c:v>25</c:v>
                </c:pt>
                <c:pt idx="8793">
                  <c:v>15</c:v>
                </c:pt>
                <c:pt idx="8794">
                  <c:v>21</c:v>
                </c:pt>
                <c:pt idx="8795">
                  <c:v>19</c:v>
                </c:pt>
                <c:pt idx="8796">
                  <c:v>20</c:v>
                </c:pt>
                <c:pt idx="8797">
                  <c:v>27</c:v>
                </c:pt>
                <c:pt idx="8798">
                  <c:v>23</c:v>
                </c:pt>
                <c:pt idx="8799">
                  <c:v>14</c:v>
                </c:pt>
                <c:pt idx="8800">
                  <c:v>22</c:v>
                </c:pt>
                <c:pt idx="8801">
                  <c:v>18</c:v>
                </c:pt>
                <c:pt idx="8802">
                  <c:v>24</c:v>
                </c:pt>
                <c:pt idx="8803">
                  <c:v>34</c:v>
                </c:pt>
                <c:pt idx="8804">
                  <c:v>33</c:v>
                </c:pt>
                <c:pt idx="8805">
                  <c:v>31</c:v>
                </c:pt>
                <c:pt idx="8806">
                  <c:v>35</c:v>
                </c:pt>
                <c:pt idx="8807">
                  <c:v>34</c:v>
                </c:pt>
                <c:pt idx="8808">
                  <c:v>33</c:v>
                </c:pt>
                <c:pt idx="8809">
                  <c:v>43</c:v>
                </c:pt>
                <c:pt idx="8810">
                  <c:v>39</c:v>
                </c:pt>
                <c:pt idx="8811">
                  <c:v>35</c:v>
                </c:pt>
                <c:pt idx="8812">
                  <c:v>40</c:v>
                </c:pt>
                <c:pt idx="8813">
                  <c:v>34</c:v>
                </c:pt>
                <c:pt idx="8814">
                  <c:v>38</c:v>
                </c:pt>
                <c:pt idx="8815">
                  <c:v>43</c:v>
                </c:pt>
                <c:pt idx="8816">
                  <c:v>51</c:v>
                </c:pt>
                <c:pt idx="8817">
                  <c:v>38</c:v>
                </c:pt>
                <c:pt idx="8818">
                  <c:v>37</c:v>
                </c:pt>
                <c:pt idx="8819">
                  <c:v>39</c:v>
                </c:pt>
                <c:pt idx="8820">
                  <c:v>33</c:v>
                </c:pt>
                <c:pt idx="8821">
                  <c:v>39</c:v>
                </c:pt>
                <c:pt idx="8822">
                  <c:v>44</c:v>
                </c:pt>
                <c:pt idx="8823">
                  <c:v>41</c:v>
                </c:pt>
                <c:pt idx="8824">
                  <c:v>38</c:v>
                </c:pt>
                <c:pt idx="8825">
                  <c:v>43</c:v>
                </c:pt>
                <c:pt idx="8826">
                  <c:v>40</c:v>
                </c:pt>
                <c:pt idx="8827">
                  <c:v>42</c:v>
                </c:pt>
                <c:pt idx="8828">
                  <c:v>36</c:v>
                </c:pt>
                <c:pt idx="8829">
                  <c:v>30</c:v>
                </c:pt>
                <c:pt idx="8830">
                  <c:v>27</c:v>
                </c:pt>
                <c:pt idx="8831">
                  <c:v>31</c:v>
                </c:pt>
                <c:pt idx="8832">
                  <c:v>35</c:v>
                </c:pt>
                <c:pt idx="8833">
                  <c:v>25</c:v>
                </c:pt>
                <c:pt idx="8834">
                  <c:v>34</c:v>
                </c:pt>
                <c:pt idx="8835">
                  <c:v>27</c:v>
                </c:pt>
                <c:pt idx="8836">
                  <c:v>28</c:v>
                </c:pt>
                <c:pt idx="8837">
                  <c:v>42</c:v>
                </c:pt>
                <c:pt idx="8838">
                  <c:v>43</c:v>
                </c:pt>
                <c:pt idx="8839">
                  <c:v>41</c:v>
                </c:pt>
                <c:pt idx="8840">
                  <c:v>51</c:v>
                </c:pt>
                <c:pt idx="8841">
                  <c:v>40</c:v>
                </c:pt>
                <c:pt idx="8842">
                  <c:v>41</c:v>
                </c:pt>
                <c:pt idx="8843">
                  <c:v>47</c:v>
                </c:pt>
                <c:pt idx="8844">
                  <c:v>44</c:v>
                </c:pt>
                <c:pt idx="8845">
                  <c:v>43</c:v>
                </c:pt>
                <c:pt idx="8846">
                  <c:v>47</c:v>
                </c:pt>
                <c:pt idx="8847">
                  <c:v>23</c:v>
                </c:pt>
                <c:pt idx="8848">
                  <c:v>30</c:v>
                </c:pt>
                <c:pt idx="8849">
                  <c:v>31</c:v>
                </c:pt>
                <c:pt idx="8850">
                  <c:v>30</c:v>
                </c:pt>
                <c:pt idx="8851">
                  <c:v>35</c:v>
                </c:pt>
                <c:pt idx="8852">
                  <c:v>27</c:v>
                </c:pt>
                <c:pt idx="8853">
                  <c:v>21</c:v>
                </c:pt>
                <c:pt idx="8854">
                  <c:v>28</c:v>
                </c:pt>
                <c:pt idx="8855">
                  <c:v>28</c:v>
                </c:pt>
                <c:pt idx="8856">
                  <c:v>26</c:v>
                </c:pt>
                <c:pt idx="8857">
                  <c:v>36</c:v>
                </c:pt>
                <c:pt idx="8858">
                  <c:v>31</c:v>
                </c:pt>
                <c:pt idx="8859">
                  <c:v>29</c:v>
                </c:pt>
                <c:pt idx="8860">
                  <c:v>38</c:v>
                </c:pt>
                <c:pt idx="8861">
                  <c:v>37</c:v>
                </c:pt>
                <c:pt idx="8862">
                  <c:v>38</c:v>
                </c:pt>
                <c:pt idx="8863">
                  <c:v>41</c:v>
                </c:pt>
                <c:pt idx="8864">
                  <c:v>37</c:v>
                </c:pt>
                <c:pt idx="8865">
                  <c:v>40</c:v>
                </c:pt>
                <c:pt idx="8866">
                  <c:v>37</c:v>
                </c:pt>
                <c:pt idx="8867">
                  <c:v>42</c:v>
                </c:pt>
                <c:pt idx="8868">
                  <c:v>40</c:v>
                </c:pt>
                <c:pt idx="8869">
                  <c:v>43</c:v>
                </c:pt>
                <c:pt idx="8870">
                  <c:v>49</c:v>
                </c:pt>
                <c:pt idx="8871">
                  <c:v>38</c:v>
                </c:pt>
                <c:pt idx="8872">
                  <c:v>36</c:v>
                </c:pt>
                <c:pt idx="8873">
                  <c:v>41</c:v>
                </c:pt>
                <c:pt idx="8874">
                  <c:v>39</c:v>
                </c:pt>
                <c:pt idx="8875">
                  <c:v>39</c:v>
                </c:pt>
                <c:pt idx="8876">
                  <c:v>53</c:v>
                </c:pt>
                <c:pt idx="8877">
                  <c:v>37</c:v>
                </c:pt>
                <c:pt idx="8878">
                  <c:v>36</c:v>
                </c:pt>
                <c:pt idx="8879">
                  <c:v>41</c:v>
                </c:pt>
                <c:pt idx="8880">
                  <c:v>38</c:v>
                </c:pt>
                <c:pt idx="8881">
                  <c:v>43</c:v>
                </c:pt>
                <c:pt idx="8882">
                  <c:v>46</c:v>
                </c:pt>
                <c:pt idx="8883">
                  <c:v>40</c:v>
                </c:pt>
                <c:pt idx="8884">
                  <c:v>40</c:v>
                </c:pt>
                <c:pt idx="8885">
                  <c:v>39</c:v>
                </c:pt>
                <c:pt idx="8886">
                  <c:v>36</c:v>
                </c:pt>
                <c:pt idx="8887">
                  <c:v>40</c:v>
                </c:pt>
                <c:pt idx="8888">
                  <c:v>46</c:v>
                </c:pt>
                <c:pt idx="8889">
                  <c:v>41</c:v>
                </c:pt>
                <c:pt idx="8890">
                  <c:v>46</c:v>
                </c:pt>
                <c:pt idx="8891">
                  <c:v>37</c:v>
                </c:pt>
                <c:pt idx="8892">
                  <c:v>43</c:v>
                </c:pt>
                <c:pt idx="8893">
                  <c:v>45</c:v>
                </c:pt>
                <c:pt idx="8894">
                  <c:v>48</c:v>
                </c:pt>
                <c:pt idx="8895">
                  <c:v>35</c:v>
                </c:pt>
                <c:pt idx="8896">
                  <c:v>34</c:v>
                </c:pt>
                <c:pt idx="8897">
                  <c:v>34</c:v>
                </c:pt>
                <c:pt idx="8898">
                  <c:v>33</c:v>
                </c:pt>
                <c:pt idx="8899">
                  <c:v>41</c:v>
                </c:pt>
                <c:pt idx="8900">
                  <c:v>43</c:v>
                </c:pt>
                <c:pt idx="8901">
                  <c:v>36</c:v>
                </c:pt>
                <c:pt idx="8902">
                  <c:v>33</c:v>
                </c:pt>
                <c:pt idx="8903">
                  <c:v>31</c:v>
                </c:pt>
                <c:pt idx="8904">
                  <c:v>32</c:v>
                </c:pt>
                <c:pt idx="8905">
                  <c:v>44</c:v>
                </c:pt>
                <c:pt idx="8906">
                  <c:v>47</c:v>
                </c:pt>
                <c:pt idx="8907">
                  <c:v>31</c:v>
                </c:pt>
                <c:pt idx="8908">
                  <c:v>38</c:v>
                </c:pt>
                <c:pt idx="8909">
                  <c:v>33</c:v>
                </c:pt>
                <c:pt idx="8910">
                  <c:v>33</c:v>
                </c:pt>
                <c:pt idx="8911">
                  <c:v>44</c:v>
                </c:pt>
                <c:pt idx="8912">
                  <c:v>39</c:v>
                </c:pt>
                <c:pt idx="8913">
                  <c:v>35</c:v>
                </c:pt>
                <c:pt idx="8914">
                  <c:v>33</c:v>
                </c:pt>
                <c:pt idx="8915">
                  <c:v>35</c:v>
                </c:pt>
                <c:pt idx="8916">
                  <c:v>32</c:v>
                </c:pt>
                <c:pt idx="8917">
                  <c:v>42</c:v>
                </c:pt>
                <c:pt idx="8918">
                  <c:v>43</c:v>
                </c:pt>
                <c:pt idx="8919">
                  <c:v>27</c:v>
                </c:pt>
                <c:pt idx="8920">
                  <c:v>30</c:v>
                </c:pt>
                <c:pt idx="8921">
                  <c:v>32</c:v>
                </c:pt>
                <c:pt idx="8922">
                  <c:v>30</c:v>
                </c:pt>
                <c:pt idx="8923">
                  <c:v>33</c:v>
                </c:pt>
                <c:pt idx="8924">
                  <c:v>36</c:v>
                </c:pt>
                <c:pt idx="8925">
                  <c:v>27</c:v>
                </c:pt>
                <c:pt idx="8926">
                  <c:v>36</c:v>
                </c:pt>
                <c:pt idx="8927">
                  <c:v>35</c:v>
                </c:pt>
                <c:pt idx="8928">
                  <c:v>29</c:v>
                </c:pt>
                <c:pt idx="8929">
                  <c:v>34</c:v>
                </c:pt>
                <c:pt idx="8930">
                  <c:v>35</c:v>
                </c:pt>
                <c:pt idx="8931">
                  <c:v>30</c:v>
                </c:pt>
                <c:pt idx="8932">
                  <c:v>36</c:v>
                </c:pt>
                <c:pt idx="8933">
                  <c:v>44</c:v>
                </c:pt>
                <c:pt idx="8934">
                  <c:v>37</c:v>
                </c:pt>
                <c:pt idx="8935">
                  <c:v>41</c:v>
                </c:pt>
                <c:pt idx="8936">
                  <c:v>44</c:v>
                </c:pt>
                <c:pt idx="8937">
                  <c:v>41</c:v>
                </c:pt>
                <c:pt idx="8938">
                  <c:v>43</c:v>
                </c:pt>
                <c:pt idx="8939">
                  <c:v>44</c:v>
                </c:pt>
                <c:pt idx="8940">
                  <c:v>37</c:v>
                </c:pt>
                <c:pt idx="8941">
                  <c:v>46</c:v>
                </c:pt>
                <c:pt idx="8942">
                  <c:v>56</c:v>
                </c:pt>
                <c:pt idx="8943">
                  <c:v>43</c:v>
                </c:pt>
                <c:pt idx="8944">
                  <c:v>46</c:v>
                </c:pt>
                <c:pt idx="8945">
                  <c:v>46</c:v>
                </c:pt>
                <c:pt idx="8946">
                  <c:v>43</c:v>
                </c:pt>
                <c:pt idx="8947">
                  <c:v>45</c:v>
                </c:pt>
                <c:pt idx="8948">
                  <c:v>56</c:v>
                </c:pt>
                <c:pt idx="8949">
                  <c:v>37</c:v>
                </c:pt>
                <c:pt idx="8950">
                  <c:v>47</c:v>
                </c:pt>
                <c:pt idx="8951">
                  <c:v>41</c:v>
                </c:pt>
                <c:pt idx="8952">
                  <c:v>37</c:v>
                </c:pt>
                <c:pt idx="8953">
                  <c:v>44</c:v>
                </c:pt>
                <c:pt idx="8954">
                  <c:v>50</c:v>
                </c:pt>
                <c:pt idx="8955">
                  <c:v>41</c:v>
                </c:pt>
                <c:pt idx="8956">
                  <c:v>45</c:v>
                </c:pt>
                <c:pt idx="8957">
                  <c:v>39</c:v>
                </c:pt>
                <c:pt idx="8958">
                  <c:v>39</c:v>
                </c:pt>
                <c:pt idx="8959">
                  <c:v>40</c:v>
                </c:pt>
                <c:pt idx="8960">
                  <c:v>49</c:v>
                </c:pt>
                <c:pt idx="8961">
                  <c:v>40</c:v>
                </c:pt>
                <c:pt idx="8962">
                  <c:v>44</c:v>
                </c:pt>
                <c:pt idx="8963">
                  <c:v>46</c:v>
                </c:pt>
                <c:pt idx="8964">
                  <c:v>46</c:v>
                </c:pt>
                <c:pt idx="8965">
                  <c:v>48</c:v>
                </c:pt>
                <c:pt idx="8966">
                  <c:v>50</c:v>
                </c:pt>
                <c:pt idx="8967">
                  <c:v>37</c:v>
                </c:pt>
                <c:pt idx="8968">
                  <c:v>39</c:v>
                </c:pt>
                <c:pt idx="8969">
                  <c:v>39</c:v>
                </c:pt>
                <c:pt idx="8970">
                  <c:v>37</c:v>
                </c:pt>
                <c:pt idx="8971">
                  <c:v>40</c:v>
                </c:pt>
                <c:pt idx="8972">
                  <c:v>48</c:v>
                </c:pt>
                <c:pt idx="8973">
                  <c:v>35</c:v>
                </c:pt>
                <c:pt idx="8974">
                  <c:v>38</c:v>
                </c:pt>
                <c:pt idx="8975">
                  <c:v>34</c:v>
                </c:pt>
                <c:pt idx="8976">
                  <c:v>35</c:v>
                </c:pt>
                <c:pt idx="8977">
                  <c:v>41</c:v>
                </c:pt>
                <c:pt idx="8978">
                  <c:v>57</c:v>
                </c:pt>
                <c:pt idx="8979">
                  <c:v>47</c:v>
                </c:pt>
                <c:pt idx="8980">
                  <c:v>44</c:v>
                </c:pt>
                <c:pt idx="8981">
                  <c:v>46</c:v>
                </c:pt>
                <c:pt idx="8982">
                  <c:v>40</c:v>
                </c:pt>
                <c:pt idx="8983">
                  <c:v>54</c:v>
                </c:pt>
                <c:pt idx="8984">
                  <c:v>56</c:v>
                </c:pt>
                <c:pt idx="8985">
                  <c:v>44</c:v>
                </c:pt>
                <c:pt idx="8986">
                  <c:v>47</c:v>
                </c:pt>
                <c:pt idx="8987">
                  <c:v>44</c:v>
                </c:pt>
                <c:pt idx="8988">
                  <c:v>45</c:v>
                </c:pt>
                <c:pt idx="8989">
                  <c:v>55</c:v>
                </c:pt>
                <c:pt idx="8990">
                  <c:v>56</c:v>
                </c:pt>
                <c:pt idx="8991">
                  <c:v>24</c:v>
                </c:pt>
                <c:pt idx="8992">
                  <c:v>27</c:v>
                </c:pt>
                <c:pt idx="8993">
                  <c:v>32</c:v>
                </c:pt>
                <c:pt idx="8994">
                  <c:v>28</c:v>
                </c:pt>
                <c:pt idx="8995">
                  <c:v>35</c:v>
                </c:pt>
                <c:pt idx="8996">
                  <c:v>28</c:v>
                </c:pt>
                <c:pt idx="8997">
                  <c:v>23</c:v>
                </c:pt>
                <c:pt idx="8998">
                  <c:v>27</c:v>
                </c:pt>
                <c:pt idx="8999">
                  <c:v>28</c:v>
                </c:pt>
                <c:pt idx="9000">
                  <c:v>30</c:v>
                </c:pt>
                <c:pt idx="9001">
                  <c:v>34</c:v>
                </c:pt>
                <c:pt idx="9002">
                  <c:v>28</c:v>
                </c:pt>
                <c:pt idx="9003">
                  <c:v>30</c:v>
                </c:pt>
                <c:pt idx="9004">
                  <c:v>37</c:v>
                </c:pt>
                <c:pt idx="9005">
                  <c:v>39</c:v>
                </c:pt>
                <c:pt idx="9006">
                  <c:v>38</c:v>
                </c:pt>
                <c:pt idx="9007">
                  <c:v>41</c:v>
                </c:pt>
                <c:pt idx="9008">
                  <c:v>40</c:v>
                </c:pt>
                <c:pt idx="9009">
                  <c:v>37</c:v>
                </c:pt>
                <c:pt idx="9010">
                  <c:v>40</c:v>
                </c:pt>
                <c:pt idx="9011">
                  <c:v>36</c:v>
                </c:pt>
                <c:pt idx="9012">
                  <c:v>40</c:v>
                </c:pt>
                <c:pt idx="9013">
                  <c:v>38</c:v>
                </c:pt>
                <c:pt idx="9014">
                  <c:v>56</c:v>
                </c:pt>
                <c:pt idx="9015">
                  <c:v>37</c:v>
                </c:pt>
                <c:pt idx="9016">
                  <c:v>36</c:v>
                </c:pt>
                <c:pt idx="9017">
                  <c:v>40</c:v>
                </c:pt>
                <c:pt idx="9018">
                  <c:v>34</c:v>
                </c:pt>
                <c:pt idx="9019">
                  <c:v>39</c:v>
                </c:pt>
                <c:pt idx="9020">
                  <c:v>53</c:v>
                </c:pt>
                <c:pt idx="9021">
                  <c:v>35</c:v>
                </c:pt>
                <c:pt idx="9022">
                  <c:v>41</c:v>
                </c:pt>
                <c:pt idx="9023">
                  <c:v>39</c:v>
                </c:pt>
                <c:pt idx="9024">
                  <c:v>33</c:v>
                </c:pt>
                <c:pt idx="9025">
                  <c:v>42</c:v>
                </c:pt>
                <c:pt idx="9026">
                  <c:v>53</c:v>
                </c:pt>
                <c:pt idx="9027">
                  <c:v>37</c:v>
                </c:pt>
                <c:pt idx="9028">
                  <c:v>37</c:v>
                </c:pt>
                <c:pt idx="9029">
                  <c:v>41</c:v>
                </c:pt>
                <c:pt idx="9030">
                  <c:v>39</c:v>
                </c:pt>
                <c:pt idx="9031">
                  <c:v>39</c:v>
                </c:pt>
                <c:pt idx="9032">
                  <c:v>51</c:v>
                </c:pt>
                <c:pt idx="9033">
                  <c:v>39</c:v>
                </c:pt>
                <c:pt idx="9034">
                  <c:v>44</c:v>
                </c:pt>
                <c:pt idx="9035">
                  <c:v>42</c:v>
                </c:pt>
                <c:pt idx="9036">
                  <c:v>42</c:v>
                </c:pt>
                <c:pt idx="9037">
                  <c:v>51</c:v>
                </c:pt>
                <c:pt idx="9038">
                  <c:v>50</c:v>
                </c:pt>
                <c:pt idx="9039">
                  <c:v>31</c:v>
                </c:pt>
                <c:pt idx="9040">
                  <c:v>38</c:v>
                </c:pt>
                <c:pt idx="9041">
                  <c:v>32</c:v>
                </c:pt>
                <c:pt idx="9042">
                  <c:v>35</c:v>
                </c:pt>
                <c:pt idx="9043">
                  <c:v>36</c:v>
                </c:pt>
                <c:pt idx="9044">
                  <c:v>46</c:v>
                </c:pt>
                <c:pt idx="9045">
                  <c:v>34</c:v>
                </c:pt>
                <c:pt idx="9046">
                  <c:v>34</c:v>
                </c:pt>
                <c:pt idx="9047">
                  <c:v>32</c:v>
                </c:pt>
                <c:pt idx="9048">
                  <c:v>32</c:v>
                </c:pt>
                <c:pt idx="9049">
                  <c:v>41</c:v>
                </c:pt>
                <c:pt idx="9050">
                  <c:v>46</c:v>
                </c:pt>
                <c:pt idx="9051">
                  <c:v>36</c:v>
                </c:pt>
                <c:pt idx="9052">
                  <c:v>40</c:v>
                </c:pt>
                <c:pt idx="9053">
                  <c:v>39</c:v>
                </c:pt>
                <c:pt idx="9054">
                  <c:v>37</c:v>
                </c:pt>
                <c:pt idx="9055">
                  <c:v>47</c:v>
                </c:pt>
                <c:pt idx="9056">
                  <c:v>46</c:v>
                </c:pt>
                <c:pt idx="9057">
                  <c:v>42</c:v>
                </c:pt>
                <c:pt idx="9058">
                  <c:v>39</c:v>
                </c:pt>
                <c:pt idx="9059">
                  <c:v>36</c:v>
                </c:pt>
                <c:pt idx="9060">
                  <c:v>40</c:v>
                </c:pt>
                <c:pt idx="9061">
                  <c:v>44</c:v>
                </c:pt>
                <c:pt idx="9062">
                  <c:v>47</c:v>
                </c:pt>
                <c:pt idx="9063">
                  <c:v>26</c:v>
                </c:pt>
                <c:pt idx="9064">
                  <c:v>30</c:v>
                </c:pt>
                <c:pt idx="9065">
                  <c:v>24</c:v>
                </c:pt>
                <c:pt idx="9066">
                  <c:v>25</c:v>
                </c:pt>
                <c:pt idx="9067">
                  <c:v>35</c:v>
                </c:pt>
                <c:pt idx="9068">
                  <c:v>30</c:v>
                </c:pt>
                <c:pt idx="9069">
                  <c:v>31</c:v>
                </c:pt>
                <c:pt idx="9070">
                  <c:v>27</c:v>
                </c:pt>
                <c:pt idx="9071">
                  <c:v>21</c:v>
                </c:pt>
                <c:pt idx="9072">
                  <c:v>19</c:v>
                </c:pt>
                <c:pt idx="9073">
                  <c:v>26</c:v>
                </c:pt>
                <c:pt idx="9074">
                  <c:v>20</c:v>
                </c:pt>
                <c:pt idx="9075">
                  <c:v>20</c:v>
                </c:pt>
                <c:pt idx="9076">
                  <c:v>20</c:v>
                </c:pt>
                <c:pt idx="9077">
                  <c:v>11</c:v>
                </c:pt>
                <c:pt idx="9078">
                  <c:v>15</c:v>
                </c:pt>
                <c:pt idx="9079">
                  <c:v>25</c:v>
                </c:pt>
                <c:pt idx="9080">
                  <c:v>17</c:v>
                </c:pt>
                <c:pt idx="9081">
                  <c:v>19</c:v>
                </c:pt>
                <c:pt idx="9082">
                  <c:v>20</c:v>
                </c:pt>
                <c:pt idx="9083">
                  <c:v>11</c:v>
                </c:pt>
                <c:pt idx="9084">
                  <c:v>16</c:v>
                </c:pt>
                <c:pt idx="9085">
                  <c:v>30</c:v>
                </c:pt>
                <c:pt idx="9086">
                  <c:v>22</c:v>
                </c:pt>
                <c:pt idx="9087">
                  <c:v>27</c:v>
                </c:pt>
                <c:pt idx="9088">
                  <c:v>28</c:v>
                </c:pt>
                <c:pt idx="9089">
                  <c:v>26</c:v>
                </c:pt>
                <c:pt idx="9090">
                  <c:v>24</c:v>
                </c:pt>
                <c:pt idx="9091">
                  <c:v>34</c:v>
                </c:pt>
                <c:pt idx="9092">
                  <c:v>35</c:v>
                </c:pt>
                <c:pt idx="9093">
                  <c:v>31</c:v>
                </c:pt>
                <c:pt idx="9094">
                  <c:v>29</c:v>
                </c:pt>
                <c:pt idx="9095">
                  <c:v>33</c:v>
                </c:pt>
                <c:pt idx="9096">
                  <c:v>34</c:v>
                </c:pt>
                <c:pt idx="9097">
                  <c:v>47</c:v>
                </c:pt>
                <c:pt idx="9098">
                  <c:v>51</c:v>
                </c:pt>
                <c:pt idx="9099">
                  <c:v>47</c:v>
                </c:pt>
                <c:pt idx="9100">
                  <c:v>42</c:v>
                </c:pt>
                <c:pt idx="9101">
                  <c:v>37</c:v>
                </c:pt>
                <c:pt idx="9102">
                  <c:v>33</c:v>
                </c:pt>
                <c:pt idx="9103">
                  <c:v>46</c:v>
                </c:pt>
                <c:pt idx="9104">
                  <c:v>49</c:v>
                </c:pt>
                <c:pt idx="9105">
                  <c:v>41</c:v>
                </c:pt>
                <c:pt idx="9106">
                  <c:v>44</c:v>
                </c:pt>
                <c:pt idx="9107">
                  <c:v>37</c:v>
                </c:pt>
                <c:pt idx="9108">
                  <c:v>32</c:v>
                </c:pt>
                <c:pt idx="9109">
                  <c:v>35</c:v>
                </c:pt>
                <c:pt idx="9110">
                  <c:v>42</c:v>
                </c:pt>
                <c:pt idx="9111">
                  <c:v>40</c:v>
                </c:pt>
                <c:pt idx="9112">
                  <c:v>33</c:v>
                </c:pt>
                <c:pt idx="9113">
                  <c:v>15</c:v>
                </c:pt>
                <c:pt idx="9114">
                  <c:v>16</c:v>
                </c:pt>
                <c:pt idx="9115">
                  <c:v>22</c:v>
                </c:pt>
                <c:pt idx="9116">
                  <c:v>26</c:v>
                </c:pt>
                <c:pt idx="9117">
                  <c:v>24</c:v>
                </c:pt>
                <c:pt idx="9118">
                  <c:v>17</c:v>
                </c:pt>
                <c:pt idx="9119">
                  <c:v>19</c:v>
                </c:pt>
                <c:pt idx="9120">
                  <c:v>20</c:v>
                </c:pt>
                <c:pt idx="9121">
                  <c:v>25</c:v>
                </c:pt>
                <c:pt idx="9122">
                  <c:v>27</c:v>
                </c:pt>
                <c:pt idx="9123">
                  <c:v>22</c:v>
                </c:pt>
                <c:pt idx="9124">
                  <c:v>15</c:v>
                </c:pt>
                <c:pt idx="9125">
                  <c:v>22</c:v>
                </c:pt>
                <c:pt idx="9126">
                  <c:v>43</c:v>
                </c:pt>
                <c:pt idx="9127">
                  <c:v>59</c:v>
                </c:pt>
                <c:pt idx="9128">
                  <c:v>51</c:v>
                </c:pt>
                <c:pt idx="9129">
                  <c:v>48</c:v>
                </c:pt>
                <c:pt idx="9130">
                  <c:v>44</c:v>
                </c:pt>
                <c:pt idx="9131">
                  <c:v>43</c:v>
                </c:pt>
                <c:pt idx="9132">
                  <c:v>41</c:v>
                </c:pt>
                <c:pt idx="9133">
                  <c:v>54</c:v>
                </c:pt>
                <c:pt idx="9134">
                  <c:v>53</c:v>
                </c:pt>
                <c:pt idx="9135">
                  <c:v>17</c:v>
                </c:pt>
                <c:pt idx="9136">
                  <c:v>18</c:v>
                </c:pt>
                <c:pt idx="9137">
                  <c:v>11</c:v>
                </c:pt>
                <c:pt idx="9138">
                  <c:v>13</c:v>
                </c:pt>
                <c:pt idx="9139">
                  <c:v>26</c:v>
                </c:pt>
                <c:pt idx="9140">
                  <c:v>18</c:v>
                </c:pt>
                <c:pt idx="9141">
                  <c:v>17</c:v>
                </c:pt>
                <c:pt idx="9142">
                  <c:v>17</c:v>
                </c:pt>
                <c:pt idx="9143">
                  <c:v>11</c:v>
                </c:pt>
                <c:pt idx="9144">
                  <c:v>15</c:v>
                </c:pt>
                <c:pt idx="9145">
                  <c:v>23</c:v>
                </c:pt>
                <c:pt idx="9146">
                  <c:v>16</c:v>
                </c:pt>
                <c:pt idx="9147">
                  <c:v>15</c:v>
                </c:pt>
                <c:pt idx="9148">
                  <c:v>14</c:v>
                </c:pt>
                <c:pt idx="9149">
                  <c:v>8</c:v>
                </c:pt>
                <c:pt idx="9150">
                  <c:v>15</c:v>
                </c:pt>
                <c:pt idx="9151">
                  <c:v>24</c:v>
                </c:pt>
                <c:pt idx="9152">
                  <c:v>20</c:v>
                </c:pt>
                <c:pt idx="9153">
                  <c:v>19</c:v>
                </c:pt>
                <c:pt idx="9154">
                  <c:v>20</c:v>
                </c:pt>
                <c:pt idx="9155">
                  <c:v>11</c:v>
                </c:pt>
                <c:pt idx="9156">
                  <c:v>13</c:v>
                </c:pt>
                <c:pt idx="9157">
                  <c:v>31</c:v>
                </c:pt>
                <c:pt idx="9158">
                  <c:v>24</c:v>
                </c:pt>
                <c:pt idx="9159">
                  <c:v>26</c:v>
                </c:pt>
                <c:pt idx="9160">
                  <c:v>28</c:v>
                </c:pt>
                <c:pt idx="9161">
                  <c:v>27</c:v>
                </c:pt>
                <c:pt idx="9162">
                  <c:v>24</c:v>
                </c:pt>
                <c:pt idx="9163">
                  <c:v>32</c:v>
                </c:pt>
                <c:pt idx="9164">
                  <c:v>33</c:v>
                </c:pt>
                <c:pt idx="9165">
                  <c:v>28</c:v>
                </c:pt>
                <c:pt idx="9166">
                  <c:v>25</c:v>
                </c:pt>
                <c:pt idx="9167">
                  <c:v>28</c:v>
                </c:pt>
                <c:pt idx="9168">
                  <c:v>29</c:v>
                </c:pt>
                <c:pt idx="9169">
                  <c:v>37</c:v>
                </c:pt>
                <c:pt idx="9170">
                  <c:v>48</c:v>
                </c:pt>
                <c:pt idx="9171">
                  <c:v>39</c:v>
                </c:pt>
                <c:pt idx="9172">
                  <c:v>36</c:v>
                </c:pt>
                <c:pt idx="9173">
                  <c:v>32</c:v>
                </c:pt>
                <c:pt idx="9174">
                  <c:v>35</c:v>
                </c:pt>
                <c:pt idx="9175">
                  <c:v>40</c:v>
                </c:pt>
                <c:pt idx="9176">
                  <c:v>50</c:v>
                </c:pt>
                <c:pt idx="9177">
                  <c:v>43</c:v>
                </c:pt>
                <c:pt idx="9178">
                  <c:v>42</c:v>
                </c:pt>
                <c:pt idx="9179">
                  <c:v>40</c:v>
                </c:pt>
                <c:pt idx="9180">
                  <c:v>29</c:v>
                </c:pt>
                <c:pt idx="9181">
                  <c:v>40</c:v>
                </c:pt>
                <c:pt idx="9182">
                  <c:v>40</c:v>
                </c:pt>
                <c:pt idx="9183">
                  <c:v>35</c:v>
                </c:pt>
                <c:pt idx="9184">
                  <c:v>26</c:v>
                </c:pt>
                <c:pt idx="9185">
                  <c:v>11</c:v>
                </c:pt>
                <c:pt idx="9186">
                  <c:v>12</c:v>
                </c:pt>
                <c:pt idx="9187">
                  <c:v>18</c:v>
                </c:pt>
                <c:pt idx="9188">
                  <c:v>22</c:v>
                </c:pt>
                <c:pt idx="9189">
                  <c:v>21</c:v>
                </c:pt>
                <c:pt idx="9190">
                  <c:v>14</c:v>
                </c:pt>
                <c:pt idx="9191">
                  <c:v>16</c:v>
                </c:pt>
                <c:pt idx="9192">
                  <c:v>15</c:v>
                </c:pt>
                <c:pt idx="9193">
                  <c:v>21</c:v>
                </c:pt>
                <c:pt idx="9194">
                  <c:v>20</c:v>
                </c:pt>
                <c:pt idx="9195">
                  <c:v>18</c:v>
                </c:pt>
                <c:pt idx="9196">
                  <c:v>11</c:v>
                </c:pt>
                <c:pt idx="9197">
                  <c:v>19</c:v>
                </c:pt>
                <c:pt idx="9198">
                  <c:v>41</c:v>
                </c:pt>
                <c:pt idx="9199">
                  <c:v>56</c:v>
                </c:pt>
                <c:pt idx="9200">
                  <c:v>53</c:v>
                </c:pt>
                <c:pt idx="9201">
                  <c:v>55</c:v>
                </c:pt>
                <c:pt idx="9202">
                  <c:v>46</c:v>
                </c:pt>
                <c:pt idx="9203">
                  <c:v>43</c:v>
                </c:pt>
                <c:pt idx="9204">
                  <c:v>40</c:v>
                </c:pt>
                <c:pt idx="9205">
                  <c:v>50</c:v>
                </c:pt>
                <c:pt idx="9206">
                  <c:v>55</c:v>
                </c:pt>
                <c:pt idx="9207">
                  <c:v>17</c:v>
                </c:pt>
                <c:pt idx="9208">
                  <c:v>18</c:v>
                </c:pt>
                <c:pt idx="9209">
                  <c:v>10</c:v>
                </c:pt>
                <c:pt idx="9210">
                  <c:v>13</c:v>
                </c:pt>
                <c:pt idx="9211">
                  <c:v>23</c:v>
                </c:pt>
                <c:pt idx="9212">
                  <c:v>18</c:v>
                </c:pt>
                <c:pt idx="9213">
                  <c:v>18</c:v>
                </c:pt>
                <c:pt idx="9214">
                  <c:v>17</c:v>
                </c:pt>
                <c:pt idx="9215">
                  <c:v>12</c:v>
                </c:pt>
                <c:pt idx="9216">
                  <c:v>15</c:v>
                </c:pt>
                <c:pt idx="9217">
                  <c:v>24</c:v>
                </c:pt>
                <c:pt idx="9218">
                  <c:v>14</c:v>
                </c:pt>
                <c:pt idx="9219">
                  <c:v>14</c:v>
                </c:pt>
                <c:pt idx="9220">
                  <c:v>15</c:v>
                </c:pt>
                <c:pt idx="9221">
                  <c:v>7</c:v>
                </c:pt>
                <c:pt idx="9222">
                  <c:v>16</c:v>
                </c:pt>
                <c:pt idx="9223">
                  <c:v>26</c:v>
                </c:pt>
                <c:pt idx="9224">
                  <c:v>18</c:v>
                </c:pt>
                <c:pt idx="9225">
                  <c:v>20</c:v>
                </c:pt>
                <c:pt idx="9226">
                  <c:v>18</c:v>
                </c:pt>
                <c:pt idx="9227">
                  <c:v>10</c:v>
                </c:pt>
                <c:pt idx="9228">
                  <c:v>15</c:v>
                </c:pt>
                <c:pt idx="9229">
                  <c:v>27</c:v>
                </c:pt>
                <c:pt idx="9230">
                  <c:v>22</c:v>
                </c:pt>
                <c:pt idx="9231">
                  <c:v>28</c:v>
                </c:pt>
                <c:pt idx="9232">
                  <c:v>29</c:v>
                </c:pt>
                <c:pt idx="9233">
                  <c:v>27</c:v>
                </c:pt>
                <c:pt idx="9234">
                  <c:v>26</c:v>
                </c:pt>
                <c:pt idx="9235">
                  <c:v>33</c:v>
                </c:pt>
                <c:pt idx="9236">
                  <c:v>33</c:v>
                </c:pt>
                <c:pt idx="9237">
                  <c:v>32</c:v>
                </c:pt>
                <c:pt idx="9238">
                  <c:v>25</c:v>
                </c:pt>
                <c:pt idx="9239">
                  <c:v>27</c:v>
                </c:pt>
                <c:pt idx="9240">
                  <c:v>29</c:v>
                </c:pt>
                <c:pt idx="9241">
                  <c:v>41</c:v>
                </c:pt>
                <c:pt idx="9242">
                  <c:v>40</c:v>
                </c:pt>
                <c:pt idx="9243">
                  <c:v>43</c:v>
                </c:pt>
                <c:pt idx="9244">
                  <c:v>35</c:v>
                </c:pt>
                <c:pt idx="9245">
                  <c:v>33</c:v>
                </c:pt>
                <c:pt idx="9246">
                  <c:v>36</c:v>
                </c:pt>
                <c:pt idx="9247">
                  <c:v>43</c:v>
                </c:pt>
                <c:pt idx="9248">
                  <c:v>45</c:v>
                </c:pt>
                <c:pt idx="9249">
                  <c:v>41</c:v>
                </c:pt>
                <c:pt idx="9250">
                  <c:v>37</c:v>
                </c:pt>
                <c:pt idx="9251">
                  <c:v>38</c:v>
                </c:pt>
                <c:pt idx="9252">
                  <c:v>32</c:v>
                </c:pt>
                <c:pt idx="9253">
                  <c:v>40</c:v>
                </c:pt>
                <c:pt idx="9254">
                  <c:v>40</c:v>
                </c:pt>
                <c:pt idx="9255">
                  <c:v>35</c:v>
                </c:pt>
                <c:pt idx="9256">
                  <c:v>28</c:v>
                </c:pt>
                <c:pt idx="9257">
                  <c:v>12</c:v>
                </c:pt>
                <c:pt idx="9258">
                  <c:v>12</c:v>
                </c:pt>
                <c:pt idx="9259">
                  <c:v>20</c:v>
                </c:pt>
                <c:pt idx="9260">
                  <c:v>23</c:v>
                </c:pt>
                <c:pt idx="9261">
                  <c:v>20</c:v>
                </c:pt>
                <c:pt idx="9262">
                  <c:v>14</c:v>
                </c:pt>
                <c:pt idx="9263">
                  <c:v>14</c:v>
                </c:pt>
                <c:pt idx="9264">
                  <c:v>15</c:v>
                </c:pt>
                <c:pt idx="9265">
                  <c:v>22</c:v>
                </c:pt>
                <c:pt idx="9266">
                  <c:v>22</c:v>
                </c:pt>
                <c:pt idx="9267">
                  <c:v>16</c:v>
                </c:pt>
                <c:pt idx="9268">
                  <c:v>11</c:v>
                </c:pt>
                <c:pt idx="9269">
                  <c:v>19</c:v>
                </c:pt>
                <c:pt idx="9270">
                  <c:v>37</c:v>
                </c:pt>
                <c:pt idx="9271">
                  <c:v>60</c:v>
                </c:pt>
                <c:pt idx="9272">
                  <c:v>60</c:v>
                </c:pt>
                <c:pt idx="9273">
                  <c:v>55</c:v>
                </c:pt>
                <c:pt idx="9274">
                  <c:v>47</c:v>
                </c:pt>
                <c:pt idx="9275">
                  <c:v>44</c:v>
                </c:pt>
                <c:pt idx="9276">
                  <c:v>45</c:v>
                </c:pt>
                <c:pt idx="9277">
                  <c:v>55</c:v>
                </c:pt>
                <c:pt idx="9278">
                  <c:v>51</c:v>
                </c:pt>
                <c:pt idx="9279">
                  <c:v>17</c:v>
                </c:pt>
                <c:pt idx="9280">
                  <c:v>16</c:v>
                </c:pt>
                <c:pt idx="9281">
                  <c:v>12</c:v>
                </c:pt>
                <c:pt idx="9282">
                  <c:v>16</c:v>
                </c:pt>
                <c:pt idx="9283">
                  <c:v>28</c:v>
                </c:pt>
                <c:pt idx="9284">
                  <c:v>17</c:v>
                </c:pt>
                <c:pt idx="9285">
                  <c:v>18</c:v>
                </c:pt>
                <c:pt idx="9286">
                  <c:v>17</c:v>
                </c:pt>
                <c:pt idx="9287">
                  <c:v>11</c:v>
                </c:pt>
                <c:pt idx="9288">
                  <c:v>24</c:v>
                </c:pt>
                <c:pt idx="9289">
                  <c:v>39</c:v>
                </c:pt>
                <c:pt idx="9290">
                  <c:v>32</c:v>
                </c:pt>
                <c:pt idx="9291">
                  <c:v>26</c:v>
                </c:pt>
                <c:pt idx="9292">
                  <c:v>32</c:v>
                </c:pt>
                <c:pt idx="9293">
                  <c:v>23</c:v>
                </c:pt>
                <c:pt idx="9294">
                  <c:v>27</c:v>
                </c:pt>
                <c:pt idx="9295">
                  <c:v>39</c:v>
                </c:pt>
                <c:pt idx="9296">
                  <c:v>29</c:v>
                </c:pt>
                <c:pt idx="9297">
                  <c:v>28</c:v>
                </c:pt>
                <c:pt idx="9298">
                  <c:v>30</c:v>
                </c:pt>
                <c:pt idx="9299">
                  <c:v>20</c:v>
                </c:pt>
                <c:pt idx="9300">
                  <c:v>26</c:v>
                </c:pt>
                <c:pt idx="9301">
                  <c:v>37</c:v>
                </c:pt>
                <c:pt idx="9302">
                  <c:v>26</c:v>
                </c:pt>
                <c:pt idx="9303">
                  <c:v>40</c:v>
                </c:pt>
                <c:pt idx="9304">
                  <c:v>35</c:v>
                </c:pt>
                <c:pt idx="9305">
                  <c:v>32</c:v>
                </c:pt>
                <c:pt idx="9306">
                  <c:v>32</c:v>
                </c:pt>
                <c:pt idx="9307">
                  <c:v>37</c:v>
                </c:pt>
                <c:pt idx="9308">
                  <c:v>41</c:v>
                </c:pt>
                <c:pt idx="9309">
                  <c:v>40</c:v>
                </c:pt>
                <c:pt idx="9310">
                  <c:v>38</c:v>
                </c:pt>
                <c:pt idx="9311">
                  <c:v>35</c:v>
                </c:pt>
                <c:pt idx="9312">
                  <c:v>35</c:v>
                </c:pt>
                <c:pt idx="9313">
                  <c:v>36</c:v>
                </c:pt>
                <c:pt idx="9314">
                  <c:v>39</c:v>
                </c:pt>
                <c:pt idx="9315">
                  <c:v>42</c:v>
                </c:pt>
                <c:pt idx="9316">
                  <c:v>38</c:v>
                </c:pt>
                <c:pt idx="9317">
                  <c:v>29</c:v>
                </c:pt>
                <c:pt idx="9318">
                  <c:v>34</c:v>
                </c:pt>
                <c:pt idx="9319">
                  <c:v>43</c:v>
                </c:pt>
                <c:pt idx="9320">
                  <c:v>40</c:v>
                </c:pt>
                <c:pt idx="9321">
                  <c:v>40</c:v>
                </c:pt>
                <c:pt idx="9322">
                  <c:v>34</c:v>
                </c:pt>
                <c:pt idx="9323">
                  <c:v>36</c:v>
                </c:pt>
                <c:pt idx="9324">
                  <c:v>32</c:v>
                </c:pt>
                <c:pt idx="9325">
                  <c:v>43</c:v>
                </c:pt>
                <c:pt idx="9326">
                  <c:v>44</c:v>
                </c:pt>
                <c:pt idx="9327">
                  <c:v>43</c:v>
                </c:pt>
                <c:pt idx="9328">
                  <c:v>40</c:v>
                </c:pt>
                <c:pt idx="9329">
                  <c:v>33</c:v>
                </c:pt>
                <c:pt idx="9330">
                  <c:v>30</c:v>
                </c:pt>
                <c:pt idx="9331">
                  <c:v>41</c:v>
                </c:pt>
                <c:pt idx="9332">
                  <c:v>45</c:v>
                </c:pt>
                <c:pt idx="9333">
                  <c:v>46</c:v>
                </c:pt>
                <c:pt idx="9334">
                  <c:v>39</c:v>
                </c:pt>
                <c:pt idx="9335">
                  <c:v>36</c:v>
                </c:pt>
                <c:pt idx="9336">
                  <c:v>43</c:v>
                </c:pt>
                <c:pt idx="9337">
                  <c:v>50</c:v>
                </c:pt>
                <c:pt idx="9338">
                  <c:v>46</c:v>
                </c:pt>
                <c:pt idx="9339">
                  <c:v>51</c:v>
                </c:pt>
                <c:pt idx="9340">
                  <c:v>37</c:v>
                </c:pt>
                <c:pt idx="9341">
                  <c:v>36</c:v>
                </c:pt>
                <c:pt idx="9342">
                  <c:v>39</c:v>
                </c:pt>
                <c:pt idx="9343">
                  <c:v>44</c:v>
                </c:pt>
                <c:pt idx="9344">
                  <c:v>52</c:v>
                </c:pt>
                <c:pt idx="9345">
                  <c:v>45</c:v>
                </c:pt>
                <c:pt idx="9346">
                  <c:v>37</c:v>
                </c:pt>
                <c:pt idx="9347">
                  <c:v>43</c:v>
                </c:pt>
                <c:pt idx="9348">
                  <c:v>38</c:v>
                </c:pt>
                <c:pt idx="9349">
                  <c:v>42</c:v>
                </c:pt>
                <c:pt idx="9350">
                  <c:v>52</c:v>
                </c:pt>
                <c:pt idx="9351">
                  <c:v>23</c:v>
                </c:pt>
                <c:pt idx="9352">
                  <c:v>28</c:v>
                </c:pt>
                <c:pt idx="9353">
                  <c:v>19</c:v>
                </c:pt>
                <c:pt idx="9354">
                  <c:v>24</c:v>
                </c:pt>
                <c:pt idx="9355">
                  <c:v>34</c:v>
                </c:pt>
                <c:pt idx="9356">
                  <c:v>26</c:v>
                </c:pt>
                <c:pt idx="9357">
                  <c:v>24</c:v>
                </c:pt>
                <c:pt idx="9358">
                  <c:v>24</c:v>
                </c:pt>
                <c:pt idx="9359">
                  <c:v>18</c:v>
                </c:pt>
                <c:pt idx="9360">
                  <c:v>20</c:v>
                </c:pt>
                <c:pt idx="9361">
                  <c:v>34</c:v>
                </c:pt>
                <c:pt idx="9362">
                  <c:v>27</c:v>
                </c:pt>
                <c:pt idx="9363">
                  <c:v>26</c:v>
                </c:pt>
                <c:pt idx="9364">
                  <c:v>27</c:v>
                </c:pt>
                <c:pt idx="9365">
                  <c:v>17</c:v>
                </c:pt>
                <c:pt idx="9366">
                  <c:v>20</c:v>
                </c:pt>
                <c:pt idx="9367">
                  <c:v>33</c:v>
                </c:pt>
                <c:pt idx="9368">
                  <c:v>25</c:v>
                </c:pt>
                <c:pt idx="9369">
                  <c:v>28</c:v>
                </c:pt>
                <c:pt idx="9370">
                  <c:v>23</c:v>
                </c:pt>
                <c:pt idx="9371">
                  <c:v>16</c:v>
                </c:pt>
                <c:pt idx="9372">
                  <c:v>21</c:v>
                </c:pt>
                <c:pt idx="9373">
                  <c:v>33</c:v>
                </c:pt>
                <c:pt idx="9374">
                  <c:v>26</c:v>
                </c:pt>
                <c:pt idx="9375">
                  <c:v>39</c:v>
                </c:pt>
                <c:pt idx="9376">
                  <c:v>32</c:v>
                </c:pt>
                <c:pt idx="9377">
                  <c:v>32</c:v>
                </c:pt>
                <c:pt idx="9378">
                  <c:v>27</c:v>
                </c:pt>
                <c:pt idx="9379">
                  <c:v>40</c:v>
                </c:pt>
                <c:pt idx="9380">
                  <c:v>36</c:v>
                </c:pt>
                <c:pt idx="9381">
                  <c:v>36</c:v>
                </c:pt>
                <c:pt idx="9382">
                  <c:v>35</c:v>
                </c:pt>
                <c:pt idx="9383">
                  <c:v>32</c:v>
                </c:pt>
                <c:pt idx="9384">
                  <c:v>26</c:v>
                </c:pt>
                <c:pt idx="9385">
                  <c:v>39</c:v>
                </c:pt>
                <c:pt idx="9386">
                  <c:v>43</c:v>
                </c:pt>
                <c:pt idx="9387">
                  <c:v>38</c:v>
                </c:pt>
                <c:pt idx="9388">
                  <c:v>32</c:v>
                </c:pt>
                <c:pt idx="9389">
                  <c:v>27</c:v>
                </c:pt>
                <c:pt idx="9390">
                  <c:v>31</c:v>
                </c:pt>
                <c:pt idx="9391">
                  <c:v>33</c:v>
                </c:pt>
                <c:pt idx="9392">
                  <c:v>38</c:v>
                </c:pt>
                <c:pt idx="9393">
                  <c:v>38</c:v>
                </c:pt>
                <c:pt idx="9394">
                  <c:v>31</c:v>
                </c:pt>
                <c:pt idx="9395">
                  <c:v>30</c:v>
                </c:pt>
                <c:pt idx="9396">
                  <c:v>29</c:v>
                </c:pt>
                <c:pt idx="9397">
                  <c:v>37</c:v>
                </c:pt>
                <c:pt idx="9398">
                  <c:v>38</c:v>
                </c:pt>
                <c:pt idx="9399">
                  <c:v>39</c:v>
                </c:pt>
                <c:pt idx="9400">
                  <c:v>30</c:v>
                </c:pt>
                <c:pt idx="9401">
                  <c:v>29</c:v>
                </c:pt>
                <c:pt idx="9402">
                  <c:v>30</c:v>
                </c:pt>
                <c:pt idx="9403">
                  <c:v>34</c:v>
                </c:pt>
                <c:pt idx="9404">
                  <c:v>41</c:v>
                </c:pt>
                <c:pt idx="9405">
                  <c:v>37</c:v>
                </c:pt>
                <c:pt idx="9406">
                  <c:v>38</c:v>
                </c:pt>
                <c:pt idx="9407">
                  <c:v>40</c:v>
                </c:pt>
                <c:pt idx="9408">
                  <c:v>39</c:v>
                </c:pt>
                <c:pt idx="9409">
                  <c:v>40</c:v>
                </c:pt>
                <c:pt idx="9410">
                  <c:v>47</c:v>
                </c:pt>
                <c:pt idx="9411">
                  <c:v>40</c:v>
                </c:pt>
                <c:pt idx="9412">
                  <c:v>40</c:v>
                </c:pt>
                <c:pt idx="9413">
                  <c:v>37</c:v>
                </c:pt>
                <c:pt idx="9414">
                  <c:v>36</c:v>
                </c:pt>
                <c:pt idx="9415">
                  <c:v>43</c:v>
                </c:pt>
                <c:pt idx="9416">
                  <c:v>46</c:v>
                </c:pt>
                <c:pt idx="9417">
                  <c:v>48</c:v>
                </c:pt>
                <c:pt idx="9418">
                  <c:v>37</c:v>
                </c:pt>
                <c:pt idx="9419">
                  <c:v>40</c:v>
                </c:pt>
                <c:pt idx="9420">
                  <c:v>34</c:v>
                </c:pt>
                <c:pt idx="9421">
                  <c:v>41</c:v>
                </c:pt>
                <c:pt idx="9422">
                  <c:v>51</c:v>
                </c:pt>
                <c:pt idx="9423">
                  <c:v>28</c:v>
                </c:pt>
                <c:pt idx="9424">
                  <c:v>28</c:v>
                </c:pt>
                <c:pt idx="9425">
                  <c:v>22</c:v>
                </c:pt>
                <c:pt idx="9426">
                  <c:v>25</c:v>
                </c:pt>
                <c:pt idx="9427">
                  <c:v>39</c:v>
                </c:pt>
                <c:pt idx="9428">
                  <c:v>26</c:v>
                </c:pt>
                <c:pt idx="9429">
                  <c:v>26</c:v>
                </c:pt>
                <c:pt idx="9430">
                  <c:v>31</c:v>
                </c:pt>
                <c:pt idx="9431">
                  <c:v>24</c:v>
                </c:pt>
                <c:pt idx="9432">
                  <c:v>27</c:v>
                </c:pt>
                <c:pt idx="9433">
                  <c:v>36</c:v>
                </c:pt>
                <c:pt idx="9434">
                  <c:v>30</c:v>
                </c:pt>
                <c:pt idx="9435">
                  <c:v>28</c:v>
                </c:pt>
                <c:pt idx="9436">
                  <c:v>31</c:v>
                </c:pt>
                <c:pt idx="9437">
                  <c:v>23</c:v>
                </c:pt>
                <c:pt idx="9438">
                  <c:v>25</c:v>
                </c:pt>
                <c:pt idx="9439">
                  <c:v>36</c:v>
                </c:pt>
                <c:pt idx="9440">
                  <c:v>31</c:v>
                </c:pt>
                <c:pt idx="9441">
                  <c:v>28</c:v>
                </c:pt>
                <c:pt idx="9442">
                  <c:v>28</c:v>
                </c:pt>
                <c:pt idx="9443">
                  <c:v>22</c:v>
                </c:pt>
                <c:pt idx="9444">
                  <c:v>23</c:v>
                </c:pt>
                <c:pt idx="9445">
                  <c:v>33</c:v>
                </c:pt>
                <c:pt idx="9446">
                  <c:v>30</c:v>
                </c:pt>
                <c:pt idx="9447">
                  <c:v>41</c:v>
                </c:pt>
                <c:pt idx="9448">
                  <c:v>34</c:v>
                </c:pt>
                <c:pt idx="9449">
                  <c:v>30</c:v>
                </c:pt>
                <c:pt idx="9450">
                  <c:v>32</c:v>
                </c:pt>
                <c:pt idx="9451">
                  <c:v>39</c:v>
                </c:pt>
                <c:pt idx="9452">
                  <c:v>43</c:v>
                </c:pt>
                <c:pt idx="9453">
                  <c:v>39</c:v>
                </c:pt>
                <c:pt idx="9454">
                  <c:v>36</c:v>
                </c:pt>
                <c:pt idx="9455">
                  <c:v>36</c:v>
                </c:pt>
                <c:pt idx="9456">
                  <c:v>34</c:v>
                </c:pt>
                <c:pt idx="9457">
                  <c:v>39</c:v>
                </c:pt>
                <c:pt idx="9458">
                  <c:v>47</c:v>
                </c:pt>
                <c:pt idx="9459">
                  <c:v>37</c:v>
                </c:pt>
                <c:pt idx="9460">
                  <c:v>36</c:v>
                </c:pt>
                <c:pt idx="9461">
                  <c:v>32</c:v>
                </c:pt>
                <c:pt idx="9462">
                  <c:v>34</c:v>
                </c:pt>
                <c:pt idx="9463">
                  <c:v>41</c:v>
                </c:pt>
                <c:pt idx="9464">
                  <c:v>41</c:v>
                </c:pt>
                <c:pt idx="9465">
                  <c:v>40</c:v>
                </c:pt>
                <c:pt idx="9466">
                  <c:v>33</c:v>
                </c:pt>
                <c:pt idx="9467">
                  <c:v>29</c:v>
                </c:pt>
                <c:pt idx="9468">
                  <c:v>31</c:v>
                </c:pt>
                <c:pt idx="9469">
                  <c:v>40</c:v>
                </c:pt>
                <c:pt idx="9470">
                  <c:v>46</c:v>
                </c:pt>
                <c:pt idx="9471">
                  <c:v>36</c:v>
                </c:pt>
                <c:pt idx="9472">
                  <c:v>35</c:v>
                </c:pt>
                <c:pt idx="9473">
                  <c:v>30</c:v>
                </c:pt>
                <c:pt idx="9474">
                  <c:v>34</c:v>
                </c:pt>
                <c:pt idx="9475">
                  <c:v>39</c:v>
                </c:pt>
                <c:pt idx="9476">
                  <c:v>41</c:v>
                </c:pt>
                <c:pt idx="9477">
                  <c:v>40</c:v>
                </c:pt>
                <c:pt idx="9478">
                  <c:v>37</c:v>
                </c:pt>
                <c:pt idx="9479">
                  <c:v>41</c:v>
                </c:pt>
                <c:pt idx="9480">
                  <c:v>38</c:v>
                </c:pt>
                <c:pt idx="9481">
                  <c:v>51</c:v>
                </c:pt>
                <c:pt idx="9482">
                  <c:v>51</c:v>
                </c:pt>
                <c:pt idx="9483">
                  <c:v>49</c:v>
                </c:pt>
                <c:pt idx="9484">
                  <c:v>40</c:v>
                </c:pt>
                <c:pt idx="9485">
                  <c:v>44</c:v>
                </c:pt>
                <c:pt idx="9486">
                  <c:v>42</c:v>
                </c:pt>
                <c:pt idx="9487">
                  <c:v>50</c:v>
                </c:pt>
                <c:pt idx="9488">
                  <c:v>48</c:v>
                </c:pt>
                <c:pt idx="9489">
                  <c:v>51</c:v>
                </c:pt>
                <c:pt idx="9490">
                  <c:v>37</c:v>
                </c:pt>
                <c:pt idx="9491">
                  <c:v>36</c:v>
                </c:pt>
                <c:pt idx="9492">
                  <c:v>43</c:v>
                </c:pt>
                <c:pt idx="9493">
                  <c:v>52</c:v>
                </c:pt>
                <c:pt idx="9494">
                  <c:v>51</c:v>
                </c:pt>
                <c:pt idx="9495">
                  <c:v>35</c:v>
                </c:pt>
                <c:pt idx="9496">
                  <c:v>36</c:v>
                </c:pt>
                <c:pt idx="9497">
                  <c:v>27</c:v>
                </c:pt>
                <c:pt idx="9498">
                  <c:v>29</c:v>
                </c:pt>
                <c:pt idx="9499">
                  <c:v>37</c:v>
                </c:pt>
                <c:pt idx="9500">
                  <c:v>34</c:v>
                </c:pt>
                <c:pt idx="9501">
                  <c:v>33</c:v>
                </c:pt>
                <c:pt idx="9502">
                  <c:v>33</c:v>
                </c:pt>
                <c:pt idx="9503">
                  <c:v>25</c:v>
                </c:pt>
                <c:pt idx="9504">
                  <c:v>30</c:v>
                </c:pt>
                <c:pt idx="9505">
                  <c:v>36</c:v>
                </c:pt>
                <c:pt idx="9506">
                  <c:v>35</c:v>
                </c:pt>
                <c:pt idx="9507">
                  <c:v>35</c:v>
                </c:pt>
                <c:pt idx="9508">
                  <c:v>36</c:v>
                </c:pt>
                <c:pt idx="9509">
                  <c:v>23</c:v>
                </c:pt>
                <c:pt idx="9510">
                  <c:v>30</c:v>
                </c:pt>
                <c:pt idx="9511">
                  <c:v>36</c:v>
                </c:pt>
                <c:pt idx="9512">
                  <c:v>29</c:v>
                </c:pt>
                <c:pt idx="9513">
                  <c:v>30</c:v>
                </c:pt>
                <c:pt idx="9514">
                  <c:v>35</c:v>
                </c:pt>
                <c:pt idx="9515">
                  <c:v>25</c:v>
                </c:pt>
                <c:pt idx="9516">
                  <c:v>30</c:v>
                </c:pt>
                <c:pt idx="9517">
                  <c:v>41</c:v>
                </c:pt>
                <c:pt idx="9518">
                  <c:v>36</c:v>
                </c:pt>
                <c:pt idx="9519">
                  <c:v>48</c:v>
                </c:pt>
                <c:pt idx="9520">
                  <c:v>41</c:v>
                </c:pt>
                <c:pt idx="9521">
                  <c:v>37</c:v>
                </c:pt>
                <c:pt idx="9522">
                  <c:v>40</c:v>
                </c:pt>
                <c:pt idx="9523">
                  <c:v>46</c:v>
                </c:pt>
                <c:pt idx="9524">
                  <c:v>47</c:v>
                </c:pt>
                <c:pt idx="9525">
                  <c:v>47</c:v>
                </c:pt>
                <c:pt idx="9526">
                  <c:v>44</c:v>
                </c:pt>
                <c:pt idx="9527">
                  <c:v>35</c:v>
                </c:pt>
                <c:pt idx="9528">
                  <c:v>38</c:v>
                </c:pt>
                <c:pt idx="9529">
                  <c:v>44</c:v>
                </c:pt>
                <c:pt idx="9530">
                  <c:v>49</c:v>
                </c:pt>
                <c:pt idx="9531">
                  <c:v>45</c:v>
                </c:pt>
                <c:pt idx="9532">
                  <c:v>42</c:v>
                </c:pt>
                <c:pt idx="9533">
                  <c:v>33</c:v>
                </c:pt>
                <c:pt idx="9534">
                  <c:v>36</c:v>
                </c:pt>
                <c:pt idx="9535">
                  <c:v>39</c:v>
                </c:pt>
                <c:pt idx="9536">
                  <c:v>49</c:v>
                </c:pt>
                <c:pt idx="9537">
                  <c:v>42</c:v>
                </c:pt>
                <c:pt idx="9538">
                  <c:v>43</c:v>
                </c:pt>
                <c:pt idx="9539">
                  <c:v>34</c:v>
                </c:pt>
                <c:pt idx="9540">
                  <c:v>40</c:v>
                </c:pt>
                <c:pt idx="9541">
                  <c:v>43</c:v>
                </c:pt>
                <c:pt idx="9542">
                  <c:v>44</c:v>
                </c:pt>
                <c:pt idx="9543">
                  <c:v>44</c:v>
                </c:pt>
                <c:pt idx="9544">
                  <c:v>42</c:v>
                </c:pt>
                <c:pt idx="9545">
                  <c:v>40</c:v>
                </c:pt>
                <c:pt idx="9546">
                  <c:v>35</c:v>
                </c:pt>
                <c:pt idx="9547">
                  <c:v>48</c:v>
                </c:pt>
                <c:pt idx="9548">
                  <c:v>45</c:v>
                </c:pt>
                <c:pt idx="9549">
                  <c:v>44</c:v>
                </c:pt>
                <c:pt idx="9550">
                  <c:v>44</c:v>
                </c:pt>
                <c:pt idx="9551">
                  <c:v>40</c:v>
                </c:pt>
                <c:pt idx="9552">
                  <c:v>46</c:v>
                </c:pt>
                <c:pt idx="9553">
                  <c:v>55</c:v>
                </c:pt>
                <c:pt idx="9554">
                  <c:v>54</c:v>
                </c:pt>
                <c:pt idx="9555">
                  <c:v>54</c:v>
                </c:pt>
                <c:pt idx="9556">
                  <c:v>47</c:v>
                </c:pt>
                <c:pt idx="9557">
                  <c:v>46</c:v>
                </c:pt>
                <c:pt idx="9558">
                  <c:v>42</c:v>
                </c:pt>
                <c:pt idx="9559">
                  <c:v>50</c:v>
                </c:pt>
                <c:pt idx="9560">
                  <c:v>57</c:v>
                </c:pt>
                <c:pt idx="9561">
                  <c:v>48</c:v>
                </c:pt>
                <c:pt idx="9562">
                  <c:v>41</c:v>
                </c:pt>
                <c:pt idx="9563">
                  <c:v>44</c:v>
                </c:pt>
                <c:pt idx="9564">
                  <c:v>44</c:v>
                </c:pt>
                <c:pt idx="9565">
                  <c:v>48</c:v>
                </c:pt>
                <c:pt idx="9566">
                  <c:v>60</c:v>
                </c:pt>
                <c:pt idx="9567">
                  <c:v>34</c:v>
                </c:pt>
                <c:pt idx="9568">
                  <c:v>39</c:v>
                </c:pt>
                <c:pt idx="9569">
                  <c:v>28</c:v>
                </c:pt>
                <c:pt idx="9570">
                  <c:v>36</c:v>
                </c:pt>
                <c:pt idx="9571">
                  <c:v>43</c:v>
                </c:pt>
                <c:pt idx="9572">
                  <c:v>35</c:v>
                </c:pt>
                <c:pt idx="9573">
                  <c:v>34</c:v>
                </c:pt>
                <c:pt idx="9574">
                  <c:v>37</c:v>
                </c:pt>
                <c:pt idx="9575">
                  <c:v>31</c:v>
                </c:pt>
                <c:pt idx="9576">
                  <c:v>31</c:v>
                </c:pt>
                <c:pt idx="9577">
                  <c:v>41</c:v>
                </c:pt>
                <c:pt idx="9578">
                  <c:v>36</c:v>
                </c:pt>
                <c:pt idx="9579">
                  <c:v>39</c:v>
                </c:pt>
                <c:pt idx="9580">
                  <c:v>36</c:v>
                </c:pt>
                <c:pt idx="9581">
                  <c:v>32</c:v>
                </c:pt>
                <c:pt idx="9582">
                  <c:v>33</c:v>
                </c:pt>
                <c:pt idx="9583">
                  <c:v>47</c:v>
                </c:pt>
                <c:pt idx="9584">
                  <c:v>36</c:v>
                </c:pt>
                <c:pt idx="9585">
                  <c:v>33</c:v>
                </c:pt>
                <c:pt idx="9586">
                  <c:v>38</c:v>
                </c:pt>
                <c:pt idx="9587">
                  <c:v>26</c:v>
                </c:pt>
                <c:pt idx="9588">
                  <c:v>35</c:v>
                </c:pt>
                <c:pt idx="9589">
                  <c:v>40</c:v>
                </c:pt>
                <c:pt idx="9590">
                  <c:v>33</c:v>
                </c:pt>
                <c:pt idx="9591">
                  <c:v>47</c:v>
                </c:pt>
                <c:pt idx="9592">
                  <c:v>40</c:v>
                </c:pt>
                <c:pt idx="9593">
                  <c:v>42</c:v>
                </c:pt>
                <c:pt idx="9594">
                  <c:v>41</c:v>
                </c:pt>
                <c:pt idx="9595">
                  <c:v>52</c:v>
                </c:pt>
                <c:pt idx="9596">
                  <c:v>46</c:v>
                </c:pt>
                <c:pt idx="9597">
                  <c:v>44</c:v>
                </c:pt>
                <c:pt idx="9598">
                  <c:v>40</c:v>
                </c:pt>
                <c:pt idx="9599">
                  <c:v>43</c:v>
                </c:pt>
                <c:pt idx="9600">
                  <c:v>37</c:v>
                </c:pt>
                <c:pt idx="9601">
                  <c:v>47</c:v>
                </c:pt>
                <c:pt idx="9602">
                  <c:v>50</c:v>
                </c:pt>
                <c:pt idx="9603">
                  <c:v>49</c:v>
                </c:pt>
                <c:pt idx="9604">
                  <c:v>47</c:v>
                </c:pt>
                <c:pt idx="9605">
                  <c:v>37</c:v>
                </c:pt>
                <c:pt idx="9606">
                  <c:v>39</c:v>
                </c:pt>
                <c:pt idx="9607">
                  <c:v>47</c:v>
                </c:pt>
                <c:pt idx="9608">
                  <c:v>47</c:v>
                </c:pt>
                <c:pt idx="9609">
                  <c:v>48</c:v>
                </c:pt>
                <c:pt idx="9610">
                  <c:v>39</c:v>
                </c:pt>
                <c:pt idx="9611">
                  <c:v>39</c:v>
                </c:pt>
                <c:pt idx="9612">
                  <c:v>42</c:v>
                </c:pt>
                <c:pt idx="9613">
                  <c:v>45</c:v>
                </c:pt>
                <c:pt idx="9614">
                  <c:v>46</c:v>
                </c:pt>
                <c:pt idx="9615">
                  <c:v>51</c:v>
                </c:pt>
                <c:pt idx="9616">
                  <c:v>43</c:v>
                </c:pt>
                <c:pt idx="9617">
                  <c:v>43</c:v>
                </c:pt>
                <c:pt idx="9618">
                  <c:v>41</c:v>
                </c:pt>
                <c:pt idx="9619">
                  <c:v>48</c:v>
                </c:pt>
                <c:pt idx="9620">
                  <c:v>53</c:v>
                </c:pt>
                <c:pt idx="9621">
                  <c:v>52</c:v>
                </c:pt>
                <c:pt idx="9622">
                  <c:v>44</c:v>
                </c:pt>
                <c:pt idx="9623">
                  <c:v>52</c:v>
                </c:pt>
                <c:pt idx="9624">
                  <c:v>44</c:v>
                </c:pt>
                <c:pt idx="9625">
                  <c:v>50</c:v>
                </c:pt>
                <c:pt idx="9626">
                  <c:v>64</c:v>
                </c:pt>
                <c:pt idx="9627">
                  <c:v>59</c:v>
                </c:pt>
                <c:pt idx="9628">
                  <c:v>42</c:v>
                </c:pt>
                <c:pt idx="9629">
                  <c:v>51</c:v>
                </c:pt>
                <c:pt idx="9630">
                  <c:v>43</c:v>
                </c:pt>
                <c:pt idx="9631">
                  <c:v>59</c:v>
                </c:pt>
                <c:pt idx="9632">
                  <c:v>61</c:v>
                </c:pt>
                <c:pt idx="9633">
                  <c:v>49</c:v>
                </c:pt>
                <c:pt idx="9634">
                  <c:v>49</c:v>
                </c:pt>
                <c:pt idx="9635">
                  <c:v>47</c:v>
                </c:pt>
                <c:pt idx="9636">
                  <c:v>49</c:v>
                </c:pt>
                <c:pt idx="9637">
                  <c:v>50</c:v>
                </c:pt>
                <c:pt idx="9638">
                  <c:v>61</c:v>
                </c:pt>
                <c:pt idx="9639">
                  <c:v>36</c:v>
                </c:pt>
                <c:pt idx="9640">
                  <c:v>36</c:v>
                </c:pt>
                <c:pt idx="9641">
                  <c:v>35</c:v>
                </c:pt>
                <c:pt idx="9642">
                  <c:v>33</c:v>
                </c:pt>
                <c:pt idx="9643">
                  <c:v>50</c:v>
                </c:pt>
                <c:pt idx="9644">
                  <c:v>41</c:v>
                </c:pt>
                <c:pt idx="9645">
                  <c:v>41</c:v>
                </c:pt>
                <c:pt idx="9646">
                  <c:v>42</c:v>
                </c:pt>
                <c:pt idx="9647">
                  <c:v>29</c:v>
                </c:pt>
              </c:numCache>
            </c:numRef>
          </c:xVal>
          <c:yVal>
            <c:numRef>
              <c:f>Sheet1!$B$2:$B$9649</c:f>
              <c:numCache>
                <c:formatCode>"$"#,##0_);[Red]\("$"#,##0\)</c:formatCode>
                <c:ptCount val="9648"/>
                <c:pt idx="0">
                  <c:v>600000</c:v>
                </c:pt>
                <c:pt idx="1">
                  <c:v>500000</c:v>
                </c:pt>
                <c:pt idx="2">
                  <c:v>400000</c:v>
                </c:pt>
                <c:pt idx="3">
                  <c:v>382500</c:v>
                </c:pt>
                <c:pt idx="4">
                  <c:v>540000</c:v>
                </c:pt>
                <c:pt idx="5">
                  <c:v>500000</c:v>
                </c:pt>
                <c:pt idx="6">
                  <c:v>625000</c:v>
                </c:pt>
                <c:pt idx="7">
                  <c:v>450000</c:v>
                </c:pt>
                <c:pt idx="8">
                  <c:v>380000</c:v>
                </c:pt>
                <c:pt idx="9">
                  <c:v>371250</c:v>
                </c:pt>
                <c:pt idx="10">
                  <c:v>540000</c:v>
                </c:pt>
                <c:pt idx="11">
                  <c:v>500000</c:v>
                </c:pt>
                <c:pt idx="12">
                  <c:v>610000</c:v>
                </c:pt>
                <c:pt idx="13">
                  <c:v>462500</c:v>
                </c:pt>
                <c:pt idx="14">
                  <c:v>380000</c:v>
                </c:pt>
                <c:pt idx="15">
                  <c:v>360000</c:v>
                </c:pt>
                <c:pt idx="16">
                  <c:v>510000</c:v>
                </c:pt>
                <c:pt idx="17">
                  <c:v>475000</c:v>
                </c:pt>
                <c:pt idx="18">
                  <c:v>600000</c:v>
                </c:pt>
                <c:pt idx="19">
                  <c:v>450000</c:v>
                </c:pt>
                <c:pt idx="20">
                  <c:v>360000</c:v>
                </c:pt>
                <c:pt idx="21">
                  <c:v>371250</c:v>
                </c:pt>
                <c:pt idx="22">
                  <c:v>495000</c:v>
                </c:pt>
                <c:pt idx="23">
                  <c:v>475000</c:v>
                </c:pt>
                <c:pt idx="24">
                  <c:v>732000</c:v>
                </c:pt>
                <c:pt idx="25">
                  <c:v>508750.00000000006</c:v>
                </c:pt>
                <c:pt idx="26">
                  <c:v>450000</c:v>
                </c:pt>
                <c:pt idx="27">
                  <c:v>425000</c:v>
                </c:pt>
                <c:pt idx="28">
                  <c:v>525000</c:v>
                </c:pt>
                <c:pt idx="29">
                  <c:v>650000</c:v>
                </c:pt>
                <c:pt idx="30">
                  <c:v>750000</c:v>
                </c:pt>
                <c:pt idx="31">
                  <c:v>550000.00000000012</c:v>
                </c:pt>
                <c:pt idx="32">
                  <c:v>462500</c:v>
                </c:pt>
                <c:pt idx="33">
                  <c:v>450000</c:v>
                </c:pt>
                <c:pt idx="34">
                  <c:v>540000</c:v>
                </c:pt>
                <c:pt idx="35">
                  <c:v>682500</c:v>
                </c:pt>
                <c:pt idx="36">
                  <c:v>765000</c:v>
                </c:pt>
                <c:pt idx="37">
                  <c:v>563750.00000000012</c:v>
                </c:pt>
                <c:pt idx="38">
                  <c:v>475000</c:v>
                </c:pt>
                <c:pt idx="39">
                  <c:v>450000</c:v>
                </c:pt>
                <c:pt idx="40">
                  <c:v>555000</c:v>
                </c:pt>
                <c:pt idx="41">
                  <c:v>715000</c:v>
                </c:pt>
                <c:pt idx="42">
                  <c:v>750000</c:v>
                </c:pt>
                <c:pt idx="43">
                  <c:v>563750.00000000012</c:v>
                </c:pt>
                <c:pt idx="44">
                  <c:v>475000</c:v>
                </c:pt>
                <c:pt idx="45">
                  <c:v>462500</c:v>
                </c:pt>
                <c:pt idx="46">
                  <c:v>540000</c:v>
                </c:pt>
                <c:pt idx="47">
                  <c:v>698750</c:v>
                </c:pt>
                <c:pt idx="48">
                  <c:v>720000</c:v>
                </c:pt>
                <c:pt idx="49">
                  <c:v>550000.00000000012</c:v>
                </c:pt>
                <c:pt idx="50">
                  <c:v>462500</c:v>
                </c:pt>
                <c:pt idx="51">
                  <c:v>450000</c:v>
                </c:pt>
                <c:pt idx="52">
                  <c:v>540000</c:v>
                </c:pt>
                <c:pt idx="53">
                  <c:v>650000</c:v>
                </c:pt>
                <c:pt idx="54">
                  <c:v>568750</c:v>
                </c:pt>
                <c:pt idx="55">
                  <c:v>700000</c:v>
                </c:pt>
                <c:pt idx="56">
                  <c:v>747500</c:v>
                </c:pt>
                <c:pt idx="57">
                  <c:v>536250.00000000012</c:v>
                </c:pt>
                <c:pt idx="58">
                  <c:v>506000.00000000006</c:v>
                </c:pt>
                <c:pt idx="59">
                  <c:v>495000.00000000006</c:v>
                </c:pt>
                <c:pt idx="60">
                  <c:v>568750</c:v>
                </c:pt>
                <c:pt idx="61">
                  <c:v>682500</c:v>
                </c:pt>
                <c:pt idx="62">
                  <c:v>780000</c:v>
                </c:pt>
                <c:pt idx="63">
                  <c:v>550000.00000000012</c:v>
                </c:pt>
                <c:pt idx="64">
                  <c:v>522500.00000000006</c:v>
                </c:pt>
                <c:pt idx="65">
                  <c:v>495000.00000000006</c:v>
                </c:pt>
                <c:pt idx="66">
                  <c:v>585000</c:v>
                </c:pt>
                <c:pt idx="67">
                  <c:v>700000</c:v>
                </c:pt>
                <c:pt idx="68">
                  <c:v>225000</c:v>
                </c:pt>
                <c:pt idx="69">
                  <c:v>315000</c:v>
                </c:pt>
                <c:pt idx="70">
                  <c:v>245000</c:v>
                </c:pt>
                <c:pt idx="71">
                  <c:v>245000</c:v>
                </c:pt>
                <c:pt idx="72">
                  <c:v>220000</c:v>
                </c:pt>
                <c:pt idx="73">
                  <c:v>245000</c:v>
                </c:pt>
                <c:pt idx="74">
                  <c:v>212500</c:v>
                </c:pt>
                <c:pt idx="75">
                  <c:v>297500</c:v>
                </c:pt>
                <c:pt idx="76">
                  <c:v>236250</c:v>
                </c:pt>
                <c:pt idx="77">
                  <c:v>218750</c:v>
                </c:pt>
                <c:pt idx="78">
                  <c:v>200000</c:v>
                </c:pt>
                <c:pt idx="79">
                  <c:v>245000</c:v>
                </c:pt>
                <c:pt idx="80">
                  <c:v>262500</c:v>
                </c:pt>
                <c:pt idx="81">
                  <c:v>350000</c:v>
                </c:pt>
                <c:pt idx="82">
                  <c:v>245000</c:v>
                </c:pt>
                <c:pt idx="83">
                  <c:v>240000</c:v>
                </c:pt>
                <c:pt idx="84">
                  <c:v>225000</c:v>
                </c:pt>
                <c:pt idx="85">
                  <c:v>260000</c:v>
                </c:pt>
                <c:pt idx="86">
                  <c:v>270000</c:v>
                </c:pt>
                <c:pt idx="87">
                  <c:v>360000</c:v>
                </c:pt>
                <c:pt idx="88">
                  <c:v>253750</c:v>
                </c:pt>
                <c:pt idx="89">
                  <c:v>250000</c:v>
                </c:pt>
                <c:pt idx="90">
                  <c:v>236250</c:v>
                </c:pt>
                <c:pt idx="91">
                  <c:v>320000</c:v>
                </c:pt>
                <c:pt idx="92">
                  <c:v>277500</c:v>
                </c:pt>
                <c:pt idx="93">
                  <c:v>370000</c:v>
                </c:pt>
                <c:pt idx="94">
                  <c:v>271250</c:v>
                </c:pt>
                <c:pt idx="95">
                  <c:v>280000</c:v>
                </c:pt>
                <c:pt idx="96">
                  <c:v>270000</c:v>
                </c:pt>
                <c:pt idx="97">
                  <c:v>380000</c:v>
                </c:pt>
                <c:pt idx="98">
                  <c:v>380000</c:v>
                </c:pt>
                <c:pt idx="99">
                  <c:v>427500</c:v>
                </c:pt>
                <c:pt idx="100">
                  <c:v>320000</c:v>
                </c:pt>
                <c:pt idx="101">
                  <c:v>300000</c:v>
                </c:pt>
                <c:pt idx="102">
                  <c:v>292500</c:v>
                </c:pt>
                <c:pt idx="103">
                  <c:v>500000</c:v>
                </c:pt>
                <c:pt idx="104">
                  <c:v>380000</c:v>
                </c:pt>
                <c:pt idx="105">
                  <c:v>427500</c:v>
                </c:pt>
                <c:pt idx="106">
                  <c:v>440000</c:v>
                </c:pt>
                <c:pt idx="107">
                  <c:v>280000</c:v>
                </c:pt>
                <c:pt idx="108">
                  <c:v>315000</c:v>
                </c:pt>
                <c:pt idx="109">
                  <c:v>487500</c:v>
                </c:pt>
                <c:pt idx="110">
                  <c:v>370000</c:v>
                </c:pt>
                <c:pt idx="111">
                  <c:v>416250</c:v>
                </c:pt>
                <c:pt idx="112">
                  <c:v>440000</c:v>
                </c:pt>
                <c:pt idx="113">
                  <c:v>260000</c:v>
                </c:pt>
                <c:pt idx="114">
                  <c:v>292500</c:v>
                </c:pt>
                <c:pt idx="115">
                  <c:v>450000</c:v>
                </c:pt>
                <c:pt idx="116">
                  <c:v>382500</c:v>
                </c:pt>
                <c:pt idx="117">
                  <c:v>382500</c:v>
                </c:pt>
                <c:pt idx="118">
                  <c:v>450000</c:v>
                </c:pt>
                <c:pt idx="119">
                  <c:v>312500</c:v>
                </c:pt>
                <c:pt idx="120">
                  <c:v>281250</c:v>
                </c:pt>
                <c:pt idx="121">
                  <c:v>467500.00000000006</c:v>
                </c:pt>
                <c:pt idx="122">
                  <c:v>360000</c:v>
                </c:pt>
                <c:pt idx="123">
                  <c:v>360000</c:v>
                </c:pt>
                <c:pt idx="124">
                  <c:v>375000</c:v>
                </c:pt>
                <c:pt idx="125">
                  <c:v>300000</c:v>
                </c:pt>
                <c:pt idx="126">
                  <c:v>258750</c:v>
                </c:pt>
                <c:pt idx="127">
                  <c:v>412500.00000000006</c:v>
                </c:pt>
                <c:pt idx="128">
                  <c:v>405000</c:v>
                </c:pt>
                <c:pt idx="129">
                  <c:v>405000</c:v>
                </c:pt>
                <c:pt idx="130">
                  <c:v>412500</c:v>
                </c:pt>
                <c:pt idx="131">
                  <c:v>337500</c:v>
                </c:pt>
                <c:pt idx="132">
                  <c:v>292500</c:v>
                </c:pt>
                <c:pt idx="133">
                  <c:v>467500.00000000006</c:v>
                </c:pt>
                <c:pt idx="134">
                  <c:v>427500</c:v>
                </c:pt>
                <c:pt idx="135">
                  <c:v>427500</c:v>
                </c:pt>
                <c:pt idx="136">
                  <c:v>425000</c:v>
                </c:pt>
                <c:pt idx="137">
                  <c:v>350000</c:v>
                </c:pt>
                <c:pt idx="138">
                  <c:v>292500</c:v>
                </c:pt>
                <c:pt idx="139">
                  <c:v>495000.00000000006</c:v>
                </c:pt>
                <c:pt idx="140">
                  <c:v>310000</c:v>
                </c:pt>
                <c:pt idx="141">
                  <c:v>387500</c:v>
                </c:pt>
                <c:pt idx="142">
                  <c:v>387500</c:v>
                </c:pt>
                <c:pt idx="143">
                  <c:v>312500</c:v>
                </c:pt>
                <c:pt idx="144">
                  <c:v>316250.00000000006</c:v>
                </c:pt>
                <c:pt idx="145">
                  <c:v>387500</c:v>
                </c:pt>
                <c:pt idx="146">
                  <c:v>330000</c:v>
                </c:pt>
                <c:pt idx="147">
                  <c:v>362500</c:v>
                </c:pt>
                <c:pt idx="148">
                  <c:v>362500</c:v>
                </c:pt>
                <c:pt idx="149">
                  <c:v>287500</c:v>
                </c:pt>
                <c:pt idx="150">
                  <c:v>275000.00000000006</c:v>
                </c:pt>
                <c:pt idx="151">
                  <c:v>350000</c:v>
                </c:pt>
                <c:pt idx="152">
                  <c:v>425000</c:v>
                </c:pt>
                <c:pt idx="153">
                  <c:v>420000</c:v>
                </c:pt>
                <c:pt idx="154">
                  <c:v>420000</c:v>
                </c:pt>
                <c:pt idx="155">
                  <c:v>360000</c:v>
                </c:pt>
                <c:pt idx="156">
                  <c:v>325000</c:v>
                </c:pt>
                <c:pt idx="157">
                  <c:v>420000</c:v>
                </c:pt>
                <c:pt idx="158">
                  <c:v>525000</c:v>
                </c:pt>
                <c:pt idx="159">
                  <c:v>438750</c:v>
                </c:pt>
                <c:pt idx="160">
                  <c:v>471250</c:v>
                </c:pt>
                <c:pt idx="161">
                  <c:v>375000</c:v>
                </c:pt>
                <c:pt idx="162">
                  <c:v>341250</c:v>
                </c:pt>
                <c:pt idx="163">
                  <c:v>560000</c:v>
                </c:pt>
                <c:pt idx="164">
                  <c:v>540000</c:v>
                </c:pt>
                <c:pt idx="165">
                  <c:v>487500</c:v>
                </c:pt>
                <c:pt idx="166">
                  <c:v>487500</c:v>
                </c:pt>
                <c:pt idx="167">
                  <c:v>390000</c:v>
                </c:pt>
                <c:pt idx="168">
                  <c:v>357500</c:v>
                </c:pt>
                <c:pt idx="169">
                  <c:v>580000</c:v>
                </c:pt>
                <c:pt idx="170">
                  <c:v>585000</c:v>
                </c:pt>
                <c:pt idx="171">
                  <c:v>536250</c:v>
                </c:pt>
                <c:pt idx="172">
                  <c:v>536250</c:v>
                </c:pt>
                <c:pt idx="173">
                  <c:v>420000</c:v>
                </c:pt>
                <c:pt idx="174">
                  <c:v>373750</c:v>
                </c:pt>
                <c:pt idx="175">
                  <c:v>700000</c:v>
                </c:pt>
                <c:pt idx="176">
                  <c:v>615000</c:v>
                </c:pt>
                <c:pt idx="177">
                  <c:v>568750</c:v>
                </c:pt>
                <c:pt idx="178">
                  <c:v>536250</c:v>
                </c:pt>
                <c:pt idx="179">
                  <c:v>435000</c:v>
                </c:pt>
                <c:pt idx="180">
                  <c:v>503750</c:v>
                </c:pt>
                <c:pt idx="181">
                  <c:v>620000</c:v>
                </c:pt>
                <c:pt idx="182">
                  <c:v>633750</c:v>
                </c:pt>
                <c:pt idx="183">
                  <c:v>647500</c:v>
                </c:pt>
                <c:pt idx="184">
                  <c:v>520000</c:v>
                </c:pt>
                <c:pt idx="185">
                  <c:v>487500</c:v>
                </c:pt>
                <c:pt idx="186">
                  <c:v>562500</c:v>
                </c:pt>
                <c:pt idx="187">
                  <c:v>580000</c:v>
                </c:pt>
                <c:pt idx="188">
                  <c:v>508750.00000000006</c:v>
                </c:pt>
                <c:pt idx="189">
                  <c:v>555000.00000000012</c:v>
                </c:pt>
                <c:pt idx="190">
                  <c:v>426250.00000000006</c:v>
                </c:pt>
                <c:pt idx="191">
                  <c:v>398750.00000000006</c:v>
                </c:pt>
                <c:pt idx="192">
                  <c:v>471250</c:v>
                </c:pt>
                <c:pt idx="193">
                  <c:v>542500</c:v>
                </c:pt>
                <c:pt idx="194">
                  <c:v>481250.00000000006</c:v>
                </c:pt>
                <c:pt idx="195">
                  <c:v>525000.00000000012</c:v>
                </c:pt>
                <c:pt idx="196">
                  <c:v>385000.00000000006</c:v>
                </c:pt>
                <c:pt idx="197">
                  <c:v>371250.00000000006</c:v>
                </c:pt>
                <c:pt idx="198">
                  <c:v>422500</c:v>
                </c:pt>
                <c:pt idx="199">
                  <c:v>490000</c:v>
                </c:pt>
                <c:pt idx="200">
                  <c:v>481250.00000000006</c:v>
                </c:pt>
                <c:pt idx="201">
                  <c:v>525000.00000000012</c:v>
                </c:pt>
                <c:pt idx="202">
                  <c:v>398750.00000000006</c:v>
                </c:pt>
                <c:pt idx="203">
                  <c:v>385000.00000000006</c:v>
                </c:pt>
                <c:pt idx="204">
                  <c:v>422500</c:v>
                </c:pt>
                <c:pt idx="205">
                  <c:v>542500</c:v>
                </c:pt>
                <c:pt idx="206">
                  <c:v>536250.00000000012</c:v>
                </c:pt>
                <c:pt idx="207">
                  <c:v>585000.00000000012</c:v>
                </c:pt>
                <c:pt idx="208">
                  <c:v>426250.00000000006</c:v>
                </c:pt>
                <c:pt idx="209">
                  <c:v>426250.00000000006</c:v>
                </c:pt>
                <c:pt idx="210">
                  <c:v>455000</c:v>
                </c:pt>
                <c:pt idx="211">
                  <c:v>560000</c:v>
                </c:pt>
                <c:pt idx="212">
                  <c:v>245000</c:v>
                </c:pt>
                <c:pt idx="213">
                  <c:v>315000</c:v>
                </c:pt>
                <c:pt idx="214">
                  <c:v>315000</c:v>
                </c:pt>
                <c:pt idx="215">
                  <c:v>247500</c:v>
                </c:pt>
                <c:pt idx="216">
                  <c:v>250000</c:v>
                </c:pt>
                <c:pt idx="217">
                  <c:v>315000</c:v>
                </c:pt>
                <c:pt idx="218">
                  <c:v>262500</c:v>
                </c:pt>
                <c:pt idx="219">
                  <c:v>292500</c:v>
                </c:pt>
                <c:pt idx="220">
                  <c:v>303750</c:v>
                </c:pt>
                <c:pt idx="221">
                  <c:v>236250</c:v>
                </c:pt>
                <c:pt idx="222">
                  <c:v>225000</c:v>
                </c:pt>
                <c:pt idx="223">
                  <c:v>292500</c:v>
                </c:pt>
                <c:pt idx="224">
                  <c:v>280000</c:v>
                </c:pt>
                <c:pt idx="225">
                  <c:v>292500</c:v>
                </c:pt>
                <c:pt idx="226">
                  <c:v>292500</c:v>
                </c:pt>
                <c:pt idx="227">
                  <c:v>247500</c:v>
                </c:pt>
                <c:pt idx="228">
                  <c:v>212500</c:v>
                </c:pt>
                <c:pt idx="229">
                  <c:v>281250</c:v>
                </c:pt>
                <c:pt idx="230">
                  <c:v>360000</c:v>
                </c:pt>
                <c:pt idx="231">
                  <c:v>300000</c:v>
                </c:pt>
                <c:pt idx="232">
                  <c:v>312500</c:v>
                </c:pt>
                <c:pt idx="233">
                  <c:v>236250</c:v>
                </c:pt>
                <c:pt idx="234">
                  <c:v>212500</c:v>
                </c:pt>
                <c:pt idx="235">
                  <c:v>390000</c:v>
                </c:pt>
                <c:pt idx="236">
                  <c:v>360000</c:v>
                </c:pt>
                <c:pt idx="237">
                  <c:v>325000</c:v>
                </c:pt>
                <c:pt idx="238">
                  <c:v>325000</c:v>
                </c:pt>
                <c:pt idx="239">
                  <c:v>247500</c:v>
                </c:pt>
                <c:pt idx="240">
                  <c:v>225000</c:v>
                </c:pt>
                <c:pt idx="241">
                  <c:v>406250</c:v>
                </c:pt>
                <c:pt idx="242">
                  <c:v>405000</c:v>
                </c:pt>
                <c:pt idx="243">
                  <c:v>375000</c:v>
                </c:pt>
                <c:pt idx="244">
                  <c:v>375000</c:v>
                </c:pt>
                <c:pt idx="245">
                  <c:v>281250</c:v>
                </c:pt>
                <c:pt idx="246">
                  <c:v>250000</c:v>
                </c:pt>
                <c:pt idx="247">
                  <c:v>520000</c:v>
                </c:pt>
                <c:pt idx="248">
                  <c:v>427500</c:v>
                </c:pt>
                <c:pt idx="249">
                  <c:v>400000</c:v>
                </c:pt>
                <c:pt idx="250">
                  <c:v>375000</c:v>
                </c:pt>
                <c:pt idx="251">
                  <c:v>292500</c:v>
                </c:pt>
                <c:pt idx="252">
                  <c:v>350000</c:v>
                </c:pt>
                <c:pt idx="253">
                  <c:v>455000</c:v>
                </c:pt>
                <c:pt idx="254">
                  <c:v>450000</c:v>
                </c:pt>
                <c:pt idx="255">
                  <c:v>467500.00000000006</c:v>
                </c:pt>
                <c:pt idx="256">
                  <c:v>362500</c:v>
                </c:pt>
                <c:pt idx="257">
                  <c:v>337500</c:v>
                </c:pt>
                <c:pt idx="258">
                  <c:v>405000</c:v>
                </c:pt>
                <c:pt idx="259">
                  <c:v>422500</c:v>
                </c:pt>
                <c:pt idx="260">
                  <c:v>425000</c:v>
                </c:pt>
                <c:pt idx="261">
                  <c:v>467500.00000000006</c:v>
                </c:pt>
                <c:pt idx="262">
                  <c:v>350000</c:v>
                </c:pt>
                <c:pt idx="263">
                  <c:v>325000</c:v>
                </c:pt>
                <c:pt idx="264">
                  <c:v>390000</c:v>
                </c:pt>
                <c:pt idx="265">
                  <c:v>455000</c:v>
                </c:pt>
                <c:pt idx="266">
                  <c:v>400000</c:v>
                </c:pt>
                <c:pt idx="267">
                  <c:v>440000.00000000006</c:v>
                </c:pt>
                <c:pt idx="268">
                  <c:v>325000</c:v>
                </c:pt>
                <c:pt idx="269">
                  <c:v>312500</c:v>
                </c:pt>
                <c:pt idx="270">
                  <c:v>360000</c:v>
                </c:pt>
                <c:pt idx="271">
                  <c:v>422500</c:v>
                </c:pt>
                <c:pt idx="272">
                  <c:v>412500</c:v>
                </c:pt>
                <c:pt idx="273">
                  <c:v>453750.00000000006</c:v>
                </c:pt>
                <c:pt idx="274">
                  <c:v>337500</c:v>
                </c:pt>
                <c:pt idx="275">
                  <c:v>325000</c:v>
                </c:pt>
                <c:pt idx="276">
                  <c:v>360000</c:v>
                </c:pt>
                <c:pt idx="277">
                  <c:v>455000</c:v>
                </c:pt>
                <c:pt idx="278">
                  <c:v>450000</c:v>
                </c:pt>
                <c:pt idx="279">
                  <c:v>495000.00000000006</c:v>
                </c:pt>
                <c:pt idx="280">
                  <c:v>350000</c:v>
                </c:pt>
                <c:pt idx="281">
                  <c:v>350000</c:v>
                </c:pt>
                <c:pt idx="282">
                  <c:v>375000</c:v>
                </c:pt>
                <c:pt idx="283">
                  <c:v>471250</c:v>
                </c:pt>
                <c:pt idx="284">
                  <c:v>213750</c:v>
                </c:pt>
                <c:pt idx="285">
                  <c:v>123750</c:v>
                </c:pt>
                <c:pt idx="286">
                  <c:v>96250</c:v>
                </c:pt>
                <c:pt idx="287">
                  <c:v>50000</c:v>
                </c:pt>
                <c:pt idx="288">
                  <c:v>96249.999999999985</c:v>
                </c:pt>
                <c:pt idx="289">
                  <c:v>123750</c:v>
                </c:pt>
                <c:pt idx="290">
                  <c:v>236250</c:v>
                </c:pt>
                <c:pt idx="291">
                  <c:v>78750</c:v>
                </c:pt>
                <c:pt idx="292">
                  <c:v>78750</c:v>
                </c:pt>
                <c:pt idx="293">
                  <c:v>40000</c:v>
                </c:pt>
                <c:pt idx="294">
                  <c:v>96249.999999999985</c:v>
                </c:pt>
                <c:pt idx="295">
                  <c:v>123750</c:v>
                </c:pt>
                <c:pt idx="296">
                  <c:v>247500</c:v>
                </c:pt>
                <c:pt idx="297">
                  <c:v>100000</c:v>
                </c:pt>
                <c:pt idx="298">
                  <c:v>90000</c:v>
                </c:pt>
                <c:pt idx="299">
                  <c:v>33750</c:v>
                </c:pt>
                <c:pt idx="300">
                  <c:v>75000</c:v>
                </c:pt>
                <c:pt idx="301">
                  <c:v>112500</c:v>
                </c:pt>
                <c:pt idx="302">
                  <c:v>225000</c:v>
                </c:pt>
                <c:pt idx="303">
                  <c:v>75000</c:v>
                </c:pt>
                <c:pt idx="304">
                  <c:v>60000</c:v>
                </c:pt>
                <c:pt idx="305">
                  <c:v>33750</c:v>
                </c:pt>
                <c:pt idx="306">
                  <c:v>60000</c:v>
                </c:pt>
                <c:pt idx="307">
                  <c:v>112500</c:v>
                </c:pt>
                <c:pt idx="308">
                  <c:v>297000</c:v>
                </c:pt>
                <c:pt idx="309">
                  <c:v>110000.00000000001</c:v>
                </c:pt>
                <c:pt idx="310">
                  <c:v>87500</c:v>
                </c:pt>
                <c:pt idx="311">
                  <c:v>50000</c:v>
                </c:pt>
                <c:pt idx="312">
                  <c:v>75000</c:v>
                </c:pt>
                <c:pt idx="313">
                  <c:v>162500</c:v>
                </c:pt>
                <c:pt idx="314">
                  <c:v>250000</c:v>
                </c:pt>
                <c:pt idx="315">
                  <c:v>112500.00000000001</c:v>
                </c:pt>
                <c:pt idx="316">
                  <c:v>80000</c:v>
                </c:pt>
                <c:pt idx="317">
                  <c:v>70000</c:v>
                </c:pt>
                <c:pt idx="318">
                  <c:v>87500</c:v>
                </c:pt>
                <c:pt idx="319">
                  <c:v>192500.00000000003</c:v>
                </c:pt>
                <c:pt idx="320">
                  <c:v>287500</c:v>
                </c:pt>
                <c:pt idx="321">
                  <c:v>146250.00000000003</c:v>
                </c:pt>
                <c:pt idx="322">
                  <c:v>100000</c:v>
                </c:pt>
                <c:pt idx="323">
                  <c:v>80000</c:v>
                </c:pt>
                <c:pt idx="324">
                  <c:v>112500</c:v>
                </c:pt>
                <c:pt idx="325">
                  <c:v>220000.00000000003</c:v>
                </c:pt>
                <c:pt idx="326">
                  <c:v>275000</c:v>
                </c:pt>
                <c:pt idx="327">
                  <c:v>146250.00000000003</c:v>
                </c:pt>
                <c:pt idx="328">
                  <c:v>100000</c:v>
                </c:pt>
                <c:pt idx="329">
                  <c:v>90000</c:v>
                </c:pt>
                <c:pt idx="330">
                  <c:v>100000</c:v>
                </c:pt>
                <c:pt idx="331">
                  <c:v>206250.00000000003</c:v>
                </c:pt>
                <c:pt idx="332">
                  <c:v>250000</c:v>
                </c:pt>
                <c:pt idx="333">
                  <c:v>135000.00000000003</c:v>
                </c:pt>
                <c:pt idx="334">
                  <c:v>80000</c:v>
                </c:pt>
                <c:pt idx="335">
                  <c:v>70000</c:v>
                </c:pt>
                <c:pt idx="336">
                  <c:v>87500</c:v>
                </c:pt>
                <c:pt idx="337">
                  <c:v>137500.00000000003</c:v>
                </c:pt>
                <c:pt idx="338">
                  <c:v>255000</c:v>
                </c:pt>
                <c:pt idx="339">
                  <c:v>125000</c:v>
                </c:pt>
                <c:pt idx="340">
                  <c:v>75000</c:v>
                </c:pt>
                <c:pt idx="341">
                  <c:v>62500</c:v>
                </c:pt>
                <c:pt idx="342">
                  <c:v>75000</c:v>
                </c:pt>
                <c:pt idx="343">
                  <c:v>162499.99999999997</c:v>
                </c:pt>
                <c:pt idx="344">
                  <c:v>240000</c:v>
                </c:pt>
                <c:pt idx="345">
                  <c:v>125000</c:v>
                </c:pt>
                <c:pt idx="346">
                  <c:v>97500</c:v>
                </c:pt>
                <c:pt idx="347">
                  <c:v>87500</c:v>
                </c:pt>
                <c:pt idx="348">
                  <c:v>90000</c:v>
                </c:pt>
                <c:pt idx="349">
                  <c:v>162499.99999999997</c:v>
                </c:pt>
                <c:pt idx="350">
                  <c:v>300000</c:v>
                </c:pt>
                <c:pt idx="351">
                  <c:v>150000</c:v>
                </c:pt>
                <c:pt idx="352">
                  <c:v>125000</c:v>
                </c:pt>
                <c:pt idx="353">
                  <c:v>100000</c:v>
                </c:pt>
                <c:pt idx="354">
                  <c:v>120000</c:v>
                </c:pt>
                <c:pt idx="355">
                  <c:v>194999.99999999997</c:v>
                </c:pt>
                <c:pt idx="356">
                  <c:v>145000</c:v>
                </c:pt>
                <c:pt idx="357">
                  <c:v>217500</c:v>
                </c:pt>
                <c:pt idx="358">
                  <c:v>157500</c:v>
                </c:pt>
                <c:pt idx="359">
                  <c:v>183750</c:v>
                </c:pt>
                <c:pt idx="360">
                  <c:v>150000</c:v>
                </c:pt>
                <c:pt idx="361">
                  <c:v>183750</c:v>
                </c:pt>
                <c:pt idx="362">
                  <c:v>168750</c:v>
                </c:pt>
                <c:pt idx="363">
                  <c:v>227500</c:v>
                </c:pt>
                <c:pt idx="364">
                  <c:v>166250</c:v>
                </c:pt>
                <c:pt idx="365">
                  <c:v>148750</c:v>
                </c:pt>
                <c:pt idx="366">
                  <c:v>120000</c:v>
                </c:pt>
                <c:pt idx="367">
                  <c:v>175000</c:v>
                </c:pt>
                <c:pt idx="368">
                  <c:v>202500</c:v>
                </c:pt>
                <c:pt idx="369">
                  <c:v>270000</c:v>
                </c:pt>
                <c:pt idx="370">
                  <c:v>150000</c:v>
                </c:pt>
                <c:pt idx="371">
                  <c:v>140000</c:v>
                </c:pt>
                <c:pt idx="372">
                  <c:v>120000</c:v>
                </c:pt>
                <c:pt idx="373">
                  <c:v>157500</c:v>
                </c:pt>
                <c:pt idx="374">
                  <c:v>140000</c:v>
                </c:pt>
                <c:pt idx="375">
                  <c:v>210000.00000000003</c:v>
                </c:pt>
                <c:pt idx="376">
                  <c:v>131249.99999999997</c:v>
                </c:pt>
                <c:pt idx="377">
                  <c:v>127500.00000000001</c:v>
                </c:pt>
                <c:pt idx="378">
                  <c:v>113750</c:v>
                </c:pt>
                <c:pt idx="379">
                  <c:v>180000.00000000003</c:v>
                </c:pt>
                <c:pt idx="380">
                  <c:v>150000</c:v>
                </c:pt>
                <c:pt idx="381">
                  <c:v>232500.00000000003</c:v>
                </c:pt>
                <c:pt idx="382">
                  <c:v>156249.99999999997</c:v>
                </c:pt>
                <c:pt idx="383">
                  <c:v>192500</c:v>
                </c:pt>
                <c:pt idx="384">
                  <c:v>225000</c:v>
                </c:pt>
                <c:pt idx="385">
                  <c:v>360000</c:v>
                </c:pt>
                <c:pt idx="386">
                  <c:v>360000</c:v>
                </c:pt>
                <c:pt idx="387">
                  <c:v>400000</c:v>
                </c:pt>
                <c:pt idx="388">
                  <c:v>292500</c:v>
                </c:pt>
                <c:pt idx="389">
                  <c:v>270000</c:v>
                </c:pt>
                <c:pt idx="390">
                  <c:v>250000</c:v>
                </c:pt>
                <c:pt idx="391">
                  <c:v>481250.00000000006</c:v>
                </c:pt>
                <c:pt idx="392">
                  <c:v>371250</c:v>
                </c:pt>
                <c:pt idx="393">
                  <c:v>412500</c:v>
                </c:pt>
                <c:pt idx="394">
                  <c:v>438750</c:v>
                </c:pt>
                <c:pt idx="395">
                  <c:v>258750</c:v>
                </c:pt>
                <c:pt idx="396">
                  <c:v>287500</c:v>
                </c:pt>
                <c:pt idx="397">
                  <c:v>510000</c:v>
                </c:pt>
                <c:pt idx="398">
                  <c:v>400000</c:v>
                </c:pt>
                <c:pt idx="399">
                  <c:v>440000.00000000006</c:v>
                </c:pt>
                <c:pt idx="400">
                  <c:v>487500</c:v>
                </c:pt>
                <c:pt idx="401">
                  <c:v>262500</c:v>
                </c:pt>
                <c:pt idx="402">
                  <c:v>288750.00000000006</c:v>
                </c:pt>
                <c:pt idx="403">
                  <c:v>465000</c:v>
                </c:pt>
                <c:pt idx="404">
                  <c:v>398750.00000000006</c:v>
                </c:pt>
                <c:pt idx="405">
                  <c:v>371250.00000000006</c:v>
                </c:pt>
                <c:pt idx="406">
                  <c:v>435000</c:v>
                </c:pt>
                <c:pt idx="407">
                  <c:v>270000</c:v>
                </c:pt>
                <c:pt idx="408">
                  <c:v>247500.00000000003</c:v>
                </c:pt>
                <c:pt idx="409">
                  <c:v>337500</c:v>
                </c:pt>
                <c:pt idx="410">
                  <c:v>250000</c:v>
                </c:pt>
                <c:pt idx="411">
                  <c:v>250000</c:v>
                </c:pt>
                <c:pt idx="412">
                  <c:v>258750</c:v>
                </c:pt>
                <c:pt idx="413">
                  <c:v>191250</c:v>
                </c:pt>
                <c:pt idx="414">
                  <c:v>160000</c:v>
                </c:pt>
                <c:pt idx="415">
                  <c:v>287500</c:v>
                </c:pt>
                <c:pt idx="416">
                  <c:v>290000</c:v>
                </c:pt>
                <c:pt idx="417">
                  <c:v>290000</c:v>
                </c:pt>
                <c:pt idx="418">
                  <c:v>422500</c:v>
                </c:pt>
                <c:pt idx="419">
                  <c:v>325000</c:v>
                </c:pt>
                <c:pt idx="420">
                  <c:v>285000</c:v>
                </c:pt>
                <c:pt idx="421">
                  <c:v>472500</c:v>
                </c:pt>
                <c:pt idx="422">
                  <c:v>495000</c:v>
                </c:pt>
                <c:pt idx="423">
                  <c:v>495000</c:v>
                </c:pt>
                <c:pt idx="424">
                  <c:v>471250</c:v>
                </c:pt>
                <c:pt idx="425">
                  <c:v>373750</c:v>
                </c:pt>
                <c:pt idx="426">
                  <c:v>315000</c:v>
                </c:pt>
                <c:pt idx="427">
                  <c:v>542500</c:v>
                </c:pt>
                <c:pt idx="428">
                  <c:v>191250</c:v>
                </c:pt>
                <c:pt idx="429">
                  <c:v>101250</c:v>
                </c:pt>
                <c:pt idx="430">
                  <c:v>78750</c:v>
                </c:pt>
                <c:pt idx="431">
                  <c:v>30000</c:v>
                </c:pt>
                <c:pt idx="432">
                  <c:v>68749.999999999985</c:v>
                </c:pt>
                <c:pt idx="433">
                  <c:v>101250</c:v>
                </c:pt>
                <c:pt idx="434">
                  <c:v>213750</c:v>
                </c:pt>
                <c:pt idx="435">
                  <c:v>56250</c:v>
                </c:pt>
                <c:pt idx="436">
                  <c:v>61250</c:v>
                </c:pt>
                <c:pt idx="437">
                  <c:v>20000</c:v>
                </c:pt>
                <c:pt idx="438">
                  <c:v>68749.999999999985</c:v>
                </c:pt>
                <c:pt idx="439">
                  <c:v>101250</c:v>
                </c:pt>
                <c:pt idx="440">
                  <c:v>222500</c:v>
                </c:pt>
                <c:pt idx="441">
                  <c:v>75000</c:v>
                </c:pt>
                <c:pt idx="442">
                  <c:v>70000</c:v>
                </c:pt>
                <c:pt idx="443">
                  <c:v>11250</c:v>
                </c:pt>
                <c:pt idx="444">
                  <c:v>45000</c:v>
                </c:pt>
                <c:pt idx="445">
                  <c:v>87500</c:v>
                </c:pt>
                <c:pt idx="446">
                  <c:v>225000</c:v>
                </c:pt>
                <c:pt idx="447">
                  <c:v>75000</c:v>
                </c:pt>
                <c:pt idx="448">
                  <c:v>60000</c:v>
                </c:pt>
                <c:pt idx="449">
                  <c:v>33750</c:v>
                </c:pt>
                <c:pt idx="450">
                  <c:v>45000</c:v>
                </c:pt>
                <c:pt idx="451">
                  <c:v>100000</c:v>
                </c:pt>
                <c:pt idx="452">
                  <c:v>282000</c:v>
                </c:pt>
                <c:pt idx="453">
                  <c:v>105000.00000000001</c:v>
                </c:pt>
                <c:pt idx="454">
                  <c:v>82500.000000000015</c:v>
                </c:pt>
                <c:pt idx="455">
                  <c:v>55000.000000000007</c:v>
                </c:pt>
                <c:pt idx="456">
                  <c:v>81250</c:v>
                </c:pt>
                <c:pt idx="457">
                  <c:v>175000</c:v>
                </c:pt>
                <c:pt idx="458">
                  <c:v>325000</c:v>
                </c:pt>
                <c:pt idx="459">
                  <c:v>150000.00000000003</c:v>
                </c:pt>
                <c:pt idx="460">
                  <c:v>96250.000000000015</c:v>
                </c:pt>
                <c:pt idx="461">
                  <c:v>82500.000000000015</c:v>
                </c:pt>
                <c:pt idx="462">
                  <c:v>97500</c:v>
                </c:pt>
                <c:pt idx="463">
                  <c:v>210000</c:v>
                </c:pt>
                <c:pt idx="464">
                  <c:v>325000</c:v>
                </c:pt>
                <c:pt idx="465">
                  <c:v>180000.00000000003</c:v>
                </c:pt>
                <c:pt idx="466">
                  <c:v>123750.00000000001</c:v>
                </c:pt>
                <c:pt idx="467">
                  <c:v>96250.000000000015</c:v>
                </c:pt>
                <c:pt idx="468">
                  <c:v>130000</c:v>
                </c:pt>
                <c:pt idx="469">
                  <c:v>262500</c:v>
                </c:pt>
                <c:pt idx="470">
                  <c:v>341250</c:v>
                </c:pt>
                <c:pt idx="471">
                  <c:v>180000.00000000003</c:v>
                </c:pt>
                <c:pt idx="472">
                  <c:v>123750.00000000001</c:v>
                </c:pt>
                <c:pt idx="473">
                  <c:v>110000.00000000001</c:v>
                </c:pt>
                <c:pt idx="474">
                  <c:v>113750</c:v>
                </c:pt>
                <c:pt idx="475">
                  <c:v>245000</c:v>
                </c:pt>
                <c:pt idx="476">
                  <c:v>308750</c:v>
                </c:pt>
                <c:pt idx="477">
                  <c:v>137500</c:v>
                </c:pt>
                <c:pt idx="478">
                  <c:v>90000</c:v>
                </c:pt>
                <c:pt idx="479">
                  <c:v>78750</c:v>
                </c:pt>
                <c:pt idx="480">
                  <c:v>68749.999999999985</c:v>
                </c:pt>
                <c:pt idx="481">
                  <c:v>135000</c:v>
                </c:pt>
                <c:pt idx="482">
                  <c:v>240000</c:v>
                </c:pt>
                <c:pt idx="483">
                  <c:v>112500</c:v>
                </c:pt>
                <c:pt idx="484">
                  <c:v>62500</c:v>
                </c:pt>
                <c:pt idx="485">
                  <c:v>50000</c:v>
                </c:pt>
                <c:pt idx="486">
                  <c:v>60000</c:v>
                </c:pt>
                <c:pt idx="487">
                  <c:v>146249.99999999997</c:v>
                </c:pt>
                <c:pt idx="488">
                  <c:v>262500</c:v>
                </c:pt>
                <c:pt idx="489">
                  <c:v>120000.00000000001</c:v>
                </c:pt>
                <c:pt idx="490">
                  <c:v>117000.00000000001</c:v>
                </c:pt>
                <c:pt idx="491">
                  <c:v>105000.00000000001</c:v>
                </c:pt>
                <c:pt idx="492">
                  <c:v>105000</c:v>
                </c:pt>
                <c:pt idx="493">
                  <c:v>187500</c:v>
                </c:pt>
                <c:pt idx="494">
                  <c:v>332500</c:v>
                </c:pt>
                <c:pt idx="495">
                  <c:v>165000.00000000003</c:v>
                </c:pt>
                <c:pt idx="496">
                  <c:v>135000.00000000003</c:v>
                </c:pt>
                <c:pt idx="497">
                  <c:v>105000.00000000001</c:v>
                </c:pt>
                <c:pt idx="498">
                  <c:v>122500</c:v>
                </c:pt>
                <c:pt idx="499">
                  <c:v>206250</c:v>
                </c:pt>
                <c:pt idx="500">
                  <c:v>157500</c:v>
                </c:pt>
                <c:pt idx="501">
                  <c:v>202500</c:v>
                </c:pt>
                <c:pt idx="502">
                  <c:v>202500</c:v>
                </c:pt>
                <c:pt idx="503">
                  <c:v>135000</c:v>
                </c:pt>
                <c:pt idx="504">
                  <c:v>125000</c:v>
                </c:pt>
                <c:pt idx="505">
                  <c:v>213750</c:v>
                </c:pt>
                <c:pt idx="506">
                  <c:v>183750</c:v>
                </c:pt>
                <c:pt idx="507">
                  <c:v>191250</c:v>
                </c:pt>
                <c:pt idx="508">
                  <c:v>191250</c:v>
                </c:pt>
                <c:pt idx="509">
                  <c:v>123750</c:v>
                </c:pt>
                <c:pt idx="510">
                  <c:v>100000</c:v>
                </c:pt>
                <c:pt idx="511">
                  <c:v>180000</c:v>
                </c:pt>
                <c:pt idx="512">
                  <c:v>247500</c:v>
                </c:pt>
                <c:pt idx="513">
                  <c:v>219999.99999999997</c:v>
                </c:pt>
                <c:pt idx="514">
                  <c:v>219999.99999999997</c:v>
                </c:pt>
                <c:pt idx="515">
                  <c:v>164999.99999999997</c:v>
                </c:pt>
                <c:pt idx="516">
                  <c:v>105000</c:v>
                </c:pt>
                <c:pt idx="517">
                  <c:v>206249.99999999997</c:v>
                </c:pt>
                <c:pt idx="518">
                  <c:v>330000</c:v>
                </c:pt>
                <c:pt idx="519">
                  <c:v>227500</c:v>
                </c:pt>
                <c:pt idx="520">
                  <c:v>260000</c:v>
                </c:pt>
                <c:pt idx="521">
                  <c:v>180000</c:v>
                </c:pt>
                <c:pt idx="522">
                  <c:v>130000</c:v>
                </c:pt>
                <c:pt idx="523">
                  <c:v>280000</c:v>
                </c:pt>
                <c:pt idx="524">
                  <c:v>330000</c:v>
                </c:pt>
                <c:pt idx="525">
                  <c:v>260000</c:v>
                </c:pt>
                <c:pt idx="526">
                  <c:v>260000</c:v>
                </c:pt>
                <c:pt idx="527">
                  <c:v>180000</c:v>
                </c:pt>
                <c:pt idx="528">
                  <c:v>130000</c:v>
                </c:pt>
                <c:pt idx="529">
                  <c:v>360000</c:v>
                </c:pt>
                <c:pt idx="530">
                  <c:v>420000</c:v>
                </c:pt>
                <c:pt idx="531">
                  <c:v>357500</c:v>
                </c:pt>
                <c:pt idx="532">
                  <c:v>357500</c:v>
                </c:pt>
                <c:pt idx="533">
                  <c:v>255000</c:v>
                </c:pt>
                <c:pt idx="534">
                  <c:v>195000</c:v>
                </c:pt>
                <c:pt idx="535">
                  <c:v>480000</c:v>
                </c:pt>
                <c:pt idx="536">
                  <c:v>450000</c:v>
                </c:pt>
                <c:pt idx="537">
                  <c:v>390000</c:v>
                </c:pt>
                <c:pt idx="538">
                  <c:v>357500</c:v>
                </c:pt>
                <c:pt idx="539">
                  <c:v>270000</c:v>
                </c:pt>
                <c:pt idx="540">
                  <c:v>325000</c:v>
                </c:pt>
                <c:pt idx="541">
                  <c:v>400000</c:v>
                </c:pt>
                <c:pt idx="542">
                  <c:v>455000</c:v>
                </c:pt>
                <c:pt idx="543">
                  <c:v>455000</c:v>
                </c:pt>
                <c:pt idx="544">
                  <c:v>341250</c:v>
                </c:pt>
                <c:pt idx="545">
                  <c:v>308750</c:v>
                </c:pt>
                <c:pt idx="546">
                  <c:v>356250</c:v>
                </c:pt>
                <c:pt idx="547">
                  <c:v>320000</c:v>
                </c:pt>
                <c:pt idx="548">
                  <c:v>360000.00000000006</c:v>
                </c:pt>
                <c:pt idx="549">
                  <c:v>390000.00000000006</c:v>
                </c:pt>
                <c:pt idx="550">
                  <c:v>270000.00000000006</c:v>
                </c:pt>
                <c:pt idx="551">
                  <c:v>240000.00000000003</c:v>
                </c:pt>
                <c:pt idx="552">
                  <c:v>280000</c:v>
                </c:pt>
                <c:pt idx="553">
                  <c:v>337500.00000000006</c:v>
                </c:pt>
                <c:pt idx="554">
                  <c:v>330000.00000000006</c:v>
                </c:pt>
                <c:pt idx="555">
                  <c:v>357500.00000000006</c:v>
                </c:pt>
                <c:pt idx="556">
                  <c:v>225000.00000000003</c:v>
                </c:pt>
                <c:pt idx="557">
                  <c:v>210000.00000000003</c:v>
                </c:pt>
                <c:pt idx="558">
                  <c:v>227500</c:v>
                </c:pt>
                <c:pt idx="559">
                  <c:v>281250.00000000006</c:v>
                </c:pt>
                <c:pt idx="560">
                  <c:v>345000.00000000006</c:v>
                </c:pt>
                <c:pt idx="561">
                  <c:v>373750.00000000006</c:v>
                </c:pt>
                <c:pt idx="562">
                  <c:v>255000.00000000003</c:v>
                </c:pt>
                <c:pt idx="563">
                  <c:v>240000.00000000003</c:v>
                </c:pt>
                <c:pt idx="564">
                  <c:v>245000</c:v>
                </c:pt>
                <c:pt idx="565">
                  <c:v>356250.00000000006</c:v>
                </c:pt>
                <c:pt idx="566">
                  <c:v>405000.00000000006</c:v>
                </c:pt>
                <c:pt idx="567">
                  <c:v>438750.00000000012</c:v>
                </c:pt>
                <c:pt idx="568">
                  <c:v>285000.00000000006</c:v>
                </c:pt>
                <c:pt idx="569">
                  <c:v>285000.00000000006</c:v>
                </c:pt>
                <c:pt idx="570">
                  <c:v>280000</c:v>
                </c:pt>
                <c:pt idx="571">
                  <c:v>375000.00000000006</c:v>
                </c:pt>
                <c:pt idx="572">
                  <c:v>127500</c:v>
                </c:pt>
                <c:pt idx="573">
                  <c:v>170000</c:v>
                </c:pt>
                <c:pt idx="574">
                  <c:v>170000</c:v>
                </c:pt>
                <c:pt idx="575">
                  <c:v>110000</c:v>
                </c:pt>
                <c:pt idx="576">
                  <c:v>101250</c:v>
                </c:pt>
                <c:pt idx="577">
                  <c:v>190000</c:v>
                </c:pt>
                <c:pt idx="578">
                  <c:v>157500</c:v>
                </c:pt>
                <c:pt idx="579">
                  <c:v>170000</c:v>
                </c:pt>
                <c:pt idx="580">
                  <c:v>170000</c:v>
                </c:pt>
                <c:pt idx="581">
                  <c:v>110000</c:v>
                </c:pt>
                <c:pt idx="582">
                  <c:v>90000</c:v>
                </c:pt>
                <c:pt idx="583">
                  <c:v>160000</c:v>
                </c:pt>
                <c:pt idx="584">
                  <c:v>220000</c:v>
                </c:pt>
                <c:pt idx="585">
                  <c:v>199999.99999999997</c:v>
                </c:pt>
                <c:pt idx="586">
                  <c:v>219999.99999999997</c:v>
                </c:pt>
                <c:pt idx="587">
                  <c:v>164999.99999999997</c:v>
                </c:pt>
                <c:pt idx="588">
                  <c:v>90000</c:v>
                </c:pt>
                <c:pt idx="589">
                  <c:v>192499.99999999997</c:v>
                </c:pt>
                <c:pt idx="590">
                  <c:v>315000</c:v>
                </c:pt>
                <c:pt idx="591">
                  <c:v>211250</c:v>
                </c:pt>
                <c:pt idx="592">
                  <c:v>243750</c:v>
                </c:pt>
                <c:pt idx="593">
                  <c:v>165000</c:v>
                </c:pt>
                <c:pt idx="594">
                  <c:v>113750</c:v>
                </c:pt>
                <c:pt idx="595">
                  <c:v>260000</c:v>
                </c:pt>
                <c:pt idx="596">
                  <c:v>315000</c:v>
                </c:pt>
                <c:pt idx="597">
                  <c:v>243750</c:v>
                </c:pt>
                <c:pt idx="598">
                  <c:v>243750</c:v>
                </c:pt>
                <c:pt idx="599">
                  <c:v>165000</c:v>
                </c:pt>
                <c:pt idx="600">
                  <c:v>113750</c:v>
                </c:pt>
                <c:pt idx="601">
                  <c:v>380000</c:v>
                </c:pt>
                <c:pt idx="602">
                  <c:v>435000</c:v>
                </c:pt>
                <c:pt idx="603">
                  <c:v>373750</c:v>
                </c:pt>
                <c:pt idx="604">
                  <c:v>373750</c:v>
                </c:pt>
                <c:pt idx="605">
                  <c:v>292500</c:v>
                </c:pt>
                <c:pt idx="606">
                  <c:v>227500</c:v>
                </c:pt>
                <c:pt idx="607">
                  <c:v>531250.00000000012</c:v>
                </c:pt>
                <c:pt idx="608">
                  <c:v>503750</c:v>
                </c:pt>
                <c:pt idx="609">
                  <c:v>437500</c:v>
                </c:pt>
                <c:pt idx="610">
                  <c:v>402500</c:v>
                </c:pt>
                <c:pt idx="611">
                  <c:v>308750</c:v>
                </c:pt>
                <c:pt idx="612">
                  <c:v>367500</c:v>
                </c:pt>
                <c:pt idx="613">
                  <c:v>446250.00000000006</c:v>
                </c:pt>
                <c:pt idx="614">
                  <c:v>507500</c:v>
                </c:pt>
                <c:pt idx="615">
                  <c:v>506250.00000000012</c:v>
                </c:pt>
                <c:pt idx="616">
                  <c:v>385000</c:v>
                </c:pt>
                <c:pt idx="617">
                  <c:v>350000</c:v>
                </c:pt>
                <c:pt idx="618">
                  <c:v>375000</c:v>
                </c:pt>
                <c:pt idx="619">
                  <c:v>320000</c:v>
                </c:pt>
                <c:pt idx="620">
                  <c:v>390000.00000000006</c:v>
                </c:pt>
                <c:pt idx="621">
                  <c:v>420000.00000000006</c:v>
                </c:pt>
                <c:pt idx="622">
                  <c:v>292500.00000000006</c:v>
                </c:pt>
                <c:pt idx="623">
                  <c:v>260000.00000000006</c:v>
                </c:pt>
                <c:pt idx="624">
                  <c:v>300000.00000000006</c:v>
                </c:pt>
                <c:pt idx="625">
                  <c:v>297500</c:v>
                </c:pt>
                <c:pt idx="626">
                  <c:v>288750.00000000006</c:v>
                </c:pt>
                <c:pt idx="627">
                  <c:v>315000.00000000006</c:v>
                </c:pt>
                <c:pt idx="628">
                  <c:v>192500.00000000003</c:v>
                </c:pt>
                <c:pt idx="629">
                  <c:v>178750.00000000003</c:v>
                </c:pt>
                <c:pt idx="630">
                  <c:v>195000</c:v>
                </c:pt>
                <c:pt idx="631">
                  <c:v>245000</c:v>
                </c:pt>
                <c:pt idx="632">
                  <c:v>316250.00000000006</c:v>
                </c:pt>
                <c:pt idx="633">
                  <c:v>345000.00000000006</c:v>
                </c:pt>
                <c:pt idx="634">
                  <c:v>233750.00000000003</c:v>
                </c:pt>
                <c:pt idx="635">
                  <c:v>260000.00000000006</c:v>
                </c:pt>
                <c:pt idx="636">
                  <c:v>281250.00000000006</c:v>
                </c:pt>
                <c:pt idx="637">
                  <c:v>400000.00000000006</c:v>
                </c:pt>
                <c:pt idx="638">
                  <c:v>455000.00000000012</c:v>
                </c:pt>
                <c:pt idx="639">
                  <c:v>490000.00000000012</c:v>
                </c:pt>
                <c:pt idx="640">
                  <c:v>325000.00000000006</c:v>
                </c:pt>
                <c:pt idx="641">
                  <c:v>325000.00000000006</c:v>
                </c:pt>
                <c:pt idx="642">
                  <c:v>318750.00000000006</c:v>
                </c:pt>
                <c:pt idx="643">
                  <c:v>420000.00000000006</c:v>
                </c:pt>
                <c:pt idx="644">
                  <c:v>180000</c:v>
                </c:pt>
                <c:pt idx="645">
                  <c:v>225000</c:v>
                </c:pt>
                <c:pt idx="646">
                  <c:v>225000</c:v>
                </c:pt>
                <c:pt idx="647">
                  <c:v>150000</c:v>
                </c:pt>
                <c:pt idx="648">
                  <c:v>137500.00000000003</c:v>
                </c:pt>
                <c:pt idx="649">
                  <c:v>250000</c:v>
                </c:pt>
                <c:pt idx="650">
                  <c:v>220000</c:v>
                </c:pt>
                <c:pt idx="651">
                  <c:v>225000</c:v>
                </c:pt>
                <c:pt idx="652">
                  <c:v>225000</c:v>
                </c:pt>
                <c:pt idx="653">
                  <c:v>150000</c:v>
                </c:pt>
                <c:pt idx="654">
                  <c:v>123750.00000000001</c:v>
                </c:pt>
                <c:pt idx="655">
                  <c:v>212500</c:v>
                </c:pt>
                <c:pt idx="656">
                  <c:v>287500</c:v>
                </c:pt>
                <c:pt idx="657">
                  <c:v>255000</c:v>
                </c:pt>
                <c:pt idx="658">
                  <c:v>276249.99999999994</c:v>
                </c:pt>
                <c:pt idx="659">
                  <c:v>211249.99999999994</c:v>
                </c:pt>
                <c:pt idx="660">
                  <c:v>122500</c:v>
                </c:pt>
                <c:pt idx="661">
                  <c:v>243749.99999999994</c:v>
                </c:pt>
                <c:pt idx="662">
                  <c:v>385000</c:v>
                </c:pt>
                <c:pt idx="663">
                  <c:v>262500</c:v>
                </c:pt>
                <c:pt idx="664">
                  <c:v>300000</c:v>
                </c:pt>
                <c:pt idx="665">
                  <c:v>180000</c:v>
                </c:pt>
                <c:pt idx="666">
                  <c:v>130000</c:v>
                </c:pt>
                <c:pt idx="667">
                  <c:v>280000</c:v>
                </c:pt>
                <c:pt idx="668">
                  <c:v>330000</c:v>
                </c:pt>
                <c:pt idx="669">
                  <c:v>260000</c:v>
                </c:pt>
                <c:pt idx="670">
                  <c:v>260000</c:v>
                </c:pt>
                <c:pt idx="671">
                  <c:v>180000</c:v>
                </c:pt>
                <c:pt idx="672">
                  <c:v>130000</c:v>
                </c:pt>
                <c:pt idx="673">
                  <c:v>400000</c:v>
                </c:pt>
                <c:pt idx="674">
                  <c:v>562500</c:v>
                </c:pt>
                <c:pt idx="675">
                  <c:v>500000</c:v>
                </c:pt>
                <c:pt idx="676">
                  <c:v>500000</c:v>
                </c:pt>
                <c:pt idx="677">
                  <c:v>400000</c:v>
                </c:pt>
                <c:pt idx="678">
                  <c:v>318750.00000000006</c:v>
                </c:pt>
                <c:pt idx="679">
                  <c:v>675000</c:v>
                </c:pt>
                <c:pt idx="680">
                  <c:v>660000</c:v>
                </c:pt>
                <c:pt idx="681">
                  <c:v>573750.00000000012</c:v>
                </c:pt>
                <c:pt idx="682">
                  <c:v>531250.00000000012</c:v>
                </c:pt>
                <c:pt idx="683">
                  <c:v>420000</c:v>
                </c:pt>
                <c:pt idx="684">
                  <c:v>488750.00000000006</c:v>
                </c:pt>
                <c:pt idx="685">
                  <c:v>575000</c:v>
                </c:pt>
                <c:pt idx="686">
                  <c:v>658750.00000000012</c:v>
                </c:pt>
                <c:pt idx="687">
                  <c:v>600000.00000000012</c:v>
                </c:pt>
                <c:pt idx="688">
                  <c:v>468750.00000000012</c:v>
                </c:pt>
                <c:pt idx="689">
                  <c:v>431250.00000000006</c:v>
                </c:pt>
                <c:pt idx="690">
                  <c:v>431250</c:v>
                </c:pt>
                <c:pt idx="691">
                  <c:v>320000</c:v>
                </c:pt>
                <c:pt idx="692">
                  <c:v>420000.00000000006</c:v>
                </c:pt>
                <c:pt idx="693">
                  <c:v>450000.00000000017</c:v>
                </c:pt>
                <c:pt idx="694">
                  <c:v>315000.00000000006</c:v>
                </c:pt>
                <c:pt idx="695">
                  <c:v>280000.00000000006</c:v>
                </c:pt>
                <c:pt idx="696">
                  <c:v>340000.00000000006</c:v>
                </c:pt>
                <c:pt idx="697">
                  <c:v>292500</c:v>
                </c:pt>
                <c:pt idx="698">
                  <c:v>330000.00000000006</c:v>
                </c:pt>
                <c:pt idx="699">
                  <c:v>357500.00000000006</c:v>
                </c:pt>
                <c:pt idx="700">
                  <c:v>225000.00000000003</c:v>
                </c:pt>
                <c:pt idx="701">
                  <c:v>210000.00000000003</c:v>
                </c:pt>
                <c:pt idx="702">
                  <c:v>227500</c:v>
                </c:pt>
                <c:pt idx="703">
                  <c:v>281250.00000000006</c:v>
                </c:pt>
                <c:pt idx="704">
                  <c:v>360000.00000000006</c:v>
                </c:pt>
                <c:pt idx="705">
                  <c:v>406250.00000000012</c:v>
                </c:pt>
                <c:pt idx="706">
                  <c:v>285000.00000000006</c:v>
                </c:pt>
                <c:pt idx="707">
                  <c:v>315000.00000000006</c:v>
                </c:pt>
                <c:pt idx="708">
                  <c:v>382500.00000000006</c:v>
                </c:pt>
                <c:pt idx="709">
                  <c:v>522500.00000000006</c:v>
                </c:pt>
                <c:pt idx="710">
                  <c:v>600000.00000000012</c:v>
                </c:pt>
                <c:pt idx="711">
                  <c:v>637500.00000000012</c:v>
                </c:pt>
                <c:pt idx="712">
                  <c:v>440000.00000000006</c:v>
                </c:pt>
                <c:pt idx="713">
                  <c:v>440000.00000000006</c:v>
                </c:pt>
                <c:pt idx="714">
                  <c:v>427500.00000000006</c:v>
                </c:pt>
                <c:pt idx="715">
                  <c:v>546250.00000000012</c:v>
                </c:pt>
                <c:pt idx="716">
                  <c:v>472500</c:v>
                </c:pt>
                <c:pt idx="717">
                  <c:v>382500</c:v>
                </c:pt>
                <c:pt idx="718">
                  <c:v>297500</c:v>
                </c:pt>
                <c:pt idx="719">
                  <c:v>280000</c:v>
                </c:pt>
                <c:pt idx="720">
                  <c:v>412500.00000000006</c:v>
                </c:pt>
                <c:pt idx="721">
                  <c:v>382500</c:v>
                </c:pt>
                <c:pt idx="722">
                  <c:v>495000</c:v>
                </c:pt>
                <c:pt idx="723">
                  <c:v>337500</c:v>
                </c:pt>
                <c:pt idx="724">
                  <c:v>280000</c:v>
                </c:pt>
                <c:pt idx="725">
                  <c:v>270000</c:v>
                </c:pt>
                <c:pt idx="726">
                  <c:v>412500.00000000006</c:v>
                </c:pt>
                <c:pt idx="727">
                  <c:v>382500</c:v>
                </c:pt>
                <c:pt idx="728">
                  <c:v>481500</c:v>
                </c:pt>
                <c:pt idx="729">
                  <c:v>337500</c:v>
                </c:pt>
                <c:pt idx="730">
                  <c:v>271250</c:v>
                </c:pt>
                <c:pt idx="731">
                  <c:v>250000</c:v>
                </c:pt>
                <c:pt idx="732">
                  <c:v>371250.00000000006</c:v>
                </c:pt>
                <c:pt idx="733">
                  <c:v>348750</c:v>
                </c:pt>
                <c:pt idx="734">
                  <c:v>461250</c:v>
                </c:pt>
                <c:pt idx="735">
                  <c:v>326250</c:v>
                </c:pt>
                <c:pt idx="736">
                  <c:v>253750</c:v>
                </c:pt>
                <c:pt idx="737">
                  <c:v>260000</c:v>
                </c:pt>
                <c:pt idx="738">
                  <c:v>371250.00000000006</c:v>
                </c:pt>
                <c:pt idx="739">
                  <c:v>360000</c:v>
                </c:pt>
                <c:pt idx="740">
                  <c:v>588500.00000000012</c:v>
                </c:pt>
                <c:pt idx="741">
                  <c:v>426250.00000000006</c:v>
                </c:pt>
                <c:pt idx="742">
                  <c:v>375000</c:v>
                </c:pt>
                <c:pt idx="743">
                  <c:v>350000</c:v>
                </c:pt>
                <c:pt idx="744">
                  <c:v>435000</c:v>
                </c:pt>
                <c:pt idx="745">
                  <c:v>536250</c:v>
                </c:pt>
                <c:pt idx="746">
                  <c:v>645000</c:v>
                </c:pt>
                <c:pt idx="747">
                  <c:v>453750.00000000006</c:v>
                </c:pt>
                <c:pt idx="748">
                  <c:v>400000</c:v>
                </c:pt>
                <c:pt idx="749">
                  <c:v>387500</c:v>
                </c:pt>
                <c:pt idx="750">
                  <c:v>503750</c:v>
                </c:pt>
                <c:pt idx="751">
                  <c:v>647500</c:v>
                </c:pt>
                <c:pt idx="752">
                  <c:v>747500</c:v>
                </c:pt>
                <c:pt idx="753">
                  <c:v>540000.00000000012</c:v>
                </c:pt>
                <c:pt idx="754">
                  <c:v>453750.00000000006</c:v>
                </c:pt>
                <c:pt idx="755">
                  <c:v>426250.00000000006</c:v>
                </c:pt>
                <c:pt idx="756">
                  <c:v>520000</c:v>
                </c:pt>
                <c:pt idx="757">
                  <c:v>682500</c:v>
                </c:pt>
                <c:pt idx="758">
                  <c:v>731250</c:v>
                </c:pt>
                <c:pt idx="759">
                  <c:v>540000.00000000012</c:v>
                </c:pt>
                <c:pt idx="760">
                  <c:v>453750.00000000006</c:v>
                </c:pt>
                <c:pt idx="761">
                  <c:v>348750</c:v>
                </c:pt>
                <c:pt idx="762">
                  <c:v>412500.00000000006</c:v>
                </c:pt>
                <c:pt idx="763">
                  <c:v>555000.00000000012</c:v>
                </c:pt>
                <c:pt idx="764">
                  <c:v>577500.00000000012</c:v>
                </c:pt>
                <c:pt idx="765">
                  <c:v>425000.00000000012</c:v>
                </c:pt>
                <c:pt idx="766">
                  <c:v>337500</c:v>
                </c:pt>
                <c:pt idx="767">
                  <c:v>326250</c:v>
                </c:pt>
                <c:pt idx="768">
                  <c:v>398750.00000000006</c:v>
                </c:pt>
                <c:pt idx="769">
                  <c:v>495000.00000000006</c:v>
                </c:pt>
                <c:pt idx="770">
                  <c:v>600000.00000000012</c:v>
                </c:pt>
                <c:pt idx="771">
                  <c:v>412500.00000000012</c:v>
                </c:pt>
                <c:pt idx="772">
                  <c:v>362500.00000000012</c:v>
                </c:pt>
                <c:pt idx="773">
                  <c:v>350000.00000000012</c:v>
                </c:pt>
                <c:pt idx="774">
                  <c:v>420000.00000000006</c:v>
                </c:pt>
                <c:pt idx="775">
                  <c:v>536250</c:v>
                </c:pt>
                <c:pt idx="776">
                  <c:v>585000.00000000012</c:v>
                </c:pt>
                <c:pt idx="777">
                  <c:v>400000.00000000012</c:v>
                </c:pt>
                <c:pt idx="778">
                  <c:v>372500.00000000012</c:v>
                </c:pt>
                <c:pt idx="779">
                  <c:v>387500.00000000012</c:v>
                </c:pt>
                <c:pt idx="780">
                  <c:v>487500</c:v>
                </c:pt>
                <c:pt idx="781">
                  <c:v>595000</c:v>
                </c:pt>
                <c:pt idx="782">
                  <c:v>698750</c:v>
                </c:pt>
                <c:pt idx="783">
                  <c:v>481250.00000000006</c:v>
                </c:pt>
                <c:pt idx="784">
                  <c:v>453750.00000000006</c:v>
                </c:pt>
                <c:pt idx="785">
                  <c:v>426250.00000000006</c:v>
                </c:pt>
                <c:pt idx="786">
                  <c:v>503750</c:v>
                </c:pt>
                <c:pt idx="787">
                  <c:v>612500</c:v>
                </c:pt>
                <c:pt idx="788">
                  <c:v>157500</c:v>
                </c:pt>
                <c:pt idx="789">
                  <c:v>87500</c:v>
                </c:pt>
                <c:pt idx="790">
                  <c:v>62500</c:v>
                </c:pt>
                <c:pt idx="791">
                  <c:v>30000.000000000004</c:v>
                </c:pt>
                <c:pt idx="792">
                  <c:v>67499.999999999985</c:v>
                </c:pt>
                <c:pt idx="793">
                  <c:v>87500</c:v>
                </c:pt>
                <c:pt idx="794">
                  <c:v>175000</c:v>
                </c:pt>
                <c:pt idx="795">
                  <c:v>52500</c:v>
                </c:pt>
                <c:pt idx="796">
                  <c:v>50000</c:v>
                </c:pt>
                <c:pt idx="797">
                  <c:v>22500.000000000004</c:v>
                </c:pt>
                <c:pt idx="798">
                  <c:v>67499.999999999985</c:v>
                </c:pt>
                <c:pt idx="799">
                  <c:v>78750</c:v>
                </c:pt>
                <c:pt idx="800">
                  <c:v>178000</c:v>
                </c:pt>
                <c:pt idx="801">
                  <c:v>50000</c:v>
                </c:pt>
                <c:pt idx="802">
                  <c:v>52500.000000000007</c:v>
                </c:pt>
                <c:pt idx="803">
                  <c:v>8750</c:v>
                </c:pt>
                <c:pt idx="804">
                  <c:v>37500</c:v>
                </c:pt>
                <c:pt idx="805">
                  <c:v>70000</c:v>
                </c:pt>
                <c:pt idx="806">
                  <c:v>160000</c:v>
                </c:pt>
                <c:pt idx="807">
                  <c:v>40000</c:v>
                </c:pt>
                <c:pt idx="808">
                  <c:v>30000.000000000004</c:v>
                </c:pt>
                <c:pt idx="809">
                  <c:v>8750</c:v>
                </c:pt>
                <c:pt idx="810">
                  <c:v>25000</c:v>
                </c:pt>
                <c:pt idx="811">
                  <c:v>70000</c:v>
                </c:pt>
                <c:pt idx="812">
                  <c:v>222500</c:v>
                </c:pt>
                <c:pt idx="813">
                  <c:v>67500.000000000015</c:v>
                </c:pt>
                <c:pt idx="814">
                  <c:v>50000</c:v>
                </c:pt>
                <c:pt idx="815">
                  <c:v>20000</c:v>
                </c:pt>
                <c:pt idx="816">
                  <c:v>41249.999999999993</c:v>
                </c:pt>
                <c:pt idx="817">
                  <c:v>105000</c:v>
                </c:pt>
                <c:pt idx="818">
                  <c:v>191250</c:v>
                </c:pt>
                <c:pt idx="819">
                  <c:v>70000.000000000015</c:v>
                </c:pt>
                <c:pt idx="820">
                  <c:v>61250</c:v>
                </c:pt>
                <c:pt idx="821">
                  <c:v>52500</c:v>
                </c:pt>
                <c:pt idx="822">
                  <c:v>75000</c:v>
                </c:pt>
                <c:pt idx="823">
                  <c:v>178750.00000000003</c:v>
                </c:pt>
                <c:pt idx="824">
                  <c:v>275000</c:v>
                </c:pt>
                <c:pt idx="825">
                  <c:v>135000.00000000003</c:v>
                </c:pt>
                <c:pt idx="826">
                  <c:v>90000</c:v>
                </c:pt>
                <c:pt idx="827">
                  <c:v>70000</c:v>
                </c:pt>
                <c:pt idx="828">
                  <c:v>100000</c:v>
                </c:pt>
                <c:pt idx="829">
                  <c:v>206250.00000000003</c:v>
                </c:pt>
                <c:pt idx="830">
                  <c:v>262500</c:v>
                </c:pt>
                <c:pt idx="831">
                  <c:v>135000.00000000003</c:v>
                </c:pt>
                <c:pt idx="832">
                  <c:v>90000</c:v>
                </c:pt>
                <c:pt idx="833">
                  <c:v>61250</c:v>
                </c:pt>
                <c:pt idx="834">
                  <c:v>67500</c:v>
                </c:pt>
                <c:pt idx="835">
                  <c:v>162500</c:v>
                </c:pt>
                <c:pt idx="836">
                  <c:v>202500</c:v>
                </c:pt>
                <c:pt idx="837">
                  <c:v>100000.00000000001</c:v>
                </c:pt>
                <c:pt idx="838">
                  <c:v>37500</c:v>
                </c:pt>
                <c:pt idx="839">
                  <c:v>31250</c:v>
                </c:pt>
                <c:pt idx="840">
                  <c:v>43750</c:v>
                </c:pt>
                <c:pt idx="841">
                  <c:v>80000</c:v>
                </c:pt>
                <c:pt idx="842">
                  <c:v>168749.99999999997</c:v>
                </c:pt>
                <c:pt idx="843">
                  <c:v>70000</c:v>
                </c:pt>
                <c:pt idx="844">
                  <c:v>35000</c:v>
                </c:pt>
                <c:pt idx="845">
                  <c:v>26250</c:v>
                </c:pt>
                <c:pt idx="846">
                  <c:v>33749.999999999993</c:v>
                </c:pt>
                <c:pt idx="847">
                  <c:v>99999.999999999971</c:v>
                </c:pt>
                <c:pt idx="848">
                  <c:v>175000</c:v>
                </c:pt>
                <c:pt idx="849">
                  <c:v>80000</c:v>
                </c:pt>
                <c:pt idx="850">
                  <c:v>58000</c:v>
                </c:pt>
                <c:pt idx="851">
                  <c:v>60000</c:v>
                </c:pt>
                <c:pt idx="852">
                  <c:v>68749.999999999985</c:v>
                </c:pt>
                <c:pt idx="853">
                  <c:v>134999.99999999997</c:v>
                </c:pt>
                <c:pt idx="854">
                  <c:v>261249.99999999997</c:v>
                </c:pt>
                <c:pt idx="855">
                  <c:v>123750</c:v>
                </c:pt>
                <c:pt idx="856">
                  <c:v>101250</c:v>
                </c:pt>
                <c:pt idx="857">
                  <c:v>78750</c:v>
                </c:pt>
                <c:pt idx="858">
                  <c:v>96249.999999999985</c:v>
                </c:pt>
                <c:pt idx="859">
                  <c:v>164999.99999999997</c:v>
                </c:pt>
                <c:pt idx="860">
                  <c:v>166250</c:v>
                </c:pt>
                <c:pt idx="861">
                  <c:v>213750</c:v>
                </c:pt>
                <c:pt idx="862">
                  <c:v>213750</c:v>
                </c:pt>
                <c:pt idx="863">
                  <c:v>146250</c:v>
                </c:pt>
                <c:pt idx="864">
                  <c:v>137500</c:v>
                </c:pt>
                <c:pt idx="865">
                  <c:v>213750</c:v>
                </c:pt>
                <c:pt idx="866">
                  <c:v>183750</c:v>
                </c:pt>
                <c:pt idx="867">
                  <c:v>191250</c:v>
                </c:pt>
                <c:pt idx="868">
                  <c:v>202500</c:v>
                </c:pt>
                <c:pt idx="869">
                  <c:v>135000</c:v>
                </c:pt>
                <c:pt idx="870">
                  <c:v>112500</c:v>
                </c:pt>
                <c:pt idx="871">
                  <c:v>191250</c:v>
                </c:pt>
                <c:pt idx="872">
                  <c:v>201250</c:v>
                </c:pt>
                <c:pt idx="873">
                  <c:v>191250</c:v>
                </c:pt>
                <c:pt idx="874">
                  <c:v>191250</c:v>
                </c:pt>
                <c:pt idx="875">
                  <c:v>146250</c:v>
                </c:pt>
                <c:pt idx="876">
                  <c:v>100000</c:v>
                </c:pt>
                <c:pt idx="877">
                  <c:v>180000</c:v>
                </c:pt>
                <c:pt idx="878">
                  <c:v>258750</c:v>
                </c:pt>
                <c:pt idx="879">
                  <c:v>168750</c:v>
                </c:pt>
                <c:pt idx="880">
                  <c:v>180000</c:v>
                </c:pt>
                <c:pt idx="881">
                  <c:v>120000</c:v>
                </c:pt>
                <c:pt idx="882">
                  <c:v>90000</c:v>
                </c:pt>
                <c:pt idx="883">
                  <c:v>225000</c:v>
                </c:pt>
                <c:pt idx="884">
                  <c:v>230000</c:v>
                </c:pt>
                <c:pt idx="885">
                  <c:v>191250</c:v>
                </c:pt>
                <c:pt idx="886">
                  <c:v>191250</c:v>
                </c:pt>
                <c:pt idx="887">
                  <c:v>130000</c:v>
                </c:pt>
                <c:pt idx="888">
                  <c:v>101250</c:v>
                </c:pt>
                <c:pt idx="889">
                  <c:v>240000</c:v>
                </c:pt>
                <c:pt idx="890">
                  <c:v>270000</c:v>
                </c:pt>
                <c:pt idx="891">
                  <c:v>236250</c:v>
                </c:pt>
                <c:pt idx="892">
                  <c:v>247500</c:v>
                </c:pt>
                <c:pt idx="893">
                  <c:v>170000</c:v>
                </c:pt>
                <c:pt idx="894">
                  <c:v>135000</c:v>
                </c:pt>
                <c:pt idx="895">
                  <c:v>360000</c:v>
                </c:pt>
                <c:pt idx="896">
                  <c:v>300000</c:v>
                </c:pt>
                <c:pt idx="897">
                  <c:v>270000</c:v>
                </c:pt>
                <c:pt idx="898">
                  <c:v>247500</c:v>
                </c:pt>
                <c:pt idx="899">
                  <c:v>180000</c:v>
                </c:pt>
                <c:pt idx="900">
                  <c:v>213750</c:v>
                </c:pt>
                <c:pt idx="901">
                  <c:v>285000</c:v>
                </c:pt>
                <c:pt idx="902">
                  <c:v>303750</c:v>
                </c:pt>
                <c:pt idx="903">
                  <c:v>343750.00000000006</c:v>
                </c:pt>
                <c:pt idx="904">
                  <c:v>250000</c:v>
                </c:pt>
                <c:pt idx="905">
                  <c:v>191250</c:v>
                </c:pt>
                <c:pt idx="906">
                  <c:v>233749.99999999997</c:v>
                </c:pt>
                <c:pt idx="907">
                  <c:v>240000</c:v>
                </c:pt>
                <c:pt idx="908">
                  <c:v>270000</c:v>
                </c:pt>
                <c:pt idx="909">
                  <c:v>300000</c:v>
                </c:pt>
                <c:pt idx="910">
                  <c:v>202500</c:v>
                </c:pt>
                <c:pt idx="911">
                  <c:v>180000</c:v>
                </c:pt>
                <c:pt idx="912">
                  <c:v>219999.99999999997</c:v>
                </c:pt>
                <c:pt idx="913">
                  <c:v>270000</c:v>
                </c:pt>
                <c:pt idx="914">
                  <c:v>247500</c:v>
                </c:pt>
                <c:pt idx="915">
                  <c:v>275000</c:v>
                </c:pt>
                <c:pt idx="916">
                  <c:v>180000</c:v>
                </c:pt>
                <c:pt idx="917">
                  <c:v>168750</c:v>
                </c:pt>
                <c:pt idx="918">
                  <c:v>192499.99999999997</c:v>
                </c:pt>
                <c:pt idx="919">
                  <c:v>240000</c:v>
                </c:pt>
                <c:pt idx="920">
                  <c:v>230000</c:v>
                </c:pt>
                <c:pt idx="921">
                  <c:v>258750.00000000003</c:v>
                </c:pt>
                <c:pt idx="922">
                  <c:v>170000</c:v>
                </c:pt>
                <c:pt idx="923">
                  <c:v>170000</c:v>
                </c:pt>
                <c:pt idx="924">
                  <c:v>206249.99999999997</c:v>
                </c:pt>
                <c:pt idx="925">
                  <c:v>285000</c:v>
                </c:pt>
                <c:pt idx="926">
                  <c:v>303750</c:v>
                </c:pt>
                <c:pt idx="927">
                  <c:v>337500</c:v>
                </c:pt>
                <c:pt idx="928">
                  <c:v>213750</c:v>
                </c:pt>
                <c:pt idx="929">
                  <c:v>213750</c:v>
                </c:pt>
                <c:pt idx="930">
                  <c:v>219999.99999999997</c:v>
                </c:pt>
                <c:pt idx="931">
                  <c:v>300000</c:v>
                </c:pt>
                <c:pt idx="932">
                  <c:v>140000</c:v>
                </c:pt>
                <c:pt idx="933">
                  <c:v>210000</c:v>
                </c:pt>
                <c:pt idx="934">
                  <c:v>150000</c:v>
                </c:pt>
                <c:pt idx="935">
                  <c:v>175000</c:v>
                </c:pt>
                <c:pt idx="936">
                  <c:v>140000</c:v>
                </c:pt>
                <c:pt idx="937">
                  <c:v>175000</c:v>
                </c:pt>
                <c:pt idx="938">
                  <c:v>162500</c:v>
                </c:pt>
                <c:pt idx="939">
                  <c:v>218750</c:v>
                </c:pt>
                <c:pt idx="940">
                  <c:v>157500</c:v>
                </c:pt>
                <c:pt idx="941">
                  <c:v>140000</c:v>
                </c:pt>
                <c:pt idx="942">
                  <c:v>110000</c:v>
                </c:pt>
                <c:pt idx="943">
                  <c:v>166250</c:v>
                </c:pt>
                <c:pt idx="944">
                  <c:v>195000</c:v>
                </c:pt>
                <c:pt idx="945">
                  <c:v>260000</c:v>
                </c:pt>
                <c:pt idx="946">
                  <c:v>142500</c:v>
                </c:pt>
                <c:pt idx="947">
                  <c:v>131250</c:v>
                </c:pt>
                <c:pt idx="948">
                  <c:v>110000</c:v>
                </c:pt>
                <c:pt idx="949">
                  <c:v>148750</c:v>
                </c:pt>
                <c:pt idx="950">
                  <c:v>135000</c:v>
                </c:pt>
                <c:pt idx="951">
                  <c:v>168750.00000000006</c:v>
                </c:pt>
                <c:pt idx="952">
                  <c:v>99999.999999999985</c:v>
                </c:pt>
                <c:pt idx="953">
                  <c:v>100000.00000000003</c:v>
                </c:pt>
                <c:pt idx="954">
                  <c:v>90000</c:v>
                </c:pt>
                <c:pt idx="955">
                  <c:v>143750.00000000003</c:v>
                </c:pt>
                <c:pt idx="956">
                  <c:v>108749.99999999997</c:v>
                </c:pt>
                <c:pt idx="957">
                  <c:v>187500.00000000006</c:v>
                </c:pt>
                <c:pt idx="958">
                  <c:v>119999.99999999999</c:v>
                </c:pt>
                <c:pt idx="959">
                  <c:v>157500.00000000003</c:v>
                </c:pt>
                <c:pt idx="960">
                  <c:v>191250</c:v>
                </c:pt>
                <c:pt idx="961">
                  <c:v>310000</c:v>
                </c:pt>
                <c:pt idx="962">
                  <c:v>310000</c:v>
                </c:pt>
                <c:pt idx="963">
                  <c:v>348750</c:v>
                </c:pt>
                <c:pt idx="964">
                  <c:v>260000</c:v>
                </c:pt>
                <c:pt idx="965">
                  <c:v>240000</c:v>
                </c:pt>
                <c:pt idx="966">
                  <c:v>225000</c:v>
                </c:pt>
                <c:pt idx="967">
                  <c:v>437500</c:v>
                </c:pt>
                <c:pt idx="968">
                  <c:v>330000</c:v>
                </c:pt>
                <c:pt idx="969">
                  <c:v>371250</c:v>
                </c:pt>
                <c:pt idx="970">
                  <c:v>390000</c:v>
                </c:pt>
                <c:pt idx="971">
                  <c:v>230000</c:v>
                </c:pt>
                <c:pt idx="972">
                  <c:v>247500</c:v>
                </c:pt>
                <c:pt idx="973">
                  <c:v>453749.99999999994</c:v>
                </c:pt>
                <c:pt idx="974">
                  <c:v>348750</c:v>
                </c:pt>
                <c:pt idx="975">
                  <c:v>426250.00000000006</c:v>
                </c:pt>
                <c:pt idx="976">
                  <c:v>475000</c:v>
                </c:pt>
                <c:pt idx="977">
                  <c:v>213750</c:v>
                </c:pt>
                <c:pt idx="978">
                  <c:v>237500</c:v>
                </c:pt>
                <c:pt idx="979">
                  <c:v>398749.99999999994</c:v>
                </c:pt>
                <c:pt idx="980">
                  <c:v>337500</c:v>
                </c:pt>
                <c:pt idx="981">
                  <c:v>312500</c:v>
                </c:pt>
                <c:pt idx="982">
                  <c:v>371249.99999999994</c:v>
                </c:pt>
                <c:pt idx="983">
                  <c:v>219999.99999999997</c:v>
                </c:pt>
                <c:pt idx="984">
                  <c:v>200000</c:v>
                </c:pt>
                <c:pt idx="985">
                  <c:v>281250</c:v>
                </c:pt>
                <c:pt idx="986">
                  <c:v>201250</c:v>
                </c:pt>
                <c:pt idx="987">
                  <c:v>201250</c:v>
                </c:pt>
                <c:pt idx="988">
                  <c:v>210000</c:v>
                </c:pt>
                <c:pt idx="989">
                  <c:v>150000</c:v>
                </c:pt>
                <c:pt idx="990">
                  <c:v>122500</c:v>
                </c:pt>
                <c:pt idx="991">
                  <c:v>236250</c:v>
                </c:pt>
                <c:pt idx="992">
                  <c:v>202500.00000000003</c:v>
                </c:pt>
                <c:pt idx="993">
                  <c:v>202500.00000000003</c:v>
                </c:pt>
                <c:pt idx="994">
                  <c:v>330000.00000000006</c:v>
                </c:pt>
                <c:pt idx="995">
                  <c:v>261250.00000000003</c:v>
                </c:pt>
                <c:pt idx="996">
                  <c:v>247499.99999999997</c:v>
                </c:pt>
                <c:pt idx="997">
                  <c:v>422500</c:v>
                </c:pt>
                <c:pt idx="998">
                  <c:v>439999.99999999994</c:v>
                </c:pt>
                <c:pt idx="999">
                  <c:v>439999.99999999994</c:v>
                </c:pt>
                <c:pt idx="1000">
                  <c:v>420000</c:v>
                </c:pt>
                <c:pt idx="1001">
                  <c:v>330000</c:v>
                </c:pt>
                <c:pt idx="1002">
                  <c:v>274999.99999999994</c:v>
                </c:pt>
                <c:pt idx="1003">
                  <c:v>487500</c:v>
                </c:pt>
                <c:pt idx="1004">
                  <c:v>148750</c:v>
                </c:pt>
                <c:pt idx="1005">
                  <c:v>78750</c:v>
                </c:pt>
                <c:pt idx="1006">
                  <c:v>56250</c:v>
                </c:pt>
                <c:pt idx="1007">
                  <c:v>22500.000000000004</c:v>
                </c:pt>
                <c:pt idx="1008">
                  <c:v>56249.999999999993</c:v>
                </c:pt>
                <c:pt idx="1009">
                  <c:v>78750</c:v>
                </c:pt>
                <c:pt idx="1010">
                  <c:v>166250</c:v>
                </c:pt>
                <c:pt idx="1011">
                  <c:v>43750</c:v>
                </c:pt>
                <c:pt idx="1012">
                  <c:v>43750</c:v>
                </c:pt>
                <c:pt idx="1013">
                  <c:v>15000.000000000002</c:v>
                </c:pt>
                <c:pt idx="1014">
                  <c:v>56249.999999999993</c:v>
                </c:pt>
                <c:pt idx="1015">
                  <c:v>70000</c:v>
                </c:pt>
                <c:pt idx="1016">
                  <c:v>168000</c:v>
                </c:pt>
                <c:pt idx="1017">
                  <c:v>40000</c:v>
                </c:pt>
                <c:pt idx="1018">
                  <c:v>45000.000000000007</c:v>
                </c:pt>
                <c:pt idx="1019">
                  <c:v>0</c:v>
                </c:pt>
                <c:pt idx="1020">
                  <c:v>25000</c:v>
                </c:pt>
                <c:pt idx="1021">
                  <c:v>60000</c:v>
                </c:pt>
                <c:pt idx="1022">
                  <c:v>150000</c:v>
                </c:pt>
                <c:pt idx="1023">
                  <c:v>26250</c:v>
                </c:pt>
                <c:pt idx="1024">
                  <c:v>18750.000000000004</c:v>
                </c:pt>
                <c:pt idx="1025">
                  <c:v>0</c:v>
                </c:pt>
                <c:pt idx="1026">
                  <c:v>11250</c:v>
                </c:pt>
                <c:pt idx="1027">
                  <c:v>52500</c:v>
                </c:pt>
                <c:pt idx="1028">
                  <c:v>189000</c:v>
                </c:pt>
                <c:pt idx="1029">
                  <c:v>50000.000000000007</c:v>
                </c:pt>
                <c:pt idx="1030">
                  <c:v>35000</c:v>
                </c:pt>
                <c:pt idx="1031">
                  <c:v>8750</c:v>
                </c:pt>
                <c:pt idx="1032">
                  <c:v>24999.999999999996</c:v>
                </c:pt>
                <c:pt idx="1033">
                  <c:v>82499.999999999985</c:v>
                </c:pt>
                <c:pt idx="1034">
                  <c:v>160000</c:v>
                </c:pt>
                <c:pt idx="1035">
                  <c:v>52500.000000000007</c:v>
                </c:pt>
                <c:pt idx="1036">
                  <c:v>52500.000000000007</c:v>
                </c:pt>
                <c:pt idx="1037">
                  <c:v>45000.000000000007</c:v>
                </c:pt>
                <c:pt idx="1038">
                  <c:v>67500</c:v>
                </c:pt>
                <c:pt idx="1039">
                  <c:v>162500</c:v>
                </c:pt>
                <c:pt idx="1040">
                  <c:v>247500</c:v>
                </c:pt>
                <c:pt idx="1041">
                  <c:v>120000.00000000001</c:v>
                </c:pt>
                <c:pt idx="1042">
                  <c:v>78750</c:v>
                </c:pt>
                <c:pt idx="1043">
                  <c:v>61250</c:v>
                </c:pt>
                <c:pt idx="1044">
                  <c:v>78750</c:v>
                </c:pt>
                <c:pt idx="1045">
                  <c:v>175000</c:v>
                </c:pt>
                <c:pt idx="1046">
                  <c:v>225000</c:v>
                </c:pt>
                <c:pt idx="1047">
                  <c:v>123750.00000000001</c:v>
                </c:pt>
                <c:pt idx="1048">
                  <c:v>80000</c:v>
                </c:pt>
                <c:pt idx="1049">
                  <c:v>37500.000000000007</c:v>
                </c:pt>
                <c:pt idx="1050">
                  <c:v>40000</c:v>
                </c:pt>
                <c:pt idx="1051">
                  <c:v>123750</c:v>
                </c:pt>
                <c:pt idx="1052">
                  <c:v>160000</c:v>
                </c:pt>
                <c:pt idx="1053">
                  <c:v>70000.000000000015</c:v>
                </c:pt>
                <c:pt idx="1054">
                  <c:v>20000</c:v>
                </c:pt>
                <c:pt idx="1055">
                  <c:v>15000</c:v>
                </c:pt>
                <c:pt idx="1056">
                  <c:v>22500</c:v>
                </c:pt>
                <c:pt idx="1057">
                  <c:v>52500</c:v>
                </c:pt>
                <c:pt idx="1058">
                  <c:v>130000</c:v>
                </c:pt>
                <c:pt idx="1059">
                  <c:v>45000</c:v>
                </c:pt>
                <c:pt idx="1060">
                  <c:v>15000</c:v>
                </c:pt>
                <c:pt idx="1061">
                  <c:v>7500</c:v>
                </c:pt>
                <c:pt idx="1062">
                  <c:v>10000</c:v>
                </c:pt>
                <c:pt idx="1063">
                  <c:v>67499.999999999985</c:v>
                </c:pt>
                <c:pt idx="1064">
                  <c:v>120000</c:v>
                </c:pt>
                <c:pt idx="1065">
                  <c:v>45000.000000000007</c:v>
                </c:pt>
                <c:pt idx="1066">
                  <c:v>28500.000000000004</c:v>
                </c:pt>
                <c:pt idx="1067">
                  <c:v>37500.000000000007</c:v>
                </c:pt>
                <c:pt idx="1068">
                  <c:v>49999.999999999993</c:v>
                </c:pt>
                <c:pt idx="1069">
                  <c:v>109999.99999999997</c:v>
                </c:pt>
                <c:pt idx="1070">
                  <c:v>224999.99999999997</c:v>
                </c:pt>
                <c:pt idx="1071">
                  <c:v>100000</c:v>
                </c:pt>
                <c:pt idx="1072">
                  <c:v>80000</c:v>
                </c:pt>
                <c:pt idx="1073">
                  <c:v>60000</c:v>
                </c:pt>
                <c:pt idx="1074">
                  <c:v>74999.999999999985</c:v>
                </c:pt>
                <c:pt idx="1075">
                  <c:v>137499.99999999997</c:v>
                </c:pt>
                <c:pt idx="1076">
                  <c:v>135000</c:v>
                </c:pt>
                <c:pt idx="1077">
                  <c:v>202500</c:v>
                </c:pt>
                <c:pt idx="1078">
                  <c:v>142500</c:v>
                </c:pt>
                <c:pt idx="1079">
                  <c:v>166250</c:v>
                </c:pt>
                <c:pt idx="1080">
                  <c:v>130000</c:v>
                </c:pt>
                <c:pt idx="1081">
                  <c:v>166250</c:v>
                </c:pt>
                <c:pt idx="1082">
                  <c:v>156250</c:v>
                </c:pt>
                <c:pt idx="1083">
                  <c:v>210000</c:v>
                </c:pt>
                <c:pt idx="1084">
                  <c:v>148750</c:v>
                </c:pt>
                <c:pt idx="1085">
                  <c:v>131250</c:v>
                </c:pt>
                <c:pt idx="1086">
                  <c:v>100000</c:v>
                </c:pt>
                <c:pt idx="1087">
                  <c:v>157500</c:v>
                </c:pt>
                <c:pt idx="1088">
                  <c:v>187500</c:v>
                </c:pt>
                <c:pt idx="1089">
                  <c:v>250000</c:v>
                </c:pt>
                <c:pt idx="1090">
                  <c:v>135000</c:v>
                </c:pt>
                <c:pt idx="1091">
                  <c:v>122500</c:v>
                </c:pt>
                <c:pt idx="1092">
                  <c:v>100000</c:v>
                </c:pt>
                <c:pt idx="1093">
                  <c:v>140000</c:v>
                </c:pt>
                <c:pt idx="1094">
                  <c:v>130000</c:v>
                </c:pt>
                <c:pt idx="1095">
                  <c:v>130000.00000000004</c:v>
                </c:pt>
                <c:pt idx="1096">
                  <c:v>71249.999999999985</c:v>
                </c:pt>
                <c:pt idx="1097">
                  <c:v>75000.000000000029</c:v>
                </c:pt>
                <c:pt idx="1098">
                  <c:v>68750</c:v>
                </c:pt>
                <c:pt idx="1099">
                  <c:v>110000.00000000004</c:v>
                </c:pt>
                <c:pt idx="1100">
                  <c:v>69999.999999999971</c:v>
                </c:pt>
                <c:pt idx="1101">
                  <c:v>145000.00000000006</c:v>
                </c:pt>
                <c:pt idx="1102">
                  <c:v>86249.999999999985</c:v>
                </c:pt>
                <c:pt idx="1103">
                  <c:v>175000</c:v>
                </c:pt>
                <c:pt idx="1104">
                  <c:v>200000</c:v>
                </c:pt>
                <c:pt idx="1105">
                  <c:v>337500</c:v>
                </c:pt>
                <c:pt idx="1106">
                  <c:v>337500</c:v>
                </c:pt>
                <c:pt idx="1107">
                  <c:v>375000</c:v>
                </c:pt>
                <c:pt idx="1108">
                  <c:v>292500</c:v>
                </c:pt>
                <c:pt idx="1109">
                  <c:v>270000</c:v>
                </c:pt>
                <c:pt idx="1110">
                  <c:v>250000</c:v>
                </c:pt>
                <c:pt idx="1111">
                  <c:v>481250.00000000006</c:v>
                </c:pt>
                <c:pt idx="1112">
                  <c:v>371250</c:v>
                </c:pt>
                <c:pt idx="1113">
                  <c:v>412500</c:v>
                </c:pt>
                <c:pt idx="1114">
                  <c:v>438750</c:v>
                </c:pt>
                <c:pt idx="1115">
                  <c:v>258750</c:v>
                </c:pt>
                <c:pt idx="1116">
                  <c:v>262500</c:v>
                </c:pt>
                <c:pt idx="1117">
                  <c:v>480000</c:v>
                </c:pt>
                <c:pt idx="1118">
                  <c:v>300000</c:v>
                </c:pt>
                <c:pt idx="1119">
                  <c:v>412500.00000000006</c:v>
                </c:pt>
                <c:pt idx="1120">
                  <c:v>508750.00000000006</c:v>
                </c:pt>
                <c:pt idx="1121">
                  <c:v>212500</c:v>
                </c:pt>
                <c:pt idx="1122">
                  <c:v>233750.00000000003</c:v>
                </c:pt>
                <c:pt idx="1123">
                  <c:v>405000</c:v>
                </c:pt>
                <c:pt idx="1124">
                  <c:v>343750.00000000006</c:v>
                </c:pt>
                <c:pt idx="1125">
                  <c:v>316250.00000000006</c:v>
                </c:pt>
                <c:pt idx="1126">
                  <c:v>375000</c:v>
                </c:pt>
                <c:pt idx="1127">
                  <c:v>210000</c:v>
                </c:pt>
                <c:pt idx="1128">
                  <c:v>157500</c:v>
                </c:pt>
                <c:pt idx="1129">
                  <c:v>230000</c:v>
                </c:pt>
                <c:pt idx="1130">
                  <c:v>157500.00000000003</c:v>
                </c:pt>
                <c:pt idx="1131">
                  <c:v>157500.00000000003</c:v>
                </c:pt>
                <c:pt idx="1132">
                  <c:v>166250</c:v>
                </c:pt>
                <c:pt idx="1133">
                  <c:v>113750</c:v>
                </c:pt>
                <c:pt idx="1134">
                  <c:v>90000.000000000015</c:v>
                </c:pt>
                <c:pt idx="1135">
                  <c:v>190000</c:v>
                </c:pt>
                <c:pt idx="1136">
                  <c:v>125000.00000000003</c:v>
                </c:pt>
                <c:pt idx="1137">
                  <c:v>125000.00000000003</c:v>
                </c:pt>
                <c:pt idx="1138">
                  <c:v>258750.00000000003</c:v>
                </c:pt>
                <c:pt idx="1139">
                  <c:v>202500.00000000003</c:v>
                </c:pt>
                <c:pt idx="1140">
                  <c:v>212499.99999999997</c:v>
                </c:pt>
                <c:pt idx="1141">
                  <c:v>375000</c:v>
                </c:pt>
                <c:pt idx="1142">
                  <c:v>465000</c:v>
                </c:pt>
                <c:pt idx="1143">
                  <c:v>465000</c:v>
                </c:pt>
                <c:pt idx="1144">
                  <c:v>455000</c:v>
                </c:pt>
                <c:pt idx="1145">
                  <c:v>357500</c:v>
                </c:pt>
                <c:pt idx="1146">
                  <c:v>300000</c:v>
                </c:pt>
                <c:pt idx="1147">
                  <c:v>525000</c:v>
                </c:pt>
                <c:pt idx="1148">
                  <c:v>180000</c:v>
                </c:pt>
                <c:pt idx="1149">
                  <c:v>100000</c:v>
                </c:pt>
                <c:pt idx="1150">
                  <c:v>75000.000000000015</c:v>
                </c:pt>
                <c:pt idx="1151">
                  <c:v>35000</c:v>
                </c:pt>
                <c:pt idx="1152">
                  <c:v>75000</c:v>
                </c:pt>
                <c:pt idx="1153">
                  <c:v>100000</c:v>
                </c:pt>
                <c:pt idx="1154">
                  <c:v>200000</c:v>
                </c:pt>
                <c:pt idx="1155">
                  <c:v>60000</c:v>
                </c:pt>
                <c:pt idx="1156">
                  <c:v>60000.000000000007</c:v>
                </c:pt>
                <c:pt idx="1157">
                  <c:v>26250</c:v>
                </c:pt>
                <c:pt idx="1158">
                  <c:v>75000</c:v>
                </c:pt>
                <c:pt idx="1159">
                  <c:v>100000</c:v>
                </c:pt>
                <c:pt idx="1160">
                  <c:v>188000</c:v>
                </c:pt>
                <c:pt idx="1161">
                  <c:v>70000</c:v>
                </c:pt>
                <c:pt idx="1162">
                  <c:v>60000.000000000007</c:v>
                </c:pt>
                <c:pt idx="1163">
                  <c:v>17500</c:v>
                </c:pt>
                <c:pt idx="1164">
                  <c:v>50000</c:v>
                </c:pt>
                <c:pt idx="1165">
                  <c:v>80000</c:v>
                </c:pt>
                <c:pt idx="1166">
                  <c:v>180000</c:v>
                </c:pt>
                <c:pt idx="1167">
                  <c:v>60000</c:v>
                </c:pt>
                <c:pt idx="1168">
                  <c:v>45000.000000000007</c:v>
                </c:pt>
                <c:pt idx="1169">
                  <c:v>26250</c:v>
                </c:pt>
                <c:pt idx="1170">
                  <c:v>37500</c:v>
                </c:pt>
                <c:pt idx="1171">
                  <c:v>90000</c:v>
                </c:pt>
                <c:pt idx="1172">
                  <c:v>272249.99999999994</c:v>
                </c:pt>
                <c:pt idx="1173">
                  <c:v>100000</c:v>
                </c:pt>
                <c:pt idx="1174">
                  <c:v>78750</c:v>
                </c:pt>
                <c:pt idx="1175">
                  <c:v>56250</c:v>
                </c:pt>
                <c:pt idx="1176">
                  <c:v>82499.999999999985</c:v>
                </c:pt>
                <c:pt idx="1177">
                  <c:v>165000</c:v>
                </c:pt>
                <c:pt idx="1178">
                  <c:v>288749.99999999994</c:v>
                </c:pt>
                <c:pt idx="1179">
                  <c:v>137500</c:v>
                </c:pt>
                <c:pt idx="1180">
                  <c:v>90000</c:v>
                </c:pt>
                <c:pt idx="1181">
                  <c:v>78750</c:v>
                </c:pt>
                <c:pt idx="1182">
                  <c:v>96249.999999999985</c:v>
                </c:pt>
                <c:pt idx="1183">
                  <c:v>195000</c:v>
                </c:pt>
                <c:pt idx="1184">
                  <c:v>302499.99999999994</c:v>
                </c:pt>
                <c:pt idx="1185">
                  <c:v>150000</c:v>
                </c:pt>
                <c:pt idx="1186">
                  <c:v>101250</c:v>
                </c:pt>
                <c:pt idx="1187">
                  <c:v>78750</c:v>
                </c:pt>
                <c:pt idx="1188">
                  <c:v>109999.99999999999</c:v>
                </c:pt>
                <c:pt idx="1189">
                  <c:v>225000</c:v>
                </c:pt>
                <c:pt idx="1190">
                  <c:v>288749.99999999994</c:v>
                </c:pt>
                <c:pt idx="1191">
                  <c:v>150000</c:v>
                </c:pt>
                <c:pt idx="1192">
                  <c:v>101250</c:v>
                </c:pt>
                <c:pt idx="1193">
                  <c:v>78750</c:v>
                </c:pt>
                <c:pt idx="1194">
                  <c:v>82499.999999999985</c:v>
                </c:pt>
                <c:pt idx="1195">
                  <c:v>195000</c:v>
                </c:pt>
                <c:pt idx="1196">
                  <c:v>247499.99999999997</c:v>
                </c:pt>
                <c:pt idx="1197">
                  <c:v>125000</c:v>
                </c:pt>
                <c:pt idx="1198">
                  <c:v>67500</c:v>
                </c:pt>
                <c:pt idx="1199">
                  <c:v>56250</c:v>
                </c:pt>
                <c:pt idx="1200">
                  <c:v>68749.999999999985</c:v>
                </c:pt>
                <c:pt idx="1201">
                  <c:v>135000</c:v>
                </c:pt>
                <c:pt idx="1202">
                  <c:v>240000</c:v>
                </c:pt>
                <c:pt idx="1203">
                  <c:v>123750.00000000001</c:v>
                </c:pt>
                <c:pt idx="1204">
                  <c:v>68750.000000000015</c:v>
                </c:pt>
                <c:pt idx="1205">
                  <c:v>55000.000000000007</c:v>
                </c:pt>
                <c:pt idx="1206">
                  <c:v>65000</c:v>
                </c:pt>
                <c:pt idx="1207">
                  <c:v>157500</c:v>
                </c:pt>
                <c:pt idx="1208">
                  <c:v>243750</c:v>
                </c:pt>
                <c:pt idx="1209">
                  <c:v>110000.00000000001</c:v>
                </c:pt>
                <c:pt idx="1210">
                  <c:v>107250.00000000001</c:v>
                </c:pt>
                <c:pt idx="1211">
                  <c:v>96250.000000000015</c:v>
                </c:pt>
                <c:pt idx="1212">
                  <c:v>97500</c:v>
                </c:pt>
                <c:pt idx="1213">
                  <c:v>175000</c:v>
                </c:pt>
                <c:pt idx="1214">
                  <c:v>308750</c:v>
                </c:pt>
                <c:pt idx="1215">
                  <c:v>151250.00000000003</c:v>
                </c:pt>
                <c:pt idx="1216">
                  <c:v>137500.00000000003</c:v>
                </c:pt>
                <c:pt idx="1217">
                  <c:v>110000.00000000001</c:v>
                </c:pt>
                <c:pt idx="1218">
                  <c:v>130000</c:v>
                </c:pt>
                <c:pt idx="1219">
                  <c:v>210000</c:v>
                </c:pt>
                <c:pt idx="1220">
                  <c:v>131250</c:v>
                </c:pt>
                <c:pt idx="1221">
                  <c:v>168750</c:v>
                </c:pt>
                <c:pt idx="1222">
                  <c:v>168750</c:v>
                </c:pt>
                <c:pt idx="1223">
                  <c:v>101250</c:v>
                </c:pt>
                <c:pt idx="1224">
                  <c:v>165000.00000000003</c:v>
                </c:pt>
                <c:pt idx="1225">
                  <c:v>316250.00000000006</c:v>
                </c:pt>
                <c:pt idx="1226">
                  <c:v>123750.00000000001</c:v>
                </c:pt>
                <c:pt idx="1227">
                  <c:v>123750</c:v>
                </c:pt>
                <c:pt idx="1228">
                  <c:v>87499.999999999985</c:v>
                </c:pt>
                <c:pt idx="1229">
                  <c:v>162500.00000000003</c:v>
                </c:pt>
                <c:pt idx="1230">
                  <c:v>192500.00000000003</c:v>
                </c:pt>
                <c:pt idx="1231">
                  <c:v>299750.00000000006</c:v>
                </c:pt>
                <c:pt idx="1232">
                  <c:v>137500.00000000003</c:v>
                </c:pt>
                <c:pt idx="1233">
                  <c:v>123750</c:v>
                </c:pt>
                <c:pt idx="1234">
                  <c:v>62499.999999999993</c:v>
                </c:pt>
                <c:pt idx="1235">
                  <c:v>113750.00000000003</c:v>
                </c:pt>
                <c:pt idx="1236">
                  <c:v>151250.00000000003</c:v>
                </c:pt>
                <c:pt idx="1237">
                  <c:v>288750.00000000006</c:v>
                </c:pt>
                <c:pt idx="1238">
                  <c:v>123750.00000000001</c:v>
                </c:pt>
                <c:pt idx="1239">
                  <c:v>101250</c:v>
                </c:pt>
                <c:pt idx="1240">
                  <c:v>74999.999999999985</c:v>
                </c:pt>
                <c:pt idx="1241">
                  <c:v>90000.000000000015</c:v>
                </c:pt>
                <c:pt idx="1242">
                  <c:v>150000</c:v>
                </c:pt>
                <c:pt idx="1243">
                  <c:v>370500</c:v>
                </c:pt>
                <c:pt idx="1244">
                  <c:v>165000.00000000003</c:v>
                </c:pt>
                <c:pt idx="1245">
                  <c:v>165000.00000000003</c:v>
                </c:pt>
                <c:pt idx="1246">
                  <c:v>137500.00000000003</c:v>
                </c:pt>
                <c:pt idx="1247">
                  <c:v>178750</c:v>
                </c:pt>
                <c:pt idx="1248">
                  <c:v>280000</c:v>
                </c:pt>
                <c:pt idx="1249">
                  <c:v>422500</c:v>
                </c:pt>
                <c:pt idx="1250">
                  <c:v>240000.00000000003</c:v>
                </c:pt>
                <c:pt idx="1251">
                  <c:v>178750.00000000003</c:v>
                </c:pt>
                <c:pt idx="1252">
                  <c:v>165000.00000000003</c:v>
                </c:pt>
                <c:pt idx="1253">
                  <c:v>195000</c:v>
                </c:pt>
                <c:pt idx="1254">
                  <c:v>315000</c:v>
                </c:pt>
                <c:pt idx="1255">
                  <c:v>438750</c:v>
                </c:pt>
                <c:pt idx="1256">
                  <c:v>255000.00000000003</c:v>
                </c:pt>
                <c:pt idx="1257">
                  <c:v>192500.00000000003</c:v>
                </c:pt>
                <c:pt idx="1258">
                  <c:v>165000.00000000003</c:v>
                </c:pt>
                <c:pt idx="1259">
                  <c:v>211250</c:v>
                </c:pt>
                <c:pt idx="1260">
                  <c:v>350000</c:v>
                </c:pt>
                <c:pt idx="1261">
                  <c:v>422500</c:v>
                </c:pt>
                <c:pt idx="1262">
                  <c:v>255000.00000000003</c:v>
                </c:pt>
                <c:pt idx="1263">
                  <c:v>192500.00000000003</c:v>
                </c:pt>
                <c:pt idx="1264">
                  <c:v>137500.00000000003</c:v>
                </c:pt>
                <c:pt idx="1265">
                  <c:v>146250</c:v>
                </c:pt>
                <c:pt idx="1266">
                  <c:v>280000</c:v>
                </c:pt>
                <c:pt idx="1267">
                  <c:v>341250</c:v>
                </c:pt>
                <c:pt idx="1268">
                  <c:v>195000.00000000003</c:v>
                </c:pt>
                <c:pt idx="1269">
                  <c:v>123750.00000000001</c:v>
                </c:pt>
                <c:pt idx="1270">
                  <c:v>110000.00000000001</c:v>
                </c:pt>
                <c:pt idx="1271">
                  <c:v>130000</c:v>
                </c:pt>
                <c:pt idx="1272">
                  <c:v>210000</c:v>
                </c:pt>
                <c:pt idx="1273">
                  <c:v>315000</c:v>
                </c:pt>
                <c:pt idx="1274">
                  <c:v>178750.00000000003</c:v>
                </c:pt>
                <c:pt idx="1275">
                  <c:v>113750.00000000003</c:v>
                </c:pt>
                <c:pt idx="1276">
                  <c:v>97500.000000000015</c:v>
                </c:pt>
                <c:pt idx="1277">
                  <c:v>112500.00000000001</c:v>
                </c:pt>
                <c:pt idx="1278">
                  <c:v>220000</c:v>
                </c:pt>
                <c:pt idx="1279">
                  <c:v>318750.00000000006</c:v>
                </c:pt>
                <c:pt idx="1280">
                  <c:v>195000.00000000003</c:v>
                </c:pt>
                <c:pt idx="1281">
                  <c:v>208000.00000000006</c:v>
                </c:pt>
                <c:pt idx="1282">
                  <c:v>195000.00000000003</c:v>
                </c:pt>
                <c:pt idx="1283">
                  <c:v>206250.00000000003</c:v>
                </c:pt>
                <c:pt idx="1284">
                  <c:v>300000</c:v>
                </c:pt>
                <c:pt idx="1285">
                  <c:v>450000.00000000006</c:v>
                </c:pt>
                <c:pt idx="1286">
                  <c:v>260000.00000000006</c:v>
                </c:pt>
                <c:pt idx="1287">
                  <c:v>131250</c:v>
                </c:pt>
                <c:pt idx="1288">
                  <c:v>168750</c:v>
                </c:pt>
                <c:pt idx="1289">
                  <c:v>168750</c:v>
                </c:pt>
                <c:pt idx="1290">
                  <c:v>101250</c:v>
                </c:pt>
                <c:pt idx="1291">
                  <c:v>87500</c:v>
                </c:pt>
                <c:pt idx="1292">
                  <c:v>191250</c:v>
                </c:pt>
                <c:pt idx="1293">
                  <c:v>166250</c:v>
                </c:pt>
                <c:pt idx="1294">
                  <c:v>168750</c:v>
                </c:pt>
                <c:pt idx="1295">
                  <c:v>168750</c:v>
                </c:pt>
                <c:pt idx="1296">
                  <c:v>101250</c:v>
                </c:pt>
                <c:pt idx="1297">
                  <c:v>75000</c:v>
                </c:pt>
                <c:pt idx="1298">
                  <c:v>157500</c:v>
                </c:pt>
                <c:pt idx="1299">
                  <c:v>225000</c:v>
                </c:pt>
                <c:pt idx="1300">
                  <c:v>192499.99999999997</c:v>
                </c:pt>
                <c:pt idx="1301">
                  <c:v>224999.99999999994</c:v>
                </c:pt>
                <c:pt idx="1302">
                  <c:v>151249.99999999997</c:v>
                </c:pt>
                <c:pt idx="1303">
                  <c:v>75000</c:v>
                </c:pt>
                <c:pt idx="1304">
                  <c:v>178749.99999999997</c:v>
                </c:pt>
                <c:pt idx="1305">
                  <c:v>300000</c:v>
                </c:pt>
                <c:pt idx="1306">
                  <c:v>195000</c:v>
                </c:pt>
                <c:pt idx="1307">
                  <c:v>227500</c:v>
                </c:pt>
                <c:pt idx="1308">
                  <c:v>125000</c:v>
                </c:pt>
                <c:pt idx="1309">
                  <c:v>82500.000000000015</c:v>
                </c:pt>
                <c:pt idx="1310">
                  <c:v>227500</c:v>
                </c:pt>
                <c:pt idx="1311">
                  <c:v>288749.99999999994</c:v>
                </c:pt>
                <c:pt idx="1312">
                  <c:v>225000</c:v>
                </c:pt>
                <c:pt idx="1313">
                  <c:v>225000</c:v>
                </c:pt>
                <c:pt idx="1314">
                  <c:v>151249.99999999997</c:v>
                </c:pt>
                <c:pt idx="1315">
                  <c:v>105000</c:v>
                </c:pt>
                <c:pt idx="1316">
                  <c:v>356250</c:v>
                </c:pt>
                <c:pt idx="1317">
                  <c:v>507500</c:v>
                </c:pt>
                <c:pt idx="1318">
                  <c:v>450000</c:v>
                </c:pt>
                <c:pt idx="1319">
                  <c:v>450000</c:v>
                </c:pt>
                <c:pt idx="1320">
                  <c:v>356250</c:v>
                </c:pt>
                <c:pt idx="1321">
                  <c:v>297500.00000000006</c:v>
                </c:pt>
                <c:pt idx="1322">
                  <c:v>650000</c:v>
                </c:pt>
                <c:pt idx="1323">
                  <c:v>640000</c:v>
                </c:pt>
                <c:pt idx="1324">
                  <c:v>552500.00000000012</c:v>
                </c:pt>
                <c:pt idx="1325">
                  <c:v>510000.00000000006</c:v>
                </c:pt>
                <c:pt idx="1326">
                  <c:v>400000</c:v>
                </c:pt>
                <c:pt idx="1327">
                  <c:v>467500.00000000006</c:v>
                </c:pt>
                <c:pt idx="1328">
                  <c:v>550000</c:v>
                </c:pt>
                <c:pt idx="1329">
                  <c:v>637500.00000000012</c:v>
                </c:pt>
                <c:pt idx="1330">
                  <c:v>543750.00000000012</c:v>
                </c:pt>
                <c:pt idx="1331">
                  <c:v>420000</c:v>
                </c:pt>
                <c:pt idx="1332">
                  <c:v>367500</c:v>
                </c:pt>
                <c:pt idx="1333">
                  <c:v>367500</c:v>
                </c:pt>
                <c:pt idx="1334">
                  <c:v>262500</c:v>
                </c:pt>
                <c:pt idx="1335">
                  <c:v>357500.00000000006</c:v>
                </c:pt>
                <c:pt idx="1336">
                  <c:v>385000.00000000006</c:v>
                </c:pt>
                <c:pt idx="1337">
                  <c:v>243750.00000000006</c:v>
                </c:pt>
                <c:pt idx="1338">
                  <c:v>211250.00000000006</c:v>
                </c:pt>
                <c:pt idx="1339">
                  <c:v>262500.00000000006</c:v>
                </c:pt>
                <c:pt idx="1340">
                  <c:v>225000</c:v>
                </c:pt>
                <c:pt idx="1341">
                  <c:v>261250.00000000003</c:v>
                </c:pt>
                <c:pt idx="1342">
                  <c:v>308750.00000000006</c:v>
                </c:pt>
                <c:pt idx="1343">
                  <c:v>180000.00000000003</c:v>
                </c:pt>
                <c:pt idx="1344">
                  <c:v>151250.00000000003</c:v>
                </c:pt>
                <c:pt idx="1345">
                  <c:v>162500</c:v>
                </c:pt>
                <c:pt idx="1346">
                  <c:v>210000</c:v>
                </c:pt>
                <c:pt idx="1347">
                  <c:v>288750.00000000006</c:v>
                </c:pt>
                <c:pt idx="1348">
                  <c:v>360000.00000000006</c:v>
                </c:pt>
                <c:pt idx="1349">
                  <c:v>233750.00000000003</c:v>
                </c:pt>
                <c:pt idx="1350">
                  <c:v>260000.00000000006</c:v>
                </c:pt>
                <c:pt idx="1351">
                  <c:v>318750.00000000006</c:v>
                </c:pt>
                <c:pt idx="1352">
                  <c:v>450000.00000000006</c:v>
                </c:pt>
                <c:pt idx="1353">
                  <c:v>525000.00000000012</c:v>
                </c:pt>
                <c:pt idx="1354">
                  <c:v>595000.00000000012</c:v>
                </c:pt>
                <c:pt idx="1355">
                  <c:v>400000.00000000006</c:v>
                </c:pt>
                <c:pt idx="1356">
                  <c:v>400000.00000000006</c:v>
                </c:pt>
                <c:pt idx="1357">
                  <c:v>382500.00000000006</c:v>
                </c:pt>
                <c:pt idx="1358">
                  <c:v>498750.00000000006</c:v>
                </c:pt>
                <c:pt idx="1359">
                  <c:v>170000</c:v>
                </c:pt>
                <c:pt idx="1360">
                  <c:v>212500</c:v>
                </c:pt>
                <c:pt idx="1361">
                  <c:v>212500</c:v>
                </c:pt>
                <c:pt idx="1362">
                  <c:v>137500</c:v>
                </c:pt>
                <c:pt idx="1363">
                  <c:v>123750.00000000001</c:v>
                </c:pt>
                <c:pt idx="1364">
                  <c:v>237500</c:v>
                </c:pt>
                <c:pt idx="1365">
                  <c:v>210000</c:v>
                </c:pt>
                <c:pt idx="1366">
                  <c:v>212500</c:v>
                </c:pt>
                <c:pt idx="1367">
                  <c:v>212500</c:v>
                </c:pt>
                <c:pt idx="1368">
                  <c:v>137500</c:v>
                </c:pt>
                <c:pt idx="1369">
                  <c:v>110000.00000000001</c:v>
                </c:pt>
                <c:pt idx="1370">
                  <c:v>200000</c:v>
                </c:pt>
                <c:pt idx="1371">
                  <c:v>275000</c:v>
                </c:pt>
                <c:pt idx="1372">
                  <c:v>240000</c:v>
                </c:pt>
                <c:pt idx="1373">
                  <c:v>276249.99999999994</c:v>
                </c:pt>
                <c:pt idx="1374">
                  <c:v>195000</c:v>
                </c:pt>
                <c:pt idx="1375">
                  <c:v>113750</c:v>
                </c:pt>
                <c:pt idx="1376">
                  <c:v>225000</c:v>
                </c:pt>
                <c:pt idx="1377">
                  <c:v>357500</c:v>
                </c:pt>
                <c:pt idx="1378">
                  <c:v>245000</c:v>
                </c:pt>
                <c:pt idx="1379">
                  <c:v>280000</c:v>
                </c:pt>
                <c:pt idx="1380">
                  <c:v>165000.00000000003</c:v>
                </c:pt>
                <c:pt idx="1381">
                  <c:v>120000.00000000001</c:v>
                </c:pt>
                <c:pt idx="1382">
                  <c:v>281250.00000000006</c:v>
                </c:pt>
                <c:pt idx="1383">
                  <c:v>345000</c:v>
                </c:pt>
                <c:pt idx="1384">
                  <c:v>276250</c:v>
                </c:pt>
                <c:pt idx="1385">
                  <c:v>276250</c:v>
                </c:pt>
                <c:pt idx="1386">
                  <c:v>195000</c:v>
                </c:pt>
                <c:pt idx="1387">
                  <c:v>123749.99999999999</c:v>
                </c:pt>
                <c:pt idx="1388">
                  <c:v>402500</c:v>
                </c:pt>
                <c:pt idx="1389">
                  <c:v>536249.99999999988</c:v>
                </c:pt>
                <c:pt idx="1390">
                  <c:v>490000</c:v>
                </c:pt>
                <c:pt idx="1391">
                  <c:v>595000</c:v>
                </c:pt>
                <c:pt idx="1392">
                  <c:v>488750</c:v>
                </c:pt>
                <c:pt idx="1393">
                  <c:v>427500</c:v>
                </c:pt>
                <c:pt idx="1394">
                  <c:v>825000.00000000012</c:v>
                </c:pt>
                <c:pt idx="1395">
                  <c:v>810000</c:v>
                </c:pt>
                <c:pt idx="1396">
                  <c:v>712500</c:v>
                </c:pt>
                <c:pt idx="1397">
                  <c:v>665000</c:v>
                </c:pt>
                <c:pt idx="1398">
                  <c:v>540000</c:v>
                </c:pt>
                <c:pt idx="1399">
                  <c:v>617500</c:v>
                </c:pt>
                <c:pt idx="1400">
                  <c:v>715000.00000000012</c:v>
                </c:pt>
                <c:pt idx="1401">
                  <c:v>807500</c:v>
                </c:pt>
                <c:pt idx="1402">
                  <c:v>701250.00000000012</c:v>
                </c:pt>
                <c:pt idx="1403">
                  <c:v>560000</c:v>
                </c:pt>
                <c:pt idx="1404">
                  <c:v>380000</c:v>
                </c:pt>
                <c:pt idx="1405">
                  <c:v>380000</c:v>
                </c:pt>
                <c:pt idx="1406">
                  <c:v>255000</c:v>
                </c:pt>
                <c:pt idx="1407">
                  <c:v>300000.00000000006</c:v>
                </c:pt>
                <c:pt idx="1408">
                  <c:v>325000.00000000006</c:v>
                </c:pt>
                <c:pt idx="1409">
                  <c:v>180000.00000000003</c:v>
                </c:pt>
                <c:pt idx="1410">
                  <c:v>150000.00000000003</c:v>
                </c:pt>
                <c:pt idx="1411">
                  <c:v>192500</c:v>
                </c:pt>
                <c:pt idx="1412">
                  <c:v>164999.99999999997</c:v>
                </c:pt>
                <c:pt idx="1413">
                  <c:v>200000</c:v>
                </c:pt>
                <c:pt idx="1414">
                  <c:v>373750.00000000006</c:v>
                </c:pt>
                <c:pt idx="1415">
                  <c:v>240000.00000000003</c:v>
                </c:pt>
                <c:pt idx="1416">
                  <c:v>206250.00000000003</c:v>
                </c:pt>
                <c:pt idx="1417">
                  <c:v>227500</c:v>
                </c:pt>
                <c:pt idx="1418">
                  <c:v>280000</c:v>
                </c:pt>
                <c:pt idx="1419">
                  <c:v>343750.00000000006</c:v>
                </c:pt>
                <c:pt idx="1420">
                  <c:v>420000.00000000006</c:v>
                </c:pt>
                <c:pt idx="1421">
                  <c:v>288750.00000000006</c:v>
                </c:pt>
                <c:pt idx="1422">
                  <c:v>325000.00000000006</c:v>
                </c:pt>
                <c:pt idx="1423">
                  <c:v>403750.00000000006</c:v>
                </c:pt>
                <c:pt idx="1424">
                  <c:v>540000.00000000012</c:v>
                </c:pt>
                <c:pt idx="1425">
                  <c:v>600000.00000000012</c:v>
                </c:pt>
                <c:pt idx="1426">
                  <c:v>680000.00000000012</c:v>
                </c:pt>
                <c:pt idx="1427">
                  <c:v>480000.00000000006</c:v>
                </c:pt>
                <c:pt idx="1428">
                  <c:v>480000.00000000006</c:v>
                </c:pt>
                <c:pt idx="1429">
                  <c:v>472500.00000000006</c:v>
                </c:pt>
                <c:pt idx="1430">
                  <c:v>593750.00000000012</c:v>
                </c:pt>
                <c:pt idx="1431">
                  <c:v>382500</c:v>
                </c:pt>
                <c:pt idx="1432">
                  <c:v>292500</c:v>
                </c:pt>
                <c:pt idx="1433">
                  <c:v>227500</c:v>
                </c:pt>
                <c:pt idx="1434">
                  <c:v>200000</c:v>
                </c:pt>
                <c:pt idx="1435">
                  <c:v>302500.00000000006</c:v>
                </c:pt>
                <c:pt idx="1436">
                  <c:v>292500</c:v>
                </c:pt>
                <c:pt idx="1437">
                  <c:v>405000</c:v>
                </c:pt>
                <c:pt idx="1438">
                  <c:v>247500</c:v>
                </c:pt>
                <c:pt idx="1439">
                  <c:v>210000</c:v>
                </c:pt>
                <c:pt idx="1440">
                  <c:v>190000</c:v>
                </c:pt>
                <c:pt idx="1441">
                  <c:v>302500.00000000006</c:v>
                </c:pt>
                <c:pt idx="1442">
                  <c:v>292500</c:v>
                </c:pt>
                <c:pt idx="1443">
                  <c:v>391500</c:v>
                </c:pt>
                <c:pt idx="1444">
                  <c:v>247500</c:v>
                </c:pt>
                <c:pt idx="1445">
                  <c:v>201250</c:v>
                </c:pt>
                <c:pt idx="1446">
                  <c:v>170000</c:v>
                </c:pt>
                <c:pt idx="1447">
                  <c:v>261250.00000000003</c:v>
                </c:pt>
                <c:pt idx="1448">
                  <c:v>258750</c:v>
                </c:pt>
                <c:pt idx="1449">
                  <c:v>371250</c:v>
                </c:pt>
                <c:pt idx="1450">
                  <c:v>236250</c:v>
                </c:pt>
                <c:pt idx="1451">
                  <c:v>183750</c:v>
                </c:pt>
                <c:pt idx="1452">
                  <c:v>180000</c:v>
                </c:pt>
                <c:pt idx="1453">
                  <c:v>261250.00000000003</c:v>
                </c:pt>
                <c:pt idx="1454">
                  <c:v>270000</c:v>
                </c:pt>
                <c:pt idx="1455">
                  <c:v>478500.00000000006</c:v>
                </c:pt>
                <c:pt idx="1456">
                  <c:v>316250.00000000006</c:v>
                </c:pt>
                <c:pt idx="1457">
                  <c:v>275000</c:v>
                </c:pt>
                <c:pt idx="1458">
                  <c:v>250000</c:v>
                </c:pt>
                <c:pt idx="1459">
                  <c:v>315000</c:v>
                </c:pt>
                <c:pt idx="1460">
                  <c:v>406250</c:v>
                </c:pt>
                <c:pt idx="1461">
                  <c:v>525000</c:v>
                </c:pt>
                <c:pt idx="1462">
                  <c:v>343750.00000000006</c:v>
                </c:pt>
                <c:pt idx="1463">
                  <c:v>300000</c:v>
                </c:pt>
                <c:pt idx="1464">
                  <c:v>287500</c:v>
                </c:pt>
                <c:pt idx="1465">
                  <c:v>373750</c:v>
                </c:pt>
                <c:pt idx="1466">
                  <c:v>507500</c:v>
                </c:pt>
                <c:pt idx="1467">
                  <c:v>617500</c:v>
                </c:pt>
                <c:pt idx="1468">
                  <c:v>420000.00000000006</c:v>
                </c:pt>
                <c:pt idx="1469">
                  <c:v>343750.00000000006</c:v>
                </c:pt>
                <c:pt idx="1470">
                  <c:v>316250.00000000006</c:v>
                </c:pt>
                <c:pt idx="1471">
                  <c:v>390000</c:v>
                </c:pt>
                <c:pt idx="1472">
                  <c:v>542500</c:v>
                </c:pt>
                <c:pt idx="1473">
                  <c:v>601250</c:v>
                </c:pt>
                <c:pt idx="1474">
                  <c:v>420000.00000000006</c:v>
                </c:pt>
                <c:pt idx="1475">
                  <c:v>343750.00000000006</c:v>
                </c:pt>
                <c:pt idx="1476">
                  <c:v>258750</c:v>
                </c:pt>
                <c:pt idx="1477">
                  <c:v>302500.00000000006</c:v>
                </c:pt>
                <c:pt idx="1478">
                  <c:v>435000.00000000006</c:v>
                </c:pt>
                <c:pt idx="1479">
                  <c:v>467500.00000000006</c:v>
                </c:pt>
                <c:pt idx="1480">
                  <c:v>325000.00000000012</c:v>
                </c:pt>
                <c:pt idx="1481">
                  <c:v>247500</c:v>
                </c:pt>
                <c:pt idx="1482">
                  <c:v>236250</c:v>
                </c:pt>
                <c:pt idx="1483">
                  <c:v>288750.00000000006</c:v>
                </c:pt>
                <c:pt idx="1484">
                  <c:v>375000.00000000006</c:v>
                </c:pt>
                <c:pt idx="1485">
                  <c:v>480000.00000000006</c:v>
                </c:pt>
                <c:pt idx="1486">
                  <c:v>312500.00000000012</c:v>
                </c:pt>
                <c:pt idx="1487">
                  <c:v>262500.00000000006</c:v>
                </c:pt>
                <c:pt idx="1488">
                  <c:v>250000.00000000006</c:v>
                </c:pt>
                <c:pt idx="1489">
                  <c:v>300000.00000000006</c:v>
                </c:pt>
                <c:pt idx="1490">
                  <c:v>406250</c:v>
                </c:pt>
                <c:pt idx="1491">
                  <c:v>465000.00000000006</c:v>
                </c:pt>
                <c:pt idx="1492">
                  <c:v>300000.00000000006</c:v>
                </c:pt>
                <c:pt idx="1493">
                  <c:v>272500.00000000006</c:v>
                </c:pt>
                <c:pt idx="1494">
                  <c:v>287500.00000000006</c:v>
                </c:pt>
                <c:pt idx="1495">
                  <c:v>357500</c:v>
                </c:pt>
                <c:pt idx="1496">
                  <c:v>455000</c:v>
                </c:pt>
                <c:pt idx="1497">
                  <c:v>568750</c:v>
                </c:pt>
                <c:pt idx="1498">
                  <c:v>371250.00000000006</c:v>
                </c:pt>
                <c:pt idx="1499">
                  <c:v>343750.00000000006</c:v>
                </c:pt>
                <c:pt idx="1500">
                  <c:v>316250.00000000006</c:v>
                </c:pt>
                <c:pt idx="1501">
                  <c:v>373750</c:v>
                </c:pt>
                <c:pt idx="1502">
                  <c:v>472500</c:v>
                </c:pt>
                <c:pt idx="1503">
                  <c:v>320000</c:v>
                </c:pt>
                <c:pt idx="1504">
                  <c:v>240000</c:v>
                </c:pt>
                <c:pt idx="1505">
                  <c:v>180000.00000000003</c:v>
                </c:pt>
                <c:pt idx="1506">
                  <c:v>157500</c:v>
                </c:pt>
                <c:pt idx="1507">
                  <c:v>250000</c:v>
                </c:pt>
                <c:pt idx="1508">
                  <c:v>240000</c:v>
                </c:pt>
                <c:pt idx="1509">
                  <c:v>340000</c:v>
                </c:pt>
                <c:pt idx="1510">
                  <c:v>200000</c:v>
                </c:pt>
                <c:pt idx="1511">
                  <c:v>165000.00000000003</c:v>
                </c:pt>
                <c:pt idx="1512">
                  <c:v>148750</c:v>
                </c:pt>
                <c:pt idx="1513">
                  <c:v>250000</c:v>
                </c:pt>
                <c:pt idx="1514">
                  <c:v>240000</c:v>
                </c:pt>
                <c:pt idx="1515">
                  <c:v>328000</c:v>
                </c:pt>
                <c:pt idx="1516">
                  <c:v>210000</c:v>
                </c:pt>
                <c:pt idx="1517">
                  <c:v>165000.00000000003</c:v>
                </c:pt>
                <c:pt idx="1518">
                  <c:v>140000</c:v>
                </c:pt>
                <c:pt idx="1519">
                  <c:v>225000</c:v>
                </c:pt>
                <c:pt idx="1520">
                  <c:v>220000</c:v>
                </c:pt>
                <c:pt idx="1521">
                  <c:v>320000</c:v>
                </c:pt>
                <c:pt idx="1522">
                  <c:v>200000</c:v>
                </c:pt>
                <c:pt idx="1523">
                  <c:v>150000.00000000003</c:v>
                </c:pt>
                <c:pt idx="1524">
                  <c:v>148750</c:v>
                </c:pt>
                <c:pt idx="1525">
                  <c:v>212500</c:v>
                </c:pt>
                <c:pt idx="1526">
                  <c:v>220000</c:v>
                </c:pt>
                <c:pt idx="1527">
                  <c:v>410000</c:v>
                </c:pt>
                <c:pt idx="1528">
                  <c:v>236250.00000000003</c:v>
                </c:pt>
                <c:pt idx="1529">
                  <c:v>200000</c:v>
                </c:pt>
                <c:pt idx="1530">
                  <c:v>180000</c:v>
                </c:pt>
                <c:pt idx="1531">
                  <c:v>237500</c:v>
                </c:pt>
                <c:pt idx="1532">
                  <c:v>330000.00000000006</c:v>
                </c:pt>
                <c:pt idx="1533">
                  <c:v>425000</c:v>
                </c:pt>
                <c:pt idx="1534">
                  <c:v>270000.00000000006</c:v>
                </c:pt>
                <c:pt idx="1535">
                  <c:v>210000</c:v>
                </c:pt>
                <c:pt idx="1536">
                  <c:v>200000</c:v>
                </c:pt>
                <c:pt idx="1537">
                  <c:v>250000</c:v>
                </c:pt>
                <c:pt idx="1538">
                  <c:v>357500.00000000006</c:v>
                </c:pt>
                <c:pt idx="1539">
                  <c:v>437500</c:v>
                </c:pt>
                <c:pt idx="1540">
                  <c:v>281250.00000000006</c:v>
                </c:pt>
                <c:pt idx="1541">
                  <c:v>220000</c:v>
                </c:pt>
                <c:pt idx="1542">
                  <c:v>200000</c:v>
                </c:pt>
                <c:pt idx="1543">
                  <c:v>262500</c:v>
                </c:pt>
                <c:pt idx="1544">
                  <c:v>385000.00000000006</c:v>
                </c:pt>
                <c:pt idx="1545">
                  <c:v>425000</c:v>
                </c:pt>
                <c:pt idx="1546">
                  <c:v>281250.00000000006</c:v>
                </c:pt>
                <c:pt idx="1547">
                  <c:v>220000</c:v>
                </c:pt>
                <c:pt idx="1548">
                  <c:v>210000</c:v>
                </c:pt>
                <c:pt idx="1549">
                  <c:v>250000</c:v>
                </c:pt>
                <c:pt idx="1550">
                  <c:v>371250.00000000006</c:v>
                </c:pt>
                <c:pt idx="1551">
                  <c:v>400000</c:v>
                </c:pt>
                <c:pt idx="1552">
                  <c:v>270000.00000000006</c:v>
                </c:pt>
                <c:pt idx="1553">
                  <c:v>210000</c:v>
                </c:pt>
                <c:pt idx="1554">
                  <c:v>200000</c:v>
                </c:pt>
                <c:pt idx="1555">
                  <c:v>250000</c:v>
                </c:pt>
                <c:pt idx="1556">
                  <c:v>330000.00000000006</c:v>
                </c:pt>
                <c:pt idx="1557">
                  <c:v>426250.00000000006</c:v>
                </c:pt>
                <c:pt idx="1558">
                  <c:v>270000.00000000006</c:v>
                </c:pt>
                <c:pt idx="1559">
                  <c:v>225000.00000000003</c:v>
                </c:pt>
                <c:pt idx="1560">
                  <c:v>213750.00000000003</c:v>
                </c:pt>
                <c:pt idx="1561">
                  <c:v>261250.00000000003</c:v>
                </c:pt>
                <c:pt idx="1562">
                  <c:v>360000</c:v>
                </c:pt>
                <c:pt idx="1563">
                  <c:v>412500.00000000006</c:v>
                </c:pt>
                <c:pt idx="1564">
                  <c:v>258750.00000000003</c:v>
                </c:pt>
                <c:pt idx="1565">
                  <c:v>234000.00000000003</c:v>
                </c:pt>
                <c:pt idx="1566">
                  <c:v>225000.00000000003</c:v>
                </c:pt>
                <c:pt idx="1567">
                  <c:v>261250.00000000003</c:v>
                </c:pt>
                <c:pt idx="1568">
                  <c:v>345000</c:v>
                </c:pt>
                <c:pt idx="1569">
                  <c:v>440000.00000000006</c:v>
                </c:pt>
                <c:pt idx="1570">
                  <c:v>270000.00000000006</c:v>
                </c:pt>
                <c:pt idx="1571">
                  <c:v>247500.00000000003</c:v>
                </c:pt>
                <c:pt idx="1572">
                  <c:v>225000.00000000003</c:v>
                </c:pt>
                <c:pt idx="1573">
                  <c:v>275000.00000000006</c:v>
                </c:pt>
                <c:pt idx="1574">
                  <c:v>360000</c:v>
                </c:pt>
                <c:pt idx="1575">
                  <c:v>105000.00000000001</c:v>
                </c:pt>
                <c:pt idx="1576">
                  <c:v>140000</c:v>
                </c:pt>
                <c:pt idx="1577">
                  <c:v>140000</c:v>
                </c:pt>
                <c:pt idx="1578">
                  <c:v>80000</c:v>
                </c:pt>
                <c:pt idx="1579">
                  <c:v>67500.000000000015</c:v>
                </c:pt>
                <c:pt idx="1580">
                  <c:v>160000</c:v>
                </c:pt>
                <c:pt idx="1581">
                  <c:v>135000.00000000003</c:v>
                </c:pt>
                <c:pt idx="1582">
                  <c:v>140000</c:v>
                </c:pt>
                <c:pt idx="1583">
                  <c:v>140000</c:v>
                </c:pt>
                <c:pt idx="1584">
                  <c:v>80000</c:v>
                </c:pt>
                <c:pt idx="1585">
                  <c:v>56250.000000000007</c:v>
                </c:pt>
                <c:pt idx="1586">
                  <c:v>130000</c:v>
                </c:pt>
                <c:pt idx="1587">
                  <c:v>190000</c:v>
                </c:pt>
                <c:pt idx="1588">
                  <c:v>162500</c:v>
                </c:pt>
                <c:pt idx="1589">
                  <c:v>192499.99999999997</c:v>
                </c:pt>
                <c:pt idx="1590">
                  <c:v>125000</c:v>
                </c:pt>
                <c:pt idx="1591">
                  <c:v>55000.000000000007</c:v>
                </c:pt>
                <c:pt idx="1592">
                  <c:v>150000</c:v>
                </c:pt>
                <c:pt idx="1593">
                  <c:v>261250.00000000003</c:v>
                </c:pt>
                <c:pt idx="1594">
                  <c:v>165000.00000000003</c:v>
                </c:pt>
                <c:pt idx="1595">
                  <c:v>195000.00000000003</c:v>
                </c:pt>
                <c:pt idx="1596">
                  <c:v>101250.00000000001</c:v>
                </c:pt>
                <c:pt idx="1597">
                  <c:v>62500.000000000015</c:v>
                </c:pt>
                <c:pt idx="1598">
                  <c:v>195000.00000000003</c:v>
                </c:pt>
                <c:pt idx="1599">
                  <c:v>250000</c:v>
                </c:pt>
                <c:pt idx="1600">
                  <c:v>192500.00000000003</c:v>
                </c:pt>
                <c:pt idx="1601">
                  <c:v>192500.00000000003</c:v>
                </c:pt>
                <c:pt idx="1602">
                  <c:v>137500</c:v>
                </c:pt>
                <c:pt idx="1603">
                  <c:v>78749.999999999985</c:v>
                </c:pt>
                <c:pt idx="1604">
                  <c:v>315000</c:v>
                </c:pt>
                <c:pt idx="1605">
                  <c:v>426249.99999999994</c:v>
                </c:pt>
                <c:pt idx="1606">
                  <c:v>422499.99999999988</c:v>
                </c:pt>
                <c:pt idx="1607">
                  <c:v>520000</c:v>
                </c:pt>
                <c:pt idx="1608">
                  <c:v>420000</c:v>
                </c:pt>
                <c:pt idx="1609">
                  <c:v>360000</c:v>
                </c:pt>
                <c:pt idx="1610">
                  <c:v>735000</c:v>
                </c:pt>
                <c:pt idx="1611">
                  <c:v>722500</c:v>
                </c:pt>
                <c:pt idx="1612">
                  <c:v>630000</c:v>
                </c:pt>
                <c:pt idx="1613">
                  <c:v>585000</c:v>
                </c:pt>
                <c:pt idx="1614">
                  <c:v>467500</c:v>
                </c:pt>
                <c:pt idx="1615">
                  <c:v>540000</c:v>
                </c:pt>
                <c:pt idx="1616">
                  <c:v>630000</c:v>
                </c:pt>
                <c:pt idx="1617">
                  <c:v>720000</c:v>
                </c:pt>
                <c:pt idx="1618">
                  <c:v>620000</c:v>
                </c:pt>
                <c:pt idx="1619">
                  <c:v>455000</c:v>
                </c:pt>
                <c:pt idx="1620">
                  <c:v>297500</c:v>
                </c:pt>
                <c:pt idx="1621">
                  <c:v>297500</c:v>
                </c:pt>
                <c:pt idx="1622">
                  <c:v>187500</c:v>
                </c:pt>
                <c:pt idx="1623">
                  <c:v>225000.00000000006</c:v>
                </c:pt>
                <c:pt idx="1624">
                  <c:v>247500.00000000006</c:v>
                </c:pt>
                <c:pt idx="1625">
                  <c:v>125000.00000000003</c:v>
                </c:pt>
                <c:pt idx="1626">
                  <c:v>100000.00000000003</c:v>
                </c:pt>
                <c:pt idx="1627">
                  <c:v>135000.00000000003</c:v>
                </c:pt>
                <c:pt idx="1628">
                  <c:v>112499.99999999999</c:v>
                </c:pt>
                <c:pt idx="1629">
                  <c:v>140000</c:v>
                </c:pt>
                <c:pt idx="1630">
                  <c:v>288750.00000000006</c:v>
                </c:pt>
                <c:pt idx="1631">
                  <c:v>175000.00000000006</c:v>
                </c:pt>
                <c:pt idx="1632">
                  <c:v>146250.00000000003</c:v>
                </c:pt>
                <c:pt idx="1633">
                  <c:v>165000.00000000003</c:v>
                </c:pt>
                <c:pt idx="1634">
                  <c:v>210000.00000000003</c:v>
                </c:pt>
                <c:pt idx="1635">
                  <c:v>258750.00000000003</c:v>
                </c:pt>
                <c:pt idx="1636">
                  <c:v>325000.00000000012</c:v>
                </c:pt>
                <c:pt idx="1637">
                  <c:v>213750.00000000003</c:v>
                </c:pt>
                <c:pt idx="1638">
                  <c:v>247500.00000000006</c:v>
                </c:pt>
                <c:pt idx="1639">
                  <c:v>318750.00000000006</c:v>
                </c:pt>
                <c:pt idx="1640">
                  <c:v>440000.00000000006</c:v>
                </c:pt>
                <c:pt idx="1641">
                  <c:v>487500.00000000012</c:v>
                </c:pt>
                <c:pt idx="1642">
                  <c:v>562500.00000000023</c:v>
                </c:pt>
                <c:pt idx="1643">
                  <c:v>385000.00000000006</c:v>
                </c:pt>
                <c:pt idx="1644">
                  <c:v>385000.00000000006</c:v>
                </c:pt>
                <c:pt idx="1645">
                  <c:v>380000.00000000006</c:v>
                </c:pt>
                <c:pt idx="1646">
                  <c:v>488750.00000000006</c:v>
                </c:pt>
                <c:pt idx="1647">
                  <c:v>262500</c:v>
                </c:pt>
                <c:pt idx="1648">
                  <c:v>192500</c:v>
                </c:pt>
                <c:pt idx="1649">
                  <c:v>137500</c:v>
                </c:pt>
                <c:pt idx="1650">
                  <c:v>119999.99999999997</c:v>
                </c:pt>
                <c:pt idx="1651">
                  <c:v>202500.00000000003</c:v>
                </c:pt>
                <c:pt idx="1652">
                  <c:v>192500</c:v>
                </c:pt>
                <c:pt idx="1653">
                  <c:v>280000</c:v>
                </c:pt>
                <c:pt idx="1654">
                  <c:v>157500</c:v>
                </c:pt>
                <c:pt idx="1655">
                  <c:v>125000</c:v>
                </c:pt>
                <c:pt idx="1656">
                  <c:v>112499.99999999997</c:v>
                </c:pt>
                <c:pt idx="1657">
                  <c:v>202500.00000000003</c:v>
                </c:pt>
                <c:pt idx="1658">
                  <c:v>192500</c:v>
                </c:pt>
                <c:pt idx="1659">
                  <c:v>269500</c:v>
                </c:pt>
                <c:pt idx="1660">
                  <c:v>157500</c:v>
                </c:pt>
                <c:pt idx="1661">
                  <c:v>118750</c:v>
                </c:pt>
                <c:pt idx="1662">
                  <c:v>97499.999999999971</c:v>
                </c:pt>
                <c:pt idx="1663">
                  <c:v>168750.00000000003</c:v>
                </c:pt>
                <c:pt idx="1664">
                  <c:v>166250</c:v>
                </c:pt>
                <c:pt idx="1665">
                  <c:v>253750</c:v>
                </c:pt>
                <c:pt idx="1666">
                  <c:v>170000</c:v>
                </c:pt>
                <c:pt idx="1667">
                  <c:v>135000.00000000003</c:v>
                </c:pt>
                <c:pt idx="1668">
                  <c:v>131250</c:v>
                </c:pt>
                <c:pt idx="1669">
                  <c:v>200000</c:v>
                </c:pt>
                <c:pt idx="1670">
                  <c:v>210000</c:v>
                </c:pt>
                <c:pt idx="1671">
                  <c:v>397500</c:v>
                </c:pt>
                <c:pt idx="1672">
                  <c:v>250000</c:v>
                </c:pt>
                <c:pt idx="1673">
                  <c:v>213750</c:v>
                </c:pt>
                <c:pt idx="1674">
                  <c:v>202500</c:v>
                </c:pt>
                <c:pt idx="1675">
                  <c:v>261249.99999999997</c:v>
                </c:pt>
                <c:pt idx="1676">
                  <c:v>345000</c:v>
                </c:pt>
                <c:pt idx="1677">
                  <c:v>453749.99999999994</c:v>
                </c:pt>
                <c:pt idx="1678">
                  <c:v>287500</c:v>
                </c:pt>
                <c:pt idx="1679">
                  <c:v>247500</c:v>
                </c:pt>
                <c:pt idx="1680">
                  <c:v>236250</c:v>
                </c:pt>
                <c:pt idx="1681">
                  <c:v>315000</c:v>
                </c:pt>
                <c:pt idx="1682">
                  <c:v>438750</c:v>
                </c:pt>
                <c:pt idx="1683">
                  <c:v>540000</c:v>
                </c:pt>
                <c:pt idx="1684">
                  <c:v>357500.00000000006</c:v>
                </c:pt>
                <c:pt idx="1685">
                  <c:v>287500</c:v>
                </c:pt>
                <c:pt idx="1686">
                  <c:v>262500</c:v>
                </c:pt>
                <c:pt idx="1687">
                  <c:v>330000</c:v>
                </c:pt>
                <c:pt idx="1688">
                  <c:v>471250</c:v>
                </c:pt>
                <c:pt idx="1689">
                  <c:v>525000</c:v>
                </c:pt>
                <c:pt idx="1690">
                  <c:v>357500.00000000006</c:v>
                </c:pt>
                <c:pt idx="1691">
                  <c:v>258750.00000000003</c:v>
                </c:pt>
                <c:pt idx="1692">
                  <c:v>183750</c:v>
                </c:pt>
                <c:pt idx="1693">
                  <c:v>225000.00000000003</c:v>
                </c:pt>
                <c:pt idx="1694">
                  <c:v>337500.00000000012</c:v>
                </c:pt>
                <c:pt idx="1695">
                  <c:v>360000.00000000006</c:v>
                </c:pt>
                <c:pt idx="1696">
                  <c:v>240000.00000000009</c:v>
                </c:pt>
                <c:pt idx="1697">
                  <c:v>175000</c:v>
                </c:pt>
                <c:pt idx="1698">
                  <c:v>166250</c:v>
                </c:pt>
                <c:pt idx="1699">
                  <c:v>213750.00000000003</c:v>
                </c:pt>
                <c:pt idx="1700">
                  <c:v>287500.00000000006</c:v>
                </c:pt>
                <c:pt idx="1701">
                  <c:v>375000.00000000012</c:v>
                </c:pt>
                <c:pt idx="1702">
                  <c:v>230000.00000000009</c:v>
                </c:pt>
                <c:pt idx="1703">
                  <c:v>170000.00000000006</c:v>
                </c:pt>
                <c:pt idx="1704">
                  <c:v>160000.00000000006</c:v>
                </c:pt>
                <c:pt idx="1705">
                  <c:v>200000.00000000006</c:v>
                </c:pt>
                <c:pt idx="1706">
                  <c:v>288750.00000000006</c:v>
                </c:pt>
                <c:pt idx="1707">
                  <c:v>337500.00000000012</c:v>
                </c:pt>
                <c:pt idx="1708">
                  <c:v>225000.00000000006</c:v>
                </c:pt>
                <c:pt idx="1709">
                  <c:v>200250.00000000006</c:v>
                </c:pt>
                <c:pt idx="1710">
                  <c:v>213750.00000000006</c:v>
                </c:pt>
                <c:pt idx="1711">
                  <c:v>270000</c:v>
                </c:pt>
                <c:pt idx="1712">
                  <c:v>406249.99999999988</c:v>
                </c:pt>
                <c:pt idx="1713">
                  <c:v>510000</c:v>
                </c:pt>
                <c:pt idx="1714">
                  <c:v>325000</c:v>
                </c:pt>
                <c:pt idx="1715">
                  <c:v>300000</c:v>
                </c:pt>
                <c:pt idx="1716">
                  <c:v>275000</c:v>
                </c:pt>
                <c:pt idx="1717">
                  <c:v>330000</c:v>
                </c:pt>
                <c:pt idx="1718">
                  <c:v>422499.99999999988</c:v>
                </c:pt>
                <c:pt idx="1719">
                  <c:v>187500</c:v>
                </c:pt>
                <c:pt idx="1720">
                  <c:v>127500</c:v>
                </c:pt>
                <c:pt idx="1721">
                  <c:v>85000</c:v>
                </c:pt>
                <c:pt idx="1722">
                  <c:v>68750.000000000015</c:v>
                </c:pt>
                <c:pt idx="1723">
                  <c:v>130000</c:v>
                </c:pt>
                <c:pt idx="1724">
                  <c:v>127500</c:v>
                </c:pt>
                <c:pt idx="1725">
                  <c:v>202500</c:v>
                </c:pt>
                <c:pt idx="1726">
                  <c:v>97500</c:v>
                </c:pt>
                <c:pt idx="1727">
                  <c:v>75000</c:v>
                </c:pt>
                <c:pt idx="1728">
                  <c:v>62500.000000000015</c:v>
                </c:pt>
                <c:pt idx="1729">
                  <c:v>130000</c:v>
                </c:pt>
                <c:pt idx="1730">
                  <c:v>120000</c:v>
                </c:pt>
                <c:pt idx="1731">
                  <c:v>217000</c:v>
                </c:pt>
                <c:pt idx="1732">
                  <c:v>105000</c:v>
                </c:pt>
                <c:pt idx="1733">
                  <c:v>87500.000000000029</c:v>
                </c:pt>
                <c:pt idx="1734">
                  <c:v>60000</c:v>
                </c:pt>
                <c:pt idx="1735">
                  <c:v>112500</c:v>
                </c:pt>
                <c:pt idx="1736">
                  <c:v>122500</c:v>
                </c:pt>
                <c:pt idx="1737">
                  <c:v>201250</c:v>
                </c:pt>
                <c:pt idx="1738">
                  <c:v>82500.000000000015</c:v>
                </c:pt>
                <c:pt idx="1739">
                  <c:v>55000.000000000022</c:v>
                </c:pt>
                <c:pt idx="1740">
                  <c:v>50000</c:v>
                </c:pt>
                <c:pt idx="1741">
                  <c:v>90000</c:v>
                </c:pt>
                <c:pt idx="1742">
                  <c:v>105000.00000000001</c:v>
                </c:pt>
                <c:pt idx="1743">
                  <c:v>248000</c:v>
                </c:pt>
                <c:pt idx="1744">
                  <c:v>113750.00000000003</c:v>
                </c:pt>
                <c:pt idx="1745">
                  <c:v>90000.000000000015</c:v>
                </c:pt>
                <c:pt idx="1746">
                  <c:v>67500.000000000015</c:v>
                </c:pt>
                <c:pt idx="1747">
                  <c:v>112499.99999999999</c:v>
                </c:pt>
                <c:pt idx="1748">
                  <c:v>174999.99999999997</c:v>
                </c:pt>
                <c:pt idx="1749">
                  <c:v>210000</c:v>
                </c:pt>
                <c:pt idx="1750">
                  <c:v>105000.00000000004</c:v>
                </c:pt>
                <c:pt idx="1751">
                  <c:v>93750.000000000029</c:v>
                </c:pt>
                <c:pt idx="1752">
                  <c:v>87500.000000000029</c:v>
                </c:pt>
                <c:pt idx="1753">
                  <c:v>140000</c:v>
                </c:pt>
                <c:pt idx="1754">
                  <c:v>236250</c:v>
                </c:pt>
                <c:pt idx="1755">
                  <c:v>300000</c:v>
                </c:pt>
                <c:pt idx="1756">
                  <c:v>175000.00000000003</c:v>
                </c:pt>
                <c:pt idx="1757">
                  <c:v>127500.00000000001</c:v>
                </c:pt>
                <c:pt idx="1758">
                  <c:v>112500.00000000001</c:v>
                </c:pt>
                <c:pt idx="1759">
                  <c:v>150000</c:v>
                </c:pt>
                <c:pt idx="1760">
                  <c:v>247500</c:v>
                </c:pt>
                <c:pt idx="1761">
                  <c:v>280000</c:v>
                </c:pt>
                <c:pt idx="1762">
                  <c:v>190000.00000000003</c:v>
                </c:pt>
                <c:pt idx="1763">
                  <c:v>140000</c:v>
                </c:pt>
                <c:pt idx="1764">
                  <c:v>81250.000000000029</c:v>
                </c:pt>
                <c:pt idx="1765">
                  <c:v>105000</c:v>
                </c:pt>
                <c:pt idx="1766">
                  <c:v>190000</c:v>
                </c:pt>
                <c:pt idx="1767">
                  <c:v>210000</c:v>
                </c:pt>
                <c:pt idx="1768">
                  <c:v>120000.00000000004</c:v>
                </c:pt>
                <c:pt idx="1769">
                  <c:v>45000.000000000007</c:v>
                </c:pt>
                <c:pt idx="1770">
                  <c:v>41250.000000000007</c:v>
                </c:pt>
                <c:pt idx="1771">
                  <c:v>68750</c:v>
                </c:pt>
                <c:pt idx="1772">
                  <c:v>105000.00000000001</c:v>
                </c:pt>
                <c:pt idx="1773">
                  <c:v>183750</c:v>
                </c:pt>
                <c:pt idx="1774">
                  <c:v>87500</c:v>
                </c:pt>
                <c:pt idx="1775">
                  <c:v>62500</c:v>
                </c:pt>
                <c:pt idx="1776">
                  <c:v>56250</c:v>
                </c:pt>
                <c:pt idx="1777">
                  <c:v>78750</c:v>
                </c:pt>
                <c:pt idx="1778">
                  <c:v>139999.99999999997</c:v>
                </c:pt>
                <c:pt idx="1779">
                  <c:v>175000</c:v>
                </c:pt>
                <c:pt idx="1780">
                  <c:v>87500.000000000029</c:v>
                </c:pt>
                <c:pt idx="1781">
                  <c:v>73750.000000000015</c:v>
                </c:pt>
                <c:pt idx="1782">
                  <c:v>81250.000000000029</c:v>
                </c:pt>
                <c:pt idx="1783">
                  <c:v>134999.99999999997</c:v>
                </c:pt>
                <c:pt idx="1784">
                  <c:v>199999.99999999994</c:v>
                </c:pt>
                <c:pt idx="1785">
                  <c:v>292499.99999999994</c:v>
                </c:pt>
                <c:pt idx="1786">
                  <c:v>157500</c:v>
                </c:pt>
                <c:pt idx="1787">
                  <c:v>140000</c:v>
                </c:pt>
                <c:pt idx="1788">
                  <c:v>122500</c:v>
                </c:pt>
                <c:pt idx="1789">
                  <c:v>157499.99999999997</c:v>
                </c:pt>
                <c:pt idx="1790">
                  <c:v>224999.99999999994</c:v>
                </c:pt>
                <c:pt idx="1791">
                  <c:v>168750</c:v>
                </c:pt>
                <c:pt idx="1792">
                  <c:v>118750</c:v>
                </c:pt>
                <c:pt idx="1793">
                  <c:v>71250.000000000015</c:v>
                </c:pt>
                <c:pt idx="1794">
                  <c:v>65000.000000000022</c:v>
                </c:pt>
                <c:pt idx="1795">
                  <c:v>131250</c:v>
                </c:pt>
                <c:pt idx="1796">
                  <c:v>118750</c:v>
                </c:pt>
                <c:pt idx="1797">
                  <c:v>181250</c:v>
                </c:pt>
                <c:pt idx="1798">
                  <c:v>93750</c:v>
                </c:pt>
                <c:pt idx="1799">
                  <c:v>63750.000000000007</c:v>
                </c:pt>
                <c:pt idx="1800">
                  <c:v>60000.000000000022</c:v>
                </c:pt>
                <c:pt idx="1801">
                  <c:v>131250</c:v>
                </c:pt>
                <c:pt idx="1802">
                  <c:v>112500</c:v>
                </c:pt>
                <c:pt idx="1803">
                  <c:v>201000.00000000003</c:v>
                </c:pt>
                <c:pt idx="1804">
                  <c:v>105000.00000000001</c:v>
                </c:pt>
                <c:pt idx="1805">
                  <c:v>80000.000000000029</c:v>
                </c:pt>
                <c:pt idx="1806">
                  <c:v>62500</c:v>
                </c:pt>
                <c:pt idx="1807">
                  <c:v>120000</c:v>
                </c:pt>
                <c:pt idx="1808">
                  <c:v>120000.00000000001</c:v>
                </c:pt>
                <c:pt idx="1809">
                  <c:v>187500.00000000003</c:v>
                </c:pt>
                <c:pt idx="1810">
                  <c:v>81250.000000000029</c:v>
                </c:pt>
                <c:pt idx="1811">
                  <c:v>48750.000000000022</c:v>
                </c:pt>
                <c:pt idx="1812">
                  <c:v>50000</c:v>
                </c:pt>
                <c:pt idx="1813">
                  <c:v>96250</c:v>
                </c:pt>
                <c:pt idx="1814">
                  <c:v>100000.00000000003</c:v>
                </c:pt>
                <c:pt idx="1815">
                  <c:v>234500</c:v>
                </c:pt>
                <c:pt idx="1816">
                  <c:v>112500.00000000004</c:v>
                </c:pt>
                <c:pt idx="1817">
                  <c:v>87500.000000000029</c:v>
                </c:pt>
                <c:pt idx="1818">
                  <c:v>68750.000000000015</c:v>
                </c:pt>
                <c:pt idx="1819">
                  <c:v>120000</c:v>
                </c:pt>
                <c:pt idx="1820">
                  <c:v>179999.99999999997</c:v>
                </c:pt>
                <c:pt idx="1821">
                  <c:v>195000.00000000003</c:v>
                </c:pt>
                <c:pt idx="1822">
                  <c:v>100000.00000000004</c:v>
                </c:pt>
                <c:pt idx="1823">
                  <c:v>85000.000000000029</c:v>
                </c:pt>
                <c:pt idx="1824">
                  <c:v>80000.000000000029</c:v>
                </c:pt>
                <c:pt idx="1825">
                  <c:v>140000</c:v>
                </c:pt>
                <c:pt idx="1826">
                  <c:v>230000</c:v>
                </c:pt>
                <c:pt idx="1827">
                  <c:v>280000</c:v>
                </c:pt>
                <c:pt idx="1828">
                  <c:v>165000.00000000006</c:v>
                </c:pt>
                <c:pt idx="1829">
                  <c:v>118750.00000000003</c:v>
                </c:pt>
                <c:pt idx="1830">
                  <c:v>106250.00000000003</c:v>
                </c:pt>
                <c:pt idx="1831">
                  <c:v>148750</c:v>
                </c:pt>
                <c:pt idx="1832">
                  <c:v>240000</c:v>
                </c:pt>
                <c:pt idx="1833">
                  <c:v>262500</c:v>
                </c:pt>
                <c:pt idx="1834">
                  <c:v>183750.00000000003</c:v>
                </c:pt>
                <c:pt idx="1835">
                  <c:v>135000.00000000003</c:v>
                </c:pt>
                <c:pt idx="1836">
                  <c:v>75000.000000000029</c:v>
                </c:pt>
                <c:pt idx="1837">
                  <c:v>105000.00000000001</c:v>
                </c:pt>
                <c:pt idx="1838">
                  <c:v>183750</c:v>
                </c:pt>
                <c:pt idx="1839">
                  <c:v>195000.00000000003</c:v>
                </c:pt>
                <c:pt idx="1840">
                  <c:v>112500.00000000004</c:v>
                </c:pt>
                <c:pt idx="1841">
                  <c:v>35000.000000000007</c:v>
                </c:pt>
                <c:pt idx="1842">
                  <c:v>32500.000000000007</c:v>
                </c:pt>
                <c:pt idx="1843">
                  <c:v>65000</c:v>
                </c:pt>
                <c:pt idx="1844">
                  <c:v>100000.00000000003</c:v>
                </c:pt>
                <c:pt idx="1845">
                  <c:v>172500</c:v>
                </c:pt>
                <c:pt idx="1846">
                  <c:v>80000</c:v>
                </c:pt>
                <c:pt idx="1847">
                  <c:v>60000</c:v>
                </c:pt>
                <c:pt idx="1848">
                  <c:v>55000</c:v>
                </c:pt>
                <c:pt idx="1849">
                  <c:v>82500</c:v>
                </c:pt>
                <c:pt idx="1850">
                  <c:v>139999.99999999997</c:v>
                </c:pt>
                <c:pt idx="1851">
                  <c:v>165000.00000000003</c:v>
                </c:pt>
                <c:pt idx="1852">
                  <c:v>80000.000000000029</c:v>
                </c:pt>
                <c:pt idx="1853">
                  <c:v>69000.000000000029</c:v>
                </c:pt>
                <c:pt idx="1854">
                  <c:v>75000.000000000029</c:v>
                </c:pt>
                <c:pt idx="1855">
                  <c:v>140000</c:v>
                </c:pt>
                <c:pt idx="1856">
                  <c:v>202499.99999999994</c:v>
                </c:pt>
                <c:pt idx="1857">
                  <c:v>280000</c:v>
                </c:pt>
                <c:pt idx="1858">
                  <c:v>150000.00000000003</c:v>
                </c:pt>
                <c:pt idx="1859">
                  <c:v>135000.00000000003</c:v>
                </c:pt>
                <c:pt idx="1860">
                  <c:v>120000.00000000001</c:v>
                </c:pt>
                <c:pt idx="1861">
                  <c:v>160000</c:v>
                </c:pt>
                <c:pt idx="1862">
                  <c:v>224999.99999999994</c:v>
                </c:pt>
                <c:pt idx="1863">
                  <c:v>105000.00000000001</c:v>
                </c:pt>
                <c:pt idx="1864">
                  <c:v>140000</c:v>
                </c:pt>
                <c:pt idx="1865">
                  <c:v>140000</c:v>
                </c:pt>
                <c:pt idx="1866">
                  <c:v>80000</c:v>
                </c:pt>
                <c:pt idx="1867">
                  <c:v>67500.000000000015</c:v>
                </c:pt>
                <c:pt idx="1868">
                  <c:v>160000</c:v>
                </c:pt>
                <c:pt idx="1869">
                  <c:v>135000.00000000003</c:v>
                </c:pt>
                <c:pt idx="1870">
                  <c:v>140000</c:v>
                </c:pt>
                <c:pt idx="1871">
                  <c:v>140000</c:v>
                </c:pt>
                <c:pt idx="1872">
                  <c:v>80000</c:v>
                </c:pt>
                <c:pt idx="1873">
                  <c:v>56250.000000000007</c:v>
                </c:pt>
                <c:pt idx="1874">
                  <c:v>130000</c:v>
                </c:pt>
                <c:pt idx="1875">
                  <c:v>190000</c:v>
                </c:pt>
                <c:pt idx="1876">
                  <c:v>162500</c:v>
                </c:pt>
                <c:pt idx="1877">
                  <c:v>192499.99999999997</c:v>
                </c:pt>
                <c:pt idx="1878">
                  <c:v>125000</c:v>
                </c:pt>
                <c:pt idx="1879">
                  <c:v>55000.000000000007</c:v>
                </c:pt>
                <c:pt idx="1880">
                  <c:v>150000</c:v>
                </c:pt>
                <c:pt idx="1881">
                  <c:v>261250.00000000003</c:v>
                </c:pt>
                <c:pt idx="1882">
                  <c:v>165000.00000000003</c:v>
                </c:pt>
                <c:pt idx="1883">
                  <c:v>195000.00000000003</c:v>
                </c:pt>
                <c:pt idx="1884">
                  <c:v>101250.00000000001</c:v>
                </c:pt>
                <c:pt idx="1885">
                  <c:v>62500.000000000015</c:v>
                </c:pt>
                <c:pt idx="1886">
                  <c:v>195000.00000000003</c:v>
                </c:pt>
                <c:pt idx="1887">
                  <c:v>250000</c:v>
                </c:pt>
                <c:pt idx="1888">
                  <c:v>192500.00000000003</c:v>
                </c:pt>
                <c:pt idx="1889">
                  <c:v>192500.00000000003</c:v>
                </c:pt>
                <c:pt idx="1890">
                  <c:v>137500</c:v>
                </c:pt>
                <c:pt idx="1891">
                  <c:v>78749.999999999985</c:v>
                </c:pt>
                <c:pt idx="1892">
                  <c:v>315000</c:v>
                </c:pt>
                <c:pt idx="1893">
                  <c:v>426249.99999999994</c:v>
                </c:pt>
                <c:pt idx="1894">
                  <c:v>422499.99999999988</c:v>
                </c:pt>
                <c:pt idx="1895">
                  <c:v>520000</c:v>
                </c:pt>
                <c:pt idx="1896">
                  <c:v>420000</c:v>
                </c:pt>
                <c:pt idx="1897">
                  <c:v>360000</c:v>
                </c:pt>
                <c:pt idx="1898">
                  <c:v>735000</c:v>
                </c:pt>
                <c:pt idx="1899">
                  <c:v>722500</c:v>
                </c:pt>
                <c:pt idx="1900">
                  <c:v>630000</c:v>
                </c:pt>
                <c:pt idx="1901">
                  <c:v>585000</c:v>
                </c:pt>
                <c:pt idx="1902">
                  <c:v>467500</c:v>
                </c:pt>
                <c:pt idx="1903">
                  <c:v>540000</c:v>
                </c:pt>
                <c:pt idx="1904">
                  <c:v>630000</c:v>
                </c:pt>
                <c:pt idx="1905">
                  <c:v>720000</c:v>
                </c:pt>
                <c:pt idx="1906">
                  <c:v>620000</c:v>
                </c:pt>
                <c:pt idx="1907">
                  <c:v>455000</c:v>
                </c:pt>
                <c:pt idx="1908">
                  <c:v>297500</c:v>
                </c:pt>
                <c:pt idx="1909">
                  <c:v>297500</c:v>
                </c:pt>
                <c:pt idx="1910">
                  <c:v>187500</c:v>
                </c:pt>
                <c:pt idx="1911">
                  <c:v>225000.00000000006</c:v>
                </c:pt>
                <c:pt idx="1912">
                  <c:v>247500.00000000006</c:v>
                </c:pt>
                <c:pt idx="1913">
                  <c:v>125000.00000000003</c:v>
                </c:pt>
                <c:pt idx="1914">
                  <c:v>100000.00000000003</c:v>
                </c:pt>
                <c:pt idx="1915">
                  <c:v>135000.00000000003</c:v>
                </c:pt>
                <c:pt idx="1916">
                  <c:v>112499.99999999999</c:v>
                </c:pt>
                <c:pt idx="1917">
                  <c:v>140000</c:v>
                </c:pt>
                <c:pt idx="1918">
                  <c:v>288750.00000000006</c:v>
                </c:pt>
                <c:pt idx="1919">
                  <c:v>175000.00000000006</c:v>
                </c:pt>
                <c:pt idx="1920">
                  <c:v>146250.00000000003</c:v>
                </c:pt>
                <c:pt idx="1921">
                  <c:v>165000.00000000003</c:v>
                </c:pt>
                <c:pt idx="1922">
                  <c:v>210000.00000000003</c:v>
                </c:pt>
                <c:pt idx="1923">
                  <c:v>258750.00000000003</c:v>
                </c:pt>
                <c:pt idx="1924">
                  <c:v>325000.00000000012</c:v>
                </c:pt>
                <c:pt idx="1925">
                  <c:v>213750.00000000003</c:v>
                </c:pt>
                <c:pt idx="1926">
                  <c:v>247500.00000000006</c:v>
                </c:pt>
                <c:pt idx="1927">
                  <c:v>318750.00000000006</c:v>
                </c:pt>
                <c:pt idx="1928">
                  <c:v>440000.00000000006</c:v>
                </c:pt>
                <c:pt idx="1929">
                  <c:v>487500.00000000012</c:v>
                </c:pt>
                <c:pt idx="1930">
                  <c:v>562500.00000000023</c:v>
                </c:pt>
                <c:pt idx="1931">
                  <c:v>385000.00000000006</c:v>
                </c:pt>
                <c:pt idx="1932">
                  <c:v>385000.00000000006</c:v>
                </c:pt>
                <c:pt idx="1933">
                  <c:v>380000.00000000006</c:v>
                </c:pt>
                <c:pt idx="1934">
                  <c:v>488750.00000000006</c:v>
                </c:pt>
                <c:pt idx="1935">
                  <c:v>140000</c:v>
                </c:pt>
                <c:pt idx="1936">
                  <c:v>180000</c:v>
                </c:pt>
                <c:pt idx="1937">
                  <c:v>180000</c:v>
                </c:pt>
                <c:pt idx="1938">
                  <c:v>112500</c:v>
                </c:pt>
                <c:pt idx="1939">
                  <c:v>100000.00000000003</c:v>
                </c:pt>
                <c:pt idx="1940">
                  <c:v>202500</c:v>
                </c:pt>
                <c:pt idx="1941">
                  <c:v>175000</c:v>
                </c:pt>
                <c:pt idx="1942">
                  <c:v>180000</c:v>
                </c:pt>
                <c:pt idx="1943">
                  <c:v>180000</c:v>
                </c:pt>
                <c:pt idx="1944">
                  <c:v>112500</c:v>
                </c:pt>
                <c:pt idx="1945">
                  <c:v>87500.000000000029</c:v>
                </c:pt>
                <c:pt idx="1946">
                  <c:v>168750</c:v>
                </c:pt>
                <c:pt idx="1947">
                  <c:v>236250</c:v>
                </c:pt>
                <c:pt idx="1948">
                  <c:v>206250.00000000003</c:v>
                </c:pt>
                <c:pt idx="1949">
                  <c:v>240000</c:v>
                </c:pt>
                <c:pt idx="1950">
                  <c:v>165000.00000000003</c:v>
                </c:pt>
                <c:pt idx="1951">
                  <c:v>90000.000000000015</c:v>
                </c:pt>
                <c:pt idx="1952">
                  <c:v>157500</c:v>
                </c:pt>
                <c:pt idx="1953">
                  <c:v>262500</c:v>
                </c:pt>
                <c:pt idx="1954">
                  <c:v>178750.00000000003</c:v>
                </c:pt>
                <c:pt idx="1955">
                  <c:v>206250.00000000003</c:v>
                </c:pt>
                <c:pt idx="1956">
                  <c:v>110000.00000000001</c:v>
                </c:pt>
                <c:pt idx="1957">
                  <c:v>78750.000000000029</c:v>
                </c:pt>
                <c:pt idx="1958">
                  <c:v>210000.00000000003</c:v>
                </c:pt>
                <c:pt idx="1959">
                  <c:v>247500</c:v>
                </c:pt>
                <c:pt idx="1960">
                  <c:v>200000</c:v>
                </c:pt>
                <c:pt idx="1961">
                  <c:v>200000</c:v>
                </c:pt>
                <c:pt idx="1962">
                  <c:v>146250</c:v>
                </c:pt>
                <c:pt idx="1963">
                  <c:v>90000</c:v>
                </c:pt>
                <c:pt idx="1964">
                  <c:v>373750</c:v>
                </c:pt>
                <c:pt idx="1965">
                  <c:v>495000</c:v>
                </c:pt>
                <c:pt idx="1966">
                  <c:v>490000</c:v>
                </c:pt>
                <c:pt idx="1967">
                  <c:v>595000</c:v>
                </c:pt>
                <c:pt idx="1968">
                  <c:v>488750</c:v>
                </c:pt>
                <c:pt idx="1969">
                  <c:v>427500</c:v>
                </c:pt>
                <c:pt idx="1970">
                  <c:v>825000.00000000012</c:v>
                </c:pt>
                <c:pt idx="1971">
                  <c:v>810000</c:v>
                </c:pt>
                <c:pt idx="1972">
                  <c:v>712500</c:v>
                </c:pt>
                <c:pt idx="1973">
                  <c:v>665000</c:v>
                </c:pt>
                <c:pt idx="1974">
                  <c:v>540000</c:v>
                </c:pt>
                <c:pt idx="1975">
                  <c:v>617500</c:v>
                </c:pt>
                <c:pt idx="1976">
                  <c:v>715000.00000000012</c:v>
                </c:pt>
                <c:pt idx="1977">
                  <c:v>807500</c:v>
                </c:pt>
                <c:pt idx="1978">
                  <c:v>701250.00000000012</c:v>
                </c:pt>
                <c:pt idx="1979">
                  <c:v>525000.00000000012</c:v>
                </c:pt>
                <c:pt idx="1980">
                  <c:v>356250.00000000006</c:v>
                </c:pt>
                <c:pt idx="1981">
                  <c:v>308749.99999999994</c:v>
                </c:pt>
                <c:pt idx="1982">
                  <c:v>210000</c:v>
                </c:pt>
                <c:pt idx="1983">
                  <c:v>225000.00000000006</c:v>
                </c:pt>
                <c:pt idx="1984">
                  <c:v>250000.00000000006</c:v>
                </c:pt>
                <c:pt idx="1985">
                  <c:v>135000.00000000003</c:v>
                </c:pt>
                <c:pt idx="1986">
                  <c:v>112500.00000000003</c:v>
                </c:pt>
                <c:pt idx="1987">
                  <c:v>151250.00000000003</c:v>
                </c:pt>
                <c:pt idx="1988">
                  <c:v>120000</c:v>
                </c:pt>
                <c:pt idx="1989">
                  <c:v>140000</c:v>
                </c:pt>
                <c:pt idx="1990">
                  <c:v>287500.00000000006</c:v>
                </c:pt>
                <c:pt idx="1991">
                  <c:v>180000.00000000006</c:v>
                </c:pt>
                <c:pt idx="1992">
                  <c:v>150000.00000000003</c:v>
                </c:pt>
                <c:pt idx="1993">
                  <c:v>175000</c:v>
                </c:pt>
                <c:pt idx="1994">
                  <c:v>220000.00000000003</c:v>
                </c:pt>
                <c:pt idx="1995">
                  <c:v>250000.00000000006</c:v>
                </c:pt>
                <c:pt idx="1996">
                  <c:v>315000.00000000012</c:v>
                </c:pt>
                <c:pt idx="1997">
                  <c:v>210000.00000000003</c:v>
                </c:pt>
                <c:pt idx="1998">
                  <c:v>250000.00000000006</c:v>
                </c:pt>
                <c:pt idx="1999">
                  <c:v>332500</c:v>
                </c:pt>
                <c:pt idx="2000">
                  <c:v>510000.00000000006</c:v>
                </c:pt>
                <c:pt idx="2001">
                  <c:v>560000.00000000012</c:v>
                </c:pt>
                <c:pt idx="2002">
                  <c:v>640000.00000000023</c:v>
                </c:pt>
                <c:pt idx="2003">
                  <c:v>450000.00000000017</c:v>
                </c:pt>
                <c:pt idx="2004">
                  <c:v>450000.00000000017</c:v>
                </c:pt>
                <c:pt idx="2005">
                  <c:v>446250.00000000006</c:v>
                </c:pt>
                <c:pt idx="2006">
                  <c:v>562500.00000000023</c:v>
                </c:pt>
                <c:pt idx="2007">
                  <c:v>135000</c:v>
                </c:pt>
                <c:pt idx="2008">
                  <c:v>202500</c:v>
                </c:pt>
                <c:pt idx="2009">
                  <c:v>142500</c:v>
                </c:pt>
                <c:pt idx="2010">
                  <c:v>166250</c:v>
                </c:pt>
                <c:pt idx="2011">
                  <c:v>130000</c:v>
                </c:pt>
                <c:pt idx="2012">
                  <c:v>166250</c:v>
                </c:pt>
                <c:pt idx="2013">
                  <c:v>156250</c:v>
                </c:pt>
                <c:pt idx="2014">
                  <c:v>210000</c:v>
                </c:pt>
                <c:pt idx="2015">
                  <c:v>148750</c:v>
                </c:pt>
                <c:pt idx="2016">
                  <c:v>131250</c:v>
                </c:pt>
                <c:pt idx="2017">
                  <c:v>100000</c:v>
                </c:pt>
                <c:pt idx="2018">
                  <c:v>157500</c:v>
                </c:pt>
                <c:pt idx="2019">
                  <c:v>187500</c:v>
                </c:pt>
                <c:pt idx="2020">
                  <c:v>250000</c:v>
                </c:pt>
                <c:pt idx="2021">
                  <c:v>135000</c:v>
                </c:pt>
                <c:pt idx="2022">
                  <c:v>122500</c:v>
                </c:pt>
                <c:pt idx="2023">
                  <c:v>100000</c:v>
                </c:pt>
                <c:pt idx="2024">
                  <c:v>140000</c:v>
                </c:pt>
                <c:pt idx="2025">
                  <c:v>130000</c:v>
                </c:pt>
                <c:pt idx="2026">
                  <c:v>195000.00000000003</c:v>
                </c:pt>
                <c:pt idx="2027">
                  <c:v>118749.99999999999</c:v>
                </c:pt>
                <c:pt idx="2028">
                  <c:v>112500.00000000001</c:v>
                </c:pt>
                <c:pt idx="2029">
                  <c:v>96250</c:v>
                </c:pt>
                <c:pt idx="2030">
                  <c:v>165000.00000000003</c:v>
                </c:pt>
                <c:pt idx="2031">
                  <c:v>140000</c:v>
                </c:pt>
                <c:pt idx="2032">
                  <c:v>217500.00000000003</c:v>
                </c:pt>
                <c:pt idx="2033">
                  <c:v>143749.99999999997</c:v>
                </c:pt>
                <c:pt idx="2034">
                  <c:v>175000</c:v>
                </c:pt>
                <c:pt idx="2035">
                  <c:v>200000</c:v>
                </c:pt>
                <c:pt idx="2036">
                  <c:v>337500</c:v>
                </c:pt>
                <c:pt idx="2037">
                  <c:v>337500</c:v>
                </c:pt>
                <c:pt idx="2038">
                  <c:v>375000</c:v>
                </c:pt>
                <c:pt idx="2039">
                  <c:v>300000</c:v>
                </c:pt>
                <c:pt idx="2040">
                  <c:v>275000</c:v>
                </c:pt>
                <c:pt idx="2041">
                  <c:v>247500.00000000003</c:v>
                </c:pt>
                <c:pt idx="2042">
                  <c:v>495000.00000000006</c:v>
                </c:pt>
                <c:pt idx="2043">
                  <c:v>387500</c:v>
                </c:pt>
                <c:pt idx="2044">
                  <c:v>426250.00000000006</c:v>
                </c:pt>
                <c:pt idx="2045">
                  <c:v>462500</c:v>
                </c:pt>
                <c:pt idx="2046">
                  <c:v>262500</c:v>
                </c:pt>
                <c:pt idx="2047">
                  <c:v>288750.00000000006</c:v>
                </c:pt>
                <c:pt idx="2048">
                  <c:v>520000</c:v>
                </c:pt>
                <c:pt idx="2049">
                  <c:v>375000</c:v>
                </c:pt>
                <c:pt idx="2050">
                  <c:v>412500.00000000006</c:v>
                </c:pt>
                <c:pt idx="2051">
                  <c:v>462500</c:v>
                </c:pt>
                <c:pt idx="2052">
                  <c:v>237500</c:v>
                </c:pt>
                <c:pt idx="2053">
                  <c:v>261250.00000000003</c:v>
                </c:pt>
                <c:pt idx="2054">
                  <c:v>435000</c:v>
                </c:pt>
                <c:pt idx="2055">
                  <c:v>371250.00000000006</c:v>
                </c:pt>
                <c:pt idx="2056">
                  <c:v>343750.00000000006</c:v>
                </c:pt>
                <c:pt idx="2057">
                  <c:v>405000</c:v>
                </c:pt>
                <c:pt idx="2058">
                  <c:v>240000</c:v>
                </c:pt>
                <c:pt idx="2059">
                  <c:v>220000.00000000003</c:v>
                </c:pt>
                <c:pt idx="2060">
                  <c:v>312500</c:v>
                </c:pt>
                <c:pt idx="2061">
                  <c:v>230000</c:v>
                </c:pt>
                <c:pt idx="2062">
                  <c:v>230000</c:v>
                </c:pt>
                <c:pt idx="2063">
                  <c:v>236250</c:v>
                </c:pt>
                <c:pt idx="2064">
                  <c:v>168750</c:v>
                </c:pt>
                <c:pt idx="2065">
                  <c:v>122500</c:v>
                </c:pt>
                <c:pt idx="2066">
                  <c:v>236250</c:v>
                </c:pt>
                <c:pt idx="2067">
                  <c:v>236250</c:v>
                </c:pt>
                <c:pt idx="2068">
                  <c:v>236250</c:v>
                </c:pt>
                <c:pt idx="2069">
                  <c:v>360000</c:v>
                </c:pt>
                <c:pt idx="2070">
                  <c:v>270000</c:v>
                </c:pt>
                <c:pt idx="2071">
                  <c:v>233749.99999999997</c:v>
                </c:pt>
                <c:pt idx="2072">
                  <c:v>406250</c:v>
                </c:pt>
                <c:pt idx="2073">
                  <c:v>426249.99999999994</c:v>
                </c:pt>
                <c:pt idx="2074">
                  <c:v>426249.99999999994</c:v>
                </c:pt>
                <c:pt idx="2075">
                  <c:v>405000</c:v>
                </c:pt>
                <c:pt idx="2076">
                  <c:v>315000</c:v>
                </c:pt>
                <c:pt idx="2077">
                  <c:v>261249.99999999997</c:v>
                </c:pt>
                <c:pt idx="2078">
                  <c:v>471250</c:v>
                </c:pt>
                <c:pt idx="2079">
                  <c:v>127499.99999999997</c:v>
                </c:pt>
                <c:pt idx="2080">
                  <c:v>170000</c:v>
                </c:pt>
                <c:pt idx="2081">
                  <c:v>170000</c:v>
                </c:pt>
                <c:pt idx="2082">
                  <c:v>110000</c:v>
                </c:pt>
                <c:pt idx="2083">
                  <c:v>101250.00000000001</c:v>
                </c:pt>
                <c:pt idx="2084">
                  <c:v>170000</c:v>
                </c:pt>
                <c:pt idx="2085">
                  <c:v>142499.99999999997</c:v>
                </c:pt>
                <c:pt idx="2086">
                  <c:v>150000</c:v>
                </c:pt>
                <c:pt idx="2087">
                  <c:v>150000</c:v>
                </c:pt>
                <c:pt idx="2088">
                  <c:v>90000</c:v>
                </c:pt>
                <c:pt idx="2089">
                  <c:v>67500.000000000015</c:v>
                </c:pt>
                <c:pt idx="2090">
                  <c:v>140000</c:v>
                </c:pt>
                <c:pt idx="2091">
                  <c:v>200000</c:v>
                </c:pt>
                <c:pt idx="2092">
                  <c:v>175000</c:v>
                </c:pt>
                <c:pt idx="2093">
                  <c:v>175000</c:v>
                </c:pt>
                <c:pt idx="2094">
                  <c:v>112500</c:v>
                </c:pt>
                <c:pt idx="2095">
                  <c:v>68750.000000000015</c:v>
                </c:pt>
                <c:pt idx="2096">
                  <c:v>162500</c:v>
                </c:pt>
                <c:pt idx="2097">
                  <c:v>250000</c:v>
                </c:pt>
                <c:pt idx="2098">
                  <c:v>165000.00000000003</c:v>
                </c:pt>
                <c:pt idx="2099">
                  <c:v>192500.00000000003</c:v>
                </c:pt>
                <c:pt idx="2100">
                  <c:v>125000</c:v>
                </c:pt>
                <c:pt idx="2101">
                  <c:v>82500.000000000015</c:v>
                </c:pt>
                <c:pt idx="2102">
                  <c:v>227500</c:v>
                </c:pt>
                <c:pt idx="2103">
                  <c:v>262500</c:v>
                </c:pt>
                <c:pt idx="2104">
                  <c:v>206250.00000000003</c:v>
                </c:pt>
                <c:pt idx="2105">
                  <c:v>220000.00000000003</c:v>
                </c:pt>
                <c:pt idx="2106">
                  <c:v>150000</c:v>
                </c:pt>
                <c:pt idx="2107">
                  <c:v>110000.00000000001</c:v>
                </c:pt>
                <c:pt idx="2108">
                  <c:v>262500</c:v>
                </c:pt>
                <c:pt idx="2109">
                  <c:v>312500</c:v>
                </c:pt>
                <c:pt idx="2110">
                  <c:v>261250.00000000003</c:v>
                </c:pt>
                <c:pt idx="2111">
                  <c:v>261250.00000000003</c:v>
                </c:pt>
                <c:pt idx="2112">
                  <c:v>175000</c:v>
                </c:pt>
                <c:pt idx="2113">
                  <c:v>123750.00000000001</c:v>
                </c:pt>
                <c:pt idx="2114">
                  <c:v>367500</c:v>
                </c:pt>
                <c:pt idx="2115">
                  <c:v>337500</c:v>
                </c:pt>
                <c:pt idx="2116">
                  <c:v>288750.00000000006</c:v>
                </c:pt>
                <c:pt idx="2117">
                  <c:v>261250.00000000003</c:v>
                </c:pt>
                <c:pt idx="2118">
                  <c:v>187500</c:v>
                </c:pt>
                <c:pt idx="2119">
                  <c:v>233750.00000000003</c:v>
                </c:pt>
                <c:pt idx="2120">
                  <c:v>297500</c:v>
                </c:pt>
                <c:pt idx="2121">
                  <c:v>343750.00000000006</c:v>
                </c:pt>
                <c:pt idx="2122">
                  <c:v>345000.00000000006</c:v>
                </c:pt>
                <c:pt idx="2123">
                  <c:v>247500.00000000003</c:v>
                </c:pt>
                <c:pt idx="2124">
                  <c:v>220000.00000000003</c:v>
                </c:pt>
                <c:pt idx="2125">
                  <c:v>260000</c:v>
                </c:pt>
                <c:pt idx="2126">
                  <c:v>262500</c:v>
                </c:pt>
                <c:pt idx="2127">
                  <c:v>258750.00000000003</c:v>
                </c:pt>
                <c:pt idx="2128">
                  <c:v>287500.00000000006</c:v>
                </c:pt>
                <c:pt idx="2129">
                  <c:v>191250.00000000003</c:v>
                </c:pt>
                <c:pt idx="2130">
                  <c:v>168750.00000000003</c:v>
                </c:pt>
                <c:pt idx="2131">
                  <c:v>206250.00000000003</c:v>
                </c:pt>
                <c:pt idx="2132">
                  <c:v>255000.00000000003</c:v>
                </c:pt>
                <c:pt idx="2133">
                  <c:v>225000.00000000003</c:v>
                </c:pt>
                <c:pt idx="2134">
                  <c:v>250000.00000000006</c:v>
                </c:pt>
                <c:pt idx="2135">
                  <c:v>146250.00000000003</c:v>
                </c:pt>
                <c:pt idx="2136">
                  <c:v>135000.00000000003</c:v>
                </c:pt>
                <c:pt idx="2137">
                  <c:v>151250.00000000003</c:v>
                </c:pt>
                <c:pt idx="2138">
                  <c:v>195000.00000000003</c:v>
                </c:pt>
                <c:pt idx="2139">
                  <c:v>225000.00000000003</c:v>
                </c:pt>
                <c:pt idx="2140">
                  <c:v>262500.00000000006</c:v>
                </c:pt>
                <c:pt idx="2141">
                  <c:v>168750.00000000003</c:v>
                </c:pt>
                <c:pt idx="2142">
                  <c:v>157500.00000000003</c:v>
                </c:pt>
                <c:pt idx="2143">
                  <c:v>165000.00000000003</c:v>
                </c:pt>
                <c:pt idx="2144">
                  <c:v>255000.00000000003</c:v>
                </c:pt>
                <c:pt idx="2145">
                  <c:v>281250.00000000006</c:v>
                </c:pt>
                <c:pt idx="2146">
                  <c:v>312500.00000000012</c:v>
                </c:pt>
                <c:pt idx="2147">
                  <c:v>191250.00000000003</c:v>
                </c:pt>
                <c:pt idx="2148">
                  <c:v>191250.00000000003</c:v>
                </c:pt>
                <c:pt idx="2149">
                  <c:v>192500.00000000003</c:v>
                </c:pt>
                <c:pt idx="2150">
                  <c:v>270000.00000000006</c:v>
                </c:pt>
                <c:pt idx="2151">
                  <c:v>166249.99999999997</c:v>
                </c:pt>
                <c:pt idx="2152">
                  <c:v>213750</c:v>
                </c:pt>
                <c:pt idx="2153">
                  <c:v>213750</c:v>
                </c:pt>
                <c:pt idx="2154">
                  <c:v>146250</c:v>
                </c:pt>
                <c:pt idx="2155">
                  <c:v>137500.00000000003</c:v>
                </c:pt>
                <c:pt idx="2156">
                  <c:v>213750</c:v>
                </c:pt>
                <c:pt idx="2157">
                  <c:v>183749.99999999997</c:v>
                </c:pt>
                <c:pt idx="2158">
                  <c:v>191250</c:v>
                </c:pt>
                <c:pt idx="2159">
                  <c:v>191250</c:v>
                </c:pt>
                <c:pt idx="2160">
                  <c:v>123750</c:v>
                </c:pt>
                <c:pt idx="2161">
                  <c:v>100000.00000000003</c:v>
                </c:pt>
                <c:pt idx="2162">
                  <c:v>180000</c:v>
                </c:pt>
                <c:pt idx="2163">
                  <c:v>247500</c:v>
                </c:pt>
                <c:pt idx="2164">
                  <c:v>220000.00000000003</c:v>
                </c:pt>
                <c:pt idx="2165">
                  <c:v>220000.00000000003</c:v>
                </c:pt>
                <c:pt idx="2166">
                  <c:v>151250.00000000003</c:v>
                </c:pt>
                <c:pt idx="2167">
                  <c:v>105000.00000000001</c:v>
                </c:pt>
                <c:pt idx="2168">
                  <c:v>206250.00000000003</c:v>
                </c:pt>
                <c:pt idx="2169">
                  <c:v>302500.00000000006</c:v>
                </c:pt>
                <c:pt idx="2170">
                  <c:v>210000.00000000003</c:v>
                </c:pt>
                <c:pt idx="2171">
                  <c:v>240000.00000000003</c:v>
                </c:pt>
                <c:pt idx="2172">
                  <c:v>165000.00000000003</c:v>
                </c:pt>
                <c:pt idx="2173">
                  <c:v>120000.00000000001</c:v>
                </c:pt>
                <c:pt idx="2174">
                  <c:v>281250.00000000006</c:v>
                </c:pt>
                <c:pt idx="2175">
                  <c:v>316250.00000000006</c:v>
                </c:pt>
                <c:pt idx="2176">
                  <c:v>255000.00000000003</c:v>
                </c:pt>
                <c:pt idx="2177">
                  <c:v>270000.00000000006</c:v>
                </c:pt>
                <c:pt idx="2178">
                  <c:v>192500.00000000003</c:v>
                </c:pt>
                <c:pt idx="2179">
                  <c:v>150000.00000000003</c:v>
                </c:pt>
                <c:pt idx="2180">
                  <c:v>318750.00000000006</c:v>
                </c:pt>
                <c:pt idx="2181">
                  <c:v>385000.00000000006</c:v>
                </c:pt>
                <c:pt idx="2182">
                  <c:v>330000.00000000006</c:v>
                </c:pt>
                <c:pt idx="2183">
                  <c:v>330000.00000000006</c:v>
                </c:pt>
                <c:pt idx="2184">
                  <c:v>233750.00000000003</c:v>
                </c:pt>
                <c:pt idx="2185">
                  <c:v>180000.00000000003</c:v>
                </c:pt>
                <c:pt idx="2186">
                  <c:v>450000.00000000006</c:v>
                </c:pt>
                <c:pt idx="2187">
                  <c:v>412500.00000000006</c:v>
                </c:pt>
                <c:pt idx="2188">
                  <c:v>360000.00000000006</c:v>
                </c:pt>
                <c:pt idx="2189">
                  <c:v>330000.00000000006</c:v>
                </c:pt>
                <c:pt idx="2190">
                  <c:v>247500.00000000003</c:v>
                </c:pt>
                <c:pt idx="2191">
                  <c:v>300000.00000000006</c:v>
                </c:pt>
                <c:pt idx="2192">
                  <c:v>375000.00000000006</c:v>
                </c:pt>
                <c:pt idx="2193">
                  <c:v>420000.00000000006</c:v>
                </c:pt>
                <c:pt idx="2194">
                  <c:v>422500.00000000012</c:v>
                </c:pt>
                <c:pt idx="2195">
                  <c:v>315000.00000000006</c:v>
                </c:pt>
                <c:pt idx="2196">
                  <c:v>285000.00000000006</c:v>
                </c:pt>
                <c:pt idx="2197">
                  <c:v>332500</c:v>
                </c:pt>
                <c:pt idx="2198">
                  <c:v>337500.00000000006</c:v>
                </c:pt>
                <c:pt idx="2199">
                  <c:v>312500.00000000012</c:v>
                </c:pt>
                <c:pt idx="2200">
                  <c:v>343750.00000000012</c:v>
                </c:pt>
                <c:pt idx="2201">
                  <c:v>237500.00000000006</c:v>
                </c:pt>
                <c:pt idx="2202">
                  <c:v>212500.00000000006</c:v>
                </c:pt>
                <c:pt idx="2203">
                  <c:v>255000.00000000003</c:v>
                </c:pt>
                <c:pt idx="2204">
                  <c:v>308750.00000000006</c:v>
                </c:pt>
                <c:pt idx="2205">
                  <c:v>275000.00000000006</c:v>
                </c:pt>
                <c:pt idx="2206">
                  <c:v>302500.00000000006</c:v>
                </c:pt>
                <c:pt idx="2207">
                  <c:v>187500.00000000006</c:v>
                </c:pt>
                <c:pt idx="2208">
                  <c:v>175000.00000000006</c:v>
                </c:pt>
                <c:pt idx="2209">
                  <c:v>195000.00000000003</c:v>
                </c:pt>
                <c:pt idx="2210">
                  <c:v>281250.00000000006</c:v>
                </c:pt>
                <c:pt idx="2211">
                  <c:v>330000.00000000006</c:v>
                </c:pt>
                <c:pt idx="2212">
                  <c:v>390000.00000000006</c:v>
                </c:pt>
                <c:pt idx="2213">
                  <c:v>270000.00000000006</c:v>
                </c:pt>
                <c:pt idx="2214">
                  <c:v>255000.00000000003</c:v>
                </c:pt>
                <c:pt idx="2215">
                  <c:v>262500</c:v>
                </c:pt>
                <c:pt idx="2216">
                  <c:v>375000.00000000006</c:v>
                </c:pt>
                <c:pt idx="2217">
                  <c:v>420000.00000000006</c:v>
                </c:pt>
                <c:pt idx="2218">
                  <c:v>455000.00000000012</c:v>
                </c:pt>
                <c:pt idx="2219">
                  <c:v>300000.00000000006</c:v>
                </c:pt>
                <c:pt idx="2220">
                  <c:v>300000.00000000006</c:v>
                </c:pt>
                <c:pt idx="2221">
                  <c:v>297500</c:v>
                </c:pt>
                <c:pt idx="2222">
                  <c:v>393750.00000000006</c:v>
                </c:pt>
                <c:pt idx="2223">
                  <c:v>134999.99999999997</c:v>
                </c:pt>
                <c:pt idx="2224">
                  <c:v>180000</c:v>
                </c:pt>
                <c:pt idx="2225">
                  <c:v>180000</c:v>
                </c:pt>
                <c:pt idx="2226">
                  <c:v>120000</c:v>
                </c:pt>
                <c:pt idx="2227">
                  <c:v>112500.00000000003</c:v>
                </c:pt>
                <c:pt idx="2228">
                  <c:v>180000</c:v>
                </c:pt>
                <c:pt idx="2229">
                  <c:v>149999.99999999997</c:v>
                </c:pt>
                <c:pt idx="2230">
                  <c:v>160000</c:v>
                </c:pt>
                <c:pt idx="2231">
                  <c:v>160000</c:v>
                </c:pt>
                <c:pt idx="2232">
                  <c:v>100000</c:v>
                </c:pt>
                <c:pt idx="2233">
                  <c:v>78750.000000000029</c:v>
                </c:pt>
                <c:pt idx="2234">
                  <c:v>150000</c:v>
                </c:pt>
                <c:pt idx="2235">
                  <c:v>210000</c:v>
                </c:pt>
                <c:pt idx="2236">
                  <c:v>187500</c:v>
                </c:pt>
                <c:pt idx="2237">
                  <c:v>187500</c:v>
                </c:pt>
                <c:pt idx="2238">
                  <c:v>125000</c:v>
                </c:pt>
                <c:pt idx="2239">
                  <c:v>82500.000000000015</c:v>
                </c:pt>
                <c:pt idx="2240">
                  <c:v>175000</c:v>
                </c:pt>
                <c:pt idx="2241">
                  <c:v>262500</c:v>
                </c:pt>
                <c:pt idx="2242">
                  <c:v>178750.00000000003</c:v>
                </c:pt>
                <c:pt idx="2243">
                  <c:v>206250.00000000003</c:v>
                </c:pt>
                <c:pt idx="2244">
                  <c:v>137500</c:v>
                </c:pt>
                <c:pt idx="2245">
                  <c:v>96250.000000000015</c:v>
                </c:pt>
                <c:pt idx="2246">
                  <c:v>245000</c:v>
                </c:pt>
                <c:pt idx="2247">
                  <c:v>275000</c:v>
                </c:pt>
                <c:pt idx="2248">
                  <c:v>220000.00000000003</c:v>
                </c:pt>
                <c:pt idx="2249">
                  <c:v>233750.00000000003</c:v>
                </c:pt>
                <c:pt idx="2250">
                  <c:v>162500</c:v>
                </c:pt>
                <c:pt idx="2251">
                  <c:v>123750.00000000001</c:v>
                </c:pt>
                <c:pt idx="2252">
                  <c:v>280000</c:v>
                </c:pt>
                <c:pt idx="2253">
                  <c:v>337500</c:v>
                </c:pt>
                <c:pt idx="2254">
                  <c:v>288750.00000000006</c:v>
                </c:pt>
                <c:pt idx="2255">
                  <c:v>288750.00000000006</c:v>
                </c:pt>
                <c:pt idx="2256">
                  <c:v>200000</c:v>
                </c:pt>
                <c:pt idx="2257">
                  <c:v>151250.00000000003</c:v>
                </c:pt>
                <c:pt idx="2258">
                  <c:v>402500</c:v>
                </c:pt>
                <c:pt idx="2259">
                  <c:v>362500</c:v>
                </c:pt>
                <c:pt idx="2260">
                  <c:v>316250.00000000006</c:v>
                </c:pt>
                <c:pt idx="2261">
                  <c:v>288750.00000000006</c:v>
                </c:pt>
                <c:pt idx="2262">
                  <c:v>212500</c:v>
                </c:pt>
                <c:pt idx="2263">
                  <c:v>261250.00000000003</c:v>
                </c:pt>
                <c:pt idx="2264">
                  <c:v>332500</c:v>
                </c:pt>
                <c:pt idx="2265">
                  <c:v>371250.00000000006</c:v>
                </c:pt>
                <c:pt idx="2266">
                  <c:v>375000.00000000006</c:v>
                </c:pt>
                <c:pt idx="2267">
                  <c:v>275000.00000000006</c:v>
                </c:pt>
                <c:pt idx="2268">
                  <c:v>247500.00000000003</c:v>
                </c:pt>
                <c:pt idx="2269">
                  <c:v>292500</c:v>
                </c:pt>
                <c:pt idx="2270">
                  <c:v>297500</c:v>
                </c:pt>
                <c:pt idx="2271">
                  <c:v>270000.00000000006</c:v>
                </c:pt>
                <c:pt idx="2272">
                  <c:v>300000.00000000006</c:v>
                </c:pt>
                <c:pt idx="2273">
                  <c:v>202500.00000000006</c:v>
                </c:pt>
                <c:pt idx="2274">
                  <c:v>180000.00000000006</c:v>
                </c:pt>
                <c:pt idx="2275">
                  <c:v>220000.00000000003</c:v>
                </c:pt>
                <c:pt idx="2276">
                  <c:v>270000.00000000006</c:v>
                </c:pt>
                <c:pt idx="2277">
                  <c:v>236250.00000000009</c:v>
                </c:pt>
                <c:pt idx="2278">
                  <c:v>262500.00000000006</c:v>
                </c:pt>
                <c:pt idx="2279">
                  <c:v>157500.00000000006</c:v>
                </c:pt>
                <c:pt idx="2280">
                  <c:v>146250.00000000006</c:v>
                </c:pt>
                <c:pt idx="2281">
                  <c:v>165000.00000000003</c:v>
                </c:pt>
                <c:pt idx="2282">
                  <c:v>245000</c:v>
                </c:pt>
                <c:pt idx="2283">
                  <c:v>288750.00000000006</c:v>
                </c:pt>
                <c:pt idx="2284">
                  <c:v>345000.00000000006</c:v>
                </c:pt>
                <c:pt idx="2285">
                  <c:v>233750.00000000003</c:v>
                </c:pt>
                <c:pt idx="2286">
                  <c:v>220000.00000000003</c:v>
                </c:pt>
                <c:pt idx="2287">
                  <c:v>227500</c:v>
                </c:pt>
                <c:pt idx="2288">
                  <c:v>332500</c:v>
                </c:pt>
                <c:pt idx="2289">
                  <c:v>371250.00000000006</c:v>
                </c:pt>
                <c:pt idx="2290">
                  <c:v>405000.00000000006</c:v>
                </c:pt>
                <c:pt idx="2291">
                  <c:v>261250.00000000003</c:v>
                </c:pt>
                <c:pt idx="2292">
                  <c:v>261250.00000000003</c:v>
                </c:pt>
                <c:pt idx="2293">
                  <c:v>260000</c:v>
                </c:pt>
                <c:pt idx="2294">
                  <c:v>350000</c:v>
                </c:pt>
                <c:pt idx="2295">
                  <c:v>410000</c:v>
                </c:pt>
                <c:pt idx="2296">
                  <c:v>330000</c:v>
                </c:pt>
                <c:pt idx="2297">
                  <c:v>247500.00000000003</c:v>
                </c:pt>
                <c:pt idx="2298">
                  <c:v>236250</c:v>
                </c:pt>
                <c:pt idx="2299">
                  <c:v>362500</c:v>
                </c:pt>
                <c:pt idx="2300">
                  <c:v>330000</c:v>
                </c:pt>
                <c:pt idx="2301">
                  <c:v>430000</c:v>
                </c:pt>
                <c:pt idx="2302">
                  <c:v>290000</c:v>
                </c:pt>
                <c:pt idx="2303">
                  <c:v>232500.00000000003</c:v>
                </c:pt>
                <c:pt idx="2304">
                  <c:v>218750</c:v>
                </c:pt>
                <c:pt idx="2305">
                  <c:v>350000</c:v>
                </c:pt>
                <c:pt idx="2306">
                  <c:v>280000</c:v>
                </c:pt>
                <c:pt idx="2307">
                  <c:v>357000</c:v>
                </c:pt>
                <c:pt idx="2308">
                  <c:v>245000</c:v>
                </c:pt>
                <c:pt idx="2309">
                  <c:v>181250</c:v>
                </c:pt>
                <c:pt idx="2310">
                  <c:v>172499.99999999997</c:v>
                </c:pt>
                <c:pt idx="2311">
                  <c:v>281250.00000000006</c:v>
                </c:pt>
                <c:pt idx="2312">
                  <c:v>253750</c:v>
                </c:pt>
                <c:pt idx="2313">
                  <c:v>341250</c:v>
                </c:pt>
                <c:pt idx="2314">
                  <c:v>236250</c:v>
                </c:pt>
                <c:pt idx="2315">
                  <c:v>168750</c:v>
                </c:pt>
                <c:pt idx="2316">
                  <c:v>179999.99999999997</c:v>
                </c:pt>
                <c:pt idx="2317">
                  <c:v>312500</c:v>
                </c:pt>
                <c:pt idx="2318">
                  <c:v>310000</c:v>
                </c:pt>
                <c:pt idx="2319">
                  <c:v>522500</c:v>
                </c:pt>
                <c:pt idx="2320">
                  <c:v>375000</c:v>
                </c:pt>
                <c:pt idx="2321">
                  <c:v>326250</c:v>
                </c:pt>
                <c:pt idx="2322">
                  <c:v>303750</c:v>
                </c:pt>
                <c:pt idx="2323">
                  <c:v>384999.99999999994</c:v>
                </c:pt>
                <c:pt idx="2324">
                  <c:v>480000</c:v>
                </c:pt>
                <c:pt idx="2325">
                  <c:v>577499.99999999988</c:v>
                </c:pt>
                <c:pt idx="2326">
                  <c:v>400000</c:v>
                </c:pt>
                <c:pt idx="2327">
                  <c:v>387500</c:v>
                </c:pt>
                <c:pt idx="2328">
                  <c:v>375000</c:v>
                </c:pt>
                <c:pt idx="2329">
                  <c:v>487500</c:v>
                </c:pt>
                <c:pt idx="2330">
                  <c:v>647500</c:v>
                </c:pt>
                <c:pt idx="2331">
                  <c:v>747500</c:v>
                </c:pt>
                <c:pt idx="2332">
                  <c:v>540000.00000000012</c:v>
                </c:pt>
                <c:pt idx="2333">
                  <c:v>453750.00000000006</c:v>
                </c:pt>
                <c:pt idx="2334">
                  <c:v>426250.00000000006</c:v>
                </c:pt>
                <c:pt idx="2335">
                  <c:v>520000</c:v>
                </c:pt>
                <c:pt idx="2336">
                  <c:v>682500</c:v>
                </c:pt>
                <c:pt idx="2337">
                  <c:v>731250</c:v>
                </c:pt>
                <c:pt idx="2338">
                  <c:v>540000.00000000012</c:v>
                </c:pt>
                <c:pt idx="2339">
                  <c:v>453750.00000000006</c:v>
                </c:pt>
                <c:pt idx="2340">
                  <c:v>348750</c:v>
                </c:pt>
                <c:pt idx="2341">
                  <c:v>412500.00000000006</c:v>
                </c:pt>
                <c:pt idx="2342">
                  <c:v>555000.00000000012</c:v>
                </c:pt>
                <c:pt idx="2343">
                  <c:v>563750.00000000012</c:v>
                </c:pt>
                <c:pt idx="2344">
                  <c:v>412500.00000000012</c:v>
                </c:pt>
                <c:pt idx="2345">
                  <c:v>290000</c:v>
                </c:pt>
                <c:pt idx="2346">
                  <c:v>280000</c:v>
                </c:pt>
                <c:pt idx="2347">
                  <c:v>350000</c:v>
                </c:pt>
                <c:pt idx="2348">
                  <c:v>440000.00000000006</c:v>
                </c:pt>
                <c:pt idx="2349">
                  <c:v>536250.00000000012</c:v>
                </c:pt>
                <c:pt idx="2350">
                  <c:v>360000.00000000012</c:v>
                </c:pt>
                <c:pt idx="2351">
                  <c:v>303750.00000000012</c:v>
                </c:pt>
                <c:pt idx="2352">
                  <c:v>292500.00000000012</c:v>
                </c:pt>
                <c:pt idx="2353">
                  <c:v>357500.00000000006</c:v>
                </c:pt>
                <c:pt idx="2354">
                  <c:v>465000</c:v>
                </c:pt>
                <c:pt idx="2355">
                  <c:v>508750.00000000006</c:v>
                </c:pt>
                <c:pt idx="2356">
                  <c:v>337500.00000000012</c:v>
                </c:pt>
                <c:pt idx="2357">
                  <c:v>312750.00000000012</c:v>
                </c:pt>
                <c:pt idx="2358">
                  <c:v>412500.00000000012</c:v>
                </c:pt>
                <c:pt idx="2359">
                  <c:v>507500</c:v>
                </c:pt>
                <c:pt idx="2360">
                  <c:v>618750</c:v>
                </c:pt>
                <c:pt idx="2361">
                  <c:v>752500</c:v>
                </c:pt>
                <c:pt idx="2362">
                  <c:v>525000.00000000012</c:v>
                </c:pt>
                <c:pt idx="2363">
                  <c:v>495000.00000000006</c:v>
                </c:pt>
                <c:pt idx="2364">
                  <c:v>465000.00000000006</c:v>
                </c:pt>
                <c:pt idx="2365">
                  <c:v>542500</c:v>
                </c:pt>
                <c:pt idx="2366">
                  <c:v>656250</c:v>
                </c:pt>
                <c:pt idx="2367">
                  <c:v>323750</c:v>
                </c:pt>
                <c:pt idx="2368">
                  <c:v>253750</c:v>
                </c:pt>
                <c:pt idx="2369">
                  <c:v>181250.00000000006</c:v>
                </c:pt>
                <c:pt idx="2370">
                  <c:v>172500</c:v>
                </c:pt>
                <c:pt idx="2371">
                  <c:v>281250</c:v>
                </c:pt>
                <c:pt idx="2372">
                  <c:v>253750</c:v>
                </c:pt>
                <c:pt idx="2373">
                  <c:v>341250</c:v>
                </c:pt>
                <c:pt idx="2374">
                  <c:v>218750</c:v>
                </c:pt>
                <c:pt idx="2375">
                  <c:v>168750.00000000006</c:v>
                </c:pt>
                <c:pt idx="2376">
                  <c:v>157500</c:v>
                </c:pt>
                <c:pt idx="2377">
                  <c:v>270000</c:v>
                </c:pt>
                <c:pt idx="2378">
                  <c:v>210000</c:v>
                </c:pt>
                <c:pt idx="2379">
                  <c:v>276000</c:v>
                </c:pt>
                <c:pt idx="2380">
                  <c:v>180000</c:v>
                </c:pt>
                <c:pt idx="2381">
                  <c:v>125000</c:v>
                </c:pt>
                <c:pt idx="2382">
                  <c:v>118749.99999999997</c:v>
                </c:pt>
                <c:pt idx="2383">
                  <c:v>210000.00000000003</c:v>
                </c:pt>
                <c:pt idx="2384">
                  <c:v>187500</c:v>
                </c:pt>
                <c:pt idx="2385">
                  <c:v>262500</c:v>
                </c:pt>
                <c:pt idx="2386">
                  <c:v>172500</c:v>
                </c:pt>
                <c:pt idx="2387">
                  <c:v>115000</c:v>
                </c:pt>
                <c:pt idx="2388">
                  <c:v>124999.99999999997</c:v>
                </c:pt>
                <c:pt idx="2389">
                  <c:v>236250</c:v>
                </c:pt>
                <c:pt idx="2390">
                  <c:v>236250</c:v>
                </c:pt>
                <c:pt idx="2391">
                  <c:v>425250</c:v>
                </c:pt>
                <c:pt idx="2392">
                  <c:v>292500</c:v>
                </c:pt>
                <c:pt idx="2393">
                  <c:v>250000</c:v>
                </c:pt>
                <c:pt idx="2394">
                  <c:v>230000</c:v>
                </c:pt>
                <c:pt idx="2395">
                  <c:v>299999.99999999994</c:v>
                </c:pt>
                <c:pt idx="2396">
                  <c:v>384999.99999999994</c:v>
                </c:pt>
                <c:pt idx="2397">
                  <c:v>474999.99999999994</c:v>
                </c:pt>
                <c:pt idx="2398">
                  <c:v>315000</c:v>
                </c:pt>
                <c:pt idx="2399">
                  <c:v>337500</c:v>
                </c:pt>
                <c:pt idx="2400">
                  <c:v>325000</c:v>
                </c:pt>
                <c:pt idx="2401">
                  <c:v>422500</c:v>
                </c:pt>
                <c:pt idx="2402">
                  <c:v>577500</c:v>
                </c:pt>
                <c:pt idx="2403">
                  <c:v>682500</c:v>
                </c:pt>
                <c:pt idx="2404">
                  <c:v>480000.00000000006</c:v>
                </c:pt>
                <c:pt idx="2405">
                  <c:v>398750.00000000006</c:v>
                </c:pt>
                <c:pt idx="2406">
                  <c:v>371250.00000000006</c:v>
                </c:pt>
                <c:pt idx="2407">
                  <c:v>455000</c:v>
                </c:pt>
                <c:pt idx="2408">
                  <c:v>612500</c:v>
                </c:pt>
                <c:pt idx="2409">
                  <c:v>666250</c:v>
                </c:pt>
                <c:pt idx="2410">
                  <c:v>480000.00000000006</c:v>
                </c:pt>
                <c:pt idx="2411">
                  <c:v>398750.00000000006</c:v>
                </c:pt>
                <c:pt idx="2412">
                  <c:v>303750</c:v>
                </c:pt>
                <c:pt idx="2413">
                  <c:v>357500.00000000006</c:v>
                </c:pt>
                <c:pt idx="2414">
                  <c:v>495000.00000000006</c:v>
                </c:pt>
                <c:pt idx="2415">
                  <c:v>508750.00000000006</c:v>
                </c:pt>
                <c:pt idx="2416">
                  <c:v>362500.00000000012</c:v>
                </c:pt>
                <c:pt idx="2417">
                  <c:v>187500.00000000003</c:v>
                </c:pt>
                <c:pt idx="2418">
                  <c:v>180000.00000000003</c:v>
                </c:pt>
                <c:pt idx="2419">
                  <c:v>240000</c:v>
                </c:pt>
                <c:pt idx="2420">
                  <c:v>315000.00000000006</c:v>
                </c:pt>
                <c:pt idx="2421">
                  <c:v>393750.00000000006</c:v>
                </c:pt>
                <c:pt idx="2422">
                  <c:v>245000.00000000006</c:v>
                </c:pt>
                <c:pt idx="2423">
                  <c:v>201250.00000000003</c:v>
                </c:pt>
                <c:pt idx="2424">
                  <c:v>192500.00000000003</c:v>
                </c:pt>
                <c:pt idx="2425">
                  <c:v>247500.00000000003</c:v>
                </c:pt>
                <c:pt idx="2426">
                  <c:v>337500</c:v>
                </c:pt>
                <c:pt idx="2427">
                  <c:v>371250.00000000006</c:v>
                </c:pt>
                <c:pt idx="2428">
                  <c:v>227500.00000000006</c:v>
                </c:pt>
                <c:pt idx="2429">
                  <c:v>238000.00000000009</c:v>
                </c:pt>
                <c:pt idx="2430">
                  <c:v>390000.00000000012</c:v>
                </c:pt>
                <c:pt idx="2431">
                  <c:v>468750.00000000012</c:v>
                </c:pt>
                <c:pt idx="2432">
                  <c:v>543750</c:v>
                </c:pt>
                <c:pt idx="2433">
                  <c:v>682500</c:v>
                </c:pt>
                <c:pt idx="2434">
                  <c:v>465000.00000000006</c:v>
                </c:pt>
                <c:pt idx="2435">
                  <c:v>435000.00000000006</c:v>
                </c:pt>
                <c:pt idx="2436">
                  <c:v>405000.00000000006</c:v>
                </c:pt>
                <c:pt idx="2437">
                  <c:v>472500</c:v>
                </c:pt>
                <c:pt idx="2438">
                  <c:v>581250</c:v>
                </c:pt>
                <c:pt idx="2439">
                  <c:v>271250</c:v>
                </c:pt>
                <c:pt idx="2440">
                  <c:v>201250</c:v>
                </c:pt>
                <c:pt idx="2441">
                  <c:v>143750.00000000003</c:v>
                </c:pt>
                <c:pt idx="2442">
                  <c:v>127500</c:v>
                </c:pt>
                <c:pt idx="2443">
                  <c:v>213750</c:v>
                </c:pt>
                <c:pt idx="2444">
                  <c:v>201250</c:v>
                </c:pt>
                <c:pt idx="2445">
                  <c:v>288750</c:v>
                </c:pt>
                <c:pt idx="2446">
                  <c:v>166250</c:v>
                </c:pt>
                <c:pt idx="2447">
                  <c:v>131250.00000000003</c:v>
                </c:pt>
                <c:pt idx="2448">
                  <c:v>112500</c:v>
                </c:pt>
                <c:pt idx="2449">
                  <c:v>202500</c:v>
                </c:pt>
                <c:pt idx="2450">
                  <c:v>165000</c:v>
                </c:pt>
                <c:pt idx="2451">
                  <c:v>231000</c:v>
                </c:pt>
                <c:pt idx="2452">
                  <c:v>135000</c:v>
                </c:pt>
                <c:pt idx="2453">
                  <c:v>95000</c:v>
                </c:pt>
                <c:pt idx="2454">
                  <c:v>81249.999999999971</c:v>
                </c:pt>
                <c:pt idx="2455">
                  <c:v>150000.00000000003</c:v>
                </c:pt>
                <c:pt idx="2456">
                  <c:v>142500</c:v>
                </c:pt>
                <c:pt idx="2457">
                  <c:v>217500</c:v>
                </c:pt>
                <c:pt idx="2458">
                  <c:v>127500</c:v>
                </c:pt>
                <c:pt idx="2459">
                  <c:v>85000</c:v>
                </c:pt>
                <c:pt idx="2460">
                  <c:v>87499.999999999971</c:v>
                </c:pt>
                <c:pt idx="2461">
                  <c:v>168750</c:v>
                </c:pt>
                <c:pt idx="2462">
                  <c:v>183750</c:v>
                </c:pt>
                <c:pt idx="2463">
                  <c:v>357750</c:v>
                </c:pt>
                <c:pt idx="2464">
                  <c:v>225000</c:v>
                </c:pt>
                <c:pt idx="2465">
                  <c:v>190000</c:v>
                </c:pt>
                <c:pt idx="2466">
                  <c:v>170000</c:v>
                </c:pt>
                <c:pt idx="2467">
                  <c:v>224999.99999999997</c:v>
                </c:pt>
                <c:pt idx="2468">
                  <c:v>302499.99999999994</c:v>
                </c:pt>
                <c:pt idx="2469">
                  <c:v>399999.99999999994</c:v>
                </c:pt>
                <c:pt idx="2470">
                  <c:v>247500</c:v>
                </c:pt>
                <c:pt idx="2471">
                  <c:v>262500</c:v>
                </c:pt>
                <c:pt idx="2472">
                  <c:v>250000</c:v>
                </c:pt>
                <c:pt idx="2473">
                  <c:v>325000</c:v>
                </c:pt>
                <c:pt idx="2474">
                  <c:v>472500</c:v>
                </c:pt>
                <c:pt idx="2475">
                  <c:v>585000</c:v>
                </c:pt>
                <c:pt idx="2476">
                  <c:v>390000.00000000006</c:v>
                </c:pt>
                <c:pt idx="2477">
                  <c:v>316250.00000000006</c:v>
                </c:pt>
                <c:pt idx="2478">
                  <c:v>288750.00000000006</c:v>
                </c:pt>
                <c:pt idx="2479">
                  <c:v>357500</c:v>
                </c:pt>
                <c:pt idx="2480">
                  <c:v>507500</c:v>
                </c:pt>
                <c:pt idx="2481">
                  <c:v>568750</c:v>
                </c:pt>
                <c:pt idx="2482">
                  <c:v>390000.00000000006</c:v>
                </c:pt>
                <c:pt idx="2483">
                  <c:v>316250.00000000006</c:v>
                </c:pt>
                <c:pt idx="2484">
                  <c:v>236250</c:v>
                </c:pt>
                <c:pt idx="2485">
                  <c:v>275000.00000000006</c:v>
                </c:pt>
                <c:pt idx="2486">
                  <c:v>405000.00000000006</c:v>
                </c:pt>
                <c:pt idx="2487">
                  <c:v>426250.00000000006</c:v>
                </c:pt>
                <c:pt idx="2488">
                  <c:v>287500.00000000006</c:v>
                </c:pt>
                <c:pt idx="2489">
                  <c:v>118750.00000000003</c:v>
                </c:pt>
                <c:pt idx="2490">
                  <c:v>112500.00000000003</c:v>
                </c:pt>
                <c:pt idx="2491">
                  <c:v>157500</c:v>
                </c:pt>
                <c:pt idx="2492">
                  <c:v>220000.00000000003</c:v>
                </c:pt>
                <c:pt idx="2493">
                  <c:v>290000.00000000006</c:v>
                </c:pt>
                <c:pt idx="2494">
                  <c:v>165000.00000000006</c:v>
                </c:pt>
                <c:pt idx="2495">
                  <c:v>127500.00000000004</c:v>
                </c:pt>
                <c:pt idx="2496">
                  <c:v>120000.00000000004</c:v>
                </c:pt>
                <c:pt idx="2497">
                  <c:v>160000.00000000003</c:v>
                </c:pt>
                <c:pt idx="2498">
                  <c:v>210000</c:v>
                </c:pt>
                <c:pt idx="2499">
                  <c:v>236250.00000000006</c:v>
                </c:pt>
                <c:pt idx="2500">
                  <c:v>125000.00000000006</c:v>
                </c:pt>
                <c:pt idx="2501">
                  <c:v>155750.00000000006</c:v>
                </c:pt>
                <c:pt idx="2502">
                  <c:v>325000.00000000012</c:v>
                </c:pt>
                <c:pt idx="2503">
                  <c:v>380000.00000000006</c:v>
                </c:pt>
                <c:pt idx="2504">
                  <c:v>460000</c:v>
                </c:pt>
                <c:pt idx="2505">
                  <c:v>618750.00000000012</c:v>
                </c:pt>
                <c:pt idx="2506">
                  <c:v>406250.00000000012</c:v>
                </c:pt>
                <c:pt idx="2507">
                  <c:v>373750.00000000006</c:v>
                </c:pt>
                <c:pt idx="2508">
                  <c:v>341250.00000000006</c:v>
                </c:pt>
                <c:pt idx="2509">
                  <c:v>393750.00000000006</c:v>
                </c:pt>
                <c:pt idx="2510">
                  <c:v>500000</c:v>
                </c:pt>
                <c:pt idx="2511">
                  <c:v>200000</c:v>
                </c:pt>
                <c:pt idx="2512">
                  <c:v>120000</c:v>
                </c:pt>
                <c:pt idx="2513">
                  <c:v>90000.000000000015</c:v>
                </c:pt>
                <c:pt idx="2514">
                  <c:v>52500</c:v>
                </c:pt>
                <c:pt idx="2515">
                  <c:v>99999.999999999985</c:v>
                </c:pt>
                <c:pt idx="2516">
                  <c:v>120000</c:v>
                </c:pt>
                <c:pt idx="2517">
                  <c:v>220000</c:v>
                </c:pt>
                <c:pt idx="2518">
                  <c:v>80000</c:v>
                </c:pt>
                <c:pt idx="2519">
                  <c:v>75000.000000000015</c:v>
                </c:pt>
                <c:pt idx="2520">
                  <c:v>43750</c:v>
                </c:pt>
                <c:pt idx="2521">
                  <c:v>99999.999999999985</c:v>
                </c:pt>
                <c:pt idx="2522">
                  <c:v>120000</c:v>
                </c:pt>
                <c:pt idx="2523">
                  <c:v>234000</c:v>
                </c:pt>
                <c:pt idx="2524">
                  <c:v>101250</c:v>
                </c:pt>
                <c:pt idx="2525">
                  <c:v>87500</c:v>
                </c:pt>
                <c:pt idx="2526">
                  <c:v>40000</c:v>
                </c:pt>
                <c:pt idx="2527">
                  <c:v>82499.999999999985</c:v>
                </c:pt>
                <c:pt idx="2528">
                  <c:v>112500</c:v>
                </c:pt>
                <c:pt idx="2529">
                  <c:v>213750</c:v>
                </c:pt>
                <c:pt idx="2530">
                  <c:v>78750</c:v>
                </c:pt>
                <c:pt idx="2531">
                  <c:v>70000</c:v>
                </c:pt>
                <c:pt idx="2532">
                  <c:v>45000</c:v>
                </c:pt>
                <c:pt idx="2533">
                  <c:v>62500</c:v>
                </c:pt>
                <c:pt idx="2534">
                  <c:v>100000</c:v>
                </c:pt>
                <c:pt idx="2535">
                  <c:v>260000</c:v>
                </c:pt>
                <c:pt idx="2536">
                  <c:v>101250.00000000001</c:v>
                </c:pt>
                <c:pt idx="2537">
                  <c:v>80000</c:v>
                </c:pt>
                <c:pt idx="2538">
                  <c:v>50000</c:v>
                </c:pt>
                <c:pt idx="2539">
                  <c:v>75000</c:v>
                </c:pt>
                <c:pt idx="2540">
                  <c:v>151250.00000000003</c:v>
                </c:pt>
                <c:pt idx="2541">
                  <c:v>210000</c:v>
                </c:pt>
                <c:pt idx="2542">
                  <c:v>96250.000000000015</c:v>
                </c:pt>
                <c:pt idx="2543">
                  <c:v>67500.000000000015</c:v>
                </c:pt>
                <c:pt idx="2544">
                  <c:v>60000.000000000007</c:v>
                </c:pt>
                <c:pt idx="2545">
                  <c:v>100000</c:v>
                </c:pt>
                <c:pt idx="2546">
                  <c:v>206250.00000000003</c:v>
                </c:pt>
                <c:pt idx="2547">
                  <c:v>300000</c:v>
                </c:pt>
                <c:pt idx="2548">
                  <c:v>157500.00000000003</c:v>
                </c:pt>
                <c:pt idx="2549">
                  <c:v>110000</c:v>
                </c:pt>
                <c:pt idx="2550">
                  <c:v>90000</c:v>
                </c:pt>
                <c:pt idx="2551">
                  <c:v>125000</c:v>
                </c:pt>
                <c:pt idx="2552">
                  <c:v>233750.00000000003</c:v>
                </c:pt>
                <c:pt idx="2553">
                  <c:v>287500</c:v>
                </c:pt>
                <c:pt idx="2554">
                  <c:v>157500.00000000003</c:v>
                </c:pt>
                <c:pt idx="2555">
                  <c:v>110000</c:v>
                </c:pt>
                <c:pt idx="2556">
                  <c:v>100000</c:v>
                </c:pt>
                <c:pt idx="2557">
                  <c:v>112500</c:v>
                </c:pt>
                <c:pt idx="2558">
                  <c:v>220000.00000000003</c:v>
                </c:pt>
                <c:pt idx="2559">
                  <c:v>262500</c:v>
                </c:pt>
                <c:pt idx="2560">
                  <c:v>146250.00000000003</c:v>
                </c:pt>
                <c:pt idx="2561">
                  <c:v>78750</c:v>
                </c:pt>
                <c:pt idx="2562">
                  <c:v>70000</c:v>
                </c:pt>
                <c:pt idx="2563">
                  <c:v>90000</c:v>
                </c:pt>
                <c:pt idx="2564">
                  <c:v>137500</c:v>
                </c:pt>
                <c:pt idx="2565">
                  <c:v>247499.99999999997</c:v>
                </c:pt>
                <c:pt idx="2566">
                  <c:v>123750</c:v>
                </c:pt>
                <c:pt idx="2567">
                  <c:v>78750</c:v>
                </c:pt>
                <c:pt idx="2568">
                  <c:v>67500</c:v>
                </c:pt>
                <c:pt idx="2569">
                  <c:v>82499.999999999985</c:v>
                </c:pt>
                <c:pt idx="2570">
                  <c:v>151249.99999999997</c:v>
                </c:pt>
                <c:pt idx="2571">
                  <c:v>212500</c:v>
                </c:pt>
                <c:pt idx="2572">
                  <c:v>110000</c:v>
                </c:pt>
                <c:pt idx="2573">
                  <c:v>99000</c:v>
                </c:pt>
                <c:pt idx="2574">
                  <c:v>110000.00000000001</c:v>
                </c:pt>
                <c:pt idx="2575">
                  <c:v>113750</c:v>
                </c:pt>
                <c:pt idx="2576">
                  <c:v>192500</c:v>
                </c:pt>
                <c:pt idx="2577">
                  <c:v>341250</c:v>
                </c:pt>
                <c:pt idx="2578">
                  <c:v>178750.00000000003</c:v>
                </c:pt>
                <c:pt idx="2579">
                  <c:v>151250.00000000003</c:v>
                </c:pt>
                <c:pt idx="2580">
                  <c:v>112500</c:v>
                </c:pt>
                <c:pt idx="2581">
                  <c:v>135000</c:v>
                </c:pt>
                <c:pt idx="2582">
                  <c:v>211249.99999999994</c:v>
                </c:pt>
                <c:pt idx="2583">
                  <c:v>217500.00000000003</c:v>
                </c:pt>
                <c:pt idx="2584">
                  <c:v>157500.00000000003</c:v>
                </c:pt>
                <c:pt idx="2585">
                  <c:v>105000.00000000004</c:v>
                </c:pt>
                <c:pt idx="2586">
                  <c:v>93750</c:v>
                </c:pt>
                <c:pt idx="2587">
                  <c:v>170000</c:v>
                </c:pt>
                <c:pt idx="2588">
                  <c:v>157500.00000000003</c:v>
                </c:pt>
                <c:pt idx="2589">
                  <c:v>232500.00000000003</c:v>
                </c:pt>
                <c:pt idx="2590">
                  <c:v>127500.00000000001</c:v>
                </c:pt>
                <c:pt idx="2591">
                  <c:v>95000.000000000029</c:v>
                </c:pt>
                <c:pt idx="2592">
                  <c:v>81250</c:v>
                </c:pt>
                <c:pt idx="2593">
                  <c:v>160000</c:v>
                </c:pt>
                <c:pt idx="2594">
                  <c:v>125000</c:v>
                </c:pt>
                <c:pt idx="2595">
                  <c:v>180000</c:v>
                </c:pt>
                <c:pt idx="2596">
                  <c:v>100000</c:v>
                </c:pt>
                <c:pt idx="2597">
                  <c:v>63750.000000000007</c:v>
                </c:pt>
                <c:pt idx="2598">
                  <c:v>54999.999999999993</c:v>
                </c:pt>
                <c:pt idx="2599">
                  <c:v>113750.00000000003</c:v>
                </c:pt>
                <c:pt idx="2600">
                  <c:v>106250</c:v>
                </c:pt>
                <c:pt idx="2601">
                  <c:v>168750</c:v>
                </c:pt>
                <c:pt idx="2602">
                  <c:v>93750</c:v>
                </c:pt>
                <c:pt idx="2603">
                  <c:v>56250.000000000007</c:v>
                </c:pt>
                <c:pt idx="2604">
                  <c:v>59999.999999999993</c:v>
                </c:pt>
                <c:pt idx="2605">
                  <c:v>130000</c:v>
                </c:pt>
                <c:pt idx="2606">
                  <c:v>142500.00000000003</c:v>
                </c:pt>
                <c:pt idx="2607">
                  <c:v>298000</c:v>
                </c:pt>
                <c:pt idx="2608">
                  <c:v>180000</c:v>
                </c:pt>
                <c:pt idx="2609">
                  <c:v>148750</c:v>
                </c:pt>
                <c:pt idx="2610">
                  <c:v>131250</c:v>
                </c:pt>
                <c:pt idx="2611">
                  <c:v>179999.99999999997</c:v>
                </c:pt>
                <c:pt idx="2612">
                  <c:v>249999.99999999997</c:v>
                </c:pt>
                <c:pt idx="2613">
                  <c:v>337499.99999999994</c:v>
                </c:pt>
                <c:pt idx="2614">
                  <c:v>200000</c:v>
                </c:pt>
                <c:pt idx="2615">
                  <c:v>213750</c:v>
                </c:pt>
                <c:pt idx="2616">
                  <c:v>202500</c:v>
                </c:pt>
                <c:pt idx="2617">
                  <c:v>270000</c:v>
                </c:pt>
                <c:pt idx="2618">
                  <c:v>406250</c:v>
                </c:pt>
                <c:pt idx="2619">
                  <c:v>510000</c:v>
                </c:pt>
                <c:pt idx="2620">
                  <c:v>330000.00000000006</c:v>
                </c:pt>
                <c:pt idx="2621">
                  <c:v>262500</c:v>
                </c:pt>
                <c:pt idx="2622">
                  <c:v>237500</c:v>
                </c:pt>
                <c:pt idx="2623">
                  <c:v>300000</c:v>
                </c:pt>
                <c:pt idx="2624">
                  <c:v>438750</c:v>
                </c:pt>
                <c:pt idx="2625">
                  <c:v>495000</c:v>
                </c:pt>
                <c:pt idx="2626">
                  <c:v>330000.00000000006</c:v>
                </c:pt>
                <c:pt idx="2627">
                  <c:v>262500</c:v>
                </c:pt>
                <c:pt idx="2628">
                  <c:v>190000</c:v>
                </c:pt>
                <c:pt idx="2629">
                  <c:v>225000</c:v>
                </c:pt>
                <c:pt idx="2630">
                  <c:v>343750.00000000006</c:v>
                </c:pt>
                <c:pt idx="2631">
                  <c:v>362500</c:v>
                </c:pt>
                <c:pt idx="2632">
                  <c:v>236250.00000000009</c:v>
                </c:pt>
                <c:pt idx="2633">
                  <c:v>85000.000000000029</c:v>
                </c:pt>
                <c:pt idx="2634">
                  <c:v>80000.000000000029</c:v>
                </c:pt>
                <c:pt idx="2635">
                  <c:v>120000.00000000001</c:v>
                </c:pt>
                <c:pt idx="2636">
                  <c:v>175000.00000000003</c:v>
                </c:pt>
                <c:pt idx="2637">
                  <c:v>236250.00000000006</c:v>
                </c:pt>
                <c:pt idx="2638">
                  <c:v>125000.00000000006</c:v>
                </c:pt>
                <c:pt idx="2639">
                  <c:v>93750.000000000044</c:v>
                </c:pt>
                <c:pt idx="2640">
                  <c:v>87500.000000000044</c:v>
                </c:pt>
                <c:pt idx="2641">
                  <c:v>122500.00000000003</c:v>
                </c:pt>
                <c:pt idx="2642">
                  <c:v>166250</c:v>
                </c:pt>
                <c:pt idx="2643">
                  <c:v>187500.00000000006</c:v>
                </c:pt>
                <c:pt idx="2644">
                  <c:v>90000.000000000044</c:v>
                </c:pt>
                <c:pt idx="2645">
                  <c:v>118500.00000000006</c:v>
                </c:pt>
                <c:pt idx="2646">
                  <c:v>270000.00000000012</c:v>
                </c:pt>
                <c:pt idx="2647">
                  <c:v>318750.00000000006</c:v>
                </c:pt>
                <c:pt idx="2648">
                  <c:v>393750</c:v>
                </c:pt>
                <c:pt idx="2649">
                  <c:v>542500</c:v>
                </c:pt>
                <c:pt idx="2650">
                  <c:v>345000.00000000006</c:v>
                </c:pt>
                <c:pt idx="2651">
                  <c:v>315000.00000000006</c:v>
                </c:pt>
                <c:pt idx="2652">
                  <c:v>285000.00000000006</c:v>
                </c:pt>
                <c:pt idx="2653">
                  <c:v>332500</c:v>
                </c:pt>
                <c:pt idx="2654">
                  <c:v>431250</c:v>
                </c:pt>
                <c:pt idx="2655">
                  <c:v>162500.00000000006</c:v>
                </c:pt>
                <c:pt idx="2656">
                  <c:v>112500.00000000003</c:v>
                </c:pt>
                <c:pt idx="2657">
                  <c:v>67500.000000000029</c:v>
                </c:pt>
                <c:pt idx="2658">
                  <c:v>60000</c:v>
                </c:pt>
                <c:pt idx="2659">
                  <c:v>122500</c:v>
                </c:pt>
                <c:pt idx="2660">
                  <c:v>112500.00000000003</c:v>
                </c:pt>
                <c:pt idx="2661">
                  <c:v>175000.00000000006</c:v>
                </c:pt>
                <c:pt idx="2662">
                  <c:v>87500.000000000029</c:v>
                </c:pt>
                <c:pt idx="2663">
                  <c:v>60000.000000000029</c:v>
                </c:pt>
                <c:pt idx="2664">
                  <c:v>50000</c:v>
                </c:pt>
                <c:pt idx="2665">
                  <c:v>113750</c:v>
                </c:pt>
                <c:pt idx="2666">
                  <c:v>85000</c:v>
                </c:pt>
                <c:pt idx="2667">
                  <c:v>129000</c:v>
                </c:pt>
                <c:pt idx="2668">
                  <c:v>65000</c:v>
                </c:pt>
                <c:pt idx="2669">
                  <c:v>35000.000000000007</c:v>
                </c:pt>
                <c:pt idx="2670">
                  <c:v>39999.999999999993</c:v>
                </c:pt>
                <c:pt idx="2671">
                  <c:v>87500.000000000015</c:v>
                </c:pt>
                <c:pt idx="2672">
                  <c:v>87500</c:v>
                </c:pt>
                <c:pt idx="2673">
                  <c:v>150000</c:v>
                </c:pt>
                <c:pt idx="2674">
                  <c:v>75000</c:v>
                </c:pt>
                <c:pt idx="2675">
                  <c:v>45000.000000000007</c:v>
                </c:pt>
                <c:pt idx="2676">
                  <c:v>44999.999999999993</c:v>
                </c:pt>
                <c:pt idx="2677">
                  <c:v>100000</c:v>
                </c:pt>
                <c:pt idx="2678">
                  <c:v>120000.00000000001</c:v>
                </c:pt>
                <c:pt idx="2679">
                  <c:v>268000</c:v>
                </c:pt>
                <c:pt idx="2680">
                  <c:v>150000</c:v>
                </c:pt>
                <c:pt idx="2681">
                  <c:v>122500</c:v>
                </c:pt>
                <c:pt idx="2682">
                  <c:v>105000</c:v>
                </c:pt>
                <c:pt idx="2683">
                  <c:v>146249.99999999997</c:v>
                </c:pt>
                <c:pt idx="2684">
                  <c:v>191249.99999999997</c:v>
                </c:pt>
                <c:pt idx="2685">
                  <c:v>270000</c:v>
                </c:pt>
                <c:pt idx="2686">
                  <c:v>148750</c:v>
                </c:pt>
                <c:pt idx="2687">
                  <c:v>160000</c:v>
                </c:pt>
                <c:pt idx="2688">
                  <c:v>150000</c:v>
                </c:pt>
                <c:pt idx="2689">
                  <c:v>206249.99999999997</c:v>
                </c:pt>
                <c:pt idx="2690">
                  <c:v>330000</c:v>
                </c:pt>
                <c:pt idx="2691">
                  <c:v>426249.99999999994</c:v>
                </c:pt>
                <c:pt idx="2692">
                  <c:v>262500</c:v>
                </c:pt>
                <c:pt idx="2693">
                  <c:v>202500</c:v>
                </c:pt>
                <c:pt idx="2694">
                  <c:v>180000</c:v>
                </c:pt>
                <c:pt idx="2695">
                  <c:v>255000</c:v>
                </c:pt>
                <c:pt idx="2696">
                  <c:v>390000</c:v>
                </c:pt>
                <c:pt idx="2697">
                  <c:v>450000</c:v>
                </c:pt>
                <c:pt idx="2698">
                  <c:v>288750.00000000006</c:v>
                </c:pt>
                <c:pt idx="2699">
                  <c:v>225000</c:v>
                </c:pt>
                <c:pt idx="2700">
                  <c:v>160000</c:v>
                </c:pt>
                <c:pt idx="2701">
                  <c:v>187500</c:v>
                </c:pt>
                <c:pt idx="2702">
                  <c:v>302500.00000000006</c:v>
                </c:pt>
                <c:pt idx="2703">
                  <c:v>325000</c:v>
                </c:pt>
                <c:pt idx="2704">
                  <c:v>180000.00000000006</c:v>
                </c:pt>
                <c:pt idx="2705">
                  <c:v>52500.000000000022</c:v>
                </c:pt>
                <c:pt idx="2706">
                  <c:v>48750.000000000022</c:v>
                </c:pt>
                <c:pt idx="2707">
                  <c:v>81250.000000000029</c:v>
                </c:pt>
                <c:pt idx="2708">
                  <c:v>127500.00000000004</c:v>
                </c:pt>
                <c:pt idx="2709">
                  <c:v>180000.00000000006</c:v>
                </c:pt>
                <c:pt idx="2710">
                  <c:v>85000.000000000044</c:v>
                </c:pt>
                <c:pt idx="2711">
                  <c:v>60000.000000000029</c:v>
                </c:pt>
                <c:pt idx="2712">
                  <c:v>55000.000000000029</c:v>
                </c:pt>
                <c:pt idx="2713">
                  <c:v>82500.000000000029</c:v>
                </c:pt>
                <c:pt idx="2714">
                  <c:v>120000.00000000001</c:v>
                </c:pt>
                <c:pt idx="2715">
                  <c:v>137500.00000000006</c:v>
                </c:pt>
                <c:pt idx="2716">
                  <c:v>56250.000000000051</c:v>
                </c:pt>
                <c:pt idx="2717">
                  <c:v>80000.000000000058</c:v>
                </c:pt>
                <c:pt idx="2718">
                  <c:v>206250.00000000006</c:v>
                </c:pt>
                <c:pt idx="2719">
                  <c:v>262500.00000000006</c:v>
                </c:pt>
                <c:pt idx="2720">
                  <c:v>337500</c:v>
                </c:pt>
                <c:pt idx="2721">
                  <c:v>490000</c:v>
                </c:pt>
                <c:pt idx="2722">
                  <c:v>300000.00000000006</c:v>
                </c:pt>
                <c:pt idx="2723">
                  <c:v>270000.00000000006</c:v>
                </c:pt>
                <c:pt idx="2724">
                  <c:v>240000.00000000003</c:v>
                </c:pt>
                <c:pt idx="2725">
                  <c:v>280000</c:v>
                </c:pt>
                <c:pt idx="2726">
                  <c:v>375000</c:v>
                </c:pt>
                <c:pt idx="2727">
                  <c:v>143750.00000000003</c:v>
                </c:pt>
                <c:pt idx="2728">
                  <c:v>93750.000000000029</c:v>
                </c:pt>
                <c:pt idx="2729">
                  <c:v>56250.000000000029</c:v>
                </c:pt>
                <c:pt idx="2730">
                  <c:v>45000</c:v>
                </c:pt>
                <c:pt idx="2731">
                  <c:v>96250</c:v>
                </c:pt>
                <c:pt idx="2732">
                  <c:v>93750.000000000029</c:v>
                </c:pt>
                <c:pt idx="2733">
                  <c:v>156250.00000000006</c:v>
                </c:pt>
                <c:pt idx="2734">
                  <c:v>68750.000000000015</c:v>
                </c:pt>
                <c:pt idx="2735">
                  <c:v>48750.000000000022</c:v>
                </c:pt>
                <c:pt idx="2736">
                  <c:v>35000</c:v>
                </c:pt>
                <c:pt idx="2737">
                  <c:v>87500</c:v>
                </c:pt>
                <c:pt idx="2738">
                  <c:v>70000</c:v>
                </c:pt>
                <c:pt idx="2739">
                  <c:v>114000</c:v>
                </c:pt>
                <c:pt idx="2740">
                  <c:v>50000</c:v>
                </c:pt>
                <c:pt idx="2741">
                  <c:v>27500.000000000004</c:v>
                </c:pt>
                <c:pt idx="2742">
                  <c:v>24999.999999999996</c:v>
                </c:pt>
                <c:pt idx="2743">
                  <c:v>61250.000000000015</c:v>
                </c:pt>
                <c:pt idx="2744">
                  <c:v>68750</c:v>
                </c:pt>
                <c:pt idx="2745">
                  <c:v>131250</c:v>
                </c:pt>
                <c:pt idx="2746">
                  <c:v>56250</c:v>
                </c:pt>
                <c:pt idx="2747">
                  <c:v>33750.000000000007</c:v>
                </c:pt>
                <c:pt idx="2748">
                  <c:v>29999.999999999996</c:v>
                </c:pt>
                <c:pt idx="2749">
                  <c:v>70000</c:v>
                </c:pt>
                <c:pt idx="2750">
                  <c:v>97500.000000000015</c:v>
                </c:pt>
                <c:pt idx="2751">
                  <c:v>238000</c:v>
                </c:pt>
                <c:pt idx="2752">
                  <c:v>120000</c:v>
                </c:pt>
                <c:pt idx="2753">
                  <c:v>96250</c:v>
                </c:pt>
                <c:pt idx="2754">
                  <c:v>78750</c:v>
                </c:pt>
                <c:pt idx="2755">
                  <c:v>112499.99999999999</c:v>
                </c:pt>
                <c:pt idx="2756">
                  <c:v>157499.99999999997</c:v>
                </c:pt>
                <c:pt idx="2757">
                  <c:v>240000</c:v>
                </c:pt>
                <c:pt idx="2758">
                  <c:v>122500</c:v>
                </c:pt>
                <c:pt idx="2759">
                  <c:v>130000</c:v>
                </c:pt>
                <c:pt idx="2760">
                  <c:v>120000</c:v>
                </c:pt>
                <c:pt idx="2761">
                  <c:v>164999.99999999997</c:v>
                </c:pt>
                <c:pt idx="2762">
                  <c:v>285000</c:v>
                </c:pt>
                <c:pt idx="2763">
                  <c:v>384999.99999999994</c:v>
                </c:pt>
                <c:pt idx="2764">
                  <c:v>225000</c:v>
                </c:pt>
                <c:pt idx="2765">
                  <c:v>168750</c:v>
                </c:pt>
                <c:pt idx="2766">
                  <c:v>146250</c:v>
                </c:pt>
                <c:pt idx="2767">
                  <c:v>210000</c:v>
                </c:pt>
                <c:pt idx="2768">
                  <c:v>341250</c:v>
                </c:pt>
                <c:pt idx="2769">
                  <c:v>405000</c:v>
                </c:pt>
                <c:pt idx="2770">
                  <c:v>247500.00000000003</c:v>
                </c:pt>
                <c:pt idx="2771">
                  <c:v>187500</c:v>
                </c:pt>
                <c:pt idx="2772">
                  <c:v>130000</c:v>
                </c:pt>
                <c:pt idx="2773">
                  <c:v>150000</c:v>
                </c:pt>
                <c:pt idx="2774">
                  <c:v>261250.00000000003</c:v>
                </c:pt>
                <c:pt idx="2775">
                  <c:v>287500</c:v>
                </c:pt>
                <c:pt idx="2776">
                  <c:v>150000.00000000006</c:v>
                </c:pt>
                <c:pt idx="2777">
                  <c:v>41250.000000000022</c:v>
                </c:pt>
                <c:pt idx="2778">
                  <c:v>37500.000000000015</c:v>
                </c:pt>
                <c:pt idx="2779">
                  <c:v>62500.000000000015</c:v>
                </c:pt>
                <c:pt idx="2780">
                  <c:v>105000.00000000004</c:v>
                </c:pt>
                <c:pt idx="2781">
                  <c:v>157500.00000000006</c:v>
                </c:pt>
                <c:pt idx="2782">
                  <c:v>70000.000000000044</c:v>
                </c:pt>
                <c:pt idx="2783">
                  <c:v>45000.000000000022</c:v>
                </c:pt>
                <c:pt idx="2784">
                  <c:v>40000.000000000022</c:v>
                </c:pt>
                <c:pt idx="2785">
                  <c:v>60000.000000000022</c:v>
                </c:pt>
                <c:pt idx="2786">
                  <c:v>97500.000000000015</c:v>
                </c:pt>
                <c:pt idx="2787">
                  <c:v>118750.00000000004</c:v>
                </c:pt>
                <c:pt idx="2788">
                  <c:v>45000.000000000044</c:v>
                </c:pt>
                <c:pt idx="2789">
                  <c:v>61250.000000000044</c:v>
                </c:pt>
                <c:pt idx="2790">
                  <c:v>165000.00000000003</c:v>
                </c:pt>
                <c:pt idx="2791">
                  <c:v>206250.00000000003</c:v>
                </c:pt>
                <c:pt idx="2792">
                  <c:v>281250</c:v>
                </c:pt>
                <c:pt idx="2793">
                  <c:v>437500</c:v>
                </c:pt>
                <c:pt idx="2794">
                  <c:v>255000.00000000003</c:v>
                </c:pt>
                <c:pt idx="2795">
                  <c:v>225000.00000000003</c:v>
                </c:pt>
                <c:pt idx="2796">
                  <c:v>195000.00000000003</c:v>
                </c:pt>
                <c:pt idx="2797">
                  <c:v>227500</c:v>
                </c:pt>
                <c:pt idx="2798">
                  <c:v>318750</c:v>
                </c:pt>
                <c:pt idx="2799">
                  <c:v>137500.00000000003</c:v>
                </c:pt>
                <c:pt idx="2800">
                  <c:v>87500.000000000029</c:v>
                </c:pt>
                <c:pt idx="2801">
                  <c:v>52500.000000000022</c:v>
                </c:pt>
                <c:pt idx="2802">
                  <c:v>40000</c:v>
                </c:pt>
                <c:pt idx="2803">
                  <c:v>87500</c:v>
                </c:pt>
                <c:pt idx="2804">
                  <c:v>87500.000000000029</c:v>
                </c:pt>
                <c:pt idx="2805">
                  <c:v>150000.00000000003</c:v>
                </c:pt>
                <c:pt idx="2806">
                  <c:v>62500.000000000015</c:v>
                </c:pt>
                <c:pt idx="2807">
                  <c:v>45000.000000000022</c:v>
                </c:pt>
                <c:pt idx="2808">
                  <c:v>30000</c:v>
                </c:pt>
                <c:pt idx="2809">
                  <c:v>78750</c:v>
                </c:pt>
                <c:pt idx="2810">
                  <c:v>65000</c:v>
                </c:pt>
                <c:pt idx="2811">
                  <c:v>109000</c:v>
                </c:pt>
                <c:pt idx="2812">
                  <c:v>45000</c:v>
                </c:pt>
                <c:pt idx="2813">
                  <c:v>25000.000000000004</c:v>
                </c:pt>
                <c:pt idx="2814">
                  <c:v>19999.999999999996</c:v>
                </c:pt>
                <c:pt idx="2815">
                  <c:v>52500.000000000007</c:v>
                </c:pt>
                <c:pt idx="2816">
                  <c:v>62500</c:v>
                </c:pt>
                <c:pt idx="2817">
                  <c:v>125000</c:v>
                </c:pt>
                <c:pt idx="2818">
                  <c:v>50000</c:v>
                </c:pt>
                <c:pt idx="2819">
                  <c:v>30000.000000000004</c:v>
                </c:pt>
                <c:pt idx="2820">
                  <c:v>24999.999999999996</c:v>
                </c:pt>
                <c:pt idx="2821">
                  <c:v>60000</c:v>
                </c:pt>
                <c:pt idx="2822">
                  <c:v>90000.000000000015</c:v>
                </c:pt>
                <c:pt idx="2823">
                  <c:v>228000</c:v>
                </c:pt>
                <c:pt idx="2824">
                  <c:v>110000</c:v>
                </c:pt>
                <c:pt idx="2825">
                  <c:v>87500</c:v>
                </c:pt>
                <c:pt idx="2826">
                  <c:v>70000</c:v>
                </c:pt>
                <c:pt idx="2827">
                  <c:v>101249.99999999999</c:v>
                </c:pt>
                <c:pt idx="2828">
                  <c:v>146249.99999999997</c:v>
                </c:pt>
                <c:pt idx="2829">
                  <c:v>230000</c:v>
                </c:pt>
                <c:pt idx="2830">
                  <c:v>113750</c:v>
                </c:pt>
                <c:pt idx="2831">
                  <c:v>120000</c:v>
                </c:pt>
                <c:pt idx="2832">
                  <c:v>110000</c:v>
                </c:pt>
                <c:pt idx="2833">
                  <c:v>151249.99999999997</c:v>
                </c:pt>
                <c:pt idx="2834">
                  <c:v>270000</c:v>
                </c:pt>
                <c:pt idx="2835">
                  <c:v>371249.99999999994</c:v>
                </c:pt>
                <c:pt idx="2836">
                  <c:v>212500</c:v>
                </c:pt>
                <c:pt idx="2837">
                  <c:v>157500</c:v>
                </c:pt>
                <c:pt idx="2838">
                  <c:v>135000</c:v>
                </c:pt>
                <c:pt idx="2839">
                  <c:v>195000</c:v>
                </c:pt>
                <c:pt idx="2840">
                  <c:v>325000</c:v>
                </c:pt>
                <c:pt idx="2841">
                  <c:v>390000</c:v>
                </c:pt>
                <c:pt idx="2842">
                  <c:v>233750.00000000003</c:v>
                </c:pt>
                <c:pt idx="2843">
                  <c:v>175000</c:v>
                </c:pt>
                <c:pt idx="2844">
                  <c:v>120000</c:v>
                </c:pt>
                <c:pt idx="2845">
                  <c:v>137500</c:v>
                </c:pt>
                <c:pt idx="2846">
                  <c:v>247500.00000000003</c:v>
                </c:pt>
                <c:pt idx="2847">
                  <c:v>275000</c:v>
                </c:pt>
                <c:pt idx="2848">
                  <c:v>140000.00000000006</c:v>
                </c:pt>
                <c:pt idx="2849">
                  <c:v>37500.000000000015</c:v>
                </c:pt>
                <c:pt idx="2850">
                  <c:v>33750.000000000015</c:v>
                </c:pt>
                <c:pt idx="2851">
                  <c:v>56250.000000000015</c:v>
                </c:pt>
                <c:pt idx="2852">
                  <c:v>97500.000000000029</c:v>
                </c:pt>
                <c:pt idx="2853">
                  <c:v>150000.00000000006</c:v>
                </c:pt>
                <c:pt idx="2854">
                  <c:v>65000.000000000036</c:v>
                </c:pt>
                <c:pt idx="2855">
                  <c:v>40000.000000000022</c:v>
                </c:pt>
                <c:pt idx="2856">
                  <c:v>35000.000000000022</c:v>
                </c:pt>
                <c:pt idx="2857">
                  <c:v>52500.000000000022</c:v>
                </c:pt>
                <c:pt idx="2858">
                  <c:v>90000.000000000015</c:v>
                </c:pt>
                <c:pt idx="2859">
                  <c:v>112500.00000000004</c:v>
                </c:pt>
                <c:pt idx="2860">
                  <c:v>41250.000000000036</c:v>
                </c:pt>
                <c:pt idx="2861">
                  <c:v>55000.000000000036</c:v>
                </c:pt>
                <c:pt idx="2862">
                  <c:v>151250.00000000003</c:v>
                </c:pt>
                <c:pt idx="2863">
                  <c:v>187500.00000000003</c:v>
                </c:pt>
                <c:pt idx="2864">
                  <c:v>262500</c:v>
                </c:pt>
                <c:pt idx="2865">
                  <c:v>420000</c:v>
                </c:pt>
                <c:pt idx="2866">
                  <c:v>240000.00000000003</c:v>
                </c:pt>
                <c:pt idx="2867">
                  <c:v>210000.00000000003</c:v>
                </c:pt>
                <c:pt idx="2868">
                  <c:v>180000.00000000003</c:v>
                </c:pt>
                <c:pt idx="2869">
                  <c:v>210000</c:v>
                </c:pt>
                <c:pt idx="2870">
                  <c:v>300000</c:v>
                </c:pt>
                <c:pt idx="2871">
                  <c:v>190000</c:v>
                </c:pt>
                <c:pt idx="2872">
                  <c:v>110000</c:v>
                </c:pt>
                <c:pt idx="2873">
                  <c:v>82500.000000000015</c:v>
                </c:pt>
                <c:pt idx="2874">
                  <c:v>43750</c:v>
                </c:pt>
                <c:pt idx="2875">
                  <c:v>87499.999999999985</c:v>
                </c:pt>
                <c:pt idx="2876">
                  <c:v>110000</c:v>
                </c:pt>
                <c:pt idx="2877">
                  <c:v>210000</c:v>
                </c:pt>
                <c:pt idx="2878">
                  <c:v>70000</c:v>
                </c:pt>
                <c:pt idx="2879">
                  <c:v>67500.000000000015</c:v>
                </c:pt>
                <c:pt idx="2880">
                  <c:v>35000</c:v>
                </c:pt>
                <c:pt idx="2881">
                  <c:v>87499.999999999985</c:v>
                </c:pt>
                <c:pt idx="2882">
                  <c:v>96250</c:v>
                </c:pt>
                <c:pt idx="2883">
                  <c:v>198000</c:v>
                </c:pt>
                <c:pt idx="2884">
                  <c:v>80000</c:v>
                </c:pt>
                <c:pt idx="2885">
                  <c:v>67500.000000000015</c:v>
                </c:pt>
                <c:pt idx="2886">
                  <c:v>26250</c:v>
                </c:pt>
                <c:pt idx="2887">
                  <c:v>62500</c:v>
                </c:pt>
                <c:pt idx="2888">
                  <c:v>90000</c:v>
                </c:pt>
                <c:pt idx="2889">
                  <c:v>180000</c:v>
                </c:pt>
                <c:pt idx="2890">
                  <c:v>60000</c:v>
                </c:pt>
                <c:pt idx="2891">
                  <c:v>45000.000000000007</c:v>
                </c:pt>
                <c:pt idx="2892">
                  <c:v>26250</c:v>
                </c:pt>
                <c:pt idx="2893">
                  <c:v>60000</c:v>
                </c:pt>
                <c:pt idx="2894">
                  <c:v>112500</c:v>
                </c:pt>
                <c:pt idx="2895">
                  <c:v>297000</c:v>
                </c:pt>
                <c:pt idx="2896">
                  <c:v>100000</c:v>
                </c:pt>
                <c:pt idx="2897">
                  <c:v>78750</c:v>
                </c:pt>
                <c:pt idx="2898">
                  <c:v>45000</c:v>
                </c:pt>
                <c:pt idx="2899">
                  <c:v>68749.999999999985</c:v>
                </c:pt>
                <c:pt idx="2900">
                  <c:v>150000</c:v>
                </c:pt>
                <c:pt idx="2901">
                  <c:v>225000</c:v>
                </c:pt>
                <c:pt idx="2902">
                  <c:v>100000.00000000001</c:v>
                </c:pt>
                <c:pt idx="2903">
                  <c:v>70000</c:v>
                </c:pt>
                <c:pt idx="2904">
                  <c:v>61250</c:v>
                </c:pt>
                <c:pt idx="2905">
                  <c:v>78750</c:v>
                </c:pt>
                <c:pt idx="2906">
                  <c:v>178750.00000000003</c:v>
                </c:pt>
                <c:pt idx="2907">
                  <c:v>275000</c:v>
                </c:pt>
                <c:pt idx="2908">
                  <c:v>135000.00000000003</c:v>
                </c:pt>
                <c:pt idx="2909">
                  <c:v>90000</c:v>
                </c:pt>
                <c:pt idx="2910">
                  <c:v>70000</c:v>
                </c:pt>
                <c:pt idx="2911">
                  <c:v>100000</c:v>
                </c:pt>
                <c:pt idx="2912">
                  <c:v>206250.00000000003</c:v>
                </c:pt>
                <c:pt idx="2913">
                  <c:v>262500</c:v>
                </c:pt>
                <c:pt idx="2914">
                  <c:v>135000.00000000003</c:v>
                </c:pt>
                <c:pt idx="2915">
                  <c:v>90000</c:v>
                </c:pt>
                <c:pt idx="2916">
                  <c:v>80000</c:v>
                </c:pt>
                <c:pt idx="2917">
                  <c:v>87500</c:v>
                </c:pt>
                <c:pt idx="2918">
                  <c:v>192500.00000000003</c:v>
                </c:pt>
                <c:pt idx="2919">
                  <c:v>213750</c:v>
                </c:pt>
                <c:pt idx="2920">
                  <c:v>110000.00000000001</c:v>
                </c:pt>
                <c:pt idx="2921">
                  <c:v>61250</c:v>
                </c:pt>
                <c:pt idx="2922">
                  <c:v>52500</c:v>
                </c:pt>
                <c:pt idx="2923">
                  <c:v>67500</c:v>
                </c:pt>
                <c:pt idx="2924">
                  <c:v>112500</c:v>
                </c:pt>
                <c:pt idx="2925">
                  <c:v>219999.99999999997</c:v>
                </c:pt>
                <c:pt idx="2926">
                  <c:v>112500</c:v>
                </c:pt>
                <c:pt idx="2927">
                  <c:v>67500</c:v>
                </c:pt>
                <c:pt idx="2928">
                  <c:v>56250</c:v>
                </c:pt>
                <c:pt idx="2929">
                  <c:v>68749.999999999985</c:v>
                </c:pt>
                <c:pt idx="2930">
                  <c:v>149999.99999999997</c:v>
                </c:pt>
                <c:pt idx="2931">
                  <c:v>219999.99999999997</c:v>
                </c:pt>
                <c:pt idx="2932">
                  <c:v>112500</c:v>
                </c:pt>
                <c:pt idx="2933">
                  <c:v>87750</c:v>
                </c:pt>
                <c:pt idx="2934">
                  <c:v>78750</c:v>
                </c:pt>
                <c:pt idx="2935">
                  <c:v>90000</c:v>
                </c:pt>
                <c:pt idx="2936">
                  <c:v>162499.99999999997</c:v>
                </c:pt>
                <c:pt idx="2937">
                  <c:v>300000</c:v>
                </c:pt>
                <c:pt idx="2938">
                  <c:v>150000</c:v>
                </c:pt>
                <c:pt idx="2939">
                  <c:v>125000</c:v>
                </c:pt>
                <c:pt idx="2940">
                  <c:v>100000</c:v>
                </c:pt>
                <c:pt idx="2941">
                  <c:v>120000</c:v>
                </c:pt>
                <c:pt idx="2942">
                  <c:v>194999.99999999997</c:v>
                </c:pt>
                <c:pt idx="2943">
                  <c:v>166250</c:v>
                </c:pt>
                <c:pt idx="2944">
                  <c:v>96250</c:v>
                </c:pt>
                <c:pt idx="2945">
                  <c:v>68750.000000000015</c:v>
                </c:pt>
                <c:pt idx="2946">
                  <c:v>37500.000000000007</c:v>
                </c:pt>
                <c:pt idx="2947">
                  <c:v>78749.999999999985</c:v>
                </c:pt>
                <c:pt idx="2948">
                  <c:v>96250</c:v>
                </c:pt>
                <c:pt idx="2949">
                  <c:v>183750</c:v>
                </c:pt>
                <c:pt idx="2950">
                  <c:v>61250</c:v>
                </c:pt>
                <c:pt idx="2951">
                  <c:v>56250.000000000015</c:v>
                </c:pt>
                <c:pt idx="2952">
                  <c:v>30000.000000000004</c:v>
                </c:pt>
                <c:pt idx="2953">
                  <c:v>78749.999999999985</c:v>
                </c:pt>
                <c:pt idx="2954">
                  <c:v>68749.999999999985</c:v>
                </c:pt>
                <c:pt idx="2955">
                  <c:v>148500.00000000003</c:v>
                </c:pt>
                <c:pt idx="2956">
                  <c:v>60000.000000000007</c:v>
                </c:pt>
                <c:pt idx="2957">
                  <c:v>45000.000000000007</c:v>
                </c:pt>
                <c:pt idx="2958">
                  <c:v>18749.999999999996</c:v>
                </c:pt>
                <c:pt idx="2959">
                  <c:v>50000</c:v>
                </c:pt>
                <c:pt idx="2960">
                  <c:v>67500.000000000015</c:v>
                </c:pt>
                <c:pt idx="2961">
                  <c:v>135000.00000000003</c:v>
                </c:pt>
                <c:pt idx="2962">
                  <c:v>45000.000000000007</c:v>
                </c:pt>
                <c:pt idx="2963">
                  <c:v>30000.000000000004</c:v>
                </c:pt>
                <c:pt idx="2964">
                  <c:v>18749.999999999996</c:v>
                </c:pt>
                <c:pt idx="2965">
                  <c:v>60000</c:v>
                </c:pt>
                <c:pt idx="2966">
                  <c:v>112500</c:v>
                </c:pt>
                <c:pt idx="2967">
                  <c:v>297000</c:v>
                </c:pt>
                <c:pt idx="2968">
                  <c:v>90000</c:v>
                </c:pt>
                <c:pt idx="2969">
                  <c:v>70000</c:v>
                </c:pt>
                <c:pt idx="2970">
                  <c:v>40000</c:v>
                </c:pt>
                <c:pt idx="2971">
                  <c:v>62499.999999999993</c:v>
                </c:pt>
                <c:pt idx="2972">
                  <c:v>137499.99999999997</c:v>
                </c:pt>
                <c:pt idx="2973">
                  <c:v>200000</c:v>
                </c:pt>
                <c:pt idx="2974">
                  <c:v>87500.000000000015</c:v>
                </c:pt>
                <c:pt idx="2975">
                  <c:v>60000.000000000007</c:v>
                </c:pt>
                <c:pt idx="2976">
                  <c:v>52500.000000000007</c:v>
                </c:pt>
                <c:pt idx="2977">
                  <c:v>70000</c:v>
                </c:pt>
                <c:pt idx="2978">
                  <c:v>178750.00000000003</c:v>
                </c:pt>
                <c:pt idx="2979">
                  <c:v>275000</c:v>
                </c:pt>
                <c:pt idx="2980">
                  <c:v>135000.00000000003</c:v>
                </c:pt>
                <c:pt idx="2981">
                  <c:v>90000</c:v>
                </c:pt>
                <c:pt idx="2982">
                  <c:v>70000</c:v>
                </c:pt>
                <c:pt idx="2983">
                  <c:v>100000</c:v>
                </c:pt>
                <c:pt idx="2984">
                  <c:v>206250.00000000003</c:v>
                </c:pt>
                <c:pt idx="2985">
                  <c:v>262500</c:v>
                </c:pt>
                <c:pt idx="2986">
                  <c:v>135000.00000000003</c:v>
                </c:pt>
                <c:pt idx="2987">
                  <c:v>90000</c:v>
                </c:pt>
                <c:pt idx="2988">
                  <c:v>80000</c:v>
                </c:pt>
                <c:pt idx="2989">
                  <c:v>87500</c:v>
                </c:pt>
                <c:pt idx="2990">
                  <c:v>192500.00000000003</c:v>
                </c:pt>
                <c:pt idx="2991">
                  <c:v>190000</c:v>
                </c:pt>
                <c:pt idx="2992">
                  <c:v>96250.000000000015</c:v>
                </c:pt>
                <c:pt idx="2993">
                  <c:v>52500.000000000007</c:v>
                </c:pt>
                <c:pt idx="2994">
                  <c:v>45000.000000000007</c:v>
                </c:pt>
                <c:pt idx="2995">
                  <c:v>60000</c:v>
                </c:pt>
                <c:pt idx="2996">
                  <c:v>101250</c:v>
                </c:pt>
                <c:pt idx="2997">
                  <c:v>199999.99999999997</c:v>
                </c:pt>
                <c:pt idx="2998">
                  <c:v>100000</c:v>
                </c:pt>
                <c:pt idx="2999">
                  <c:v>60000</c:v>
                </c:pt>
                <c:pt idx="3000">
                  <c:v>50000</c:v>
                </c:pt>
                <c:pt idx="3001">
                  <c:v>62499.999999999993</c:v>
                </c:pt>
                <c:pt idx="3002">
                  <c:v>137499.99999999997</c:v>
                </c:pt>
                <c:pt idx="3003">
                  <c:v>199999.99999999997</c:v>
                </c:pt>
                <c:pt idx="3004">
                  <c:v>100000</c:v>
                </c:pt>
                <c:pt idx="3005">
                  <c:v>78000</c:v>
                </c:pt>
                <c:pt idx="3006">
                  <c:v>70000</c:v>
                </c:pt>
                <c:pt idx="3007">
                  <c:v>90000</c:v>
                </c:pt>
                <c:pt idx="3008">
                  <c:v>162499.99999999997</c:v>
                </c:pt>
                <c:pt idx="3009">
                  <c:v>300000</c:v>
                </c:pt>
                <c:pt idx="3010">
                  <c:v>150000</c:v>
                </c:pt>
                <c:pt idx="3011">
                  <c:v>125000</c:v>
                </c:pt>
                <c:pt idx="3012">
                  <c:v>100000</c:v>
                </c:pt>
                <c:pt idx="3013">
                  <c:v>120000</c:v>
                </c:pt>
                <c:pt idx="3014">
                  <c:v>194999.99999999997</c:v>
                </c:pt>
                <c:pt idx="3015">
                  <c:v>135000.00000000003</c:v>
                </c:pt>
                <c:pt idx="3016">
                  <c:v>75000.000000000015</c:v>
                </c:pt>
                <c:pt idx="3017">
                  <c:v>50000.000000000015</c:v>
                </c:pt>
                <c:pt idx="3018">
                  <c:v>25000.000000000007</c:v>
                </c:pt>
                <c:pt idx="3019">
                  <c:v>60000</c:v>
                </c:pt>
                <c:pt idx="3020">
                  <c:v>75000.000000000015</c:v>
                </c:pt>
                <c:pt idx="3021">
                  <c:v>150000.00000000003</c:v>
                </c:pt>
                <c:pt idx="3022">
                  <c:v>45000.000000000007</c:v>
                </c:pt>
                <c:pt idx="3023">
                  <c:v>40000.000000000015</c:v>
                </c:pt>
                <c:pt idx="3024">
                  <c:v>18750.000000000004</c:v>
                </c:pt>
                <c:pt idx="3025">
                  <c:v>60000</c:v>
                </c:pt>
                <c:pt idx="3026">
                  <c:v>37499.999999999993</c:v>
                </c:pt>
                <c:pt idx="3027">
                  <c:v>94000.000000000015</c:v>
                </c:pt>
                <c:pt idx="3028">
                  <c:v>35000.000000000007</c:v>
                </c:pt>
                <c:pt idx="3029">
                  <c:v>22500.000000000007</c:v>
                </c:pt>
                <c:pt idx="3030">
                  <c:v>14999.999999999996</c:v>
                </c:pt>
                <c:pt idx="3031">
                  <c:v>45000.000000000007</c:v>
                </c:pt>
                <c:pt idx="3032">
                  <c:v>50000.000000000007</c:v>
                </c:pt>
                <c:pt idx="3033">
                  <c:v>95000.000000000015</c:v>
                </c:pt>
                <c:pt idx="3034">
                  <c:v>35000.000000000007</c:v>
                </c:pt>
                <c:pt idx="3035">
                  <c:v>17500.000000000007</c:v>
                </c:pt>
                <c:pt idx="3036">
                  <c:v>14999.999999999996</c:v>
                </c:pt>
                <c:pt idx="3037">
                  <c:v>75000</c:v>
                </c:pt>
                <c:pt idx="3038">
                  <c:v>125000</c:v>
                </c:pt>
                <c:pt idx="3039">
                  <c:v>312000</c:v>
                </c:pt>
                <c:pt idx="3040">
                  <c:v>90000</c:v>
                </c:pt>
                <c:pt idx="3041">
                  <c:v>70000</c:v>
                </c:pt>
                <c:pt idx="3042">
                  <c:v>43750</c:v>
                </c:pt>
                <c:pt idx="3043">
                  <c:v>67499.999999999985</c:v>
                </c:pt>
                <c:pt idx="3044">
                  <c:v>137499.99999999997</c:v>
                </c:pt>
                <c:pt idx="3045">
                  <c:v>183750</c:v>
                </c:pt>
                <c:pt idx="3046">
                  <c:v>82500.000000000029</c:v>
                </c:pt>
                <c:pt idx="3047">
                  <c:v>50000.000000000015</c:v>
                </c:pt>
                <c:pt idx="3048">
                  <c:v>43750.000000000015</c:v>
                </c:pt>
                <c:pt idx="3049">
                  <c:v>61250</c:v>
                </c:pt>
                <c:pt idx="3050">
                  <c:v>178750.00000000003</c:v>
                </c:pt>
                <c:pt idx="3051">
                  <c:v>275000</c:v>
                </c:pt>
                <c:pt idx="3052">
                  <c:v>135000.00000000003</c:v>
                </c:pt>
                <c:pt idx="3053">
                  <c:v>90000</c:v>
                </c:pt>
                <c:pt idx="3054">
                  <c:v>70000</c:v>
                </c:pt>
                <c:pt idx="3055">
                  <c:v>100000</c:v>
                </c:pt>
                <c:pt idx="3056">
                  <c:v>206250.00000000003</c:v>
                </c:pt>
                <c:pt idx="3057">
                  <c:v>262500</c:v>
                </c:pt>
                <c:pt idx="3058">
                  <c:v>135000.00000000003</c:v>
                </c:pt>
                <c:pt idx="3059">
                  <c:v>90000</c:v>
                </c:pt>
                <c:pt idx="3060">
                  <c:v>80000</c:v>
                </c:pt>
                <c:pt idx="3061">
                  <c:v>87500</c:v>
                </c:pt>
                <c:pt idx="3062">
                  <c:v>192500.00000000003</c:v>
                </c:pt>
                <c:pt idx="3063">
                  <c:v>166250</c:v>
                </c:pt>
                <c:pt idx="3064">
                  <c:v>82500.000000000029</c:v>
                </c:pt>
                <c:pt idx="3065">
                  <c:v>43750.000000000015</c:v>
                </c:pt>
                <c:pt idx="3066">
                  <c:v>37500.000000000007</c:v>
                </c:pt>
                <c:pt idx="3067">
                  <c:v>52500</c:v>
                </c:pt>
                <c:pt idx="3068">
                  <c:v>90000</c:v>
                </c:pt>
                <c:pt idx="3069">
                  <c:v>179999.99999999997</c:v>
                </c:pt>
                <c:pt idx="3070">
                  <c:v>87500</c:v>
                </c:pt>
                <c:pt idx="3071">
                  <c:v>52500</c:v>
                </c:pt>
                <c:pt idx="3072">
                  <c:v>43750</c:v>
                </c:pt>
                <c:pt idx="3073">
                  <c:v>56249.999999999993</c:v>
                </c:pt>
                <c:pt idx="3074">
                  <c:v>124999.99999999997</c:v>
                </c:pt>
                <c:pt idx="3075">
                  <c:v>179999.99999999997</c:v>
                </c:pt>
                <c:pt idx="3076">
                  <c:v>96250</c:v>
                </c:pt>
                <c:pt idx="3077">
                  <c:v>77000</c:v>
                </c:pt>
                <c:pt idx="3078">
                  <c:v>70000</c:v>
                </c:pt>
                <c:pt idx="3079">
                  <c:v>105000</c:v>
                </c:pt>
                <c:pt idx="3080">
                  <c:v>178749.99999999997</c:v>
                </c:pt>
                <c:pt idx="3081">
                  <c:v>315000</c:v>
                </c:pt>
                <c:pt idx="3082">
                  <c:v>162500</c:v>
                </c:pt>
                <c:pt idx="3083">
                  <c:v>137500</c:v>
                </c:pt>
                <c:pt idx="3084">
                  <c:v>112500</c:v>
                </c:pt>
                <c:pt idx="3085">
                  <c:v>135000</c:v>
                </c:pt>
                <c:pt idx="3086">
                  <c:v>211249.99999999994</c:v>
                </c:pt>
                <c:pt idx="3087">
                  <c:v>135000.00000000003</c:v>
                </c:pt>
                <c:pt idx="3088">
                  <c:v>75000.000000000015</c:v>
                </c:pt>
                <c:pt idx="3089">
                  <c:v>50000.000000000015</c:v>
                </c:pt>
                <c:pt idx="3090">
                  <c:v>25000.000000000007</c:v>
                </c:pt>
                <c:pt idx="3091">
                  <c:v>60000</c:v>
                </c:pt>
                <c:pt idx="3092">
                  <c:v>75000.000000000015</c:v>
                </c:pt>
                <c:pt idx="3093">
                  <c:v>150000.00000000003</c:v>
                </c:pt>
                <c:pt idx="3094">
                  <c:v>45000.000000000007</c:v>
                </c:pt>
                <c:pt idx="3095">
                  <c:v>40000.000000000015</c:v>
                </c:pt>
                <c:pt idx="3096">
                  <c:v>18750.000000000004</c:v>
                </c:pt>
                <c:pt idx="3097">
                  <c:v>60000</c:v>
                </c:pt>
                <c:pt idx="3098">
                  <c:v>37499.999999999993</c:v>
                </c:pt>
                <c:pt idx="3099">
                  <c:v>94000.000000000015</c:v>
                </c:pt>
                <c:pt idx="3100">
                  <c:v>35000.000000000007</c:v>
                </c:pt>
                <c:pt idx="3101">
                  <c:v>22500.000000000007</c:v>
                </c:pt>
                <c:pt idx="3102">
                  <c:v>11249.999999999998</c:v>
                </c:pt>
                <c:pt idx="3103">
                  <c:v>37500.000000000007</c:v>
                </c:pt>
                <c:pt idx="3104">
                  <c:v>45000.000000000007</c:v>
                </c:pt>
                <c:pt idx="3105">
                  <c:v>90000.000000000015</c:v>
                </c:pt>
                <c:pt idx="3106">
                  <c:v>30000.000000000004</c:v>
                </c:pt>
                <c:pt idx="3107">
                  <c:v>15000.000000000005</c:v>
                </c:pt>
                <c:pt idx="3108">
                  <c:v>11249.999999999998</c:v>
                </c:pt>
                <c:pt idx="3109">
                  <c:v>60000</c:v>
                </c:pt>
                <c:pt idx="3110">
                  <c:v>112500</c:v>
                </c:pt>
                <c:pt idx="3111">
                  <c:v>297000</c:v>
                </c:pt>
                <c:pt idx="3112">
                  <c:v>80000</c:v>
                </c:pt>
                <c:pt idx="3113">
                  <c:v>61250</c:v>
                </c:pt>
                <c:pt idx="3114">
                  <c:v>52500</c:v>
                </c:pt>
                <c:pt idx="3115">
                  <c:v>78749.999999999985</c:v>
                </c:pt>
                <c:pt idx="3116">
                  <c:v>149999.99999999997</c:v>
                </c:pt>
                <c:pt idx="3117">
                  <c:v>192500</c:v>
                </c:pt>
                <c:pt idx="3118">
                  <c:v>90000.000000000029</c:v>
                </c:pt>
                <c:pt idx="3119">
                  <c:v>50000.000000000015</c:v>
                </c:pt>
                <c:pt idx="3120">
                  <c:v>43750.000000000015</c:v>
                </c:pt>
                <c:pt idx="3121">
                  <c:v>61250</c:v>
                </c:pt>
                <c:pt idx="3122">
                  <c:v>178750.00000000003</c:v>
                </c:pt>
                <c:pt idx="3123">
                  <c:v>275000</c:v>
                </c:pt>
                <c:pt idx="3124">
                  <c:v>135000.00000000003</c:v>
                </c:pt>
                <c:pt idx="3125">
                  <c:v>90000</c:v>
                </c:pt>
                <c:pt idx="3126">
                  <c:v>70000</c:v>
                </c:pt>
                <c:pt idx="3127">
                  <c:v>100000</c:v>
                </c:pt>
                <c:pt idx="3128">
                  <c:v>206250.00000000003</c:v>
                </c:pt>
                <c:pt idx="3129">
                  <c:v>262500</c:v>
                </c:pt>
                <c:pt idx="3130">
                  <c:v>135000.00000000003</c:v>
                </c:pt>
                <c:pt idx="3131">
                  <c:v>90000</c:v>
                </c:pt>
                <c:pt idx="3132">
                  <c:v>80000</c:v>
                </c:pt>
                <c:pt idx="3133">
                  <c:v>87500</c:v>
                </c:pt>
                <c:pt idx="3134">
                  <c:v>192500.00000000003</c:v>
                </c:pt>
                <c:pt idx="3135">
                  <c:v>166250</c:v>
                </c:pt>
                <c:pt idx="3136">
                  <c:v>75000.000000000029</c:v>
                </c:pt>
                <c:pt idx="3137">
                  <c:v>37500.000000000007</c:v>
                </c:pt>
                <c:pt idx="3138">
                  <c:v>31250.000000000007</c:v>
                </c:pt>
                <c:pt idx="3139">
                  <c:v>43750</c:v>
                </c:pt>
                <c:pt idx="3140">
                  <c:v>80000</c:v>
                </c:pt>
                <c:pt idx="3141">
                  <c:v>168749.99999999997</c:v>
                </c:pt>
                <c:pt idx="3142">
                  <c:v>78750</c:v>
                </c:pt>
                <c:pt idx="3143">
                  <c:v>43750</c:v>
                </c:pt>
                <c:pt idx="3144">
                  <c:v>43750</c:v>
                </c:pt>
                <c:pt idx="3145">
                  <c:v>56249.999999999993</c:v>
                </c:pt>
                <c:pt idx="3146">
                  <c:v>124999.99999999997</c:v>
                </c:pt>
                <c:pt idx="3147">
                  <c:v>179999.99999999997</c:v>
                </c:pt>
                <c:pt idx="3148">
                  <c:v>105000</c:v>
                </c:pt>
                <c:pt idx="3149">
                  <c:v>85750</c:v>
                </c:pt>
                <c:pt idx="3150">
                  <c:v>78750</c:v>
                </c:pt>
                <c:pt idx="3151">
                  <c:v>120000</c:v>
                </c:pt>
                <c:pt idx="3152">
                  <c:v>194999.99999999997</c:v>
                </c:pt>
                <c:pt idx="3153">
                  <c:v>330000</c:v>
                </c:pt>
                <c:pt idx="3154">
                  <c:v>175000</c:v>
                </c:pt>
                <c:pt idx="3155">
                  <c:v>150000</c:v>
                </c:pt>
                <c:pt idx="3156">
                  <c:v>125000</c:v>
                </c:pt>
                <c:pt idx="3157">
                  <c:v>150000</c:v>
                </c:pt>
                <c:pt idx="3158">
                  <c:v>227499.99999999994</c:v>
                </c:pt>
                <c:pt idx="3159">
                  <c:v>175000</c:v>
                </c:pt>
                <c:pt idx="3160">
                  <c:v>105000</c:v>
                </c:pt>
                <c:pt idx="3161">
                  <c:v>75000.000000000015</c:v>
                </c:pt>
                <c:pt idx="3162">
                  <c:v>45000.000000000007</c:v>
                </c:pt>
                <c:pt idx="3163">
                  <c:v>89999.999999999985</c:v>
                </c:pt>
                <c:pt idx="3164">
                  <c:v>105000</c:v>
                </c:pt>
                <c:pt idx="3165">
                  <c:v>192500</c:v>
                </c:pt>
                <c:pt idx="3166">
                  <c:v>70000</c:v>
                </c:pt>
                <c:pt idx="3167">
                  <c:v>62500.000000000015</c:v>
                </c:pt>
                <c:pt idx="3168">
                  <c:v>37500.000000000007</c:v>
                </c:pt>
                <c:pt idx="3169">
                  <c:v>89999.999999999985</c:v>
                </c:pt>
                <c:pt idx="3170">
                  <c:v>59999.999999999993</c:v>
                </c:pt>
                <c:pt idx="3171">
                  <c:v>130000.00000000004</c:v>
                </c:pt>
                <c:pt idx="3172">
                  <c:v>56250.000000000015</c:v>
                </c:pt>
                <c:pt idx="3173">
                  <c:v>41250.000000000007</c:v>
                </c:pt>
                <c:pt idx="3174">
                  <c:v>24999.999999999996</c:v>
                </c:pt>
                <c:pt idx="3175">
                  <c:v>61250</c:v>
                </c:pt>
                <c:pt idx="3176">
                  <c:v>68750.000000000015</c:v>
                </c:pt>
                <c:pt idx="3177">
                  <c:v>125000.00000000003</c:v>
                </c:pt>
                <c:pt idx="3178">
                  <c:v>50000.000000000015</c:v>
                </c:pt>
                <c:pt idx="3179">
                  <c:v>30000.000000000004</c:v>
                </c:pt>
                <c:pt idx="3180">
                  <c:v>24999.999999999996</c:v>
                </c:pt>
                <c:pt idx="3181">
                  <c:v>97500</c:v>
                </c:pt>
                <c:pt idx="3182">
                  <c:v>137500</c:v>
                </c:pt>
                <c:pt idx="3183">
                  <c:v>327000</c:v>
                </c:pt>
                <c:pt idx="3184">
                  <c:v>100000</c:v>
                </c:pt>
                <c:pt idx="3185">
                  <c:v>78750</c:v>
                </c:pt>
                <c:pt idx="3186">
                  <c:v>61250</c:v>
                </c:pt>
                <c:pt idx="3187">
                  <c:v>89999.999999999985</c:v>
                </c:pt>
                <c:pt idx="3188">
                  <c:v>178749.99999999997</c:v>
                </c:pt>
                <c:pt idx="3189">
                  <c:v>230000</c:v>
                </c:pt>
                <c:pt idx="3190">
                  <c:v>113750.00000000003</c:v>
                </c:pt>
                <c:pt idx="3191">
                  <c:v>60000.000000000007</c:v>
                </c:pt>
                <c:pt idx="3192">
                  <c:v>52500.000000000007</c:v>
                </c:pt>
                <c:pt idx="3193">
                  <c:v>70000</c:v>
                </c:pt>
                <c:pt idx="3194">
                  <c:v>195000.00000000003</c:v>
                </c:pt>
                <c:pt idx="3195">
                  <c:v>302500.00000000006</c:v>
                </c:pt>
                <c:pt idx="3196">
                  <c:v>150000.00000000003</c:v>
                </c:pt>
                <c:pt idx="3197">
                  <c:v>101250</c:v>
                </c:pt>
                <c:pt idx="3198">
                  <c:v>78750</c:v>
                </c:pt>
                <c:pt idx="3199">
                  <c:v>110000.00000000001</c:v>
                </c:pt>
                <c:pt idx="3200">
                  <c:v>225000.00000000003</c:v>
                </c:pt>
                <c:pt idx="3201">
                  <c:v>262500</c:v>
                </c:pt>
                <c:pt idx="3202">
                  <c:v>135000.00000000003</c:v>
                </c:pt>
                <c:pt idx="3203">
                  <c:v>90000</c:v>
                </c:pt>
                <c:pt idx="3204">
                  <c:v>80000</c:v>
                </c:pt>
                <c:pt idx="3205">
                  <c:v>87500</c:v>
                </c:pt>
                <c:pt idx="3206">
                  <c:v>192500.00000000003</c:v>
                </c:pt>
                <c:pt idx="3207">
                  <c:v>166250</c:v>
                </c:pt>
                <c:pt idx="3208">
                  <c:v>82500.000000000029</c:v>
                </c:pt>
                <c:pt idx="3209">
                  <c:v>43750.000000000015</c:v>
                </c:pt>
                <c:pt idx="3210">
                  <c:v>37500.000000000007</c:v>
                </c:pt>
                <c:pt idx="3211">
                  <c:v>52500</c:v>
                </c:pt>
                <c:pt idx="3212">
                  <c:v>90000</c:v>
                </c:pt>
                <c:pt idx="3213">
                  <c:v>179999.99999999997</c:v>
                </c:pt>
                <c:pt idx="3214">
                  <c:v>87500</c:v>
                </c:pt>
                <c:pt idx="3215">
                  <c:v>52500</c:v>
                </c:pt>
                <c:pt idx="3216">
                  <c:v>52500</c:v>
                </c:pt>
                <c:pt idx="3217">
                  <c:v>67499.999999999985</c:v>
                </c:pt>
                <c:pt idx="3218">
                  <c:v>137499.99999999997</c:v>
                </c:pt>
                <c:pt idx="3219">
                  <c:v>191249.99999999997</c:v>
                </c:pt>
                <c:pt idx="3220">
                  <c:v>113750</c:v>
                </c:pt>
                <c:pt idx="3221">
                  <c:v>94500</c:v>
                </c:pt>
                <c:pt idx="3222">
                  <c:v>96250</c:v>
                </c:pt>
                <c:pt idx="3223">
                  <c:v>150000</c:v>
                </c:pt>
                <c:pt idx="3224">
                  <c:v>227499.99999999994</c:v>
                </c:pt>
                <c:pt idx="3225">
                  <c:v>360000</c:v>
                </c:pt>
                <c:pt idx="3226">
                  <c:v>200000</c:v>
                </c:pt>
                <c:pt idx="3227">
                  <c:v>175000</c:v>
                </c:pt>
                <c:pt idx="3228">
                  <c:v>150000</c:v>
                </c:pt>
                <c:pt idx="3229">
                  <c:v>180000</c:v>
                </c:pt>
                <c:pt idx="3230">
                  <c:v>259999.99999999994</c:v>
                </c:pt>
                <c:pt idx="3231">
                  <c:v>175000</c:v>
                </c:pt>
                <c:pt idx="3232">
                  <c:v>105000</c:v>
                </c:pt>
                <c:pt idx="3233">
                  <c:v>75000.000000000015</c:v>
                </c:pt>
                <c:pt idx="3234">
                  <c:v>45000.000000000007</c:v>
                </c:pt>
                <c:pt idx="3235">
                  <c:v>89999.999999999985</c:v>
                </c:pt>
                <c:pt idx="3236">
                  <c:v>105000</c:v>
                </c:pt>
                <c:pt idx="3237">
                  <c:v>192500</c:v>
                </c:pt>
                <c:pt idx="3238">
                  <c:v>80000</c:v>
                </c:pt>
                <c:pt idx="3239">
                  <c:v>90000.000000000015</c:v>
                </c:pt>
                <c:pt idx="3240">
                  <c:v>61250</c:v>
                </c:pt>
                <c:pt idx="3241">
                  <c:v>124999.99999999999</c:v>
                </c:pt>
                <c:pt idx="3242">
                  <c:v>87499.999999999971</c:v>
                </c:pt>
                <c:pt idx="3243">
                  <c:v>171000.00000000003</c:v>
                </c:pt>
                <c:pt idx="3244">
                  <c:v>82500.000000000015</c:v>
                </c:pt>
                <c:pt idx="3245">
                  <c:v>65000</c:v>
                </c:pt>
                <c:pt idx="3246">
                  <c:v>43749.999999999985</c:v>
                </c:pt>
                <c:pt idx="3247">
                  <c:v>90000</c:v>
                </c:pt>
                <c:pt idx="3248">
                  <c:v>97500.000000000015</c:v>
                </c:pt>
                <c:pt idx="3249">
                  <c:v>165000.00000000003</c:v>
                </c:pt>
                <c:pt idx="3250">
                  <c:v>75000.000000000015</c:v>
                </c:pt>
                <c:pt idx="3251">
                  <c:v>50000</c:v>
                </c:pt>
                <c:pt idx="3252">
                  <c:v>43749.999999999985</c:v>
                </c:pt>
                <c:pt idx="3253">
                  <c:v>130000</c:v>
                </c:pt>
                <c:pt idx="3254">
                  <c:v>162500</c:v>
                </c:pt>
                <c:pt idx="3255">
                  <c:v>357000</c:v>
                </c:pt>
                <c:pt idx="3256">
                  <c:v>120000</c:v>
                </c:pt>
                <c:pt idx="3257">
                  <c:v>96250</c:v>
                </c:pt>
                <c:pt idx="3258">
                  <c:v>70000</c:v>
                </c:pt>
                <c:pt idx="3259">
                  <c:v>101249.99999999999</c:v>
                </c:pt>
                <c:pt idx="3260">
                  <c:v>192499.99999999997</c:v>
                </c:pt>
                <c:pt idx="3261">
                  <c:v>270000</c:v>
                </c:pt>
                <c:pt idx="3262">
                  <c:v>170000.00000000003</c:v>
                </c:pt>
                <c:pt idx="3263">
                  <c:v>105000</c:v>
                </c:pt>
                <c:pt idx="3264">
                  <c:v>96250</c:v>
                </c:pt>
                <c:pt idx="3265">
                  <c:v>123750</c:v>
                </c:pt>
                <c:pt idx="3266">
                  <c:v>276250.00000000006</c:v>
                </c:pt>
                <c:pt idx="3267">
                  <c:v>390000.00000000006</c:v>
                </c:pt>
                <c:pt idx="3268">
                  <c:v>220000.00000000006</c:v>
                </c:pt>
                <c:pt idx="3269">
                  <c:v>162500</c:v>
                </c:pt>
                <c:pt idx="3270">
                  <c:v>137500</c:v>
                </c:pt>
                <c:pt idx="3271">
                  <c:v>180000.00000000003</c:v>
                </c:pt>
                <c:pt idx="3272">
                  <c:v>308750.00000000006</c:v>
                </c:pt>
                <c:pt idx="3273">
                  <c:v>262500</c:v>
                </c:pt>
                <c:pt idx="3274">
                  <c:v>135000.00000000003</c:v>
                </c:pt>
                <c:pt idx="3275">
                  <c:v>120000</c:v>
                </c:pt>
                <c:pt idx="3276">
                  <c:v>110000</c:v>
                </c:pt>
                <c:pt idx="3277">
                  <c:v>125000</c:v>
                </c:pt>
                <c:pt idx="3278">
                  <c:v>233750.00000000003</c:v>
                </c:pt>
                <c:pt idx="3279">
                  <c:v>192500</c:v>
                </c:pt>
                <c:pt idx="3280">
                  <c:v>105000.00000000004</c:v>
                </c:pt>
                <c:pt idx="3281">
                  <c:v>62500.000000000015</c:v>
                </c:pt>
                <c:pt idx="3282">
                  <c:v>56250.000000000015</c:v>
                </c:pt>
                <c:pt idx="3283">
                  <c:v>78750</c:v>
                </c:pt>
                <c:pt idx="3284">
                  <c:v>120000</c:v>
                </c:pt>
                <c:pt idx="3285">
                  <c:v>191249.99999999997</c:v>
                </c:pt>
                <c:pt idx="3286">
                  <c:v>96250</c:v>
                </c:pt>
                <c:pt idx="3287">
                  <c:v>61250</c:v>
                </c:pt>
                <c:pt idx="3288">
                  <c:v>61250</c:v>
                </c:pt>
                <c:pt idx="3289">
                  <c:v>78749.999999999985</c:v>
                </c:pt>
                <c:pt idx="3290">
                  <c:v>149999.99999999997</c:v>
                </c:pt>
                <c:pt idx="3291">
                  <c:v>202499.99999999997</c:v>
                </c:pt>
                <c:pt idx="3292">
                  <c:v>122500</c:v>
                </c:pt>
                <c:pt idx="3293">
                  <c:v>103250</c:v>
                </c:pt>
                <c:pt idx="3294">
                  <c:v>130000</c:v>
                </c:pt>
                <c:pt idx="3295">
                  <c:v>195000</c:v>
                </c:pt>
                <c:pt idx="3296">
                  <c:v>280000</c:v>
                </c:pt>
                <c:pt idx="3297">
                  <c:v>422500</c:v>
                </c:pt>
                <c:pt idx="3298">
                  <c:v>247500.00000000003</c:v>
                </c:pt>
                <c:pt idx="3299">
                  <c:v>220000.00000000003</c:v>
                </c:pt>
                <c:pt idx="3300">
                  <c:v>192500.00000000003</c:v>
                </c:pt>
                <c:pt idx="3301">
                  <c:v>227500</c:v>
                </c:pt>
                <c:pt idx="3302">
                  <c:v>315000</c:v>
                </c:pt>
                <c:pt idx="3303">
                  <c:v>148750</c:v>
                </c:pt>
                <c:pt idx="3304">
                  <c:v>78750</c:v>
                </c:pt>
                <c:pt idx="3305">
                  <c:v>56250.000000000015</c:v>
                </c:pt>
                <c:pt idx="3306">
                  <c:v>22500</c:v>
                </c:pt>
                <c:pt idx="3307">
                  <c:v>56250</c:v>
                </c:pt>
                <c:pt idx="3308">
                  <c:v>78750</c:v>
                </c:pt>
                <c:pt idx="3309">
                  <c:v>166250</c:v>
                </c:pt>
                <c:pt idx="3310">
                  <c:v>43750</c:v>
                </c:pt>
                <c:pt idx="3311">
                  <c:v>43750.000000000015</c:v>
                </c:pt>
                <c:pt idx="3312">
                  <c:v>15000</c:v>
                </c:pt>
                <c:pt idx="3313">
                  <c:v>56250</c:v>
                </c:pt>
                <c:pt idx="3314">
                  <c:v>78750</c:v>
                </c:pt>
                <c:pt idx="3315">
                  <c:v>155750</c:v>
                </c:pt>
                <c:pt idx="3316">
                  <c:v>52500</c:v>
                </c:pt>
                <c:pt idx="3317">
                  <c:v>43750.000000000015</c:v>
                </c:pt>
                <c:pt idx="3318">
                  <c:v>7500</c:v>
                </c:pt>
                <c:pt idx="3319">
                  <c:v>33750</c:v>
                </c:pt>
                <c:pt idx="3320">
                  <c:v>61250</c:v>
                </c:pt>
                <c:pt idx="3321">
                  <c:v>148750</c:v>
                </c:pt>
                <c:pt idx="3322">
                  <c:v>43750</c:v>
                </c:pt>
                <c:pt idx="3323">
                  <c:v>31250.000000000007</c:v>
                </c:pt>
                <c:pt idx="3324">
                  <c:v>15000</c:v>
                </c:pt>
                <c:pt idx="3325">
                  <c:v>22500</c:v>
                </c:pt>
                <c:pt idx="3326">
                  <c:v>70000</c:v>
                </c:pt>
                <c:pt idx="3327">
                  <c:v>234999.99999999997</c:v>
                </c:pt>
                <c:pt idx="3328">
                  <c:v>78750</c:v>
                </c:pt>
                <c:pt idx="3329">
                  <c:v>60000</c:v>
                </c:pt>
                <c:pt idx="3330">
                  <c:v>40000</c:v>
                </c:pt>
                <c:pt idx="3331">
                  <c:v>62499.999999999993</c:v>
                </c:pt>
                <c:pt idx="3332">
                  <c:v>137499.99999999997</c:v>
                </c:pt>
                <c:pt idx="3333">
                  <c:v>249999.99999999997</c:v>
                </c:pt>
                <c:pt idx="3334">
                  <c:v>112500</c:v>
                </c:pt>
                <c:pt idx="3335">
                  <c:v>70000</c:v>
                </c:pt>
                <c:pt idx="3336">
                  <c:v>60000</c:v>
                </c:pt>
                <c:pt idx="3337">
                  <c:v>74999.999999999985</c:v>
                </c:pt>
                <c:pt idx="3338">
                  <c:v>164999.99999999997</c:v>
                </c:pt>
                <c:pt idx="3339">
                  <c:v>262499.99999999994</c:v>
                </c:pt>
                <c:pt idx="3340">
                  <c:v>123750</c:v>
                </c:pt>
                <c:pt idx="3341">
                  <c:v>80000</c:v>
                </c:pt>
                <c:pt idx="3342">
                  <c:v>60000</c:v>
                </c:pt>
                <c:pt idx="3343">
                  <c:v>87499.999999999985</c:v>
                </c:pt>
                <c:pt idx="3344">
                  <c:v>192499.99999999997</c:v>
                </c:pt>
                <c:pt idx="3345">
                  <c:v>249999.99999999997</c:v>
                </c:pt>
                <c:pt idx="3346">
                  <c:v>123750</c:v>
                </c:pt>
                <c:pt idx="3347">
                  <c:v>80000</c:v>
                </c:pt>
                <c:pt idx="3348">
                  <c:v>60000</c:v>
                </c:pt>
                <c:pt idx="3349">
                  <c:v>62499.999999999993</c:v>
                </c:pt>
                <c:pt idx="3350">
                  <c:v>164999.99999999997</c:v>
                </c:pt>
                <c:pt idx="3351">
                  <c:v>212499.99999999997</c:v>
                </c:pt>
                <c:pt idx="3352">
                  <c:v>101250</c:v>
                </c:pt>
                <c:pt idx="3353">
                  <c:v>50000</c:v>
                </c:pt>
                <c:pt idx="3354">
                  <c:v>40000</c:v>
                </c:pt>
                <c:pt idx="3355">
                  <c:v>49999.999999999993</c:v>
                </c:pt>
                <c:pt idx="3356">
                  <c:v>109999.99999999999</c:v>
                </c:pt>
                <c:pt idx="3357">
                  <c:v>206249.99999999997</c:v>
                </c:pt>
                <c:pt idx="3358">
                  <c:v>100000</c:v>
                </c:pt>
                <c:pt idx="3359">
                  <c:v>50000</c:v>
                </c:pt>
                <c:pt idx="3360">
                  <c:v>37500</c:v>
                </c:pt>
                <c:pt idx="3361">
                  <c:v>45000</c:v>
                </c:pt>
                <c:pt idx="3362">
                  <c:v>129999.99999999997</c:v>
                </c:pt>
                <c:pt idx="3363">
                  <c:v>210000</c:v>
                </c:pt>
                <c:pt idx="3364">
                  <c:v>87500</c:v>
                </c:pt>
                <c:pt idx="3365">
                  <c:v>85000</c:v>
                </c:pt>
                <c:pt idx="3366">
                  <c:v>75000</c:v>
                </c:pt>
                <c:pt idx="3367">
                  <c:v>75000</c:v>
                </c:pt>
                <c:pt idx="3368">
                  <c:v>146249.99999999997</c:v>
                </c:pt>
                <c:pt idx="3369">
                  <c:v>270000</c:v>
                </c:pt>
                <c:pt idx="3370">
                  <c:v>125000</c:v>
                </c:pt>
                <c:pt idx="3371">
                  <c:v>112500</c:v>
                </c:pt>
                <c:pt idx="3372">
                  <c:v>87500</c:v>
                </c:pt>
                <c:pt idx="3373">
                  <c:v>105000</c:v>
                </c:pt>
                <c:pt idx="3374">
                  <c:v>178749.99999999997</c:v>
                </c:pt>
                <c:pt idx="3375">
                  <c:v>210000</c:v>
                </c:pt>
                <c:pt idx="3376">
                  <c:v>130000</c:v>
                </c:pt>
                <c:pt idx="3377">
                  <c:v>97500.000000000015</c:v>
                </c:pt>
                <c:pt idx="3378">
                  <c:v>61250</c:v>
                </c:pt>
                <c:pt idx="3379">
                  <c:v>112500</c:v>
                </c:pt>
                <c:pt idx="3380">
                  <c:v>130000</c:v>
                </c:pt>
                <c:pt idx="3381">
                  <c:v>230000</c:v>
                </c:pt>
                <c:pt idx="3382">
                  <c:v>90000</c:v>
                </c:pt>
                <c:pt idx="3383">
                  <c:v>82500.000000000015</c:v>
                </c:pt>
                <c:pt idx="3384">
                  <c:v>52500</c:v>
                </c:pt>
                <c:pt idx="3385">
                  <c:v>112500</c:v>
                </c:pt>
                <c:pt idx="3386">
                  <c:v>130000</c:v>
                </c:pt>
                <c:pt idx="3387">
                  <c:v>218000</c:v>
                </c:pt>
                <c:pt idx="3388">
                  <c:v>100000</c:v>
                </c:pt>
                <c:pt idx="3389">
                  <c:v>82500.000000000015</c:v>
                </c:pt>
                <c:pt idx="3390">
                  <c:v>43750</c:v>
                </c:pt>
                <c:pt idx="3391">
                  <c:v>87500</c:v>
                </c:pt>
                <c:pt idx="3392">
                  <c:v>110000</c:v>
                </c:pt>
                <c:pt idx="3393">
                  <c:v>210000</c:v>
                </c:pt>
                <c:pt idx="3394">
                  <c:v>90000</c:v>
                </c:pt>
                <c:pt idx="3395">
                  <c:v>67500.000000000015</c:v>
                </c:pt>
                <c:pt idx="3396">
                  <c:v>52500</c:v>
                </c:pt>
                <c:pt idx="3397">
                  <c:v>75000</c:v>
                </c:pt>
                <c:pt idx="3398">
                  <c:v>120000</c:v>
                </c:pt>
                <c:pt idx="3399">
                  <c:v>313499.99999999994</c:v>
                </c:pt>
                <c:pt idx="3400">
                  <c:v>137500</c:v>
                </c:pt>
                <c:pt idx="3401">
                  <c:v>135000</c:v>
                </c:pt>
                <c:pt idx="3402">
                  <c:v>112500</c:v>
                </c:pt>
                <c:pt idx="3403">
                  <c:v>151249.99999999997</c:v>
                </c:pt>
                <c:pt idx="3404">
                  <c:v>240000</c:v>
                </c:pt>
                <c:pt idx="3405">
                  <c:v>357499.99999999994</c:v>
                </c:pt>
                <c:pt idx="3406">
                  <c:v>200000</c:v>
                </c:pt>
                <c:pt idx="3407">
                  <c:v>146250</c:v>
                </c:pt>
                <c:pt idx="3408">
                  <c:v>135000</c:v>
                </c:pt>
                <c:pt idx="3409">
                  <c:v>164999.99999999997</c:v>
                </c:pt>
                <c:pt idx="3410">
                  <c:v>270000</c:v>
                </c:pt>
                <c:pt idx="3411">
                  <c:v>371249.99999999994</c:v>
                </c:pt>
                <c:pt idx="3412">
                  <c:v>212500</c:v>
                </c:pt>
                <c:pt idx="3413">
                  <c:v>157500</c:v>
                </c:pt>
                <c:pt idx="3414">
                  <c:v>135000</c:v>
                </c:pt>
                <c:pt idx="3415">
                  <c:v>178749.99999999997</c:v>
                </c:pt>
                <c:pt idx="3416">
                  <c:v>300000</c:v>
                </c:pt>
                <c:pt idx="3417">
                  <c:v>357499.99999999994</c:v>
                </c:pt>
                <c:pt idx="3418">
                  <c:v>212500</c:v>
                </c:pt>
                <c:pt idx="3419">
                  <c:v>157500</c:v>
                </c:pt>
                <c:pt idx="3420">
                  <c:v>112500</c:v>
                </c:pt>
                <c:pt idx="3421">
                  <c:v>123749.99999999999</c:v>
                </c:pt>
                <c:pt idx="3422">
                  <c:v>240000</c:v>
                </c:pt>
                <c:pt idx="3423">
                  <c:v>288749.99999999994</c:v>
                </c:pt>
                <c:pt idx="3424">
                  <c:v>162500</c:v>
                </c:pt>
                <c:pt idx="3425">
                  <c:v>101250</c:v>
                </c:pt>
                <c:pt idx="3426">
                  <c:v>90000</c:v>
                </c:pt>
                <c:pt idx="3427">
                  <c:v>109999.99999999999</c:v>
                </c:pt>
                <c:pt idx="3428">
                  <c:v>180000</c:v>
                </c:pt>
                <c:pt idx="3429">
                  <c:v>285000</c:v>
                </c:pt>
                <c:pt idx="3430">
                  <c:v>165000.00000000003</c:v>
                </c:pt>
                <c:pt idx="3431">
                  <c:v>110000.00000000001</c:v>
                </c:pt>
                <c:pt idx="3432">
                  <c:v>96250.000000000015</c:v>
                </c:pt>
                <c:pt idx="3433">
                  <c:v>113750</c:v>
                </c:pt>
                <c:pt idx="3434">
                  <c:v>210000</c:v>
                </c:pt>
                <c:pt idx="3435">
                  <c:v>292500</c:v>
                </c:pt>
                <c:pt idx="3436">
                  <c:v>178750.00000000003</c:v>
                </c:pt>
                <c:pt idx="3437">
                  <c:v>176000.00000000003</c:v>
                </c:pt>
                <c:pt idx="3438">
                  <c:v>165000.00000000003</c:v>
                </c:pt>
                <c:pt idx="3439">
                  <c:v>178750</c:v>
                </c:pt>
                <c:pt idx="3440">
                  <c:v>262500</c:v>
                </c:pt>
                <c:pt idx="3441">
                  <c:v>390000</c:v>
                </c:pt>
                <c:pt idx="3442">
                  <c:v>220000.00000000003</c:v>
                </c:pt>
                <c:pt idx="3443">
                  <c:v>206250.00000000003</c:v>
                </c:pt>
                <c:pt idx="3444">
                  <c:v>178750.00000000003</c:v>
                </c:pt>
                <c:pt idx="3445">
                  <c:v>211250</c:v>
                </c:pt>
                <c:pt idx="3446">
                  <c:v>297500</c:v>
                </c:pt>
                <c:pt idx="3447">
                  <c:v>166250</c:v>
                </c:pt>
                <c:pt idx="3448">
                  <c:v>96250</c:v>
                </c:pt>
                <c:pt idx="3449">
                  <c:v>68750.000000000015</c:v>
                </c:pt>
                <c:pt idx="3450">
                  <c:v>37500</c:v>
                </c:pt>
                <c:pt idx="3451">
                  <c:v>78750</c:v>
                </c:pt>
                <c:pt idx="3452">
                  <c:v>96250</c:v>
                </c:pt>
                <c:pt idx="3453">
                  <c:v>183750</c:v>
                </c:pt>
                <c:pt idx="3454">
                  <c:v>61250</c:v>
                </c:pt>
                <c:pt idx="3455">
                  <c:v>56250.000000000015</c:v>
                </c:pt>
                <c:pt idx="3456">
                  <c:v>30000</c:v>
                </c:pt>
                <c:pt idx="3457">
                  <c:v>78750</c:v>
                </c:pt>
                <c:pt idx="3458">
                  <c:v>96250</c:v>
                </c:pt>
                <c:pt idx="3459">
                  <c:v>173250</c:v>
                </c:pt>
                <c:pt idx="3460">
                  <c:v>70000</c:v>
                </c:pt>
                <c:pt idx="3461">
                  <c:v>56250.000000000015</c:v>
                </c:pt>
                <c:pt idx="3462">
                  <c:v>22500</c:v>
                </c:pt>
                <c:pt idx="3463">
                  <c:v>56250</c:v>
                </c:pt>
                <c:pt idx="3464">
                  <c:v>78750</c:v>
                </c:pt>
                <c:pt idx="3465">
                  <c:v>166250</c:v>
                </c:pt>
                <c:pt idx="3466">
                  <c:v>61250</c:v>
                </c:pt>
                <c:pt idx="3467">
                  <c:v>43750.000000000015</c:v>
                </c:pt>
                <c:pt idx="3468">
                  <c:v>30000</c:v>
                </c:pt>
                <c:pt idx="3469">
                  <c:v>45000</c:v>
                </c:pt>
                <c:pt idx="3470">
                  <c:v>87500</c:v>
                </c:pt>
                <c:pt idx="3471">
                  <c:v>259999.99999999997</c:v>
                </c:pt>
                <c:pt idx="3472">
                  <c:v>101250</c:v>
                </c:pt>
                <c:pt idx="3473">
                  <c:v>100000</c:v>
                </c:pt>
                <c:pt idx="3474">
                  <c:v>80000</c:v>
                </c:pt>
                <c:pt idx="3475">
                  <c:v>112499.99999999999</c:v>
                </c:pt>
                <c:pt idx="3476">
                  <c:v>192499.99999999997</c:v>
                </c:pt>
                <c:pt idx="3477">
                  <c:v>299999.99999999994</c:v>
                </c:pt>
                <c:pt idx="3478">
                  <c:v>157500</c:v>
                </c:pt>
                <c:pt idx="3479">
                  <c:v>110000</c:v>
                </c:pt>
                <c:pt idx="3480">
                  <c:v>100000</c:v>
                </c:pt>
                <c:pt idx="3481">
                  <c:v>124999.99999999999</c:v>
                </c:pt>
                <c:pt idx="3482">
                  <c:v>219999.99999999997</c:v>
                </c:pt>
                <c:pt idx="3483">
                  <c:v>312499.99999999994</c:v>
                </c:pt>
                <c:pt idx="3484">
                  <c:v>168750</c:v>
                </c:pt>
                <c:pt idx="3485">
                  <c:v>120000</c:v>
                </c:pt>
                <c:pt idx="3486">
                  <c:v>100000</c:v>
                </c:pt>
                <c:pt idx="3487">
                  <c:v>137499.99999999997</c:v>
                </c:pt>
                <c:pt idx="3488">
                  <c:v>247499.99999999997</c:v>
                </c:pt>
                <c:pt idx="3489">
                  <c:v>299999.99999999994</c:v>
                </c:pt>
                <c:pt idx="3490">
                  <c:v>168750</c:v>
                </c:pt>
                <c:pt idx="3491">
                  <c:v>120000</c:v>
                </c:pt>
                <c:pt idx="3492">
                  <c:v>80000</c:v>
                </c:pt>
                <c:pt idx="3493">
                  <c:v>87499.999999999985</c:v>
                </c:pt>
                <c:pt idx="3494">
                  <c:v>192499.99999999997</c:v>
                </c:pt>
                <c:pt idx="3495">
                  <c:v>237499.99999999997</c:v>
                </c:pt>
                <c:pt idx="3496">
                  <c:v>123750</c:v>
                </c:pt>
                <c:pt idx="3497">
                  <c:v>70000</c:v>
                </c:pt>
                <c:pt idx="3498">
                  <c:v>60000</c:v>
                </c:pt>
                <c:pt idx="3499">
                  <c:v>74999.999999999985</c:v>
                </c:pt>
                <c:pt idx="3500">
                  <c:v>137499.99999999997</c:v>
                </c:pt>
                <c:pt idx="3501">
                  <c:v>233749.99999999997</c:v>
                </c:pt>
                <c:pt idx="3502">
                  <c:v>125000</c:v>
                </c:pt>
                <c:pt idx="3503">
                  <c:v>75000</c:v>
                </c:pt>
                <c:pt idx="3504">
                  <c:v>62500</c:v>
                </c:pt>
                <c:pt idx="3505">
                  <c:v>75000</c:v>
                </c:pt>
                <c:pt idx="3506">
                  <c:v>162499.99999999997</c:v>
                </c:pt>
                <c:pt idx="3507">
                  <c:v>240000</c:v>
                </c:pt>
                <c:pt idx="3508">
                  <c:v>137500</c:v>
                </c:pt>
                <c:pt idx="3509">
                  <c:v>135000</c:v>
                </c:pt>
                <c:pt idx="3510">
                  <c:v>125000</c:v>
                </c:pt>
                <c:pt idx="3511">
                  <c:v>135000</c:v>
                </c:pt>
                <c:pt idx="3512">
                  <c:v>211249.99999999994</c:v>
                </c:pt>
                <c:pt idx="3513">
                  <c:v>330000</c:v>
                </c:pt>
                <c:pt idx="3514">
                  <c:v>175000</c:v>
                </c:pt>
                <c:pt idx="3515">
                  <c:v>162500</c:v>
                </c:pt>
                <c:pt idx="3516">
                  <c:v>137500</c:v>
                </c:pt>
                <c:pt idx="3517">
                  <c:v>165000</c:v>
                </c:pt>
                <c:pt idx="3518">
                  <c:v>243749.99999999994</c:v>
                </c:pt>
                <c:pt idx="3519">
                  <c:v>200000</c:v>
                </c:pt>
                <c:pt idx="3520">
                  <c:v>120000</c:v>
                </c:pt>
                <c:pt idx="3521">
                  <c:v>90000.000000000015</c:v>
                </c:pt>
                <c:pt idx="3522">
                  <c:v>52500</c:v>
                </c:pt>
                <c:pt idx="3523">
                  <c:v>100000</c:v>
                </c:pt>
                <c:pt idx="3524">
                  <c:v>120000</c:v>
                </c:pt>
                <c:pt idx="3525">
                  <c:v>220000</c:v>
                </c:pt>
                <c:pt idx="3526">
                  <c:v>80000</c:v>
                </c:pt>
                <c:pt idx="3527">
                  <c:v>75000.000000000015</c:v>
                </c:pt>
                <c:pt idx="3528">
                  <c:v>43750</c:v>
                </c:pt>
                <c:pt idx="3529">
                  <c:v>100000</c:v>
                </c:pt>
                <c:pt idx="3530">
                  <c:v>120000</c:v>
                </c:pt>
                <c:pt idx="3531">
                  <c:v>208000</c:v>
                </c:pt>
                <c:pt idx="3532">
                  <c:v>90000</c:v>
                </c:pt>
                <c:pt idx="3533">
                  <c:v>75000.000000000015</c:v>
                </c:pt>
                <c:pt idx="3534">
                  <c:v>35000</c:v>
                </c:pt>
                <c:pt idx="3535">
                  <c:v>75000</c:v>
                </c:pt>
                <c:pt idx="3536">
                  <c:v>100000</c:v>
                </c:pt>
                <c:pt idx="3537">
                  <c:v>200000</c:v>
                </c:pt>
                <c:pt idx="3538">
                  <c:v>80000</c:v>
                </c:pt>
                <c:pt idx="3539">
                  <c:v>60000.000000000007</c:v>
                </c:pt>
                <c:pt idx="3540">
                  <c:v>43750</c:v>
                </c:pt>
                <c:pt idx="3541">
                  <c:v>62500</c:v>
                </c:pt>
                <c:pt idx="3542">
                  <c:v>110000</c:v>
                </c:pt>
                <c:pt idx="3543">
                  <c:v>299749.99999999994</c:v>
                </c:pt>
                <c:pt idx="3544">
                  <c:v>125000</c:v>
                </c:pt>
                <c:pt idx="3545">
                  <c:v>123750</c:v>
                </c:pt>
                <c:pt idx="3546">
                  <c:v>101250</c:v>
                </c:pt>
                <c:pt idx="3547">
                  <c:v>137499.99999999997</c:v>
                </c:pt>
                <c:pt idx="3548">
                  <c:v>225000</c:v>
                </c:pt>
                <c:pt idx="3549">
                  <c:v>343749.99999999994</c:v>
                </c:pt>
                <c:pt idx="3550">
                  <c:v>187500</c:v>
                </c:pt>
                <c:pt idx="3551">
                  <c:v>135000</c:v>
                </c:pt>
                <c:pt idx="3552">
                  <c:v>123750</c:v>
                </c:pt>
                <c:pt idx="3553">
                  <c:v>151249.99999999997</c:v>
                </c:pt>
                <c:pt idx="3554">
                  <c:v>255000</c:v>
                </c:pt>
                <c:pt idx="3555">
                  <c:v>357499.99999999994</c:v>
                </c:pt>
                <c:pt idx="3556">
                  <c:v>200000</c:v>
                </c:pt>
                <c:pt idx="3557">
                  <c:v>146250</c:v>
                </c:pt>
                <c:pt idx="3558">
                  <c:v>123750</c:v>
                </c:pt>
                <c:pt idx="3559">
                  <c:v>164999.99999999997</c:v>
                </c:pt>
                <c:pt idx="3560">
                  <c:v>285000</c:v>
                </c:pt>
                <c:pt idx="3561">
                  <c:v>343749.99999999994</c:v>
                </c:pt>
                <c:pt idx="3562">
                  <c:v>200000</c:v>
                </c:pt>
                <c:pt idx="3563">
                  <c:v>146250</c:v>
                </c:pt>
                <c:pt idx="3564">
                  <c:v>101250</c:v>
                </c:pt>
                <c:pt idx="3565">
                  <c:v>109999.99999999999</c:v>
                </c:pt>
                <c:pt idx="3566">
                  <c:v>225000</c:v>
                </c:pt>
                <c:pt idx="3567">
                  <c:v>274999.99999999994</c:v>
                </c:pt>
                <c:pt idx="3568">
                  <c:v>150000</c:v>
                </c:pt>
                <c:pt idx="3569">
                  <c:v>90000</c:v>
                </c:pt>
                <c:pt idx="3570">
                  <c:v>78750</c:v>
                </c:pt>
                <c:pt idx="3571">
                  <c:v>96249.999999999985</c:v>
                </c:pt>
                <c:pt idx="3572">
                  <c:v>165000</c:v>
                </c:pt>
                <c:pt idx="3573">
                  <c:v>270000</c:v>
                </c:pt>
                <c:pt idx="3574">
                  <c:v>151250.00000000003</c:v>
                </c:pt>
                <c:pt idx="3575">
                  <c:v>96250.000000000015</c:v>
                </c:pt>
                <c:pt idx="3576">
                  <c:v>82500.000000000015</c:v>
                </c:pt>
                <c:pt idx="3577">
                  <c:v>97500</c:v>
                </c:pt>
                <c:pt idx="3578">
                  <c:v>192500</c:v>
                </c:pt>
                <c:pt idx="3579">
                  <c:v>276250</c:v>
                </c:pt>
                <c:pt idx="3580">
                  <c:v>165000.00000000003</c:v>
                </c:pt>
                <c:pt idx="3581">
                  <c:v>162250.00000000003</c:v>
                </c:pt>
                <c:pt idx="3582">
                  <c:v>151250.00000000003</c:v>
                </c:pt>
                <c:pt idx="3583">
                  <c:v>162500</c:v>
                </c:pt>
                <c:pt idx="3584">
                  <c:v>245000</c:v>
                </c:pt>
                <c:pt idx="3585">
                  <c:v>373750</c:v>
                </c:pt>
                <c:pt idx="3586">
                  <c:v>206250.00000000003</c:v>
                </c:pt>
                <c:pt idx="3587">
                  <c:v>192500.00000000003</c:v>
                </c:pt>
                <c:pt idx="3588">
                  <c:v>165000.00000000003</c:v>
                </c:pt>
                <c:pt idx="3589">
                  <c:v>195000</c:v>
                </c:pt>
                <c:pt idx="3590">
                  <c:v>280000</c:v>
                </c:pt>
                <c:pt idx="3591">
                  <c:v>148750</c:v>
                </c:pt>
                <c:pt idx="3592">
                  <c:v>78750</c:v>
                </c:pt>
                <c:pt idx="3593">
                  <c:v>56250.000000000015</c:v>
                </c:pt>
                <c:pt idx="3594">
                  <c:v>22500</c:v>
                </c:pt>
                <c:pt idx="3595">
                  <c:v>56250</c:v>
                </c:pt>
                <c:pt idx="3596">
                  <c:v>78750</c:v>
                </c:pt>
                <c:pt idx="3597">
                  <c:v>166250</c:v>
                </c:pt>
                <c:pt idx="3598">
                  <c:v>43750</c:v>
                </c:pt>
                <c:pt idx="3599">
                  <c:v>43750.000000000015</c:v>
                </c:pt>
                <c:pt idx="3600">
                  <c:v>15000</c:v>
                </c:pt>
                <c:pt idx="3601">
                  <c:v>56250</c:v>
                </c:pt>
                <c:pt idx="3602">
                  <c:v>78750</c:v>
                </c:pt>
                <c:pt idx="3603">
                  <c:v>155750</c:v>
                </c:pt>
                <c:pt idx="3604">
                  <c:v>52500</c:v>
                </c:pt>
                <c:pt idx="3605">
                  <c:v>43750.000000000015</c:v>
                </c:pt>
                <c:pt idx="3606">
                  <c:v>7500</c:v>
                </c:pt>
                <c:pt idx="3607">
                  <c:v>33750</c:v>
                </c:pt>
                <c:pt idx="3608">
                  <c:v>61250</c:v>
                </c:pt>
                <c:pt idx="3609">
                  <c:v>148750</c:v>
                </c:pt>
                <c:pt idx="3610">
                  <c:v>43750</c:v>
                </c:pt>
                <c:pt idx="3611">
                  <c:v>31250.000000000007</c:v>
                </c:pt>
                <c:pt idx="3612">
                  <c:v>15000</c:v>
                </c:pt>
                <c:pt idx="3613">
                  <c:v>22500</c:v>
                </c:pt>
                <c:pt idx="3614">
                  <c:v>70000</c:v>
                </c:pt>
                <c:pt idx="3615">
                  <c:v>234999.99999999997</c:v>
                </c:pt>
                <c:pt idx="3616">
                  <c:v>78750</c:v>
                </c:pt>
                <c:pt idx="3617">
                  <c:v>80000</c:v>
                </c:pt>
                <c:pt idx="3618">
                  <c:v>60000</c:v>
                </c:pt>
                <c:pt idx="3619">
                  <c:v>87499.999999999985</c:v>
                </c:pt>
                <c:pt idx="3620">
                  <c:v>164999.99999999997</c:v>
                </c:pt>
                <c:pt idx="3621">
                  <c:v>274999.99999999994</c:v>
                </c:pt>
                <c:pt idx="3622">
                  <c:v>135000</c:v>
                </c:pt>
                <c:pt idx="3623">
                  <c:v>90000</c:v>
                </c:pt>
                <c:pt idx="3624">
                  <c:v>80000</c:v>
                </c:pt>
                <c:pt idx="3625">
                  <c:v>99999.999999999985</c:v>
                </c:pt>
                <c:pt idx="3626">
                  <c:v>192499.99999999997</c:v>
                </c:pt>
                <c:pt idx="3627">
                  <c:v>287499.99999999994</c:v>
                </c:pt>
                <c:pt idx="3628">
                  <c:v>146250</c:v>
                </c:pt>
                <c:pt idx="3629">
                  <c:v>100000</c:v>
                </c:pt>
                <c:pt idx="3630">
                  <c:v>80000</c:v>
                </c:pt>
                <c:pt idx="3631">
                  <c:v>112499.99999999999</c:v>
                </c:pt>
                <c:pt idx="3632">
                  <c:v>219999.99999999997</c:v>
                </c:pt>
                <c:pt idx="3633">
                  <c:v>274999.99999999994</c:v>
                </c:pt>
                <c:pt idx="3634">
                  <c:v>146250</c:v>
                </c:pt>
                <c:pt idx="3635">
                  <c:v>100000</c:v>
                </c:pt>
                <c:pt idx="3636">
                  <c:v>60000</c:v>
                </c:pt>
                <c:pt idx="3637">
                  <c:v>62499.999999999993</c:v>
                </c:pt>
                <c:pt idx="3638">
                  <c:v>164999.99999999997</c:v>
                </c:pt>
                <c:pt idx="3639">
                  <c:v>212499.99999999997</c:v>
                </c:pt>
                <c:pt idx="3640">
                  <c:v>101250</c:v>
                </c:pt>
                <c:pt idx="3641">
                  <c:v>50000</c:v>
                </c:pt>
                <c:pt idx="3642">
                  <c:v>40000</c:v>
                </c:pt>
                <c:pt idx="3643">
                  <c:v>49999.999999999993</c:v>
                </c:pt>
                <c:pt idx="3644">
                  <c:v>109999.99999999999</c:v>
                </c:pt>
                <c:pt idx="3645">
                  <c:v>206249.99999999997</c:v>
                </c:pt>
                <c:pt idx="3646">
                  <c:v>100000</c:v>
                </c:pt>
                <c:pt idx="3647">
                  <c:v>50000</c:v>
                </c:pt>
                <c:pt idx="3648">
                  <c:v>37500</c:v>
                </c:pt>
                <c:pt idx="3649">
                  <c:v>45000</c:v>
                </c:pt>
                <c:pt idx="3650">
                  <c:v>129999.99999999997</c:v>
                </c:pt>
                <c:pt idx="3651">
                  <c:v>210000</c:v>
                </c:pt>
                <c:pt idx="3652">
                  <c:v>112500</c:v>
                </c:pt>
                <c:pt idx="3653">
                  <c:v>110000</c:v>
                </c:pt>
                <c:pt idx="3654">
                  <c:v>100000</c:v>
                </c:pt>
                <c:pt idx="3655">
                  <c:v>105000</c:v>
                </c:pt>
                <c:pt idx="3656">
                  <c:v>178749.99999999997</c:v>
                </c:pt>
                <c:pt idx="3657">
                  <c:v>300000</c:v>
                </c:pt>
                <c:pt idx="3658">
                  <c:v>150000</c:v>
                </c:pt>
                <c:pt idx="3659">
                  <c:v>137500</c:v>
                </c:pt>
                <c:pt idx="3660">
                  <c:v>112500</c:v>
                </c:pt>
                <c:pt idx="3661">
                  <c:v>135000</c:v>
                </c:pt>
                <c:pt idx="3662">
                  <c:v>211249.99999999994</c:v>
                </c:pt>
                <c:pt idx="3663">
                  <c:v>180000</c:v>
                </c:pt>
                <c:pt idx="3664">
                  <c:v>100000</c:v>
                </c:pt>
                <c:pt idx="3665">
                  <c:v>75000.000000000015</c:v>
                </c:pt>
                <c:pt idx="3666">
                  <c:v>35000</c:v>
                </c:pt>
                <c:pt idx="3667">
                  <c:v>75000</c:v>
                </c:pt>
                <c:pt idx="3668">
                  <c:v>100000</c:v>
                </c:pt>
                <c:pt idx="3669">
                  <c:v>200000</c:v>
                </c:pt>
                <c:pt idx="3670">
                  <c:v>60000</c:v>
                </c:pt>
                <c:pt idx="3671">
                  <c:v>60000.000000000007</c:v>
                </c:pt>
                <c:pt idx="3672">
                  <c:v>87500</c:v>
                </c:pt>
                <c:pt idx="3673">
                  <c:v>75000</c:v>
                </c:pt>
                <c:pt idx="3674">
                  <c:v>100000</c:v>
                </c:pt>
                <c:pt idx="3675">
                  <c:v>188000</c:v>
                </c:pt>
                <c:pt idx="3676">
                  <c:v>70000</c:v>
                </c:pt>
                <c:pt idx="3677">
                  <c:v>60000.000000000007</c:v>
                </c:pt>
                <c:pt idx="3678">
                  <c:v>105000</c:v>
                </c:pt>
                <c:pt idx="3679">
                  <c:v>50000</c:v>
                </c:pt>
                <c:pt idx="3680">
                  <c:v>80000</c:v>
                </c:pt>
                <c:pt idx="3681">
                  <c:v>180000</c:v>
                </c:pt>
                <c:pt idx="3682">
                  <c:v>60000</c:v>
                </c:pt>
                <c:pt idx="3683">
                  <c:v>45000.000000000007</c:v>
                </c:pt>
                <c:pt idx="3684">
                  <c:v>43750</c:v>
                </c:pt>
                <c:pt idx="3685">
                  <c:v>62500</c:v>
                </c:pt>
                <c:pt idx="3686">
                  <c:v>110000</c:v>
                </c:pt>
                <c:pt idx="3687">
                  <c:v>272249.99999999994</c:v>
                </c:pt>
                <c:pt idx="3688">
                  <c:v>100000</c:v>
                </c:pt>
                <c:pt idx="3689">
                  <c:v>101250</c:v>
                </c:pt>
                <c:pt idx="3690">
                  <c:v>78750</c:v>
                </c:pt>
                <c:pt idx="3691">
                  <c:v>109999.99999999999</c:v>
                </c:pt>
                <c:pt idx="3692">
                  <c:v>195000</c:v>
                </c:pt>
                <c:pt idx="3693">
                  <c:v>316249.99999999994</c:v>
                </c:pt>
                <c:pt idx="3694">
                  <c:v>162500</c:v>
                </c:pt>
                <c:pt idx="3695">
                  <c:v>112500</c:v>
                </c:pt>
                <c:pt idx="3696">
                  <c:v>101250</c:v>
                </c:pt>
                <c:pt idx="3697">
                  <c:v>123749.99999999999</c:v>
                </c:pt>
                <c:pt idx="3698">
                  <c:v>225000</c:v>
                </c:pt>
                <c:pt idx="3699">
                  <c:v>329999.99999999994</c:v>
                </c:pt>
                <c:pt idx="3700">
                  <c:v>175000</c:v>
                </c:pt>
                <c:pt idx="3701">
                  <c:v>123750</c:v>
                </c:pt>
                <c:pt idx="3702">
                  <c:v>101250</c:v>
                </c:pt>
                <c:pt idx="3703">
                  <c:v>137499.99999999997</c:v>
                </c:pt>
                <c:pt idx="3704">
                  <c:v>255000</c:v>
                </c:pt>
                <c:pt idx="3705">
                  <c:v>316249.99999999994</c:v>
                </c:pt>
                <c:pt idx="3706">
                  <c:v>175000</c:v>
                </c:pt>
                <c:pt idx="3707">
                  <c:v>123750</c:v>
                </c:pt>
                <c:pt idx="3708">
                  <c:v>78750</c:v>
                </c:pt>
                <c:pt idx="3709">
                  <c:v>82499.999999999985</c:v>
                </c:pt>
                <c:pt idx="3710">
                  <c:v>195000</c:v>
                </c:pt>
                <c:pt idx="3711">
                  <c:v>247499.99999999997</c:v>
                </c:pt>
                <c:pt idx="3712">
                  <c:v>125000</c:v>
                </c:pt>
                <c:pt idx="3713">
                  <c:v>67500</c:v>
                </c:pt>
                <c:pt idx="3714">
                  <c:v>56250</c:v>
                </c:pt>
                <c:pt idx="3715">
                  <c:v>68749.999999999985</c:v>
                </c:pt>
                <c:pt idx="3716">
                  <c:v>135000</c:v>
                </c:pt>
                <c:pt idx="3717">
                  <c:v>240000</c:v>
                </c:pt>
                <c:pt idx="3718">
                  <c:v>123750.00000000001</c:v>
                </c:pt>
                <c:pt idx="3719">
                  <c:v>68750.000000000015</c:v>
                </c:pt>
                <c:pt idx="3720">
                  <c:v>55000.000000000007</c:v>
                </c:pt>
                <c:pt idx="3721">
                  <c:v>65000</c:v>
                </c:pt>
                <c:pt idx="3722">
                  <c:v>157500</c:v>
                </c:pt>
                <c:pt idx="3723">
                  <c:v>243750</c:v>
                </c:pt>
                <c:pt idx="3724">
                  <c:v>165000.00000000003</c:v>
                </c:pt>
                <c:pt idx="3725">
                  <c:v>162250.00000000003</c:v>
                </c:pt>
                <c:pt idx="3726">
                  <c:v>151250.00000000003</c:v>
                </c:pt>
                <c:pt idx="3727">
                  <c:v>162500</c:v>
                </c:pt>
                <c:pt idx="3728">
                  <c:v>245000</c:v>
                </c:pt>
                <c:pt idx="3729">
                  <c:v>373750</c:v>
                </c:pt>
                <c:pt idx="3730">
                  <c:v>206250.00000000003</c:v>
                </c:pt>
                <c:pt idx="3731">
                  <c:v>192500.00000000003</c:v>
                </c:pt>
                <c:pt idx="3732">
                  <c:v>165000.00000000003</c:v>
                </c:pt>
                <c:pt idx="3733">
                  <c:v>195000</c:v>
                </c:pt>
                <c:pt idx="3734">
                  <c:v>280000</c:v>
                </c:pt>
                <c:pt idx="3735">
                  <c:v>236250</c:v>
                </c:pt>
                <c:pt idx="3736">
                  <c:v>146250</c:v>
                </c:pt>
                <c:pt idx="3737">
                  <c:v>113750</c:v>
                </c:pt>
                <c:pt idx="3738">
                  <c:v>70000</c:v>
                </c:pt>
                <c:pt idx="3739">
                  <c:v>123750.00000000001</c:v>
                </c:pt>
                <c:pt idx="3740">
                  <c:v>146250</c:v>
                </c:pt>
                <c:pt idx="3741">
                  <c:v>258750</c:v>
                </c:pt>
                <c:pt idx="3742">
                  <c:v>101250</c:v>
                </c:pt>
                <c:pt idx="3743">
                  <c:v>96250</c:v>
                </c:pt>
                <c:pt idx="3744">
                  <c:v>60000</c:v>
                </c:pt>
                <c:pt idx="3745">
                  <c:v>123750.00000000001</c:v>
                </c:pt>
                <c:pt idx="3746">
                  <c:v>146250</c:v>
                </c:pt>
                <c:pt idx="3747">
                  <c:v>245250</c:v>
                </c:pt>
                <c:pt idx="3748">
                  <c:v>112500</c:v>
                </c:pt>
                <c:pt idx="3749">
                  <c:v>96250</c:v>
                </c:pt>
                <c:pt idx="3750">
                  <c:v>50000</c:v>
                </c:pt>
                <c:pt idx="3751">
                  <c:v>96250.000000000015</c:v>
                </c:pt>
                <c:pt idx="3752">
                  <c:v>123750</c:v>
                </c:pt>
                <c:pt idx="3753">
                  <c:v>236250</c:v>
                </c:pt>
                <c:pt idx="3754">
                  <c:v>101250</c:v>
                </c:pt>
                <c:pt idx="3755">
                  <c:v>78750</c:v>
                </c:pt>
                <c:pt idx="3756">
                  <c:v>60000</c:v>
                </c:pt>
                <c:pt idx="3757">
                  <c:v>82500.000000000015</c:v>
                </c:pt>
                <c:pt idx="3758">
                  <c:v>135000</c:v>
                </c:pt>
                <c:pt idx="3759">
                  <c:v>342000</c:v>
                </c:pt>
                <c:pt idx="3760">
                  <c:v>151250.00000000003</c:v>
                </c:pt>
                <c:pt idx="3761">
                  <c:v>150000</c:v>
                </c:pt>
                <c:pt idx="3762">
                  <c:v>125000</c:v>
                </c:pt>
                <c:pt idx="3763">
                  <c:v>165000</c:v>
                </c:pt>
                <c:pt idx="3764">
                  <c:v>260000</c:v>
                </c:pt>
                <c:pt idx="3765">
                  <c:v>390000</c:v>
                </c:pt>
                <c:pt idx="3766">
                  <c:v>220000.00000000003</c:v>
                </c:pt>
                <c:pt idx="3767">
                  <c:v>162500</c:v>
                </c:pt>
                <c:pt idx="3768">
                  <c:v>150000</c:v>
                </c:pt>
                <c:pt idx="3769">
                  <c:v>180000</c:v>
                </c:pt>
                <c:pt idx="3770">
                  <c:v>292500</c:v>
                </c:pt>
                <c:pt idx="3771">
                  <c:v>405000</c:v>
                </c:pt>
                <c:pt idx="3772">
                  <c:v>233750.00000000003</c:v>
                </c:pt>
                <c:pt idx="3773">
                  <c:v>175000</c:v>
                </c:pt>
                <c:pt idx="3774">
                  <c:v>150000</c:v>
                </c:pt>
                <c:pt idx="3775">
                  <c:v>195000</c:v>
                </c:pt>
                <c:pt idx="3776">
                  <c:v>325000</c:v>
                </c:pt>
                <c:pt idx="3777">
                  <c:v>390000</c:v>
                </c:pt>
                <c:pt idx="3778">
                  <c:v>233750.00000000003</c:v>
                </c:pt>
                <c:pt idx="3779">
                  <c:v>175000</c:v>
                </c:pt>
                <c:pt idx="3780">
                  <c:v>125000</c:v>
                </c:pt>
                <c:pt idx="3781">
                  <c:v>135000</c:v>
                </c:pt>
                <c:pt idx="3782">
                  <c:v>260000</c:v>
                </c:pt>
                <c:pt idx="3783">
                  <c:v>315000</c:v>
                </c:pt>
                <c:pt idx="3784">
                  <c:v>178750.00000000003</c:v>
                </c:pt>
                <c:pt idx="3785">
                  <c:v>112500</c:v>
                </c:pt>
                <c:pt idx="3786">
                  <c:v>100000</c:v>
                </c:pt>
                <c:pt idx="3787">
                  <c:v>120000</c:v>
                </c:pt>
                <c:pt idx="3788">
                  <c:v>195000</c:v>
                </c:pt>
                <c:pt idx="3789">
                  <c:v>308750</c:v>
                </c:pt>
                <c:pt idx="3790">
                  <c:v>180000.00000000003</c:v>
                </c:pt>
                <c:pt idx="3791">
                  <c:v>120000.00000000001</c:v>
                </c:pt>
                <c:pt idx="3792">
                  <c:v>105000.00000000001</c:v>
                </c:pt>
                <c:pt idx="3793">
                  <c:v>122500</c:v>
                </c:pt>
                <c:pt idx="3794">
                  <c:v>225000</c:v>
                </c:pt>
                <c:pt idx="3795">
                  <c:v>315000</c:v>
                </c:pt>
                <c:pt idx="3796">
                  <c:v>195000.00000000003</c:v>
                </c:pt>
                <c:pt idx="3797">
                  <c:v>192000.00000000003</c:v>
                </c:pt>
                <c:pt idx="3798">
                  <c:v>180000.00000000003</c:v>
                </c:pt>
                <c:pt idx="3799">
                  <c:v>192500</c:v>
                </c:pt>
                <c:pt idx="3800">
                  <c:v>281250</c:v>
                </c:pt>
                <c:pt idx="3801">
                  <c:v>420000</c:v>
                </c:pt>
                <c:pt idx="3802">
                  <c:v>240000.00000000003</c:v>
                </c:pt>
                <c:pt idx="3803">
                  <c:v>225000.00000000003</c:v>
                </c:pt>
                <c:pt idx="3804">
                  <c:v>195000.00000000003</c:v>
                </c:pt>
                <c:pt idx="3805">
                  <c:v>227500</c:v>
                </c:pt>
                <c:pt idx="3806">
                  <c:v>318750</c:v>
                </c:pt>
                <c:pt idx="3807">
                  <c:v>262500</c:v>
                </c:pt>
                <c:pt idx="3808">
                  <c:v>162500</c:v>
                </c:pt>
                <c:pt idx="3809">
                  <c:v>130000</c:v>
                </c:pt>
                <c:pt idx="3810">
                  <c:v>78749.999999999985</c:v>
                </c:pt>
                <c:pt idx="3811">
                  <c:v>135000.00000000003</c:v>
                </c:pt>
                <c:pt idx="3812">
                  <c:v>162500</c:v>
                </c:pt>
                <c:pt idx="3813">
                  <c:v>300000</c:v>
                </c:pt>
                <c:pt idx="3814">
                  <c:v>125000</c:v>
                </c:pt>
                <c:pt idx="3815">
                  <c:v>120000</c:v>
                </c:pt>
                <c:pt idx="3816">
                  <c:v>89999.999999999985</c:v>
                </c:pt>
                <c:pt idx="3817">
                  <c:v>165000.00000000003</c:v>
                </c:pt>
                <c:pt idx="3818">
                  <c:v>187500</c:v>
                </c:pt>
                <c:pt idx="3819">
                  <c:v>285000</c:v>
                </c:pt>
                <c:pt idx="3820">
                  <c:v>137500</c:v>
                </c:pt>
                <c:pt idx="3821">
                  <c:v>120000</c:v>
                </c:pt>
                <c:pt idx="3822">
                  <c:v>67499.999999999985</c:v>
                </c:pt>
                <c:pt idx="3823">
                  <c:v>120000.00000000001</c:v>
                </c:pt>
                <c:pt idx="3824">
                  <c:v>150000</c:v>
                </c:pt>
                <c:pt idx="3825">
                  <c:v>275000</c:v>
                </c:pt>
                <c:pt idx="3826">
                  <c:v>125000</c:v>
                </c:pt>
                <c:pt idx="3827">
                  <c:v>100000</c:v>
                </c:pt>
                <c:pt idx="3828">
                  <c:v>78749.999999999985</c:v>
                </c:pt>
                <c:pt idx="3829">
                  <c:v>105000.00000000001</c:v>
                </c:pt>
                <c:pt idx="3830">
                  <c:v>162500</c:v>
                </c:pt>
                <c:pt idx="3831">
                  <c:v>386750</c:v>
                </c:pt>
                <c:pt idx="3832">
                  <c:v>180000.00000000003</c:v>
                </c:pt>
                <c:pt idx="3833">
                  <c:v>178750.00000000003</c:v>
                </c:pt>
                <c:pt idx="3834">
                  <c:v>151250.00000000003</c:v>
                </c:pt>
                <c:pt idx="3835">
                  <c:v>195000</c:v>
                </c:pt>
                <c:pt idx="3836">
                  <c:v>297500</c:v>
                </c:pt>
                <c:pt idx="3837">
                  <c:v>438750</c:v>
                </c:pt>
                <c:pt idx="3838">
                  <c:v>255000.00000000003</c:v>
                </c:pt>
                <c:pt idx="3839">
                  <c:v>192500.00000000003</c:v>
                </c:pt>
                <c:pt idx="3840">
                  <c:v>178750.00000000003</c:v>
                </c:pt>
                <c:pt idx="3841">
                  <c:v>211250</c:v>
                </c:pt>
                <c:pt idx="3842">
                  <c:v>332500</c:v>
                </c:pt>
                <c:pt idx="3843">
                  <c:v>455000</c:v>
                </c:pt>
                <c:pt idx="3844">
                  <c:v>270000.00000000006</c:v>
                </c:pt>
                <c:pt idx="3845">
                  <c:v>206250.00000000003</c:v>
                </c:pt>
                <c:pt idx="3846">
                  <c:v>178750.00000000003</c:v>
                </c:pt>
                <c:pt idx="3847">
                  <c:v>227500</c:v>
                </c:pt>
                <c:pt idx="3848">
                  <c:v>367500</c:v>
                </c:pt>
                <c:pt idx="3849">
                  <c:v>438750</c:v>
                </c:pt>
                <c:pt idx="3850">
                  <c:v>270000.00000000006</c:v>
                </c:pt>
                <c:pt idx="3851">
                  <c:v>206250.00000000003</c:v>
                </c:pt>
                <c:pt idx="3852">
                  <c:v>151250.00000000003</c:v>
                </c:pt>
                <c:pt idx="3853">
                  <c:v>162500</c:v>
                </c:pt>
                <c:pt idx="3854">
                  <c:v>297500</c:v>
                </c:pt>
                <c:pt idx="3855">
                  <c:v>357500</c:v>
                </c:pt>
                <c:pt idx="3856">
                  <c:v>210000.00000000003</c:v>
                </c:pt>
                <c:pt idx="3857">
                  <c:v>137500.00000000003</c:v>
                </c:pt>
                <c:pt idx="3858">
                  <c:v>123750.00000000001</c:v>
                </c:pt>
                <c:pt idx="3859">
                  <c:v>146250</c:v>
                </c:pt>
                <c:pt idx="3860">
                  <c:v>227500</c:v>
                </c:pt>
                <c:pt idx="3861">
                  <c:v>332500</c:v>
                </c:pt>
                <c:pt idx="3862">
                  <c:v>195000.00000000003</c:v>
                </c:pt>
                <c:pt idx="3863">
                  <c:v>130000.00000000003</c:v>
                </c:pt>
                <c:pt idx="3864">
                  <c:v>113750.00000000003</c:v>
                </c:pt>
                <c:pt idx="3865">
                  <c:v>131250.00000000003</c:v>
                </c:pt>
                <c:pt idx="3866">
                  <c:v>240000</c:v>
                </c:pt>
                <c:pt idx="3867">
                  <c:v>337500.00000000006</c:v>
                </c:pt>
                <c:pt idx="3868">
                  <c:v>211250.00000000006</c:v>
                </c:pt>
                <c:pt idx="3869">
                  <c:v>224250.00000000006</c:v>
                </c:pt>
                <c:pt idx="3870">
                  <c:v>211250.00000000006</c:v>
                </c:pt>
                <c:pt idx="3871">
                  <c:v>225000.00000000003</c:v>
                </c:pt>
                <c:pt idx="3872">
                  <c:v>320000</c:v>
                </c:pt>
                <c:pt idx="3873">
                  <c:v>468750.00000000012</c:v>
                </c:pt>
                <c:pt idx="3874">
                  <c:v>276250.00000000006</c:v>
                </c:pt>
                <c:pt idx="3875">
                  <c:v>260000.00000000006</c:v>
                </c:pt>
                <c:pt idx="3876">
                  <c:v>227500.00000000006</c:v>
                </c:pt>
                <c:pt idx="3877">
                  <c:v>262500.00000000006</c:v>
                </c:pt>
                <c:pt idx="3878">
                  <c:v>360000</c:v>
                </c:pt>
                <c:pt idx="3879">
                  <c:v>275000.00000000006</c:v>
                </c:pt>
                <c:pt idx="3880">
                  <c:v>165000.00000000003</c:v>
                </c:pt>
                <c:pt idx="3881">
                  <c:v>135000</c:v>
                </c:pt>
                <c:pt idx="3882">
                  <c:v>74999.999999999985</c:v>
                </c:pt>
                <c:pt idx="3883">
                  <c:v>130000.00000000003</c:v>
                </c:pt>
                <c:pt idx="3884">
                  <c:v>165000.00000000003</c:v>
                </c:pt>
                <c:pt idx="3885">
                  <c:v>316250.00000000006</c:v>
                </c:pt>
                <c:pt idx="3886">
                  <c:v>123750.00000000001</c:v>
                </c:pt>
                <c:pt idx="3887">
                  <c:v>123750</c:v>
                </c:pt>
                <c:pt idx="3888">
                  <c:v>15792</c:v>
                </c:pt>
                <c:pt idx="3889">
                  <c:v>12220</c:v>
                </c:pt>
                <c:pt idx="3890">
                  <c:v>9000</c:v>
                </c:pt>
                <c:pt idx="3891">
                  <c:v>10127</c:v>
                </c:pt>
                <c:pt idx="3892">
                  <c:v>12870</c:v>
                </c:pt>
                <c:pt idx="3893">
                  <c:v>11960</c:v>
                </c:pt>
                <c:pt idx="3894">
                  <c:v>14398</c:v>
                </c:pt>
                <c:pt idx="3895">
                  <c:v>12006</c:v>
                </c:pt>
                <c:pt idx="3896">
                  <c:v>9936</c:v>
                </c:pt>
                <c:pt idx="3897">
                  <c:v>9064</c:v>
                </c:pt>
                <c:pt idx="3898">
                  <c:v>14094</c:v>
                </c:pt>
                <c:pt idx="3899">
                  <c:v>13920</c:v>
                </c:pt>
                <c:pt idx="3900">
                  <c:v>16284</c:v>
                </c:pt>
                <c:pt idx="3901">
                  <c:v>12432</c:v>
                </c:pt>
                <c:pt idx="3902">
                  <c:v>9633</c:v>
                </c:pt>
                <c:pt idx="3903">
                  <c:v>9288</c:v>
                </c:pt>
                <c:pt idx="3904">
                  <c:v>13570</c:v>
                </c:pt>
                <c:pt idx="3905">
                  <c:v>10710</c:v>
                </c:pt>
                <c:pt idx="3906">
                  <c:v>13500</c:v>
                </c:pt>
                <c:pt idx="3907">
                  <c:v>10998</c:v>
                </c:pt>
                <c:pt idx="3908">
                  <c:v>9828</c:v>
                </c:pt>
                <c:pt idx="3909">
                  <c:v>9799</c:v>
                </c:pt>
                <c:pt idx="3910">
                  <c:v>12040</c:v>
                </c:pt>
                <c:pt idx="3911">
                  <c:v>11662</c:v>
                </c:pt>
                <c:pt idx="3912">
                  <c:v>17118</c:v>
                </c:pt>
                <c:pt idx="3913">
                  <c:v>12950</c:v>
                </c:pt>
                <c:pt idx="3914">
                  <c:v>12006</c:v>
                </c:pt>
                <c:pt idx="3915">
                  <c:v>10580</c:v>
                </c:pt>
                <c:pt idx="3916">
                  <c:v>14455</c:v>
                </c:pt>
                <c:pt idx="3917">
                  <c:v>17110</c:v>
                </c:pt>
                <c:pt idx="3918">
                  <c:v>17215</c:v>
                </c:pt>
                <c:pt idx="3919">
                  <c:v>14580</c:v>
                </c:pt>
                <c:pt idx="3920">
                  <c:v>12788</c:v>
                </c:pt>
                <c:pt idx="3921">
                  <c:v>12267</c:v>
                </c:pt>
                <c:pt idx="3922">
                  <c:v>13860</c:v>
                </c:pt>
                <c:pt idx="3923">
                  <c:v>19520</c:v>
                </c:pt>
                <c:pt idx="3924">
                  <c:v>18821</c:v>
                </c:pt>
                <c:pt idx="3925">
                  <c:v>14151</c:v>
                </c:pt>
                <c:pt idx="3926">
                  <c:v>11362</c:v>
                </c:pt>
                <c:pt idx="3927">
                  <c:v>11178</c:v>
                </c:pt>
                <c:pt idx="3928">
                  <c:v>13398</c:v>
                </c:pt>
                <c:pt idx="3929">
                  <c:v>17446</c:v>
                </c:pt>
                <c:pt idx="3930">
                  <c:v>18850</c:v>
                </c:pt>
                <c:pt idx="3931">
                  <c:v>16324</c:v>
                </c:pt>
                <c:pt idx="3932">
                  <c:v>11565</c:v>
                </c:pt>
                <c:pt idx="3933">
                  <c:v>11327</c:v>
                </c:pt>
                <c:pt idx="3934">
                  <c:v>14580</c:v>
                </c:pt>
                <c:pt idx="3935">
                  <c:v>17980</c:v>
                </c:pt>
                <c:pt idx="3936">
                  <c:v>20160</c:v>
                </c:pt>
                <c:pt idx="3937">
                  <c:v>13500</c:v>
                </c:pt>
                <c:pt idx="3938">
                  <c:v>12596</c:v>
                </c:pt>
                <c:pt idx="3939">
                  <c:v>11844</c:v>
                </c:pt>
                <c:pt idx="3940">
                  <c:v>14616</c:v>
                </c:pt>
                <c:pt idx="3941">
                  <c:v>16520</c:v>
                </c:pt>
                <c:pt idx="3942">
                  <c:v>15104</c:v>
                </c:pt>
                <c:pt idx="3943">
                  <c:v>19720</c:v>
                </c:pt>
                <c:pt idx="3944">
                  <c:v>17940</c:v>
                </c:pt>
                <c:pt idx="3945">
                  <c:v>14469</c:v>
                </c:pt>
                <c:pt idx="3946">
                  <c:v>13416</c:v>
                </c:pt>
                <c:pt idx="3947">
                  <c:v>12600</c:v>
                </c:pt>
                <c:pt idx="3948">
                  <c:v>16256</c:v>
                </c:pt>
                <c:pt idx="3949">
                  <c:v>17358</c:v>
                </c:pt>
                <c:pt idx="3950">
                  <c:v>19344</c:v>
                </c:pt>
                <c:pt idx="3951">
                  <c:v>15300</c:v>
                </c:pt>
                <c:pt idx="3952">
                  <c:v>15390</c:v>
                </c:pt>
                <c:pt idx="3953">
                  <c:v>12150</c:v>
                </c:pt>
                <c:pt idx="3954">
                  <c:v>15660</c:v>
                </c:pt>
                <c:pt idx="3955">
                  <c:v>19720</c:v>
                </c:pt>
                <c:pt idx="3956">
                  <c:v>5616</c:v>
                </c:pt>
                <c:pt idx="3957">
                  <c:v>7650</c:v>
                </c:pt>
                <c:pt idx="3958">
                  <c:v>6930</c:v>
                </c:pt>
                <c:pt idx="3959">
                  <c:v>5950</c:v>
                </c:pt>
                <c:pt idx="3960">
                  <c:v>5544</c:v>
                </c:pt>
                <c:pt idx="3961">
                  <c:v>6902</c:v>
                </c:pt>
                <c:pt idx="3962">
                  <c:v>4899</c:v>
                </c:pt>
                <c:pt idx="3963">
                  <c:v>8415</c:v>
                </c:pt>
                <c:pt idx="3964">
                  <c:v>5632</c:v>
                </c:pt>
                <c:pt idx="3965">
                  <c:v>5950</c:v>
                </c:pt>
                <c:pt idx="3966">
                  <c:v>4750</c:v>
                </c:pt>
                <c:pt idx="3967">
                  <c:v>6664</c:v>
                </c:pt>
                <c:pt idx="3968">
                  <c:v>7366</c:v>
                </c:pt>
                <c:pt idx="3969">
                  <c:v>9204</c:v>
                </c:pt>
                <c:pt idx="3970">
                  <c:v>5824</c:v>
                </c:pt>
                <c:pt idx="3971">
                  <c:v>6438</c:v>
                </c:pt>
                <c:pt idx="3972">
                  <c:v>5125</c:v>
                </c:pt>
                <c:pt idx="3973">
                  <c:v>7371</c:v>
                </c:pt>
                <c:pt idx="3974">
                  <c:v>6318</c:v>
                </c:pt>
                <c:pt idx="3975">
                  <c:v>8550</c:v>
                </c:pt>
                <c:pt idx="3976">
                  <c:v>6902</c:v>
                </c:pt>
                <c:pt idx="3977">
                  <c:v>5868</c:v>
                </c:pt>
                <c:pt idx="3978">
                  <c:v>6174</c:v>
                </c:pt>
                <c:pt idx="3979">
                  <c:v>9048</c:v>
                </c:pt>
                <c:pt idx="3980">
                  <c:v>7772</c:v>
                </c:pt>
                <c:pt idx="3981">
                  <c:v>9842</c:v>
                </c:pt>
                <c:pt idx="3982">
                  <c:v>7425</c:v>
                </c:pt>
                <c:pt idx="3983">
                  <c:v>7371</c:v>
                </c:pt>
                <c:pt idx="3984">
                  <c:v>7056</c:v>
                </c:pt>
                <c:pt idx="3985">
                  <c:v>10212</c:v>
                </c:pt>
                <c:pt idx="3986">
                  <c:v>9282</c:v>
                </c:pt>
                <c:pt idx="3987">
                  <c:v>9996</c:v>
                </c:pt>
                <c:pt idx="3988">
                  <c:v>8584</c:v>
                </c:pt>
                <c:pt idx="3989">
                  <c:v>7714</c:v>
                </c:pt>
                <c:pt idx="3990">
                  <c:v>6929</c:v>
                </c:pt>
                <c:pt idx="3991">
                  <c:v>11750</c:v>
                </c:pt>
                <c:pt idx="3992">
                  <c:v>8806</c:v>
                </c:pt>
                <c:pt idx="3993">
                  <c:v>9996</c:v>
                </c:pt>
                <c:pt idx="3994">
                  <c:v>11803</c:v>
                </c:pt>
                <c:pt idx="3995">
                  <c:v>7560</c:v>
                </c:pt>
                <c:pt idx="3996">
                  <c:v>8036</c:v>
                </c:pt>
                <c:pt idx="3997">
                  <c:v>13771</c:v>
                </c:pt>
                <c:pt idx="3998">
                  <c:v>9916</c:v>
                </c:pt>
                <c:pt idx="3999">
                  <c:v>10619</c:v>
                </c:pt>
                <c:pt idx="4000">
                  <c:v>11583</c:v>
                </c:pt>
                <c:pt idx="4001">
                  <c:v>7182</c:v>
                </c:pt>
                <c:pt idx="4002">
                  <c:v>6929</c:v>
                </c:pt>
                <c:pt idx="4003">
                  <c:v>10350</c:v>
                </c:pt>
                <c:pt idx="4004">
                  <c:v>11220</c:v>
                </c:pt>
                <c:pt idx="4005">
                  <c:v>8733</c:v>
                </c:pt>
                <c:pt idx="4006">
                  <c:v>10764</c:v>
                </c:pt>
                <c:pt idx="4007">
                  <c:v>8507</c:v>
                </c:pt>
                <c:pt idx="4008">
                  <c:v>7700</c:v>
                </c:pt>
                <c:pt idx="4009">
                  <c:v>10650</c:v>
                </c:pt>
                <c:pt idx="4010">
                  <c:v>10560</c:v>
                </c:pt>
                <c:pt idx="4011">
                  <c:v>9288</c:v>
                </c:pt>
                <c:pt idx="4012">
                  <c:v>9024</c:v>
                </c:pt>
                <c:pt idx="4013">
                  <c:v>7560</c:v>
                </c:pt>
                <c:pt idx="4014">
                  <c:v>6300</c:v>
                </c:pt>
                <c:pt idx="4015">
                  <c:v>11130</c:v>
                </c:pt>
                <c:pt idx="4016">
                  <c:v>10062</c:v>
                </c:pt>
                <c:pt idx="4017">
                  <c:v>10449</c:v>
                </c:pt>
                <c:pt idx="4018">
                  <c:v>9682</c:v>
                </c:pt>
                <c:pt idx="4019">
                  <c:v>9744</c:v>
                </c:pt>
                <c:pt idx="4020">
                  <c:v>8190</c:v>
                </c:pt>
                <c:pt idx="4021">
                  <c:v>12597</c:v>
                </c:pt>
                <c:pt idx="4022">
                  <c:v>9758</c:v>
                </c:pt>
                <c:pt idx="4023">
                  <c:v>12540</c:v>
                </c:pt>
                <c:pt idx="4024">
                  <c:v>11985</c:v>
                </c:pt>
                <c:pt idx="4025">
                  <c:v>8554</c:v>
                </c:pt>
                <c:pt idx="4026">
                  <c:v>7098</c:v>
                </c:pt>
                <c:pt idx="4027">
                  <c:v>13833</c:v>
                </c:pt>
                <c:pt idx="4028">
                  <c:v>7733</c:v>
                </c:pt>
                <c:pt idx="4029">
                  <c:v>9506</c:v>
                </c:pt>
                <c:pt idx="4030">
                  <c:v>9982</c:v>
                </c:pt>
                <c:pt idx="4031">
                  <c:v>8400</c:v>
                </c:pt>
                <c:pt idx="4032">
                  <c:v>8211</c:v>
                </c:pt>
                <c:pt idx="4033">
                  <c:v>11417</c:v>
                </c:pt>
                <c:pt idx="4034">
                  <c:v>8251</c:v>
                </c:pt>
                <c:pt idx="4035">
                  <c:v>10290</c:v>
                </c:pt>
                <c:pt idx="4036">
                  <c:v>9604</c:v>
                </c:pt>
                <c:pt idx="4037">
                  <c:v>7050</c:v>
                </c:pt>
                <c:pt idx="4038">
                  <c:v>7000</c:v>
                </c:pt>
                <c:pt idx="4039">
                  <c:v>8372</c:v>
                </c:pt>
                <c:pt idx="4040">
                  <c:v>11270</c:v>
                </c:pt>
                <c:pt idx="4041">
                  <c:v>10150</c:v>
                </c:pt>
                <c:pt idx="4042">
                  <c:v>11165</c:v>
                </c:pt>
                <c:pt idx="4043">
                  <c:v>10092</c:v>
                </c:pt>
                <c:pt idx="4044">
                  <c:v>8990</c:v>
                </c:pt>
                <c:pt idx="4045">
                  <c:v>11340</c:v>
                </c:pt>
                <c:pt idx="4046">
                  <c:v>12768</c:v>
                </c:pt>
                <c:pt idx="4047">
                  <c:v>12586</c:v>
                </c:pt>
                <c:pt idx="4048">
                  <c:v>13440</c:v>
                </c:pt>
                <c:pt idx="4049">
                  <c:v>10152</c:v>
                </c:pt>
                <c:pt idx="4050">
                  <c:v>8968</c:v>
                </c:pt>
                <c:pt idx="4051">
                  <c:v>14616</c:v>
                </c:pt>
                <c:pt idx="4052">
                  <c:v>14112</c:v>
                </c:pt>
                <c:pt idx="4053">
                  <c:v>14400</c:v>
                </c:pt>
                <c:pt idx="4054">
                  <c:v>13080</c:v>
                </c:pt>
                <c:pt idx="4055">
                  <c:v>10192</c:v>
                </c:pt>
                <c:pt idx="4056">
                  <c:v>9240</c:v>
                </c:pt>
                <c:pt idx="4057">
                  <c:v>13608</c:v>
                </c:pt>
                <c:pt idx="4058">
                  <c:v>15288</c:v>
                </c:pt>
                <c:pt idx="4059">
                  <c:v>15624</c:v>
                </c:pt>
                <c:pt idx="4060">
                  <c:v>13184</c:v>
                </c:pt>
                <c:pt idx="4061">
                  <c:v>12390</c:v>
                </c:pt>
                <c:pt idx="4062">
                  <c:v>9610</c:v>
                </c:pt>
                <c:pt idx="4063">
                  <c:v>15768</c:v>
                </c:pt>
                <c:pt idx="4064">
                  <c:v>15512</c:v>
                </c:pt>
                <c:pt idx="4065">
                  <c:v>14455</c:v>
                </c:pt>
                <c:pt idx="4066">
                  <c:v>15376</c:v>
                </c:pt>
                <c:pt idx="4067">
                  <c:v>11990</c:v>
                </c:pt>
                <c:pt idx="4068">
                  <c:v>14912</c:v>
                </c:pt>
                <c:pt idx="4069">
                  <c:v>16776</c:v>
                </c:pt>
                <c:pt idx="4070">
                  <c:v>16926</c:v>
                </c:pt>
                <c:pt idx="4071">
                  <c:v>17094</c:v>
                </c:pt>
                <c:pt idx="4072">
                  <c:v>12000</c:v>
                </c:pt>
                <c:pt idx="4073">
                  <c:v>11092</c:v>
                </c:pt>
                <c:pt idx="4074">
                  <c:v>12972</c:v>
                </c:pt>
                <c:pt idx="4075">
                  <c:v>13756</c:v>
                </c:pt>
                <c:pt idx="4076">
                  <c:v>12291</c:v>
                </c:pt>
                <c:pt idx="4077">
                  <c:v>15008</c:v>
                </c:pt>
                <c:pt idx="4078">
                  <c:v>11700</c:v>
                </c:pt>
                <c:pt idx="4079">
                  <c:v>10759</c:v>
                </c:pt>
                <c:pt idx="4080">
                  <c:v>13734</c:v>
                </c:pt>
                <c:pt idx="4081">
                  <c:v>14105</c:v>
                </c:pt>
                <c:pt idx="4082">
                  <c:v>12036</c:v>
                </c:pt>
                <c:pt idx="4083">
                  <c:v>12921</c:v>
                </c:pt>
                <c:pt idx="4084">
                  <c:v>9100</c:v>
                </c:pt>
                <c:pt idx="4085">
                  <c:v>10353</c:v>
                </c:pt>
                <c:pt idx="4086">
                  <c:v>10738</c:v>
                </c:pt>
                <c:pt idx="4087">
                  <c:v>12348</c:v>
                </c:pt>
                <c:pt idx="4088">
                  <c:v>13676</c:v>
                </c:pt>
                <c:pt idx="4089">
                  <c:v>13688</c:v>
                </c:pt>
                <c:pt idx="4090">
                  <c:v>10500</c:v>
                </c:pt>
                <c:pt idx="4091">
                  <c:v>11130</c:v>
                </c:pt>
                <c:pt idx="4092">
                  <c:v>10269</c:v>
                </c:pt>
                <c:pt idx="4093">
                  <c:v>13534</c:v>
                </c:pt>
                <c:pt idx="4094">
                  <c:v>14943</c:v>
                </c:pt>
                <c:pt idx="4095">
                  <c:v>15834</c:v>
                </c:pt>
                <c:pt idx="4096">
                  <c:v>12116</c:v>
                </c:pt>
                <c:pt idx="4097">
                  <c:v>9894</c:v>
                </c:pt>
                <c:pt idx="4098">
                  <c:v>10325</c:v>
                </c:pt>
                <c:pt idx="4099">
                  <c:v>13936</c:v>
                </c:pt>
                <c:pt idx="4100">
                  <c:v>6496</c:v>
                </c:pt>
                <c:pt idx="4101">
                  <c:v>8036</c:v>
                </c:pt>
                <c:pt idx="4102">
                  <c:v>7749</c:v>
                </c:pt>
                <c:pt idx="4103">
                  <c:v>6560</c:v>
                </c:pt>
                <c:pt idx="4104">
                  <c:v>7105</c:v>
                </c:pt>
                <c:pt idx="4105">
                  <c:v>7462</c:v>
                </c:pt>
                <c:pt idx="4106">
                  <c:v>7650</c:v>
                </c:pt>
                <c:pt idx="4107">
                  <c:v>8385</c:v>
                </c:pt>
                <c:pt idx="4108">
                  <c:v>7436</c:v>
                </c:pt>
                <c:pt idx="4109">
                  <c:v>6232</c:v>
                </c:pt>
                <c:pt idx="4110">
                  <c:v>5198</c:v>
                </c:pt>
                <c:pt idx="4111">
                  <c:v>7216</c:v>
                </c:pt>
                <c:pt idx="4112">
                  <c:v>6912</c:v>
                </c:pt>
                <c:pt idx="4113">
                  <c:v>7995</c:v>
                </c:pt>
                <c:pt idx="4114">
                  <c:v>7098</c:v>
                </c:pt>
                <c:pt idx="4115">
                  <c:v>6314</c:v>
                </c:pt>
                <c:pt idx="4116">
                  <c:v>4876</c:v>
                </c:pt>
                <c:pt idx="4117">
                  <c:v>7708</c:v>
                </c:pt>
                <c:pt idx="4118">
                  <c:v>10320</c:v>
                </c:pt>
                <c:pt idx="4119">
                  <c:v>7644</c:v>
                </c:pt>
                <c:pt idx="4120">
                  <c:v>8575</c:v>
                </c:pt>
                <c:pt idx="4121">
                  <c:v>6536</c:v>
                </c:pt>
                <c:pt idx="4122">
                  <c:v>5831</c:v>
                </c:pt>
                <c:pt idx="4123">
                  <c:v>10788</c:v>
                </c:pt>
                <c:pt idx="4124">
                  <c:v>8528</c:v>
                </c:pt>
                <c:pt idx="4125">
                  <c:v>7943</c:v>
                </c:pt>
                <c:pt idx="4126">
                  <c:v>7335</c:v>
                </c:pt>
                <c:pt idx="4127">
                  <c:v>6314</c:v>
                </c:pt>
                <c:pt idx="4128">
                  <c:v>5895</c:v>
                </c:pt>
                <c:pt idx="4129">
                  <c:v>11584</c:v>
                </c:pt>
                <c:pt idx="4130">
                  <c:v>11880</c:v>
                </c:pt>
                <c:pt idx="4131">
                  <c:v>10575</c:v>
                </c:pt>
                <c:pt idx="4132">
                  <c:v>9744</c:v>
                </c:pt>
                <c:pt idx="4133">
                  <c:v>7700</c:v>
                </c:pt>
                <c:pt idx="4134">
                  <c:v>5625</c:v>
                </c:pt>
                <c:pt idx="4135">
                  <c:v>12000</c:v>
                </c:pt>
                <c:pt idx="4136">
                  <c:v>9758</c:v>
                </c:pt>
                <c:pt idx="4137">
                  <c:v>9936</c:v>
                </c:pt>
                <c:pt idx="4138">
                  <c:v>10246</c:v>
                </c:pt>
                <c:pt idx="4139">
                  <c:v>8316</c:v>
                </c:pt>
                <c:pt idx="4140">
                  <c:v>8694</c:v>
                </c:pt>
                <c:pt idx="4141">
                  <c:v>11977</c:v>
                </c:pt>
                <c:pt idx="4142">
                  <c:v>11844</c:v>
                </c:pt>
                <c:pt idx="4143">
                  <c:v>11271</c:v>
                </c:pt>
                <c:pt idx="4144">
                  <c:v>10464</c:v>
                </c:pt>
                <c:pt idx="4145">
                  <c:v>7943</c:v>
                </c:pt>
                <c:pt idx="4146">
                  <c:v>10556</c:v>
                </c:pt>
                <c:pt idx="4147">
                  <c:v>11529</c:v>
                </c:pt>
                <c:pt idx="4148">
                  <c:v>10011</c:v>
                </c:pt>
                <c:pt idx="4149">
                  <c:v>12350</c:v>
                </c:pt>
                <c:pt idx="4150">
                  <c:v>9016</c:v>
                </c:pt>
                <c:pt idx="4151">
                  <c:v>8096</c:v>
                </c:pt>
                <c:pt idx="4152">
                  <c:v>9454</c:v>
                </c:pt>
                <c:pt idx="4153">
                  <c:v>11151</c:v>
                </c:pt>
                <c:pt idx="4154">
                  <c:v>10976</c:v>
                </c:pt>
                <c:pt idx="4155">
                  <c:v>11832</c:v>
                </c:pt>
                <c:pt idx="4156">
                  <c:v>8624</c:v>
                </c:pt>
                <c:pt idx="4157">
                  <c:v>8400</c:v>
                </c:pt>
                <c:pt idx="4158">
                  <c:v>9744</c:v>
                </c:pt>
                <c:pt idx="4159">
                  <c:v>10912</c:v>
                </c:pt>
                <c:pt idx="4160">
                  <c:v>11319</c:v>
                </c:pt>
                <c:pt idx="4161">
                  <c:v>11610</c:v>
                </c:pt>
                <c:pt idx="4162">
                  <c:v>7943</c:v>
                </c:pt>
                <c:pt idx="4163">
                  <c:v>8272</c:v>
                </c:pt>
                <c:pt idx="4164">
                  <c:v>9570</c:v>
                </c:pt>
                <c:pt idx="4165">
                  <c:v>11151</c:v>
                </c:pt>
                <c:pt idx="4166">
                  <c:v>11025</c:v>
                </c:pt>
                <c:pt idx="4167">
                  <c:v>12150</c:v>
                </c:pt>
                <c:pt idx="4168">
                  <c:v>8372</c:v>
                </c:pt>
                <c:pt idx="4169">
                  <c:v>10290</c:v>
                </c:pt>
                <c:pt idx="4170">
                  <c:v>8580</c:v>
                </c:pt>
                <c:pt idx="4171">
                  <c:v>11564</c:v>
                </c:pt>
                <c:pt idx="4172">
                  <c:v>5456</c:v>
                </c:pt>
                <c:pt idx="4173">
                  <c:v>3157</c:v>
                </c:pt>
                <c:pt idx="4174">
                  <c:v>2656</c:v>
                </c:pt>
                <c:pt idx="4175">
                  <c:v>1258</c:v>
                </c:pt>
                <c:pt idx="4176">
                  <c:v>2491</c:v>
                </c:pt>
                <c:pt idx="4177">
                  <c:v>2829</c:v>
                </c:pt>
                <c:pt idx="4178">
                  <c:v>6952</c:v>
                </c:pt>
                <c:pt idx="4179">
                  <c:v>2193</c:v>
                </c:pt>
                <c:pt idx="4180">
                  <c:v>1952</c:v>
                </c:pt>
                <c:pt idx="4181">
                  <c:v>1092</c:v>
                </c:pt>
                <c:pt idx="4182">
                  <c:v>2200</c:v>
                </c:pt>
                <c:pt idx="4183">
                  <c:v>3311</c:v>
                </c:pt>
                <c:pt idx="4184">
                  <c:v>6768</c:v>
                </c:pt>
                <c:pt idx="4185">
                  <c:v>2760</c:v>
                </c:pt>
                <c:pt idx="4186">
                  <c:v>2516</c:v>
                </c:pt>
                <c:pt idx="4187">
                  <c:v>779</c:v>
                </c:pt>
                <c:pt idx="4188">
                  <c:v>2128</c:v>
                </c:pt>
                <c:pt idx="4189">
                  <c:v>2835</c:v>
                </c:pt>
                <c:pt idx="4190">
                  <c:v>5856</c:v>
                </c:pt>
                <c:pt idx="4191">
                  <c:v>2112</c:v>
                </c:pt>
                <c:pt idx="4192">
                  <c:v>1512</c:v>
                </c:pt>
                <c:pt idx="4193">
                  <c:v>880</c:v>
                </c:pt>
                <c:pt idx="4194">
                  <c:v>1512</c:v>
                </c:pt>
                <c:pt idx="4195">
                  <c:v>3185</c:v>
                </c:pt>
                <c:pt idx="4196">
                  <c:v>7772</c:v>
                </c:pt>
                <c:pt idx="4197">
                  <c:v>2862</c:v>
                </c:pt>
                <c:pt idx="4198">
                  <c:v>2156</c:v>
                </c:pt>
                <c:pt idx="4199">
                  <c:v>1344</c:v>
                </c:pt>
                <c:pt idx="4200">
                  <c:v>2065</c:v>
                </c:pt>
                <c:pt idx="4201">
                  <c:v>4032</c:v>
                </c:pt>
                <c:pt idx="4202">
                  <c:v>6210</c:v>
                </c:pt>
                <c:pt idx="4203">
                  <c:v>2709</c:v>
                </c:pt>
                <c:pt idx="4204">
                  <c:v>2106</c:v>
                </c:pt>
                <c:pt idx="4205">
                  <c:v>1786</c:v>
                </c:pt>
                <c:pt idx="4206">
                  <c:v>2346</c:v>
                </c:pt>
                <c:pt idx="4207">
                  <c:v>5355</c:v>
                </c:pt>
                <c:pt idx="4208">
                  <c:v>7567</c:v>
                </c:pt>
                <c:pt idx="4209">
                  <c:v>3483</c:v>
                </c:pt>
                <c:pt idx="4210">
                  <c:v>2340</c:v>
                </c:pt>
                <c:pt idx="4211">
                  <c:v>1950</c:v>
                </c:pt>
                <c:pt idx="4212">
                  <c:v>2632</c:v>
                </c:pt>
                <c:pt idx="4213">
                  <c:v>6480</c:v>
                </c:pt>
                <c:pt idx="4214">
                  <c:v>7301</c:v>
                </c:pt>
                <c:pt idx="4215">
                  <c:v>3854</c:v>
                </c:pt>
                <c:pt idx="4216">
                  <c:v>2850</c:v>
                </c:pt>
                <c:pt idx="4217">
                  <c:v>2331</c:v>
                </c:pt>
                <c:pt idx="4218">
                  <c:v>2450</c:v>
                </c:pt>
                <c:pt idx="4219">
                  <c:v>4700</c:v>
                </c:pt>
                <c:pt idx="4220">
                  <c:v>6345</c:v>
                </c:pt>
                <c:pt idx="4221">
                  <c:v>3444</c:v>
                </c:pt>
                <c:pt idx="4222">
                  <c:v>2160</c:v>
                </c:pt>
                <c:pt idx="4223">
                  <c:v>1584</c:v>
                </c:pt>
                <c:pt idx="4224">
                  <c:v>2401</c:v>
                </c:pt>
                <c:pt idx="4225">
                  <c:v>3869</c:v>
                </c:pt>
                <c:pt idx="4226">
                  <c:v>6440</c:v>
                </c:pt>
                <c:pt idx="4227">
                  <c:v>3675</c:v>
                </c:pt>
                <c:pt idx="4228">
                  <c:v>1872</c:v>
                </c:pt>
                <c:pt idx="4229">
                  <c:v>1551</c:v>
                </c:pt>
                <c:pt idx="4230">
                  <c:v>1848</c:v>
                </c:pt>
                <c:pt idx="4231">
                  <c:v>3900</c:v>
                </c:pt>
                <c:pt idx="4232">
                  <c:v>6160</c:v>
                </c:pt>
                <c:pt idx="4233">
                  <c:v>2990</c:v>
                </c:pt>
                <c:pt idx="4234">
                  <c:v>2352</c:v>
                </c:pt>
                <c:pt idx="4235">
                  <c:v>2438</c:v>
                </c:pt>
                <c:pt idx="4236">
                  <c:v>2296</c:v>
                </c:pt>
                <c:pt idx="4237">
                  <c:v>3965</c:v>
                </c:pt>
                <c:pt idx="4238">
                  <c:v>8550</c:v>
                </c:pt>
                <c:pt idx="4239">
                  <c:v>3450</c:v>
                </c:pt>
                <c:pt idx="4240">
                  <c:v>3450</c:v>
                </c:pt>
                <c:pt idx="4241">
                  <c:v>2646</c:v>
                </c:pt>
                <c:pt idx="4242">
                  <c:v>3422</c:v>
                </c:pt>
                <c:pt idx="4243">
                  <c:v>5184</c:v>
                </c:pt>
                <c:pt idx="4244">
                  <c:v>3780</c:v>
                </c:pt>
                <c:pt idx="4245">
                  <c:v>5488</c:v>
                </c:pt>
                <c:pt idx="4246">
                  <c:v>4266</c:v>
                </c:pt>
                <c:pt idx="4247">
                  <c:v>5168</c:v>
                </c:pt>
                <c:pt idx="4248">
                  <c:v>3478</c:v>
                </c:pt>
                <c:pt idx="4249">
                  <c:v>4851</c:v>
                </c:pt>
                <c:pt idx="4250">
                  <c:v>4048</c:v>
                </c:pt>
                <c:pt idx="4251">
                  <c:v>5216</c:v>
                </c:pt>
                <c:pt idx="4252">
                  <c:v>4046</c:v>
                </c:pt>
                <c:pt idx="4253">
                  <c:v>4096</c:v>
                </c:pt>
                <c:pt idx="4254">
                  <c:v>2850</c:v>
                </c:pt>
                <c:pt idx="4255">
                  <c:v>4480</c:v>
                </c:pt>
                <c:pt idx="4256">
                  <c:v>5278</c:v>
                </c:pt>
                <c:pt idx="4257">
                  <c:v>6591</c:v>
                </c:pt>
                <c:pt idx="4258">
                  <c:v>4060</c:v>
                </c:pt>
                <c:pt idx="4259">
                  <c:v>3712</c:v>
                </c:pt>
                <c:pt idx="4260">
                  <c:v>3078</c:v>
                </c:pt>
                <c:pt idx="4261">
                  <c:v>4320</c:v>
                </c:pt>
                <c:pt idx="4262">
                  <c:v>3276</c:v>
                </c:pt>
                <c:pt idx="4263">
                  <c:v>4900</c:v>
                </c:pt>
                <c:pt idx="4264">
                  <c:v>3800</c:v>
                </c:pt>
                <c:pt idx="4265">
                  <c:v>3712</c:v>
                </c:pt>
                <c:pt idx="4266">
                  <c:v>2890</c:v>
                </c:pt>
                <c:pt idx="4267">
                  <c:v>4524</c:v>
                </c:pt>
                <c:pt idx="4268">
                  <c:v>3705</c:v>
                </c:pt>
                <c:pt idx="4269">
                  <c:v>5626</c:v>
                </c:pt>
                <c:pt idx="4270">
                  <c:v>4200</c:v>
                </c:pt>
                <c:pt idx="4271">
                  <c:v>5236</c:v>
                </c:pt>
                <c:pt idx="4272">
                  <c:v>6419</c:v>
                </c:pt>
                <c:pt idx="4273">
                  <c:v>9632</c:v>
                </c:pt>
                <c:pt idx="4274">
                  <c:v>9184</c:v>
                </c:pt>
                <c:pt idx="4275">
                  <c:v>9800</c:v>
                </c:pt>
                <c:pt idx="4276">
                  <c:v>7744</c:v>
                </c:pt>
                <c:pt idx="4277">
                  <c:v>7482</c:v>
                </c:pt>
                <c:pt idx="4278">
                  <c:v>6525</c:v>
                </c:pt>
                <c:pt idx="4279">
                  <c:v>13939</c:v>
                </c:pt>
                <c:pt idx="4280">
                  <c:v>9471</c:v>
                </c:pt>
                <c:pt idx="4281">
                  <c:v>10320</c:v>
                </c:pt>
                <c:pt idx="4282">
                  <c:v>11176</c:v>
                </c:pt>
                <c:pt idx="4283">
                  <c:v>6450</c:v>
                </c:pt>
                <c:pt idx="4284">
                  <c:v>7849</c:v>
                </c:pt>
                <c:pt idx="4285">
                  <c:v>13770</c:v>
                </c:pt>
                <c:pt idx="4286">
                  <c:v>10192</c:v>
                </c:pt>
                <c:pt idx="4287">
                  <c:v>11024</c:v>
                </c:pt>
                <c:pt idx="4288">
                  <c:v>12558</c:v>
                </c:pt>
                <c:pt idx="4289">
                  <c:v>6909</c:v>
                </c:pt>
                <c:pt idx="4290">
                  <c:v>7526</c:v>
                </c:pt>
                <c:pt idx="4291">
                  <c:v>13048</c:v>
                </c:pt>
                <c:pt idx="4292">
                  <c:v>9593</c:v>
                </c:pt>
                <c:pt idx="4293">
                  <c:v>9504</c:v>
                </c:pt>
                <c:pt idx="4294">
                  <c:v>11977</c:v>
                </c:pt>
                <c:pt idx="4295">
                  <c:v>7056</c:v>
                </c:pt>
                <c:pt idx="4296">
                  <c:v>7155</c:v>
                </c:pt>
                <c:pt idx="4297">
                  <c:v>9744</c:v>
                </c:pt>
                <c:pt idx="4298">
                  <c:v>6084</c:v>
                </c:pt>
                <c:pt idx="4299">
                  <c:v>6422</c:v>
                </c:pt>
                <c:pt idx="4300">
                  <c:v>5904</c:v>
                </c:pt>
                <c:pt idx="4301">
                  <c:v>4551</c:v>
                </c:pt>
                <c:pt idx="4302">
                  <c:v>3600</c:v>
                </c:pt>
                <c:pt idx="4303">
                  <c:v>7245</c:v>
                </c:pt>
                <c:pt idx="4304">
                  <c:v>6878</c:v>
                </c:pt>
                <c:pt idx="4305">
                  <c:v>8066</c:v>
                </c:pt>
                <c:pt idx="4306">
                  <c:v>11088</c:v>
                </c:pt>
                <c:pt idx="4307">
                  <c:v>8555</c:v>
                </c:pt>
                <c:pt idx="4308">
                  <c:v>7728</c:v>
                </c:pt>
                <c:pt idx="4309">
                  <c:v>11792</c:v>
                </c:pt>
                <c:pt idx="4310">
                  <c:v>13157</c:v>
                </c:pt>
                <c:pt idx="4311">
                  <c:v>12936</c:v>
                </c:pt>
                <c:pt idx="4312">
                  <c:v>11718</c:v>
                </c:pt>
                <c:pt idx="4313">
                  <c:v>10207</c:v>
                </c:pt>
                <c:pt idx="4314">
                  <c:v>9164</c:v>
                </c:pt>
                <c:pt idx="4315">
                  <c:v>15145</c:v>
                </c:pt>
                <c:pt idx="4316">
                  <c:v>4884</c:v>
                </c:pt>
                <c:pt idx="4317">
                  <c:v>2788</c:v>
                </c:pt>
                <c:pt idx="4318">
                  <c:v>1848</c:v>
                </c:pt>
                <c:pt idx="4319">
                  <c:v>722</c:v>
                </c:pt>
                <c:pt idx="4320">
                  <c:v>1944</c:v>
                </c:pt>
                <c:pt idx="4321">
                  <c:v>2623</c:v>
                </c:pt>
                <c:pt idx="4322">
                  <c:v>4998</c:v>
                </c:pt>
                <c:pt idx="4323">
                  <c:v>1540</c:v>
                </c:pt>
                <c:pt idx="4324">
                  <c:v>1564</c:v>
                </c:pt>
                <c:pt idx="4325">
                  <c:v>507</c:v>
                </c:pt>
                <c:pt idx="4326">
                  <c:v>1836</c:v>
                </c:pt>
                <c:pt idx="4327">
                  <c:v>2992</c:v>
                </c:pt>
                <c:pt idx="4328">
                  <c:v>5880</c:v>
                </c:pt>
                <c:pt idx="4329">
                  <c:v>1786</c:v>
                </c:pt>
                <c:pt idx="4330">
                  <c:v>1836</c:v>
                </c:pt>
                <c:pt idx="4331">
                  <c:v>344</c:v>
                </c:pt>
                <c:pt idx="4332">
                  <c:v>1160</c:v>
                </c:pt>
                <c:pt idx="4333">
                  <c:v>2068</c:v>
                </c:pt>
                <c:pt idx="4334">
                  <c:v>5612</c:v>
                </c:pt>
                <c:pt idx="4335">
                  <c:v>2025</c:v>
                </c:pt>
                <c:pt idx="4336">
                  <c:v>1444</c:v>
                </c:pt>
                <c:pt idx="4337">
                  <c:v>840</c:v>
                </c:pt>
                <c:pt idx="4338">
                  <c:v>1210</c:v>
                </c:pt>
                <c:pt idx="4339">
                  <c:v>2592</c:v>
                </c:pt>
                <c:pt idx="4340">
                  <c:v>7888</c:v>
                </c:pt>
                <c:pt idx="4341">
                  <c:v>2862</c:v>
                </c:pt>
                <c:pt idx="4342">
                  <c:v>2184</c:v>
                </c:pt>
                <c:pt idx="4343">
                  <c:v>1479</c:v>
                </c:pt>
                <c:pt idx="4344">
                  <c:v>1829</c:v>
                </c:pt>
                <c:pt idx="4345">
                  <c:v>4032</c:v>
                </c:pt>
                <c:pt idx="4346">
                  <c:v>8640</c:v>
                </c:pt>
                <c:pt idx="4347">
                  <c:v>4130</c:v>
                </c:pt>
                <c:pt idx="4348">
                  <c:v>2288</c:v>
                </c:pt>
                <c:pt idx="4349">
                  <c:v>2028</c:v>
                </c:pt>
                <c:pt idx="4350">
                  <c:v>2700</c:v>
                </c:pt>
                <c:pt idx="4351">
                  <c:v>5265</c:v>
                </c:pt>
                <c:pt idx="4352">
                  <c:v>8700</c:v>
                </c:pt>
                <c:pt idx="4353">
                  <c:v>4950</c:v>
                </c:pt>
                <c:pt idx="4354">
                  <c:v>3009</c:v>
                </c:pt>
                <c:pt idx="4355">
                  <c:v>2244</c:v>
                </c:pt>
                <c:pt idx="4356">
                  <c:v>3840</c:v>
                </c:pt>
                <c:pt idx="4357">
                  <c:v>6272</c:v>
                </c:pt>
                <c:pt idx="4358">
                  <c:v>9480</c:v>
                </c:pt>
                <c:pt idx="4359">
                  <c:v>4050</c:v>
                </c:pt>
                <c:pt idx="4360">
                  <c:v>3294</c:v>
                </c:pt>
                <c:pt idx="4361">
                  <c:v>3074</c:v>
                </c:pt>
                <c:pt idx="4362">
                  <c:v>2806</c:v>
                </c:pt>
                <c:pt idx="4363">
                  <c:v>6080</c:v>
                </c:pt>
                <c:pt idx="4364">
                  <c:v>8866</c:v>
                </c:pt>
                <c:pt idx="4365">
                  <c:v>3840</c:v>
                </c:pt>
                <c:pt idx="4366">
                  <c:v>2050</c:v>
                </c:pt>
                <c:pt idx="4367">
                  <c:v>2173</c:v>
                </c:pt>
                <c:pt idx="4368">
                  <c:v>1800</c:v>
                </c:pt>
                <c:pt idx="4369">
                  <c:v>3355</c:v>
                </c:pt>
                <c:pt idx="4370">
                  <c:v>5720</c:v>
                </c:pt>
                <c:pt idx="4371">
                  <c:v>2961</c:v>
                </c:pt>
                <c:pt idx="4372">
                  <c:v>1632</c:v>
                </c:pt>
                <c:pt idx="4373">
                  <c:v>1392</c:v>
                </c:pt>
                <c:pt idx="4374">
                  <c:v>1512</c:v>
                </c:pt>
                <c:pt idx="4375">
                  <c:v>3780</c:v>
                </c:pt>
                <c:pt idx="4376">
                  <c:v>7458</c:v>
                </c:pt>
                <c:pt idx="4377">
                  <c:v>3300</c:v>
                </c:pt>
                <c:pt idx="4378">
                  <c:v>3025</c:v>
                </c:pt>
                <c:pt idx="4379">
                  <c:v>2464</c:v>
                </c:pt>
                <c:pt idx="4380">
                  <c:v>2688</c:v>
                </c:pt>
                <c:pt idx="4381">
                  <c:v>4615</c:v>
                </c:pt>
                <c:pt idx="4382">
                  <c:v>8308</c:v>
                </c:pt>
                <c:pt idx="4383">
                  <c:v>3795</c:v>
                </c:pt>
                <c:pt idx="4384">
                  <c:v>3575</c:v>
                </c:pt>
                <c:pt idx="4385">
                  <c:v>3021</c:v>
                </c:pt>
                <c:pt idx="4386">
                  <c:v>2961</c:v>
                </c:pt>
                <c:pt idx="4387">
                  <c:v>5644</c:v>
                </c:pt>
                <c:pt idx="4388">
                  <c:v>3904</c:v>
                </c:pt>
                <c:pt idx="4389">
                  <c:v>5148</c:v>
                </c:pt>
                <c:pt idx="4390">
                  <c:v>4797</c:v>
                </c:pt>
                <c:pt idx="4391">
                  <c:v>3741</c:v>
                </c:pt>
                <c:pt idx="4392">
                  <c:v>3290</c:v>
                </c:pt>
                <c:pt idx="4393">
                  <c:v>5248</c:v>
                </c:pt>
                <c:pt idx="4394">
                  <c:v>5372</c:v>
                </c:pt>
                <c:pt idx="4395">
                  <c:v>5504</c:v>
                </c:pt>
                <c:pt idx="4396">
                  <c:v>4879</c:v>
                </c:pt>
                <c:pt idx="4397">
                  <c:v>3256</c:v>
                </c:pt>
                <c:pt idx="4398">
                  <c:v>2392</c:v>
                </c:pt>
                <c:pt idx="4399">
                  <c:v>4756</c:v>
                </c:pt>
                <c:pt idx="4400">
                  <c:v>6880</c:v>
                </c:pt>
                <c:pt idx="4401">
                  <c:v>6000</c:v>
                </c:pt>
                <c:pt idx="4402">
                  <c:v>5408</c:v>
                </c:pt>
                <c:pt idx="4403">
                  <c:v>4200</c:v>
                </c:pt>
                <c:pt idx="4404">
                  <c:v>2585</c:v>
                </c:pt>
                <c:pt idx="4405">
                  <c:v>5076</c:v>
                </c:pt>
                <c:pt idx="4406">
                  <c:v>8294</c:v>
                </c:pt>
                <c:pt idx="4407">
                  <c:v>6324</c:v>
                </c:pt>
                <c:pt idx="4408">
                  <c:v>7320</c:v>
                </c:pt>
                <c:pt idx="4409">
                  <c:v>4425</c:v>
                </c:pt>
                <c:pt idx="4410">
                  <c:v>3276</c:v>
                </c:pt>
                <c:pt idx="4411">
                  <c:v>7410</c:v>
                </c:pt>
                <c:pt idx="4412">
                  <c:v>8642</c:v>
                </c:pt>
                <c:pt idx="4413">
                  <c:v>6240</c:v>
                </c:pt>
                <c:pt idx="4414">
                  <c:v>7308</c:v>
                </c:pt>
                <c:pt idx="4415">
                  <c:v>5130</c:v>
                </c:pt>
                <c:pt idx="4416">
                  <c:v>3600</c:v>
                </c:pt>
                <c:pt idx="4417">
                  <c:v>10218</c:v>
                </c:pt>
                <c:pt idx="4418">
                  <c:v>10584</c:v>
                </c:pt>
                <c:pt idx="4419">
                  <c:v>10230</c:v>
                </c:pt>
                <c:pt idx="4420">
                  <c:v>10230</c:v>
                </c:pt>
                <c:pt idx="4421">
                  <c:v>6438</c:v>
                </c:pt>
                <c:pt idx="4422">
                  <c:v>4779</c:v>
                </c:pt>
                <c:pt idx="4423">
                  <c:v>12702</c:v>
                </c:pt>
                <c:pt idx="4424">
                  <c:v>12644</c:v>
                </c:pt>
                <c:pt idx="4425">
                  <c:v>10614</c:v>
                </c:pt>
                <c:pt idx="4426">
                  <c:v>8723</c:v>
                </c:pt>
                <c:pt idx="4427">
                  <c:v>6435</c:v>
                </c:pt>
                <c:pt idx="4428">
                  <c:v>7800</c:v>
                </c:pt>
                <c:pt idx="4429">
                  <c:v>11310</c:v>
                </c:pt>
                <c:pt idx="4430">
                  <c:v>13020</c:v>
                </c:pt>
                <c:pt idx="4431">
                  <c:v>11648</c:v>
                </c:pt>
                <c:pt idx="4432">
                  <c:v>9120</c:v>
                </c:pt>
                <c:pt idx="4433">
                  <c:v>7936</c:v>
                </c:pt>
                <c:pt idx="4434">
                  <c:v>9384</c:v>
                </c:pt>
                <c:pt idx="4435">
                  <c:v>8424</c:v>
                </c:pt>
                <c:pt idx="4436">
                  <c:v>9744</c:v>
                </c:pt>
                <c:pt idx="4437">
                  <c:v>9882</c:v>
                </c:pt>
                <c:pt idx="4438">
                  <c:v>6669</c:v>
                </c:pt>
                <c:pt idx="4439">
                  <c:v>6496</c:v>
                </c:pt>
                <c:pt idx="4440">
                  <c:v>8040</c:v>
                </c:pt>
                <c:pt idx="4441">
                  <c:v>8362</c:v>
                </c:pt>
                <c:pt idx="4442">
                  <c:v>7728</c:v>
                </c:pt>
                <c:pt idx="4443">
                  <c:v>9735</c:v>
                </c:pt>
                <c:pt idx="4444">
                  <c:v>5886</c:v>
                </c:pt>
                <c:pt idx="4445">
                  <c:v>5670</c:v>
                </c:pt>
                <c:pt idx="4446">
                  <c:v>5103</c:v>
                </c:pt>
                <c:pt idx="4447">
                  <c:v>6392</c:v>
                </c:pt>
                <c:pt idx="4448">
                  <c:v>8835</c:v>
                </c:pt>
                <c:pt idx="4449">
                  <c:v>9600</c:v>
                </c:pt>
                <c:pt idx="4450">
                  <c:v>5830</c:v>
                </c:pt>
                <c:pt idx="4451">
                  <c:v>6048</c:v>
                </c:pt>
                <c:pt idx="4452">
                  <c:v>5632</c:v>
                </c:pt>
                <c:pt idx="4453">
                  <c:v>9044</c:v>
                </c:pt>
                <c:pt idx="4454">
                  <c:v>11368</c:v>
                </c:pt>
                <c:pt idx="4455">
                  <c:v>11718</c:v>
                </c:pt>
                <c:pt idx="4456">
                  <c:v>7021</c:v>
                </c:pt>
                <c:pt idx="4457">
                  <c:v>7581</c:v>
                </c:pt>
                <c:pt idx="4458">
                  <c:v>7728</c:v>
                </c:pt>
                <c:pt idx="4459">
                  <c:v>11100</c:v>
                </c:pt>
                <c:pt idx="4460">
                  <c:v>3444</c:v>
                </c:pt>
                <c:pt idx="4461">
                  <c:v>4674</c:v>
                </c:pt>
                <c:pt idx="4462">
                  <c:v>4485</c:v>
                </c:pt>
                <c:pt idx="4463">
                  <c:v>2736</c:v>
                </c:pt>
                <c:pt idx="4464">
                  <c:v>2296</c:v>
                </c:pt>
                <c:pt idx="4465">
                  <c:v>4736</c:v>
                </c:pt>
                <c:pt idx="4466">
                  <c:v>3537</c:v>
                </c:pt>
                <c:pt idx="4467">
                  <c:v>4218</c:v>
                </c:pt>
                <c:pt idx="4468">
                  <c:v>4674</c:v>
                </c:pt>
                <c:pt idx="4469">
                  <c:v>2592</c:v>
                </c:pt>
                <c:pt idx="4470">
                  <c:v>2494</c:v>
                </c:pt>
                <c:pt idx="4471">
                  <c:v>4292</c:v>
                </c:pt>
                <c:pt idx="4472">
                  <c:v>6105</c:v>
                </c:pt>
                <c:pt idx="4473">
                  <c:v>5376</c:v>
                </c:pt>
                <c:pt idx="4474">
                  <c:v>5916</c:v>
                </c:pt>
                <c:pt idx="4475">
                  <c:v>4590</c:v>
                </c:pt>
                <c:pt idx="4476">
                  <c:v>2184</c:v>
                </c:pt>
                <c:pt idx="4477">
                  <c:v>4940</c:v>
                </c:pt>
                <c:pt idx="4478">
                  <c:v>7205</c:v>
                </c:pt>
                <c:pt idx="4479">
                  <c:v>5546</c:v>
                </c:pt>
                <c:pt idx="4480">
                  <c:v>6893</c:v>
                </c:pt>
                <c:pt idx="4481">
                  <c:v>4144</c:v>
                </c:pt>
                <c:pt idx="4482">
                  <c:v>2728</c:v>
                </c:pt>
                <c:pt idx="4483">
                  <c:v>7056</c:v>
                </c:pt>
                <c:pt idx="4484">
                  <c:v>7205</c:v>
                </c:pt>
                <c:pt idx="4485">
                  <c:v>6300</c:v>
                </c:pt>
                <c:pt idx="4486">
                  <c:v>5782</c:v>
                </c:pt>
                <c:pt idx="4487">
                  <c:v>4002</c:v>
                </c:pt>
                <c:pt idx="4488">
                  <c:v>2772</c:v>
                </c:pt>
                <c:pt idx="4489">
                  <c:v>9842</c:v>
                </c:pt>
                <c:pt idx="4490">
                  <c:v>10206</c:v>
                </c:pt>
                <c:pt idx="4491">
                  <c:v>8496</c:v>
                </c:pt>
                <c:pt idx="4492">
                  <c:v>9600</c:v>
                </c:pt>
                <c:pt idx="4493">
                  <c:v>8370</c:v>
                </c:pt>
                <c:pt idx="4494">
                  <c:v>6006</c:v>
                </c:pt>
                <c:pt idx="4495">
                  <c:v>15023</c:v>
                </c:pt>
                <c:pt idx="4496">
                  <c:v>12928</c:v>
                </c:pt>
                <c:pt idx="4497">
                  <c:v>12596</c:v>
                </c:pt>
                <c:pt idx="4498">
                  <c:v>10787</c:v>
                </c:pt>
                <c:pt idx="4499">
                  <c:v>8723</c:v>
                </c:pt>
                <c:pt idx="4500">
                  <c:v>8777</c:v>
                </c:pt>
                <c:pt idx="4501">
                  <c:v>10686</c:v>
                </c:pt>
                <c:pt idx="4502">
                  <c:v>12348</c:v>
                </c:pt>
                <c:pt idx="4503">
                  <c:v>13797</c:v>
                </c:pt>
                <c:pt idx="4504">
                  <c:v>9581</c:v>
                </c:pt>
                <c:pt idx="4505">
                  <c:v>8505</c:v>
                </c:pt>
                <c:pt idx="4506">
                  <c:v>10360</c:v>
                </c:pt>
                <c:pt idx="4507">
                  <c:v>7400</c:v>
                </c:pt>
                <c:pt idx="4508">
                  <c:v>9558</c:v>
                </c:pt>
                <c:pt idx="4509">
                  <c:v>11592</c:v>
                </c:pt>
                <c:pt idx="4510">
                  <c:v>6780</c:v>
                </c:pt>
                <c:pt idx="4511">
                  <c:v>5900</c:v>
                </c:pt>
                <c:pt idx="4512">
                  <c:v>8880</c:v>
                </c:pt>
                <c:pt idx="4513">
                  <c:v>6890</c:v>
                </c:pt>
                <c:pt idx="4514">
                  <c:v>6987</c:v>
                </c:pt>
                <c:pt idx="4515">
                  <c:v>8208</c:v>
                </c:pt>
                <c:pt idx="4516">
                  <c:v>5202</c:v>
                </c:pt>
                <c:pt idx="4517">
                  <c:v>4505</c:v>
                </c:pt>
                <c:pt idx="4518">
                  <c:v>4800</c:v>
                </c:pt>
                <c:pt idx="4519">
                  <c:v>6825</c:v>
                </c:pt>
                <c:pt idx="4520">
                  <c:v>7800</c:v>
                </c:pt>
                <c:pt idx="4521">
                  <c:v>8250</c:v>
                </c:pt>
                <c:pt idx="4522">
                  <c:v>6528</c:v>
                </c:pt>
                <c:pt idx="4523">
                  <c:v>6960</c:v>
                </c:pt>
                <c:pt idx="4524">
                  <c:v>7140</c:v>
                </c:pt>
                <c:pt idx="4525">
                  <c:v>9490</c:v>
                </c:pt>
                <c:pt idx="4526">
                  <c:v>11977</c:v>
                </c:pt>
                <c:pt idx="4527">
                  <c:v>11648</c:v>
                </c:pt>
                <c:pt idx="4528">
                  <c:v>7500</c:v>
                </c:pt>
                <c:pt idx="4529">
                  <c:v>7875</c:v>
                </c:pt>
                <c:pt idx="4530">
                  <c:v>7820</c:v>
                </c:pt>
                <c:pt idx="4531">
                  <c:v>10275</c:v>
                </c:pt>
                <c:pt idx="4532">
                  <c:v>4212</c:v>
                </c:pt>
                <c:pt idx="4533">
                  <c:v>6288</c:v>
                </c:pt>
                <c:pt idx="4534">
                  <c:v>6210</c:v>
                </c:pt>
                <c:pt idx="4535">
                  <c:v>3822</c:v>
                </c:pt>
                <c:pt idx="4536">
                  <c:v>3723</c:v>
                </c:pt>
                <c:pt idx="4537">
                  <c:v>5750</c:v>
                </c:pt>
                <c:pt idx="4538">
                  <c:v>4968</c:v>
                </c:pt>
                <c:pt idx="4539">
                  <c:v>6157</c:v>
                </c:pt>
                <c:pt idx="4540">
                  <c:v>5734</c:v>
                </c:pt>
                <c:pt idx="4541">
                  <c:v>4176</c:v>
                </c:pt>
                <c:pt idx="4542">
                  <c:v>3380</c:v>
                </c:pt>
                <c:pt idx="4543">
                  <c:v>5658</c:v>
                </c:pt>
                <c:pt idx="4544">
                  <c:v>7682</c:v>
                </c:pt>
                <c:pt idx="4545">
                  <c:v>6670</c:v>
                </c:pt>
                <c:pt idx="4546">
                  <c:v>6900</c:v>
                </c:pt>
                <c:pt idx="4547">
                  <c:v>5440</c:v>
                </c:pt>
                <c:pt idx="4548">
                  <c:v>3174</c:v>
                </c:pt>
                <c:pt idx="4549">
                  <c:v>6510</c:v>
                </c:pt>
                <c:pt idx="4550">
                  <c:v>10880</c:v>
                </c:pt>
                <c:pt idx="4551">
                  <c:v>6248</c:v>
                </c:pt>
                <c:pt idx="4552">
                  <c:v>8880</c:v>
                </c:pt>
                <c:pt idx="4553">
                  <c:v>4950</c:v>
                </c:pt>
                <c:pt idx="4554">
                  <c:v>3304</c:v>
                </c:pt>
                <c:pt idx="4555">
                  <c:v>6864</c:v>
                </c:pt>
                <c:pt idx="4556">
                  <c:v>9075</c:v>
                </c:pt>
                <c:pt idx="4557">
                  <c:v>6480</c:v>
                </c:pt>
                <c:pt idx="4558">
                  <c:v>7320</c:v>
                </c:pt>
                <c:pt idx="4559">
                  <c:v>5310</c:v>
                </c:pt>
                <c:pt idx="4560">
                  <c:v>3120</c:v>
                </c:pt>
                <c:pt idx="4561">
                  <c:v>9375</c:v>
                </c:pt>
                <c:pt idx="4562">
                  <c:v>13845</c:v>
                </c:pt>
                <c:pt idx="4563">
                  <c:v>13912</c:v>
                </c:pt>
                <c:pt idx="4564">
                  <c:v>11736</c:v>
                </c:pt>
                <c:pt idx="4565">
                  <c:v>9375</c:v>
                </c:pt>
                <c:pt idx="4566">
                  <c:v>8610</c:v>
                </c:pt>
                <c:pt idx="4567">
                  <c:v>17836</c:v>
                </c:pt>
                <c:pt idx="4568">
                  <c:v>17447</c:v>
                </c:pt>
                <c:pt idx="4569">
                  <c:v>14924</c:v>
                </c:pt>
                <c:pt idx="4570">
                  <c:v>13650</c:v>
                </c:pt>
                <c:pt idx="4571">
                  <c:v>10686</c:v>
                </c:pt>
                <c:pt idx="4572">
                  <c:v>11088</c:v>
                </c:pt>
                <c:pt idx="4573">
                  <c:v>14725</c:v>
                </c:pt>
                <c:pt idx="4574">
                  <c:v>17360</c:v>
                </c:pt>
                <c:pt idx="4575">
                  <c:v>16170</c:v>
                </c:pt>
                <c:pt idx="4576">
                  <c:v>11899</c:v>
                </c:pt>
                <c:pt idx="4577">
                  <c:v>11470</c:v>
                </c:pt>
                <c:pt idx="4578">
                  <c:v>11005</c:v>
                </c:pt>
                <c:pt idx="4579">
                  <c:v>8208</c:v>
                </c:pt>
                <c:pt idx="4580">
                  <c:v>9984</c:v>
                </c:pt>
                <c:pt idx="4581">
                  <c:v>12354</c:v>
                </c:pt>
                <c:pt idx="4582">
                  <c:v>8505</c:v>
                </c:pt>
                <c:pt idx="4583">
                  <c:v>7504</c:v>
                </c:pt>
                <c:pt idx="4584">
                  <c:v>7992</c:v>
                </c:pt>
                <c:pt idx="4585">
                  <c:v>7006</c:v>
                </c:pt>
                <c:pt idx="4586">
                  <c:v>8642</c:v>
                </c:pt>
                <c:pt idx="4587">
                  <c:v>8832</c:v>
                </c:pt>
                <c:pt idx="4588">
                  <c:v>6328</c:v>
                </c:pt>
                <c:pt idx="4589">
                  <c:v>5684</c:v>
                </c:pt>
                <c:pt idx="4590">
                  <c:v>6486</c:v>
                </c:pt>
                <c:pt idx="4591">
                  <c:v>7171</c:v>
                </c:pt>
                <c:pt idx="4592">
                  <c:v>8748</c:v>
                </c:pt>
                <c:pt idx="4593">
                  <c:v>11280</c:v>
                </c:pt>
                <c:pt idx="4594">
                  <c:v>6696</c:v>
                </c:pt>
                <c:pt idx="4595">
                  <c:v>8073</c:v>
                </c:pt>
                <c:pt idx="4596">
                  <c:v>9775</c:v>
                </c:pt>
                <c:pt idx="4597">
                  <c:v>12144</c:v>
                </c:pt>
                <c:pt idx="4598">
                  <c:v>14664</c:v>
                </c:pt>
                <c:pt idx="4599">
                  <c:v>15015</c:v>
                </c:pt>
                <c:pt idx="4600">
                  <c:v>10074</c:v>
                </c:pt>
                <c:pt idx="4601">
                  <c:v>10488</c:v>
                </c:pt>
                <c:pt idx="4602">
                  <c:v>10906</c:v>
                </c:pt>
                <c:pt idx="4603">
                  <c:v>12900</c:v>
                </c:pt>
                <c:pt idx="4604">
                  <c:v>12012</c:v>
                </c:pt>
                <c:pt idx="4605">
                  <c:v>9061</c:v>
                </c:pt>
                <c:pt idx="4606">
                  <c:v>7820</c:v>
                </c:pt>
                <c:pt idx="4607">
                  <c:v>6650</c:v>
                </c:pt>
                <c:pt idx="4608">
                  <c:v>9750</c:v>
                </c:pt>
                <c:pt idx="4609">
                  <c:v>10127</c:v>
                </c:pt>
                <c:pt idx="4610">
                  <c:v>13717</c:v>
                </c:pt>
                <c:pt idx="4611">
                  <c:v>8385</c:v>
                </c:pt>
                <c:pt idx="4612">
                  <c:v>7680</c:v>
                </c:pt>
                <c:pt idx="4613">
                  <c:v>6422</c:v>
                </c:pt>
                <c:pt idx="4614">
                  <c:v>11554</c:v>
                </c:pt>
                <c:pt idx="4615">
                  <c:v>9061</c:v>
                </c:pt>
                <c:pt idx="4616">
                  <c:v>10988</c:v>
                </c:pt>
                <c:pt idx="4617">
                  <c:v>9450</c:v>
                </c:pt>
                <c:pt idx="4618">
                  <c:v>6944</c:v>
                </c:pt>
                <c:pt idx="4619">
                  <c:v>6300</c:v>
                </c:pt>
                <c:pt idx="4620">
                  <c:v>9646</c:v>
                </c:pt>
                <c:pt idx="4621">
                  <c:v>9450</c:v>
                </c:pt>
                <c:pt idx="4622">
                  <c:v>10752</c:v>
                </c:pt>
                <c:pt idx="4623">
                  <c:v>8610</c:v>
                </c:pt>
                <c:pt idx="4624">
                  <c:v>6496</c:v>
                </c:pt>
                <c:pt idx="4625">
                  <c:v>7182</c:v>
                </c:pt>
                <c:pt idx="4626">
                  <c:v>10192</c:v>
                </c:pt>
                <c:pt idx="4627">
                  <c:v>9152</c:v>
                </c:pt>
                <c:pt idx="4628">
                  <c:v>15600</c:v>
                </c:pt>
                <c:pt idx="4629">
                  <c:v>10476</c:v>
                </c:pt>
                <c:pt idx="4630">
                  <c:v>8836</c:v>
                </c:pt>
                <c:pt idx="4631">
                  <c:v>8575</c:v>
                </c:pt>
                <c:pt idx="4632">
                  <c:v>11368</c:v>
                </c:pt>
                <c:pt idx="4633">
                  <c:v>15872</c:v>
                </c:pt>
                <c:pt idx="4634">
                  <c:v>15950</c:v>
                </c:pt>
                <c:pt idx="4635">
                  <c:v>11124</c:v>
                </c:pt>
                <c:pt idx="4636">
                  <c:v>10192</c:v>
                </c:pt>
                <c:pt idx="4637">
                  <c:v>10199</c:v>
                </c:pt>
                <c:pt idx="4638">
                  <c:v>14446</c:v>
                </c:pt>
                <c:pt idx="4639">
                  <c:v>16317</c:v>
                </c:pt>
                <c:pt idx="4640">
                  <c:v>17940</c:v>
                </c:pt>
                <c:pt idx="4641">
                  <c:v>12825</c:v>
                </c:pt>
                <c:pt idx="4642">
                  <c:v>10750</c:v>
                </c:pt>
                <c:pt idx="4643">
                  <c:v>12349</c:v>
                </c:pt>
                <c:pt idx="4644">
                  <c:v>12688</c:v>
                </c:pt>
                <c:pt idx="4645">
                  <c:v>16348</c:v>
                </c:pt>
                <c:pt idx="4646">
                  <c:v>18240</c:v>
                </c:pt>
                <c:pt idx="4647">
                  <c:v>13860</c:v>
                </c:pt>
                <c:pt idx="4648">
                  <c:v>12243</c:v>
                </c:pt>
                <c:pt idx="4649">
                  <c:v>10252</c:v>
                </c:pt>
                <c:pt idx="4650">
                  <c:v>11700</c:v>
                </c:pt>
                <c:pt idx="4651">
                  <c:v>15568</c:v>
                </c:pt>
                <c:pt idx="4652">
                  <c:v>15052</c:v>
                </c:pt>
                <c:pt idx="4653">
                  <c:v>11730</c:v>
                </c:pt>
                <c:pt idx="4654">
                  <c:v>9225</c:v>
                </c:pt>
                <c:pt idx="4655">
                  <c:v>8820</c:v>
                </c:pt>
                <c:pt idx="4656">
                  <c:v>10500</c:v>
                </c:pt>
                <c:pt idx="4657">
                  <c:v>12265</c:v>
                </c:pt>
                <c:pt idx="4658">
                  <c:v>15120</c:v>
                </c:pt>
                <c:pt idx="4659">
                  <c:v>10105</c:v>
                </c:pt>
                <c:pt idx="4660">
                  <c:v>9541</c:v>
                </c:pt>
                <c:pt idx="4661">
                  <c:v>8190</c:v>
                </c:pt>
                <c:pt idx="4662">
                  <c:v>10773</c:v>
                </c:pt>
                <c:pt idx="4663">
                  <c:v>13157</c:v>
                </c:pt>
                <c:pt idx="4664">
                  <c:v>13664</c:v>
                </c:pt>
                <c:pt idx="4665">
                  <c:v>10976</c:v>
                </c:pt>
                <c:pt idx="4666">
                  <c:v>10304</c:v>
                </c:pt>
                <c:pt idx="4667">
                  <c:v>9898</c:v>
                </c:pt>
                <c:pt idx="4668">
                  <c:v>12480</c:v>
                </c:pt>
                <c:pt idx="4669">
                  <c:v>13632</c:v>
                </c:pt>
                <c:pt idx="4670">
                  <c:v>20349</c:v>
                </c:pt>
                <c:pt idx="4671">
                  <c:v>12954</c:v>
                </c:pt>
                <c:pt idx="4672">
                  <c:v>12896</c:v>
                </c:pt>
                <c:pt idx="4673">
                  <c:v>11286</c:v>
                </c:pt>
                <c:pt idx="4674">
                  <c:v>12120</c:v>
                </c:pt>
                <c:pt idx="4675">
                  <c:v>14016</c:v>
                </c:pt>
                <c:pt idx="4676">
                  <c:v>4323</c:v>
                </c:pt>
                <c:pt idx="4677">
                  <c:v>2145</c:v>
                </c:pt>
                <c:pt idx="4678">
                  <c:v>1512</c:v>
                </c:pt>
                <c:pt idx="4679">
                  <c:v>754</c:v>
                </c:pt>
                <c:pt idx="4680">
                  <c:v>1677</c:v>
                </c:pt>
                <c:pt idx="4681">
                  <c:v>2080</c:v>
                </c:pt>
                <c:pt idx="4682">
                  <c:v>4320</c:v>
                </c:pt>
                <c:pt idx="4683">
                  <c:v>1292</c:v>
                </c:pt>
                <c:pt idx="4684">
                  <c:v>1400</c:v>
                </c:pt>
                <c:pt idx="4685">
                  <c:v>540</c:v>
                </c:pt>
                <c:pt idx="4686">
                  <c:v>1804</c:v>
                </c:pt>
                <c:pt idx="4687">
                  <c:v>2210</c:v>
                </c:pt>
                <c:pt idx="4688">
                  <c:v>4524</c:v>
                </c:pt>
                <c:pt idx="4689">
                  <c:v>1330</c:v>
                </c:pt>
                <c:pt idx="4690">
                  <c:v>1537</c:v>
                </c:pt>
                <c:pt idx="4691">
                  <c:v>224</c:v>
                </c:pt>
                <c:pt idx="4692">
                  <c:v>893</c:v>
                </c:pt>
                <c:pt idx="4693">
                  <c:v>1786</c:v>
                </c:pt>
                <c:pt idx="4694">
                  <c:v>4320</c:v>
                </c:pt>
                <c:pt idx="4695">
                  <c:v>1064</c:v>
                </c:pt>
                <c:pt idx="4696">
                  <c:v>754</c:v>
                </c:pt>
                <c:pt idx="4697">
                  <c:v>224</c:v>
                </c:pt>
                <c:pt idx="4698">
                  <c:v>658</c:v>
                </c:pt>
                <c:pt idx="4699">
                  <c:v>1908</c:v>
                </c:pt>
                <c:pt idx="4700">
                  <c:v>5568</c:v>
                </c:pt>
                <c:pt idx="4701">
                  <c:v>1936</c:v>
                </c:pt>
                <c:pt idx="4702">
                  <c:v>1406</c:v>
                </c:pt>
                <c:pt idx="4703">
                  <c:v>468</c:v>
                </c:pt>
                <c:pt idx="4704">
                  <c:v>1000</c:v>
                </c:pt>
                <c:pt idx="4705">
                  <c:v>2958</c:v>
                </c:pt>
                <c:pt idx="4706">
                  <c:v>4664</c:v>
                </c:pt>
                <c:pt idx="4707">
                  <c:v>1862</c:v>
                </c:pt>
                <c:pt idx="4708">
                  <c:v>1551</c:v>
                </c:pt>
                <c:pt idx="4709">
                  <c:v>1440</c:v>
                </c:pt>
                <c:pt idx="4710">
                  <c:v>2205</c:v>
                </c:pt>
                <c:pt idx="4711">
                  <c:v>4293</c:v>
                </c:pt>
                <c:pt idx="4712">
                  <c:v>7840</c:v>
                </c:pt>
                <c:pt idx="4713">
                  <c:v>3150</c:v>
                </c:pt>
                <c:pt idx="4714">
                  <c:v>2268</c:v>
                </c:pt>
                <c:pt idx="4715">
                  <c:v>1938</c:v>
                </c:pt>
                <c:pt idx="4716">
                  <c:v>2842</c:v>
                </c:pt>
                <c:pt idx="4717">
                  <c:v>5292</c:v>
                </c:pt>
                <c:pt idx="4718">
                  <c:v>6439</c:v>
                </c:pt>
                <c:pt idx="4719">
                  <c:v>3741</c:v>
                </c:pt>
                <c:pt idx="4720">
                  <c:v>2516</c:v>
                </c:pt>
                <c:pt idx="4721">
                  <c:v>1551</c:v>
                </c:pt>
                <c:pt idx="4722">
                  <c:v>1764</c:v>
                </c:pt>
                <c:pt idx="4723">
                  <c:v>4048</c:v>
                </c:pt>
                <c:pt idx="4724">
                  <c:v>4859</c:v>
                </c:pt>
                <c:pt idx="4725">
                  <c:v>2701</c:v>
                </c:pt>
                <c:pt idx="4726">
                  <c:v>984</c:v>
                </c:pt>
                <c:pt idx="4727">
                  <c:v>744</c:v>
                </c:pt>
                <c:pt idx="4728">
                  <c:v>1088</c:v>
                </c:pt>
                <c:pt idx="4729">
                  <c:v>2028</c:v>
                </c:pt>
                <c:pt idx="4730">
                  <c:v>4018</c:v>
                </c:pt>
                <c:pt idx="4731">
                  <c:v>1972</c:v>
                </c:pt>
                <c:pt idx="4732">
                  <c:v>800</c:v>
                </c:pt>
                <c:pt idx="4733">
                  <c:v>672</c:v>
                </c:pt>
                <c:pt idx="4734">
                  <c:v>779</c:v>
                </c:pt>
                <c:pt idx="4735">
                  <c:v>2940</c:v>
                </c:pt>
                <c:pt idx="4736">
                  <c:v>4186</c:v>
                </c:pt>
                <c:pt idx="4737">
                  <c:v>1976</c:v>
                </c:pt>
                <c:pt idx="4738">
                  <c:v>1368</c:v>
                </c:pt>
                <c:pt idx="4739">
                  <c:v>1710</c:v>
                </c:pt>
                <c:pt idx="4740">
                  <c:v>1768</c:v>
                </c:pt>
                <c:pt idx="4741">
                  <c:v>3599</c:v>
                </c:pt>
                <c:pt idx="4742">
                  <c:v>6200</c:v>
                </c:pt>
                <c:pt idx="4743">
                  <c:v>3234</c:v>
                </c:pt>
                <c:pt idx="4744">
                  <c:v>2464</c:v>
                </c:pt>
                <c:pt idx="4745">
                  <c:v>2156</c:v>
                </c:pt>
                <c:pt idx="4746">
                  <c:v>2376</c:v>
                </c:pt>
                <c:pt idx="4747">
                  <c:v>4158</c:v>
                </c:pt>
                <c:pt idx="4748">
                  <c:v>3808</c:v>
                </c:pt>
                <c:pt idx="4749">
                  <c:v>5504</c:v>
                </c:pt>
                <c:pt idx="4750">
                  <c:v>4879</c:v>
                </c:pt>
                <c:pt idx="4751">
                  <c:v>4312</c:v>
                </c:pt>
                <c:pt idx="4752">
                  <c:v>3619</c:v>
                </c:pt>
                <c:pt idx="4753">
                  <c:v>5934</c:v>
                </c:pt>
                <c:pt idx="4754">
                  <c:v>5372</c:v>
                </c:pt>
                <c:pt idx="4755">
                  <c:v>5166</c:v>
                </c:pt>
                <c:pt idx="4756">
                  <c:v>5246</c:v>
                </c:pt>
                <c:pt idx="4757">
                  <c:v>3564</c:v>
                </c:pt>
                <c:pt idx="4758">
                  <c:v>2832</c:v>
                </c:pt>
                <c:pt idx="4759">
                  <c:v>5117</c:v>
                </c:pt>
                <c:pt idx="4760">
                  <c:v>5536</c:v>
                </c:pt>
                <c:pt idx="4761">
                  <c:v>4715</c:v>
                </c:pt>
                <c:pt idx="4762">
                  <c:v>5376</c:v>
                </c:pt>
                <c:pt idx="4763">
                  <c:v>4004</c:v>
                </c:pt>
                <c:pt idx="4764">
                  <c:v>2880</c:v>
                </c:pt>
                <c:pt idx="4765">
                  <c:v>4704</c:v>
                </c:pt>
                <c:pt idx="4766">
                  <c:v>7084</c:v>
                </c:pt>
                <c:pt idx="4767">
                  <c:v>4343</c:v>
                </c:pt>
                <c:pt idx="4768">
                  <c:v>5280</c:v>
                </c:pt>
                <c:pt idx="4769">
                  <c:v>2808</c:v>
                </c:pt>
                <c:pt idx="4770">
                  <c:v>2464</c:v>
                </c:pt>
                <c:pt idx="4771">
                  <c:v>5555</c:v>
                </c:pt>
                <c:pt idx="4772">
                  <c:v>5850</c:v>
                </c:pt>
                <c:pt idx="4773">
                  <c:v>4346</c:v>
                </c:pt>
                <c:pt idx="4774">
                  <c:v>4884</c:v>
                </c:pt>
                <c:pt idx="4775">
                  <c:v>3344</c:v>
                </c:pt>
                <c:pt idx="4776">
                  <c:v>2501</c:v>
                </c:pt>
                <c:pt idx="4777">
                  <c:v>6372</c:v>
                </c:pt>
                <c:pt idx="4778">
                  <c:v>6084</c:v>
                </c:pt>
                <c:pt idx="4779">
                  <c:v>6174</c:v>
                </c:pt>
                <c:pt idx="4780">
                  <c:v>7260</c:v>
                </c:pt>
                <c:pt idx="4781">
                  <c:v>4028</c:v>
                </c:pt>
                <c:pt idx="4782">
                  <c:v>3075</c:v>
                </c:pt>
                <c:pt idx="4783">
                  <c:v>8250</c:v>
                </c:pt>
                <c:pt idx="4784">
                  <c:v>7511</c:v>
                </c:pt>
                <c:pt idx="4785">
                  <c:v>6396</c:v>
                </c:pt>
                <c:pt idx="4786">
                  <c:v>6292</c:v>
                </c:pt>
                <c:pt idx="4787">
                  <c:v>4068</c:v>
                </c:pt>
                <c:pt idx="4788">
                  <c:v>5208</c:v>
                </c:pt>
                <c:pt idx="4789">
                  <c:v>8294</c:v>
                </c:pt>
                <c:pt idx="4790">
                  <c:v>8526</c:v>
                </c:pt>
                <c:pt idx="4791">
                  <c:v>10152</c:v>
                </c:pt>
                <c:pt idx="4792">
                  <c:v>6370</c:v>
                </c:pt>
                <c:pt idx="4793">
                  <c:v>4346</c:v>
                </c:pt>
                <c:pt idx="4794">
                  <c:v>5512</c:v>
                </c:pt>
                <c:pt idx="4795">
                  <c:v>6272</c:v>
                </c:pt>
                <c:pt idx="4796">
                  <c:v>7380</c:v>
                </c:pt>
                <c:pt idx="4797">
                  <c:v>7488</c:v>
                </c:pt>
                <c:pt idx="4798">
                  <c:v>4914</c:v>
                </c:pt>
                <c:pt idx="4799">
                  <c:v>4756</c:v>
                </c:pt>
                <c:pt idx="4800">
                  <c:v>5000</c:v>
                </c:pt>
                <c:pt idx="4801">
                  <c:v>7198</c:v>
                </c:pt>
                <c:pt idx="4802">
                  <c:v>7040</c:v>
                </c:pt>
                <c:pt idx="4803">
                  <c:v>7840</c:v>
                </c:pt>
                <c:pt idx="4804">
                  <c:v>4756</c:v>
                </c:pt>
                <c:pt idx="4805">
                  <c:v>4620</c:v>
                </c:pt>
                <c:pt idx="4806">
                  <c:v>5292</c:v>
                </c:pt>
                <c:pt idx="4807">
                  <c:v>6264</c:v>
                </c:pt>
                <c:pt idx="4808">
                  <c:v>6346</c:v>
                </c:pt>
                <c:pt idx="4809">
                  <c:v>7266</c:v>
                </c:pt>
                <c:pt idx="4810">
                  <c:v>4551</c:v>
                </c:pt>
                <c:pt idx="4811">
                  <c:v>4641</c:v>
                </c:pt>
                <c:pt idx="4812">
                  <c:v>5763</c:v>
                </c:pt>
                <c:pt idx="4813">
                  <c:v>7448</c:v>
                </c:pt>
                <c:pt idx="4814">
                  <c:v>8036</c:v>
                </c:pt>
                <c:pt idx="4815">
                  <c:v>8190</c:v>
                </c:pt>
                <c:pt idx="4816">
                  <c:v>5586</c:v>
                </c:pt>
                <c:pt idx="4817">
                  <c:v>6149</c:v>
                </c:pt>
                <c:pt idx="4818">
                  <c:v>6360</c:v>
                </c:pt>
                <c:pt idx="4819">
                  <c:v>7150</c:v>
                </c:pt>
                <c:pt idx="4820">
                  <c:v>3780</c:v>
                </c:pt>
                <c:pt idx="4821">
                  <c:v>5278</c:v>
                </c:pt>
                <c:pt idx="4822">
                  <c:v>3510</c:v>
                </c:pt>
                <c:pt idx="4823">
                  <c:v>4320</c:v>
                </c:pt>
                <c:pt idx="4824">
                  <c:v>3705</c:v>
                </c:pt>
                <c:pt idx="4825">
                  <c:v>4125</c:v>
                </c:pt>
                <c:pt idx="4826">
                  <c:v>4056</c:v>
                </c:pt>
                <c:pt idx="4827">
                  <c:v>5973</c:v>
                </c:pt>
                <c:pt idx="4828">
                  <c:v>3904</c:v>
                </c:pt>
                <c:pt idx="4829">
                  <c:v>3564</c:v>
                </c:pt>
                <c:pt idx="4830">
                  <c:v>3071</c:v>
                </c:pt>
                <c:pt idx="4831">
                  <c:v>4256</c:v>
                </c:pt>
                <c:pt idx="4832">
                  <c:v>5103</c:v>
                </c:pt>
                <c:pt idx="4833">
                  <c:v>6031</c:v>
                </c:pt>
                <c:pt idx="4834">
                  <c:v>3472</c:v>
                </c:pt>
                <c:pt idx="4835">
                  <c:v>3333</c:v>
                </c:pt>
                <c:pt idx="4836">
                  <c:v>2691</c:v>
                </c:pt>
                <c:pt idx="4837">
                  <c:v>3663</c:v>
                </c:pt>
                <c:pt idx="4838">
                  <c:v>3211</c:v>
                </c:pt>
                <c:pt idx="4839">
                  <c:v>4224</c:v>
                </c:pt>
                <c:pt idx="4840">
                  <c:v>2565</c:v>
                </c:pt>
                <c:pt idx="4841">
                  <c:v>2576</c:v>
                </c:pt>
                <c:pt idx="4842">
                  <c:v>2352</c:v>
                </c:pt>
                <c:pt idx="4843">
                  <c:v>3864</c:v>
                </c:pt>
                <c:pt idx="4844">
                  <c:v>2646</c:v>
                </c:pt>
                <c:pt idx="4845">
                  <c:v>5014</c:v>
                </c:pt>
                <c:pt idx="4846">
                  <c:v>3420</c:v>
                </c:pt>
                <c:pt idx="4847">
                  <c:v>3834</c:v>
                </c:pt>
                <c:pt idx="4848">
                  <c:v>4346</c:v>
                </c:pt>
                <c:pt idx="4849">
                  <c:v>7676</c:v>
                </c:pt>
                <c:pt idx="4850">
                  <c:v>7812</c:v>
                </c:pt>
                <c:pt idx="4851">
                  <c:v>8484</c:v>
                </c:pt>
                <c:pt idx="4852">
                  <c:v>6084</c:v>
                </c:pt>
                <c:pt idx="4853">
                  <c:v>6264</c:v>
                </c:pt>
                <c:pt idx="4854">
                  <c:v>6235</c:v>
                </c:pt>
                <c:pt idx="4855">
                  <c:v>11564</c:v>
                </c:pt>
                <c:pt idx="4856">
                  <c:v>7740</c:v>
                </c:pt>
                <c:pt idx="4857">
                  <c:v>8858</c:v>
                </c:pt>
                <c:pt idx="4858">
                  <c:v>9468</c:v>
                </c:pt>
                <c:pt idx="4859">
                  <c:v>5957</c:v>
                </c:pt>
                <c:pt idx="4860">
                  <c:v>7095</c:v>
                </c:pt>
                <c:pt idx="4861">
                  <c:v>11596</c:v>
                </c:pt>
                <c:pt idx="4862">
                  <c:v>9553</c:v>
                </c:pt>
                <c:pt idx="4863">
                  <c:v>12582</c:v>
                </c:pt>
                <c:pt idx="4864">
                  <c:v>13110</c:v>
                </c:pt>
                <c:pt idx="4865">
                  <c:v>5586</c:v>
                </c:pt>
                <c:pt idx="4866">
                  <c:v>6517</c:v>
                </c:pt>
                <c:pt idx="4867">
                  <c:v>9593</c:v>
                </c:pt>
                <c:pt idx="4868">
                  <c:v>8918</c:v>
                </c:pt>
                <c:pt idx="4869">
                  <c:v>7943</c:v>
                </c:pt>
                <c:pt idx="4870">
                  <c:v>9828</c:v>
                </c:pt>
                <c:pt idx="4871">
                  <c:v>5300</c:v>
                </c:pt>
                <c:pt idx="4872">
                  <c:v>5640</c:v>
                </c:pt>
                <c:pt idx="4873">
                  <c:v>6846</c:v>
                </c:pt>
                <c:pt idx="4874">
                  <c:v>5709</c:v>
                </c:pt>
                <c:pt idx="4875">
                  <c:v>4800</c:v>
                </c:pt>
                <c:pt idx="4876">
                  <c:v>5292</c:v>
                </c:pt>
                <c:pt idx="4877">
                  <c:v>3724</c:v>
                </c:pt>
                <c:pt idx="4878">
                  <c:v>2816</c:v>
                </c:pt>
                <c:pt idx="4879">
                  <c:v>5633</c:v>
                </c:pt>
                <c:pt idx="4880">
                  <c:v>5684</c:v>
                </c:pt>
                <c:pt idx="4881">
                  <c:v>5481</c:v>
                </c:pt>
                <c:pt idx="4882">
                  <c:v>8700</c:v>
                </c:pt>
                <c:pt idx="4883">
                  <c:v>6916</c:v>
                </c:pt>
                <c:pt idx="4884">
                  <c:v>5763</c:v>
                </c:pt>
                <c:pt idx="4885">
                  <c:v>9971</c:v>
                </c:pt>
                <c:pt idx="4886">
                  <c:v>10600</c:v>
                </c:pt>
                <c:pt idx="4887">
                  <c:v>12240</c:v>
                </c:pt>
                <c:pt idx="4888">
                  <c:v>11340</c:v>
                </c:pt>
                <c:pt idx="4889">
                  <c:v>8046</c:v>
                </c:pt>
                <c:pt idx="4890">
                  <c:v>7000</c:v>
                </c:pt>
                <c:pt idx="4891">
                  <c:v>13725</c:v>
                </c:pt>
                <c:pt idx="4892">
                  <c:v>3808</c:v>
                </c:pt>
                <c:pt idx="4893">
                  <c:v>1792</c:v>
                </c:pt>
                <c:pt idx="4894">
                  <c:v>1560</c:v>
                </c:pt>
                <c:pt idx="4895">
                  <c:v>513</c:v>
                </c:pt>
                <c:pt idx="4896">
                  <c:v>1505</c:v>
                </c:pt>
                <c:pt idx="4897">
                  <c:v>2176</c:v>
                </c:pt>
                <c:pt idx="4898">
                  <c:v>3808</c:v>
                </c:pt>
                <c:pt idx="4899">
                  <c:v>1254</c:v>
                </c:pt>
                <c:pt idx="4900">
                  <c:v>1081</c:v>
                </c:pt>
                <c:pt idx="4901">
                  <c:v>406</c:v>
                </c:pt>
                <c:pt idx="4902">
                  <c:v>1271</c:v>
                </c:pt>
                <c:pt idx="4903">
                  <c:v>1920</c:v>
                </c:pt>
                <c:pt idx="4904">
                  <c:v>4636</c:v>
                </c:pt>
                <c:pt idx="4905">
                  <c:v>1014</c:v>
                </c:pt>
                <c:pt idx="4906">
                  <c:v>1131</c:v>
                </c:pt>
                <c:pt idx="4907">
                  <c:v>0</c:v>
                </c:pt>
                <c:pt idx="4908">
                  <c:v>585</c:v>
                </c:pt>
                <c:pt idx="4909">
                  <c:v>1406</c:v>
                </c:pt>
                <c:pt idx="4910">
                  <c:v>3990</c:v>
                </c:pt>
                <c:pt idx="4911">
                  <c:v>736</c:v>
                </c:pt>
                <c:pt idx="4912">
                  <c:v>483</c:v>
                </c:pt>
                <c:pt idx="4913">
                  <c:v>0</c:v>
                </c:pt>
                <c:pt idx="4914">
                  <c:v>252</c:v>
                </c:pt>
                <c:pt idx="4915">
                  <c:v>1326</c:v>
                </c:pt>
                <c:pt idx="4916">
                  <c:v>5192</c:v>
                </c:pt>
                <c:pt idx="4917">
                  <c:v>1254</c:v>
                </c:pt>
                <c:pt idx="4918">
                  <c:v>960</c:v>
                </c:pt>
                <c:pt idx="4919">
                  <c:v>238</c:v>
                </c:pt>
                <c:pt idx="4920">
                  <c:v>598</c:v>
                </c:pt>
                <c:pt idx="4921">
                  <c:v>2091</c:v>
                </c:pt>
                <c:pt idx="4922">
                  <c:v>4320</c:v>
                </c:pt>
                <c:pt idx="4923">
                  <c:v>1440</c:v>
                </c:pt>
                <c:pt idx="4924">
                  <c:v>1242</c:v>
                </c:pt>
                <c:pt idx="4925">
                  <c:v>1053</c:v>
                </c:pt>
                <c:pt idx="4926">
                  <c:v>1764</c:v>
                </c:pt>
                <c:pt idx="4927">
                  <c:v>4165</c:v>
                </c:pt>
                <c:pt idx="4928">
                  <c:v>7095</c:v>
                </c:pt>
                <c:pt idx="4929">
                  <c:v>2997</c:v>
                </c:pt>
                <c:pt idx="4930">
                  <c:v>2142</c:v>
                </c:pt>
                <c:pt idx="4931">
                  <c:v>1518</c:v>
                </c:pt>
                <c:pt idx="4932">
                  <c:v>1804</c:v>
                </c:pt>
                <c:pt idx="4933">
                  <c:v>4459</c:v>
                </c:pt>
                <c:pt idx="4934">
                  <c:v>5945</c:v>
                </c:pt>
                <c:pt idx="4935">
                  <c:v>3360</c:v>
                </c:pt>
                <c:pt idx="4936">
                  <c:v>1872</c:v>
                </c:pt>
                <c:pt idx="4937">
                  <c:v>1102</c:v>
                </c:pt>
                <c:pt idx="4938">
                  <c:v>999</c:v>
                </c:pt>
                <c:pt idx="4939">
                  <c:v>3036</c:v>
                </c:pt>
                <c:pt idx="4940">
                  <c:v>4256</c:v>
                </c:pt>
                <c:pt idx="4941">
                  <c:v>1848</c:v>
                </c:pt>
                <c:pt idx="4942">
                  <c:v>450</c:v>
                </c:pt>
                <c:pt idx="4943">
                  <c:v>437</c:v>
                </c:pt>
                <c:pt idx="4944">
                  <c:v>609</c:v>
                </c:pt>
                <c:pt idx="4945">
                  <c:v>1326</c:v>
                </c:pt>
                <c:pt idx="4946">
                  <c:v>3384</c:v>
                </c:pt>
                <c:pt idx="4947">
                  <c:v>1189</c:v>
                </c:pt>
                <c:pt idx="4948">
                  <c:v>406</c:v>
                </c:pt>
                <c:pt idx="4949">
                  <c:v>203</c:v>
                </c:pt>
                <c:pt idx="4950">
                  <c:v>259</c:v>
                </c:pt>
                <c:pt idx="4951">
                  <c:v>1672</c:v>
                </c:pt>
                <c:pt idx="4952">
                  <c:v>3108</c:v>
                </c:pt>
                <c:pt idx="4953">
                  <c:v>1189</c:v>
                </c:pt>
                <c:pt idx="4954">
                  <c:v>725</c:v>
                </c:pt>
                <c:pt idx="4955">
                  <c:v>972</c:v>
                </c:pt>
                <c:pt idx="4956">
                  <c:v>1296</c:v>
                </c:pt>
                <c:pt idx="4957">
                  <c:v>3074</c:v>
                </c:pt>
                <c:pt idx="4958">
                  <c:v>5733</c:v>
                </c:pt>
                <c:pt idx="4959">
                  <c:v>2268</c:v>
                </c:pt>
                <c:pt idx="4960">
                  <c:v>2340</c:v>
                </c:pt>
                <c:pt idx="4961">
                  <c:v>1444</c:v>
                </c:pt>
                <c:pt idx="4962">
                  <c:v>1755</c:v>
                </c:pt>
                <c:pt idx="4963">
                  <c:v>3510</c:v>
                </c:pt>
                <c:pt idx="4964">
                  <c:v>3857</c:v>
                </c:pt>
                <c:pt idx="4965">
                  <c:v>5684</c:v>
                </c:pt>
                <c:pt idx="4966">
                  <c:v>3864</c:v>
                </c:pt>
                <c:pt idx="4967">
                  <c:v>4554</c:v>
                </c:pt>
                <c:pt idx="4968">
                  <c:v>3256</c:v>
                </c:pt>
                <c:pt idx="4969">
                  <c:v>4416</c:v>
                </c:pt>
                <c:pt idx="4970">
                  <c:v>3744</c:v>
                </c:pt>
                <c:pt idx="4971">
                  <c:v>5742</c:v>
                </c:pt>
                <c:pt idx="4972">
                  <c:v>4096</c:v>
                </c:pt>
                <c:pt idx="4973">
                  <c:v>3136</c:v>
                </c:pt>
                <c:pt idx="4974">
                  <c:v>2584</c:v>
                </c:pt>
                <c:pt idx="4975">
                  <c:v>4158</c:v>
                </c:pt>
                <c:pt idx="4976">
                  <c:v>4564</c:v>
                </c:pt>
                <c:pt idx="4977">
                  <c:v>6768</c:v>
                </c:pt>
                <c:pt idx="4978">
                  <c:v>3159</c:v>
                </c:pt>
                <c:pt idx="4979">
                  <c:v>3465</c:v>
                </c:pt>
                <c:pt idx="4980">
                  <c:v>2701</c:v>
                </c:pt>
                <c:pt idx="4981">
                  <c:v>3536</c:v>
                </c:pt>
                <c:pt idx="4982">
                  <c:v>3705</c:v>
                </c:pt>
                <c:pt idx="4983">
                  <c:v>3591</c:v>
                </c:pt>
                <c:pt idx="4984">
                  <c:v>1666</c:v>
                </c:pt>
                <c:pt idx="4985">
                  <c:v>2034</c:v>
                </c:pt>
                <c:pt idx="4986">
                  <c:v>1702</c:v>
                </c:pt>
                <c:pt idx="4987">
                  <c:v>2980</c:v>
                </c:pt>
                <c:pt idx="4988">
                  <c:v>1827</c:v>
                </c:pt>
                <c:pt idx="4989">
                  <c:v>3591</c:v>
                </c:pt>
                <c:pt idx="4990">
                  <c:v>2595</c:v>
                </c:pt>
                <c:pt idx="4991">
                  <c:v>4590</c:v>
                </c:pt>
                <c:pt idx="4992">
                  <c:v>5880</c:v>
                </c:pt>
                <c:pt idx="4993">
                  <c:v>8729</c:v>
                </c:pt>
                <c:pt idx="4994">
                  <c:v>8729</c:v>
                </c:pt>
                <c:pt idx="4995">
                  <c:v>9947</c:v>
                </c:pt>
                <c:pt idx="4996">
                  <c:v>8316</c:v>
                </c:pt>
                <c:pt idx="4997">
                  <c:v>7380</c:v>
                </c:pt>
                <c:pt idx="4998">
                  <c:v>7105</c:v>
                </c:pt>
                <c:pt idx="4999">
                  <c:v>12250</c:v>
                </c:pt>
                <c:pt idx="5000">
                  <c:v>9064</c:v>
                </c:pt>
                <c:pt idx="5001">
                  <c:v>10535</c:v>
                </c:pt>
                <c:pt idx="5002">
                  <c:v>10414</c:v>
                </c:pt>
                <c:pt idx="5003">
                  <c:v>7612</c:v>
                </c:pt>
                <c:pt idx="5004">
                  <c:v>5895</c:v>
                </c:pt>
                <c:pt idx="5005">
                  <c:v>13440</c:v>
                </c:pt>
                <c:pt idx="5006">
                  <c:v>8550</c:v>
                </c:pt>
                <c:pt idx="5007">
                  <c:v>10920</c:v>
                </c:pt>
                <c:pt idx="5008">
                  <c:v>13668</c:v>
                </c:pt>
                <c:pt idx="5009">
                  <c:v>5474</c:v>
                </c:pt>
                <c:pt idx="5010">
                  <c:v>6150</c:v>
                </c:pt>
                <c:pt idx="5011">
                  <c:v>10738</c:v>
                </c:pt>
                <c:pt idx="5012">
                  <c:v>8925</c:v>
                </c:pt>
                <c:pt idx="5013">
                  <c:v>7200</c:v>
                </c:pt>
                <c:pt idx="5014">
                  <c:v>11092</c:v>
                </c:pt>
                <c:pt idx="5015">
                  <c:v>5510</c:v>
                </c:pt>
                <c:pt idx="5016">
                  <c:v>3608</c:v>
                </c:pt>
                <c:pt idx="5017">
                  <c:v>5550</c:v>
                </c:pt>
                <c:pt idx="5018">
                  <c:v>3799</c:v>
                </c:pt>
                <c:pt idx="5019">
                  <c:v>4582</c:v>
                </c:pt>
                <c:pt idx="5020">
                  <c:v>3968</c:v>
                </c:pt>
                <c:pt idx="5021">
                  <c:v>2912</c:v>
                </c:pt>
                <c:pt idx="5022">
                  <c:v>2262</c:v>
                </c:pt>
                <c:pt idx="5023">
                  <c:v>5148</c:v>
                </c:pt>
                <c:pt idx="5024">
                  <c:v>3042</c:v>
                </c:pt>
                <c:pt idx="5025">
                  <c:v>3211</c:v>
                </c:pt>
                <c:pt idx="5026">
                  <c:v>6192</c:v>
                </c:pt>
                <c:pt idx="5027">
                  <c:v>5764</c:v>
                </c:pt>
                <c:pt idx="5028">
                  <c:v>5328</c:v>
                </c:pt>
                <c:pt idx="5029">
                  <c:v>10528</c:v>
                </c:pt>
                <c:pt idx="5030">
                  <c:v>13048</c:v>
                </c:pt>
                <c:pt idx="5031">
                  <c:v>13050</c:v>
                </c:pt>
                <c:pt idx="5032">
                  <c:v>11200</c:v>
                </c:pt>
                <c:pt idx="5033">
                  <c:v>9009</c:v>
                </c:pt>
                <c:pt idx="5034">
                  <c:v>8410</c:v>
                </c:pt>
                <c:pt idx="5035">
                  <c:v>13804</c:v>
                </c:pt>
                <c:pt idx="5036">
                  <c:v>4446</c:v>
                </c:pt>
                <c:pt idx="5037">
                  <c:v>2850</c:v>
                </c:pt>
                <c:pt idx="5038">
                  <c:v>1764</c:v>
                </c:pt>
                <c:pt idx="5039">
                  <c:v>952</c:v>
                </c:pt>
                <c:pt idx="5040">
                  <c:v>1974</c:v>
                </c:pt>
                <c:pt idx="5041">
                  <c:v>2584</c:v>
                </c:pt>
                <c:pt idx="5042">
                  <c:v>5320</c:v>
                </c:pt>
                <c:pt idx="5043">
                  <c:v>1710</c:v>
                </c:pt>
                <c:pt idx="5044">
                  <c:v>1740</c:v>
                </c:pt>
                <c:pt idx="5045">
                  <c:v>646</c:v>
                </c:pt>
                <c:pt idx="5046">
                  <c:v>2070</c:v>
                </c:pt>
                <c:pt idx="5047">
                  <c:v>2331</c:v>
                </c:pt>
                <c:pt idx="5048">
                  <c:v>4953</c:v>
                </c:pt>
                <c:pt idx="5049">
                  <c:v>1794</c:v>
                </c:pt>
                <c:pt idx="5050">
                  <c:v>1404</c:v>
                </c:pt>
                <c:pt idx="5051">
                  <c:v>416</c:v>
                </c:pt>
                <c:pt idx="5052">
                  <c:v>1421</c:v>
                </c:pt>
                <c:pt idx="5053">
                  <c:v>1800</c:v>
                </c:pt>
                <c:pt idx="5054">
                  <c:v>4514</c:v>
                </c:pt>
                <c:pt idx="5055">
                  <c:v>1628</c:v>
                </c:pt>
                <c:pt idx="5056">
                  <c:v>1188</c:v>
                </c:pt>
                <c:pt idx="5057">
                  <c:v>693</c:v>
                </c:pt>
                <c:pt idx="5058">
                  <c:v>940</c:v>
                </c:pt>
                <c:pt idx="5059">
                  <c:v>2457</c:v>
                </c:pt>
                <c:pt idx="5060">
                  <c:v>7488</c:v>
                </c:pt>
                <c:pt idx="5061">
                  <c:v>2880</c:v>
                </c:pt>
                <c:pt idx="5062">
                  <c:v>1974</c:v>
                </c:pt>
                <c:pt idx="5063">
                  <c:v>1394</c:v>
                </c:pt>
                <c:pt idx="5064">
                  <c:v>2142</c:v>
                </c:pt>
                <c:pt idx="5065">
                  <c:v>4032</c:v>
                </c:pt>
                <c:pt idx="5066">
                  <c:v>8532</c:v>
                </c:pt>
                <c:pt idx="5067">
                  <c:v>3696</c:v>
                </c:pt>
                <c:pt idx="5068">
                  <c:v>2436</c:v>
                </c:pt>
                <c:pt idx="5069">
                  <c:v>2091</c:v>
                </c:pt>
                <c:pt idx="5070">
                  <c:v>2650</c:v>
                </c:pt>
                <c:pt idx="5071">
                  <c:v>4760</c:v>
                </c:pt>
                <c:pt idx="5072">
                  <c:v>7293</c:v>
                </c:pt>
                <c:pt idx="5073">
                  <c:v>3864</c:v>
                </c:pt>
                <c:pt idx="5074">
                  <c:v>2709</c:v>
                </c:pt>
                <c:pt idx="5075">
                  <c:v>1892</c:v>
                </c:pt>
                <c:pt idx="5076">
                  <c:v>3180</c:v>
                </c:pt>
                <c:pt idx="5077">
                  <c:v>6554</c:v>
                </c:pt>
                <c:pt idx="5078">
                  <c:v>7350</c:v>
                </c:pt>
                <c:pt idx="5079">
                  <c:v>4410</c:v>
                </c:pt>
                <c:pt idx="5080">
                  <c:v>2788</c:v>
                </c:pt>
                <c:pt idx="5081">
                  <c:v>2091</c:v>
                </c:pt>
                <c:pt idx="5082">
                  <c:v>2214</c:v>
                </c:pt>
                <c:pt idx="5083">
                  <c:v>4914</c:v>
                </c:pt>
                <c:pt idx="5084">
                  <c:v>6466</c:v>
                </c:pt>
                <c:pt idx="5085">
                  <c:v>3220</c:v>
                </c:pt>
                <c:pt idx="5086">
                  <c:v>1558</c:v>
                </c:pt>
                <c:pt idx="5087">
                  <c:v>1512</c:v>
                </c:pt>
                <c:pt idx="5088">
                  <c:v>1872</c:v>
                </c:pt>
                <c:pt idx="5089">
                  <c:v>3363</c:v>
                </c:pt>
                <c:pt idx="5090">
                  <c:v>6600</c:v>
                </c:pt>
                <c:pt idx="5091">
                  <c:v>3186</c:v>
                </c:pt>
                <c:pt idx="5092">
                  <c:v>1612</c:v>
                </c:pt>
                <c:pt idx="5093">
                  <c:v>1300</c:v>
                </c:pt>
                <c:pt idx="5094">
                  <c:v>1647</c:v>
                </c:pt>
                <c:pt idx="5095">
                  <c:v>3808</c:v>
                </c:pt>
                <c:pt idx="5096">
                  <c:v>6076</c:v>
                </c:pt>
                <c:pt idx="5097">
                  <c:v>2704</c:v>
                </c:pt>
                <c:pt idx="5098">
                  <c:v>2860</c:v>
                </c:pt>
                <c:pt idx="5099">
                  <c:v>2484</c:v>
                </c:pt>
                <c:pt idx="5100">
                  <c:v>2460</c:v>
                </c:pt>
                <c:pt idx="5101">
                  <c:v>4221</c:v>
                </c:pt>
                <c:pt idx="5102">
                  <c:v>8556</c:v>
                </c:pt>
                <c:pt idx="5103">
                  <c:v>3922</c:v>
                </c:pt>
                <c:pt idx="5104">
                  <c:v>3536</c:v>
                </c:pt>
                <c:pt idx="5105">
                  <c:v>2600</c:v>
                </c:pt>
                <c:pt idx="5106">
                  <c:v>3240</c:v>
                </c:pt>
                <c:pt idx="5107">
                  <c:v>5175</c:v>
                </c:pt>
                <c:pt idx="5108">
                  <c:v>3234</c:v>
                </c:pt>
                <c:pt idx="5109">
                  <c:v>4469</c:v>
                </c:pt>
                <c:pt idx="5110">
                  <c:v>4343</c:v>
                </c:pt>
                <c:pt idx="5111">
                  <c:v>2537</c:v>
                </c:pt>
                <c:pt idx="5112">
                  <c:v>4368</c:v>
                </c:pt>
                <c:pt idx="5113">
                  <c:v>8823</c:v>
                </c:pt>
                <c:pt idx="5114">
                  <c:v>3445</c:v>
                </c:pt>
                <c:pt idx="5115">
                  <c:v>3311</c:v>
                </c:pt>
                <c:pt idx="5116">
                  <c:v>2254</c:v>
                </c:pt>
                <c:pt idx="5117">
                  <c:v>4500</c:v>
                </c:pt>
                <c:pt idx="5118">
                  <c:v>5304</c:v>
                </c:pt>
                <c:pt idx="5119">
                  <c:v>8109</c:v>
                </c:pt>
                <c:pt idx="5120">
                  <c:v>3380</c:v>
                </c:pt>
                <c:pt idx="5121">
                  <c:v>2829</c:v>
                </c:pt>
                <c:pt idx="5122">
                  <c:v>1764</c:v>
                </c:pt>
                <c:pt idx="5123">
                  <c:v>3392</c:v>
                </c:pt>
                <c:pt idx="5124">
                  <c:v>3816</c:v>
                </c:pt>
                <c:pt idx="5125">
                  <c:v>7074</c:v>
                </c:pt>
                <c:pt idx="5126">
                  <c:v>3050</c:v>
                </c:pt>
                <c:pt idx="5127">
                  <c:v>2684</c:v>
                </c:pt>
                <c:pt idx="5128">
                  <c:v>2068</c:v>
                </c:pt>
                <c:pt idx="5129">
                  <c:v>2296</c:v>
                </c:pt>
                <c:pt idx="5130">
                  <c:v>4116</c:v>
                </c:pt>
                <c:pt idx="5131">
                  <c:v>9440</c:v>
                </c:pt>
                <c:pt idx="5132">
                  <c:v>4032</c:v>
                </c:pt>
                <c:pt idx="5133">
                  <c:v>4452</c:v>
                </c:pt>
                <c:pt idx="5134">
                  <c:v>3213</c:v>
                </c:pt>
                <c:pt idx="5135">
                  <c:v>4278</c:v>
                </c:pt>
                <c:pt idx="5136">
                  <c:v>6700</c:v>
                </c:pt>
                <c:pt idx="5137">
                  <c:v>11151</c:v>
                </c:pt>
                <c:pt idx="5138">
                  <c:v>6160</c:v>
                </c:pt>
                <c:pt idx="5139">
                  <c:v>4293</c:v>
                </c:pt>
                <c:pt idx="5140">
                  <c:v>4770</c:v>
                </c:pt>
                <c:pt idx="5141">
                  <c:v>5040</c:v>
                </c:pt>
                <c:pt idx="5142">
                  <c:v>8442</c:v>
                </c:pt>
                <c:pt idx="5143">
                  <c:v>11466</c:v>
                </c:pt>
                <c:pt idx="5144">
                  <c:v>6549</c:v>
                </c:pt>
                <c:pt idx="5145">
                  <c:v>5406</c:v>
                </c:pt>
                <c:pt idx="5146">
                  <c:v>3825</c:v>
                </c:pt>
                <c:pt idx="5147">
                  <c:v>5551</c:v>
                </c:pt>
                <c:pt idx="5148">
                  <c:v>8710</c:v>
                </c:pt>
                <c:pt idx="5149">
                  <c:v>9617</c:v>
                </c:pt>
                <c:pt idx="5150">
                  <c:v>5936</c:v>
                </c:pt>
                <c:pt idx="5151">
                  <c:v>5508</c:v>
                </c:pt>
                <c:pt idx="5152">
                  <c:v>3604</c:v>
                </c:pt>
                <c:pt idx="5153">
                  <c:v>4030</c:v>
                </c:pt>
                <c:pt idx="5154">
                  <c:v>6968</c:v>
                </c:pt>
                <c:pt idx="5155">
                  <c:v>8384</c:v>
                </c:pt>
                <c:pt idx="5156">
                  <c:v>5005</c:v>
                </c:pt>
                <c:pt idx="5157">
                  <c:v>2950</c:v>
                </c:pt>
                <c:pt idx="5158">
                  <c:v>2800</c:v>
                </c:pt>
                <c:pt idx="5159">
                  <c:v>3720</c:v>
                </c:pt>
                <c:pt idx="5160">
                  <c:v>5376</c:v>
                </c:pt>
                <c:pt idx="5161">
                  <c:v>7684</c:v>
                </c:pt>
                <c:pt idx="5162">
                  <c:v>4620</c:v>
                </c:pt>
                <c:pt idx="5163">
                  <c:v>2714</c:v>
                </c:pt>
                <c:pt idx="5164">
                  <c:v>2478</c:v>
                </c:pt>
                <c:pt idx="5165">
                  <c:v>3124</c:v>
                </c:pt>
                <c:pt idx="5166">
                  <c:v>6059</c:v>
                </c:pt>
                <c:pt idx="5167">
                  <c:v>8364</c:v>
                </c:pt>
                <c:pt idx="5168">
                  <c:v>4779</c:v>
                </c:pt>
                <c:pt idx="5169">
                  <c:v>5487</c:v>
                </c:pt>
                <c:pt idx="5170">
                  <c:v>5580</c:v>
                </c:pt>
                <c:pt idx="5171">
                  <c:v>5727</c:v>
                </c:pt>
                <c:pt idx="5172">
                  <c:v>7474</c:v>
                </c:pt>
                <c:pt idx="5173">
                  <c:v>12006</c:v>
                </c:pt>
                <c:pt idx="5174">
                  <c:v>6720</c:v>
                </c:pt>
                <c:pt idx="5175">
                  <c:v>3597</c:v>
                </c:pt>
                <c:pt idx="5176">
                  <c:v>4687</c:v>
                </c:pt>
                <c:pt idx="5177">
                  <c:v>4633</c:v>
                </c:pt>
                <c:pt idx="5178">
                  <c:v>2408</c:v>
                </c:pt>
                <c:pt idx="5179">
                  <c:v>2116</c:v>
                </c:pt>
                <c:pt idx="5180">
                  <c:v>5166</c:v>
                </c:pt>
                <c:pt idx="5181">
                  <c:v>4719</c:v>
                </c:pt>
                <c:pt idx="5182">
                  <c:v>4116</c:v>
                </c:pt>
                <c:pt idx="5183">
                  <c:v>4136</c:v>
                </c:pt>
                <c:pt idx="5184">
                  <c:v>2296</c:v>
                </c:pt>
                <c:pt idx="5185">
                  <c:v>1786</c:v>
                </c:pt>
                <c:pt idx="5186">
                  <c:v>4488</c:v>
                </c:pt>
                <c:pt idx="5187">
                  <c:v>5940</c:v>
                </c:pt>
                <c:pt idx="5188">
                  <c:v>4914</c:v>
                </c:pt>
                <c:pt idx="5189">
                  <c:v>5757</c:v>
                </c:pt>
                <c:pt idx="5190">
                  <c:v>3588</c:v>
                </c:pt>
                <c:pt idx="5191">
                  <c:v>1980</c:v>
                </c:pt>
                <c:pt idx="5192">
                  <c:v>4250</c:v>
                </c:pt>
                <c:pt idx="5193">
                  <c:v>7670</c:v>
                </c:pt>
                <c:pt idx="5194">
                  <c:v>4941</c:v>
                </c:pt>
                <c:pt idx="5195">
                  <c:v>5460</c:v>
                </c:pt>
                <c:pt idx="5196">
                  <c:v>3504</c:v>
                </c:pt>
                <c:pt idx="5197">
                  <c:v>2184</c:v>
                </c:pt>
                <c:pt idx="5198">
                  <c:v>6204</c:v>
                </c:pt>
                <c:pt idx="5199">
                  <c:v>8058</c:v>
                </c:pt>
                <c:pt idx="5200">
                  <c:v>5684</c:v>
                </c:pt>
                <c:pt idx="5201">
                  <c:v>5488</c:v>
                </c:pt>
                <c:pt idx="5202">
                  <c:v>4160</c:v>
                </c:pt>
                <c:pt idx="5203">
                  <c:v>2530</c:v>
                </c:pt>
                <c:pt idx="5204">
                  <c:v>9867</c:v>
                </c:pt>
                <c:pt idx="5205">
                  <c:v>14070</c:v>
                </c:pt>
                <c:pt idx="5206">
                  <c:v>11232</c:v>
                </c:pt>
                <c:pt idx="5207">
                  <c:v>12780</c:v>
                </c:pt>
                <c:pt idx="5208">
                  <c:v>9842</c:v>
                </c:pt>
                <c:pt idx="5209">
                  <c:v>7304</c:v>
                </c:pt>
                <c:pt idx="5210">
                  <c:v>16393</c:v>
                </c:pt>
                <c:pt idx="5211">
                  <c:v>15392</c:v>
                </c:pt>
                <c:pt idx="5212">
                  <c:v>14742</c:v>
                </c:pt>
                <c:pt idx="5213">
                  <c:v>11850</c:v>
                </c:pt>
                <c:pt idx="5214">
                  <c:v>9490</c:v>
                </c:pt>
                <c:pt idx="5215">
                  <c:v>11920</c:v>
                </c:pt>
                <c:pt idx="5216">
                  <c:v>14784</c:v>
                </c:pt>
                <c:pt idx="5217">
                  <c:v>16590</c:v>
                </c:pt>
                <c:pt idx="5218">
                  <c:v>15478</c:v>
                </c:pt>
                <c:pt idx="5219">
                  <c:v>10368</c:v>
                </c:pt>
                <c:pt idx="5220">
                  <c:v>9514</c:v>
                </c:pt>
                <c:pt idx="5221">
                  <c:v>10143</c:v>
                </c:pt>
                <c:pt idx="5222">
                  <c:v>6336</c:v>
                </c:pt>
                <c:pt idx="5223">
                  <c:v>9238</c:v>
                </c:pt>
                <c:pt idx="5224">
                  <c:v>10281</c:v>
                </c:pt>
                <c:pt idx="5225">
                  <c:v>6720</c:v>
                </c:pt>
                <c:pt idx="5226">
                  <c:v>5270</c:v>
                </c:pt>
                <c:pt idx="5227">
                  <c:v>6461</c:v>
                </c:pt>
                <c:pt idx="5228">
                  <c:v>5880</c:v>
                </c:pt>
                <c:pt idx="5229">
                  <c:v>6448</c:v>
                </c:pt>
                <c:pt idx="5230">
                  <c:v>8418</c:v>
                </c:pt>
                <c:pt idx="5231">
                  <c:v>4872</c:v>
                </c:pt>
                <c:pt idx="5232">
                  <c:v>4150</c:v>
                </c:pt>
                <c:pt idx="5233">
                  <c:v>4410</c:v>
                </c:pt>
                <c:pt idx="5234">
                  <c:v>4800</c:v>
                </c:pt>
                <c:pt idx="5235">
                  <c:v>8058</c:v>
                </c:pt>
                <c:pt idx="5236">
                  <c:v>9408</c:v>
                </c:pt>
                <c:pt idx="5237">
                  <c:v>6150</c:v>
                </c:pt>
                <c:pt idx="5238">
                  <c:v>6240</c:v>
                </c:pt>
                <c:pt idx="5239">
                  <c:v>9379</c:v>
                </c:pt>
                <c:pt idx="5240">
                  <c:v>11480</c:v>
                </c:pt>
                <c:pt idx="5241">
                  <c:v>12852</c:v>
                </c:pt>
                <c:pt idx="5242">
                  <c:v>14014</c:v>
                </c:pt>
                <c:pt idx="5243">
                  <c:v>9990</c:v>
                </c:pt>
                <c:pt idx="5244">
                  <c:v>10585</c:v>
                </c:pt>
                <c:pt idx="5245">
                  <c:v>10752</c:v>
                </c:pt>
                <c:pt idx="5246">
                  <c:v>12638</c:v>
                </c:pt>
                <c:pt idx="5247">
                  <c:v>4370</c:v>
                </c:pt>
                <c:pt idx="5248">
                  <c:v>5904</c:v>
                </c:pt>
                <c:pt idx="5249">
                  <c:v>5535</c:v>
                </c:pt>
                <c:pt idx="5250">
                  <c:v>3619</c:v>
                </c:pt>
                <c:pt idx="5251">
                  <c:v>3672</c:v>
                </c:pt>
                <c:pt idx="5252">
                  <c:v>6076</c:v>
                </c:pt>
                <c:pt idx="5253">
                  <c:v>4932</c:v>
                </c:pt>
                <c:pt idx="5254">
                  <c:v>5439</c:v>
                </c:pt>
                <c:pt idx="5255">
                  <c:v>5439</c:v>
                </c:pt>
                <c:pt idx="5256">
                  <c:v>3330</c:v>
                </c:pt>
                <c:pt idx="5257">
                  <c:v>3120</c:v>
                </c:pt>
                <c:pt idx="5258">
                  <c:v>5076</c:v>
                </c:pt>
                <c:pt idx="5259">
                  <c:v>7360</c:v>
                </c:pt>
                <c:pt idx="5260">
                  <c:v>5800</c:v>
                </c:pt>
                <c:pt idx="5261">
                  <c:v>6785</c:v>
                </c:pt>
                <c:pt idx="5262">
                  <c:v>5278</c:v>
                </c:pt>
                <c:pt idx="5263">
                  <c:v>2684</c:v>
                </c:pt>
                <c:pt idx="5264">
                  <c:v>5454</c:v>
                </c:pt>
                <c:pt idx="5265">
                  <c:v>8556</c:v>
                </c:pt>
                <c:pt idx="5266">
                  <c:v>6468</c:v>
                </c:pt>
                <c:pt idx="5267">
                  <c:v>7920</c:v>
                </c:pt>
                <c:pt idx="5268">
                  <c:v>4368</c:v>
                </c:pt>
                <c:pt idx="5269">
                  <c:v>3422</c:v>
                </c:pt>
                <c:pt idx="5270">
                  <c:v>7848</c:v>
                </c:pt>
                <c:pt idx="5271">
                  <c:v>8990</c:v>
                </c:pt>
                <c:pt idx="5272">
                  <c:v>7680</c:v>
                </c:pt>
                <c:pt idx="5273">
                  <c:v>7021</c:v>
                </c:pt>
                <c:pt idx="5274">
                  <c:v>5192</c:v>
                </c:pt>
                <c:pt idx="5275">
                  <c:v>3536</c:v>
                </c:pt>
                <c:pt idx="5276">
                  <c:v>11591</c:v>
                </c:pt>
                <c:pt idx="5277">
                  <c:v>13603</c:v>
                </c:pt>
                <c:pt idx="5278">
                  <c:v>12992</c:v>
                </c:pt>
                <c:pt idx="5279">
                  <c:v>16800</c:v>
                </c:pt>
                <c:pt idx="5280">
                  <c:v>11935</c:v>
                </c:pt>
                <c:pt idx="5281">
                  <c:v>11214</c:v>
                </c:pt>
                <c:pt idx="5282">
                  <c:v>22454</c:v>
                </c:pt>
                <c:pt idx="5283">
                  <c:v>21663</c:v>
                </c:pt>
                <c:pt idx="5284">
                  <c:v>19800</c:v>
                </c:pt>
                <c:pt idx="5285">
                  <c:v>16254</c:v>
                </c:pt>
                <c:pt idx="5286">
                  <c:v>14760</c:v>
                </c:pt>
                <c:pt idx="5287">
                  <c:v>17355</c:v>
                </c:pt>
                <c:pt idx="5288">
                  <c:v>16463</c:v>
                </c:pt>
                <c:pt idx="5289">
                  <c:v>18531</c:v>
                </c:pt>
                <c:pt idx="5290">
                  <c:v>15862</c:v>
                </c:pt>
                <c:pt idx="5291">
                  <c:v>14742</c:v>
                </c:pt>
                <c:pt idx="5292">
                  <c:v>11011</c:v>
                </c:pt>
                <c:pt idx="5293">
                  <c:v>10582</c:v>
                </c:pt>
                <c:pt idx="5294">
                  <c:v>7047</c:v>
                </c:pt>
                <c:pt idx="5295">
                  <c:v>8120</c:v>
                </c:pt>
                <c:pt idx="5296">
                  <c:v>8100</c:v>
                </c:pt>
                <c:pt idx="5297">
                  <c:v>4050</c:v>
                </c:pt>
                <c:pt idx="5298">
                  <c:v>3510</c:v>
                </c:pt>
                <c:pt idx="5299">
                  <c:v>4736</c:v>
                </c:pt>
                <c:pt idx="5300">
                  <c:v>3825</c:v>
                </c:pt>
                <c:pt idx="5301">
                  <c:v>4700</c:v>
                </c:pt>
                <c:pt idx="5302">
                  <c:v>8496</c:v>
                </c:pt>
                <c:pt idx="5303">
                  <c:v>6160</c:v>
                </c:pt>
                <c:pt idx="5304">
                  <c:v>5763</c:v>
                </c:pt>
                <c:pt idx="5305">
                  <c:v>5782</c:v>
                </c:pt>
                <c:pt idx="5306">
                  <c:v>6760</c:v>
                </c:pt>
                <c:pt idx="5307">
                  <c:v>8788</c:v>
                </c:pt>
                <c:pt idx="5308">
                  <c:v>9450</c:v>
                </c:pt>
                <c:pt idx="5309">
                  <c:v>7791</c:v>
                </c:pt>
                <c:pt idx="5310">
                  <c:v>9600</c:v>
                </c:pt>
                <c:pt idx="5311">
                  <c:v>9548</c:v>
                </c:pt>
                <c:pt idx="5312">
                  <c:v>13932</c:v>
                </c:pt>
                <c:pt idx="5313">
                  <c:v>15552</c:v>
                </c:pt>
                <c:pt idx="5314">
                  <c:v>16400</c:v>
                </c:pt>
                <c:pt idx="5315">
                  <c:v>13050</c:v>
                </c:pt>
                <c:pt idx="5316">
                  <c:v>14040</c:v>
                </c:pt>
                <c:pt idx="5317">
                  <c:v>12642</c:v>
                </c:pt>
                <c:pt idx="5318">
                  <c:v>13572</c:v>
                </c:pt>
                <c:pt idx="5319">
                  <c:v>10455</c:v>
                </c:pt>
                <c:pt idx="5320">
                  <c:v>8316</c:v>
                </c:pt>
                <c:pt idx="5321">
                  <c:v>5408</c:v>
                </c:pt>
                <c:pt idx="5322">
                  <c:v>5365</c:v>
                </c:pt>
                <c:pt idx="5323">
                  <c:v>8415</c:v>
                </c:pt>
                <c:pt idx="5324">
                  <c:v>7744</c:v>
                </c:pt>
                <c:pt idx="5325">
                  <c:v>10296</c:v>
                </c:pt>
                <c:pt idx="5326">
                  <c:v>5796</c:v>
                </c:pt>
                <c:pt idx="5327">
                  <c:v>5742</c:v>
                </c:pt>
                <c:pt idx="5328">
                  <c:v>4921</c:v>
                </c:pt>
                <c:pt idx="5329">
                  <c:v>7700</c:v>
                </c:pt>
                <c:pt idx="5330">
                  <c:v>7644</c:v>
                </c:pt>
                <c:pt idx="5331">
                  <c:v>11088</c:v>
                </c:pt>
                <c:pt idx="5332">
                  <c:v>7260</c:v>
                </c:pt>
                <c:pt idx="5333">
                  <c:v>5313</c:v>
                </c:pt>
                <c:pt idx="5334">
                  <c:v>4134</c:v>
                </c:pt>
                <c:pt idx="5335">
                  <c:v>6783</c:v>
                </c:pt>
                <c:pt idx="5336">
                  <c:v>6923</c:v>
                </c:pt>
                <c:pt idx="5337">
                  <c:v>10416</c:v>
                </c:pt>
                <c:pt idx="5338">
                  <c:v>6321</c:v>
                </c:pt>
                <c:pt idx="5339">
                  <c:v>5168</c:v>
                </c:pt>
                <c:pt idx="5340">
                  <c:v>4995</c:v>
                </c:pt>
                <c:pt idx="5341">
                  <c:v>6200</c:v>
                </c:pt>
                <c:pt idx="5342">
                  <c:v>6396</c:v>
                </c:pt>
                <c:pt idx="5343">
                  <c:v>13050</c:v>
                </c:pt>
                <c:pt idx="5344">
                  <c:v>8533</c:v>
                </c:pt>
                <c:pt idx="5345">
                  <c:v>7840</c:v>
                </c:pt>
                <c:pt idx="5346">
                  <c:v>6110</c:v>
                </c:pt>
                <c:pt idx="5347">
                  <c:v>7672</c:v>
                </c:pt>
                <c:pt idx="5348">
                  <c:v>9971</c:v>
                </c:pt>
                <c:pt idx="5349">
                  <c:v>15517</c:v>
                </c:pt>
                <c:pt idx="5350">
                  <c:v>9450</c:v>
                </c:pt>
                <c:pt idx="5351">
                  <c:v>7200</c:v>
                </c:pt>
                <c:pt idx="5352">
                  <c:v>7056</c:v>
                </c:pt>
                <c:pt idx="5353">
                  <c:v>9300</c:v>
                </c:pt>
                <c:pt idx="5354">
                  <c:v>12489</c:v>
                </c:pt>
                <c:pt idx="5355">
                  <c:v>14573</c:v>
                </c:pt>
                <c:pt idx="5356">
                  <c:v>10976</c:v>
                </c:pt>
                <c:pt idx="5357">
                  <c:v>8619</c:v>
                </c:pt>
                <c:pt idx="5358">
                  <c:v>7950</c:v>
                </c:pt>
                <c:pt idx="5359">
                  <c:v>10416</c:v>
                </c:pt>
                <c:pt idx="5360">
                  <c:v>12804</c:v>
                </c:pt>
                <c:pt idx="5361">
                  <c:v>15500</c:v>
                </c:pt>
                <c:pt idx="5362">
                  <c:v>11550</c:v>
                </c:pt>
                <c:pt idx="5363">
                  <c:v>9588</c:v>
                </c:pt>
                <c:pt idx="5364">
                  <c:v>6150</c:v>
                </c:pt>
                <c:pt idx="5365">
                  <c:v>7748</c:v>
                </c:pt>
                <c:pt idx="5366">
                  <c:v>11990</c:v>
                </c:pt>
                <c:pt idx="5367">
                  <c:v>11900</c:v>
                </c:pt>
                <c:pt idx="5368">
                  <c:v>7824</c:v>
                </c:pt>
                <c:pt idx="5369">
                  <c:v>5658</c:v>
                </c:pt>
                <c:pt idx="5370">
                  <c:v>6028</c:v>
                </c:pt>
                <c:pt idx="5371">
                  <c:v>6681</c:v>
                </c:pt>
                <c:pt idx="5372">
                  <c:v>9204</c:v>
                </c:pt>
                <c:pt idx="5373">
                  <c:v>11856</c:v>
                </c:pt>
                <c:pt idx="5374">
                  <c:v>7176</c:v>
                </c:pt>
                <c:pt idx="5375">
                  <c:v>6302</c:v>
                </c:pt>
                <c:pt idx="5376">
                  <c:v>6075</c:v>
                </c:pt>
                <c:pt idx="5377">
                  <c:v>8850</c:v>
                </c:pt>
                <c:pt idx="5378">
                  <c:v>9984</c:v>
                </c:pt>
                <c:pt idx="5379">
                  <c:v>12152</c:v>
                </c:pt>
                <c:pt idx="5380">
                  <c:v>7938</c:v>
                </c:pt>
                <c:pt idx="5381">
                  <c:v>6615</c:v>
                </c:pt>
                <c:pt idx="5382">
                  <c:v>6768</c:v>
                </c:pt>
                <c:pt idx="5383">
                  <c:v>9548</c:v>
                </c:pt>
                <c:pt idx="5384">
                  <c:v>11968</c:v>
                </c:pt>
                <c:pt idx="5385">
                  <c:v>14455</c:v>
                </c:pt>
                <c:pt idx="5386">
                  <c:v>8619</c:v>
                </c:pt>
                <c:pt idx="5387">
                  <c:v>8476</c:v>
                </c:pt>
                <c:pt idx="5388">
                  <c:v>8370</c:v>
                </c:pt>
                <c:pt idx="5389">
                  <c:v>9300</c:v>
                </c:pt>
                <c:pt idx="5390">
                  <c:v>12558</c:v>
                </c:pt>
                <c:pt idx="5391">
                  <c:v>8424</c:v>
                </c:pt>
                <c:pt idx="5392">
                  <c:v>6084</c:v>
                </c:pt>
                <c:pt idx="5393">
                  <c:v>4872</c:v>
                </c:pt>
                <c:pt idx="5394">
                  <c:v>4454</c:v>
                </c:pt>
                <c:pt idx="5395">
                  <c:v>7105</c:v>
                </c:pt>
                <c:pt idx="5396">
                  <c:v>5928</c:v>
                </c:pt>
                <c:pt idx="5397">
                  <c:v>8806</c:v>
                </c:pt>
                <c:pt idx="5398">
                  <c:v>5365</c:v>
                </c:pt>
                <c:pt idx="5399">
                  <c:v>4147</c:v>
                </c:pt>
                <c:pt idx="5400">
                  <c:v>3936</c:v>
                </c:pt>
                <c:pt idx="5401">
                  <c:v>6815</c:v>
                </c:pt>
                <c:pt idx="5402">
                  <c:v>6612</c:v>
                </c:pt>
                <c:pt idx="5403">
                  <c:v>9348</c:v>
                </c:pt>
                <c:pt idx="5404">
                  <c:v>4847</c:v>
                </c:pt>
                <c:pt idx="5405">
                  <c:v>4023</c:v>
                </c:pt>
                <c:pt idx="5406">
                  <c:v>3696</c:v>
                </c:pt>
                <c:pt idx="5407">
                  <c:v>5922</c:v>
                </c:pt>
                <c:pt idx="5408">
                  <c:v>6105</c:v>
                </c:pt>
                <c:pt idx="5409">
                  <c:v>8112</c:v>
                </c:pt>
                <c:pt idx="5410">
                  <c:v>5460</c:v>
                </c:pt>
                <c:pt idx="5411">
                  <c:v>4060</c:v>
                </c:pt>
                <c:pt idx="5412">
                  <c:v>3927</c:v>
                </c:pt>
                <c:pt idx="5413">
                  <c:v>4982</c:v>
                </c:pt>
                <c:pt idx="5414">
                  <c:v>5364</c:v>
                </c:pt>
                <c:pt idx="5415">
                  <c:v>11070</c:v>
                </c:pt>
                <c:pt idx="5416">
                  <c:v>6232</c:v>
                </c:pt>
                <c:pt idx="5417">
                  <c:v>5655</c:v>
                </c:pt>
                <c:pt idx="5418">
                  <c:v>5109</c:v>
                </c:pt>
                <c:pt idx="5419">
                  <c:v>5985</c:v>
                </c:pt>
                <c:pt idx="5420">
                  <c:v>8112</c:v>
                </c:pt>
                <c:pt idx="5421">
                  <c:v>11362</c:v>
                </c:pt>
                <c:pt idx="5422">
                  <c:v>7056</c:v>
                </c:pt>
                <c:pt idx="5423">
                  <c:v>4978</c:v>
                </c:pt>
                <c:pt idx="5424">
                  <c:v>5320</c:v>
                </c:pt>
                <c:pt idx="5425">
                  <c:v>6615</c:v>
                </c:pt>
                <c:pt idx="5426">
                  <c:v>8150</c:v>
                </c:pt>
                <c:pt idx="5427">
                  <c:v>10944</c:v>
                </c:pt>
                <c:pt idx="5428">
                  <c:v>7172</c:v>
                </c:pt>
                <c:pt idx="5429">
                  <c:v>5662</c:v>
                </c:pt>
                <c:pt idx="5430">
                  <c:v>5850</c:v>
                </c:pt>
                <c:pt idx="5431">
                  <c:v>6576</c:v>
                </c:pt>
                <c:pt idx="5432">
                  <c:v>9996</c:v>
                </c:pt>
                <c:pt idx="5433">
                  <c:v>11985</c:v>
                </c:pt>
                <c:pt idx="5434">
                  <c:v>7009</c:v>
                </c:pt>
                <c:pt idx="5435">
                  <c:v>5434</c:v>
                </c:pt>
                <c:pt idx="5436">
                  <c:v>5586</c:v>
                </c:pt>
                <c:pt idx="5437">
                  <c:v>6580</c:v>
                </c:pt>
                <c:pt idx="5438">
                  <c:v>10192</c:v>
                </c:pt>
                <c:pt idx="5439">
                  <c:v>9984</c:v>
                </c:pt>
                <c:pt idx="5440">
                  <c:v>6600</c:v>
                </c:pt>
                <c:pt idx="5441">
                  <c:v>5206</c:v>
                </c:pt>
                <c:pt idx="5442">
                  <c:v>5130</c:v>
                </c:pt>
                <c:pt idx="5443">
                  <c:v>6000</c:v>
                </c:pt>
                <c:pt idx="5444">
                  <c:v>9048</c:v>
                </c:pt>
                <c:pt idx="5445">
                  <c:v>10100</c:v>
                </c:pt>
                <c:pt idx="5446">
                  <c:v>7656</c:v>
                </c:pt>
                <c:pt idx="5447">
                  <c:v>5250</c:v>
                </c:pt>
                <c:pt idx="5448">
                  <c:v>4879</c:v>
                </c:pt>
                <c:pt idx="5449">
                  <c:v>6912</c:v>
                </c:pt>
                <c:pt idx="5450">
                  <c:v>8250</c:v>
                </c:pt>
                <c:pt idx="5451">
                  <c:v>11554</c:v>
                </c:pt>
                <c:pt idx="5452">
                  <c:v>7014</c:v>
                </c:pt>
                <c:pt idx="5453">
                  <c:v>6132</c:v>
                </c:pt>
                <c:pt idx="5454">
                  <c:v>5670</c:v>
                </c:pt>
                <c:pt idx="5455">
                  <c:v>7293</c:v>
                </c:pt>
                <c:pt idx="5456">
                  <c:v>8855</c:v>
                </c:pt>
                <c:pt idx="5457">
                  <c:v>11648</c:v>
                </c:pt>
                <c:pt idx="5458">
                  <c:v>7392</c:v>
                </c:pt>
                <c:pt idx="5459">
                  <c:v>7260</c:v>
                </c:pt>
                <c:pt idx="5460">
                  <c:v>5940</c:v>
                </c:pt>
                <c:pt idx="5461">
                  <c:v>7830</c:v>
                </c:pt>
                <c:pt idx="5462">
                  <c:v>9744</c:v>
                </c:pt>
                <c:pt idx="5463">
                  <c:v>2639</c:v>
                </c:pt>
                <c:pt idx="5464">
                  <c:v>3780</c:v>
                </c:pt>
                <c:pt idx="5465">
                  <c:v>3549</c:v>
                </c:pt>
                <c:pt idx="5466">
                  <c:v>2052</c:v>
                </c:pt>
                <c:pt idx="5467">
                  <c:v>1890</c:v>
                </c:pt>
                <c:pt idx="5468">
                  <c:v>4408</c:v>
                </c:pt>
                <c:pt idx="5469">
                  <c:v>3051</c:v>
                </c:pt>
                <c:pt idx="5470">
                  <c:v>3780</c:v>
                </c:pt>
                <c:pt idx="5471">
                  <c:v>3432</c:v>
                </c:pt>
                <c:pt idx="5472">
                  <c:v>2204</c:v>
                </c:pt>
                <c:pt idx="5473">
                  <c:v>1596</c:v>
                </c:pt>
                <c:pt idx="5474">
                  <c:v>3078</c:v>
                </c:pt>
                <c:pt idx="5475">
                  <c:v>5434</c:v>
                </c:pt>
                <c:pt idx="5476">
                  <c:v>3825</c:v>
                </c:pt>
                <c:pt idx="5477">
                  <c:v>4732</c:v>
                </c:pt>
                <c:pt idx="5478">
                  <c:v>3120</c:v>
                </c:pt>
                <c:pt idx="5479">
                  <c:v>1530</c:v>
                </c:pt>
                <c:pt idx="5480">
                  <c:v>3822</c:v>
                </c:pt>
                <c:pt idx="5481">
                  <c:v>6448</c:v>
                </c:pt>
                <c:pt idx="5482">
                  <c:v>4071</c:v>
                </c:pt>
                <c:pt idx="5483">
                  <c:v>4845</c:v>
                </c:pt>
                <c:pt idx="5484">
                  <c:v>2352</c:v>
                </c:pt>
                <c:pt idx="5485">
                  <c:v>1715</c:v>
                </c:pt>
                <c:pt idx="5486">
                  <c:v>4992</c:v>
                </c:pt>
                <c:pt idx="5487">
                  <c:v>5750</c:v>
                </c:pt>
                <c:pt idx="5488">
                  <c:v>4998</c:v>
                </c:pt>
                <c:pt idx="5489">
                  <c:v>4400</c:v>
                </c:pt>
                <c:pt idx="5490">
                  <c:v>3243</c:v>
                </c:pt>
                <c:pt idx="5491">
                  <c:v>2156</c:v>
                </c:pt>
                <c:pt idx="5492">
                  <c:v>8512</c:v>
                </c:pt>
                <c:pt idx="5493">
                  <c:v>12349</c:v>
                </c:pt>
                <c:pt idx="5494">
                  <c:v>10912</c:v>
                </c:pt>
                <c:pt idx="5495">
                  <c:v>14235</c:v>
                </c:pt>
                <c:pt idx="5496">
                  <c:v>10224</c:v>
                </c:pt>
                <c:pt idx="5497">
                  <c:v>8424</c:v>
                </c:pt>
                <c:pt idx="5498">
                  <c:v>17472</c:v>
                </c:pt>
                <c:pt idx="5499">
                  <c:v>20145</c:v>
                </c:pt>
                <c:pt idx="5500">
                  <c:v>16443</c:v>
                </c:pt>
                <c:pt idx="5501">
                  <c:v>15652</c:v>
                </c:pt>
                <c:pt idx="5502">
                  <c:v>12218</c:v>
                </c:pt>
                <c:pt idx="5503">
                  <c:v>13770</c:v>
                </c:pt>
                <c:pt idx="5504">
                  <c:v>17280</c:v>
                </c:pt>
                <c:pt idx="5505">
                  <c:v>19920</c:v>
                </c:pt>
                <c:pt idx="5506">
                  <c:v>15352</c:v>
                </c:pt>
                <c:pt idx="5507">
                  <c:v>13041</c:v>
                </c:pt>
                <c:pt idx="5508">
                  <c:v>7326</c:v>
                </c:pt>
                <c:pt idx="5509">
                  <c:v>6784</c:v>
                </c:pt>
                <c:pt idx="5510">
                  <c:v>5475</c:v>
                </c:pt>
                <c:pt idx="5511">
                  <c:v>5198</c:v>
                </c:pt>
                <c:pt idx="5512">
                  <c:v>5876</c:v>
                </c:pt>
                <c:pt idx="5513">
                  <c:v>3055</c:v>
                </c:pt>
                <c:pt idx="5514">
                  <c:v>2430</c:v>
                </c:pt>
                <c:pt idx="5515">
                  <c:v>3248</c:v>
                </c:pt>
                <c:pt idx="5516">
                  <c:v>2940</c:v>
                </c:pt>
                <c:pt idx="5517">
                  <c:v>3876</c:v>
                </c:pt>
                <c:pt idx="5518">
                  <c:v>7242</c:v>
                </c:pt>
                <c:pt idx="5519">
                  <c:v>4370</c:v>
                </c:pt>
                <c:pt idx="5520">
                  <c:v>4018</c:v>
                </c:pt>
                <c:pt idx="5521">
                  <c:v>4611</c:v>
                </c:pt>
                <c:pt idx="5522">
                  <c:v>6018</c:v>
                </c:pt>
                <c:pt idx="5523">
                  <c:v>6510</c:v>
                </c:pt>
                <c:pt idx="5524">
                  <c:v>7943</c:v>
                </c:pt>
                <c:pt idx="5525">
                  <c:v>5934</c:v>
                </c:pt>
                <c:pt idx="5526">
                  <c:v>5876</c:v>
                </c:pt>
                <c:pt idx="5527">
                  <c:v>8103</c:v>
                </c:pt>
                <c:pt idx="5528">
                  <c:v>11026</c:v>
                </c:pt>
                <c:pt idx="5529">
                  <c:v>13500</c:v>
                </c:pt>
                <c:pt idx="5530">
                  <c:v>16650</c:v>
                </c:pt>
                <c:pt idx="5531">
                  <c:v>9856</c:v>
                </c:pt>
                <c:pt idx="5532">
                  <c:v>10720</c:v>
                </c:pt>
                <c:pt idx="5533">
                  <c:v>9576</c:v>
                </c:pt>
                <c:pt idx="5534">
                  <c:v>12300</c:v>
                </c:pt>
                <c:pt idx="5535">
                  <c:v>6902</c:v>
                </c:pt>
                <c:pt idx="5536">
                  <c:v>5236</c:v>
                </c:pt>
                <c:pt idx="5537">
                  <c:v>3427</c:v>
                </c:pt>
                <c:pt idx="5538">
                  <c:v>3364</c:v>
                </c:pt>
                <c:pt idx="5539">
                  <c:v>5246</c:v>
                </c:pt>
                <c:pt idx="5540">
                  <c:v>4554</c:v>
                </c:pt>
                <c:pt idx="5541">
                  <c:v>6800</c:v>
                </c:pt>
                <c:pt idx="5542">
                  <c:v>3861</c:v>
                </c:pt>
                <c:pt idx="5543">
                  <c:v>3450</c:v>
                </c:pt>
                <c:pt idx="5544">
                  <c:v>3052</c:v>
                </c:pt>
                <c:pt idx="5545">
                  <c:v>5166</c:v>
                </c:pt>
                <c:pt idx="5546">
                  <c:v>4554</c:v>
                </c:pt>
                <c:pt idx="5547">
                  <c:v>7344</c:v>
                </c:pt>
                <c:pt idx="5548">
                  <c:v>4032</c:v>
                </c:pt>
                <c:pt idx="5549">
                  <c:v>3100</c:v>
                </c:pt>
                <c:pt idx="5550">
                  <c:v>2639</c:v>
                </c:pt>
                <c:pt idx="5551">
                  <c:v>4042</c:v>
                </c:pt>
                <c:pt idx="5552">
                  <c:v>4719</c:v>
                </c:pt>
                <c:pt idx="5553">
                  <c:v>5792</c:v>
                </c:pt>
                <c:pt idx="5554">
                  <c:v>4218</c:v>
                </c:pt>
                <c:pt idx="5555">
                  <c:v>3645</c:v>
                </c:pt>
                <c:pt idx="5556">
                  <c:v>3488</c:v>
                </c:pt>
                <c:pt idx="5557">
                  <c:v>5400</c:v>
                </c:pt>
                <c:pt idx="5558">
                  <c:v>5624</c:v>
                </c:pt>
                <c:pt idx="5559">
                  <c:v>9936</c:v>
                </c:pt>
                <c:pt idx="5560">
                  <c:v>7050</c:v>
                </c:pt>
                <c:pt idx="5561">
                  <c:v>5852</c:v>
                </c:pt>
                <c:pt idx="5562">
                  <c:v>5292</c:v>
                </c:pt>
                <c:pt idx="5563">
                  <c:v>6448</c:v>
                </c:pt>
                <c:pt idx="5564">
                  <c:v>8250</c:v>
                </c:pt>
                <c:pt idx="5565">
                  <c:v>10712</c:v>
                </c:pt>
                <c:pt idx="5566">
                  <c:v>7682</c:v>
                </c:pt>
                <c:pt idx="5567">
                  <c:v>5658</c:v>
                </c:pt>
                <c:pt idx="5568">
                  <c:v>6794</c:v>
                </c:pt>
                <c:pt idx="5569">
                  <c:v>8664</c:v>
                </c:pt>
                <c:pt idx="5570">
                  <c:v>10140</c:v>
                </c:pt>
                <c:pt idx="5571">
                  <c:v>12825</c:v>
                </c:pt>
                <c:pt idx="5572">
                  <c:v>10017</c:v>
                </c:pt>
                <c:pt idx="5573">
                  <c:v>7958</c:v>
                </c:pt>
                <c:pt idx="5574">
                  <c:v>7426</c:v>
                </c:pt>
                <c:pt idx="5575">
                  <c:v>7722</c:v>
                </c:pt>
                <c:pt idx="5576">
                  <c:v>13020</c:v>
                </c:pt>
                <c:pt idx="5577">
                  <c:v>14465</c:v>
                </c:pt>
                <c:pt idx="5578">
                  <c:v>9750</c:v>
                </c:pt>
                <c:pt idx="5579">
                  <c:v>6048</c:v>
                </c:pt>
                <c:pt idx="5580">
                  <c:v>4828</c:v>
                </c:pt>
                <c:pt idx="5581">
                  <c:v>5670</c:v>
                </c:pt>
                <c:pt idx="5582">
                  <c:v>7920</c:v>
                </c:pt>
                <c:pt idx="5583">
                  <c:v>9744</c:v>
                </c:pt>
                <c:pt idx="5584">
                  <c:v>6438</c:v>
                </c:pt>
                <c:pt idx="5585">
                  <c:v>4930</c:v>
                </c:pt>
                <c:pt idx="5586">
                  <c:v>4046</c:v>
                </c:pt>
                <c:pt idx="5587">
                  <c:v>5248</c:v>
                </c:pt>
                <c:pt idx="5588">
                  <c:v>8304</c:v>
                </c:pt>
                <c:pt idx="5589">
                  <c:v>11025</c:v>
                </c:pt>
                <c:pt idx="5590">
                  <c:v>6179</c:v>
                </c:pt>
                <c:pt idx="5591">
                  <c:v>4551</c:v>
                </c:pt>
                <c:pt idx="5592">
                  <c:v>4408</c:v>
                </c:pt>
                <c:pt idx="5593">
                  <c:v>5376</c:v>
                </c:pt>
                <c:pt idx="5594">
                  <c:v>7124</c:v>
                </c:pt>
                <c:pt idx="5595">
                  <c:v>9604</c:v>
                </c:pt>
                <c:pt idx="5596">
                  <c:v>6090</c:v>
                </c:pt>
                <c:pt idx="5597">
                  <c:v>5160</c:v>
                </c:pt>
                <c:pt idx="5598">
                  <c:v>5658</c:v>
                </c:pt>
                <c:pt idx="5599">
                  <c:v>7434</c:v>
                </c:pt>
                <c:pt idx="5600">
                  <c:v>9971</c:v>
                </c:pt>
                <c:pt idx="5601">
                  <c:v>14025</c:v>
                </c:pt>
                <c:pt idx="5602">
                  <c:v>8096</c:v>
                </c:pt>
                <c:pt idx="5603">
                  <c:v>8064</c:v>
                </c:pt>
                <c:pt idx="5604">
                  <c:v>6624</c:v>
                </c:pt>
                <c:pt idx="5605">
                  <c:v>7865</c:v>
                </c:pt>
                <c:pt idx="5606">
                  <c:v>9617</c:v>
                </c:pt>
                <c:pt idx="5607">
                  <c:v>4212</c:v>
                </c:pt>
                <c:pt idx="5608">
                  <c:v>3567</c:v>
                </c:pt>
                <c:pt idx="5609">
                  <c:v>2337</c:v>
                </c:pt>
                <c:pt idx="5610">
                  <c:v>1848</c:v>
                </c:pt>
                <c:pt idx="5611">
                  <c:v>3822</c:v>
                </c:pt>
                <c:pt idx="5612">
                  <c:v>3567</c:v>
                </c:pt>
                <c:pt idx="5613">
                  <c:v>5278</c:v>
                </c:pt>
                <c:pt idx="5614">
                  <c:v>2632</c:v>
                </c:pt>
                <c:pt idx="5615">
                  <c:v>2147</c:v>
                </c:pt>
                <c:pt idx="5616">
                  <c:v>1680</c:v>
                </c:pt>
                <c:pt idx="5617">
                  <c:v>3344</c:v>
                </c:pt>
                <c:pt idx="5618">
                  <c:v>3360</c:v>
                </c:pt>
                <c:pt idx="5619">
                  <c:v>6324</c:v>
                </c:pt>
                <c:pt idx="5620">
                  <c:v>2958</c:v>
                </c:pt>
                <c:pt idx="5621">
                  <c:v>2185</c:v>
                </c:pt>
                <c:pt idx="5622">
                  <c:v>1512</c:v>
                </c:pt>
                <c:pt idx="5623">
                  <c:v>3075</c:v>
                </c:pt>
                <c:pt idx="5624">
                  <c:v>3468</c:v>
                </c:pt>
                <c:pt idx="5625">
                  <c:v>4752</c:v>
                </c:pt>
                <c:pt idx="5626">
                  <c:v>1944</c:v>
                </c:pt>
                <c:pt idx="5627">
                  <c:v>1494</c:v>
                </c:pt>
                <c:pt idx="5628">
                  <c:v>1196</c:v>
                </c:pt>
                <c:pt idx="5629">
                  <c:v>2340</c:v>
                </c:pt>
                <c:pt idx="5630">
                  <c:v>2940</c:v>
                </c:pt>
                <c:pt idx="5631">
                  <c:v>7020</c:v>
                </c:pt>
                <c:pt idx="5632">
                  <c:v>2992</c:v>
                </c:pt>
                <c:pt idx="5633">
                  <c:v>2523</c:v>
                </c:pt>
                <c:pt idx="5634">
                  <c:v>1885</c:v>
                </c:pt>
                <c:pt idx="5635">
                  <c:v>3080</c:v>
                </c:pt>
                <c:pt idx="5636">
                  <c:v>4725</c:v>
                </c:pt>
                <c:pt idx="5637">
                  <c:v>5376</c:v>
                </c:pt>
                <c:pt idx="5638">
                  <c:v>2457</c:v>
                </c:pt>
                <c:pt idx="5639">
                  <c:v>2599</c:v>
                </c:pt>
                <c:pt idx="5640">
                  <c:v>2093</c:v>
                </c:pt>
                <c:pt idx="5641">
                  <c:v>3876</c:v>
                </c:pt>
                <c:pt idx="5642">
                  <c:v>5964</c:v>
                </c:pt>
                <c:pt idx="5643">
                  <c:v>7308</c:v>
                </c:pt>
                <c:pt idx="5644">
                  <c:v>4290</c:v>
                </c:pt>
                <c:pt idx="5645">
                  <c:v>3712</c:v>
                </c:pt>
                <c:pt idx="5646">
                  <c:v>2929</c:v>
                </c:pt>
                <c:pt idx="5647">
                  <c:v>3478</c:v>
                </c:pt>
                <c:pt idx="5648">
                  <c:v>6560</c:v>
                </c:pt>
                <c:pt idx="5649">
                  <c:v>7714</c:v>
                </c:pt>
                <c:pt idx="5650">
                  <c:v>5434</c:v>
                </c:pt>
                <c:pt idx="5651">
                  <c:v>3840</c:v>
                </c:pt>
                <c:pt idx="5652">
                  <c:v>2184</c:v>
                </c:pt>
                <c:pt idx="5653">
                  <c:v>2754</c:v>
                </c:pt>
                <c:pt idx="5654">
                  <c:v>4608</c:v>
                </c:pt>
                <c:pt idx="5655">
                  <c:v>5568</c:v>
                </c:pt>
                <c:pt idx="5656">
                  <c:v>2800</c:v>
                </c:pt>
                <c:pt idx="5657">
                  <c:v>1050</c:v>
                </c:pt>
                <c:pt idx="5658">
                  <c:v>1162</c:v>
                </c:pt>
                <c:pt idx="5659">
                  <c:v>1771</c:v>
                </c:pt>
                <c:pt idx="5660">
                  <c:v>2660</c:v>
                </c:pt>
                <c:pt idx="5661">
                  <c:v>4454</c:v>
                </c:pt>
                <c:pt idx="5662">
                  <c:v>2184</c:v>
                </c:pt>
                <c:pt idx="5663">
                  <c:v>1679</c:v>
                </c:pt>
                <c:pt idx="5664">
                  <c:v>1357</c:v>
                </c:pt>
                <c:pt idx="5665">
                  <c:v>2176</c:v>
                </c:pt>
                <c:pt idx="5666">
                  <c:v>3344</c:v>
                </c:pt>
                <c:pt idx="5667">
                  <c:v>5100</c:v>
                </c:pt>
                <c:pt idx="5668">
                  <c:v>2024</c:v>
                </c:pt>
                <c:pt idx="5669">
                  <c:v>1840</c:v>
                </c:pt>
                <c:pt idx="5670">
                  <c:v>2024</c:v>
                </c:pt>
                <c:pt idx="5671">
                  <c:v>3483</c:v>
                </c:pt>
                <c:pt idx="5672">
                  <c:v>5184</c:v>
                </c:pt>
                <c:pt idx="5673">
                  <c:v>6683</c:v>
                </c:pt>
                <c:pt idx="5674">
                  <c:v>3616</c:v>
                </c:pt>
                <c:pt idx="5675">
                  <c:v>3840</c:v>
                </c:pt>
                <c:pt idx="5676">
                  <c:v>2992</c:v>
                </c:pt>
                <c:pt idx="5677">
                  <c:v>3696</c:v>
                </c:pt>
                <c:pt idx="5678">
                  <c:v>5922</c:v>
                </c:pt>
                <c:pt idx="5679">
                  <c:v>4508</c:v>
                </c:pt>
                <c:pt idx="5680">
                  <c:v>3059</c:v>
                </c:pt>
                <c:pt idx="5681">
                  <c:v>2002</c:v>
                </c:pt>
                <c:pt idx="5682">
                  <c:v>1584</c:v>
                </c:pt>
                <c:pt idx="5683">
                  <c:v>3234</c:v>
                </c:pt>
                <c:pt idx="5684">
                  <c:v>3312</c:v>
                </c:pt>
                <c:pt idx="5685">
                  <c:v>5450</c:v>
                </c:pt>
                <c:pt idx="5686">
                  <c:v>2424</c:v>
                </c:pt>
                <c:pt idx="5687">
                  <c:v>1610</c:v>
                </c:pt>
                <c:pt idx="5688">
                  <c:v>1653</c:v>
                </c:pt>
                <c:pt idx="5689">
                  <c:v>3232</c:v>
                </c:pt>
                <c:pt idx="5690">
                  <c:v>3144</c:v>
                </c:pt>
                <c:pt idx="5691">
                  <c:v>4872</c:v>
                </c:pt>
                <c:pt idx="5692">
                  <c:v>2856</c:v>
                </c:pt>
                <c:pt idx="5693">
                  <c:v>2016</c:v>
                </c:pt>
                <c:pt idx="5694">
                  <c:v>1679</c:v>
                </c:pt>
                <c:pt idx="5695">
                  <c:v>2850</c:v>
                </c:pt>
                <c:pt idx="5696">
                  <c:v>2900</c:v>
                </c:pt>
                <c:pt idx="5697">
                  <c:v>4887</c:v>
                </c:pt>
                <c:pt idx="5698">
                  <c:v>2350</c:v>
                </c:pt>
                <c:pt idx="5699">
                  <c:v>1372</c:v>
                </c:pt>
                <c:pt idx="5700">
                  <c:v>1260</c:v>
                </c:pt>
                <c:pt idx="5701">
                  <c:v>2442</c:v>
                </c:pt>
                <c:pt idx="5702">
                  <c:v>2688</c:v>
                </c:pt>
                <c:pt idx="5703">
                  <c:v>5568</c:v>
                </c:pt>
                <c:pt idx="5704">
                  <c:v>2929</c:v>
                </c:pt>
                <c:pt idx="5705">
                  <c:v>2450</c:v>
                </c:pt>
                <c:pt idx="5706">
                  <c:v>1656</c:v>
                </c:pt>
                <c:pt idx="5707">
                  <c:v>2925</c:v>
                </c:pt>
                <c:pt idx="5708">
                  <c:v>5280</c:v>
                </c:pt>
                <c:pt idx="5709">
                  <c:v>5096</c:v>
                </c:pt>
                <c:pt idx="5710">
                  <c:v>2688</c:v>
                </c:pt>
                <c:pt idx="5711">
                  <c:v>2185</c:v>
                </c:pt>
                <c:pt idx="5712">
                  <c:v>2052</c:v>
                </c:pt>
                <c:pt idx="5713">
                  <c:v>3672</c:v>
                </c:pt>
                <c:pt idx="5714">
                  <c:v>5700</c:v>
                </c:pt>
                <c:pt idx="5715">
                  <c:v>7616</c:v>
                </c:pt>
                <c:pt idx="5716">
                  <c:v>4640</c:v>
                </c:pt>
                <c:pt idx="5717">
                  <c:v>3312</c:v>
                </c:pt>
                <c:pt idx="5718">
                  <c:v>2645</c:v>
                </c:pt>
                <c:pt idx="5719">
                  <c:v>4096</c:v>
                </c:pt>
                <c:pt idx="5720">
                  <c:v>5700</c:v>
                </c:pt>
                <c:pt idx="5721">
                  <c:v>6699</c:v>
                </c:pt>
                <c:pt idx="5722">
                  <c:v>4454</c:v>
                </c:pt>
                <c:pt idx="5723">
                  <c:v>3277</c:v>
                </c:pt>
                <c:pt idx="5724">
                  <c:v>1919</c:v>
                </c:pt>
                <c:pt idx="5725">
                  <c:v>3045</c:v>
                </c:pt>
                <c:pt idx="5726">
                  <c:v>4864</c:v>
                </c:pt>
                <c:pt idx="5727">
                  <c:v>4901</c:v>
                </c:pt>
                <c:pt idx="5728">
                  <c:v>2806</c:v>
                </c:pt>
                <c:pt idx="5729">
                  <c:v>819</c:v>
                </c:pt>
                <c:pt idx="5730">
                  <c:v>880</c:v>
                </c:pt>
                <c:pt idx="5731">
                  <c:v>1672</c:v>
                </c:pt>
                <c:pt idx="5732">
                  <c:v>2880</c:v>
                </c:pt>
                <c:pt idx="5733">
                  <c:v>4844</c:v>
                </c:pt>
                <c:pt idx="5734">
                  <c:v>1900</c:v>
                </c:pt>
                <c:pt idx="5735">
                  <c:v>1653</c:v>
                </c:pt>
                <c:pt idx="5736">
                  <c:v>1368</c:v>
                </c:pt>
                <c:pt idx="5737">
                  <c:v>2407</c:v>
                </c:pt>
                <c:pt idx="5738">
                  <c:v>3328</c:v>
                </c:pt>
                <c:pt idx="5739">
                  <c:v>4321</c:v>
                </c:pt>
                <c:pt idx="5740">
                  <c:v>2160</c:v>
                </c:pt>
                <c:pt idx="5741">
                  <c:v>1767</c:v>
                </c:pt>
                <c:pt idx="5742">
                  <c:v>2147</c:v>
                </c:pt>
                <c:pt idx="5743">
                  <c:v>3549</c:v>
                </c:pt>
                <c:pt idx="5744">
                  <c:v>4859</c:v>
                </c:pt>
                <c:pt idx="5745">
                  <c:v>7917</c:v>
                </c:pt>
                <c:pt idx="5746">
                  <c:v>4060</c:v>
                </c:pt>
                <c:pt idx="5747">
                  <c:v>3277</c:v>
                </c:pt>
                <c:pt idx="5748">
                  <c:v>3024</c:v>
                </c:pt>
                <c:pt idx="5749">
                  <c:v>4256</c:v>
                </c:pt>
                <c:pt idx="5750">
                  <c:v>5250</c:v>
                </c:pt>
                <c:pt idx="5751">
                  <c:v>2646</c:v>
                </c:pt>
                <c:pt idx="5752">
                  <c:v>4095</c:v>
                </c:pt>
                <c:pt idx="5753">
                  <c:v>4095</c:v>
                </c:pt>
                <c:pt idx="5754">
                  <c:v>2262</c:v>
                </c:pt>
                <c:pt idx="5755">
                  <c:v>1848</c:v>
                </c:pt>
                <c:pt idx="5756">
                  <c:v>4212</c:v>
                </c:pt>
                <c:pt idx="5757">
                  <c:v>3393</c:v>
                </c:pt>
                <c:pt idx="5758">
                  <c:v>3549</c:v>
                </c:pt>
                <c:pt idx="5759">
                  <c:v>3168</c:v>
                </c:pt>
                <c:pt idx="5760">
                  <c:v>2262</c:v>
                </c:pt>
                <c:pt idx="5761">
                  <c:v>1596</c:v>
                </c:pt>
                <c:pt idx="5762">
                  <c:v>3145</c:v>
                </c:pt>
                <c:pt idx="5763">
                  <c:v>4864</c:v>
                </c:pt>
                <c:pt idx="5764">
                  <c:v>3825</c:v>
                </c:pt>
                <c:pt idx="5765">
                  <c:v>4752</c:v>
                </c:pt>
                <c:pt idx="5766">
                  <c:v>3185</c:v>
                </c:pt>
                <c:pt idx="5767">
                  <c:v>1404</c:v>
                </c:pt>
                <c:pt idx="5768">
                  <c:v>4263</c:v>
                </c:pt>
                <c:pt idx="5769">
                  <c:v>6324</c:v>
                </c:pt>
                <c:pt idx="5770">
                  <c:v>4482</c:v>
                </c:pt>
                <c:pt idx="5771">
                  <c:v>4675</c:v>
                </c:pt>
                <c:pt idx="5772">
                  <c:v>2583</c:v>
                </c:pt>
                <c:pt idx="5773">
                  <c:v>1728</c:v>
                </c:pt>
                <c:pt idx="5774">
                  <c:v>4956</c:v>
                </c:pt>
                <c:pt idx="5775">
                  <c:v>6960</c:v>
                </c:pt>
                <c:pt idx="5776">
                  <c:v>5250</c:v>
                </c:pt>
                <c:pt idx="5777">
                  <c:v>4750</c:v>
                </c:pt>
                <c:pt idx="5778">
                  <c:v>4067</c:v>
                </c:pt>
                <c:pt idx="5779">
                  <c:v>1804</c:v>
                </c:pt>
                <c:pt idx="5780">
                  <c:v>8532</c:v>
                </c:pt>
                <c:pt idx="5781">
                  <c:v>11475</c:v>
                </c:pt>
                <c:pt idx="5782">
                  <c:v>10478</c:v>
                </c:pt>
                <c:pt idx="5783">
                  <c:v>14742</c:v>
                </c:pt>
                <c:pt idx="5784">
                  <c:v>11692</c:v>
                </c:pt>
                <c:pt idx="5785">
                  <c:v>9288</c:v>
                </c:pt>
                <c:pt idx="5786">
                  <c:v>17955</c:v>
                </c:pt>
                <c:pt idx="5787">
                  <c:v>20145</c:v>
                </c:pt>
                <c:pt idx="5788">
                  <c:v>16660</c:v>
                </c:pt>
                <c:pt idx="5789">
                  <c:v>14018</c:v>
                </c:pt>
                <c:pt idx="5790">
                  <c:v>13530</c:v>
                </c:pt>
                <c:pt idx="5791">
                  <c:v>13104</c:v>
                </c:pt>
                <c:pt idx="5792">
                  <c:v>14550</c:v>
                </c:pt>
                <c:pt idx="5793">
                  <c:v>16200</c:v>
                </c:pt>
                <c:pt idx="5794">
                  <c:v>17708</c:v>
                </c:pt>
                <c:pt idx="5795">
                  <c:v>13260</c:v>
                </c:pt>
                <c:pt idx="5796">
                  <c:v>8092</c:v>
                </c:pt>
                <c:pt idx="5797">
                  <c:v>8320</c:v>
                </c:pt>
                <c:pt idx="5798">
                  <c:v>5037</c:v>
                </c:pt>
                <c:pt idx="5799">
                  <c:v>5612</c:v>
                </c:pt>
                <c:pt idx="5800">
                  <c:v>6222</c:v>
                </c:pt>
                <c:pt idx="5801">
                  <c:v>3675</c:v>
                </c:pt>
                <c:pt idx="5802">
                  <c:v>2548</c:v>
                </c:pt>
                <c:pt idx="5803">
                  <c:v>3422</c:v>
                </c:pt>
                <c:pt idx="5804">
                  <c:v>2993</c:v>
                </c:pt>
                <c:pt idx="5805">
                  <c:v>3876</c:v>
                </c:pt>
                <c:pt idx="5806">
                  <c:v>7100</c:v>
                </c:pt>
                <c:pt idx="5807">
                  <c:v>4186</c:v>
                </c:pt>
                <c:pt idx="5808">
                  <c:v>3564</c:v>
                </c:pt>
                <c:pt idx="5809">
                  <c:v>3825</c:v>
                </c:pt>
                <c:pt idx="5810">
                  <c:v>6090</c:v>
                </c:pt>
                <c:pt idx="5811">
                  <c:v>7612</c:v>
                </c:pt>
                <c:pt idx="5812">
                  <c:v>9360</c:v>
                </c:pt>
                <c:pt idx="5813">
                  <c:v>5376</c:v>
                </c:pt>
                <c:pt idx="5814">
                  <c:v>6681</c:v>
                </c:pt>
                <c:pt idx="5815">
                  <c:v>7548</c:v>
                </c:pt>
                <c:pt idx="5816">
                  <c:v>11324</c:v>
                </c:pt>
                <c:pt idx="5817">
                  <c:v>11468</c:v>
                </c:pt>
                <c:pt idx="5818">
                  <c:v>15696</c:v>
                </c:pt>
                <c:pt idx="5819">
                  <c:v>11055</c:v>
                </c:pt>
                <c:pt idx="5820">
                  <c:v>9581</c:v>
                </c:pt>
                <c:pt idx="5821">
                  <c:v>9576</c:v>
                </c:pt>
                <c:pt idx="5822">
                  <c:v>13321</c:v>
                </c:pt>
                <c:pt idx="5823">
                  <c:v>3300</c:v>
                </c:pt>
                <c:pt idx="5824">
                  <c:v>4200</c:v>
                </c:pt>
                <c:pt idx="5825">
                  <c:v>4816</c:v>
                </c:pt>
                <c:pt idx="5826">
                  <c:v>2788</c:v>
                </c:pt>
                <c:pt idx="5827">
                  <c:v>2668</c:v>
                </c:pt>
                <c:pt idx="5828">
                  <c:v>5002</c:v>
                </c:pt>
                <c:pt idx="5829">
                  <c:v>4620</c:v>
                </c:pt>
                <c:pt idx="5830">
                  <c:v>4756</c:v>
                </c:pt>
                <c:pt idx="5831">
                  <c:v>4920</c:v>
                </c:pt>
                <c:pt idx="5832">
                  <c:v>3212</c:v>
                </c:pt>
                <c:pt idx="5833">
                  <c:v>2448</c:v>
                </c:pt>
                <c:pt idx="5834">
                  <c:v>4620</c:v>
                </c:pt>
                <c:pt idx="5835">
                  <c:v>6468</c:v>
                </c:pt>
                <c:pt idx="5836">
                  <c:v>5151</c:v>
                </c:pt>
                <c:pt idx="5837">
                  <c:v>6496</c:v>
                </c:pt>
                <c:pt idx="5838">
                  <c:v>4200</c:v>
                </c:pt>
                <c:pt idx="5839">
                  <c:v>2184</c:v>
                </c:pt>
                <c:pt idx="5840">
                  <c:v>3895</c:v>
                </c:pt>
                <c:pt idx="5841">
                  <c:v>6816</c:v>
                </c:pt>
                <c:pt idx="5842">
                  <c:v>4576</c:v>
                </c:pt>
                <c:pt idx="5843">
                  <c:v>5460</c:v>
                </c:pt>
                <c:pt idx="5844">
                  <c:v>2886</c:v>
                </c:pt>
                <c:pt idx="5845">
                  <c:v>2279</c:v>
                </c:pt>
                <c:pt idx="5846">
                  <c:v>5775</c:v>
                </c:pt>
                <c:pt idx="5847">
                  <c:v>6880</c:v>
                </c:pt>
                <c:pt idx="5848">
                  <c:v>4700</c:v>
                </c:pt>
                <c:pt idx="5849">
                  <c:v>5488</c:v>
                </c:pt>
                <c:pt idx="5850">
                  <c:v>3740</c:v>
                </c:pt>
                <c:pt idx="5851">
                  <c:v>2340</c:v>
                </c:pt>
                <c:pt idx="5852">
                  <c:v>9853</c:v>
                </c:pt>
                <c:pt idx="5853">
                  <c:v>14384</c:v>
                </c:pt>
                <c:pt idx="5854">
                  <c:v>13650</c:v>
                </c:pt>
                <c:pt idx="5855">
                  <c:v>16849</c:v>
                </c:pt>
                <c:pt idx="5856">
                  <c:v>13202</c:v>
                </c:pt>
                <c:pt idx="5857">
                  <c:v>10764</c:v>
                </c:pt>
                <c:pt idx="5858">
                  <c:v>19500</c:v>
                </c:pt>
                <c:pt idx="5859">
                  <c:v>23220</c:v>
                </c:pt>
                <c:pt idx="5860">
                  <c:v>18676</c:v>
                </c:pt>
                <c:pt idx="5861">
                  <c:v>17640</c:v>
                </c:pt>
                <c:pt idx="5862">
                  <c:v>14448</c:v>
                </c:pt>
                <c:pt idx="5863">
                  <c:v>16254</c:v>
                </c:pt>
                <c:pt idx="5864">
                  <c:v>16789</c:v>
                </c:pt>
                <c:pt idx="5865">
                  <c:v>21930</c:v>
                </c:pt>
                <c:pt idx="5866">
                  <c:v>18403</c:v>
                </c:pt>
                <c:pt idx="5867">
                  <c:v>13230</c:v>
                </c:pt>
                <c:pt idx="5868">
                  <c:v>9472</c:v>
                </c:pt>
                <c:pt idx="5869">
                  <c:v>8832</c:v>
                </c:pt>
                <c:pt idx="5870">
                  <c:v>5670</c:v>
                </c:pt>
                <c:pt idx="5871">
                  <c:v>6235</c:v>
                </c:pt>
                <c:pt idx="5872">
                  <c:v>5750</c:v>
                </c:pt>
                <c:pt idx="5873">
                  <c:v>3354</c:v>
                </c:pt>
                <c:pt idx="5874">
                  <c:v>2583</c:v>
                </c:pt>
                <c:pt idx="5875">
                  <c:v>3927</c:v>
                </c:pt>
                <c:pt idx="5876">
                  <c:v>2925</c:v>
                </c:pt>
                <c:pt idx="5877">
                  <c:v>3808</c:v>
                </c:pt>
                <c:pt idx="5878">
                  <c:v>6975</c:v>
                </c:pt>
                <c:pt idx="5879">
                  <c:v>4200</c:v>
                </c:pt>
                <c:pt idx="5880">
                  <c:v>3780</c:v>
                </c:pt>
                <c:pt idx="5881">
                  <c:v>4465</c:v>
                </c:pt>
                <c:pt idx="5882">
                  <c:v>5400</c:v>
                </c:pt>
                <c:pt idx="5883">
                  <c:v>7332</c:v>
                </c:pt>
                <c:pt idx="5884">
                  <c:v>8820</c:v>
                </c:pt>
                <c:pt idx="5885">
                  <c:v>5206</c:v>
                </c:pt>
                <c:pt idx="5886">
                  <c:v>6000</c:v>
                </c:pt>
                <c:pt idx="5887">
                  <c:v>8092</c:v>
                </c:pt>
                <c:pt idx="5888">
                  <c:v>14094</c:v>
                </c:pt>
                <c:pt idx="5889">
                  <c:v>16560</c:v>
                </c:pt>
                <c:pt idx="5890">
                  <c:v>15552</c:v>
                </c:pt>
                <c:pt idx="5891">
                  <c:v>11178</c:v>
                </c:pt>
                <c:pt idx="5892">
                  <c:v>11232</c:v>
                </c:pt>
                <c:pt idx="5893">
                  <c:v>10742</c:v>
                </c:pt>
                <c:pt idx="5894">
                  <c:v>15225</c:v>
                </c:pt>
                <c:pt idx="5895">
                  <c:v>3458</c:v>
                </c:pt>
                <c:pt idx="5896">
                  <c:v>5488</c:v>
                </c:pt>
                <c:pt idx="5897">
                  <c:v>3332</c:v>
                </c:pt>
                <c:pt idx="5898">
                  <c:v>4389</c:v>
                </c:pt>
                <c:pt idx="5899">
                  <c:v>3060</c:v>
                </c:pt>
                <c:pt idx="5900">
                  <c:v>4862</c:v>
                </c:pt>
                <c:pt idx="5901">
                  <c:v>3749</c:v>
                </c:pt>
                <c:pt idx="5902">
                  <c:v>5568</c:v>
                </c:pt>
                <c:pt idx="5903">
                  <c:v>4352</c:v>
                </c:pt>
                <c:pt idx="5904">
                  <c:v>3488</c:v>
                </c:pt>
                <c:pt idx="5905">
                  <c:v>2730</c:v>
                </c:pt>
                <c:pt idx="5906">
                  <c:v>4454</c:v>
                </c:pt>
                <c:pt idx="5907">
                  <c:v>4368</c:v>
                </c:pt>
                <c:pt idx="5908">
                  <c:v>6084</c:v>
                </c:pt>
                <c:pt idx="5909">
                  <c:v>3164</c:v>
                </c:pt>
                <c:pt idx="5910">
                  <c:v>3465</c:v>
                </c:pt>
                <c:pt idx="5911">
                  <c:v>2775</c:v>
                </c:pt>
                <c:pt idx="5912">
                  <c:v>3828</c:v>
                </c:pt>
                <c:pt idx="5913">
                  <c:v>3705</c:v>
                </c:pt>
                <c:pt idx="5914">
                  <c:v>5655</c:v>
                </c:pt>
                <c:pt idx="5915">
                  <c:v>3312</c:v>
                </c:pt>
                <c:pt idx="5916">
                  <c:v>3277</c:v>
                </c:pt>
                <c:pt idx="5917">
                  <c:v>2448</c:v>
                </c:pt>
                <c:pt idx="5918">
                  <c:v>3864</c:v>
                </c:pt>
                <c:pt idx="5919">
                  <c:v>3654</c:v>
                </c:pt>
                <c:pt idx="5920">
                  <c:v>5488</c:v>
                </c:pt>
                <c:pt idx="5921">
                  <c:v>3841</c:v>
                </c:pt>
                <c:pt idx="5922">
                  <c:v>4290</c:v>
                </c:pt>
                <c:pt idx="5923">
                  <c:v>5640</c:v>
                </c:pt>
                <c:pt idx="5924">
                  <c:v>9156</c:v>
                </c:pt>
                <c:pt idx="5925">
                  <c:v>8190</c:v>
                </c:pt>
                <c:pt idx="5926">
                  <c:v>8648</c:v>
                </c:pt>
                <c:pt idx="5927">
                  <c:v>8178</c:v>
                </c:pt>
                <c:pt idx="5928">
                  <c:v>6864</c:v>
                </c:pt>
                <c:pt idx="5929">
                  <c:v>6084</c:v>
                </c:pt>
                <c:pt idx="5930">
                  <c:v>12705</c:v>
                </c:pt>
                <c:pt idx="5931">
                  <c:v>10416</c:v>
                </c:pt>
                <c:pt idx="5932">
                  <c:v>10504</c:v>
                </c:pt>
                <c:pt idx="5933">
                  <c:v>11086</c:v>
                </c:pt>
                <c:pt idx="5934">
                  <c:v>6439</c:v>
                </c:pt>
                <c:pt idx="5935">
                  <c:v>6943</c:v>
                </c:pt>
                <c:pt idx="5936">
                  <c:v>13312</c:v>
                </c:pt>
                <c:pt idx="5937">
                  <c:v>9660</c:v>
                </c:pt>
                <c:pt idx="5938">
                  <c:v>10335</c:v>
                </c:pt>
                <c:pt idx="5939">
                  <c:v>11500</c:v>
                </c:pt>
                <c:pt idx="5940">
                  <c:v>5952</c:v>
                </c:pt>
                <c:pt idx="5941">
                  <c:v>6916</c:v>
                </c:pt>
                <c:pt idx="5942">
                  <c:v>10584</c:v>
                </c:pt>
                <c:pt idx="5943">
                  <c:v>8800</c:v>
                </c:pt>
                <c:pt idx="5944">
                  <c:v>9400</c:v>
                </c:pt>
                <c:pt idx="5945">
                  <c:v>10192</c:v>
                </c:pt>
                <c:pt idx="5946">
                  <c:v>6380</c:v>
                </c:pt>
                <c:pt idx="5947">
                  <c:v>5200</c:v>
                </c:pt>
                <c:pt idx="5948">
                  <c:v>8869</c:v>
                </c:pt>
                <c:pt idx="5949">
                  <c:v>6012</c:v>
                </c:pt>
                <c:pt idx="5950">
                  <c:v>6401</c:v>
                </c:pt>
                <c:pt idx="5951">
                  <c:v>5371</c:v>
                </c:pt>
                <c:pt idx="5952">
                  <c:v>4444</c:v>
                </c:pt>
                <c:pt idx="5953">
                  <c:v>2912</c:v>
                </c:pt>
                <c:pt idx="5954">
                  <c:v>5964</c:v>
                </c:pt>
                <c:pt idx="5955">
                  <c:v>6006</c:v>
                </c:pt>
                <c:pt idx="5956">
                  <c:v>6048</c:v>
                </c:pt>
                <c:pt idx="5957">
                  <c:v>8700</c:v>
                </c:pt>
                <c:pt idx="5958">
                  <c:v>6588</c:v>
                </c:pt>
                <c:pt idx="5959">
                  <c:v>5724</c:v>
                </c:pt>
                <c:pt idx="5960">
                  <c:v>10269</c:v>
                </c:pt>
                <c:pt idx="5961">
                  <c:v>12582</c:v>
                </c:pt>
                <c:pt idx="5962">
                  <c:v>10659</c:v>
                </c:pt>
                <c:pt idx="5963">
                  <c:v>9856</c:v>
                </c:pt>
                <c:pt idx="5964">
                  <c:v>8378</c:v>
                </c:pt>
                <c:pt idx="5965">
                  <c:v>6650</c:v>
                </c:pt>
                <c:pt idx="5966">
                  <c:v>11760</c:v>
                </c:pt>
                <c:pt idx="5967">
                  <c:v>3451</c:v>
                </c:pt>
                <c:pt idx="5968">
                  <c:v>3922</c:v>
                </c:pt>
                <c:pt idx="5969">
                  <c:v>3922</c:v>
                </c:pt>
                <c:pt idx="5970">
                  <c:v>2926</c:v>
                </c:pt>
                <c:pt idx="5971">
                  <c:v>2646</c:v>
                </c:pt>
                <c:pt idx="5972">
                  <c:v>3996</c:v>
                </c:pt>
                <c:pt idx="5973">
                  <c:v>4147</c:v>
                </c:pt>
                <c:pt idx="5974">
                  <c:v>4294</c:v>
                </c:pt>
                <c:pt idx="5975">
                  <c:v>3990</c:v>
                </c:pt>
                <c:pt idx="5976">
                  <c:v>2394</c:v>
                </c:pt>
                <c:pt idx="5977">
                  <c:v>1848</c:v>
                </c:pt>
                <c:pt idx="5978">
                  <c:v>3344</c:v>
                </c:pt>
                <c:pt idx="5979">
                  <c:v>5365</c:v>
                </c:pt>
                <c:pt idx="5980">
                  <c:v>4560</c:v>
                </c:pt>
                <c:pt idx="5981">
                  <c:v>4459</c:v>
                </c:pt>
                <c:pt idx="5982">
                  <c:v>3196</c:v>
                </c:pt>
                <c:pt idx="5983">
                  <c:v>1674</c:v>
                </c:pt>
                <c:pt idx="5984">
                  <c:v>4136</c:v>
                </c:pt>
                <c:pt idx="5985">
                  <c:v>6240</c:v>
                </c:pt>
                <c:pt idx="5986">
                  <c:v>4770</c:v>
                </c:pt>
                <c:pt idx="5987">
                  <c:v>5100</c:v>
                </c:pt>
                <c:pt idx="5988">
                  <c:v>3450</c:v>
                </c:pt>
                <c:pt idx="5989">
                  <c:v>1950</c:v>
                </c:pt>
                <c:pt idx="5990">
                  <c:v>6298</c:v>
                </c:pt>
                <c:pt idx="5991">
                  <c:v>6909</c:v>
                </c:pt>
                <c:pt idx="5992">
                  <c:v>5989</c:v>
                </c:pt>
                <c:pt idx="5993">
                  <c:v>6000</c:v>
                </c:pt>
                <c:pt idx="5994">
                  <c:v>4410</c:v>
                </c:pt>
                <c:pt idx="5995">
                  <c:v>2958</c:v>
                </c:pt>
                <c:pt idx="5996">
                  <c:v>6272</c:v>
                </c:pt>
                <c:pt idx="5997">
                  <c:v>7488</c:v>
                </c:pt>
                <c:pt idx="5998">
                  <c:v>7038</c:v>
                </c:pt>
                <c:pt idx="5999">
                  <c:v>7038</c:v>
                </c:pt>
                <c:pt idx="6000">
                  <c:v>4370</c:v>
                </c:pt>
                <c:pt idx="6001">
                  <c:v>3468</c:v>
                </c:pt>
                <c:pt idx="6002">
                  <c:v>9039</c:v>
                </c:pt>
                <c:pt idx="6003">
                  <c:v>9604</c:v>
                </c:pt>
                <c:pt idx="6004">
                  <c:v>7100</c:v>
                </c:pt>
                <c:pt idx="6005">
                  <c:v>6783</c:v>
                </c:pt>
                <c:pt idx="6006">
                  <c:v>4848</c:v>
                </c:pt>
                <c:pt idx="6007">
                  <c:v>6656</c:v>
                </c:pt>
                <c:pt idx="6008">
                  <c:v>8241</c:v>
                </c:pt>
                <c:pt idx="6009">
                  <c:v>8150</c:v>
                </c:pt>
                <c:pt idx="6010">
                  <c:v>9177</c:v>
                </c:pt>
                <c:pt idx="6011">
                  <c:v>6102</c:v>
                </c:pt>
                <c:pt idx="6012">
                  <c:v>5824</c:v>
                </c:pt>
                <c:pt idx="6013">
                  <c:v>6844</c:v>
                </c:pt>
                <c:pt idx="6014">
                  <c:v>6110</c:v>
                </c:pt>
                <c:pt idx="6015">
                  <c:v>6847</c:v>
                </c:pt>
                <c:pt idx="6016">
                  <c:v>7245</c:v>
                </c:pt>
                <c:pt idx="6017">
                  <c:v>5504</c:v>
                </c:pt>
                <c:pt idx="6018">
                  <c:v>4633</c:v>
                </c:pt>
                <c:pt idx="6019">
                  <c:v>5670</c:v>
                </c:pt>
                <c:pt idx="6020">
                  <c:v>6664</c:v>
                </c:pt>
                <c:pt idx="6021">
                  <c:v>5535</c:v>
                </c:pt>
                <c:pt idx="6022">
                  <c:v>6815</c:v>
                </c:pt>
                <c:pt idx="6023">
                  <c:v>4004</c:v>
                </c:pt>
                <c:pt idx="6024">
                  <c:v>3870</c:v>
                </c:pt>
                <c:pt idx="6025">
                  <c:v>3657</c:v>
                </c:pt>
                <c:pt idx="6026">
                  <c:v>4760</c:v>
                </c:pt>
                <c:pt idx="6027">
                  <c:v>5670</c:v>
                </c:pt>
                <c:pt idx="6028">
                  <c:v>6762</c:v>
                </c:pt>
                <c:pt idx="6029">
                  <c:v>4620</c:v>
                </c:pt>
                <c:pt idx="6030">
                  <c:v>4116</c:v>
                </c:pt>
                <c:pt idx="6031">
                  <c:v>4611</c:v>
                </c:pt>
                <c:pt idx="6032">
                  <c:v>6105</c:v>
                </c:pt>
                <c:pt idx="6033">
                  <c:v>7964</c:v>
                </c:pt>
                <c:pt idx="6034">
                  <c:v>8575</c:v>
                </c:pt>
                <c:pt idx="6035">
                  <c:v>5289</c:v>
                </c:pt>
                <c:pt idx="6036">
                  <c:v>5060</c:v>
                </c:pt>
                <c:pt idx="6037">
                  <c:v>4576</c:v>
                </c:pt>
                <c:pt idx="6038">
                  <c:v>7830</c:v>
                </c:pt>
                <c:pt idx="6039">
                  <c:v>4389</c:v>
                </c:pt>
                <c:pt idx="6040">
                  <c:v>5796</c:v>
                </c:pt>
                <c:pt idx="6041">
                  <c:v>5796</c:v>
                </c:pt>
                <c:pt idx="6042">
                  <c:v>3655</c:v>
                </c:pt>
                <c:pt idx="6043">
                  <c:v>3600</c:v>
                </c:pt>
                <c:pt idx="6044">
                  <c:v>5376</c:v>
                </c:pt>
                <c:pt idx="6045">
                  <c:v>4851</c:v>
                </c:pt>
                <c:pt idx="6046">
                  <c:v>4664</c:v>
                </c:pt>
                <c:pt idx="6047">
                  <c:v>4551</c:v>
                </c:pt>
                <c:pt idx="6048">
                  <c:v>3182</c:v>
                </c:pt>
                <c:pt idx="6049">
                  <c:v>2430</c:v>
                </c:pt>
                <c:pt idx="6050">
                  <c:v>4264</c:v>
                </c:pt>
                <c:pt idx="6051">
                  <c:v>7260</c:v>
                </c:pt>
                <c:pt idx="6052">
                  <c:v>5712</c:v>
                </c:pt>
                <c:pt idx="6053">
                  <c:v>5824</c:v>
                </c:pt>
                <c:pt idx="6054">
                  <c:v>4150</c:v>
                </c:pt>
                <c:pt idx="6055">
                  <c:v>2915</c:v>
                </c:pt>
                <c:pt idx="6056">
                  <c:v>4900</c:v>
                </c:pt>
                <c:pt idx="6057">
                  <c:v>7854</c:v>
                </c:pt>
                <c:pt idx="6058">
                  <c:v>5782</c:v>
                </c:pt>
                <c:pt idx="6059">
                  <c:v>6380</c:v>
                </c:pt>
                <c:pt idx="6060">
                  <c:v>4698</c:v>
                </c:pt>
                <c:pt idx="6061">
                  <c:v>3248</c:v>
                </c:pt>
                <c:pt idx="6062">
                  <c:v>6969</c:v>
                </c:pt>
                <c:pt idx="6063">
                  <c:v>7650</c:v>
                </c:pt>
                <c:pt idx="6064">
                  <c:v>6438</c:v>
                </c:pt>
                <c:pt idx="6065">
                  <c:v>7056</c:v>
                </c:pt>
                <c:pt idx="6066">
                  <c:v>4641</c:v>
                </c:pt>
                <c:pt idx="6067">
                  <c:v>3640</c:v>
                </c:pt>
                <c:pt idx="6068">
                  <c:v>7935</c:v>
                </c:pt>
                <c:pt idx="6069">
                  <c:v>10556</c:v>
                </c:pt>
                <c:pt idx="6070">
                  <c:v>8316</c:v>
                </c:pt>
                <c:pt idx="6071">
                  <c:v>8046</c:v>
                </c:pt>
                <c:pt idx="6072">
                  <c:v>5724</c:v>
                </c:pt>
                <c:pt idx="6073">
                  <c:v>4872</c:v>
                </c:pt>
                <c:pt idx="6074">
                  <c:v>11988</c:v>
                </c:pt>
                <c:pt idx="6075">
                  <c:v>10962</c:v>
                </c:pt>
                <c:pt idx="6076">
                  <c:v>10080</c:v>
                </c:pt>
                <c:pt idx="6077">
                  <c:v>9280</c:v>
                </c:pt>
                <c:pt idx="6078">
                  <c:v>7290</c:v>
                </c:pt>
                <c:pt idx="6079">
                  <c:v>8265</c:v>
                </c:pt>
                <c:pt idx="6080">
                  <c:v>9660</c:v>
                </c:pt>
                <c:pt idx="6081">
                  <c:v>9800</c:v>
                </c:pt>
                <c:pt idx="6082">
                  <c:v>10560</c:v>
                </c:pt>
                <c:pt idx="6083">
                  <c:v>8236</c:v>
                </c:pt>
                <c:pt idx="6084">
                  <c:v>7865</c:v>
                </c:pt>
                <c:pt idx="6085">
                  <c:v>8308</c:v>
                </c:pt>
                <c:pt idx="6086">
                  <c:v>8820</c:v>
                </c:pt>
                <c:pt idx="6087">
                  <c:v>7987</c:v>
                </c:pt>
                <c:pt idx="6088">
                  <c:v>7956</c:v>
                </c:pt>
                <c:pt idx="6089">
                  <c:v>6578</c:v>
                </c:pt>
                <c:pt idx="6090">
                  <c:v>6027</c:v>
                </c:pt>
                <c:pt idx="6091">
                  <c:v>5994</c:v>
                </c:pt>
                <c:pt idx="6092">
                  <c:v>7847</c:v>
                </c:pt>
                <c:pt idx="6093">
                  <c:v>7920</c:v>
                </c:pt>
                <c:pt idx="6094">
                  <c:v>7450</c:v>
                </c:pt>
                <c:pt idx="6095">
                  <c:v>5040</c:v>
                </c:pt>
                <c:pt idx="6096">
                  <c:v>4370</c:v>
                </c:pt>
                <c:pt idx="6097">
                  <c:v>5096</c:v>
                </c:pt>
                <c:pt idx="6098">
                  <c:v>7140</c:v>
                </c:pt>
                <c:pt idx="6099">
                  <c:v>9280</c:v>
                </c:pt>
                <c:pt idx="6100">
                  <c:v>8850</c:v>
                </c:pt>
                <c:pt idx="6101">
                  <c:v>6318</c:v>
                </c:pt>
                <c:pt idx="6102">
                  <c:v>6325</c:v>
                </c:pt>
                <c:pt idx="6103">
                  <c:v>7345</c:v>
                </c:pt>
                <c:pt idx="6104">
                  <c:v>10080</c:v>
                </c:pt>
                <c:pt idx="6105">
                  <c:v>11550</c:v>
                </c:pt>
                <c:pt idx="6106">
                  <c:v>11102</c:v>
                </c:pt>
                <c:pt idx="6107">
                  <c:v>7670</c:v>
                </c:pt>
                <c:pt idx="6108">
                  <c:v>7975</c:v>
                </c:pt>
                <c:pt idx="6109">
                  <c:v>7616</c:v>
                </c:pt>
                <c:pt idx="6110">
                  <c:v>9432</c:v>
                </c:pt>
                <c:pt idx="6111">
                  <c:v>3799</c:v>
                </c:pt>
                <c:pt idx="6112">
                  <c:v>5265</c:v>
                </c:pt>
                <c:pt idx="6113">
                  <c:v>4788</c:v>
                </c:pt>
                <c:pt idx="6114">
                  <c:v>2925</c:v>
                </c:pt>
                <c:pt idx="6115">
                  <c:v>2583</c:v>
                </c:pt>
                <c:pt idx="6116">
                  <c:v>4212</c:v>
                </c:pt>
                <c:pt idx="6117">
                  <c:v>4205</c:v>
                </c:pt>
                <c:pt idx="6118">
                  <c:v>4144</c:v>
                </c:pt>
                <c:pt idx="6119">
                  <c:v>3848</c:v>
                </c:pt>
                <c:pt idx="6120">
                  <c:v>2268</c:v>
                </c:pt>
                <c:pt idx="6121">
                  <c:v>2091</c:v>
                </c:pt>
                <c:pt idx="6122">
                  <c:v>3626</c:v>
                </c:pt>
                <c:pt idx="6123">
                  <c:v>5069</c:v>
                </c:pt>
                <c:pt idx="6124">
                  <c:v>4646</c:v>
                </c:pt>
                <c:pt idx="6125">
                  <c:v>5537</c:v>
                </c:pt>
                <c:pt idx="6126">
                  <c:v>3431</c:v>
                </c:pt>
                <c:pt idx="6127">
                  <c:v>1989</c:v>
                </c:pt>
                <c:pt idx="6128">
                  <c:v>4560</c:v>
                </c:pt>
                <c:pt idx="6129">
                  <c:v>6390</c:v>
                </c:pt>
                <c:pt idx="6130">
                  <c:v>4488</c:v>
                </c:pt>
                <c:pt idx="6131">
                  <c:v>4700</c:v>
                </c:pt>
                <c:pt idx="6132">
                  <c:v>3312</c:v>
                </c:pt>
                <c:pt idx="6133">
                  <c:v>2756</c:v>
                </c:pt>
                <c:pt idx="6134">
                  <c:v>6615</c:v>
                </c:pt>
                <c:pt idx="6135">
                  <c:v>7520</c:v>
                </c:pt>
                <c:pt idx="6136">
                  <c:v>5616</c:v>
                </c:pt>
                <c:pt idx="6137">
                  <c:v>6396</c:v>
                </c:pt>
                <c:pt idx="6138">
                  <c:v>4277</c:v>
                </c:pt>
                <c:pt idx="6139">
                  <c:v>2800</c:v>
                </c:pt>
                <c:pt idx="6140">
                  <c:v>7680</c:v>
                </c:pt>
                <c:pt idx="6141">
                  <c:v>8096</c:v>
                </c:pt>
                <c:pt idx="6142">
                  <c:v>7938</c:v>
                </c:pt>
                <c:pt idx="6143">
                  <c:v>7384</c:v>
                </c:pt>
                <c:pt idx="6144">
                  <c:v>5880</c:v>
                </c:pt>
                <c:pt idx="6145">
                  <c:v>3672</c:v>
                </c:pt>
                <c:pt idx="6146">
                  <c:v>10050</c:v>
                </c:pt>
                <c:pt idx="6147">
                  <c:v>9212</c:v>
                </c:pt>
                <c:pt idx="6148">
                  <c:v>8823</c:v>
                </c:pt>
                <c:pt idx="6149">
                  <c:v>6850</c:v>
                </c:pt>
                <c:pt idx="6150">
                  <c:v>5888</c:v>
                </c:pt>
                <c:pt idx="6151">
                  <c:v>7452</c:v>
                </c:pt>
                <c:pt idx="6152">
                  <c:v>9581</c:v>
                </c:pt>
                <c:pt idx="6153">
                  <c:v>9646</c:v>
                </c:pt>
                <c:pt idx="6154">
                  <c:v>10150</c:v>
                </c:pt>
                <c:pt idx="6155">
                  <c:v>8100</c:v>
                </c:pt>
                <c:pt idx="6156">
                  <c:v>5989</c:v>
                </c:pt>
                <c:pt idx="6157">
                  <c:v>7560</c:v>
                </c:pt>
                <c:pt idx="6158">
                  <c:v>8092</c:v>
                </c:pt>
                <c:pt idx="6159">
                  <c:v>7740</c:v>
                </c:pt>
                <c:pt idx="6160">
                  <c:v>7332</c:v>
                </c:pt>
                <c:pt idx="6161">
                  <c:v>5670</c:v>
                </c:pt>
                <c:pt idx="6162">
                  <c:v>5160</c:v>
                </c:pt>
                <c:pt idx="6163">
                  <c:v>5400</c:v>
                </c:pt>
                <c:pt idx="6164">
                  <c:v>7729</c:v>
                </c:pt>
                <c:pt idx="6165">
                  <c:v>5502</c:v>
                </c:pt>
                <c:pt idx="6166">
                  <c:v>6674</c:v>
                </c:pt>
                <c:pt idx="6167">
                  <c:v>4410</c:v>
                </c:pt>
                <c:pt idx="6168">
                  <c:v>3872</c:v>
                </c:pt>
                <c:pt idx="6169">
                  <c:v>4500</c:v>
                </c:pt>
                <c:pt idx="6170">
                  <c:v>6528</c:v>
                </c:pt>
                <c:pt idx="6171">
                  <c:v>6987</c:v>
                </c:pt>
                <c:pt idx="6172">
                  <c:v>10034</c:v>
                </c:pt>
                <c:pt idx="6173">
                  <c:v>6210</c:v>
                </c:pt>
                <c:pt idx="6174">
                  <c:v>5916</c:v>
                </c:pt>
                <c:pt idx="6175">
                  <c:v>6120</c:v>
                </c:pt>
                <c:pt idx="6176">
                  <c:v>8060</c:v>
                </c:pt>
                <c:pt idx="6177">
                  <c:v>10150</c:v>
                </c:pt>
                <c:pt idx="6178">
                  <c:v>10962</c:v>
                </c:pt>
                <c:pt idx="6179">
                  <c:v>7314</c:v>
                </c:pt>
                <c:pt idx="6180">
                  <c:v>6528</c:v>
                </c:pt>
                <c:pt idx="6181">
                  <c:v>7424</c:v>
                </c:pt>
                <c:pt idx="6182">
                  <c:v>8640</c:v>
                </c:pt>
                <c:pt idx="6183">
                  <c:v>9984</c:v>
                </c:pt>
                <c:pt idx="6184">
                  <c:v>7622</c:v>
                </c:pt>
                <c:pt idx="6185">
                  <c:v>7192</c:v>
                </c:pt>
                <c:pt idx="6186">
                  <c:v>6902</c:v>
                </c:pt>
                <c:pt idx="6187">
                  <c:v>8883</c:v>
                </c:pt>
                <c:pt idx="6188">
                  <c:v>8843</c:v>
                </c:pt>
                <c:pt idx="6189">
                  <c:v>11856</c:v>
                </c:pt>
                <c:pt idx="6190">
                  <c:v>8502</c:v>
                </c:pt>
                <c:pt idx="6191">
                  <c:v>6293</c:v>
                </c:pt>
                <c:pt idx="6192">
                  <c:v>5577</c:v>
                </c:pt>
                <c:pt idx="6193">
                  <c:v>9261</c:v>
                </c:pt>
                <c:pt idx="6194">
                  <c:v>7344</c:v>
                </c:pt>
                <c:pt idx="6195">
                  <c:v>8745</c:v>
                </c:pt>
                <c:pt idx="6196">
                  <c:v>6720</c:v>
                </c:pt>
                <c:pt idx="6197">
                  <c:v>4344</c:v>
                </c:pt>
                <c:pt idx="6198">
                  <c:v>3888</c:v>
                </c:pt>
                <c:pt idx="6199">
                  <c:v>7421</c:v>
                </c:pt>
                <c:pt idx="6200">
                  <c:v>6048</c:v>
                </c:pt>
                <c:pt idx="6201">
                  <c:v>9339</c:v>
                </c:pt>
                <c:pt idx="6202">
                  <c:v>6188</c:v>
                </c:pt>
                <c:pt idx="6203">
                  <c:v>4368</c:v>
                </c:pt>
                <c:pt idx="6204">
                  <c:v>4860</c:v>
                </c:pt>
                <c:pt idx="6205">
                  <c:v>8836</c:v>
                </c:pt>
                <c:pt idx="6206">
                  <c:v>8151</c:v>
                </c:pt>
                <c:pt idx="6207">
                  <c:v>13536</c:v>
                </c:pt>
                <c:pt idx="6208">
                  <c:v>8460</c:v>
                </c:pt>
                <c:pt idx="6209">
                  <c:v>8610</c:v>
                </c:pt>
                <c:pt idx="6210">
                  <c:v>7826</c:v>
                </c:pt>
                <c:pt idx="6211">
                  <c:v>10388</c:v>
                </c:pt>
                <c:pt idx="6212">
                  <c:v>11800</c:v>
                </c:pt>
                <c:pt idx="6213">
                  <c:v>13923</c:v>
                </c:pt>
                <c:pt idx="6214">
                  <c:v>9800</c:v>
                </c:pt>
                <c:pt idx="6215">
                  <c:v>9823</c:v>
                </c:pt>
                <c:pt idx="6216">
                  <c:v>10246</c:v>
                </c:pt>
                <c:pt idx="6217">
                  <c:v>12090</c:v>
                </c:pt>
                <c:pt idx="6218">
                  <c:v>16250</c:v>
                </c:pt>
                <c:pt idx="6219">
                  <c:v>19593</c:v>
                </c:pt>
                <c:pt idx="6220">
                  <c:v>15660</c:v>
                </c:pt>
                <c:pt idx="6221">
                  <c:v>12648</c:v>
                </c:pt>
                <c:pt idx="6222">
                  <c:v>10504</c:v>
                </c:pt>
                <c:pt idx="6223">
                  <c:v>15360</c:v>
                </c:pt>
                <c:pt idx="6224">
                  <c:v>16104</c:v>
                </c:pt>
                <c:pt idx="6225">
                  <c:v>20212</c:v>
                </c:pt>
                <c:pt idx="6226">
                  <c:v>13122</c:v>
                </c:pt>
                <c:pt idx="6227">
                  <c:v>11550</c:v>
                </c:pt>
                <c:pt idx="6228">
                  <c:v>10252</c:v>
                </c:pt>
                <c:pt idx="6229">
                  <c:v>11475</c:v>
                </c:pt>
                <c:pt idx="6230">
                  <c:v>16124</c:v>
                </c:pt>
                <c:pt idx="6231">
                  <c:v>14637</c:v>
                </c:pt>
                <c:pt idx="6232">
                  <c:v>10704</c:v>
                </c:pt>
                <c:pt idx="6233">
                  <c:v>7448</c:v>
                </c:pt>
                <c:pt idx="6234">
                  <c:v>8190</c:v>
                </c:pt>
                <c:pt idx="6235">
                  <c:v>8400</c:v>
                </c:pt>
                <c:pt idx="6236">
                  <c:v>12064</c:v>
                </c:pt>
                <c:pt idx="6237">
                  <c:v>12200</c:v>
                </c:pt>
                <c:pt idx="6238">
                  <c:v>8736</c:v>
                </c:pt>
                <c:pt idx="6239">
                  <c:v>7216</c:v>
                </c:pt>
                <c:pt idx="6240">
                  <c:v>7216</c:v>
                </c:pt>
                <c:pt idx="6241">
                  <c:v>9828</c:v>
                </c:pt>
                <c:pt idx="6242">
                  <c:v>12600</c:v>
                </c:pt>
                <c:pt idx="6243">
                  <c:v>13900</c:v>
                </c:pt>
                <c:pt idx="6244">
                  <c:v>8272</c:v>
                </c:pt>
                <c:pt idx="6245">
                  <c:v>8686</c:v>
                </c:pt>
                <c:pt idx="6246">
                  <c:v>11925</c:v>
                </c:pt>
                <c:pt idx="6247">
                  <c:v>12936</c:v>
                </c:pt>
                <c:pt idx="6248">
                  <c:v>15244</c:v>
                </c:pt>
                <c:pt idx="6249">
                  <c:v>19430</c:v>
                </c:pt>
                <c:pt idx="6250">
                  <c:v>12702</c:v>
                </c:pt>
                <c:pt idx="6251">
                  <c:v>12040</c:v>
                </c:pt>
                <c:pt idx="6252">
                  <c:v>11446</c:v>
                </c:pt>
                <c:pt idx="6253">
                  <c:v>14850</c:v>
                </c:pt>
                <c:pt idx="6254">
                  <c:v>15504</c:v>
                </c:pt>
                <c:pt idx="6255">
                  <c:v>7623</c:v>
                </c:pt>
                <c:pt idx="6256">
                  <c:v>6154</c:v>
                </c:pt>
                <c:pt idx="6257">
                  <c:v>4536</c:v>
                </c:pt>
                <c:pt idx="6258">
                  <c:v>5017</c:v>
                </c:pt>
                <c:pt idx="6259">
                  <c:v>6552</c:v>
                </c:pt>
                <c:pt idx="6260">
                  <c:v>6664</c:v>
                </c:pt>
                <c:pt idx="6261">
                  <c:v>8942</c:v>
                </c:pt>
                <c:pt idx="6262">
                  <c:v>6392</c:v>
                </c:pt>
                <c:pt idx="6263">
                  <c:v>3887</c:v>
                </c:pt>
                <c:pt idx="6264">
                  <c:v>4118</c:v>
                </c:pt>
                <c:pt idx="6265">
                  <c:v>7920</c:v>
                </c:pt>
                <c:pt idx="6266">
                  <c:v>5887</c:v>
                </c:pt>
                <c:pt idx="6267">
                  <c:v>7728</c:v>
                </c:pt>
                <c:pt idx="6268">
                  <c:v>4350</c:v>
                </c:pt>
                <c:pt idx="6269">
                  <c:v>3439</c:v>
                </c:pt>
                <c:pt idx="6270">
                  <c:v>3100</c:v>
                </c:pt>
                <c:pt idx="6271">
                  <c:v>5846</c:v>
                </c:pt>
                <c:pt idx="6272">
                  <c:v>4563</c:v>
                </c:pt>
                <c:pt idx="6273">
                  <c:v>7101</c:v>
                </c:pt>
                <c:pt idx="6274">
                  <c:v>4340</c:v>
                </c:pt>
                <c:pt idx="6275">
                  <c:v>2880</c:v>
                </c:pt>
                <c:pt idx="6276">
                  <c:v>3360</c:v>
                </c:pt>
                <c:pt idx="6277">
                  <c:v>5502</c:v>
                </c:pt>
                <c:pt idx="6278">
                  <c:v>6048</c:v>
                </c:pt>
                <c:pt idx="6279">
                  <c:v>10086</c:v>
                </c:pt>
                <c:pt idx="6280">
                  <c:v>7644</c:v>
                </c:pt>
                <c:pt idx="6281">
                  <c:v>6253</c:v>
                </c:pt>
                <c:pt idx="6282">
                  <c:v>5700</c:v>
                </c:pt>
                <c:pt idx="6283">
                  <c:v>6900</c:v>
                </c:pt>
                <c:pt idx="6284">
                  <c:v>10353</c:v>
                </c:pt>
                <c:pt idx="6285">
                  <c:v>10948</c:v>
                </c:pt>
                <c:pt idx="6286">
                  <c:v>7644</c:v>
                </c:pt>
                <c:pt idx="6287">
                  <c:v>7943</c:v>
                </c:pt>
                <c:pt idx="6288">
                  <c:v>8281</c:v>
                </c:pt>
                <c:pt idx="6289">
                  <c:v>9943</c:v>
                </c:pt>
                <c:pt idx="6290">
                  <c:v>15477</c:v>
                </c:pt>
                <c:pt idx="6291">
                  <c:v>17640</c:v>
                </c:pt>
                <c:pt idx="6292">
                  <c:v>12992</c:v>
                </c:pt>
                <c:pt idx="6293">
                  <c:v>10388</c:v>
                </c:pt>
                <c:pt idx="6294">
                  <c:v>10556</c:v>
                </c:pt>
                <c:pt idx="6295">
                  <c:v>10738</c:v>
                </c:pt>
                <c:pt idx="6296">
                  <c:v>16832</c:v>
                </c:pt>
                <c:pt idx="6297">
                  <c:v>18788</c:v>
                </c:pt>
                <c:pt idx="6298">
                  <c:v>11600</c:v>
                </c:pt>
                <c:pt idx="6299">
                  <c:v>11340</c:v>
                </c:pt>
                <c:pt idx="6300">
                  <c:v>8008</c:v>
                </c:pt>
                <c:pt idx="6301">
                  <c:v>9328</c:v>
                </c:pt>
                <c:pt idx="6302">
                  <c:v>12474</c:v>
                </c:pt>
                <c:pt idx="6303">
                  <c:v>13250</c:v>
                </c:pt>
                <c:pt idx="6304">
                  <c:v>8869</c:v>
                </c:pt>
                <c:pt idx="6305">
                  <c:v>4900</c:v>
                </c:pt>
                <c:pt idx="6306">
                  <c:v>4200</c:v>
                </c:pt>
                <c:pt idx="6307">
                  <c:v>5928</c:v>
                </c:pt>
                <c:pt idx="6308">
                  <c:v>8323</c:v>
                </c:pt>
                <c:pt idx="6309">
                  <c:v>10290</c:v>
                </c:pt>
                <c:pt idx="6310">
                  <c:v>6468</c:v>
                </c:pt>
                <c:pt idx="6311">
                  <c:v>5100</c:v>
                </c:pt>
                <c:pt idx="6312">
                  <c:v>5440</c:v>
                </c:pt>
                <c:pt idx="6313">
                  <c:v>6258</c:v>
                </c:pt>
                <c:pt idx="6314">
                  <c:v>8448</c:v>
                </c:pt>
                <c:pt idx="6315">
                  <c:v>9460</c:v>
                </c:pt>
                <c:pt idx="6316">
                  <c:v>6240</c:v>
                </c:pt>
                <c:pt idx="6317">
                  <c:v>6346</c:v>
                </c:pt>
                <c:pt idx="6318">
                  <c:v>8965</c:v>
                </c:pt>
                <c:pt idx="6319">
                  <c:v>11736</c:v>
                </c:pt>
                <c:pt idx="6320">
                  <c:v>15120</c:v>
                </c:pt>
                <c:pt idx="6321">
                  <c:v>15616</c:v>
                </c:pt>
                <c:pt idx="6322">
                  <c:v>11110</c:v>
                </c:pt>
                <c:pt idx="6323">
                  <c:v>11990</c:v>
                </c:pt>
                <c:pt idx="6324">
                  <c:v>10780</c:v>
                </c:pt>
                <c:pt idx="6325">
                  <c:v>10985</c:v>
                </c:pt>
                <c:pt idx="6326">
                  <c:v>15525</c:v>
                </c:pt>
                <c:pt idx="6327">
                  <c:v>6208</c:v>
                </c:pt>
                <c:pt idx="6328">
                  <c:v>4950</c:v>
                </c:pt>
                <c:pt idx="6329">
                  <c:v>4008</c:v>
                </c:pt>
                <c:pt idx="6330">
                  <c:v>3567</c:v>
                </c:pt>
                <c:pt idx="6331">
                  <c:v>5632</c:v>
                </c:pt>
                <c:pt idx="6332">
                  <c:v>5536</c:v>
                </c:pt>
                <c:pt idx="6333">
                  <c:v>7392</c:v>
                </c:pt>
                <c:pt idx="6334">
                  <c:v>4719</c:v>
                </c:pt>
                <c:pt idx="6335">
                  <c:v>3634</c:v>
                </c:pt>
                <c:pt idx="6336">
                  <c:v>2929</c:v>
                </c:pt>
                <c:pt idx="6337">
                  <c:v>5002</c:v>
                </c:pt>
                <c:pt idx="6338">
                  <c:v>4147</c:v>
                </c:pt>
                <c:pt idx="6339">
                  <c:v>6237</c:v>
                </c:pt>
                <c:pt idx="6340">
                  <c:v>3402</c:v>
                </c:pt>
                <c:pt idx="6341">
                  <c:v>2480</c:v>
                </c:pt>
                <c:pt idx="6342">
                  <c:v>2352</c:v>
                </c:pt>
                <c:pt idx="6343">
                  <c:v>4181</c:v>
                </c:pt>
                <c:pt idx="6344">
                  <c:v>3584</c:v>
                </c:pt>
                <c:pt idx="6345">
                  <c:v>6104</c:v>
                </c:pt>
                <c:pt idx="6346">
                  <c:v>3108</c:v>
                </c:pt>
                <c:pt idx="6347">
                  <c:v>2014</c:v>
                </c:pt>
                <c:pt idx="6348">
                  <c:v>2448</c:v>
                </c:pt>
                <c:pt idx="6349">
                  <c:v>4242</c:v>
                </c:pt>
                <c:pt idx="6350">
                  <c:v>4658</c:v>
                </c:pt>
                <c:pt idx="6351">
                  <c:v>8694</c:v>
                </c:pt>
                <c:pt idx="6352">
                  <c:v>5940</c:v>
                </c:pt>
                <c:pt idx="6353">
                  <c:v>5577</c:v>
                </c:pt>
                <c:pt idx="6354">
                  <c:v>4674</c:v>
                </c:pt>
                <c:pt idx="6355">
                  <c:v>6174</c:v>
                </c:pt>
                <c:pt idx="6356">
                  <c:v>7579</c:v>
                </c:pt>
                <c:pt idx="6357">
                  <c:v>11368</c:v>
                </c:pt>
                <c:pt idx="6358">
                  <c:v>5658</c:v>
                </c:pt>
                <c:pt idx="6359">
                  <c:v>6958</c:v>
                </c:pt>
                <c:pt idx="6360">
                  <c:v>6860</c:v>
                </c:pt>
                <c:pt idx="6361">
                  <c:v>9300</c:v>
                </c:pt>
                <c:pt idx="6362">
                  <c:v>12544</c:v>
                </c:pt>
                <c:pt idx="6363">
                  <c:v>15876</c:v>
                </c:pt>
                <c:pt idx="6364">
                  <c:v>10920</c:v>
                </c:pt>
                <c:pt idx="6365">
                  <c:v>8823</c:v>
                </c:pt>
                <c:pt idx="6366">
                  <c:v>8056</c:v>
                </c:pt>
                <c:pt idx="6367">
                  <c:v>9086</c:v>
                </c:pt>
                <c:pt idx="6368">
                  <c:v>12489</c:v>
                </c:pt>
                <c:pt idx="6369">
                  <c:v>13908</c:v>
                </c:pt>
                <c:pt idx="6370">
                  <c:v>11310</c:v>
                </c:pt>
                <c:pt idx="6371">
                  <c:v>7950</c:v>
                </c:pt>
                <c:pt idx="6372">
                  <c:v>6478</c:v>
                </c:pt>
                <c:pt idx="6373">
                  <c:v>6750</c:v>
                </c:pt>
                <c:pt idx="6374">
                  <c:v>9126</c:v>
                </c:pt>
                <c:pt idx="6375">
                  <c:v>11250</c:v>
                </c:pt>
                <c:pt idx="6376">
                  <c:v>8131</c:v>
                </c:pt>
                <c:pt idx="6377">
                  <c:v>3174</c:v>
                </c:pt>
                <c:pt idx="6378">
                  <c:v>2712</c:v>
                </c:pt>
                <c:pt idx="6379">
                  <c:v>3904</c:v>
                </c:pt>
                <c:pt idx="6380">
                  <c:v>5106</c:v>
                </c:pt>
                <c:pt idx="6381">
                  <c:v>7560</c:v>
                </c:pt>
                <c:pt idx="6382">
                  <c:v>4002</c:v>
                </c:pt>
                <c:pt idx="6383">
                  <c:v>2862</c:v>
                </c:pt>
                <c:pt idx="6384">
                  <c:v>3248</c:v>
                </c:pt>
                <c:pt idx="6385">
                  <c:v>4292</c:v>
                </c:pt>
                <c:pt idx="6386">
                  <c:v>5586</c:v>
                </c:pt>
                <c:pt idx="6387">
                  <c:v>5746</c:v>
                </c:pt>
                <c:pt idx="6388">
                  <c:v>3360</c:v>
                </c:pt>
                <c:pt idx="6389">
                  <c:v>3712</c:v>
                </c:pt>
                <c:pt idx="6390">
                  <c:v>7965</c:v>
                </c:pt>
                <c:pt idx="6391">
                  <c:v>10488</c:v>
                </c:pt>
                <c:pt idx="6392">
                  <c:v>12358</c:v>
                </c:pt>
                <c:pt idx="6393">
                  <c:v>16170</c:v>
                </c:pt>
                <c:pt idx="6394">
                  <c:v>10860</c:v>
                </c:pt>
                <c:pt idx="6395">
                  <c:v>9499</c:v>
                </c:pt>
                <c:pt idx="6396">
                  <c:v>9261</c:v>
                </c:pt>
                <c:pt idx="6397">
                  <c:v>9656</c:v>
                </c:pt>
                <c:pt idx="6398">
                  <c:v>11544</c:v>
                </c:pt>
                <c:pt idx="6399">
                  <c:v>4995</c:v>
                </c:pt>
                <c:pt idx="6400">
                  <c:v>2964</c:v>
                </c:pt>
                <c:pt idx="6401">
                  <c:v>2100</c:v>
                </c:pt>
                <c:pt idx="6402">
                  <c:v>1428</c:v>
                </c:pt>
                <c:pt idx="6403">
                  <c:v>2392</c:v>
                </c:pt>
                <c:pt idx="6404">
                  <c:v>2997</c:v>
                </c:pt>
                <c:pt idx="6405">
                  <c:v>5244</c:v>
                </c:pt>
                <c:pt idx="6406">
                  <c:v>2204</c:v>
                </c:pt>
                <c:pt idx="6407">
                  <c:v>1827</c:v>
                </c:pt>
                <c:pt idx="6408">
                  <c:v>1156</c:v>
                </c:pt>
                <c:pt idx="6409">
                  <c:v>2592</c:v>
                </c:pt>
                <c:pt idx="6410">
                  <c:v>3042</c:v>
                </c:pt>
                <c:pt idx="6411">
                  <c:v>6396</c:v>
                </c:pt>
                <c:pt idx="6412">
                  <c:v>2419</c:v>
                </c:pt>
                <c:pt idx="6413">
                  <c:v>2482</c:v>
                </c:pt>
                <c:pt idx="6414">
                  <c:v>972</c:v>
                </c:pt>
                <c:pt idx="6415">
                  <c:v>2288</c:v>
                </c:pt>
                <c:pt idx="6416">
                  <c:v>2730</c:v>
                </c:pt>
                <c:pt idx="6417">
                  <c:v>4879</c:v>
                </c:pt>
                <c:pt idx="6418">
                  <c:v>2009</c:v>
                </c:pt>
                <c:pt idx="6419">
                  <c:v>1862</c:v>
                </c:pt>
                <c:pt idx="6420">
                  <c:v>1218</c:v>
                </c:pt>
                <c:pt idx="6421">
                  <c:v>1645</c:v>
                </c:pt>
                <c:pt idx="6422">
                  <c:v>2700</c:v>
                </c:pt>
                <c:pt idx="6423">
                  <c:v>7644</c:v>
                </c:pt>
                <c:pt idx="6424">
                  <c:v>2856</c:v>
                </c:pt>
                <c:pt idx="6425">
                  <c:v>2204</c:v>
                </c:pt>
                <c:pt idx="6426">
                  <c:v>1444</c:v>
                </c:pt>
                <c:pt idx="6427">
                  <c:v>1932</c:v>
                </c:pt>
                <c:pt idx="6428">
                  <c:v>4233</c:v>
                </c:pt>
                <c:pt idx="6429">
                  <c:v>5112</c:v>
                </c:pt>
                <c:pt idx="6430">
                  <c:v>2541</c:v>
                </c:pt>
                <c:pt idx="6431">
                  <c:v>1568</c:v>
                </c:pt>
                <c:pt idx="6432">
                  <c:v>1508</c:v>
                </c:pt>
                <c:pt idx="6433">
                  <c:v>2646</c:v>
                </c:pt>
                <c:pt idx="6434">
                  <c:v>5252</c:v>
                </c:pt>
                <c:pt idx="6435">
                  <c:v>7896</c:v>
                </c:pt>
                <c:pt idx="6436">
                  <c:v>4180</c:v>
                </c:pt>
                <c:pt idx="6437">
                  <c:v>2622</c:v>
                </c:pt>
                <c:pt idx="6438">
                  <c:v>2331</c:v>
                </c:pt>
                <c:pt idx="6439">
                  <c:v>3450</c:v>
                </c:pt>
                <c:pt idx="6440">
                  <c:v>5750</c:v>
                </c:pt>
                <c:pt idx="6441">
                  <c:v>7682</c:v>
                </c:pt>
                <c:pt idx="6442">
                  <c:v>3731</c:v>
                </c:pt>
                <c:pt idx="6443">
                  <c:v>2880</c:v>
                </c:pt>
                <c:pt idx="6444">
                  <c:v>2850</c:v>
                </c:pt>
                <c:pt idx="6445">
                  <c:v>3185</c:v>
                </c:pt>
                <c:pt idx="6446">
                  <c:v>6120</c:v>
                </c:pt>
                <c:pt idx="6447">
                  <c:v>6576</c:v>
                </c:pt>
                <c:pt idx="6448">
                  <c:v>4136</c:v>
                </c:pt>
                <c:pt idx="6449">
                  <c:v>2145</c:v>
                </c:pt>
                <c:pt idx="6450">
                  <c:v>1728</c:v>
                </c:pt>
                <c:pt idx="6451">
                  <c:v>2494</c:v>
                </c:pt>
                <c:pt idx="6452">
                  <c:v>3626</c:v>
                </c:pt>
                <c:pt idx="6453">
                  <c:v>6678</c:v>
                </c:pt>
                <c:pt idx="6454">
                  <c:v>3403</c:v>
                </c:pt>
                <c:pt idx="6455">
                  <c:v>2021</c:v>
                </c:pt>
                <c:pt idx="6456">
                  <c:v>1722</c:v>
                </c:pt>
                <c:pt idx="6457">
                  <c:v>2173</c:v>
                </c:pt>
                <c:pt idx="6458">
                  <c:v>4399</c:v>
                </c:pt>
                <c:pt idx="6459">
                  <c:v>5904</c:v>
                </c:pt>
                <c:pt idx="6460">
                  <c:v>2808</c:v>
                </c:pt>
                <c:pt idx="6461">
                  <c:v>2337</c:v>
                </c:pt>
                <c:pt idx="6462">
                  <c:v>2704</c:v>
                </c:pt>
                <c:pt idx="6463">
                  <c:v>3127</c:v>
                </c:pt>
                <c:pt idx="6464">
                  <c:v>5280</c:v>
                </c:pt>
                <c:pt idx="6465">
                  <c:v>9322</c:v>
                </c:pt>
                <c:pt idx="6466">
                  <c:v>5096</c:v>
                </c:pt>
                <c:pt idx="6467">
                  <c:v>3774</c:v>
                </c:pt>
                <c:pt idx="6468">
                  <c:v>3332</c:v>
                </c:pt>
                <c:pt idx="6469">
                  <c:v>3672</c:v>
                </c:pt>
                <c:pt idx="6470">
                  <c:v>6272</c:v>
                </c:pt>
                <c:pt idx="6471">
                  <c:v>5481</c:v>
                </c:pt>
                <c:pt idx="6472">
                  <c:v>4118</c:v>
                </c:pt>
                <c:pt idx="6473">
                  <c:v>2844</c:v>
                </c:pt>
                <c:pt idx="6474">
                  <c:v>2323</c:v>
                </c:pt>
                <c:pt idx="6475">
                  <c:v>4370</c:v>
                </c:pt>
                <c:pt idx="6476">
                  <c:v>4582</c:v>
                </c:pt>
                <c:pt idx="6477">
                  <c:v>6300</c:v>
                </c:pt>
                <c:pt idx="6478">
                  <c:v>2862</c:v>
                </c:pt>
                <c:pt idx="6479">
                  <c:v>2232</c:v>
                </c:pt>
                <c:pt idx="6480">
                  <c:v>2275</c:v>
                </c:pt>
                <c:pt idx="6481">
                  <c:v>4212</c:v>
                </c:pt>
                <c:pt idx="6482">
                  <c:v>3000</c:v>
                </c:pt>
                <c:pt idx="6483">
                  <c:v>4301</c:v>
                </c:pt>
                <c:pt idx="6484">
                  <c:v>2400</c:v>
                </c:pt>
                <c:pt idx="6485">
                  <c:v>1792</c:v>
                </c:pt>
                <c:pt idx="6486">
                  <c:v>1520</c:v>
                </c:pt>
                <c:pt idx="6487">
                  <c:v>2592</c:v>
                </c:pt>
                <c:pt idx="6488">
                  <c:v>2952</c:v>
                </c:pt>
                <c:pt idx="6489">
                  <c:v>3887</c:v>
                </c:pt>
                <c:pt idx="6490">
                  <c:v>2507</c:v>
                </c:pt>
                <c:pt idx="6491">
                  <c:v>1414</c:v>
                </c:pt>
                <c:pt idx="6492">
                  <c:v>1425</c:v>
                </c:pt>
                <c:pt idx="6493">
                  <c:v>3078</c:v>
                </c:pt>
                <c:pt idx="6494">
                  <c:v>3472</c:v>
                </c:pt>
                <c:pt idx="6495">
                  <c:v>7566</c:v>
                </c:pt>
                <c:pt idx="6496">
                  <c:v>4847</c:v>
                </c:pt>
                <c:pt idx="6497">
                  <c:v>3927</c:v>
                </c:pt>
                <c:pt idx="6498">
                  <c:v>3333</c:v>
                </c:pt>
                <c:pt idx="6499">
                  <c:v>4756</c:v>
                </c:pt>
                <c:pt idx="6500">
                  <c:v>6580</c:v>
                </c:pt>
                <c:pt idx="6501">
                  <c:v>9240</c:v>
                </c:pt>
                <c:pt idx="6502">
                  <c:v>4625</c:v>
                </c:pt>
                <c:pt idx="6503">
                  <c:v>5863</c:v>
                </c:pt>
                <c:pt idx="6504">
                  <c:v>5031</c:v>
                </c:pt>
                <c:pt idx="6505">
                  <c:v>7695</c:v>
                </c:pt>
                <c:pt idx="6506">
                  <c:v>11280</c:v>
                </c:pt>
                <c:pt idx="6507">
                  <c:v>12818</c:v>
                </c:pt>
                <c:pt idx="6508">
                  <c:v>8268</c:v>
                </c:pt>
                <c:pt idx="6509">
                  <c:v>6816</c:v>
                </c:pt>
                <c:pt idx="6510">
                  <c:v>5952</c:v>
                </c:pt>
                <c:pt idx="6511">
                  <c:v>8850</c:v>
                </c:pt>
                <c:pt idx="6512">
                  <c:v>10736</c:v>
                </c:pt>
                <c:pt idx="6513">
                  <c:v>12040</c:v>
                </c:pt>
                <c:pt idx="6514">
                  <c:v>8400</c:v>
                </c:pt>
                <c:pt idx="6515">
                  <c:v>7056</c:v>
                </c:pt>
                <c:pt idx="6516">
                  <c:v>4992</c:v>
                </c:pt>
                <c:pt idx="6517">
                  <c:v>5612</c:v>
                </c:pt>
                <c:pt idx="6518">
                  <c:v>8957</c:v>
                </c:pt>
                <c:pt idx="6519">
                  <c:v>9541</c:v>
                </c:pt>
                <c:pt idx="6520">
                  <c:v>6174</c:v>
                </c:pt>
                <c:pt idx="6521">
                  <c:v>2337</c:v>
                </c:pt>
                <c:pt idx="6522">
                  <c:v>1900</c:v>
                </c:pt>
                <c:pt idx="6523">
                  <c:v>3132</c:v>
                </c:pt>
                <c:pt idx="6524">
                  <c:v>4160</c:v>
                </c:pt>
                <c:pt idx="6525">
                  <c:v>5632</c:v>
                </c:pt>
                <c:pt idx="6526">
                  <c:v>3625</c:v>
                </c:pt>
                <c:pt idx="6527">
                  <c:v>2352</c:v>
                </c:pt>
                <c:pt idx="6528">
                  <c:v>2415</c:v>
                </c:pt>
                <c:pt idx="6529">
                  <c:v>3136</c:v>
                </c:pt>
                <c:pt idx="6530">
                  <c:v>4092</c:v>
                </c:pt>
                <c:pt idx="6531">
                  <c:v>4564</c:v>
                </c:pt>
                <c:pt idx="6532">
                  <c:v>2106</c:v>
                </c:pt>
                <c:pt idx="6533">
                  <c:v>3108</c:v>
                </c:pt>
                <c:pt idx="6534">
                  <c:v>6318</c:v>
                </c:pt>
                <c:pt idx="6535">
                  <c:v>8733</c:v>
                </c:pt>
                <c:pt idx="6536">
                  <c:v>10744</c:v>
                </c:pt>
                <c:pt idx="6537">
                  <c:v>13192</c:v>
                </c:pt>
                <c:pt idx="6538">
                  <c:v>8990</c:v>
                </c:pt>
                <c:pt idx="6539">
                  <c:v>8083</c:v>
                </c:pt>
                <c:pt idx="6540">
                  <c:v>7448</c:v>
                </c:pt>
                <c:pt idx="6541">
                  <c:v>8060</c:v>
                </c:pt>
                <c:pt idx="6542">
                  <c:v>10224</c:v>
                </c:pt>
                <c:pt idx="6543">
                  <c:v>4224</c:v>
                </c:pt>
                <c:pt idx="6544">
                  <c:v>3275</c:v>
                </c:pt>
                <c:pt idx="6545">
                  <c:v>1638</c:v>
                </c:pt>
                <c:pt idx="6546">
                  <c:v>1482</c:v>
                </c:pt>
                <c:pt idx="6547">
                  <c:v>3230</c:v>
                </c:pt>
                <c:pt idx="6548">
                  <c:v>2806</c:v>
                </c:pt>
                <c:pt idx="6549">
                  <c:v>4536</c:v>
                </c:pt>
                <c:pt idx="6550">
                  <c:v>2520</c:v>
                </c:pt>
                <c:pt idx="6551">
                  <c:v>1680</c:v>
                </c:pt>
                <c:pt idx="6552">
                  <c:v>1260</c:v>
                </c:pt>
                <c:pt idx="6553">
                  <c:v>3332</c:v>
                </c:pt>
                <c:pt idx="6554">
                  <c:v>2185</c:v>
                </c:pt>
                <c:pt idx="6555">
                  <c:v>3258</c:v>
                </c:pt>
                <c:pt idx="6556">
                  <c:v>1960</c:v>
                </c:pt>
                <c:pt idx="6557">
                  <c:v>880</c:v>
                </c:pt>
                <c:pt idx="6558">
                  <c:v>1140</c:v>
                </c:pt>
                <c:pt idx="6559">
                  <c:v>2080</c:v>
                </c:pt>
                <c:pt idx="6560">
                  <c:v>2448</c:v>
                </c:pt>
                <c:pt idx="6561">
                  <c:v>4002</c:v>
                </c:pt>
                <c:pt idx="6562">
                  <c:v>1944</c:v>
                </c:pt>
                <c:pt idx="6563">
                  <c:v>1050</c:v>
                </c:pt>
                <c:pt idx="6564">
                  <c:v>1260</c:v>
                </c:pt>
                <c:pt idx="6565">
                  <c:v>2701</c:v>
                </c:pt>
                <c:pt idx="6566">
                  <c:v>3248</c:v>
                </c:pt>
                <c:pt idx="6567">
                  <c:v>7059</c:v>
                </c:pt>
                <c:pt idx="6568">
                  <c:v>4294</c:v>
                </c:pt>
                <c:pt idx="6569">
                  <c:v>3094</c:v>
                </c:pt>
                <c:pt idx="6570">
                  <c:v>2652</c:v>
                </c:pt>
                <c:pt idx="6571">
                  <c:v>3570</c:v>
                </c:pt>
                <c:pt idx="6572">
                  <c:v>4884</c:v>
                </c:pt>
                <c:pt idx="6573">
                  <c:v>7308</c:v>
                </c:pt>
                <c:pt idx="6574">
                  <c:v>3392</c:v>
                </c:pt>
                <c:pt idx="6575">
                  <c:v>3952</c:v>
                </c:pt>
                <c:pt idx="6576">
                  <c:v>3626</c:v>
                </c:pt>
                <c:pt idx="6577">
                  <c:v>5292</c:v>
                </c:pt>
                <c:pt idx="6578">
                  <c:v>8640</c:v>
                </c:pt>
                <c:pt idx="6579">
                  <c:v>11650</c:v>
                </c:pt>
                <c:pt idx="6580">
                  <c:v>6909</c:v>
                </c:pt>
                <c:pt idx="6581">
                  <c:v>5418</c:v>
                </c:pt>
                <c:pt idx="6582">
                  <c:v>4756</c:v>
                </c:pt>
                <c:pt idx="6583">
                  <c:v>6545</c:v>
                </c:pt>
                <c:pt idx="6584">
                  <c:v>9450</c:v>
                </c:pt>
                <c:pt idx="6585">
                  <c:v>11550</c:v>
                </c:pt>
                <c:pt idx="6586">
                  <c:v>7600</c:v>
                </c:pt>
                <c:pt idx="6587">
                  <c:v>5922</c:v>
                </c:pt>
                <c:pt idx="6588">
                  <c:v>4056</c:v>
                </c:pt>
                <c:pt idx="6589">
                  <c:v>5424</c:v>
                </c:pt>
                <c:pt idx="6590">
                  <c:v>7150</c:v>
                </c:pt>
                <c:pt idx="6591">
                  <c:v>8736</c:v>
                </c:pt>
                <c:pt idx="6592">
                  <c:v>4914</c:v>
                </c:pt>
                <c:pt idx="6593">
                  <c:v>1232</c:v>
                </c:pt>
                <c:pt idx="6594">
                  <c:v>1232</c:v>
                </c:pt>
                <c:pt idx="6595">
                  <c:v>2162</c:v>
                </c:pt>
                <c:pt idx="6596">
                  <c:v>3451</c:v>
                </c:pt>
                <c:pt idx="6597">
                  <c:v>4050</c:v>
                </c:pt>
                <c:pt idx="6598">
                  <c:v>2014</c:v>
                </c:pt>
                <c:pt idx="6599">
                  <c:v>1482</c:v>
                </c:pt>
                <c:pt idx="6600">
                  <c:v>1368</c:v>
                </c:pt>
                <c:pt idx="6601">
                  <c:v>2241</c:v>
                </c:pt>
                <c:pt idx="6602">
                  <c:v>3016</c:v>
                </c:pt>
                <c:pt idx="6603">
                  <c:v>3432</c:v>
                </c:pt>
                <c:pt idx="6604">
                  <c:v>1316</c:v>
                </c:pt>
                <c:pt idx="6605">
                  <c:v>2070</c:v>
                </c:pt>
                <c:pt idx="6606">
                  <c:v>5559</c:v>
                </c:pt>
                <c:pt idx="6607">
                  <c:v>6279</c:v>
                </c:pt>
                <c:pt idx="6608">
                  <c:v>8541</c:v>
                </c:pt>
                <c:pt idx="6609">
                  <c:v>13601</c:v>
                </c:pt>
                <c:pt idx="6610">
                  <c:v>7560</c:v>
                </c:pt>
                <c:pt idx="6611">
                  <c:v>6930</c:v>
                </c:pt>
                <c:pt idx="6612">
                  <c:v>6840</c:v>
                </c:pt>
                <c:pt idx="6613">
                  <c:v>7168</c:v>
                </c:pt>
                <c:pt idx="6614">
                  <c:v>10500</c:v>
                </c:pt>
                <c:pt idx="6615">
                  <c:v>4008</c:v>
                </c:pt>
                <c:pt idx="6616">
                  <c:v>2725</c:v>
                </c:pt>
                <c:pt idx="6617">
                  <c:v>1470</c:v>
                </c:pt>
                <c:pt idx="6618">
                  <c:v>1170</c:v>
                </c:pt>
                <c:pt idx="6619">
                  <c:v>2640</c:v>
                </c:pt>
                <c:pt idx="6620">
                  <c:v>2323</c:v>
                </c:pt>
                <c:pt idx="6621">
                  <c:v>4056</c:v>
                </c:pt>
                <c:pt idx="6622">
                  <c:v>1840</c:v>
                </c:pt>
                <c:pt idx="6623">
                  <c:v>1365</c:v>
                </c:pt>
                <c:pt idx="6624">
                  <c:v>931</c:v>
                </c:pt>
                <c:pt idx="6625">
                  <c:v>2550</c:v>
                </c:pt>
                <c:pt idx="6626">
                  <c:v>1764</c:v>
                </c:pt>
                <c:pt idx="6627">
                  <c:v>2926</c:v>
                </c:pt>
                <c:pt idx="6628">
                  <c:v>1387</c:v>
                </c:pt>
                <c:pt idx="6629">
                  <c:v>720</c:v>
                </c:pt>
                <c:pt idx="6630">
                  <c:v>680</c:v>
                </c:pt>
                <c:pt idx="6631">
                  <c:v>1666</c:v>
                </c:pt>
                <c:pt idx="6632">
                  <c:v>1587</c:v>
                </c:pt>
                <c:pt idx="6633">
                  <c:v>3648</c:v>
                </c:pt>
                <c:pt idx="6634">
                  <c:v>1495</c:v>
                </c:pt>
                <c:pt idx="6635">
                  <c:v>952</c:v>
                </c:pt>
                <c:pt idx="6636">
                  <c:v>810</c:v>
                </c:pt>
                <c:pt idx="6637">
                  <c:v>2014</c:v>
                </c:pt>
                <c:pt idx="6638">
                  <c:v>2632</c:v>
                </c:pt>
                <c:pt idx="6639">
                  <c:v>6012</c:v>
                </c:pt>
                <c:pt idx="6640">
                  <c:v>3393</c:v>
                </c:pt>
                <c:pt idx="6641">
                  <c:v>2448</c:v>
                </c:pt>
                <c:pt idx="6642">
                  <c:v>2006</c:v>
                </c:pt>
                <c:pt idx="6643">
                  <c:v>3225</c:v>
                </c:pt>
                <c:pt idx="6644">
                  <c:v>4116</c:v>
                </c:pt>
                <c:pt idx="6645">
                  <c:v>5928</c:v>
                </c:pt>
                <c:pt idx="6646">
                  <c:v>2904</c:v>
                </c:pt>
                <c:pt idx="6647">
                  <c:v>3168</c:v>
                </c:pt>
                <c:pt idx="6648">
                  <c:v>3306</c:v>
                </c:pt>
                <c:pt idx="6649">
                  <c:v>4437</c:v>
                </c:pt>
                <c:pt idx="6650">
                  <c:v>6820</c:v>
                </c:pt>
                <c:pt idx="6651">
                  <c:v>9100</c:v>
                </c:pt>
                <c:pt idx="6652">
                  <c:v>5265</c:v>
                </c:pt>
                <c:pt idx="6653">
                  <c:v>4136</c:v>
                </c:pt>
                <c:pt idx="6654">
                  <c:v>3485</c:v>
                </c:pt>
                <c:pt idx="6655">
                  <c:v>5782</c:v>
                </c:pt>
                <c:pt idx="6656">
                  <c:v>8662</c:v>
                </c:pt>
                <c:pt idx="6657">
                  <c:v>10584</c:v>
                </c:pt>
                <c:pt idx="6658">
                  <c:v>5763</c:v>
                </c:pt>
                <c:pt idx="6659">
                  <c:v>5311</c:v>
                </c:pt>
                <c:pt idx="6660">
                  <c:v>3256</c:v>
                </c:pt>
                <c:pt idx="6661">
                  <c:v>3807</c:v>
                </c:pt>
                <c:pt idx="6662">
                  <c:v>6200</c:v>
                </c:pt>
                <c:pt idx="6663">
                  <c:v>7350</c:v>
                </c:pt>
                <c:pt idx="6664">
                  <c:v>3724</c:v>
                </c:pt>
                <c:pt idx="6665">
                  <c:v>966</c:v>
                </c:pt>
                <c:pt idx="6666">
                  <c:v>882</c:v>
                </c:pt>
                <c:pt idx="6667">
                  <c:v>1564</c:v>
                </c:pt>
                <c:pt idx="6668">
                  <c:v>2548</c:v>
                </c:pt>
                <c:pt idx="6669">
                  <c:v>3973</c:v>
                </c:pt>
                <c:pt idx="6670">
                  <c:v>1672</c:v>
                </c:pt>
                <c:pt idx="6671">
                  <c:v>1120</c:v>
                </c:pt>
                <c:pt idx="6672">
                  <c:v>936</c:v>
                </c:pt>
                <c:pt idx="6673">
                  <c:v>1450</c:v>
                </c:pt>
                <c:pt idx="6674">
                  <c:v>2639</c:v>
                </c:pt>
                <c:pt idx="6675">
                  <c:v>3059</c:v>
                </c:pt>
                <c:pt idx="6676">
                  <c:v>1092</c:v>
                </c:pt>
                <c:pt idx="6677">
                  <c:v>1702</c:v>
                </c:pt>
                <c:pt idx="6678">
                  <c:v>3900</c:v>
                </c:pt>
                <c:pt idx="6679">
                  <c:v>5467</c:v>
                </c:pt>
                <c:pt idx="6680">
                  <c:v>7560</c:v>
                </c:pt>
                <c:pt idx="6681">
                  <c:v>10816</c:v>
                </c:pt>
                <c:pt idx="6682">
                  <c:v>6902</c:v>
                </c:pt>
                <c:pt idx="6683">
                  <c:v>5555</c:v>
                </c:pt>
                <c:pt idx="6684">
                  <c:v>5076</c:v>
                </c:pt>
                <c:pt idx="6685">
                  <c:v>5589</c:v>
                </c:pt>
                <c:pt idx="6686">
                  <c:v>8364</c:v>
                </c:pt>
                <c:pt idx="6687">
                  <c:v>3427</c:v>
                </c:pt>
                <c:pt idx="6688">
                  <c:v>2093</c:v>
                </c:pt>
                <c:pt idx="6689">
                  <c:v>1232</c:v>
                </c:pt>
                <c:pt idx="6690">
                  <c:v>1064</c:v>
                </c:pt>
                <c:pt idx="6691">
                  <c:v>2145</c:v>
                </c:pt>
                <c:pt idx="6692">
                  <c:v>2346</c:v>
                </c:pt>
                <c:pt idx="6693">
                  <c:v>3726</c:v>
                </c:pt>
                <c:pt idx="6694">
                  <c:v>1495</c:v>
                </c:pt>
                <c:pt idx="6695">
                  <c:v>1050</c:v>
                </c:pt>
                <c:pt idx="6696">
                  <c:v>840</c:v>
                </c:pt>
                <c:pt idx="6697">
                  <c:v>2176</c:v>
                </c:pt>
                <c:pt idx="6698">
                  <c:v>1764</c:v>
                </c:pt>
                <c:pt idx="6699">
                  <c:v>3060</c:v>
                </c:pt>
                <c:pt idx="6700">
                  <c:v>1121</c:v>
                </c:pt>
                <c:pt idx="6701">
                  <c:v>675</c:v>
                </c:pt>
                <c:pt idx="6702">
                  <c:v>520</c:v>
                </c:pt>
                <c:pt idx="6703">
                  <c:v>1312</c:v>
                </c:pt>
                <c:pt idx="6704">
                  <c:v>1495</c:v>
                </c:pt>
                <c:pt idx="6705">
                  <c:v>3600</c:v>
                </c:pt>
                <c:pt idx="6706">
                  <c:v>1450</c:v>
                </c:pt>
                <c:pt idx="6707">
                  <c:v>840</c:v>
                </c:pt>
                <c:pt idx="6708">
                  <c:v>665</c:v>
                </c:pt>
                <c:pt idx="6709">
                  <c:v>1482</c:v>
                </c:pt>
                <c:pt idx="6710">
                  <c:v>2349</c:v>
                </c:pt>
                <c:pt idx="6711">
                  <c:v>5148</c:v>
                </c:pt>
                <c:pt idx="6712">
                  <c:v>3003</c:v>
                </c:pt>
                <c:pt idx="6713">
                  <c:v>2080</c:v>
                </c:pt>
                <c:pt idx="6714">
                  <c:v>1856</c:v>
                </c:pt>
                <c:pt idx="6715">
                  <c:v>2408</c:v>
                </c:pt>
                <c:pt idx="6716">
                  <c:v>3948</c:v>
                </c:pt>
                <c:pt idx="6717">
                  <c:v>5328</c:v>
                </c:pt>
                <c:pt idx="6718">
                  <c:v>3008</c:v>
                </c:pt>
                <c:pt idx="6719">
                  <c:v>2997</c:v>
                </c:pt>
                <c:pt idx="6720">
                  <c:v>3040</c:v>
                </c:pt>
                <c:pt idx="6721">
                  <c:v>4482</c:v>
                </c:pt>
                <c:pt idx="6722">
                  <c:v>6786</c:v>
                </c:pt>
                <c:pt idx="6723">
                  <c:v>9282</c:v>
                </c:pt>
                <c:pt idx="6724">
                  <c:v>5831</c:v>
                </c:pt>
                <c:pt idx="6725">
                  <c:v>4284</c:v>
                </c:pt>
                <c:pt idx="6726">
                  <c:v>3225</c:v>
                </c:pt>
                <c:pt idx="6727">
                  <c:v>5096</c:v>
                </c:pt>
                <c:pt idx="6728">
                  <c:v>8400</c:v>
                </c:pt>
                <c:pt idx="6729">
                  <c:v>10584</c:v>
                </c:pt>
                <c:pt idx="6730">
                  <c:v>5661</c:v>
                </c:pt>
                <c:pt idx="6731">
                  <c:v>4794</c:v>
                </c:pt>
                <c:pt idx="6732">
                  <c:v>3330</c:v>
                </c:pt>
                <c:pt idx="6733">
                  <c:v>3243</c:v>
                </c:pt>
                <c:pt idx="6734">
                  <c:v>5876</c:v>
                </c:pt>
                <c:pt idx="6735">
                  <c:v>7755</c:v>
                </c:pt>
                <c:pt idx="6736">
                  <c:v>3458</c:v>
                </c:pt>
                <c:pt idx="6737">
                  <c:v>1125</c:v>
                </c:pt>
                <c:pt idx="6738">
                  <c:v>910</c:v>
                </c:pt>
                <c:pt idx="6739">
                  <c:v>1464</c:v>
                </c:pt>
                <c:pt idx="6740">
                  <c:v>2726</c:v>
                </c:pt>
                <c:pt idx="6741">
                  <c:v>4205</c:v>
                </c:pt>
                <c:pt idx="6742">
                  <c:v>1615</c:v>
                </c:pt>
                <c:pt idx="6743">
                  <c:v>1140</c:v>
                </c:pt>
                <c:pt idx="6744">
                  <c:v>893</c:v>
                </c:pt>
                <c:pt idx="6745">
                  <c:v>1334</c:v>
                </c:pt>
                <c:pt idx="6746">
                  <c:v>2520</c:v>
                </c:pt>
                <c:pt idx="6747">
                  <c:v>2806</c:v>
                </c:pt>
                <c:pt idx="6748">
                  <c:v>1008</c:v>
                </c:pt>
                <c:pt idx="6749">
                  <c:v>1265</c:v>
                </c:pt>
                <c:pt idx="6750">
                  <c:v>4482</c:v>
                </c:pt>
                <c:pt idx="6751">
                  <c:v>4760</c:v>
                </c:pt>
                <c:pt idx="6752">
                  <c:v>6424</c:v>
                </c:pt>
                <c:pt idx="6753">
                  <c:v>9900</c:v>
                </c:pt>
                <c:pt idx="6754">
                  <c:v>7080</c:v>
                </c:pt>
                <c:pt idx="6755">
                  <c:v>5510</c:v>
                </c:pt>
                <c:pt idx="6756">
                  <c:v>5310</c:v>
                </c:pt>
                <c:pt idx="6757">
                  <c:v>5184</c:v>
                </c:pt>
                <c:pt idx="6758">
                  <c:v>7616</c:v>
                </c:pt>
                <c:pt idx="6759">
                  <c:v>5244</c:v>
                </c:pt>
                <c:pt idx="6760">
                  <c:v>2960</c:v>
                </c:pt>
                <c:pt idx="6761">
                  <c:v>2241</c:v>
                </c:pt>
                <c:pt idx="6762">
                  <c:v>1224</c:v>
                </c:pt>
                <c:pt idx="6763">
                  <c:v>2112</c:v>
                </c:pt>
                <c:pt idx="6764">
                  <c:v>2664</c:v>
                </c:pt>
                <c:pt idx="6765">
                  <c:v>5846</c:v>
                </c:pt>
                <c:pt idx="6766">
                  <c:v>1833</c:v>
                </c:pt>
                <c:pt idx="6767">
                  <c:v>1711</c:v>
                </c:pt>
                <c:pt idx="6768">
                  <c:v>825</c:v>
                </c:pt>
                <c:pt idx="6769">
                  <c:v>2208</c:v>
                </c:pt>
                <c:pt idx="6770">
                  <c:v>2560</c:v>
                </c:pt>
                <c:pt idx="6771">
                  <c:v>4836</c:v>
                </c:pt>
                <c:pt idx="6772">
                  <c:v>1850</c:v>
                </c:pt>
                <c:pt idx="6773">
                  <c:v>1593</c:v>
                </c:pt>
                <c:pt idx="6774">
                  <c:v>759</c:v>
                </c:pt>
                <c:pt idx="6775">
                  <c:v>1457</c:v>
                </c:pt>
                <c:pt idx="6776">
                  <c:v>2183</c:v>
                </c:pt>
                <c:pt idx="6777">
                  <c:v>4294</c:v>
                </c:pt>
                <c:pt idx="6778">
                  <c:v>1638</c:v>
                </c:pt>
                <c:pt idx="6779">
                  <c:v>1305</c:v>
                </c:pt>
                <c:pt idx="6780">
                  <c:v>680</c:v>
                </c:pt>
                <c:pt idx="6781">
                  <c:v>1624</c:v>
                </c:pt>
                <c:pt idx="6782">
                  <c:v>2928</c:v>
                </c:pt>
                <c:pt idx="6783">
                  <c:v>8062</c:v>
                </c:pt>
                <c:pt idx="6784">
                  <c:v>2700</c:v>
                </c:pt>
                <c:pt idx="6785">
                  <c:v>1978</c:v>
                </c:pt>
                <c:pt idx="6786">
                  <c:v>1118</c:v>
                </c:pt>
                <c:pt idx="6787">
                  <c:v>1938</c:v>
                </c:pt>
                <c:pt idx="6788">
                  <c:v>3944</c:v>
                </c:pt>
                <c:pt idx="6789">
                  <c:v>5535</c:v>
                </c:pt>
                <c:pt idx="6790">
                  <c:v>2730</c:v>
                </c:pt>
                <c:pt idx="6791">
                  <c:v>1728</c:v>
                </c:pt>
                <c:pt idx="6792">
                  <c:v>1568</c:v>
                </c:pt>
                <c:pt idx="6793">
                  <c:v>2091</c:v>
                </c:pt>
                <c:pt idx="6794">
                  <c:v>4700</c:v>
                </c:pt>
                <c:pt idx="6795">
                  <c:v>7238</c:v>
                </c:pt>
                <c:pt idx="6796">
                  <c:v>3564</c:v>
                </c:pt>
                <c:pt idx="6797">
                  <c:v>2257</c:v>
                </c:pt>
                <c:pt idx="6798">
                  <c:v>1672</c:v>
                </c:pt>
                <c:pt idx="6799">
                  <c:v>2548</c:v>
                </c:pt>
                <c:pt idx="6800">
                  <c:v>4982</c:v>
                </c:pt>
                <c:pt idx="6801">
                  <c:v>6419</c:v>
                </c:pt>
                <c:pt idx="6802">
                  <c:v>3276</c:v>
                </c:pt>
                <c:pt idx="6803">
                  <c:v>2340</c:v>
                </c:pt>
                <c:pt idx="6804">
                  <c:v>2204</c:v>
                </c:pt>
                <c:pt idx="6805">
                  <c:v>2162</c:v>
                </c:pt>
                <c:pt idx="6806">
                  <c:v>4664</c:v>
                </c:pt>
                <c:pt idx="6807">
                  <c:v>5796</c:v>
                </c:pt>
                <c:pt idx="6808">
                  <c:v>3120</c:v>
                </c:pt>
                <c:pt idx="6809">
                  <c:v>1696</c:v>
                </c:pt>
                <c:pt idx="6810">
                  <c:v>1326</c:v>
                </c:pt>
                <c:pt idx="6811">
                  <c:v>1722</c:v>
                </c:pt>
                <c:pt idx="6812">
                  <c:v>2990</c:v>
                </c:pt>
                <c:pt idx="6813">
                  <c:v>5616</c:v>
                </c:pt>
                <c:pt idx="6814">
                  <c:v>3075</c:v>
                </c:pt>
                <c:pt idx="6815">
                  <c:v>1806</c:v>
                </c:pt>
                <c:pt idx="6816">
                  <c:v>1548</c:v>
                </c:pt>
                <c:pt idx="6817">
                  <c:v>2052</c:v>
                </c:pt>
                <c:pt idx="6818">
                  <c:v>3850</c:v>
                </c:pt>
                <c:pt idx="6819">
                  <c:v>5512</c:v>
                </c:pt>
                <c:pt idx="6820">
                  <c:v>2583</c:v>
                </c:pt>
                <c:pt idx="6821">
                  <c:v>2451</c:v>
                </c:pt>
                <c:pt idx="6822">
                  <c:v>1892</c:v>
                </c:pt>
                <c:pt idx="6823">
                  <c:v>2655</c:v>
                </c:pt>
                <c:pt idx="6824">
                  <c:v>3965</c:v>
                </c:pt>
                <c:pt idx="6825">
                  <c:v>8120</c:v>
                </c:pt>
                <c:pt idx="6826">
                  <c:v>3375</c:v>
                </c:pt>
                <c:pt idx="6827">
                  <c:v>3285</c:v>
                </c:pt>
                <c:pt idx="6828">
                  <c:v>2250</c:v>
                </c:pt>
                <c:pt idx="6829">
                  <c:v>2800</c:v>
                </c:pt>
                <c:pt idx="6830">
                  <c:v>4800</c:v>
                </c:pt>
                <c:pt idx="6831">
                  <c:v>4224</c:v>
                </c:pt>
                <c:pt idx="6832">
                  <c:v>2368</c:v>
                </c:pt>
                <c:pt idx="6833">
                  <c:v>1850</c:v>
                </c:pt>
                <c:pt idx="6834">
                  <c:v>924</c:v>
                </c:pt>
                <c:pt idx="6835">
                  <c:v>2107</c:v>
                </c:pt>
                <c:pt idx="6836">
                  <c:v>2376</c:v>
                </c:pt>
                <c:pt idx="6837">
                  <c:v>5168</c:v>
                </c:pt>
                <c:pt idx="6838">
                  <c:v>1734</c:v>
                </c:pt>
                <c:pt idx="6839">
                  <c:v>1632</c:v>
                </c:pt>
                <c:pt idx="6840">
                  <c:v>870</c:v>
                </c:pt>
                <c:pt idx="6841">
                  <c:v>2142</c:v>
                </c:pt>
                <c:pt idx="6842">
                  <c:v>1587</c:v>
                </c:pt>
                <c:pt idx="6843">
                  <c:v>3886</c:v>
                </c:pt>
                <c:pt idx="6844">
                  <c:v>1566</c:v>
                </c:pt>
                <c:pt idx="6845">
                  <c:v>1064</c:v>
                </c:pt>
                <c:pt idx="6846">
                  <c:v>550</c:v>
                </c:pt>
                <c:pt idx="6847">
                  <c:v>1296</c:v>
                </c:pt>
                <c:pt idx="6848">
                  <c:v>1764</c:v>
                </c:pt>
                <c:pt idx="6849">
                  <c:v>3164</c:v>
                </c:pt>
                <c:pt idx="6850">
                  <c:v>1232</c:v>
                </c:pt>
                <c:pt idx="6851">
                  <c:v>779</c:v>
                </c:pt>
                <c:pt idx="6852">
                  <c:v>528</c:v>
                </c:pt>
                <c:pt idx="6853">
                  <c:v>1740</c:v>
                </c:pt>
                <c:pt idx="6854">
                  <c:v>3332</c:v>
                </c:pt>
                <c:pt idx="6855">
                  <c:v>7095</c:v>
                </c:pt>
                <c:pt idx="6856">
                  <c:v>2214</c:v>
                </c:pt>
                <c:pt idx="6857">
                  <c:v>1887</c:v>
                </c:pt>
                <c:pt idx="6858">
                  <c:v>936</c:v>
                </c:pt>
                <c:pt idx="6859">
                  <c:v>1426</c:v>
                </c:pt>
                <c:pt idx="6860">
                  <c:v>3900</c:v>
                </c:pt>
                <c:pt idx="6861">
                  <c:v>4500</c:v>
                </c:pt>
                <c:pt idx="6862">
                  <c:v>2080</c:v>
                </c:pt>
                <c:pt idx="6863">
                  <c:v>1620</c:v>
                </c:pt>
                <c:pt idx="6864">
                  <c:v>1479</c:v>
                </c:pt>
                <c:pt idx="6865">
                  <c:v>1786</c:v>
                </c:pt>
                <c:pt idx="6866">
                  <c:v>4641</c:v>
                </c:pt>
                <c:pt idx="6867">
                  <c:v>7680</c:v>
                </c:pt>
                <c:pt idx="6868">
                  <c:v>3696</c:v>
                </c:pt>
                <c:pt idx="6869">
                  <c:v>2183</c:v>
                </c:pt>
                <c:pt idx="6870">
                  <c:v>2014</c:v>
                </c:pt>
                <c:pt idx="6871">
                  <c:v>2940</c:v>
                </c:pt>
                <c:pt idx="6872">
                  <c:v>5292</c:v>
                </c:pt>
                <c:pt idx="6873">
                  <c:v>6762</c:v>
                </c:pt>
                <c:pt idx="6874">
                  <c:v>3780</c:v>
                </c:pt>
                <c:pt idx="6875">
                  <c:v>2331</c:v>
                </c:pt>
                <c:pt idx="6876">
                  <c:v>1976</c:v>
                </c:pt>
                <c:pt idx="6877">
                  <c:v>2024</c:v>
                </c:pt>
                <c:pt idx="6878">
                  <c:v>5130</c:v>
                </c:pt>
                <c:pt idx="6879">
                  <c:v>4788</c:v>
                </c:pt>
                <c:pt idx="6880">
                  <c:v>2448</c:v>
                </c:pt>
                <c:pt idx="6881">
                  <c:v>1377</c:v>
                </c:pt>
                <c:pt idx="6882">
                  <c:v>1232</c:v>
                </c:pt>
                <c:pt idx="6883">
                  <c:v>1512</c:v>
                </c:pt>
                <c:pt idx="6884">
                  <c:v>2772</c:v>
                </c:pt>
                <c:pt idx="6885">
                  <c:v>5684</c:v>
                </c:pt>
                <c:pt idx="6886">
                  <c:v>2628</c:v>
                </c:pt>
                <c:pt idx="6887">
                  <c:v>1521</c:v>
                </c:pt>
                <c:pt idx="6888">
                  <c:v>1254</c:v>
                </c:pt>
                <c:pt idx="6889">
                  <c:v>1530</c:v>
                </c:pt>
                <c:pt idx="6890">
                  <c:v>3869</c:v>
                </c:pt>
                <c:pt idx="6891">
                  <c:v>5880</c:v>
                </c:pt>
                <c:pt idx="6892">
                  <c:v>2628</c:v>
                </c:pt>
                <c:pt idx="6893">
                  <c:v>2067</c:v>
                </c:pt>
                <c:pt idx="6894">
                  <c:v>1833</c:v>
                </c:pt>
                <c:pt idx="6895">
                  <c:v>2420</c:v>
                </c:pt>
                <c:pt idx="6896">
                  <c:v>3900</c:v>
                </c:pt>
                <c:pt idx="6897">
                  <c:v>8250</c:v>
                </c:pt>
                <c:pt idx="6898">
                  <c:v>3450</c:v>
                </c:pt>
                <c:pt idx="6899">
                  <c:v>3504</c:v>
                </c:pt>
                <c:pt idx="6900">
                  <c:v>2538</c:v>
                </c:pt>
                <c:pt idx="6901">
                  <c:v>3132</c:v>
                </c:pt>
                <c:pt idx="6902">
                  <c:v>4914</c:v>
                </c:pt>
                <c:pt idx="6903">
                  <c:v>3051</c:v>
                </c:pt>
                <c:pt idx="6904">
                  <c:v>2030</c:v>
                </c:pt>
                <c:pt idx="6905">
                  <c:v>1292</c:v>
                </c:pt>
                <c:pt idx="6906">
                  <c:v>624</c:v>
                </c:pt>
                <c:pt idx="6907">
                  <c:v>1596</c:v>
                </c:pt>
                <c:pt idx="6908">
                  <c:v>2100</c:v>
                </c:pt>
                <c:pt idx="6909">
                  <c:v>4060</c:v>
                </c:pt>
                <c:pt idx="6910">
                  <c:v>1260</c:v>
                </c:pt>
                <c:pt idx="6911">
                  <c:v>1064</c:v>
                </c:pt>
                <c:pt idx="6912">
                  <c:v>575</c:v>
                </c:pt>
                <c:pt idx="6913">
                  <c:v>1444</c:v>
                </c:pt>
                <c:pt idx="6914">
                  <c:v>952</c:v>
                </c:pt>
                <c:pt idx="6915">
                  <c:v>2584</c:v>
                </c:pt>
                <c:pt idx="6916">
                  <c:v>893</c:v>
                </c:pt>
                <c:pt idx="6917">
                  <c:v>585</c:v>
                </c:pt>
                <c:pt idx="6918">
                  <c:v>392</c:v>
                </c:pt>
                <c:pt idx="6919">
                  <c:v>1092</c:v>
                </c:pt>
                <c:pt idx="6920">
                  <c:v>1360</c:v>
                </c:pt>
                <c:pt idx="6921">
                  <c:v>2480</c:v>
                </c:pt>
                <c:pt idx="6922">
                  <c:v>882</c:v>
                </c:pt>
                <c:pt idx="6923">
                  <c:v>530</c:v>
                </c:pt>
                <c:pt idx="6924">
                  <c:v>420</c:v>
                </c:pt>
                <c:pt idx="6925">
                  <c:v>1870</c:v>
                </c:pt>
                <c:pt idx="6926">
                  <c:v>2898</c:v>
                </c:pt>
                <c:pt idx="6927">
                  <c:v>8322</c:v>
                </c:pt>
                <c:pt idx="6928">
                  <c:v>2331</c:v>
                </c:pt>
                <c:pt idx="6929">
                  <c:v>1782</c:v>
                </c:pt>
                <c:pt idx="6930">
                  <c:v>1122</c:v>
                </c:pt>
                <c:pt idx="6931">
                  <c:v>1806</c:v>
                </c:pt>
                <c:pt idx="6932">
                  <c:v>3174</c:v>
                </c:pt>
                <c:pt idx="6933">
                  <c:v>4384</c:v>
                </c:pt>
                <c:pt idx="6934">
                  <c:v>2156</c:v>
                </c:pt>
                <c:pt idx="6935">
                  <c:v>1150</c:v>
                </c:pt>
                <c:pt idx="6936">
                  <c:v>1056</c:v>
                </c:pt>
                <c:pt idx="6937">
                  <c:v>1496</c:v>
                </c:pt>
                <c:pt idx="6938">
                  <c:v>4335</c:v>
                </c:pt>
                <c:pt idx="6939">
                  <c:v>6762</c:v>
                </c:pt>
                <c:pt idx="6940">
                  <c:v>3828</c:v>
                </c:pt>
                <c:pt idx="6941">
                  <c:v>2448</c:v>
                </c:pt>
                <c:pt idx="6942">
                  <c:v>1739</c:v>
                </c:pt>
                <c:pt idx="6943">
                  <c:v>2760</c:v>
                </c:pt>
                <c:pt idx="6944">
                  <c:v>4794</c:v>
                </c:pt>
                <c:pt idx="6945">
                  <c:v>6419</c:v>
                </c:pt>
                <c:pt idx="6946">
                  <c:v>3276</c:v>
                </c:pt>
                <c:pt idx="6947">
                  <c:v>2379</c:v>
                </c:pt>
                <c:pt idx="6948">
                  <c:v>1998</c:v>
                </c:pt>
                <c:pt idx="6949">
                  <c:v>2448</c:v>
                </c:pt>
                <c:pt idx="6950">
                  <c:v>5194</c:v>
                </c:pt>
                <c:pt idx="6951">
                  <c:v>4522</c:v>
                </c:pt>
                <c:pt idx="6952">
                  <c:v>2079</c:v>
                </c:pt>
                <c:pt idx="6953">
                  <c:v>1176</c:v>
                </c:pt>
                <c:pt idx="6954">
                  <c:v>874</c:v>
                </c:pt>
                <c:pt idx="6955">
                  <c:v>1530</c:v>
                </c:pt>
                <c:pt idx="6956">
                  <c:v>2196</c:v>
                </c:pt>
                <c:pt idx="6957">
                  <c:v>4816</c:v>
                </c:pt>
                <c:pt idx="6958">
                  <c:v>2400</c:v>
                </c:pt>
                <c:pt idx="6959">
                  <c:v>1326</c:v>
                </c:pt>
                <c:pt idx="6960">
                  <c:v>1054</c:v>
                </c:pt>
                <c:pt idx="6961">
                  <c:v>1596</c:v>
                </c:pt>
                <c:pt idx="6962">
                  <c:v>3577</c:v>
                </c:pt>
                <c:pt idx="6963">
                  <c:v>4592</c:v>
                </c:pt>
                <c:pt idx="6964">
                  <c:v>2304</c:v>
                </c:pt>
                <c:pt idx="6965">
                  <c:v>1824</c:v>
                </c:pt>
                <c:pt idx="6966">
                  <c:v>1768</c:v>
                </c:pt>
                <c:pt idx="6967">
                  <c:v>2695</c:v>
                </c:pt>
                <c:pt idx="6968">
                  <c:v>4248</c:v>
                </c:pt>
                <c:pt idx="6969">
                  <c:v>7938</c:v>
                </c:pt>
                <c:pt idx="6970">
                  <c:v>4277</c:v>
                </c:pt>
                <c:pt idx="6971">
                  <c:v>3901</c:v>
                </c:pt>
                <c:pt idx="6972">
                  <c:v>2989</c:v>
                </c:pt>
                <c:pt idx="6973">
                  <c:v>3481</c:v>
                </c:pt>
                <c:pt idx="6974">
                  <c:v>5192</c:v>
                </c:pt>
                <c:pt idx="6975">
                  <c:v>3528</c:v>
                </c:pt>
                <c:pt idx="6976">
                  <c:v>2030</c:v>
                </c:pt>
                <c:pt idx="6977">
                  <c:v>1170</c:v>
                </c:pt>
                <c:pt idx="6978">
                  <c:v>667</c:v>
                </c:pt>
                <c:pt idx="6979">
                  <c:v>1710</c:v>
                </c:pt>
                <c:pt idx="6980">
                  <c:v>2044</c:v>
                </c:pt>
                <c:pt idx="6981">
                  <c:v>4060</c:v>
                </c:pt>
                <c:pt idx="6982">
                  <c:v>1131</c:v>
                </c:pt>
                <c:pt idx="6983">
                  <c:v>1200</c:v>
                </c:pt>
                <c:pt idx="6984">
                  <c:v>460</c:v>
                </c:pt>
                <c:pt idx="6985">
                  <c:v>1444</c:v>
                </c:pt>
                <c:pt idx="6986">
                  <c:v>910</c:v>
                </c:pt>
                <c:pt idx="6987">
                  <c:v>2679</c:v>
                </c:pt>
                <c:pt idx="6988">
                  <c:v>836</c:v>
                </c:pt>
                <c:pt idx="6989">
                  <c:v>531</c:v>
                </c:pt>
                <c:pt idx="6990">
                  <c:v>280</c:v>
                </c:pt>
                <c:pt idx="6991">
                  <c:v>986</c:v>
                </c:pt>
                <c:pt idx="6992">
                  <c:v>1134</c:v>
                </c:pt>
                <c:pt idx="6993">
                  <c:v>2196</c:v>
                </c:pt>
                <c:pt idx="6994">
                  <c:v>780</c:v>
                </c:pt>
                <c:pt idx="6995">
                  <c:v>369</c:v>
                </c:pt>
                <c:pt idx="6996">
                  <c:v>330</c:v>
                </c:pt>
                <c:pt idx="6997">
                  <c:v>1430</c:v>
                </c:pt>
                <c:pt idx="6998">
                  <c:v>2989</c:v>
                </c:pt>
                <c:pt idx="6999">
                  <c:v>7772</c:v>
                </c:pt>
                <c:pt idx="7000">
                  <c:v>1950</c:v>
                </c:pt>
                <c:pt idx="7001">
                  <c:v>1617</c:v>
                </c:pt>
                <c:pt idx="7002">
                  <c:v>1216</c:v>
                </c:pt>
                <c:pt idx="7003">
                  <c:v>2332</c:v>
                </c:pt>
                <c:pt idx="7004">
                  <c:v>4230</c:v>
                </c:pt>
                <c:pt idx="7005">
                  <c:v>5120</c:v>
                </c:pt>
                <c:pt idx="7006">
                  <c:v>2430</c:v>
                </c:pt>
                <c:pt idx="7007">
                  <c:v>1248</c:v>
                </c:pt>
                <c:pt idx="7008">
                  <c:v>1128</c:v>
                </c:pt>
                <c:pt idx="7009">
                  <c:v>1564</c:v>
                </c:pt>
                <c:pt idx="7010">
                  <c:v>4998</c:v>
                </c:pt>
                <c:pt idx="7011">
                  <c:v>6705</c:v>
                </c:pt>
                <c:pt idx="7012">
                  <c:v>3654</c:v>
                </c:pt>
                <c:pt idx="7013">
                  <c:v>2318</c:v>
                </c:pt>
                <c:pt idx="7014">
                  <c:v>1938</c:v>
                </c:pt>
                <c:pt idx="7015">
                  <c:v>2400</c:v>
                </c:pt>
                <c:pt idx="7016">
                  <c:v>4888</c:v>
                </c:pt>
                <c:pt idx="7017">
                  <c:v>7268</c:v>
                </c:pt>
                <c:pt idx="7018">
                  <c:v>3612</c:v>
                </c:pt>
                <c:pt idx="7019">
                  <c:v>2184</c:v>
                </c:pt>
                <c:pt idx="7020">
                  <c:v>1950</c:v>
                </c:pt>
                <c:pt idx="7021">
                  <c:v>2208</c:v>
                </c:pt>
                <c:pt idx="7022">
                  <c:v>5304</c:v>
                </c:pt>
                <c:pt idx="7023">
                  <c:v>4719</c:v>
                </c:pt>
                <c:pt idx="7024">
                  <c:v>1885</c:v>
                </c:pt>
                <c:pt idx="7025">
                  <c:v>1056</c:v>
                </c:pt>
                <c:pt idx="7026">
                  <c:v>782</c:v>
                </c:pt>
                <c:pt idx="7027">
                  <c:v>1089</c:v>
                </c:pt>
                <c:pt idx="7028">
                  <c:v>1976</c:v>
                </c:pt>
                <c:pt idx="7029">
                  <c:v>4859</c:v>
                </c:pt>
                <c:pt idx="7030">
                  <c:v>2244</c:v>
                </c:pt>
                <c:pt idx="7031">
                  <c:v>1122</c:v>
                </c:pt>
                <c:pt idx="7032">
                  <c:v>1056</c:v>
                </c:pt>
                <c:pt idx="7033">
                  <c:v>1452</c:v>
                </c:pt>
                <c:pt idx="7034">
                  <c:v>2990</c:v>
                </c:pt>
                <c:pt idx="7035">
                  <c:v>4264</c:v>
                </c:pt>
                <c:pt idx="7036">
                  <c:v>2496</c:v>
                </c:pt>
                <c:pt idx="7037">
                  <c:v>2277</c:v>
                </c:pt>
                <c:pt idx="7038">
                  <c:v>2145</c:v>
                </c:pt>
                <c:pt idx="7039">
                  <c:v>3248</c:v>
                </c:pt>
                <c:pt idx="7040">
                  <c:v>4575</c:v>
                </c:pt>
                <c:pt idx="7041">
                  <c:v>8004</c:v>
                </c:pt>
                <c:pt idx="7042">
                  <c:v>4998</c:v>
                </c:pt>
                <c:pt idx="7043">
                  <c:v>3915</c:v>
                </c:pt>
                <c:pt idx="7044">
                  <c:v>3504</c:v>
                </c:pt>
                <c:pt idx="7045">
                  <c:v>4161</c:v>
                </c:pt>
                <c:pt idx="7046">
                  <c:v>5192</c:v>
                </c:pt>
                <c:pt idx="7047">
                  <c:v>4480</c:v>
                </c:pt>
                <c:pt idx="7048">
                  <c:v>2496</c:v>
                </c:pt>
                <c:pt idx="7049">
                  <c:v>2088</c:v>
                </c:pt>
                <c:pt idx="7050">
                  <c:v>1232</c:v>
                </c:pt>
                <c:pt idx="7051">
                  <c:v>2378</c:v>
                </c:pt>
                <c:pt idx="7052">
                  <c:v>2688</c:v>
                </c:pt>
                <c:pt idx="7053">
                  <c:v>5440</c:v>
                </c:pt>
                <c:pt idx="7054">
                  <c:v>1768</c:v>
                </c:pt>
                <c:pt idx="7055">
                  <c:v>1752</c:v>
                </c:pt>
                <c:pt idx="7056">
                  <c:v>1044</c:v>
                </c:pt>
                <c:pt idx="7057">
                  <c:v>2378</c:v>
                </c:pt>
                <c:pt idx="7058">
                  <c:v>1425</c:v>
                </c:pt>
                <c:pt idx="7059">
                  <c:v>3473</c:v>
                </c:pt>
                <c:pt idx="7060">
                  <c:v>1403</c:v>
                </c:pt>
                <c:pt idx="7061">
                  <c:v>1008</c:v>
                </c:pt>
                <c:pt idx="7062">
                  <c:v>589</c:v>
                </c:pt>
                <c:pt idx="7063">
                  <c:v>1408</c:v>
                </c:pt>
                <c:pt idx="7064">
                  <c:v>1776</c:v>
                </c:pt>
                <c:pt idx="7065">
                  <c:v>2875</c:v>
                </c:pt>
                <c:pt idx="7066">
                  <c:v>1242</c:v>
                </c:pt>
                <c:pt idx="7067">
                  <c:v>728</c:v>
                </c:pt>
                <c:pt idx="7068">
                  <c:v>684</c:v>
                </c:pt>
                <c:pt idx="7069">
                  <c:v>2745</c:v>
                </c:pt>
                <c:pt idx="7070">
                  <c:v>3384</c:v>
                </c:pt>
                <c:pt idx="7071">
                  <c:v>8856</c:v>
                </c:pt>
                <c:pt idx="7072">
                  <c:v>2701</c:v>
                </c:pt>
                <c:pt idx="7073">
                  <c:v>1904</c:v>
                </c:pt>
                <c:pt idx="7074">
                  <c:v>1666</c:v>
                </c:pt>
                <c:pt idx="7075">
                  <c:v>2552</c:v>
                </c:pt>
                <c:pt idx="7076">
                  <c:v>4823</c:v>
                </c:pt>
                <c:pt idx="7077">
                  <c:v>5580</c:v>
                </c:pt>
                <c:pt idx="7078">
                  <c:v>3008</c:v>
                </c:pt>
                <c:pt idx="7079">
                  <c:v>1350</c:v>
                </c:pt>
                <c:pt idx="7080">
                  <c:v>1334</c:v>
                </c:pt>
                <c:pt idx="7081">
                  <c:v>1908</c:v>
                </c:pt>
                <c:pt idx="7082">
                  <c:v>5096</c:v>
                </c:pt>
                <c:pt idx="7083">
                  <c:v>7599</c:v>
                </c:pt>
                <c:pt idx="7084">
                  <c:v>4116</c:v>
                </c:pt>
                <c:pt idx="7085">
                  <c:v>2856</c:v>
                </c:pt>
                <c:pt idx="7086">
                  <c:v>2058</c:v>
                </c:pt>
                <c:pt idx="7087">
                  <c:v>2550</c:v>
                </c:pt>
                <c:pt idx="7088">
                  <c:v>5454</c:v>
                </c:pt>
                <c:pt idx="7089">
                  <c:v>7144</c:v>
                </c:pt>
                <c:pt idx="7090">
                  <c:v>3567</c:v>
                </c:pt>
                <c:pt idx="7091">
                  <c:v>2072</c:v>
                </c:pt>
                <c:pt idx="7092">
                  <c:v>2280</c:v>
                </c:pt>
                <c:pt idx="7093">
                  <c:v>2491</c:v>
                </c:pt>
                <c:pt idx="7094">
                  <c:v>4914</c:v>
                </c:pt>
                <c:pt idx="7095">
                  <c:v>4389</c:v>
                </c:pt>
                <c:pt idx="7096">
                  <c:v>2146</c:v>
                </c:pt>
                <c:pt idx="7097">
                  <c:v>1127</c:v>
                </c:pt>
                <c:pt idx="7098">
                  <c:v>984</c:v>
                </c:pt>
                <c:pt idx="7099">
                  <c:v>1386</c:v>
                </c:pt>
                <c:pt idx="7100">
                  <c:v>2448</c:v>
                </c:pt>
                <c:pt idx="7101">
                  <c:v>4756</c:v>
                </c:pt>
                <c:pt idx="7102">
                  <c:v>2080</c:v>
                </c:pt>
                <c:pt idx="7103">
                  <c:v>1216</c:v>
                </c:pt>
                <c:pt idx="7104">
                  <c:v>1452</c:v>
                </c:pt>
                <c:pt idx="7105">
                  <c:v>1558</c:v>
                </c:pt>
                <c:pt idx="7106">
                  <c:v>3984</c:v>
                </c:pt>
                <c:pt idx="7107">
                  <c:v>5043</c:v>
                </c:pt>
                <c:pt idx="7108">
                  <c:v>3234</c:v>
                </c:pt>
                <c:pt idx="7109">
                  <c:v>2592</c:v>
                </c:pt>
                <c:pt idx="7110">
                  <c:v>2822</c:v>
                </c:pt>
                <c:pt idx="7111">
                  <c:v>4125</c:v>
                </c:pt>
                <c:pt idx="7112">
                  <c:v>5551</c:v>
                </c:pt>
                <c:pt idx="7113">
                  <c:v>8700</c:v>
                </c:pt>
                <c:pt idx="7114">
                  <c:v>5292</c:v>
                </c:pt>
                <c:pt idx="7115">
                  <c:v>5145</c:v>
                </c:pt>
                <c:pt idx="7116">
                  <c:v>3915</c:v>
                </c:pt>
                <c:pt idx="7117">
                  <c:v>4536</c:v>
                </c:pt>
                <c:pt idx="7118">
                  <c:v>7440</c:v>
                </c:pt>
                <c:pt idx="7119">
                  <c:v>4000</c:v>
                </c:pt>
                <c:pt idx="7120">
                  <c:v>2400</c:v>
                </c:pt>
                <c:pt idx="7121">
                  <c:v>2175</c:v>
                </c:pt>
                <c:pt idx="7122">
                  <c:v>1305</c:v>
                </c:pt>
                <c:pt idx="7123">
                  <c:v>2214</c:v>
                </c:pt>
                <c:pt idx="7124">
                  <c:v>2550</c:v>
                </c:pt>
                <c:pt idx="7125">
                  <c:v>4917</c:v>
                </c:pt>
                <c:pt idx="7126">
                  <c:v>1900</c:v>
                </c:pt>
                <c:pt idx="7127">
                  <c:v>2025</c:v>
                </c:pt>
                <c:pt idx="7128">
                  <c:v>1666</c:v>
                </c:pt>
                <c:pt idx="7129">
                  <c:v>3120</c:v>
                </c:pt>
                <c:pt idx="7130">
                  <c:v>2520</c:v>
                </c:pt>
                <c:pt idx="7131">
                  <c:v>4620</c:v>
                </c:pt>
                <c:pt idx="7132">
                  <c:v>1863</c:v>
                </c:pt>
                <c:pt idx="7133">
                  <c:v>1729</c:v>
                </c:pt>
                <c:pt idx="7134">
                  <c:v>1127</c:v>
                </c:pt>
                <c:pt idx="7135">
                  <c:v>2183</c:v>
                </c:pt>
                <c:pt idx="7136">
                  <c:v>2349</c:v>
                </c:pt>
                <c:pt idx="7137">
                  <c:v>3861</c:v>
                </c:pt>
                <c:pt idx="7138">
                  <c:v>2100</c:v>
                </c:pt>
                <c:pt idx="7139">
                  <c:v>1292</c:v>
                </c:pt>
                <c:pt idx="7140">
                  <c:v>1175</c:v>
                </c:pt>
                <c:pt idx="7141">
                  <c:v>3360</c:v>
                </c:pt>
                <c:pt idx="7142">
                  <c:v>4418</c:v>
                </c:pt>
                <c:pt idx="7143">
                  <c:v>10382</c:v>
                </c:pt>
                <c:pt idx="7144">
                  <c:v>3219</c:v>
                </c:pt>
                <c:pt idx="7145">
                  <c:v>2464</c:v>
                </c:pt>
                <c:pt idx="7146">
                  <c:v>1650</c:v>
                </c:pt>
                <c:pt idx="7147">
                  <c:v>2856</c:v>
                </c:pt>
                <c:pt idx="7148">
                  <c:v>4940</c:v>
                </c:pt>
                <c:pt idx="7149">
                  <c:v>6450</c:v>
                </c:pt>
                <c:pt idx="7150">
                  <c:v>4403</c:v>
                </c:pt>
                <c:pt idx="7151">
                  <c:v>2673</c:v>
                </c:pt>
                <c:pt idx="7152">
                  <c:v>2277</c:v>
                </c:pt>
                <c:pt idx="7153">
                  <c:v>3034</c:v>
                </c:pt>
                <c:pt idx="7154">
                  <c:v>6785</c:v>
                </c:pt>
                <c:pt idx="7155">
                  <c:v>10010</c:v>
                </c:pt>
                <c:pt idx="7156">
                  <c:v>5800</c:v>
                </c:pt>
                <c:pt idx="7157">
                  <c:v>4802</c:v>
                </c:pt>
                <c:pt idx="7158">
                  <c:v>3696</c:v>
                </c:pt>
                <c:pt idx="7159">
                  <c:v>4698</c:v>
                </c:pt>
                <c:pt idx="7160">
                  <c:v>8379</c:v>
                </c:pt>
                <c:pt idx="7161">
                  <c:v>6026</c:v>
                </c:pt>
                <c:pt idx="7162">
                  <c:v>3780</c:v>
                </c:pt>
                <c:pt idx="7163">
                  <c:v>3306</c:v>
                </c:pt>
                <c:pt idx="7164">
                  <c:v>2592</c:v>
                </c:pt>
                <c:pt idx="7165">
                  <c:v>3332</c:v>
                </c:pt>
                <c:pt idx="7166">
                  <c:v>6210</c:v>
                </c:pt>
                <c:pt idx="7167">
                  <c:v>5236</c:v>
                </c:pt>
                <c:pt idx="7168">
                  <c:v>2639</c:v>
                </c:pt>
                <c:pt idx="7169">
                  <c:v>1632</c:v>
                </c:pt>
                <c:pt idx="7170">
                  <c:v>1357</c:v>
                </c:pt>
                <c:pt idx="7171">
                  <c:v>1952</c:v>
                </c:pt>
                <c:pt idx="7172">
                  <c:v>2700</c:v>
                </c:pt>
                <c:pt idx="7173">
                  <c:v>4715</c:v>
                </c:pt>
                <c:pt idx="7174">
                  <c:v>2560</c:v>
                </c:pt>
                <c:pt idx="7175">
                  <c:v>1452</c:v>
                </c:pt>
                <c:pt idx="7176">
                  <c:v>1504</c:v>
                </c:pt>
                <c:pt idx="7177">
                  <c:v>2173</c:v>
                </c:pt>
                <c:pt idx="7178">
                  <c:v>3948</c:v>
                </c:pt>
                <c:pt idx="7179">
                  <c:v>5148</c:v>
                </c:pt>
                <c:pt idx="7180">
                  <c:v>3135</c:v>
                </c:pt>
                <c:pt idx="7181">
                  <c:v>2464</c:v>
                </c:pt>
                <c:pt idx="7182">
                  <c:v>3458</c:v>
                </c:pt>
                <c:pt idx="7183">
                  <c:v>4836</c:v>
                </c:pt>
                <c:pt idx="7184">
                  <c:v>6400</c:v>
                </c:pt>
                <c:pt idx="7185">
                  <c:v>10560</c:v>
                </c:pt>
                <c:pt idx="7186">
                  <c:v>7020</c:v>
                </c:pt>
                <c:pt idx="7187">
                  <c:v>5600</c:v>
                </c:pt>
                <c:pt idx="7188">
                  <c:v>5406</c:v>
                </c:pt>
                <c:pt idx="7189">
                  <c:v>5795</c:v>
                </c:pt>
                <c:pt idx="7190">
                  <c:v>8296</c:v>
                </c:pt>
                <c:pt idx="7191">
                  <c:v>3498</c:v>
                </c:pt>
                <c:pt idx="7192">
                  <c:v>2312</c:v>
                </c:pt>
                <c:pt idx="7193">
                  <c:v>1512</c:v>
                </c:pt>
                <c:pt idx="7194">
                  <c:v>560</c:v>
                </c:pt>
                <c:pt idx="7195">
                  <c:v>1386</c:v>
                </c:pt>
                <c:pt idx="7196">
                  <c:v>1947</c:v>
                </c:pt>
                <c:pt idx="7197">
                  <c:v>4416</c:v>
                </c:pt>
                <c:pt idx="7198">
                  <c:v>1292</c:v>
                </c:pt>
                <c:pt idx="7199">
                  <c:v>1104</c:v>
                </c:pt>
                <c:pt idx="7200">
                  <c:v>392</c:v>
                </c:pt>
                <c:pt idx="7201">
                  <c:v>1271</c:v>
                </c:pt>
                <c:pt idx="7202">
                  <c:v>2142</c:v>
                </c:pt>
                <c:pt idx="7203">
                  <c:v>4000</c:v>
                </c:pt>
                <c:pt idx="7204">
                  <c:v>1326</c:v>
                </c:pt>
                <c:pt idx="7205">
                  <c:v>1272</c:v>
                </c:pt>
                <c:pt idx="7206">
                  <c:v>203</c:v>
                </c:pt>
                <c:pt idx="7207">
                  <c:v>946</c:v>
                </c:pt>
                <c:pt idx="7208">
                  <c:v>1617</c:v>
                </c:pt>
                <c:pt idx="7209">
                  <c:v>4224</c:v>
                </c:pt>
                <c:pt idx="7210">
                  <c:v>992</c:v>
                </c:pt>
                <c:pt idx="7211">
                  <c:v>792</c:v>
                </c:pt>
                <c:pt idx="7212">
                  <c:v>351</c:v>
                </c:pt>
                <c:pt idx="7213">
                  <c:v>615</c:v>
                </c:pt>
                <c:pt idx="7214">
                  <c:v>1664</c:v>
                </c:pt>
                <c:pt idx="7215">
                  <c:v>5782</c:v>
                </c:pt>
                <c:pt idx="7216">
                  <c:v>1974</c:v>
                </c:pt>
                <c:pt idx="7217">
                  <c:v>1368</c:v>
                </c:pt>
                <c:pt idx="7218">
                  <c:v>1110</c:v>
                </c:pt>
                <c:pt idx="7219">
                  <c:v>1764</c:v>
                </c:pt>
                <c:pt idx="7220">
                  <c:v>3276</c:v>
                </c:pt>
                <c:pt idx="7221">
                  <c:v>5875</c:v>
                </c:pt>
                <c:pt idx="7222">
                  <c:v>3075</c:v>
                </c:pt>
                <c:pt idx="7223">
                  <c:v>1739</c:v>
                </c:pt>
                <c:pt idx="7224">
                  <c:v>1628</c:v>
                </c:pt>
                <c:pt idx="7225">
                  <c:v>2058</c:v>
                </c:pt>
                <c:pt idx="7226">
                  <c:v>4452</c:v>
                </c:pt>
                <c:pt idx="7227">
                  <c:v>6419</c:v>
                </c:pt>
                <c:pt idx="7228">
                  <c:v>3024</c:v>
                </c:pt>
                <c:pt idx="7229">
                  <c:v>2220</c:v>
                </c:pt>
                <c:pt idx="7230">
                  <c:v>1620</c:v>
                </c:pt>
                <c:pt idx="7231">
                  <c:v>2346</c:v>
                </c:pt>
                <c:pt idx="7232">
                  <c:v>5508</c:v>
                </c:pt>
                <c:pt idx="7233">
                  <c:v>6480</c:v>
                </c:pt>
                <c:pt idx="7234">
                  <c:v>3403</c:v>
                </c:pt>
                <c:pt idx="7235">
                  <c:v>2340</c:v>
                </c:pt>
                <c:pt idx="7236">
                  <c:v>1628</c:v>
                </c:pt>
                <c:pt idx="7237">
                  <c:v>1786</c:v>
                </c:pt>
                <c:pt idx="7238">
                  <c:v>4293</c:v>
                </c:pt>
                <c:pt idx="7239">
                  <c:v>6272</c:v>
                </c:pt>
                <c:pt idx="7240">
                  <c:v>2772</c:v>
                </c:pt>
                <c:pt idx="7241">
                  <c:v>1368</c:v>
                </c:pt>
                <c:pt idx="7242">
                  <c:v>900</c:v>
                </c:pt>
                <c:pt idx="7243">
                  <c:v>1440</c:v>
                </c:pt>
                <c:pt idx="7244">
                  <c:v>2700</c:v>
                </c:pt>
                <c:pt idx="7245">
                  <c:v>5876</c:v>
                </c:pt>
                <c:pt idx="7246">
                  <c:v>2784</c:v>
                </c:pt>
                <c:pt idx="7247">
                  <c:v>1225</c:v>
                </c:pt>
                <c:pt idx="7248">
                  <c:v>1029</c:v>
                </c:pt>
                <c:pt idx="7249">
                  <c:v>1120</c:v>
                </c:pt>
                <c:pt idx="7250">
                  <c:v>3120</c:v>
                </c:pt>
                <c:pt idx="7251">
                  <c:v>5104</c:v>
                </c:pt>
                <c:pt idx="7252">
                  <c:v>2295</c:v>
                </c:pt>
                <c:pt idx="7253">
                  <c:v>2352</c:v>
                </c:pt>
                <c:pt idx="7254">
                  <c:v>1968</c:v>
                </c:pt>
                <c:pt idx="7255">
                  <c:v>1736</c:v>
                </c:pt>
                <c:pt idx="7256">
                  <c:v>3906</c:v>
                </c:pt>
                <c:pt idx="7257">
                  <c:v>6954</c:v>
                </c:pt>
                <c:pt idx="7258">
                  <c:v>2990</c:v>
                </c:pt>
                <c:pt idx="7259">
                  <c:v>2925</c:v>
                </c:pt>
                <c:pt idx="7260">
                  <c:v>2156</c:v>
                </c:pt>
                <c:pt idx="7261">
                  <c:v>2754</c:v>
                </c:pt>
                <c:pt idx="7262">
                  <c:v>4392</c:v>
                </c:pt>
                <c:pt idx="7263">
                  <c:v>4932</c:v>
                </c:pt>
                <c:pt idx="7264">
                  <c:v>3078</c:v>
                </c:pt>
                <c:pt idx="7265">
                  <c:v>2639</c:v>
                </c:pt>
                <c:pt idx="7266">
                  <c:v>1504</c:v>
                </c:pt>
                <c:pt idx="7267">
                  <c:v>2891</c:v>
                </c:pt>
                <c:pt idx="7268">
                  <c:v>2916</c:v>
                </c:pt>
                <c:pt idx="7269">
                  <c:v>5616</c:v>
                </c:pt>
                <c:pt idx="7270">
                  <c:v>2257</c:v>
                </c:pt>
                <c:pt idx="7271">
                  <c:v>1863</c:v>
                </c:pt>
                <c:pt idx="7272">
                  <c:v>1485</c:v>
                </c:pt>
                <c:pt idx="7273">
                  <c:v>2925</c:v>
                </c:pt>
                <c:pt idx="7274">
                  <c:v>3822</c:v>
                </c:pt>
                <c:pt idx="7275">
                  <c:v>5688</c:v>
                </c:pt>
                <c:pt idx="7276">
                  <c:v>2652</c:v>
                </c:pt>
                <c:pt idx="7277">
                  <c:v>2001</c:v>
                </c:pt>
                <c:pt idx="7278">
                  <c:v>992</c:v>
                </c:pt>
                <c:pt idx="7279">
                  <c:v>2254</c:v>
                </c:pt>
                <c:pt idx="7280">
                  <c:v>2808</c:v>
                </c:pt>
                <c:pt idx="7281">
                  <c:v>4716</c:v>
                </c:pt>
                <c:pt idx="7282">
                  <c:v>2318</c:v>
                </c:pt>
                <c:pt idx="7283">
                  <c:v>1593</c:v>
                </c:pt>
                <c:pt idx="7284">
                  <c:v>1408</c:v>
                </c:pt>
                <c:pt idx="7285">
                  <c:v>2115</c:v>
                </c:pt>
                <c:pt idx="7286">
                  <c:v>2964</c:v>
                </c:pt>
                <c:pt idx="7287">
                  <c:v>8160</c:v>
                </c:pt>
                <c:pt idx="7288">
                  <c:v>3243</c:v>
                </c:pt>
                <c:pt idx="7289">
                  <c:v>3321</c:v>
                </c:pt>
                <c:pt idx="7290">
                  <c:v>2665</c:v>
                </c:pt>
                <c:pt idx="7291">
                  <c:v>3700</c:v>
                </c:pt>
                <c:pt idx="7292">
                  <c:v>5616</c:v>
                </c:pt>
                <c:pt idx="7293">
                  <c:v>9639</c:v>
                </c:pt>
                <c:pt idx="7294">
                  <c:v>5760</c:v>
                </c:pt>
                <c:pt idx="7295">
                  <c:v>3655</c:v>
                </c:pt>
                <c:pt idx="7296">
                  <c:v>3075</c:v>
                </c:pt>
                <c:pt idx="7297">
                  <c:v>3750</c:v>
                </c:pt>
                <c:pt idx="7298">
                  <c:v>7560</c:v>
                </c:pt>
                <c:pt idx="7299">
                  <c:v>9646</c:v>
                </c:pt>
                <c:pt idx="7300">
                  <c:v>5593</c:v>
                </c:pt>
                <c:pt idx="7301">
                  <c:v>4182</c:v>
                </c:pt>
                <c:pt idx="7302">
                  <c:v>3870</c:v>
                </c:pt>
                <c:pt idx="7303">
                  <c:v>4794</c:v>
                </c:pt>
                <c:pt idx="7304">
                  <c:v>7975</c:v>
                </c:pt>
                <c:pt idx="7305">
                  <c:v>8150</c:v>
                </c:pt>
                <c:pt idx="7306">
                  <c:v>6016</c:v>
                </c:pt>
                <c:pt idx="7307">
                  <c:v>4410</c:v>
                </c:pt>
                <c:pt idx="7308">
                  <c:v>2583</c:v>
                </c:pt>
                <c:pt idx="7309">
                  <c:v>3150</c:v>
                </c:pt>
                <c:pt idx="7310">
                  <c:v>7080</c:v>
                </c:pt>
                <c:pt idx="7311">
                  <c:v>7100</c:v>
                </c:pt>
                <c:pt idx="7312">
                  <c:v>3995</c:v>
                </c:pt>
                <c:pt idx="7313">
                  <c:v>2623</c:v>
                </c:pt>
                <c:pt idx="7314">
                  <c:v>2460</c:v>
                </c:pt>
                <c:pt idx="7315">
                  <c:v>3000</c:v>
                </c:pt>
                <c:pt idx="7316">
                  <c:v>4872</c:v>
                </c:pt>
                <c:pt idx="7317">
                  <c:v>7168</c:v>
                </c:pt>
                <c:pt idx="7318">
                  <c:v>4590</c:v>
                </c:pt>
                <c:pt idx="7319">
                  <c:v>2600</c:v>
                </c:pt>
                <c:pt idx="7320">
                  <c:v>2288</c:v>
                </c:pt>
                <c:pt idx="7321">
                  <c:v>3038</c:v>
                </c:pt>
                <c:pt idx="7322">
                  <c:v>4914</c:v>
                </c:pt>
                <c:pt idx="7323">
                  <c:v>8100</c:v>
                </c:pt>
                <c:pt idx="7324">
                  <c:v>4505</c:v>
                </c:pt>
                <c:pt idx="7325">
                  <c:v>4472</c:v>
                </c:pt>
                <c:pt idx="7326">
                  <c:v>4284</c:v>
                </c:pt>
                <c:pt idx="7327">
                  <c:v>4320</c:v>
                </c:pt>
                <c:pt idx="7328">
                  <c:v>6272</c:v>
                </c:pt>
                <c:pt idx="7329">
                  <c:v>10416</c:v>
                </c:pt>
                <c:pt idx="7330">
                  <c:v>5000</c:v>
                </c:pt>
                <c:pt idx="7331">
                  <c:v>5450</c:v>
                </c:pt>
                <c:pt idx="7332">
                  <c:v>5194</c:v>
                </c:pt>
                <c:pt idx="7333">
                  <c:v>5551</c:v>
                </c:pt>
                <c:pt idx="7334">
                  <c:v>7995</c:v>
                </c:pt>
                <c:pt idx="7335">
                  <c:v>4416</c:v>
                </c:pt>
                <c:pt idx="7336">
                  <c:v>2541</c:v>
                </c:pt>
                <c:pt idx="7337">
                  <c:v>1728</c:v>
                </c:pt>
                <c:pt idx="7338">
                  <c:v>1026</c:v>
                </c:pt>
                <c:pt idx="7339">
                  <c:v>1927</c:v>
                </c:pt>
                <c:pt idx="7340">
                  <c:v>2277</c:v>
                </c:pt>
                <c:pt idx="7341">
                  <c:v>4998</c:v>
                </c:pt>
                <c:pt idx="7342">
                  <c:v>1696</c:v>
                </c:pt>
                <c:pt idx="7343">
                  <c:v>1512</c:v>
                </c:pt>
                <c:pt idx="7344">
                  <c:v>870</c:v>
                </c:pt>
                <c:pt idx="7345">
                  <c:v>1927</c:v>
                </c:pt>
                <c:pt idx="7346">
                  <c:v>2368</c:v>
                </c:pt>
                <c:pt idx="7347">
                  <c:v>4608</c:v>
                </c:pt>
                <c:pt idx="7348">
                  <c:v>1856</c:v>
                </c:pt>
                <c:pt idx="7349">
                  <c:v>1416</c:v>
                </c:pt>
                <c:pt idx="7350">
                  <c:v>594</c:v>
                </c:pt>
                <c:pt idx="7351">
                  <c:v>1462</c:v>
                </c:pt>
                <c:pt idx="7352">
                  <c:v>1952</c:v>
                </c:pt>
                <c:pt idx="7353">
                  <c:v>4522</c:v>
                </c:pt>
                <c:pt idx="7354">
                  <c:v>1683</c:v>
                </c:pt>
                <c:pt idx="7355">
                  <c:v>1224</c:v>
                </c:pt>
                <c:pt idx="7356">
                  <c:v>729</c:v>
                </c:pt>
                <c:pt idx="7357">
                  <c:v>1188</c:v>
                </c:pt>
                <c:pt idx="7358">
                  <c:v>2244</c:v>
                </c:pt>
                <c:pt idx="7359">
                  <c:v>6240</c:v>
                </c:pt>
                <c:pt idx="7360">
                  <c:v>2788</c:v>
                </c:pt>
                <c:pt idx="7361">
                  <c:v>2850</c:v>
                </c:pt>
                <c:pt idx="7362">
                  <c:v>2128</c:v>
                </c:pt>
                <c:pt idx="7363">
                  <c:v>3196</c:v>
                </c:pt>
                <c:pt idx="7364">
                  <c:v>5202</c:v>
                </c:pt>
                <c:pt idx="7365">
                  <c:v>7020</c:v>
                </c:pt>
                <c:pt idx="7366">
                  <c:v>4620</c:v>
                </c:pt>
                <c:pt idx="7367">
                  <c:v>2622</c:v>
                </c:pt>
                <c:pt idx="7368">
                  <c:v>2535</c:v>
                </c:pt>
                <c:pt idx="7369">
                  <c:v>2990</c:v>
                </c:pt>
                <c:pt idx="7370">
                  <c:v>6000</c:v>
                </c:pt>
                <c:pt idx="7371">
                  <c:v>8836</c:v>
                </c:pt>
                <c:pt idx="7372">
                  <c:v>4116</c:v>
                </c:pt>
                <c:pt idx="7373">
                  <c:v>2997</c:v>
                </c:pt>
                <c:pt idx="7374">
                  <c:v>2268</c:v>
                </c:pt>
                <c:pt idx="7375">
                  <c:v>3552</c:v>
                </c:pt>
                <c:pt idx="7376">
                  <c:v>7074</c:v>
                </c:pt>
                <c:pt idx="7377">
                  <c:v>8460</c:v>
                </c:pt>
                <c:pt idx="7378">
                  <c:v>4242</c:v>
                </c:pt>
                <c:pt idx="7379">
                  <c:v>2775</c:v>
                </c:pt>
                <c:pt idx="7380">
                  <c:v>1872</c:v>
                </c:pt>
                <c:pt idx="7381">
                  <c:v>2116</c:v>
                </c:pt>
                <c:pt idx="7382">
                  <c:v>5460</c:v>
                </c:pt>
                <c:pt idx="7383">
                  <c:v>5704</c:v>
                </c:pt>
                <c:pt idx="7384">
                  <c:v>2952</c:v>
                </c:pt>
                <c:pt idx="7385">
                  <c:v>1989</c:v>
                </c:pt>
                <c:pt idx="7386">
                  <c:v>1406</c:v>
                </c:pt>
                <c:pt idx="7387">
                  <c:v>1927</c:v>
                </c:pt>
                <c:pt idx="7388">
                  <c:v>3650</c:v>
                </c:pt>
                <c:pt idx="7389">
                  <c:v>6307</c:v>
                </c:pt>
                <c:pt idx="7390">
                  <c:v>3024</c:v>
                </c:pt>
                <c:pt idx="7391">
                  <c:v>1932</c:v>
                </c:pt>
                <c:pt idx="7392">
                  <c:v>1488</c:v>
                </c:pt>
                <c:pt idx="7393">
                  <c:v>2204</c:v>
                </c:pt>
                <c:pt idx="7394">
                  <c:v>4216</c:v>
                </c:pt>
                <c:pt idx="7395">
                  <c:v>6372</c:v>
                </c:pt>
                <c:pt idx="7396">
                  <c:v>3680</c:v>
                </c:pt>
                <c:pt idx="7397">
                  <c:v>3264</c:v>
                </c:pt>
                <c:pt idx="7398">
                  <c:v>3185</c:v>
                </c:pt>
                <c:pt idx="7399">
                  <c:v>3245</c:v>
                </c:pt>
                <c:pt idx="7400">
                  <c:v>5369</c:v>
                </c:pt>
                <c:pt idx="7401">
                  <c:v>8195</c:v>
                </c:pt>
                <c:pt idx="7402">
                  <c:v>5145</c:v>
                </c:pt>
                <c:pt idx="7403">
                  <c:v>4459</c:v>
                </c:pt>
                <c:pt idx="7404">
                  <c:v>3901</c:v>
                </c:pt>
                <c:pt idx="7405">
                  <c:v>4565</c:v>
                </c:pt>
                <c:pt idx="7406">
                  <c:v>5959</c:v>
                </c:pt>
                <c:pt idx="7407">
                  <c:v>4750</c:v>
                </c:pt>
                <c:pt idx="7408">
                  <c:v>3219</c:v>
                </c:pt>
                <c:pt idx="7409">
                  <c:v>2520</c:v>
                </c:pt>
                <c:pt idx="7410">
                  <c:v>1386</c:v>
                </c:pt>
                <c:pt idx="7411">
                  <c:v>2940</c:v>
                </c:pt>
                <c:pt idx="7412">
                  <c:v>2997</c:v>
                </c:pt>
                <c:pt idx="7413">
                  <c:v>5811</c:v>
                </c:pt>
                <c:pt idx="7414">
                  <c:v>1998</c:v>
                </c:pt>
                <c:pt idx="7415">
                  <c:v>1885</c:v>
                </c:pt>
                <c:pt idx="7416">
                  <c:v>1088</c:v>
                </c:pt>
                <c:pt idx="7417">
                  <c:v>2940</c:v>
                </c:pt>
                <c:pt idx="7418">
                  <c:v>3276</c:v>
                </c:pt>
                <c:pt idx="7419">
                  <c:v>5070</c:v>
                </c:pt>
                <c:pt idx="7420">
                  <c:v>2128</c:v>
                </c:pt>
                <c:pt idx="7421">
                  <c:v>1972</c:v>
                </c:pt>
                <c:pt idx="7422">
                  <c:v>960</c:v>
                </c:pt>
                <c:pt idx="7423">
                  <c:v>1872</c:v>
                </c:pt>
                <c:pt idx="7424">
                  <c:v>2774</c:v>
                </c:pt>
                <c:pt idx="7425">
                  <c:v>5400</c:v>
                </c:pt>
                <c:pt idx="7426">
                  <c:v>2204</c:v>
                </c:pt>
                <c:pt idx="7427">
                  <c:v>1624</c:v>
                </c:pt>
                <c:pt idx="7428">
                  <c:v>1216</c:v>
                </c:pt>
                <c:pt idx="7429">
                  <c:v>1610</c:v>
                </c:pt>
                <c:pt idx="7430">
                  <c:v>2484</c:v>
                </c:pt>
                <c:pt idx="7431">
                  <c:v>7668</c:v>
                </c:pt>
                <c:pt idx="7432">
                  <c:v>3504</c:v>
                </c:pt>
                <c:pt idx="7433">
                  <c:v>3182</c:v>
                </c:pt>
                <c:pt idx="7434">
                  <c:v>2772</c:v>
                </c:pt>
                <c:pt idx="7435">
                  <c:v>3500</c:v>
                </c:pt>
                <c:pt idx="7436">
                  <c:v>6215</c:v>
                </c:pt>
                <c:pt idx="7437">
                  <c:v>8750</c:v>
                </c:pt>
                <c:pt idx="7438">
                  <c:v>4512</c:v>
                </c:pt>
                <c:pt idx="7439">
                  <c:v>3654</c:v>
                </c:pt>
                <c:pt idx="7440">
                  <c:v>3360</c:v>
                </c:pt>
                <c:pt idx="7441">
                  <c:v>3922</c:v>
                </c:pt>
                <c:pt idx="7442">
                  <c:v>6888</c:v>
                </c:pt>
                <c:pt idx="7443">
                  <c:v>10206</c:v>
                </c:pt>
                <c:pt idx="7444">
                  <c:v>5376</c:v>
                </c:pt>
                <c:pt idx="7445">
                  <c:v>3564</c:v>
                </c:pt>
                <c:pt idx="7446">
                  <c:v>3360</c:v>
                </c:pt>
                <c:pt idx="7447">
                  <c:v>4293</c:v>
                </c:pt>
                <c:pt idx="7448">
                  <c:v>8008</c:v>
                </c:pt>
                <c:pt idx="7449">
                  <c:v>8313</c:v>
                </c:pt>
                <c:pt idx="7450">
                  <c:v>5184</c:v>
                </c:pt>
                <c:pt idx="7451">
                  <c:v>3485</c:v>
                </c:pt>
                <c:pt idx="7452">
                  <c:v>2788</c:v>
                </c:pt>
                <c:pt idx="7453">
                  <c:v>2652</c:v>
                </c:pt>
                <c:pt idx="7454">
                  <c:v>5775</c:v>
                </c:pt>
                <c:pt idx="7455">
                  <c:v>6500</c:v>
                </c:pt>
                <c:pt idx="7456">
                  <c:v>3525</c:v>
                </c:pt>
                <c:pt idx="7457">
                  <c:v>2460</c:v>
                </c:pt>
                <c:pt idx="7458">
                  <c:v>1886</c:v>
                </c:pt>
                <c:pt idx="7459">
                  <c:v>2550</c:v>
                </c:pt>
                <c:pt idx="7460">
                  <c:v>4482</c:v>
                </c:pt>
                <c:pt idx="7461">
                  <c:v>6667</c:v>
                </c:pt>
                <c:pt idx="7462">
                  <c:v>3744</c:v>
                </c:pt>
                <c:pt idx="7463">
                  <c:v>2597</c:v>
                </c:pt>
                <c:pt idx="7464">
                  <c:v>1900</c:v>
                </c:pt>
                <c:pt idx="7465">
                  <c:v>2688</c:v>
                </c:pt>
                <c:pt idx="7466">
                  <c:v>4662</c:v>
                </c:pt>
                <c:pt idx="7467">
                  <c:v>6660</c:v>
                </c:pt>
                <c:pt idx="7468">
                  <c:v>4284</c:v>
                </c:pt>
                <c:pt idx="7469">
                  <c:v>4080</c:v>
                </c:pt>
                <c:pt idx="7470">
                  <c:v>4000</c:v>
                </c:pt>
                <c:pt idx="7471">
                  <c:v>4080</c:v>
                </c:pt>
                <c:pt idx="7472">
                  <c:v>6365</c:v>
                </c:pt>
                <c:pt idx="7473">
                  <c:v>8850</c:v>
                </c:pt>
                <c:pt idx="7474">
                  <c:v>5151</c:v>
                </c:pt>
                <c:pt idx="7475">
                  <c:v>4400</c:v>
                </c:pt>
                <c:pt idx="7476">
                  <c:v>4611</c:v>
                </c:pt>
                <c:pt idx="7477">
                  <c:v>4680</c:v>
                </c:pt>
                <c:pt idx="7478">
                  <c:v>7504</c:v>
                </c:pt>
                <c:pt idx="7479">
                  <c:v>3910</c:v>
                </c:pt>
                <c:pt idx="7480">
                  <c:v>2142</c:v>
                </c:pt>
                <c:pt idx="7481">
                  <c:v>1512</c:v>
                </c:pt>
                <c:pt idx="7482">
                  <c:v>580</c:v>
                </c:pt>
                <c:pt idx="7483">
                  <c:v>1452</c:v>
                </c:pt>
                <c:pt idx="7484">
                  <c:v>2079</c:v>
                </c:pt>
                <c:pt idx="7485">
                  <c:v>4046</c:v>
                </c:pt>
                <c:pt idx="7486">
                  <c:v>1224</c:v>
                </c:pt>
                <c:pt idx="7487">
                  <c:v>1176</c:v>
                </c:pt>
                <c:pt idx="7488">
                  <c:v>377</c:v>
                </c:pt>
                <c:pt idx="7489">
                  <c:v>1435</c:v>
                </c:pt>
                <c:pt idx="7490">
                  <c:v>2145</c:v>
                </c:pt>
                <c:pt idx="7491">
                  <c:v>3774</c:v>
                </c:pt>
                <c:pt idx="7492">
                  <c:v>1496</c:v>
                </c:pt>
                <c:pt idx="7493">
                  <c:v>1173</c:v>
                </c:pt>
                <c:pt idx="7494">
                  <c:v>232</c:v>
                </c:pt>
                <c:pt idx="7495">
                  <c:v>880</c:v>
                </c:pt>
                <c:pt idx="7496">
                  <c:v>1632</c:v>
                </c:pt>
                <c:pt idx="7497">
                  <c:v>3552</c:v>
                </c:pt>
                <c:pt idx="7498">
                  <c:v>1056</c:v>
                </c:pt>
                <c:pt idx="7499">
                  <c:v>864</c:v>
                </c:pt>
                <c:pt idx="7500">
                  <c:v>377</c:v>
                </c:pt>
                <c:pt idx="7501">
                  <c:v>660</c:v>
                </c:pt>
                <c:pt idx="7502">
                  <c:v>1650</c:v>
                </c:pt>
                <c:pt idx="7503">
                  <c:v>5978</c:v>
                </c:pt>
                <c:pt idx="7504">
                  <c:v>2107</c:v>
                </c:pt>
                <c:pt idx="7505">
                  <c:v>2340</c:v>
                </c:pt>
                <c:pt idx="7506">
                  <c:v>1716</c:v>
                </c:pt>
                <c:pt idx="7507">
                  <c:v>2254</c:v>
                </c:pt>
                <c:pt idx="7508">
                  <c:v>4212</c:v>
                </c:pt>
                <c:pt idx="7509">
                  <c:v>6486</c:v>
                </c:pt>
                <c:pt idx="7510">
                  <c:v>3690</c:v>
                </c:pt>
                <c:pt idx="7511">
                  <c:v>2535</c:v>
                </c:pt>
                <c:pt idx="7512">
                  <c:v>2340</c:v>
                </c:pt>
                <c:pt idx="7513">
                  <c:v>2784</c:v>
                </c:pt>
                <c:pt idx="7514">
                  <c:v>4488</c:v>
                </c:pt>
                <c:pt idx="7515">
                  <c:v>7682</c:v>
                </c:pt>
                <c:pt idx="7516">
                  <c:v>3321</c:v>
                </c:pt>
                <c:pt idx="7517">
                  <c:v>2405</c:v>
                </c:pt>
                <c:pt idx="7518">
                  <c:v>2146</c:v>
                </c:pt>
                <c:pt idx="7519">
                  <c:v>2961</c:v>
                </c:pt>
                <c:pt idx="7520">
                  <c:v>5800</c:v>
                </c:pt>
                <c:pt idx="7521">
                  <c:v>6578</c:v>
                </c:pt>
                <c:pt idx="7522">
                  <c:v>3822</c:v>
                </c:pt>
                <c:pt idx="7523">
                  <c:v>2850</c:v>
                </c:pt>
                <c:pt idx="7524">
                  <c:v>1443</c:v>
                </c:pt>
                <c:pt idx="7525">
                  <c:v>1395</c:v>
                </c:pt>
                <c:pt idx="7526">
                  <c:v>4524</c:v>
                </c:pt>
                <c:pt idx="7527">
                  <c:v>4995</c:v>
                </c:pt>
                <c:pt idx="7528">
                  <c:v>2408</c:v>
                </c:pt>
                <c:pt idx="7529">
                  <c:v>1368</c:v>
                </c:pt>
                <c:pt idx="7530">
                  <c:v>1053</c:v>
                </c:pt>
                <c:pt idx="7531">
                  <c:v>1269</c:v>
                </c:pt>
                <c:pt idx="7532">
                  <c:v>3016</c:v>
                </c:pt>
                <c:pt idx="7533">
                  <c:v>4982</c:v>
                </c:pt>
                <c:pt idx="7534">
                  <c:v>2576</c:v>
                </c:pt>
                <c:pt idx="7535">
                  <c:v>1305</c:v>
                </c:pt>
                <c:pt idx="7536">
                  <c:v>1081</c:v>
                </c:pt>
                <c:pt idx="7537">
                  <c:v>1045</c:v>
                </c:pt>
                <c:pt idx="7538">
                  <c:v>3712</c:v>
                </c:pt>
                <c:pt idx="7539">
                  <c:v>5225</c:v>
                </c:pt>
                <c:pt idx="7540">
                  <c:v>2898</c:v>
                </c:pt>
                <c:pt idx="7541">
                  <c:v>3072</c:v>
                </c:pt>
                <c:pt idx="7542">
                  <c:v>2784</c:v>
                </c:pt>
                <c:pt idx="7543">
                  <c:v>2552</c:v>
                </c:pt>
                <c:pt idx="7544">
                  <c:v>4620</c:v>
                </c:pt>
                <c:pt idx="7545">
                  <c:v>7290</c:v>
                </c:pt>
                <c:pt idx="7546">
                  <c:v>3510</c:v>
                </c:pt>
                <c:pt idx="7547">
                  <c:v>3478</c:v>
                </c:pt>
                <c:pt idx="7548">
                  <c:v>3120</c:v>
                </c:pt>
                <c:pt idx="7549">
                  <c:v>3808</c:v>
                </c:pt>
                <c:pt idx="7550">
                  <c:v>5100</c:v>
                </c:pt>
                <c:pt idx="7551">
                  <c:v>4788</c:v>
                </c:pt>
                <c:pt idx="7552">
                  <c:v>2584</c:v>
                </c:pt>
                <c:pt idx="7553">
                  <c:v>1971</c:v>
                </c:pt>
                <c:pt idx="7554">
                  <c:v>884</c:v>
                </c:pt>
                <c:pt idx="7555">
                  <c:v>1968</c:v>
                </c:pt>
                <c:pt idx="7556">
                  <c:v>2660</c:v>
                </c:pt>
                <c:pt idx="7557">
                  <c:v>5040</c:v>
                </c:pt>
                <c:pt idx="7558">
                  <c:v>1558</c:v>
                </c:pt>
                <c:pt idx="7559">
                  <c:v>1740</c:v>
                </c:pt>
                <c:pt idx="7560">
                  <c:v>2176</c:v>
                </c:pt>
                <c:pt idx="7561">
                  <c:v>1968</c:v>
                </c:pt>
                <c:pt idx="7562">
                  <c:v>2850</c:v>
                </c:pt>
                <c:pt idx="7563">
                  <c:v>4826</c:v>
                </c:pt>
                <c:pt idx="7564">
                  <c:v>1786</c:v>
                </c:pt>
                <c:pt idx="7565">
                  <c:v>1400</c:v>
                </c:pt>
                <c:pt idx="7566">
                  <c:v>2958</c:v>
                </c:pt>
                <c:pt idx="7567">
                  <c:v>1334</c:v>
                </c:pt>
                <c:pt idx="7568">
                  <c:v>2106</c:v>
                </c:pt>
                <c:pt idx="7569">
                  <c:v>4446</c:v>
                </c:pt>
                <c:pt idx="7570">
                  <c:v>1665</c:v>
                </c:pt>
                <c:pt idx="7571">
                  <c:v>1189</c:v>
                </c:pt>
                <c:pt idx="7572">
                  <c:v>1120</c:v>
                </c:pt>
                <c:pt idx="7573">
                  <c:v>1617</c:v>
                </c:pt>
                <c:pt idx="7574">
                  <c:v>3237</c:v>
                </c:pt>
                <c:pt idx="7575">
                  <c:v>6837</c:v>
                </c:pt>
                <c:pt idx="7576">
                  <c:v>2538</c:v>
                </c:pt>
                <c:pt idx="7577">
                  <c:v>2296</c:v>
                </c:pt>
                <c:pt idx="7578">
                  <c:v>2068</c:v>
                </c:pt>
                <c:pt idx="7579">
                  <c:v>2700</c:v>
                </c:pt>
                <c:pt idx="7580">
                  <c:v>4840</c:v>
                </c:pt>
                <c:pt idx="7581">
                  <c:v>7905</c:v>
                </c:pt>
                <c:pt idx="7582">
                  <c:v>4418</c:v>
                </c:pt>
                <c:pt idx="7583">
                  <c:v>2856</c:v>
                </c:pt>
                <c:pt idx="7584">
                  <c:v>2665</c:v>
                </c:pt>
                <c:pt idx="7585">
                  <c:v>3009</c:v>
                </c:pt>
                <c:pt idx="7586">
                  <c:v>5454</c:v>
                </c:pt>
                <c:pt idx="7587">
                  <c:v>7800</c:v>
                </c:pt>
                <c:pt idx="7588">
                  <c:v>5145</c:v>
                </c:pt>
                <c:pt idx="7589">
                  <c:v>3157</c:v>
                </c:pt>
                <c:pt idx="7590">
                  <c:v>2464</c:v>
                </c:pt>
                <c:pt idx="7591">
                  <c:v>3604</c:v>
                </c:pt>
                <c:pt idx="7592">
                  <c:v>7040</c:v>
                </c:pt>
                <c:pt idx="7593">
                  <c:v>8050</c:v>
                </c:pt>
                <c:pt idx="7594">
                  <c:v>4136</c:v>
                </c:pt>
                <c:pt idx="7595">
                  <c:v>2898</c:v>
                </c:pt>
                <c:pt idx="7596">
                  <c:v>2142</c:v>
                </c:pt>
                <c:pt idx="7597">
                  <c:v>2200</c:v>
                </c:pt>
                <c:pt idx="7598">
                  <c:v>5278</c:v>
                </c:pt>
                <c:pt idx="7599">
                  <c:v>7155</c:v>
                </c:pt>
                <c:pt idx="7600">
                  <c:v>3087</c:v>
                </c:pt>
                <c:pt idx="7601">
                  <c:v>1599</c:v>
                </c:pt>
                <c:pt idx="7602">
                  <c:v>1512</c:v>
                </c:pt>
                <c:pt idx="7603">
                  <c:v>1768</c:v>
                </c:pt>
                <c:pt idx="7604">
                  <c:v>3591</c:v>
                </c:pt>
                <c:pt idx="7605">
                  <c:v>6840</c:v>
                </c:pt>
                <c:pt idx="7606">
                  <c:v>2968</c:v>
                </c:pt>
                <c:pt idx="7607">
                  <c:v>1802</c:v>
                </c:pt>
                <c:pt idx="7608">
                  <c:v>1458</c:v>
                </c:pt>
                <c:pt idx="7609">
                  <c:v>1674</c:v>
                </c:pt>
                <c:pt idx="7610">
                  <c:v>4290</c:v>
                </c:pt>
                <c:pt idx="7611">
                  <c:v>7006</c:v>
                </c:pt>
                <c:pt idx="7612">
                  <c:v>4680</c:v>
                </c:pt>
                <c:pt idx="7613">
                  <c:v>4150</c:v>
                </c:pt>
                <c:pt idx="7614">
                  <c:v>4080</c:v>
                </c:pt>
                <c:pt idx="7615">
                  <c:v>4410</c:v>
                </c:pt>
                <c:pt idx="7616">
                  <c:v>6272</c:v>
                </c:pt>
                <c:pt idx="7617">
                  <c:v>9600</c:v>
                </c:pt>
                <c:pt idx="7618">
                  <c:v>5565</c:v>
                </c:pt>
                <c:pt idx="7619">
                  <c:v>4998</c:v>
                </c:pt>
                <c:pt idx="7620">
                  <c:v>3900</c:v>
                </c:pt>
                <c:pt idx="7621">
                  <c:v>5208</c:v>
                </c:pt>
                <c:pt idx="7622">
                  <c:v>7280</c:v>
                </c:pt>
                <c:pt idx="7623">
                  <c:v>6688</c:v>
                </c:pt>
                <c:pt idx="7624">
                  <c:v>3948</c:v>
                </c:pt>
                <c:pt idx="7625">
                  <c:v>2912</c:v>
                </c:pt>
                <c:pt idx="7626">
                  <c:v>1716</c:v>
                </c:pt>
                <c:pt idx="7627">
                  <c:v>3536</c:v>
                </c:pt>
                <c:pt idx="7628">
                  <c:v>4312</c:v>
                </c:pt>
                <c:pt idx="7629">
                  <c:v>6847</c:v>
                </c:pt>
                <c:pt idx="7630">
                  <c:v>2684</c:v>
                </c:pt>
                <c:pt idx="7631">
                  <c:v>2442</c:v>
                </c:pt>
                <c:pt idx="7632">
                  <c:v>1620</c:v>
                </c:pt>
                <c:pt idx="7633">
                  <c:v>3402</c:v>
                </c:pt>
                <c:pt idx="7634">
                  <c:v>3655</c:v>
                </c:pt>
                <c:pt idx="7635">
                  <c:v>6248</c:v>
                </c:pt>
                <c:pt idx="7636">
                  <c:v>2940</c:v>
                </c:pt>
                <c:pt idx="7637">
                  <c:v>2618</c:v>
                </c:pt>
                <c:pt idx="7638">
                  <c:v>1368</c:v>
                </c:pt>
                <c:pt idx="7639">
                  <c:v>2397</c:v>
                </c:pt>
                <c:pt idx="7640">
                  <c:v>3280</c:v>
                </c:pt>
                <c:pt idx="7641">
                  <c:v>5617</c:v>
                </c:pt>
                <c:pt idx="7642">
                  <c:v>2408</c:v>
                </c:pt>
                <c:pt idx="7643">
                  <c:v>2080</c:v>
                </c:pt>
                <c:pt idx="7644">
                  <c:v>1584</c:v>
                </c:pt>
                <c:pt idx="7645">
                  <c:v>1938</c:v>
                </c:pt>
                <c:pt idx="7646">
                  <c:v>3960</c:v>
                </c:pt>
                <c:pt idx="7647">
                  <c:v>8470</c:v>
                </c:pt>
                <c:pt idx="7648">
                  <c:v>4320</c:v>
                </c:pt>
                <c:pt idx="7649">
                  <c:v>3675</c:v>
                </c:pt>
                <c:pt idx="7650">
                  <c:v>2990</c:v>
                </c:pt>
                <c:pt idx="7651">
                  <c:v>3960</c:v>
                </c:pt>
                <c:pt idx="7652">
                  <c:v>7200</c:v>
                </c:pt>
                <c:pt idx="7653">
                  <c:v>9454</c:v>
                </c:pt>
                <c:pt idx="7654">
                  <c:v>6148</c:v>
                </c:pt>
                <c:pt idx="7655">
                  <c:v>3645</c:v>
                </c:pt>
                <c:pt idx="7656">
                  <c:v>4230</c:v>
                </c:pt>
                <c:pt idx="7657">
                  <c:v>4698</c:v>
                </c:pt>
                <c:pt idx="7658">
                  <c:v>7254</c:v>
                </c:pt>
                <c:pt idx="7659">
                  <c:v>9828</c:v>
                </c:pt>
                <c:pt idx="7660">
                  <c:v>5865</c:v>
                </c:pt>
                <c:pt idx="7661">
                  <c:v>4508</c:v>
                </c:pt>
                <c:pt idx="7662">
                  <c:v>4140</c:v>
                </c:pt>
                <c:pt idx="7663">
                  <c:v>5076</c:v>
                </c:pt>
                <c:pt idx="7664">
                  <c:v>7625</c:v>
                </c:pt>
                <c:pt idx="7665">
                  <c:v>10208</c:v>
                </c:pt>
                <c:pt idx="7666">
                  <c:v>5618</c:v>
                </c:pt>
                <c:pt idx="7667">
                  <c:v>5040</c:v>
                </c:pt>
                <c:pt idx="7668">
                  <c:v>3332</c:v>
                </c:pt>
                <c:pt idx="7669">
                  <c:v>3705</c:v>
                </c:pt>
                <c:pt idx="7670">
                  <c:v>6344</c:v>
                </c:pt>
                <c:pt idx="7671">
                  <c:v>7672</c:v>
                </c:pt>
                <c:pt idx="7672">
                  <c:v>4250</c:v>
                </c:pt>
                <c:pt idx="7673">
                  <c:v>2576</c:v>
                </c:pt>
                <c:pt idx="7674">
                  <c:v>2340</c:v>
                </c:pt>
                <c:pt idx="7675">
                  <c:v>2900</c:v>
                </c:pt>
                <c:pt idx="7676">
                  <c:v>4602</c:v>
                </c:pt>
                <c:pt idx="7677">
                  <c:v>8246</c:v>
                </c:pt>
                <c:pt idx="7678">
                  <c:v>4050</c:v>
                </c:pt>
                <c:pt idx="7679">
                  <c:v>3186</c:v>
                </c:pt>
                <c:pt idx="7680">
                  <c:v>2530</c:v>
                </c:pt>
                <c:pt idx="7681">
                  <c:v>3366</c:v>
                </c:pt>
                <c:pt idx="7682">
                  <c:v>5751</c:v>
                </c:pt>
                <c:pt idx="7683">
                  <c:v>8064</c:v>
                </c:pt>
                <c:pt idx="7684">
                  <c:v>4455</c:v>
                </c:pt>
                <c:pt idx="7685">
                  <c:v>5472</c:v>
                </c:pt>
                <c:pt idx="7686">
                  <c:v>4125</c:v>
                </c:pt>
                <c:pt idx="7687">
                  <c:v>5360</c:v>
                </c:pt>
                <c:pt idx="7688">
                  <c:v>6580</c:v>
                </c:pt>
                <c:pt idx="7689">
                  <c:v>10752</c:v>
                </c:pt>
                <c:pt idx="7690">
                  <c:v>5500</c:v>
                </c:pt>
                <c:pt idx="7691">
                  <c:v>6215</c:v>
                </c:pt>
                <c:pt idx="7692">
                  <c:v>4536</c:v>
                </c:pt>
                <c:pt idx="7693">
                  <c:v>5427</c:v>
                </c:pt>
                <c:pt idx="7694">
                  <c:v>7208</c:v>
                </c:pt>
                <c:pt idx="7695">
                  <c:v>6419</c:v>
                </c:pt>
                <c:pt idx="7696">
                  <c:v>4095</c:v>
                </c:pt>
                <c:pt idx="7697">
                  <c:v>3078</c:v>
                </c:pt>
                <c:pt idx="7698">
                  <c:v>1978</c:v>
                </c:pt>
                <c:pt idx="7699">
                  <c:v>3304</c:v>
                </c:pt>
                <c:pt idx="7700">
                  <c:v>4312</c:v>
                </c:pt>
                <c:pt idx="7701">
                  <c:v>8820</c:v>
                </c:pt>
                <c:pt idx="7702">
                  <c:v>3375</c:v>
                </c:pt>
                <c:pt idx="7703">
                  <c:v>3510</c:v>
                </c:pt>
                <c:pt idx="7704">
                  <c:v>2436</c:v>
                </c:pt>
                <c:pt idx="7705">
                  <c:v>4648</c:v>
                </c:pt>
                <c:pt idx="7706">
                  <c:v>4508</c:v>
                </c:pt>
                <c:pt idx="7707">
                  <c:v>8085</c:v>
                </c:pt>
                <c:pt idx="7708">
                  <c:v>3381</c:v>
                </c:pt>
                <c:pt idx="7709">
                  <c:v>2850</c:v>
                </c:pt>
                <c:pt idx="7710">
                  <c:v>1672</c:v>
                </c:pt>
                <c:pt idx="7711">
                  <c:v>3480</c:v>
                </c:pt>
                <c:pt idx="7712">
                  <c:v>3375</c:v>
                </c:pt>
                <c:pt idx="7713">
                  <c:v>7392</c:v>
                </c:pt>
                <c:pt idx="7714">
                  <c:v>3332</c:v>
                </c:pt>
                <c:pt idx="7715">
                  <c:v>2774</c:v>
                </c:pt>
                <c:pt idx="7716">
                  <c:v>2156</c:v>
                </c:pt>
                <c:pt idx="7717">
                  <c:v>3021</c:v>
                </c:pt>
                <c:pt idx="7718">
                  <c:v>4508</c:v>
                </c:pt>
                <c:pt idx="7719">
                  <c:v>11072</c:v>
                </c:pt>
                <c:pt idx="7720">
                  <c:v>4698</c:v>
                </c:pt>
                <c:pt idx="7721">
                  <c:v>4998</c:v>
                </c:pt>
                <c:pt idx="7722">
                  <c:v>4160</c:v>
                </c:pt>
                <c:pt idx="7723">
                  <c:v>4914</c:v>
                </c:pt>
                <c:pt idx="7724">
                  <c:v>7475</c:v>
                </c:pt>
                <c:pt idx="7725">
                  <c:v>9971</c:v>
                </c:pt>
                <c:pt idx="7726">
                  <c:v>6888</c:v>
                </c:pt>
                <c:pt idx="7727">
                  <c:v>4664</c:v>
                </c:pt>
                <c:pt idx="7728">
                  <c:v>4732</c:v>
                </c:pt>
                <c:pt idx="7729">
                  <c:v>5640</c:v>
                </c:pt>
                <c:pt idx="7730">
                  <c:v>9108</c:v>
                </c:pt>
                <c:pt idx="7731">
                  <c:v>12544</c:v>
                </c:pt>
                <c:pt idx="7732">
                  <c:v>7205</c:v>
                </c:pt>
                <c:pt idx="7733">
                  <c:v>5886</c:v>
                </c:pt>
                <c:pt idx="7734">
                  <c:v>4505</c:v>
                </c:pt>
                <c:pt idx="7735">
                  <c:v>6120</c:v>
                </c:pt>
                <c:pt idx="7736">
                  <c:v>8768</c:v>
                </c:pt>
                <c:pt idx="7737">
                  <c:v>11760</c:v>
                </c:pt>
                <c:pt idx="7738">
                  <c:v>7830</c:v>
                </c:pt>
                <c:pt idx="7739">
                  <c:v>5460</c:v>
                </c:pt>
                <c:pt idx="7740">
                  <c:v>3672</c:v>
                </c:pt>
                <c:pt idx="7741">
                  <c:v>4307</c:v>
                </c:pt>
                <c:pt idx="7742">
                  <c:v>6784</c:v>
                </c:pt>
                <c:pt idx="7743">
                  <c:v>9086</c:v>
                </c:pt>
                <c:pt idx="7744">
                  <c:v>5130</c:v>
                </c:pt>
                <c:pt idx="7745">
                  <c:v>3900</c:v>
                </c:pt>
                <c:pt idx="7746">
                  <c:v>2968</c:v>
                </c:pt>
                <c:pt idx="7747">
                  <c:v>4032</c:v>
                </c:pt>
                <c:pt idx="7748">
                  <c:v>6664</c:v>
                </c:pt>
                <c:pt idx="7749">
                  <c:v>7616</c:v>
                </c:pt>
                <c:pt idx="7750">
                  <c:v>5208</c:v>
                </c:pt>
                <c:pt idx="7751">
                  <c:v>3186</c:v>
                </c:pt>
                <c:pt idx="7752">
                  <c:v>2914</c:v>
                </c:pt>
                <c:pt idx="7753">
                  <c:v>3266</c:v>
                </c:pt>
                <c:pt idx="7754">
                  <c:v>5832</c:v>
                </c:pt>
                <c:pt idx="7755">
                  <c:v>7956</c:v>
                </c:pt>
                <c:pt idx="7756">
                  <c:v>6076</c:v>
                </c:pt>
                <c:pt idx="7757">
                  <c:v>6552</c:v>
                </c:pt>
                <c:pt idx="7758">
                  <c:v>5440</c:v>
                </c:pt>
                <c:pt idx="7759">
                  <c:v>5751</c:v>
                </c:pt>
                <c:pt idx="7760">
                  <c:v>9048</c:v>
                </c:pt>
                <c:pt idx="7761">
                  <c:v>11999</c:v>
                </c:pt>
                <c:pt idx="7762">
                  <c:v>6785</c:v>
                </c:pt>
                <c:pt idx="7763">
                  <c:v>6696</c:v>
                </c:pt>
                <c:pt idx="7764">
                  <c:v>5456</c:v>
                </c:pt>
                <c:pt idx="7765">
                  <c:v>7770</c:v>
                </c:pt>
                <c:pt idx="7766">
                  <c:v>8658</c:v>
                </c:pt>
                <c:pt idx="7767">
                  <c:v>7540</c:v>
                </c:pt>
                <c:pt idx="7768">
                  <c:v>4200</c:v>
                </c:pt>
                <c:pt idx="7769">
                  <c:v>3960</c:v>
                </c:pt>
                <c:pt idx="7770">
                  <c:v>1911</c:v>
                </c:pt>
                <c:pt idx="7771">
                  <c:v>3240</c:v>
                </c:pt>
                <c:pt idx="7772">
                  <c:v>4212</c:v>
                </c:pt>
                <c:pt idx="7773">
                  <c:v>8996</c:v>
                </c:pt>
                <c:pt idx="7774">
                  <c:v>3127</c:v>
                </c:pt>
                <c:pt idx="7775">
                  <c:v>3569</c:v>
                </c:pt>
                <c:pt idx="7776">
                  <c:v>13056</c:v>
                </c:pt>
                <c:pt idx="7777">
                  <c:v>11520</c:v>
                </c:pt>
                <c:pt idx="7778">
                  <c:v>11200</c:v>
                </c:pt>
                <c:pt idx="7779">
                  <c:v>10116</c:v>
                </c:pt>
                <c:pt idx="7780">
                  <c:v>13158</c:v>
                </c:pt>
                <c:pt idx="7781">
                  <c:v>12540</c:v>
                </c:pt>
                <c:pt idx="7782">
                  <c:v>12804</c:v>
                </c:pt>
                <c:pt idx="7783">
                  <c:v>12285</c:v>
                </c:pt>
                <c:pt idx="7784">
                  <c:v>10336</c:v>
                </c:pt>
                <c:pt idx="7785">
                  <c:v>7936</c:v>
                </c:pt>
                <c:pt idx="7786">
                  <c:v>13158</c:v>
                </c:pt>
                <c:pt idx="7787">
                  <c:v>12600</c:v>
                </c:pt>
                <c:pt idx="7788">
                  <c:v>15600</c:v>
                </c:pt>
                <c:pt idx="7789">
                  <c:v>11025</c:v>
                </c:pt>
                <c:pt idx="7790">
                  <c:v>8478</c:v>
                </c:pt>
                <c:pt idx="7791">
                  <c:v>7440</c:v>
                </c:pt>
                <c:pt idx="7792">
                  <c:v>12427</c:v>
                </c:pt>
                <c:pt idx="7793">
                  <c:v>11628</c:v>
                </c:pt>
                <c:pt idx="7794">
                  <c:v>12276</c:v>
                </c:pt>
                <c:pt idx="7795">
                  <c:v>11025</c:v>
                </c:pt>
                <c:pt idx="7796">
                  <c:v>8820</c:v>
                </c:pt>
                <c:pt idx="7797">
                  <c:v>8959</c:v>
                </c:pt>
                <c:pt idx="7798">
                  <c:v>12364</c:v>
                </c:pt>
                <c:pt idx="7799">
                  <c:v>12987</c:v>
                </c:pt>
                <c:pt idx="7800">
                  <c:v>16104</c:v>
                </c:pt>
                <c:pt idx="7801">
                  <c:v>10952</c:v>
                </c:pt>
                <c:pt idx="7802">
                  <c:v>10368</c:v>
                </c:pt>
                <c:pt idx="7803">
                  <c:v>9537</c:v>
                </c:pt>
                <c:pt idx="7804">
                  <c:v>13160</c:v>
                </c:pt>
                <c:pt idx="7805">
                  <c:v>14080</c:v>
                </c:pt>
                <c:pt idx="7806">
                  <c:v>18800</c:v>
                </c:pt>
                <c:pt idx="7807">
                  <c:v>13940</c:v>
                </c:pt>
                <c:pt idx="7808">
                  <c:v>10952</c:v>
                </c:pt>
                <c:pt idx="7809">
                  <c:v>11286</c:v>
                </c:pt>
                <c:pt idx="7810">
                  <c:v>12960</c:v>
                </c:pt>
                <c:pt idx="7811">
                  <c:v>15962</c:v>
                </c:pt>
                <c:pt idx="7812">
                  <c:v>19096</c:v>
                </c:pt>
                <c:pt idx="7813">
                  <c:v>13038</c:v>
                </c:pt>
                <c:pt idx="7814">
                  <c:v>10325</c:v>
                </c:pt>
                <c:pt idx="7815">
                  <c:v>9450</c:v>
                </c:pt>
                <c:pt idx="7816">
                  <c:v>12788</c:v>
                </c:pt>
                <c:pt idx="7817">
                  <c:v>16544</c:v>
                </c:pt>
                <c:pt idx="7818">
                  <c:v>15375</c:v>
                </c:pt>
                <c:pt idx="7819">
                  <c:v>13283</c:v>
                </c:pt>
                <c:pt idx="7820">
                  <c:v>11618</c:v>
                </c:pt>
                <c:pt idx="7821">
                  <c:v>12960</c:v>
                </c:pt>
                <c:pt idx="7822">
                  <c:v>11997</c:v>
                </c:pt>
                <c:pt idx="7823">
                  <c:v>17040</c:v>
                </c:pt>
                <c:pt idx="7824">
                  <c:v>15912</c:v>
                </c:pt>
                <c:pt idx="7825">
                  <c:v>15050</c:v>
                </c:pt>
                <c:pt idx="7826">
                  <c:v>11340</c:v>
                </c:pt>
                <c:pt idx="7827">
                  <c:v>10404</c:v>
                </c:pt>
                <c:pt idx="7828">
                  <c:v>13860</c:v>
                </c:pt>
                <c:pt idx="7829">
                  <c:v>15750</c:v>
                </c:pt>
                <c:pt idx="7830">
                  <c:v>14739</c:v>
                </c:pt>
                <c:pt idx="7831">
                  <c:v>16500</c:v>
                </c:pt>
                <c:pt idx="7832">
                  <c:v>18538</c:v>
                </c:pt>
                <c:pt idx="7833">
                  <c:v>12480</c:v>
                </c:pt>
                <c:pt idx="7834">
                  <c:v>12642</c:v>
                </c:pt>
                <c:pt idx="7835">
                  <c:v>11070</c:v>
                </c:pt>
                <c:pt idx="7836">
                  <c:v>13160</c:v>
                </c:pt>
                <c:pt idx="7837">
                  <c:v>17066</c:v>
                </c:pt>
                <c:pt idx="7838">
                  <c:v>20160</c:v>
                </c:pt>
                <c:pt idx="7839">
                  <c:v>13330</c:v>
                </c:pt>
                <c:pt idx="7840">
                  <c:v>13986</c:v>
                </c:pt>
                <c:pt idx="7841">
                  <c:v>12546</c:v>
                </c:pt>
                <c:pt idx="7842">
                  <c:v>13392</c:v>
                </c:pt>
                <c:pt idx="7843">
                  <c:v>16320</c:v>
                </c:pt>
                <c:pt idx="7844">
                  <c:v>5400</c:v>
                </c:pt>
                <c:pt idx="7845">
                  <c:v>7020</c:v>
                </c:pt>
                <c:pt idx="7846">
                  <c:v>6426</c:v>
                </c:pt>
                <c:pt idx="7847">
                  <c:v>5670</c:v>
                </c:pt>
                <c:pt idx="7848">
                  <c:v>4576</c:v>
                </c:pt>
                <c:pt idx="7849">
                  <c:v>5600</c:v>
                </c:pt>
                <c:pt idx="7850">
                  <c:v>5100</c:v>
                </c:pt>
                <c:pt idx="7851">
                  <c:v>6647</c:v>
                </c:pt>
                <c:pt idx="7852">
                  <c:v>6372</c:v>
                </c:pt>
                <c:pt idx="7853">
                  <c:v>5538</c:v>
                </c:pt>
                <c:pt idx="7854">
                  <c:v>4480</c:v>
                </c:pt>
                <c:pt idx="7855">
                  <c:v>6006</c:v>
                </c:pt>
                <c:pt idx="7856">
                  <c:v>6120</c:v>
                </c:pt>
                <c:pt idx="7857">
                  <c:v>7890</c:v>
                </c:pt>
                <c:pt idx="7858">
                  <c:v>5152</c:v>
                </c:pt>
                <c:pt idx="7859">
                  <c:v>6120</c:v>
                </c:pt>
                <c:pt idx="7860">
                  <c:v>5425</c:v>
                </c:pt>
                <c:pt idx="7861">
                  <c:v>6612</c:v>
                </c:pt>
                <c:pt idx="7862">
                  <c:v>7038</c:v>
                </c:pt>
                <c:pt idx="7863">
                  <c:v>8874</c:v>
                </c:pt>
                <c:pt idx="7864">
                  <c:v>5568</c:v>
                </c:pt>
                <c:pt idx="7865">
                  <c:v>5964</c:v>
                </c:pt>
                <c:pt idx="7866">
                  <c:v>6086</c:v>
                </c:pt>
                <c:pt idx="7867">
                  <c:v>7344</c:v>
                </c:pt>
                <c:pt idx="7868">
                  <c:v>7560</c:v>
                </c:pt>
                <c:pt idx="7869">
                  <c:v>8610</c:v>
                </c:pt>
                <c:pt idx="7870">
                  <c:v>5520</c:v>
                </c:pt>
                <c:pt idx="7871">
                  <c:v>7595</c:v>
                </c:pt>
                <c:pt idx="7872">
                  <c:v>6300</c:v>
                </c:pt>
                <c:pt idx="7873">
                  <c:v>9440</c:v>
                </c:pt>
                <c:pt idx="7874">
                  <c:v>8260</c:v>
                </c:pt>
                <c:pt idx="7875">
                  <c:v>10659</c:v>
                </c:pt>
                <c:pt idx="7876">
                  <c:v>7128</c:v>
                </c:pt>
                <c:pt idx="7877">
                  <c:v>6838</c:v>
                </c:pt>
                <c:pt idx="7878">
                  <c:v>6409</c:v>
                </c:pt>
                <c:pt idx="7879">
                  <c:v>13300</c:v>
                </c:pt>
                <c:pt idx="7880">
                  <c:v>8555</c:v>
                </c:pt>
                <c:pt idx="7881">
                  <c:v>9120</c:v>
                </c:pt>
                <c:pt idx="7882">
                  <c:v>10846</c:v>
                </c:pt>
                <c:pt idx="7883">
                  <c:v>6272</c:v>
                </c:pt>
                <c:pt idx="7884">
                  <c:v>7161</c:v>
                </c:pt>
                <c:pt idx="7885">
                  <c:v>10872</c:v>
                </c:pt>
                <c:pt idx="7886">
                  <c:v>8235</c:v>
                </c:pt>
                <c:pt idx="7887">
                  <c:v>10065</c:v>
                </c:pt>
                <c:pt idx="7888">
                  <c:v>10846</c:v>
                </c:pt>
                <c:pt idx="7889">
                  <c:v>6450</c:v>
                </c:pt>
                <c:pt idx="7890">
                  <c:v>7980</c:v>
                </c:pt>
                <c:pt idx="7891">
                  <c:v>10530</c:v>
                </c:pt>
                <c:pt idx="7892">
                  <c:v>8712</c:v>
                </c:pt>
                <c:pt idx="7893">
                  <c:v>8160</c:v>
                </c:pt>
                <c:pt idx="7894">
                  <c:v>11340</c:v>
                </c:pt>
                <c:pt idx="7895">
                  <c:v>7400</c:v>
                </c:pt>
                <c:pt idx="7896">
                  <c:v>7416</c:v>
                </c:pt>
                <c:pt idx="7897">
                  <c:v>12516</c:v>
                </c:pt>
                <c:pt idx="7898">
                  <c:v>8432</c:v>
                </c:pt>
                <c:pt idx="7899">
                  <c:v>7192</c:v>
                </c:pt>
                <c:pt idx="7900">
                  <c:v>9945</c:v>
                </c:pt>
                <c:pt idx="7901">
                  <c:v>7344</c:v>
                </c:pt>
                <c:pt idx="7902">
                  <c:v>6440</c:v>
                </c:pt>
                <c:pt idx="7903">
                  <c:v>10019</c:v>
                </c:pt>
                <c:pt idx="7904">
                  <c:v>9180</c:v>
                </c:pt>
                <c:pt idx="7905">
                  <c:v>9486</c:v>
                </c:pt>
                <c:pt idx="7906">
                  <c:v>9554</c:v>
                </c:pt>
                <c:pt idx="7907">
                  <c:v>8280</c:v>
                </c:pt>
                <c:pt idx="7908">
                  <c:v>5850</c:v>
                </c:pt>
                <c:pt idx="7909">
                  <c:v>12716</c:v>
                </c:pt>
                <c:pt idx="7910">
                  <c:v>10656</c:v>
                </c:pt>
                <c:pt idx="7911">
                  <c:v>11322</c:v>
                </c:pt>
                <c:pt idx="7912">
                  <c:v>11324</c:v>
                </c:pt>
                <c:pt idx="7913">
                  <c:v>7560</c:v>
                </c:pt>
                <c:pt idx="7914">
                  <c:v>6240</c:v>
                </c:pt>
                <c:pt idx="7915">
                  <c:v>12546</c:v>
                </c:pt>
                <c:pt idx="7916">
                  <c:v>7920</c:v>
                </c:pt>
                <c:pt idx="7917">
                  <c:v>8184</c:v>
                </c:pt>
                <c:pt idx="7918">
                  <c:v>8943</c:v>
                </c:pt>
                <c:pt idx="7919">
                  <c:v>7665</c:v>
                </c:pt>
                <c:pt idx="7920">
                  <c:v>6574</c:v>
                </c:pt>
                <c:pt idx="7921">
                  <c:v>8388</c:v>
                </c:pt>
                <c:pt idx="7922">
                  <c:v>8092</c:v>
                </c:pt>
                <c:pt idx="7923">
                  <c:v>8604</c:v>
                </c:pt>
                <c:pt idx="7924">
                  <c:v>9880</c:v>
                </c:pt>
                <c:pt idx="7925">
                  <c:v>7410</c:v>
                </c:pt>
                <c:pt idx="7926">
                  <c:v>6930</c:v>
                </c:pt>
                <c:pt idx="7927">
                  <c:v>6930</c:v>
                </c:pt>
                <c:pt idx="7928">
                  <c:v>9792</c:v>
                </c:pt>
                <c:pt idx="7929">
                  <c:v>9009</c:v>
                </c:pt>
                <c:pt idx="7930">
                  <c:v>9870</c:v>
                </c:pt>
                <c:pt idx="7931">
                  <c:v>9792</c:v>
                </c:pt>
                <c:pt idx="7932">
                  <c:v>8670</c:v>
                </c:pt>
                <c:pt idx="7933">
                  <c:v>10045</c:v>
                </c:pt>
                <c:pt idx="7934">
                  <c:v>10840</c:v>
                </c:pt>
                <c:pt idx="7935">
                  <c:v>11016</c:v>
                </c:pt>
                <c:pt idx="7936">
                  <c:v>11684</c:v>
                </c:pt>
                <c:pt idx="7937">
                  <c:v>9024</c:v>
                </c:pt>
                <c:pt idx="7938">
                  <c:v>7426</c:v>
                </c:pt>
                <c:pt idx="7939">
                  <c:v>15190</c:v>
                </c:pt>
                <c:pt idx="7940">
                  <c:v>11880</c:v>
                </c:pt>
                <c:pt idx="7941">
                  <c:v>11883</c:v>
                </c:pt>
                <c:pt idx="7942">
                  <c:v>10350</c:v>
                </c:pt>
                <c:pt idx="7943">
                  <c:v>9576</c:v>
                </c:pt>
                <c:pt idx="7944">
                  <c:v>8918</c:v>
                </c:pt>
                <c:pt idx="7945">
                  <c:v>13050</c:v>
                </c:pt>
                <c:pt idx="7946">
                  <c:v>13981</c:v>
                </c:pt>
                <c:pt idx="7947">
                  <c:v>12800</c:v>
                </c:pt>
                <c:pt idx="7948">
                  <c:v>11802</c:v>
                </c:pt>
                <c:pt idx="7949">
                  <c:v>9184</c:v>
                </c:pt>
                <c:pt idx="7950">
                  <c:v>8624</c:v>
                </c:pt>
                <c:pt idx="7951">
                  <c:v>18360</c:v>
                </c:pt>
                <c:pt idx="7952">
                  <c:v>13858</c:v>
                </c:pt>
                <c:pt idx="7953">
                  <c:v>12887</c:v>
                </c:pt>
                <c:pt idx="7954">
                  <c:v>12144</c:v>
                </c:pt>
                <c:pt idx="7955">
                  <c:v>11362</c:v>
                </c:pt>
                <c:pt idx="7956">
                  <c:v>10560</c:v>
                </c:pt>
                <c:pt idx="7957">
                  <c:v>14784</c:v>
                </c:pt>
                <c:pt idx="7958">
                  <c:v>13590</c:v>
                </c:pt>
                <c:pt idx="7959">
                  <c:v>13066</c:v>
                </c:pt>
                <c:pt idx="7960">
                  <c:v>12648</c:v>
                </c:pt>
                <c:pt idx="7961">
                  <c:v>13260</c:v>
                </c:pt>
                <c:pt idx="7962">
                  <c:v>15517</c:v>
                </c:pt>
                <c:pt idx="7963">
                  <c:v>15240</c:v>
                </c:pt>
                <c:pt idx="7964">
                  <c:v>11480</c:v>
                </c:pt>
                <c:pt idx="7965">
                  <c:v>12054</c:v>
                </c:pt>
                <c:pt idx="7966">
                  <c:v>9672</c:v>
                </c:pt>
                <c:pt idx="7967">
                  <c:v>9633</c:v>
                </c:pt>
                <c:pt idx="7968">
                  <c:v>9675</c:v>
                </c:pt>
                <c:pt idx="7969">
                  <c:v>13464</c:v>
                </c:pt>
                <c:pt idx="7970">
                  <c:v>10404</c:v>
                </c:pt>
                <c:pt idx="7971">
                  <c:v>10920</c:v>
                </c:pt>
                <c:pt idx="7972">
                  <c:v>8820</c:v>
                </c:pt>
                <c:pt idx="7973">
                  <c:v>9366</c:v>
                </c:pt>
                <c:pt idx="7974">
                  <c:v>11050</c:v>
                </c:pt>
                <c:pt idx="7975">
                  <c:v>10304</c:v>
                </c:pt>
                <c:pt idx="7976">
                  <c:v>10257</c:v>
                </c:pt>
                <c:pt idx="7977">
                  <c:v>14076</c:v>
                </c:pt>
                <c:pt idx="7978">
                  <c:v>9880</c:v>
                </c:pt>
                <c:pt idx="7979">
                  <c:v>7770</c:v>
                </c:pt>
                <c:pt idx="7980">
                  <c:v>11628</c:v>
                </c:pt>
                <c:pt idx="7981">
                  <c:v>14336</c:v>
                </c:pt>
                <c:pt idx="7982">
                  <c:v>12880</c:v>
                </c:pt>
                <c:pt idx="7983">
                  <c:v>15272</c:v>
                </c:pt>
                <c:pt idx="7984">
                  <c:v>11264</c:v>
                </c:pt>
                <c:pt idx="7985">
                  <c:v>10840</c:v>
                </c:pt>
                <c:pt idx="7986">
                  <c:v>10535</c:v>
                </c:pt>
                <c:pt idx="7987">
                  <c:v>12800</c:v>
                </c:pt>
                <c:pt idx="7988">
                  <c:v>5824</c:v>
                </c:pt>
                <c:pt idx="7989">
                  <c:v>7840</c:v>
                </c:pt>
                <c:pt idx="7990">
                  <c:v>7812</c:v>
                </c:pt>
                <c:pt idx="7991">
                  <c:v>6006</c:v>
                </c:pt>
                <c:pt idx="7992">
                  <c:v>5580</c:v>
                </c:pt>
                <c:pt idx="7993">
                  <c:v>6090</c:v>
                </c:pt>
                <c:pt idx="7994">
                  <c:v>6720</c:v>
                </c:pt>
                <c:pt idx="7995">
                  <c:v>6450</c:v>
                </c:pt>
                <c:pt idx="7996">
                  <c:v>7359</c:v>
                </c:pt>
                <c:pt idx="7997">
                  <c:v>6086</c:v>
                </c:pt>
                <c:pt idx="7998">
                  <c:v>5600</c:v>
                </c:pt>
                <c:pt idx="7999">
                  <c:v>6656</c:v>
                </c:pt>
                <c:pt idx="8000">
                  <c:v>6336</c:v>
                </c:pt>
                <c:pt idx="8001">
                  <c:v>8208</c:v>
                </c:pt>
                <c:pt idx="8002">
                  <c:v>7293</c:v>
                </c:pt>
                <c:pt idx="8003">
                  <c:v>6336</c:v>
                </c:pt>
                <c:pt idx="8004">
                  <c:v>4608</c:v>
                </c:pt>
                <c:pt idx="8005">
                  <c:v>6402</c:v>
                </c:pt>
                <c:pt idx="8006">
                  <c:v>7688</c:v>
                </c:pt>
                <c:pt idx="8007">
                  <c:v>7140</c:v>
                </c:pt>
                <c:pt idx="8008">
                  <c:v>7828</c:v>
                </c:pt>
                <c:pt idx="8009">
                  <c:v>5363</c:v>
                </c:pt>
                <c:pt idx="8010">
                  <c:v>5662</c:v>
                </c:pt>
                <c:pt idx="8011">
                  <c:v>9702</c:v>
                </c:pt>
                <c:pt idx="8012">
                  <c:v>7680</c:v>
                </c:pt>
                <c:pt idx="8013">
                  <c:v>7514</c:v>
                </c:pt>
                <c:pt idx="8014">
                  <c:v>7740</c:v>
                </c:pt>
                <c:pt idx="8015">
                  <c:v>6369</c:v>
                </c:pt>
                <c:pt idx="8016">
                  <c:v>5320</c:v>
                </c:pt>
                <c:pt idx="8017">
                  <c:v>8858</c:v>
                </c:pt>
                <c:pt idx="8018">
                  <c:v>10692</c:v>
                </c:pt>
                <c:pt idx="8019">
                  <c:v>7875</c:v>
                </c:pt>
                <c:pt idx="8020">
                  <c:v>8155</c:v>
                </c:pt>
                <c:pt idx="8021">
                  <c:v>6208</c:v>
                </c:pt>
                <c:pt idx="8022">
                  <c:v>6435</c:v>
                </c:pt>
                <c:pt idx="8023">
                  <c:v>12672</c:v>
                </c:pt>
                <c:pt idx="8024">
                  <c:v>8550</c:v>
                </c:pt>
                <c:pt idx="8025">
                  <c:v>10064</c:v>
                </c:pt>
                <c:pt idx="8026">
                  <c:v>7920</c:v>
                </c:pt>
                <c:pt idx="8027">
                  <c:v>6612</c:v>
                </c:pt>
                <c:pt idx="8028">
                  <c:v>8512</c:v>
                </c:pt>
                <c:pt idx="8029">
                  <c:v>11424</c:v>
                </c:pt>
                <c:pt idx="8030">
                  <c:v>11016</c:v>
                </c:pt>
                <c:pt idx="8031">
                  <c:v>10824</c:v>
                </c:pt>
                <c:pt idx="8032">
                  <c:v>7888</c:v>
                </c:pt>
                <c:pt idx="8033">
                  <c:v>8028</c:v>
                </c:pt>
                <c:pt idx="8034">
                  <c:v>9890</c:v>
                </c:pt>
                <c:pt idx="8035">
                  <c:v>9568</c:v>
                </c:pt>
                <c:pt idx="8036">
                  <c:v>10982</c:v>
                </c:pt>
                <c:pt idx="8037">
                  <c:v>10296</c:v>
                </c:pt>
                <c:pt idx="8038">
                  <c:v>7980</c:v>
                </c:pt>
                <c:pt idx="8039">
                  <c:v>7605</c:v>
                </c:pt>
                <c:pt idx="8040">
                  <c:v>8580</c:v>
                </c:pt>
                <c:pt idx="8041">
                  <c:v>10290</c:v>
                </c:pt>
                <c:pt idx="8042">
                  <c:v>9216</c:v>
                </c:pt>
                <c:pt idx="8043">
                  <c:v>11352</c:v>
                </c:pt>
                <c:pt idx="8044">
                  <c:v>6864</c:v>
                </c:pt>
                <c:pt idx="8045">
                  <c:v>7029</c:v>
                </c:pt>
                <c:pt idx="8046">
                  <c:v>9660</c:v>
                </c:pt>
                <c:pt idx="8047">
                  <c:v>9568</c:v>
                </c:pt>
                <c:pt idx="8048">
                  <c:v>10880</c:v>
                </c:pt>
                <c:pt idx="8049">
                  <c:v>11088</c:v>
                </c:pt>
                <c:pt idx="8050">
                  <c:v>7805</c:v>
                </c:pt>
                <c:pt idx="8051">
                  <c:v>7293</c:v>
                </c:pt>
                <c:pt idx="8052">
                  <c:v>9384</c:v>
                </c:pt>
                <c:pt idx="8053">
                  <c:v>11662</c:v>
                </c:pt>
                <c:pt idx="8054">
                  <c:v>12285</c:v>
                </c:pt>
                <c:pt idx="8055">
                  <c:v>12096</c:v>
                </c:pt>
                <c:pt idx="8056">
                  <c:v>9009</c:v>
                </c:pt>
                <c:pt idx="8057">
                  <c:v>7840</c:v>
                </c:pt>
                <c:pt idx="8058">
                  <c:v>9417</c:v>
                </c:pt>
                <c:pt idx="8059">
                  <c:v>10208</c:v>
                </c:pt>
                <c:pt idx="8060">
                  <c:v>5292</c:v>
                </c:pt>
                <c:pt idx="8061">
                  <c:v>2821</c:v>
                </c:pt>
                <c:pt idx="8062">
                  <c:v>2256</c:v>
                </c:pt>
                <c:pt idx="8063">
                  <c:v>1107</c:v>
                </c:pt>
                <c:pt idx="8064">
                  <c:v>2938</c:v>
                </c:pt>
                <c:pt idx="8065">
                  <c:v>3912</c:v>
                </c:pt>
                <c:pt idx="8066">
                  <c:v>4370</c:v>
                </c:pt>
                <c:pt idx="8067">
                  <c:v>4945</c:v>
                </c:pt>
                <c:pt idx="8068">
                  <c:v>3861</c:v>
                </c:pt>
                <c:pt idx="8069">
                  <c:v>3808</c:v>
                </c:pt>
                <c:pt idx="8070">
                  <c:v>2418</c:v>
                </c:pt>
                <c:pt idx="8071">
                  <c:v>4030</c:v>
                </c:pt>
                <c:pt idx="8072">
                  <c:v>4263</c:v>
                </c:pt>
                <c:pt idx="8073">
                  <c:v>7316</c:v>
                </c:pt>
                <c:pt idx="8074">
                  <c:v>3100</c:v>
                </c:pt>
                <c:pt idx="8075">
                  <c:v>3640</c:v>
                </c:pt>
                <c:pt idx="8076">
                  <c:v>2784</c:v>
                </c:pt>
                <c:pt idx="8077">
                  <c:v>4131</c:v>
                </c:pt>
                <c:pt idx="8078">
                  <c:v>3003</c:v>
                </c:pt>
                <c:pt idx="8079">
                  <c:v>4410</c:v>
                </c:pt>
                <c:pt idx="8080">
                  <c:v>3580</c:v>
                </c:pt>
                <c:pt idx="8081">
                  <c:v>2980</c:v>
                </c:pt>
                <c:pt idx="8082">
                  <c:v>2782</c:v>
                </c:pt>
                <c:pt idx="8083">
                  <c:v>4620</c:v>
                </c:pt>
                <c:pt idx="8084">
                  <c:v>3029</c:v>
                </c:pt>
                <c:pt idx="8085">
                  <c:v>5456</c:v>
                </c:pt>
                <c:pt idx="8086">
                  <c:v>3800</c:v>
                </c:pt>
                <c:pt idx="8087">
                  <c:v>4914</c:v>
                </c:pt>
                <c:pt idx="8088">
                  <c:v>5814</c:v>
                </c:pt>
                <c:pt idx="8089">
                  <c:v>8976</c:v>
                </c:pt>
                <c:pt idx="8090">
                  <c:v>7680</c:v>
                </c:pt>
                <c:pt idx="8091">
                  <c:v>11200</c:v>
                </c:pt>
                <c:pt idx="8092">
                  <c:v>6450</c:v>
                </c:pt>
                <c:pt idx="8093">
                  <c:v>5568</c:v>
                </c:pt>
                <c:pt idx="8094">
                  <c:v>6000</c:v>
                </c:pt>
                <c:pt idx="8095">
                  <c:v>11760</c:v>
                </c:pt>
                <c:pt idx="8096">
                  <c:v>8704</c:v>
                </c:pt>
                <c:pt idx="8097">
                  <c:v>8976</c:v>
                </c:pt>
                <c:pt idx="8098">
                  <c:v>10626</c:v>
                </c:pt>
                <c:pt idx="8099">
                  <c:v>6432</c:v>
                </c:pt>
                <c:pt idx="8100">
                  <c:v>7176</c:v>
                </c:pt>
                <c:pt idx="8101">
                  <c:v>12784</c:v>
                </c:pt>
                <c:pt idx="8102">
                  <c:v>8432</c:v>
                </c:pt>
                <c:pt idx="8103">
                  <c:v>11008</c:v>
                </c:pt>
                <c:pt idx="8104">
                  <c:v>11620</c:v>
                </c:pt>
                <c:pt idx="8105">
                  <c:v>6004</c:v>
                </c:pt>
                <c:pt idx="8106">
                  <c:v>6794</c:v>
                </c:pt>
                <c:pt idx="8107">
                  <c:v>10320</c:v>
                </c:pt>
                <c:pt idx="8108">
                  <c:v>8816</c:v>
                </c:pt>
                <c:pt idx="8109">
                  <c:v>7714</c:v>
                </c:pt>
                <c:pt idx="8110">
                  <c:v>11938</c:v>
                </c:pt>
                <c:pt idx="8111">
                  <c:v>5535</c:v>
                </c:pt>
                <c:pt idx="8112">
                  <c:v>5513</c:v>
                </c:pt>
                <c:pt idx="8113">
                  <c:v>7788</c:v>
                </c:pt>
                <c:pt idx="8114">
                  <c:v>6390</c:v>
                </c:pt>
                <c:pt idx="8115">
                  <c:v>6351</c:v>
                </c:pt>
                <c:pt idx="8116">
                  <c:v>6080</c:v>
                </c:pt>
                <c:pt idx="8117">
                  <c:v>4350</c:v>
                </c:pt>
                <c:pt idx="8118">
                  <c:v>3840</c:v>
                </c:pt>
                <c:pt idx="8119">
                  <c:v>7410</c:v>
                </c:pt>
                <c:pt idx="8120">
                  <c:v>6975</c:v>
                </c:pt>
                <c:pt idx="8121">
                  <c:v>5886</c:v>
                </c:pt>
                <c:pt idx="8122">
                  <c:v>11628</c:v>
                </c:pt>
                <c:pt idx="8123">
                  <c:v>8000</c:v>
                </c:pt>
                <c:pt idx="8124">
                  <c:v>7452</c:v>
                </c:pt>
                <c:pt idx="8125">
                  <c:v>12036</c:v>
                </c:pt>
                <c:pt idx="8126">
                  <c:v>12926</c:v>
                </c:pt>
                <c:pt idx="8127">
                  <c:v>9672</c:v>
                </c:pt>
                <c:pt idx="8128">
                  <c:v>10994</c:v>
                </c:pt>
                <c:pt idx="8129">
                  <c:v>8360</c:v>
                </c:pt>
                <c:pt idx="8130">
                  <c:v>7896</c:v>
                </c:pt>
                <c:pt idx="8131">
                  <c:v>13824</c:v>
                </c:pt>
                <c:pt idx="8132">
                  <c:v>4352</c:v>
                </c:pt>
                <c:pt idx="8133">
                  <c:v>2312</c:v>
                </c:pt>
                <c:pt idx="8134">
                  <c:v>2016</c:v>
                </c:pt>
                <c:pt idx="8135">
                  <c:v>644</c:v>
                </c:pt>
                <c:pt idx="8136">
                  <c:v>1722</c:v>
                </c:pt>
                <c:pt idx="8137">
                  <c:v>2240</c:v>
                </c:pt>
                <c:pt idx="8138">
                  <c:v>5312</c:v>
                </c:pt>
                <c:pt idx="8139">
                  <c:v>1408</c:v>
                </c:pt>
                <c:pt idx="8140">
                  <c:v>1350</c:v>
                </c:pt>
                <c:pt idx="8141">
                  <c:v>476</c:v>
                </c:pt>
                <c:pt idx="8142">
                  <c:v>1560</c:v>
                </c:pt>
                <c:pt idx="8143">
                  <c:v>2220</c:v>
                </c:pt>
                <c:pt idx="8144">
                  <c:v>6084</c:v>
                </c:pt>
                <c:pt idx="8145">
                  <c:v>1749</c:v>
                </c:pt>
                <c:pt idx="8146">
                  <c:v>1682</c:v>
                </c:pt>
                <c:pt idx="8147">
                  <c:v>256</c:v>
                </c:pt>
                <c:pt idx="8148">
                  <c:v>984</c:v>
                </c:pt>
                <c:pt idx="8149">
                  <c:v>2318</c:v>
                </c:pt>
                <c:pt idx="8150">
                  <c:v>4900</c:v>
                </c:pt>
                <c:pt idx="8151">
                  <c:v>1887</c:v>
                </c:pt>
                <c:pt idx="8152">
                  <c:v>1377</c:v>
                </c:pt>
                <c:pt idx="8153">
                  <c:v>864</c:v>
                </c:pt>
                <c:pt idx="8154">
                  <c:v>1170</c:v>
                </c:pt>
                <c:pt idx="8155">
                  <c:v>2496</c:v>
                </c:pt>
                <c:pt idx="8156">
                  <c:v>6600</c:v>
                </c:pt>
                <c:pt idx="8157">
                  <c:v>2160</c:v>
                </c:pt>
                <c:pt idx="8158">
                  <c:v>2014</c:v>
                </c:pt>
                <c:pt idx="8159">
                  <c:v>1428</c:v>
                </c:pt>
                <c:pt idx="8160">
                  <c:v>1989</c:v>
                </c:pt>
                <c:pt idx="8161">
                  <c:v>3978</c:v>
                </c:pt>
                <c:pt idx="8162">
                  <c:v>8330</c:v>
                </c:pt>
                <c:pt idx="8163">
                  <c:v>3485</c:v>
                </c:pt>
                <c:pt idx="8164">
                  <c:v>2268</c:v>
                </c:pt>
                <c:pt idx="8165">
                  <c:v>2279</c:v>
                </c:pt>
                <c:pt idx="8166">
                  <c:v>2064</c:v>
                </c:pt>
                <c:pt idx="8167">
                  <c:v>5460</c:v>
                </c:pt>
                <c:pt idx="8168">
                  <c:v>8575</c:v>
                </c:pt>
                <c:pt idx="8169">
                  <c:v>4455</c:v>
                </c:pt>
                <c:pt idx="8170">
                  <c:v>3096</c:v>
                </c:pt>
                <c:pt idx="8171">
                  <c:v>2184</c:v>
                </c:pt>
                <c:pt idx="8172">
                  <c:v>3200</c:v>
                </c:pt>
                <c:pt idx="8173">
                  <c:v>5800</c:v>
                </c:pt>
                <c:pt idx="8174">
                  <c:v>9129</c:v>
                </c:pt>
                <c:pt idx="8175">
                  <c:v>4488</c:v>
                </c:pt>
                <c:pt idx="8176">
                  <c:v>3002</c:v>
                </c:pt>
                <c:pt idx="8177">
                  <c:v>2666</c:v>
                </c:pt>
                <c:pt idx="8178">
                  <c:v>2484</c:v>
                </c:pt>
                <c:pt idx="8179">
                  <c:v>6027</c:v>
                </c:pt>
                <c:pt idx="8180">
                  <c:v>7452</c:v>
                </c:pt>
                <c:pt idx="8181">
                  <c:v>3640</c:v>
                </c:pt>
                <c:pt idx="8182">
                  <c:v>1920</c:v>
                </c:pt>
                <c:pt idx="8183">
                  <c:v>1696</c:v>
                </c:pt>
                <c:pt idx="8184">
                  <c:v>1476</c:v>
                </c:pt>
                <c:pt idx="8185">
                  <c:v>3792</c:v>
                </c:pt>
                <c:pt idx="8186">
                  <c:v>5828</c:v>
                </c:pt>
                <c:pt idx="8187">
                  <c:v>2380</c:v>
                </c:pt>
                <c:pt idx="8188">
                  <c:v>1444</c:v>
                </c:pt>
                <c:pt idx="8189">
                  <c:v>1360</c:v>
                </c:pt>
                <c:pt idx="8190">
                  <c:v>1290</c:v>
                </c:pt>
                <c:pt idx="8191">
                  <c:v>3108</c:v>
                </c:pt>
                <c:pt idx="8192">
                  <c:v>5952</c:v>
                </c:pt>
                <c:pt idx="8193">
                  <c:v>2924</c:v>
                </c:pt>
                <c:pt idx="8194">
                  <c:v>3102</c:v>
                </c:pt>
                <c:pt idx="8195">
                  <c:v>2580</c:v>
                </c:pt>
                <c:pt idx="8196">
                  <c:v>2448</c:v>
                </c:pt>
                <c:pt idx="8197">
                  <c:v>3975</c:v>
                </c:pt>
                <c:pt idx="8198">
                  <c:v>7579</c:v>
                </c:pt>
                <c:pt idx="8199">
                  <c:v>3995</c:v>
                </c:pt>
                <c:pt idx="8200">
                  <c:v>3476</c:v>
                </c:pt>
                <c:pt idx="8201">
                  <c:v>2120</c:v>
                </c:pt>
                <c:pt idx="8202">
                  <c:v>2576</c:v>
                </c:pt>
                <c:pt idx="8203">
                  <c:v>4399</c:v>
                </c:pt>
                <c:pt idx="8204">
                  <c:v>4266</c:v>
                </c:pt>
                <c:pt idx="8205">
                  <c:v>4725</c:v>
                </c:pt>
                <c:pt idx="8206">
                  <c:v>5040</c:v>
                </c:pt>
                <c:pt idx="8207">
                  <c:v>3060</c:v>
                </c:pt>
                <c:pt idx="8208">
                  <c:v>2960</c:v>
                </c:pt>
                <c:pt idx="8209">
                  <c:v>5976</c:v>
                </c:pt>
                <c:pt idx="8210">
                  <c:v>4671</c:v>
                </c:pt>
                <c:pt idx="8211">
                  <c:v>5075</c:v>
                </c:pt>
                <c:pt idx="8212">
                  <c:v>4340</c:v>
                </c:pt>
                <c:pt idx="8213">
                  <c:v>2550</c:v>
                </c:pt>
                <c:pt idx="8214">
                  <c:v>2590</c:v>
                </c:pt>
                <c:pt idx="8215">
                  <c:v>4340</c:v>
                </c:pt>
                <c:pt idx="8216">
                  <c:v>5642</c:v>
                </c:pt>
                <c:pt idx="8217">
                  <c:v>5208</c:v>
                </c:pt>
                <c:pt idx="8218">
                  <c:v>5504</c:v>
                </c:pt>
                <c:pt idx="8219">
                  <c:v>3813</c:v>
                </c:pt>
                <c:pt idx="8220">
                  <c:v>2640</c:v>
                </c:pt>
                <c:pt idx="8221">
                  <c:v>4836</c:v>
                </c:pt>
                <c:pt idx="8222">
                  <c:v>7011</c:v>
                </c:pt>
                <c:pt idx="8223">
                  <c:v>5336</c:v>
                </c:pt>
                <c:pt idx="8224">
                  <c:v>5640</c:v>
                </c:pt>
                <c:pt idx="8225">
                  <c:v>3600</c:v>
                </c:pt>
                <c:pt idx="8226">
                  <c:v>2914</c:v>
                </c:pt>
                <c:pt idx="8227">
                  <c:v>6642</c:v>
                </c:pt>
                <c:pt idx="8228">
                  <c:v>7353</c:v>
                </c:pt>
                <c:pt idx="8229">
                  <c:v>5160</c:v>
                </c:pt>
                <c:pt idx="8230">
                  <c:v>6468</c:v>
                </c:pt>
                <c:pt idx="8231">
                  <c:v>4935</c:v>
                </c:pt>
                <c:pt idx="8232">
                  <c:v>2838</c:v>
                </c:pt>
                <c:pt idx="8233">
                  <c:v>7560</c:v>
                </c:pt>
                <c:pt idx="8234">
                  <c:v>11515</c:v>
                </c:pt>
                <c:pt idx="8235">
                  <c:v>9282</c:v>
                </c:pt>
                <c:pt idx="8236">
                  <c:v>8096</c:v>
                </c:pt>
                <c:pt idx="8237">
                  <c:v>6815</c:v>
                </c:pt>
                <c:pt idx="8238">
                  <c:v>4935</c:v>
                </c:pt>
                <c:pt idx="8239">
                  <c:v>10944</c:v>
                </c:pt>
                <c:pt idx="8240">
                  <c:v>11184</c:v>
                </c:pt>
                <c:pt idx="8241">
                  <c:v>9384</c:v>
                </c:pt>
                <c:pt idx="8242">
                  <c:v>8037</c:v>
                </c:pt>
                <c:pt idx="8243">
                  <c:v>6440</c:v>
                </c:pt>
                <c:pt idx="8244">
                  <c:v>7050</c:v>
                </c:pt>
                <c:pt idx="8245">
                  <c:v>10370</c:v>
                </c:pt>
                <c:pt idx="8246">
                  <c:v>10472</c:v>
                </c:pt>
                <c:pt idx="8247">
                  <c:v>11648</c:v>
                </c:pt>
                <c:pt idx="8248">
                  <c:v>7876</c:v>
                </c:pt>
                <c:pt idx="8249">
                  <c:v>6384</c:v>
                </c:pt>
                <c:pt idx="8250">
                  <c:v>7600</c:v>
                </c:pt>
                <c:pt idx="8251">
                  <c:v>7040</c:v>
                </c:pt>
                <c:pt idx="8252">
                  <c:v>7626</c:v>
                </c:pt>
                <c:pt idx="8253">
                  <c:v>9180</c:v>
                </c:pt>
                <c:pt idx="8254">
                  <c:v>6624</c:v>
                </c:pt>
                <c:pt idx="8255">
                  <c:v>5332</c:v>
                </c:pt>
                <c:pt idx="8256">
                  <c:v>6784</c:v>
                </c:pt>
                <c:pt idx="8257">
                  <c:v>7560</c:v>
                </c:pt>
                <c:pt idx="8258">
                  <c:v>8037</c:v>
                </c:pt>
                <c:pt idx="8259">
                  <c:v>9650</c:v>
                </c:pt>
                <c:pt idx="8260">
                  <c:v>5311</c:v>
                </c:pt>
                <c:pt idx="8261">
                  <c:v>5117</c:v>
                </c:pt>
                <c:pt idx="8262">
                  <c:v>5136</c:v>
                </c:pt>
                <c:pt idx="8263">
                  <c:v>6360</c:v>
                </c:pt>
                <c:pt idx="8264">
                  <c:v>9212</c:v>
                </c:pt>
                <c:pt idx="8265">
                  <c:v>10452</c:v>
                </c:pt>
                <c:pt idx="8266">
                  <c:v>6160</c:v>
                </c:pt>
                <c:pt idx="8267">
                  <c:v>5676</c:v>
                </c:pt>
                <c:pt idx="8268">
                  <c:v>5474</c:v>
                </c:pt>
                <c:pt idx="8269">
                  <c:v>8262</c:v>
                </c:pt>
                <c:pt idx="8270">
                  <c:v>10152</c:v>
                </c:pt>
                <c:pt idx="8271">
                  <c:v>10450</c:v>
                </c:pt>
                <c:pt idx="8272">
                  <c:v>7802</c:v>
                </c:pt>
                <c:pt idx="8273">
                  <c:v>6640</c:v>
                </c:pt>
                <c:pt idx="8274">
                  <c:v>6664</c:v>
                </c:pt>
                <c:pt idx="8275">
                  <c:v>9520</c:v>
                </c:pt>
                <c:pt idx="8276">
                  <c:v>2980</c:v>
                </c:pt>
                <c:pt idx="8277">
                  <c:v>4495</c:v>
                </c:pt>
                <c:pt idx="8278">
                  <c:v>3328</c:v>
                </c:pt>
                <c:pt idx="8279">
                  <c:v>2496</c:v>
                </c:pt>
                <c:pt idx="8280">
                  <c:v>3690</c:v>
                </c:pt>
                <c:pt idx="8281">
                  <c:v>4080</c:v>
                </c:pt>
                <c:pt idx="8282">
                  <c:v>3636</c:v>
                </c:pt>
                <c:pt idx="8283">
                  <c:v>5037</c:v>
                </c:pt>
                <c:pt idx="8284">
                  <c:v>3220</c:v>
                </c:pt>
                <c:pt idx="8285">
                  <c:v>3584</c:v>
                </c:pt>
                <c:pt idx="8286">
                  <c:v>2726</c:v>
                </c:pt>
                <c:pt idx="8287">
                  <c:v>4004</c:v>
                </c:pt>
                <c:pt idx="8288">
                  <c:v>4420</c:v>
                </c:pt>
                <c:pt idx="8289">
                  <c:v>6045</c:v>
                </c:pt>
                <c:pt idx="8290">
                  <c:v>3652</c:v>
                </c:pt>
                <c:pt idx="8291">
                  <c:v>3100</c:v>
                </c:pt>
                <c:pt idx="8292">
                  <c:v>2376</c:v>
                </c:pt>
                <c:pt idx="8293">
                  <c:v>3625</c:v>
                </c:pt>
                <c:pt idx="8294">
                  <c:v>2639</c:v>
                </c:pt>
                <c:pt idx="8295">
                  <c:v>3451</c:v>
                </c:pt>
                <c:pt idx="8296">
                  <c:v>2550</c:v>
                </c:pt>
                <c:pt idx="8297">
                  <c:v>2560</c:v>
                </c:pt>
                <c:pt idx="8298">
                  <c:v>2100</c:v>
                </c:pt>
                <c:pt idx="8299">
                  <c:v>3528</c:v>
                </c:pt>
                <c:pt idx="8300">
                  <c:v>2964</c:v>
                </c:pt>
                <c:pt idx="8301">
                  <c:v>4800</c:v>
                </c:pt>
                <c:pt idx="8302">
                  <c:v>2856</c:v>
                </c:pt>
                <c:pt idx="8303">
                  <c:v>3580</c:v>
                </c:pt>
                <c:pt idx="8304">
                  <c:v>4356</c:v>
                </c:pt>
                <c:pt idx="8305">
                  <c:v>8401</c:v>
                </c:pt>
                <c:pt idx="8306">
                  <c:v>7168</c:v>
                </c:pt>
                <c:pt idx="8307">
                  <c:v>7680</c:v>
                </c:pt>
                <c:pt idx="8308">
                  <c:v>5252</c:v>
                </c:pt>
                <c:pt idx="8309">
                  <c:v>5742</c:v>
                </c:pt>
                <c:pt idx="8310">
                  <c:v>4500</c:v>
                </c:pt>
                <c:pt idx="8311">
                  <c:v>11322</c:v>
                </c:pt>
                <c:pt idx="8312">
                  <c:v>7888</c:v>
                </c:pt>
                <c:pt idx="8313">
                  <c:v>7920</c:v>
                </c:pt>
                <c:pt idx="8314">
                  <c:v>9660</c:v>
                </c:pt>
                <c:pt idx="8315">
                  <c:v>6272</c:v>
                </c:pt>
                <c:pt idx="8316">
                  <c:v>6006</c:v>
                </c:pt>
                <c:pt idx="8317">
                  <c:v>10336</c:v>
                </c:pt>
                <c:pt idx="8318">
                  <c:v>6757</c:v>
                </c:pt>
                <c:pt idx="8319">
                  <c:v>11924</c:v>
                </c:pt>
                <c:pt idx="8320">
                  <c:v>12246</c:v>
                </c:pt>
                <c:pt idx="8321">
                  <c:v>5184</c:v>
                </c:pt>
                <c:pt idx="8322">
                  <c:v>5005</c:v>
                </c:pt>
                <c:pt idx="8323">
                  <c:v>9280</c:v>
                </c:pt>
                <c:pt idx="8324">
                  <c:v>8360</c:v>
                </c:pt>
                <c:pt idx="8325">
                  <c:v>7029</c:v>
                </c:pt>
                <c:pt idx="8326">
                  <c:v>8120</c:v>
                </c:pt>
                <c:pt idx="8327">
                  <c:v>5440</c:v>
                </c:pt>
                <c:pt idx="8328">
                  <c:v>4680</c:v>
                </c:pt>
                <c:pt idx="8329">
                  <c:v>6570</c:v>
                </c:pt>
                <c:pt idx="8330">
                  <c:v>5628</c:v>
                </c:pt>
                <c:pt idx="8331">
                  <c:v>4450</c:v>
                </c:pt>
                <c:pt idx="8332">
                  <c:v>4401</c:v>
                </c:pt>
                <c:pt idx="8333">
                  <c:v>3930</c:v>
                </c:pt>
                <c:pt idx="8334">
                  <c:v>3052</c:v>
                </c:pt>
                <c:pt idx="8335">
                  <c:v>5191</c:v>
                </c:pt>
                <c:pt idx="8336">
                  <c:v>4872</c:v>
                </c:pt>
                <c:pt idx="8337">
                  <c:v>4683</c:v>
                </c:pt>
                <c:pt idx="8338">
                  <c:v>7548</c:v>
                </c:pt>
                <c:pt idx="8339">
                  <c:v>5966</c:v>
                </c:pt>
                <c:pt idx="8340">
                  <c:v>6020</c:v>
                </c:pt>
                <c:pt idx="8341">
                  <c:v>8686</c:v>
                </c:pt>
                <c:pt idx="8342">
                  <c:v>9672</c:v>
                </c:pt>
                <c:pt idx="8343">
                  <c:v>9768</c:v>
                </c:pt>
                <c:pt idx="8344">
                  <c:v>9240</c:v>
                </c:pt>
                <c:pt idx="8345">
                  <c:v>7744</c:v>
                </c:pt>
                <c:pt idx="8346">
                  <c:v>6080</c:v>
                </c:pt>
                <c:pt idx="8347">
                  <c:v>11025</c:v>
                </c:pt>
                <c:pt idx="8348">
                  <c:v>3780</c:v>
                </c:pt>
                <c:pt idx="8349">
                  <c:v>1610</c:v>
                </c:pt>
                <c:pt idx="8350">
                  <c:v>1406</c:v>
                </c:pt>
                <c:pt idx="8351">
                  <c:v>506</c:v>
                </c:pt>
                <c:pt idx="8352">
                  <c:v>3534</c:v>
                </c:pt>
                <c:pt idx="8353">
                  <c:v>3648</c:v>
                </c:pt>
                <c:pt idx="8354">
                  <c:v>3296</c:v>
                </c:pt>
                <c:pt idx="8355">
                  <c:v>4992</c:v>
                </c:pt>
                <c:pt idx="8356">
                  <c:v>3536</c:v>
                </c:pt>
                <c:pt idx="8357">
                  <c:v>2712</c:v>
                </c:pt>
                <c:pt idx="8358">
                  <c:v>2465</c:v>
                </c:pt>
                <c:pt idx="8359">
                  <c:v>3888</c:v>
                </c:pt>
                <c:pt idx="8360">
                  <c:v>4462</c:v>
                </c:pt>
                <c:pt idx="8361">
                  <c:v>6208</c:v>
                </c:pt>
                <c:pt idx="8362">
                  <c:v>2880</c:v>
                </c:pt>
                <c:pt idx="8363">
                  <c:v>2668</c:v>
                </c:pt>
                <c:pt idx="8364">
                  <c:v>2464</c:v>
                </c:pt>
                <c:pt idx="8365">
                  <c:v>3120</c:v>
                </c:pt>
                <c:pt idx="8366">
                  <c:v>3225</c:v>
                </c:pt>
                <c:pt idx="8367">
                  <c:v>3232</c:v>
                </c:pt>
                <c:pt idx="8368">
                  <c:v>1672</c:v>
                </c:pt>
                <c:pt idx="8369">
                  <c:v>1740</c:v>
                </c:pt>
                <c:pt idx="8370">
                  <c:v>1672</c:v>
                </c:pt>
                <c:pt idx="8371">
                  <c:v>2310</c:v>
                </c:pt>
                <c:pt idx="8372">
                  <c:v>1568</c:v>
                </c:pt>
                <c:pt idx="8373">
                  <c:v>3488</c:v>
                </c:pt>
                <c:pt idx="8374">
                  <c:v>2090</c:v>
                </c:pt>
                <c:pt idx="8375">
                  <c:v>4290</c:v>
                </c:pt>
                <c:pt idx="8376">
                  <c:v>5148</c:v>
                </c:pt>
                <c:pt idx="8377">
                  <c:v>9468</c:v>
                </c:pt>
                <c:pt idx="8378">
                  <c:v>6750</c:v>
                </c:pt>
                <c:pt idx="8379">
                  <c:v>8155</c:v>
                </c:pt>
                <c:pt idx="8380">
                  <c:v>7980</c:v>
                </c:pt>
                <c:pt idx="8381">
                  <c:v>6510</c:v>
                </c:pt>
                <c:pt idx="8382">
                  <c:v>6270</c:v>
                </c:pt>
                <c:pt idx="8383">
                  <c:v>10080</c:v>
                </c:pt>
                <c:pt idx="8384">
                  <c:v>7936</c:v>
                </c:pt>
                <c:pt idx="8385">
                  <c:v>9768</c:v>
                </c:pt>
                <c:pt idx="8386">
                  <c:v>9982</c:v>
                </c:pt>
                <c:pt idx="8387">
                  <c:v>7056</c:v>
                </c:pt>
                <c:pt idx="8388">
                  <c:v>6265</c:v>
                </c:pt>
                <c:pt idx="8389">
                  <c:v>13160</c:v>
                </c:pt>
                <c:pt idx="8390">
                  <c:v>6291</c:v>
                </c:pt>
                <c:pt idx="8391">
                  <c:v>9087</c:v>
                </c:pt>
                <c:pt idx="8392">
                  <c:v>10008</c:v>
                </c:pt>
                <c:pt idx="8393">
                  <c:v>5180</c:v>
                </c:pt>
                <c:pt idx="8394">
                  <c:v>5880</c:v>
                </c:pt>
                <c:pt idx="8395">
                  <c:v>7917</c:v>
                </c:pt>
                <c:pt idx="8396">
                  <c:v>7828</c:v>
                </c:pt>
                <c:pt idx="8397">
                  <c:v>6228</c:v>
                </c:pt>
                <c:pt idx="8398">
                  <c:v>10011</c:v>
                </c:pt>
                <c:pt idx="8399">
                  <c:v>4620</c:v>
                </c:pt>
                <c:pt idx="8400">
                  <c:v>4060</c:v>
                </c:pt>
                <c:pt idx="8401">
                  <c:v>4940</c:v>
                </c:pt>
                <c:pt idx="8402">
                  <c:v>3680</c:v>
                </c:pt>
                <c:pt idx="8403">
                  <c:v>3979</c:v>
                </c:pt>
                <c:pt idx="8404">
                  <c:v>3984</c:v>
                </c:pt>
                <c:pt idx="8405">
                  <c:v>2548</c:v>
                </c:pt>
                <c:pt idx="8406">
                  <c:v>2310</c:v>
                </c:pt>
                <c:pt idx="8407">
                  <c:v>3822</c:v>
                </c:pt>
                <c:pt idx="8408">
                  <c:v>2632</c:v>
                </c:pt>
                <c:pt idx="8409">
                  <c:v>2800</c:v>
                </c:pt>
                <c:pt idx="8410">
                  <c:v>6468</c:v>
                </c:pt>
                <c:pt idx="8411">
                  <c:v>4860</c:v>
                </c:pt>
                <c:pt idx="8412">
                  <c:v>5513</c:v>
                </c:pt>
                <c:pt idx="8413">
                  <c:v>8460</c:v>
                </c:pt>
                <c:pt idx="8414">
                  <c:v>11040</c:v>
                </c:pt>
                <c:pt idx="8415">
                  <c:v>9920</c:v>
                </c:pt>
                <c:pt idx="8416">
                  <c:v>10199</c:v>
                </c:pt>
                <c:pt idx="8417">
                  <c:v>10036</c:v>
                </c:pt>
                <c:pt idx="8418">
                  <c:v>6200</c:v>
                </c:pt>
                <c:pt idx="8419">
                  <c:v>12600</c:v>
                </c:pt>
                <c:pt idx="8420">
                  <c:v>3780</c:v>
                </c:pt>
                <c:pt idx="8421">
                  <c:v>2640</c:v>
                </c:pt>
                <c:pt idx="8422">
                  <c:v>1909</c:v>
                </c:pt>
                <c:pt idx="8423">
                  <c:v>750</c:v>
                </c:pt>
                <c:pt idx="8424">
                  <c:v>3384</c:v>
                </c:pt>
                <c:pt idx="8425">
                  <c:v>2728</c:v>
                </c:pt>
                <c:pt idx="8426">
                  <c:v>4092</c:v>
                </c:pt>
                <c:pt idx="8427">
                  <c:v>5985</c:v>
                </c:pt>
                <c:pt idx="8428">
                  <c:v>5456</c:v>
                </c:pt>
                <c:pt idx="8429">
                  <c:v>7003</c:v>
                </c:pt>
                <c:pt idx="8430">
                  <c:v>4788</c:v>
                </c:pt>
                <c:pt idx="8431">
                  <c:v>2640</c:v>
                </c:pt>
                <c:pt idx="8432">
                  <c:v>6288</c:v>
                </c:pt>
                <c:pt idx="8433">
                  <c:v>8037</c:v>
                </c:pt>
                <c:pt idx="8434">
                  <c:v>5355</c:v>
                </c:pt>
                <c:pt idx="8435">
                  <c:v>6468</c:v>
                </c:pt>
                <c:pt idx="8436">
                  <c:v>3690</c:v>
                </c:pt>
                <c:pt idx="8437">
                  <c:v>2820</c:v>
                </c:pt>
                <c:pt idx="8438">
                  <c:v>6441</c:v>
                </c:pt>
                <c:pt idx="8439">
                  <c:v>8844</c:v>
                </c:pt>
                <c:pt idx="8440">
                  <c:v>6072</c:v>
                </c:pt>
                <c:pt idx="8441">
                  <c:v>6072</c:v>
                </c:pt>
                <c:pt idx="8442">
                  <c:v>4173</c:v>
                </c:pt>
                <c:pt idx="8443">
                  <c:v>2856</c:v>
                </c:pt>
                <c:pt idx="8444">
                  <c:v>8304</c:v>
                </c:pt>
                <c:pt idx="8445">
                  <c:v>13600</c:v>
                </c:pt>
                <c:pt idx="8446">
                  <c:v>11872</c:v>
                </c:pt>
                <c:pt idx="8447">
                  <c:v>14280</c:v>
                </c:pt>
                <c:pt idx="8448">
                  <c:v>12936</c:v>
                </c:pt>
                <c:pt idx="8449">
                  <c:v>10863</c:v>
                </c:pt>
                <c:pt idx="8450">
                  <c:v>18352</c:v>
                </c:pt>
                <c:pt idx="8451">
                  <c:v>20196</c:v>
                </c:pt>
                <c:pt idx="8452">
                  <c:v>19462</c:v>
                </c:pt>
                <c:pt idx="8453">
                  <c:v>17136</c:v>
                </c:pt>
                <c:pt idx="8454">
                  <c:v>10974</c:v>
                </c:pt>
                <c:pt idx="8455">
                  <c:v>14144</c:v>
                </c:pt>
                <c:pt idx="8456">
                  <c:v>14625</c:v>
                </c:pt>
                <c:pt idx="8457">
                  <c:v>17340</c:v>
                </c:pt>
                <c:pt idx="8458">
                  <c:v>16320</c:v>
                </c:pt>
                <c:pt idx="8459">
                  <c:v>14322</c:v>
                </c:pt>
                <c:pt idx="8460">
                  <c:v>9408</c:v>
                </c:pt>
                <c:pt idx="8461">
                  <c:v>10458</c:v>
                </c:pt>
                <c:pt idx="8462">
                  <c:v>5760</c:v>
                </c:pt>
                <c:pt idx="8463">
                  <c:v>6820</c:v>
                </c:pt>
                <c:pt idx="8464">
                  <c:v>6750</c:v>
                </c:pt>
                <c:pt idx="8465">
                  <c:v>3744</c:v>
                </c:pt>
                <c:pt idx="8466">
                  <c:v>3432</c:v>
                </c:pt>
                <c:pt idx="8467">
                  <c:v>5076</c:v>
                </c:pt>
                <c:pt idx="8468">
                  <c:v>4158</c:v>
                </c:pt>
                <c:pt idx="8469">
                  <c:v>5460</c:v>
                </c:pt>
                <c:pt idx="8470">
                  <c:v>8170</c:v>
                </c:pt>
                <c:pt idx="8471">
                  <c:v>5504</c:v>
                </c:pt>
                <c:pt idx="8472">
                  <c:v>4800</c:v>
                </c:pt>
                <c:pt idx="8473">
                  <c:v>5452</c:v>
                </c:pt>
                <c:pt idx="8474">
                  <c:v>7420</c:v>
                </c:pt>
                <c:pt idx="8475">
                  <c:v>7708</c:v>
                </c:pt>
                <c:pt idx="8476">
                  <c:v>10626</c:v>
                </c:pt>
                <c:pt idx="8477">
                  <c:v>7612</c:v>
                </c:pt>
                <c:pt idx="8478">
                  <c:v>7990</c:v>
                </c:pt>
                <c:pt idx="8479">
                  <c:v>8526</c:v>
                </c:pt>
                <c:pt idx="8480">
                  <c:v>13068</c:v>
                </c:pt>
                <c:pt idx="8481">
                  <c:v>16240</c:v>
                </c:pt>
                <c:pt idx="8482">
                  <c:v>14080</c:v>
                </c:pt>
                <c:pt idx="8483">
                  <c:v>13056</c:v>
                </c:pt>
                <c:pt idx="8484">
                  <c:v>11832</c:v>
                </c:pt>
                <c:pt idx="8485">
                  <c:v>11456</c:v>
                </c:pt>
                <c:pt idx="8486">
                  <c:v>12800</c:v>
                </c:pt>
                <c:pt idx="8487">
                  <c:v>8160</c:v>
                </c:pt>
                <c:pt idx="8488">
                  <c:v>7956</c:v>
                </c:pt>
                <c:pt idx="8489">
                  <c:v>5252</c:v>
                </c:pt>
                <c:pt idx="8490">
                  <c:v>5100</c:v>
                </c:pt>
                <c:pt idx="8491">
                  <c:v>6948</c:v>
                </c:pt>
                <c:pt idx="8492">
                  <c:v>7735</c:v>
                </c:pt>
                <c:pt idx="8493">
                  <c:v>10368</c:v>
                </c:pt>
                <c:pt idx="8494">
                  <c:v>5115</c:v>
                </c:pt>
                <c:pt idx="8495">
                  <c:v>4692</c:v>
                </c:pt>
                <c:pt idx="8496">
                  <c:v>1792</c:v>
                </c:pt>
                <c:pt idx="8497">
                  <c:v>1131</c:v>
                </c:pt>
                <c:pt idx="8498">
                  <c:v>3210</c:v>
                </c:pt>
                <c:pt idx="8499">
                  <c:v>4860</c:v>
                </c:pt>
                <c:pt idx="8500">
                  <c:v>3430</c:v>
                </c:pt>
                <c:pt idx="8501">
                  <c:v>4816</c:v>
                </c:pt>
                <c:pt idx="8502">
                  <c:v>2964</c:v>
                </c:pt>
                <c:pt idx="8503">
                  <c:v>1419</c:v>
                </c:pt>
                <c:pt idx="8504">
                  <c:v>3570</c:v>
                </c:pt>
                <c:pt idx="8505">
                  <c:v>5586</c:v>
                </c:pt>
                <c:pt idx="8506">
                  <c:v>3740</c:v>
                </c:pt>
                <c:pt idx="8507">
                  <c:v>4674</c:v>
                </c:pt>
                <c:pt idx="8508">
                  <c:v>2176</c:v>
                </c:pt>
                <c:pt idx="8509">
                  <c:v>1600</c:v>
                </c:pt>
                <c:pt idx="8510">
                  <c:v>4230</c:v>
                </c:pt>
                <c:pt idx="8511">
                  <c:v>6825</c:v>
                </c:pt>
                <c:pt idx="8512">
                  <c:v>4200</c:v>
                </c:pt>
                <c:pt idx="8513">
                  <c:v>4033</c:v>
                </c:pt>
                <c:pt idx="8514">
                  <c:v>2805</c:v>
                </c:pt>
                <c:pt idx="8515">
                  <c:v>1836</c:v>
                </c:pt>
                <c:pt idx="8516">
                  <c:v>7392</c:v>
                </c:pt>
                <c:pt idx="8517">
                  <c:v>8621</c:v>
                </c:pt>
                <c:pt idx="8518">
                  <c:v>9945</c:v>
                </c:pt>
                <c:pt idx="8519">
                  <c:v>12064</c:v>
                </c:pt>
                <c:pt idx="8520">
                  <c:v>11224</c:v>
                </c:pt>
                <c:pt idx="8521">
                  <c:v>8704</c:v>
                </c:pt>
                <c:pt idx="8522">
                  <c:v>18942</c:v>
                </c:pt>
                <c:pt idx="8523">
                  <c:v>16320</c:v>
                </c:pt>
                <c:pt idx="8524">
                  <c:v>13440</c:v>
                </c:pt>
                <c:pt idx="8525">
                  <c:v>12896</c:v>
                </c:pt>
                <c:pt idx="8526">
                  <c:v>12155</c:v>
                </c:pt>
                <c:pt idx="8527">
                  <c:v>15120</c:v>
                </c:pt>
                <c:pt idx="8528">
                  <c:v>15252</c:v>
                </c:pt>
                <c:pt idx="8529">
                  <c:v>18224</c:v>
                </c:pt>
                <c:pt idx="8530">
                  <c:v>12720</c:v>
                </c:pt>
                <c:pt idx="8531">
                  <c:v>11395</c:v>
                </c:pt>
                <c:pt idx="8532">
                  <c:v>7072</c:v>
                </c:pt>
                <c:pt idx="8533">
                  <c:v>6732</c:v>
                </c:pt>
                <c:pt idx="8534">
                  <c:v>4400</c:v>
                </c:pt>
                <c:pt idx="8535">
                  <c:v>5215</c:v>
                </c:pt>
                <c:pt idx="8536">
                  <c:v>6579</c:v>
                </c:pt>
                <c:pt idx="8537">
                  <c:v>2652</c:v>
                </c:pt>
                <c:pt idx="8538">
                  <c:v>2590</c:v>
                </c:pt>
                <c:pt idx="8539">
                  <c:v>2886</c:v>
                </c:pt>
                <c:pt idx="8540">
                  <c:v>2739</c:v>
                </c:pt>
                <c:pt idx="8541">
                  <c:v>3332</c:v>
                </c:pt>
                <c:pt idx="8542">
                  <c:v>6747</c:v>
                </c:pt>
                <c:pt idx="8543">
                  <c:v>4641</c:v>
                </c:pt>
                <c:pt idx="8544">
                  <c:v>3131</c:v>
                </c:pt>
                <c:pt idx="8545">
                  <c:v>4410</c:v>
                </c:pt>
                <c:pt idx="8546">
                  <c:v>4360</c:v>
                </c:pt>
                <c:pt idx="8547">
                  <c:v>5882</c:v>
                </c:pt>
                <c:pt idx="8548">
                  <c:v>7514</c:v>
                </c:pt>
                <c:pt idx="8549">
                  <c:v>4719</c:v>
                </c:pt>
                <c:pt idx="8550">
                  <c:v>5184</c:v>
                </c:pt>
                <c:pt idx="8551">
                  <c:v>7616</c:v>
                </c:pt>
                <c:pt idx="8552">
                  <c:v>10560</c:v>
                </c:pt>
                <c:pt idx="8553">
                  <c:v>12152</c:v>
                </c:pt>
                <c:pt idx="8554">
                  <c:v>12150</c:v>
                </c:pt>
                <c:pt idx="8555">
                  <c:v>8745</c:v>
                </c:pt>
                <c:pt idx="8556">
                  <c:v>8976</c:v>
                </c:pt>
                <c:pt idx="8557">
                  <c:v>9263</c:v>
                </c:pt>
                <c:pt idx="8558">
                  <c:v>12350</c:v>
                </c:pt>
                <c:pt idx="8559">
                  <c:v>5359</c:v>
                </c:pt>
                <c:pt idx="8560">
                  <c:v>5236</c:v>
                </c:pt>
                <c:pt idx="8561">
                  <c:v>3168</c:v>
                </c:pt>
                <c:pt idx="8562">
                  <c:v>2856</c:v>
                </c:pt>
                <c:pt idx="8563">
                  <c:v>4200</c:v>
                </c:pt>
                <c:pt idx="8564">
                  <c:v>4825</c:v>
                </c:pt>
                <c:pt idx="8565">
                  <c:v>6656</c:v>
                </c:pt>
                <c:pt idx="8566">
                  <c:v>4131</c:v>
                </c:pt>
                <c:pt idx="8567">
                  <c:v>2890</c:v>
                </c:pt>
                <c:pt idx="8568">
                  <c:v>1488</c:v>
                </c:pt>
                <c:pt idx="8569">
                  <c:v>3360</c:v>
                </c:pt>
                <c:pt idx="8570">
                  <c:v>2682</c:v>
                </c:pt>
                <c:pt idx="8571">
                  <c:v>4560</c:v>
                </c:pt>
                <c:pt idx="8572">
                  <c:v>2310</c:v>
                </c:pt>
                <c:pt idx="8573">
                  <c:v>2240</c:v>
                </c:pt>
                <c:pt idx="8574">
                  <c:v>1500</c:v>
                </c:pt>
                <c:pt idx="8575">
                  <c:v>2520</c:v>
                </c:pt>
                <c:pt idx="8576">
                  <c:v>2940</c:v>
                </c:pt>
                <c:pt idx="8577">
                  <c:v>3880</c:v>
                </c:pt>
                <c:pt idx="8578">
                  <c:v>2220</c:v>
                </c:pt>
                <c:pt idx="8579">
                  <c:v>1070</c:v>
                </c:pt>
                <c:pt idx="8580">
                  <c:v>1050</c:v>
                </c:pt>
                <c:pt idx="8581">
                  <c:v>2112</c:v>
                </c:pt>
                <c:pt idx="8582">
                  <c:v>2720</c:v>
                </c:pt>
                <c:pt idx="8583">
                  <c:v>6156</c:v>
                </c:pt>
                <c:pt idx="8584">
                  <c:v>2816</c:v>
                </c:pt>
                <c:pt idx="8585">
                  <c:v>2071</c:v>
                </c:pt>
                <c:pt idx="8586">
                  <c:v>1786</c:v>
                </c:pt>
                <c:pt idx="8587">
                  <c:v>2610</c:v>
                </c:pt>
                <c:pt idx="8588">
                  <c:v>4096</c:v>
                </c:pt>
                <c:pt idx="8589">
                  <c:v>4368</c:v>
                </c:pt>
                <c:pt idx="8590">
                  <c:v>2376</c:v>
                </c:pt>
                <c:pt idx="8591">
                  <c:v>1664</c:v>
                </c:pt>
                <c:pt idx="8592">
                  <c:v>1716</c:v>
                </c:pt>
                <c:pt idx="8593">
                  <c:v>3168</c:v>
                </c:pt>
                <c:pt idx="8594">
                  <c:v>6080</c:v>
                </c:pt>
                <c:pt idx="8595">
                  <c:v>6944</c:v>
                </c:pt>
                <c:pt idx="8596">
                  <c:v>3640</c:v>
                </c:pt>
                <c:pt idx="8597">
                  <c:v>2983</c:v>
                </c:pt>
                <c:pt idx="8598">
                  <c:v>2048</c:v>
                </c:pt>
                <c:pt idx="8599">
                  <c:v>3920</c:v>
                </c:pt>
                <c:pt idx="8600">
                  <c:v>6528</c:v>
                </c:pt>
                <c:pt idx="8601">
                  <c:v>6696</c:v>
                </c:pt>
                <c:pt idx="8602">
                  <c:v>5012</c:v>
                </c:pt>
                <c:pt idx="8603">
                  <c:v>3634</c:v>
                </c:pt>
                <c:pt idx="8604">
                  <c:v>1736</c:v>
                </c:pt>
                <c:pt idx="8605">
                  <c:v>2507</c:v>
                </c:pt>
                <c:pt idx="8606">
                  <c:v>4968</c:v>
                </c:pt>
                <c:pt idx="8607">
                  <c:v>5244</c:v>
                </c:pt>
                <c:pt idx="8608">
                  <c:v>3002</c:v>
                </c:pt>
                <c:pt idx="8609">
                  <c:v>735</c:v>
                </c:pt>
                <c:pt idx="8610">
                  <c:v>777</c:v>
                </c:pt>
                <c:pt idx="8611">
                  <c:v>1824</c:v>
                </c:pt>
                <c:pt idx="8612">
                  <c:v>2376</c:v>
                </c:pt>
                <c:pt idx="8613">
                  <c:v>4824</c:v>
                </c:pt>
                <c:pt idx="8614">
                  <c:v>1848</c:v>
                </c:pt>
                <c:pt idx="8615">
                  <c:v>1170</c:v>
                </c:pt>
                <c:pt idx="8616">
                  <c:v>1222</c:v>
                </c:pt>
                <c:pt idx="8617">
                  <c:v>1700</c:v>
                </c:pt>
                <c:pt idx="8618">
                  <c:v>3500</c:v>
                </c:pt>
                <c:pt idx="8619">
                  <c:v>3630</c:v>
                </c:pt>
                <c:pt idx="8620">
                  <c:v>1904</c:v>
                </c:pt>
                <c:pt idx="8621">
                  <c:v>1498</c:v>
                </c:pt>
                <c:pt idx="8622">
                  <c:v>1860</c:v>
                </c:pt>
                <c:pt idx="8623">
                  <c:v>3444</c:v>
                </c:pt>
                <c:pt idx="8624">
                  <c:v>5530</c:v>
                </c:pt>
                <c:pt idx="8625">
                  <c:v>6699</c:v>
                </c:pt>
                <c:pt idx="8626">
                  <c:v>3740</c:v>
                </c:pt>
                <c:pt idx="8627">
                  <c:v>3060</c:v>
                </c:pt>
                <c:pt idx="8628">
                  <c:v>2992</c:v>
                </c:pt>
                <c:pt idx="8629">
                  <c:v>3348</c:v>
                </c:pt>
                <c:pt idx="8630">
                  <c:v>4930</c:v>
                </c:pt>
                <c:pt idx="8631">
                  <c:v>2616</c:v>
                </c:pt>
                <c:pt idx="8632">
                  <c:v>3567</c:v>
                </c:pt>
                <c:pt idx="8633">
                  <c:v>3255</c:v>
                </c:pt>
                <c:pt idx="8634">
                  <c:v>2040</c:v>
                </c:pt>
                <c:pt idx="8635">
                  <c:v>1855</c:v>
                </c:pt>
                <c:pt idx="8636">
                  <c:v>3696</c:v>
                </c:pt>
                <c:pt idx="8637">
                  <c:v>3366</c:v>
                </c:pt>
                <c:pt idx="8638">
                  <c:v>3567</c:v>
                </c:pt>
                <c:pt idx="8639">
                  <c:v>3444</c:v>
                </c:pt>
                <c:pt idx="8640">
                  <c:v>1856</c:v>
                </c:pt>
                <c:pt idx="8641">
                  <c:v>1376</c:v>
                </c:pt>
                <c:pt idx="8642">
                  <c:v>2744</c:v>
                </c:pt>
                <c:pt idx="8643">
                  <c:v>4004</c:v>
                </c:pt>
                <c:pt idx="8644">
                  <c:v>3920</c:v>
                </c:pt>
                <c:pt idx="8645">
                  <c:v>4592</c:v>
                </c:pt>
                <c:pt idx="8646">
                  <c:v>2925</c:v>
                </c:pt>
                <c:pt idx="8647">
                  <c:v>1290</c:v>
                </c:pt>
                <c:pt idx="8648">
                  <c:v>3600</c:v>
                </c:pt>
                <c:pt idx="8649">
                  <c:v>7304</c:v>
                </c:pt>
                <c:pt idx="8650">
                  <c:v>3432</c:v>
                </c:pt>
                <c:pt idx="8651">
                  <c:v>5358</c:v>
                </c:pt>
                <c:pt idx="8652">
                  <c:v>2380</c:v>
                </c:pt>
                <c:pt idx="8653">
                  <c:v>1404</c:v>
                </c:pt>
                <c:pt idx="8654">
                  <c:v>4410</c:v>
                </c:pt>
                <c:pt idx="8655">
                  <c:v>6045</c:v>
                </c:pt>
                <c:pt idx="8656">
                  <c:v>3924</c:v>
                </c:pt>
                <c:pt idx="8657">
                  <c:v>4641</c:v>
                </c:pt>
                <c:pt idx="8658">
                  <c:v>3102</c:v>
                </c:pt>
                <c:pt idx="8659">
                  <c:v>1914</c:v>
                </c:pt>
                <c:pt idx="8660">
                  <c:v>7958</c:v>
                </c:pt>
                <c:pt idx="8661">
                  <c:v>10320</c:v>
                </c:pt>
                <c:pt idx="8662">
                  <c:v>9494</c:v>
                </c:pt>
                <c:pt idx="8663">
                  <c:v>11024</c:v>
                </c:pt>
                <c:pt idx="8664">
                  <c:v>11098</c:v>
                </c:pt>
                <c:pt idx="8665">
                  <c:v>9380</c:v>
                </c:pt>
                <c:pt idx="8666">
                  <c:v>17094</c:v>
                </c:pt>
                <c:pt idx="8667">
                  <c:v>17880</c:v>
                </c:pt>
                <c:pt idx="8668">
                  <c:v>14322</c:v>
                </c:pt>
                <c:pt idx="8669">
                  <c:v>14586</c:v>
                </c:pt>
                <c:pt idx="8670">
                  <c:v>10431</c:v>
                </c:pt>
                <c:pt idx="8671">
                  <c:v>13464</c:v>
                </c:pt>
                <c:pt idx="8672">
                  <c:v>15912</c:v>
                </c:pt>
                <c:pt idx="8673">
                  <c:v>17664</c:v>
                </c:pt>
                <c:pt idx="8674">
                  <c:v>15872</c:v>
                </c:pt>
                <c:pt idx="8675">
                  <c:v>10750</c:v>
                </c:pt>
                <c:pt idx="8676">
                  <c:v>6400</c:v>
                </c:pt>
                <c:pt idx="8677">
                  <c:v>7208</c:v>
                </c:pt>
                <c:pt idx="8678">
                  <c:v>4664</c:v>
                </c:pt>
                <c:pt idx="8679">
                  <c:v>5066</c:v>
                </c:pt>
                <c:pt idx="8680">
                  <c:v>6794</c:v>
                </c:pt>
                <c:pt idx="8681">
                  <c:v>3237</c:v>
                </c:pt>
                <c:pt idx="8682">
                  <c:v>2356</c:v>
                </c:pt>
                <c:pt idx="8683">
                  <c:v>3696</c:v>
                </c:pt>
                <c:pt idx="8684">
                  <c:v>3060</c:v>
                </c:pt>
                <c:pt idx="8685">
                  <c:v>3451</c:v>
                </c:pt>
                <c:pt idx="8686">
                  <c:v>6623</c:v>
                </c:pt>
                <c:pt idx="8687">
                  <c:v>4033</c:v>
                </c:pt>
                <c:pt idx="8688">
                  <c:v>3876</c:v>
                </c:pt>
                <c:pt idx="8689">
                  <c:v>3720</c:v>
                </c:pt>
                <c:pt idx="8690">
                  <c:v>5043</c:v>
                </c:pt>
                <c:pt idx="8691">
                  <c:v>6460</c:v>
                </c:pt>
                <c:pt idx="8692">
                  <c:v>7474</c:v>
                </c:pt>
                <c:pt idx="8693">
                  <c:v>4864</c:v>
                </c:pt>
                <c:pt idx="8694">
                  <c:v>5811</c:v>
                </c:pt>
                <c:pt idx="8695">
                  <c:v>7250</c:v>
                </c:pt>
                <c:pt idx="8696">
                  <c:v>8745</c:v>
                </c:pt>
                <c:pt idx="8697">
                  <c:v>11475</c:v>
                </c:pt>
                <c:pt idx="8698">
                  <c:v>13048</c:v>
                </c:pt>
                <c:pt idx="8699">
                  <c:v>9264</c:v>
                </c:pt>
                <c:pt idx="8700">
                  <c:v>8745</c:v>
                </c:pt>
                <c:pt idx="8701">
                  <c:v>8478</c:v>
                </c:pt>
                <c:pt idx="8702">
                  <c:v>11055</c:v>
                </c:pt>
                <c:pt idx="8703">
                  <c:v>3360</c:v>
                </c:pt>
                <c:pt idx="8704">
                  <c:v>3844</c:v>
                </c:pt>
                <c:pt idx="8705">
                  <c:v>4224</c:v>
                </c:pt>
                <c:pt idx="8706">
                  <c:v>2652</c:v>
                </c:pt>
                <c:pt idx="8707">
                  <c:v>2244</c:v>
                </c:pt>
                <c:pt idx="8708">
                  <c:v>4760</c:v>
                </c:pt>
                <c:pt idx="8709">
                  <c:v>4200</c:v>
                </c:pt>
                <c:pt idx="8710">
                  <c:v>3844</c:v>
                </c:pt>
                <c:pt idx="8711">
                  <c:v>4488</c:v>
                </c:pt>
                <c:pt idx="8712">
                  <c:v>2475</c:v>
                </c:pt>
                <c:pt idx="8713">
                  <c:v>1749</c:v>
                </c:pt>
                <c:pt idx="8714">
                  <c:v>4192</c:v>
                </c:pt>
                <c:pt idx="8715">
                  <c:v>5191</c:v>
                </c:pt>
                <c:pt idx="8716">
                  <c:v>4560</c:v>
                </c:pt>
                <c:pt idx="8717">
                  <c:v>4680</c:v>
                </c:pt>
                <c:pt idx="8718">
                  <c:v>4128</c:v>
                </c:pt>
                <c:pt idx="8719">
                  <c:v>2000</c:v>
                </c:pt>
                <c:pt idx="8720">
                  <c:v>3161</c:v>
                </c:pt>
                <c:pt idx="8721">
                  <c:v>6384</c:v>
                </c:pt>
                <c:pt idx="8722">
                  <c:v>3852</c:v>
                </c:pt>
                <c:pt idx="8723">
                  <c:v>4800</c:v>
                </c:pt>
                <c:pt idx="8724">
                  <c:v>2457</c:v>
                </c:pt>
                <c:pt idx="8725">
                  <c:v>1904</c:v>
                </c:pt>
                <c:pt idx="8726">
                  <c:v>4797</c:v>
                </c:pt>
                <c:pt idx="8727">
                  <c:v>5632</c:v>
                </c:pt>
                <c:pt idx="8728">
                  <c:v>5120</c:v>
                </c:pt>
                <c:pt idx="8729">
                  <c:v>5032</c:v>
                </c:pt>
                <c:pt idx="8730">
                  <c:v>3333</c:v>
                </c:pt>
                <c:pt idx="8731">
                  <c:v>2464</c:v>
                </c:pt>
                <c:pt idx="8732">
                  <c:v>8188</c:v>
                </c:pt>
                <c:pt idx="8733">
                  <c:v>12032</c:v>
                </c:pt>
                <c:pt idx="8734">
                  <c:v>12320</c:v>
                </c:pt>
                <c:pt idx="8735">
                  <c:v>11550</c:v>
                </c:pt>
                <c:pt idx="8736">
                  <c:v>10856</c:v>
                </c:pt>
                <c:pt idx="8737">
                  <c:v>10710</c:v>
                </c:pt>
                <c:pt idx="8738">
                  <c:v>19840</c:v>
                </c:pt>
                <c:pt idx="8739">
                  <c:v>18972</c:v>
                </c:pt>
                <c:pt idx="8740">
                  <c:v>16616</c:v>
                </c:pt>
                <c:pt idx="8741">
                  <c:v>14490</c:v>
                </c:pt>
                <c:pt idx="8742">
                  <c:v>12276</c:v>
                </c:pt>
                <c:pt idx="8743">
                  <c:v>16133</c:v>
                </c:pt>
                <c:pt idx="8744">
                  <c:v>16848</c:v>
                </c:pt>
                <c:pt idx="8745">
                  <c:v>18615</c:v>
                </c:pt>
                <c:pt idx="8746">
                  <c:v>14592</c:v>
                </c:pt>
                <c:pt idx="8747">
                  <c:v>10850</c:v>
                </c:pt>
                <c:pt idx="8748">
                  <c:v>7865</c:v>
                </c:pt>
                <c:pt idx="8749">
                  <c:v>7144</c:v>
                </c:pt>
                <c:pt idx="8750">
                  <c:v>4692</c:v>
                </c:pt>
                <c:pt idx="8751">
                  <c:v>5775</c:v>
                </c:pt>
                <c:pt idx="8752">
                  <c:v>7000</c:v>
                </c:pt>
                <c:pt idx="8753">
                  <c:v>2880</c:v>
                </c:pt>
                <c:pt idx="8754">
                  <c:v>2720</c:v>
                </c:pt>
                <c:pt idx="8755">
                  <c:v>3403</c:v>
                </c:pt>
                <c:pt idx="8756">
                  <c:v>2700</c:v>
                </c:pt>
                <c:pt idx="8757">
                  <c:v>3100</c:v>
                </c:pt>
                <c:pt idx="8758">
                  <c:v>6256</c:v>
                </c:pt>
                <c:pt idx="8759">
                  <c:v>4224</c:v>
                </c:pt>
                <c:pt idx="8760">
                  <c:v>3720</c:v>
                </c:pt>
                <c:pt idx="8761">
                  <c:v>4368</c:v>
                </c:pt>
                <c:pt idx="8762">
                  <c:v>6160</c:v>
                </c:pt>
                <c:pt idx="8763">
                  <c:v>6132</c:v>
                </c:pt>
                <c:pt idx="8764">
                  <c:v>7840</c:v>
                </c:pt>
                <c:pt idx="8765">
                  <c:v>4740</c:v>
                </c:pt>
                <c:pt idx="8766">
                  <c:v>6200</c:v>
                </c:pt>
                <c:pt idx="8767">
                  <c:v>7791</c:v>
                </c:pt>
                <c:pt idx="8768">
                  <c:v>11520</c:v>
                </c:pt>
                <c:pt idx="8769">
                  <c:v>12512</c:v>
                </c:pt>
                <c:pt idx="8770">
                  <c:v>12896</c:v>
                </c:pt>
                <c:pt idx="8771">
                  <c:v>10176</c:v>
                </c:pt>
                <c:pt idx="8772">
                  <c:v>10176</c:v>
                </c:pt>
                <c:pt idx="8773">
                  <c:v>9240</c:v>
                </c:pt>
                <c:pt idx="8774">
                  <c:v>11446</c:v>
                </c:pt>
                <c:pt idx="8775">
                  <c:v>3122</c:v>
                </c:pt>
                <c:pt idx="8776">
                  <c:v>4180</c:v>
                </c:pt>
                <c:pt idx="8777">
                  <c:v>3402</c:v>
                </c:pt>
                <c:pt idx="8778">
                  <c:v>4316</c:v>
                </c:pt>
                <c:pt idx="8779">
                  <c:v>3108</c:v>
                </c:pt>
                <c:pt idx="8780">
                  <c:v>3381</c:v>
                </c:pt>
                <c:pt idx="8781">
                  <c:v>3600</c:v>
                </c:pt>
                <c:pt idx="8782">
                  <c:v>5040</c:v>
                </c:pt>
                <c:pt idx="8783">
                  <c:v>3584</c:v>
                </c:pt>
                <c:pt idx="8784">
                  <c:v>3132</c:v>
                </c:pt>
                <c:pt idx="8785">
                  <c:v>2728</c:v>
                </c:pt>
                <c:pt idx="8786">
                  <c:v>3510</c:v>
                </c:pt>
                <c:pt idx="8787">
                  <c:v>4200</c:v>
                </c:pt>
                <c:pt idx="8788">
                  <c:v>5076</c:v>
                </c:pt>
                <c:pt idx="8789">
                  <c:v>2700</c:v>
                </c:pt>
                <c:pt idx="8790">
                  <c:v>2912</c:v>
                </c:pt>
                <c:pt idx="8791">
                  <c:v>2816</c:v>
                </c:pt>
                <c:pt idx="8792">
                  <c:v>3100</c:v>
                </c:pt>
                <c:pt idx="8793">
                  <c:v>3225</c:v>
                </c:pt>
                <c:pt idx="8794">
                  <c:v>4515</c:v>
                </c:pt>
                <c:pt idx="8795">
                  <c:v>3078</c:v>
                </c:pt>
                <c:pt idx="8796">
                  <c:v>2320</c:v>
                </c:pt>
                <c:pt idx="8797">
                  <c:v>2457</c:v>
                </c:pt>
                <c:pt idx="8798">
                  <c:v>4048</c:v>
                </c:pt>
                <c:pt idx="8799">
                  <c:v>2940</c:v>
                </c:pt>
                <c:pt idx="8800">
                  <c:v>5434</c:v>
                </c:pt>
                <c:pt idx="8801">
                  <c:v>3312</c:v>
                </c:pt>
                <c:pt idx="8802">
                  <c:v>3720</c:v>
                </c:pt>
                <c:pt idx="8803">
                  <c:v>4080</c:v>
                </c:pt>
                <c:pt idx="8804">
                  <c:v>7920</c:v>
                </c:pt>
                <c:pt idx="8805">
                  <c:v>7223</c:v>
                </c:pt>
                <c:pt idx="8806">
                  <c:v>9205</c:v>
                </c:pt>
                <c:pt idx="8807">
                  <c:v>6324</c:v>
                </c:pt>
                <c:pt idx="8808">
                  <c:v>6171</c:v>
                </c:pt>
                <c:pt idx="8809">
                  <c:v>6794</c:v>
                </c:pt>
                <c:pt idx="8810">
                  <c:v>9672</c:v>
                </c:pt>
                <c:pt idx="8811">
                  <c:v>9240</c:v>
                </c:pt>
                <c:pt idx="8812">
                  <c:v>10840</c:v>
                </c:pt>
                <c:pt idx="8813">
                  <c:v>9452</c:v>
                </c:pt>
                <c:pt idx="8814">
                  <c:v>6004</c:v>
                </c:pt>
                <c:pt idx="8815">
                  <c:v>7439</c:v>
                </c:pt>
                <c:pt idx="8816">
                  <c:v>13464</c:v>
                </c:pt>
                <c:pt idx="8817">
                  <c:v>8854</c:v>
                </c:pt>
                <c:pt idx="8818">
                  <c:v>9435</c:v>
                </c:pt>
                <c:pt idx="8819">
                  <c:v>11895</c:v>
                </c:pt>
                <c:pt idx="8820">
                  <c:v>5346</c:v>
                </c:pt>
                <c:pt idx="8821">
                  <c:v>6474</c:v>
                </c:pt>
                <c:pt idx="8822">
                  <c:v>10516</c:v>
                </c:pt>
                <c:pt idx="8823">
                  <c:v>9430</c:v>
                </c:pt>
                <c:pt idx="8824">
                  <c:v>8322</c:v>
                </c:pt>
                <c:pt idx="8825">
                  <c:v>8729</c:v>
                </c:pt>
                <c:pt idx="8826">
                  <c:v>5440</c:v>
                </c:pt>
                <c:pt idx="8827">
                  <c:v>5880</c:v>
                </c:pt>
                <c:pt idx="8828">
                  <c:v>7200</c:v>
                </c:pt>
                <c:pt idx="8829">
                  <c:v>6030</c:v>
                </c:pt>
                <c:pt idx="8830">
                  <c:v>5130</c:v>
                </c:pt>
                <c:pt idx="8831">
                  <c:v>5549</c:v>
                </c:pt>
                <c:pt idx="8832">
                  <c:v>4060</c:v>
                </c:pt>
                <c:pt idx="8833">
                  <c:v>3075</c:v>
                </c:pt>
                <c:pt idx="8834">
                  <c:v>6086</c:v>
                </c:pt>
                <c:pt idx="8835">
                  <c:v>5481</c:v>
                </c:pt>
                <c:pt idx="8836">
                  <c:v>6244</c:v>
                </c:pt>
                <c:pt idx="8837">
                  <c:v>8820</c:v>
                </c:pt>
                <c:pt idx="8838">
                  <c:v>6794</c:v>
                </c:pt>
                <c:pt idx="8839">
                  <c:v>6109</c:v>
                </c:pt>
                <c:pt idx="8840">
                  <c:v>9894</c:v>
                </c:pt>
                <c:pt idx="8841">
                  <c:v>9600</c:v>
                </c:pt>
                <c:pt idx="8842">
                  <c:v>9840</c:v>
                </c:pt>
                <c:pt idx="8843">
                  <c:v>10481</c:v>
                </c:pt>
                <c:pt idx="8844">
                  <c:v>8096</c:v>
                </c:pt>
                <c:pt idx="8845">
                  <c:v>6321</c:v>
                </c:pt>
                <c:pt idx="8846">
                  <c:v>10904</c:v>
                </c:pt>
                <c:pt idx="8847">
                  <c:v>3128</c:v>
                </c:pt>
                <c:pt idx="8848">
                  <c:v>4200</c:v>
                </c:pt>
                <c:pt idx="8849">
                  <c:v>4495</c:v>
                </c:pt>
                <c:pt idx="8850">
                  <c:v>2640</c:v>
                </c:pt>
                <c:pt idx="8851">
                  <c:v>2380</c:v>
                </c:pt>
                <c:pt idx="8852">
                  <c:v>3780</c:v>
                </c:pt>
                <c:pt idx="8853">
                  <c:v>3402</c:v>
                </c:pt>
                <c:pt idx="8854">
                  <c:v>3584</c:v>
                </c:pt>
                <c:pt idx="8855">
                  <c:v>3472</c:v>
                </c:pt>
                <c:pt idx="8856">
                  <c:v>1768</c:v>
                </c:pt>
                <c:pt idx="8857">
                  <c:v>1836</c:v>
                </c:pt>
                <c:pt idx="8858">
                  <c:v>3596</c:v>
                </c:pt>
                <c:pt idx="8859">
                  <c:v>4640</c:v>
                </c:pt>
                <c:pt idx="8860">
                  <c:v>4408</c:v>
                </c:pt>
                <c:pt idx="8861">
                  <c:v>4403</c:v>
                </c:pt>
                <c:pt idx="8862">
                  <c:v>2584</c:v>
                </c:pt>
                <c:pt idx="8863">
                  <c:v>1599</c:v>
                </c:pt>
                <c:pt idx="8864">
                  <c:v>3959</c:v>
                </c:pt>
                <c:pt idx="8865">
                  <c:v>7000</c:v>
                </c:pt>
                <c:pt idx="8866">
                  <c:v>3330</c:v>
                </c:pt>
                <c:pt idx="8867">
                  <c:v>5166</c:v>
                </c:pt>
                <c:pt idx="8868">
                  <c:v>3120</c:v>
                </c:pt>
                <c:pt idx="8869">
                  <c:v>2021</c:v>
                </c:pt>
                <c:pt idx="8870">
                  <c:v>5439</c:v>
                </c:pt>
                <c:pt idx="8871">
                  <c:v>6992</c:v>
                </c:pt>
                <c:pt idx="8872">
                  <c:v>4176</c:v>
                </c:pt>
                <c:pt idx="8873">
                  <c:v>5412</c:v>
                </c:pt>
                <c:pt idx="8874">
                  <c:v>3627</c:v>
                </c:pt>
                <c:pt idx="8875">
                  <c:v>2418</c:v>
                </c:pt>
                <c:pt idx="8876">
                  <c:v>6572</c:v>
                </c:pt>
                <c:pt idx="8877">
                  <c:v>7178</c:v>
                </c:pt>
                <c:pt idx="8878">
                  <c:v>5148</c:v>
                </c:pt>
                <c:pt idx="8879">
                  <c:v>6027</c:v>
                </c:pt>
                <c:pt idx="8880">
                  <c:v>3990</c:v>
                </c:pt>
                <c:pt idx="8881">
                  <c:v>3096</c:v>
                </c:pt>
                <c:pt idx="8882">
                  <c:v>7268</c:v>
                </c:pt>
                <c:pt idx="8883">
                  <c:v>8640</c:v>
                </c:pt>
                <c:pt idx="8884">
                  <c:v>6520</c:v>
                </c:pt>
                <c:pt idx="8885">
                  <c:v>6123</c:v>
                </c:pt>
                <c:pt idx="8886">
                  <c:v>4068</c:v>
                </c:pt>
                <c:pt idx="8887">
                  <c:v>5800</c:v>
                </c:pt>
                <c:pt idx="8888">
                  <c:v>6670</c:v>
                </c:pt>
                <c:pt idx="8889">
                  <c:v>7954</c:v>
                </c:pt>
                <c:pt idx="8890">
                  <c:v>8740</c:v>
                </c:pt>
                <c:pt idx="8891">
                  <c:v>5661</c:v>
                </c:pt>
                <c:pt idx="8892">
                  <c:v>5160</c:v>
                </c:pt>
                <c:pt idx="8893">
                  <c:v>6120</c:v>
                </c:pt>
                <c:pt idx="8894">
                  <c:v>6288</c:v>
                </c:pt>
                <c:pt idx="8895">
                  <c:v>6440</c:v>
                </c:pt>
                <c:pt idx="8896">
                  <c:v>6834</c:v>
                </c:pt>
                <c:pt idx="8897">
                  <c:v>4930</c:v>
                </c:pt>
                <c:pt idx="8898">
                  <c:v>4092</c:v>
                </c:pt>
                <c:pt idx="8899">
                  <c:v>5248</c:v>
                </c:pt>
                <c:pt idx="8900">
                  <c:v>5676</c:v>
                </c:pt>
                <c:pt idx="8901">
                  <c:v>6120</c:v>
                </c:pt>
                <c:pt idx="8902">
                  <c:v>5775</c:v>
                </c:pt>
                <c:pt idx="8903">
                  <c:v>3441</c:v>
                </c:pt>
                <c:pt idx="8904">
                  <c:v>3264</c:v>
                </c:pt>
                <c:pt idx="8905">
                  <c:v>3872</c:v>
                </c:pt>
                <c:pt idx="8906">
                  <c:v>5029</c:v>
                </c:pt>
                <c:pt idx="8907">
                  <c:v>4650</c:v>
                </c:pt>
                <c:pt idx="8908">
                  <c:v>6194</c:v>
                </c:pt>
                <c:pt idx="8909">
                  <c:v>4092</c:v>
                </c:pt>
                <c:pt idx="8910">
                  <c:v>3828</c:v>
                </c:pt>
                <c:pt idx="8911">
                  <c:v>4356</c:v>
                </c:pt>
                <c:pt idx="8912">
                  <c:v>5460</c:v>
                </c:pt>
                <c:pt idx="8913">
                  <c:v>6790</c:v>
                </c:pt>
                <c:pt idx="8914">
                  <c:v>7029</c:v>
                </c:pt>
                <c:pt idx="8915">
                  <c:v>4760</c:v>
                </c:pt>
                <c:pt idx="8916">
                  <c:v>4096</c:v>
                </c:pt>
                <c:pt idx="8917">
                  <c:v>4578</c:v>
                </c:pt>
                <c:pt idx="8918">
                  <c:v>5805</c:v>
                </c:pt>
                <c:pt idx="8919">
                  <c:v>4104</c:v>
                </c:pt>
                <c:pt idx="8920">
                  <c:v>4410</c:v>
                </c:pt>
                <c:pt idx="8921">
                  <c:v>5024</c:v>
                </c:pt>
                <c:pt idx="8922">
                  <c:v>3030</c:v>
                </c:pt>
                <c:pt idx="8923">
                  <c:v>3102</c:v>
                </c:pt>
                <c:pt idx="8924">
                  <c:v>5976</c:v>
                </c:pt>
                <c:pt idx="8925">
                  <c:v>4671</c:v>
                </c:pt>
                <c:pt idx="8926">
                  <c:v>4896</c:v>
                </c:pt>
                <c:pt idx="8927">
                  <c:v>4620</c:v>
                </c:pt>
                <c:pt idx="8928">
                  <c:v>2639</c:v>
                </c:pt>
                <c:pt idx="8929">
                  <c:v>2108</c:v>
                </c:pt>
                <c:pt idx="8930">
                  <c:v>4900</c:v>
                </c:pt>
                <c:pt idx="8931">
                  <c:v>5610</c:v>
                </c:pt>
                <c:pt idx="8932">
                  <c:v>4896</c:v>
                </c:pt>
                <c:pt idx="8933">
                  <c:v>5456</c:v>
                </c:pt>
                <c:pt idx="8934">
                  <c:v>3256</c:v>
                </c:pt>
                <c:pt idx="8935">
                  <c:v>2173</c:v>
                </c:pt>
                <c:pt idx="8936">
                  <c:v>5764</c:v>
                </c:pt>
                <c:pt idx="8937">
                  <c:v>6765</c:v>
                </c:pt>
                <c:pt idx="8938">
                  <c:v>4687</c:v>
                </c:pt>
                <c:pt idx="8939">
                  <c:v>6160</c:v>
                </c:pt>
                <c:pt idx="8940">
                  <c:v>3552</c:v>
                </c:pt>
                <c:pt idx="8941">
                  <c:v>2760</c:v>
                </c:pt>
                <c:pt idx="8942">
                  <c:v>6496</c:v>
                </c:pt>
                <c:pt idx="8943">
                  <c:v>7912</c:v>
                </c:pt>
                <c:pt idx="8944">
                  <c:v>6256</c:v>
                </c:pt>
                <c:pt idx="8945">
                  <c:v>6210</c:v>
                </c:pt>
                <c:pt idx="8946">
                  <c:v>4687</c:v>
                </c:pt>
                <c:pt idx="8947">
                  <c:v>3510</c:v>
                </c:pt>
                <c:pt idx="8948">
                  <c:v>7392</c:v>
                </c:pt>
                <c:pt idx="8949">
                  <c:v>8288</c:v>
                </c:pt>
                <c:pt idx="8950">
                  <c:v>8789</c:v>
                </c:pt>
                <c:pt idx="8951">
                  <c:v>7913</c:v>
                </c:pt>
                <c:pt idx="8952">
                  <c:v>4736</c:v>
                </c:pt>
                <c:pt idx="8953">
                  <c:v>4092</c:v>
                </c:pt>
                <c:pt idx="8954">
                  <c:v>9600</c:v>
                </c:pt>
                <c:pt idx="8955">
                  <c:v>10168</c:v>
                </c:pt>
                <c:pt idx="8956">
                  <c:v>9450</c:v>
                </c:pt>
                <c:pt idx="8957">
                  <c:v>6669</c:v>
                </c:pt>
                <c:pt idx="8958">
                  <c:v>5811</c:v>
                </c:pt>
                <c:pt idx="8959">
                  <c:v>6400</c:v>
                </c:pt>
                <c:pt idx="8960">
                  <c:v>7840</c:v>
                </c:pt>
                <c:pt idx="8961">
                  <c:v>8960</c:v>
                </c:pt>
                <c:pt idx="8962">
                  <c:v>9152</c:v>
                </c:pt>
                <c:pt idx="8963">
                  <c:v>7498</c:v>
                </c:pt>
                <c:pt idx="8964">
                  <c:v>6992</c:v>
                </c:pt>
                <c:pt idx="8965">
                  <c:v>7776</c:v>
                </c:pt>
                <c:pt idx="8966">
                  <c:v>7650</c:v>
                </c:pt>
                <c:pt idx="8967">
                  <c:v>7622</c:v>
                </c:pt>
                <c:pt idx="8968">
                  <c:v>7332</c:v>
                </c:pt>
                <c:pt idx="8969">
                  <c:v>5733</c:v>
                </c:pt>
                <c:pt idx="8970">
                  <c:v>5365</c:v>
                </c:pt>
                <c:pt idx="8971">
                  <c:v>5800</c:v>
                </c:pt>
                <c:pt idx="8972">
                  <c:v>7536</c:v>
                </c:pt>
                <c:pt idx="8973">
                  <c:v>5985</c:v>
                </c:pt>
                <c:pt idx="8974">
                  <c:v>6916</c:v>
                </c:pt>
                <c:pt idx="8975">
                  <c:v>4080</c:v>
                </c:pt>
                <c:pt idx="8976">
                  <c:v>3920</c:v>
                </c:pt>
                <c:pt idx="8977">
                  <c:v>4674</c:v>
                </c:pt>
                <c:pt idx="8978">
                  <c:v>7467</c:v>
                </c:pt>
                <c:pt idx="8979">
                  <c:v>8272</c:v>
                </c:pt>
                <c:pt idx="8980">
                  <c:v>7920</c:v>
                </c:pt>
                <c:pt idx="8981">
                  <c:v>6854</c:v>
                </c:pt>
                <c:pt idx="8982">
                  <c:v>5440</c:v>
                </c:pt>
                <c:pt idx="8983">
                  <c:v>7074</c:v>
                </c:pt>
                <c:pt idx="8984">
                  <c:v>9520</c:v>
                </c:pt>
                <c:pt idx="8985">
                  <c:v>10472</c:v>
                </c:pt>
                <c:pt idx="8986">
                  <c:v>10199</c:v>
                </c:pt>
                <c:pt idx="8987">
                  <c:v>6600</c:v>
                </c:pt>
                <c:pt idx="8988">
                  <c:v>7200</c:v>
                </c:pt>
                <c:pt idx="8989">
                  <c:v>7040</c:v>
                </c:pt>
                <c:pt idx="8990">
                  <c:v>9688</c:v>
                </c:pt>
                <c:pt idx="8991">
                  <c:v>3576</c:v>
                </c:pt>
                <c:pt idx="8992">
                  <c:v>3780</c:v>
                </c:pt>
                <c:pt idx="8993">
                  <c:v>4480</c:v>
                </c:pt>
                <c:pt idx="8994">
                  <c:v>2772</c:v>
                </c:pt>
                <c:pt idx="8995">
                  <c:v>2625</c:v>
                </c:pt>
                <c:pt idx="8996">
                  <c:v>3920</c:v>
                </c:pt>
                <c:pt idx="8997">
                  <c:v>3450</c:v>
                </c:pt>
                <c:pt idx="8998">
                  <c:v>3348</c:v>
                </c:pt>
                <c:pt idx="8999">
                  <c:v>3360</c:v>
                </c:pt>
                <c:pt idx="9000">
                  <c:v>2400</c:v>
                </c:pt>
                <c:pt idx="9001">
                  <c:v>2040</c:v>
                </c:pt>
                <c:pt idx="9002">
                  <c:v>3668</c:v>
                </c:pt>
                <c:pt idx="9003">
                  <c:v>4890</c:v>
                </c:pt>
                <c:pt idx="9004">
                  <c:v>4181</c:v>
                </c:pt>
                <c:pt idx="9005">
                  <c:v>4836</c:v>
                </c:pt>
                <c:pt idx="9006">
                  <c:v>2964</c:v>
                </c:pt>
                <c:pt idx="9007">
                  <c:v>1845</c:v>
                </c:pt>
                <c:pt idx="9008">
                  <c:v>4480</c:v>
                </c:pt>
                <c:pt idx="9009">
                  <c:v>6623</c:v>
                </c:pt>
                <c:pt idx="9010">
                  <c:v>4440</c:v>
                </c:pt>
                <c:pt idx="9011">
                  <c:v>4068</c:v>
                </c:pt>
                <c:pt idx="9012">
                  <c:v>3840</c:v>
                </c:pt>
                <c:pt idx="9013">
                  <c:v>2128</c:v>
                </c:pt>
                <c:pt idx="9014">
                  <c:v>6272</c:v>
                </c:pt>
                <c:pt idx="9015">
                  <c:v>6919</c:v>
                </c:pt>
                <c:pt idx="9016">
                  <c:v>4896</c:v>
                </c:pt>
                <c:pt idx="9017">
                  <c:v>5800</c:v>
                </c:pt>
                <c:pt idx="9018">
                  <c:v>3876</c:v>
                </c:pt>
                <c:pt idx="9019">
                  <c:v>2886</c:v>
                </c:pt>
                <c:pt idx="9020">
                  <c:v>6572</c:v>
                </c:pt>
                <c:pt idx="9021">
                  <c:v>7105</c:v>
                </c:pt>
                <c:pt idx="9022">
                  <c:v>6683</c:v>
                </c:pt>
                <c:pt idx="9023">
                  <c:v>6162</c:v>
                </c:pt>
                <c:pt idx="9024">
                  <c:v>4356</c:v>
                </c:pt>
                <c:pt idx="9025">
                  <c:v>3948</c:v>
                </c:pt>
                <c:pt idx="9026">
                  <c:v>10070</c:v>
                </c:pt>
                <c:pt idx="9027">
                  <c:v>8066</c:v>
                </c:pt>
                <c:pt idx="9028">
                  <c:v>6401</c:v>
                </c:pt>
                <c:pt idx="9029">
                  <c:v>7544</c:v>
                </c:pt>
                <c:pt idx="9030">
                  <c:v>4992</c:v>
                </c:pt>
                <c:pt idx="9031">
                  <c:v>6318</c:v>
                </c:pt>
                <c:pt idx="9032">
                  <c:v>8007</c:v>
                </c:pt>
                <c:pt idx="9033">
                  <c:v>8151</c:v>
                </c:pt>
                <c:pt idx="9034">
                  <c:v>8800</c:v>
                </c:pt>
                <c:pt idx="9035">
                  <c:v>6300</c:v>
                </c:pt>
                <c:pt idx="9036">
                  <c:v>6258</c:v>
                </c:pt>
                <c:pt idx="9037">
                  <c:v>7140</c:v>
                </c:pt>
                <c:pt idx="9038">
                  <c:v>6400</c:v>
                </c:pt>
                <c:pt idx="9039">
                  <c:v>6324</c:v>
                </c:pt>
                <c:pt idx="9040">
                  <c:v>7524</c:v>
                </c:pt>
                <c:pt idx="9041">
                  <c:v>4320</c:v>
                </c:pt>
                <c:pt idx="9042">
                  <c:v>4200</c:v>
                </c:pt>
                <c:pt idx="9043">
                  <c:v>4752</c:v>
                </c:pt>
                <c:pt idx="9044">
                  <c:v>6210</c:v>
                </c:pt>
                <c:pt idx="9045">
                  <c:v>5882</c:v>
                </c:pt>
                <c:pt idx="9046">
                  <c:v>5882</c:v>
                </c:pt>
                <c:pt idx="9047">
                  <c:v>3936</c:v>
                </c:pt>
                <c:pt idx="9048">
                  <c:v>3648</c:v>
                </c:pt>
                <c:pt idx="9049">
                  <c:v>4182</c:v>
                </c:pt>
                <c:pt idx="9050">
                  <c:v>5014</c:v>
                </c:pt>
                <c:pt idx="9051">
                  <c:v>6228</c:v>
                </c:pt>
                <c:pt idx="9052">
                  <c:v>7360</c:v>
                </c:pt>
                <c:pt idx="9053">
                  <c:v>5655</c:v>
                </c:pt>
                <c:pt idx="9054">
                  <c:v>5180</c:v>
                </c:pt>
                <c:pt idx="9055">
                  <c:v>5593</c:v>
                </c:pt>
                <c:pt idx="9056">
                  <c:v>7222</c:v>
                </c:pt>
                <c:pt idx="9057">
                  <c:v>8778</c:v>
                </c:pt>
                <c:pt idx="9058">
                  <c:v>8697</c:v>
                </c:pt>
                <c:pt idx="9059">
                  <c:v>5292</c:v>
                </c:pt>
                <c:pt idx="9060">
                  <c:v>5720</c:v>
                </c:pt>
                <c:pt idx="9061">
                  <c:v>5280</c:v>
                </c:pt>
                <c:pt idx="9062">
                  <c:v>7520</c:v>
                </c:pt>
                <c:pt idx="9063">
                  <c:v>9074</c:v>
                </c:pt>
                <c:pt idx="9064">
                  <c:v>7680</c:v>
                </c:pt>
                <c:pt idx="9065">
                  <c:v>6336</c:v>
                </c:pt>
                <c:pt idx="9066">
                  <c:v>5225</c:v>
                </c:pt>
                <c:pt idx="9067">
                  <c:v>8645</c:v>
                </c:pt>
                <c:pt idx="9068">
                  <c:v>8430</c:v>
                </c:pt>
                <c:pt idx="9069">
                  <c:v>11656</c:v>
                </c:pt>
                <c:pt idx="9070">
                  <c:v>6669</c:v>
                </c:pt>
                <c:pt idx="9071">
                  <c:v>5208</c:v>
                </c:pt>
                <c:pt idx="9072">
                  <c:v>1862</c:v>
                </c:pt>
                <c:pt idx="9073">
                  <c:v>3536</c:v>
                </c:pt>
                <c:pt idx="9074">
                  <c:v>3200</c:v>
                </c:pt>
                <c:pt idx="9075">
                  <c:v>4460</c:v>
                </c:pt>
                <c:pt idx="9076">
                  <c:v>2560</c:v>
                </c:pt>
                <c:pt idx="9077">
                  <c:v>1496</c:v>
                </c:pt>
                <c:pt idx="9078">
                  <c:v>1275</c:v>
                </c:pt>
                <c:pt idx="9079">
                  <c:v>2600</c:v>
                </c:pt>
                <c:pt idx="9080">
                  <c:v>2312</c:v>
                </c:pt>
                <c:pt idx="9081">
                  <c:v>4237</c:v>
                </c:pt>
                <c:pt idx="9082">
                  <c:v>2320</c:v>
                </c:pt>
                <c:pt idx="9083">
                  <c:v>1364</c:v>
                </c:pt>
                <c:pt idx="9084">
                  <c:v>1536</c:v>
                </c:pt>
                <c:pt idx="9085">
                  <c:v>2940</c:v>
                </c:pt>
                <c:pt idx="9086">
                  <c:v>3234</c:v>
                </c:pt>
                <c:pt idx="9087">
                  <c:v>6426</c:v>
                </c:pt>
                <c:pt idx="9088">
                  <c:v>3920</c:v>
                </c:pt>
                <c:pt idx="9089">
                  <c:v>3536</c:v>
                </c:pt>
                <c:pt idx="9090">
                  <c:v>2784</c:v>
                </c:pt>
                <c:pt idx="9091">
                  <c:v>4488</c:v>
                </c:pt>
                <c:pt idx="9092">
                  <c:v>5250</c:v>
                </c:pt>
                <c:pt idx="9093">
                  <c:v>8153</c:v>
                </c:pt>
                <c:pt idx="9094">
                  <c:v>4350</c:v>
                </c:pt>
                <c:pt idx="9095">
                  <c:v>5181</c:v>
                </c:pt>
                <c:pt idx="9096">
                  <c:v>5066</c:v>
                </c:pt>
                <c:pt idx="9097">
                  <c:v>6345</c:v>
                </c:pt>
                <c:pt idx="9098">
                  <c:v>11169</c:v>
                </c:pt>
                <c:pt idx="9099">
                  <c:v>13583</c:v>
                </c:pt>
                <c:pt idx="9100">
                  <c:v>8064</c:v>
                </c:pt>
                <c:pt idx="9101">
                  <c:v>6216</c:v>
                </c:pt>
                <c:pt idx="9102">
                  <c:v>4719</c:v>
                </c:pt>
                <c:pt idx="9103">
                  <c:v>6900</c:v>
                </c:pt>
                <c:pt idx="9104">
                  <c:v>10241</c:v>
                </c:pt>
                <c:pt idx="9105">
                  <c:v>10496</c:v>
                </c:pt>
                <c:pt idx="9106">
                  <c:v>8712</c:v>
                </c:pt>
                <c:pt idx="9107">
                  <c:v>6623</c:v>
                </c:pt>
                <c:pt idx="9108">
                  <c:v>4704</c:v>
                </c:pt>
                <c:pt idx="9109">
                  <c:v>5530</c:v>
                </c:pt>
                <c:pt idx="9110">
                  <c:v>8652</c:v>
                </c:pt>
                <c:pt idx="9111">
                  <c:v>9280</c:v>
                </c:pt>
                <c:pt idx="9112">
                  <c:v>5214</c:v>
                </c:pt>
                <c:pt idx="9113">
                  <c:v>2175</c:v>
                </c:pt>
                <c:pt idx="9114">
                  <c:v>1920</c:v>
                </c:pt>
                <c:pt idx="9115">
                  <c:v>2904</c:v>
                </c:pt>
                <c:pt idx="9116">
                  <c:v>4160</c:v>
                </c:pt>
                <c:pt idx="9117">
                  <c:v>5184</c:v>
                </c:pt>
                <c:pt idx="9118">
                  <c:v>2805</c:v>
                </c:pt>
                <c:pt idx="9119">
                  <c:v>2280</c:v>
                </c:pt>
                <c:pt idx="9120">
                  <c:v>2180</c:v>
                </c:pt>
                <c:pt idx="9121">
                  <c:v>2625</c:v>
                </c:pt>
                <c:pt idx="9122">
                  <c:v>4374</c:v>
                </c:pt>
                <c:pt idx="9123">
                  <c:v>4532</c:v>
                </c:pt>
                <c:pt idx="9124">
                  <c:v>2295</c:v>
                </c:pt>
                <c:pt idx="9125">
                  <c:v>2618</c:v>
                </c:pt>
                <c:pt idx="9126">
                  <c:v>6579</c:v>
                </c:pt>
                <c:pt idx="9127">
                  <c:v>7788</c:v>
                </c:pt>
                <c:pt idx="9128">
                  <c:v>8568</c:v>
                </c:pt>
                <c:pt idx="9129">
                  <c:v>12288</c:v>
                </c:pt>
                <c:pt idx="9130">
                  <c:v>8844</c:v>
                </c:pt>
                <c:pt idx="9131">
                  <c:v>6794</c:v>
                </c:pt>
                <c:pt idx="9132">
                  <c:v>5863</c:v>
                </c:pt>
                <c:pt idx="9133">
                  <c:v>8478</c:v>
                </c:pt>
                <c:pt idx="9134">
                  <c:v>9434</c:v>
                </c:pt>
                <c:pt idx="9135">
                  <c:v>3655</c:v>
                </c:pt>
                <c:pt idx="9136">
                  <c:v>2430</c:v>
                </c:pt>
                <c:pt idx="9137">
                  <c:v>1540</c:v>
                </c:pt>
                <c:pt idx="9138">
                  <c:v>1326</c:v>
                </c:pt>
                <c:pt idx="9139">
                  <c:v>3198</c:v>
                </c:pt>
                <c:pt idx="9140">
                  <c:v>2844</c:v>
                </c:pt>
                <c:pt idx="9141">
                  <c:v>3570</c:v>
                </c:pt>
                <c:pt idx="9142">
                  <c:v>1904</c:v>
                </c:pt>
                <c:pt idx="9143">
                  <c:v>1496</c:v>
                </c:pt>
                <c:pt idx="9144">
                  <c:v>1170</c:v>
                </c:pt>
                <c:pt idx="9145">
                  <c:v>2553</c:v>
                </c:pt>
                <c:pt idx="9146">
                  <c:v>2320</c:v>
                </c:pt>
                <c:pt idx="9147">
                  <c:v>3090</c:v>
                </c:pt>
                <c:pt idx="9148">
                  <c:v>1498</c:v>
                </c:pt>
                <c:pt idx="9149">
                  <c:v>896</c:v>
                </c:pt>
                <c:pt idx="9150">
                  <c:v>1050</c:v>
                </c:pt>
                <c:pt idx="9151">
                  <c:v>2112</c:v>
                </c:pt>
                <c:pt idx="9152">
                  <c:v>2240</c:v>
                </c:pt>
                <c:pt idx="9153">
                  <c:v>3876</c:v>
                </c:pt>
                <c:pt idx="9154">
                  <c:v>2040</c:v>
                </c:pt>
                <c:pt idx="9155">
                  <c:v>1056</c:v>
                </c:pt>
                <c:pt idx="9156">
                  <c:v>1001</c:v>
                </c:pt>
                <c:pt idx="9157">
                  <c:v>2325</c:v>
                </c:pt>
                <c:pt idx="9158">
                  <c:v>2880</c:v>
                </c:pt>
                <c:pt idx="9159">
                  <c:v>5928</c:v>
                </c:pt>
                <c:pt idx="9160">
                  <c:v>3248</c:v>
                </c:pt>
                <c:pt idx="9161">
                  <c:v>3213</c:v>
                </c:pt>
                <c:pt idx="9162">
                  <c:v>2160</c:v>
                </c:pt>
                <c:pt idx="9163">
                  <c:v>3552</c:v>
                </c:pt>
                <c:pt idx="9164">
                  <c:v>4785</c:v>
                </c:pt>
                <c:pt idx="9165">
                  <c:v>6608</c:v>
                </c:pt>
                <c:pt idx="9166">
                  <c:v>3725</c:v>
                </c:pt>
                <c:pt idx="9167">
                  <c:v>3472</c:v>
                </c:pt>
                <c:pt idx="9168">
                  <c:v>3596</c:v>
                </c:pt>
                <c:pt idx="9169">
                  <c:v>4292</c:v>
                </c:pt>
                <c:pt idx="9170">
                  <c:v>7920</c:v>
                </c:pt>
                <c:pt idx="9171">
                  <c:v>10569</c:v>
                </c:pt>
                <c:pt idx="9172">
                  <c:v>5868</c:v>
                </c:pt>
                <c:pt idx="9173">
                  <c:v>4480</c:v>
                </c:pt>
                <c:pt idx="9174">
                  <c:v>4200</c:v>
                </c:pt>
                <c:pt idx="9175">
                  <c:v>5960</c:v>
                </c:pt>
                <c:pt idx="9176">
                  <c:v>9900</c:v>
                </c:pt>
                <c:pt idx="9177">
                  <c:v>10019</c:v>
                </c:pt>
                <c:pt idx="9178">
                  <c:v>6846</c:v>
                </c:pt>
                <c:pt idx="9179">
                  <c:v>5400</c:v>
                </c:pt>
                <c:pt idx="9180">
                  <c:v>3828</c:v>
                </c:pt>
                <c:pt idx="9181">
                  <c:v>4520</c:v>
                </c:pt>
                <c:pt idx="9182">
                  <c:v>7720</c:v>
                </c:pt>
                <c:pt idx="9183">
                  <c:v>7735</c:v>
                </c:pt>
                <c:pt idx="9184">
                  <c:v>3510</c:v>
                </c:pt>
                <c:pt idx="9185">
                  <c:v>1353</c:v>
                </c:pt>
                <c:pt idx="9186">
                  <c:v>1248</c:v>
                </c:pt>
                <c:pt idx="9187">
                  <c:v>1998</c:v>
                </c:pt>
                <c:pt idx="9188">
                  <c:v>3080</c:v>
                </c:pt>
                <c:pt idx="9189">
                  <c:v>3780</c:v>
                </c:pt>
                <c:pt idx="9190">
                  <c:v>1848</c:v>
                </c:pt>
                <c:pt idx="9191">
                  <c:v>1584</c:v>
                </c:pt>
                <c:pt idx="9192">
                  <c:v>1410</c:v>
                </c:pt>
                <c:pt idx="9193">
                  <c:v>1911</c:v>
                </c:pt>
                <c:pt idx="9194">
                  <c:v>2640</c:v>
                </c:pt>
                <c:pt idx="9195">
                  <c:v>3168</c:v>
                </c:pt>
                <c:pt idx="9196">
                  <c:v>1276</c:v>
                </c:pt>
                <c:pt idx="9197">
                  <c:v>1938</c:v>
                </c:pt>
                <c:pt idx="9198">
                  <c:v>5248</c:v>
                </c:pt>
                <c:pt idx="9199">
                  <c:v>5880</c:v>
                </c:pt>
                <c:pt idx="9200">
                  <c:v>7155</c:v>
                </c:pt>
                <c:pt idx="9201">
                  <c:v>13090</c:v>
                </c:pt>
                <c:pt idx="9202">
                  <c:v>7130</c:v>
                </c:pt>
                <c:pt idx="9203">
                  <c:v>6407</c:v>
                </c:pt>
                <c:pt idx="9204">
                  <c:v>4960</c:v>
                </c:pt>
                <c:pt idx="9205">
                  <c:v>6600</c:v>
                </c:pt>
                <c:pt idx="9206">
                  <c:v>9350</c:v>
                </c:pt>
                <c:pt idx="9207">
                  <c:v>3026</c:v>
                </c:pt>
                <c:pt idx="9208">
                  <c:v>2232</c:v>
                </c:pt>
                <c:pt idx="9209">
                  <c:v>1310</c:v>
                </c:pt>
                <c:pt idx="9210">
                  <c:v>962</c:v>
                </c:pt>
                <c:pt idx="9211">
                  <c:v>2093</c:v>
                </c:pt>
                <c:pt idx="9212">
                  <c:v>2232</c:v>
                </c:pt>
                <c:pt idx="9213">
                  <c:v>3708</c:v>
                </c:pt>
                <c:pt idx="9214">
                  <c:v>1411</c:v>
                </c:pt>
                <c:pt idx="9215">
                  <c:v>1176</c:v>
                </c:pt>
                <c:pt idx="9216">
                  <c:v>870</c:v>
                </c:pt>
                <c:pt idx="9217">
                  <c:v>2040</c:v>
                </c:pt>
                <c:pt idx="9218">
                  <c:v>1568</c:v>
                </c:pt>
                <c:pt idx="9219">
                  <c:v>2548</c:v>
                </c:pt>
                <c:pt idx="9220">
                  <c:v>1170</c:v>
                </c:pt>
                <c:pt idx="9221">
                  <c:v>581</c:v>
                </c:pt>
                <c:pt idx="9222">
                  <c:v>624</c:v>
                </c:pt>
                <c:pt idx="9223">
                  <c:v>1586</c:v>
                </c:pt>
                <c:pt idx="9224">
                  <c:v>1584</c:v>
                </c:pt>
                <c:pt idx="9225">
                  <c:v>3680</c:v>
                </c:pt>
                <c:pt idx="9226">
                  <c:v>1422</c:v>
                </c:pt>
                <c:pt idx="9227">
                  <c:v>700</c:v>
                </c:pt>
                <c:pt idx="9228">
                  <c:v>705</c:v>
                </c:pt>
                <c:pt idx="9229">
                  <c:v>1458</c:v>
                </c:pt>
                <c:pt idx="9230">
                  <c:v>2442</c:v>
                </c:pt>
                <c:pt idx="9231">
                  <c:v>5012</c:v>
                </c:pt>
                <c:pt idx="9232">
                  <c:v>2697</c:v>
                </c:pt>
                <c:pt idx="9233">
                  <c:v>2376</c:v>
                </c:pt>
                <c:pt idx="9234">
                  <c:v>1924</c:v>
                </c:pt>
                <c:pt idx="9235">
                  <c:v>2640</c:v>
                </c:pt>
                <c:pt idx="9236">
                  <c:v>3828</c:v>
                </c:pt>
                <c:pt idx="9237">
                  <c:v>6144</c:v>
                </c:pt>
                <c:pt idx="9238">
                  <c:v>3075</c:v>
                </c:pt>
                <c:pt idx="9239">
                  <c:v>2889</c:v>
                </c:pt>
                <c:pt idx="9240">
                  <c:v>2958</c:v>
                </c:pt>
                <c:pt idx="9241">
                  <c:v>4305</c:v>
                </c:pt>
                <c:pt idx="9242">
                  <c:v>5720</c:v>
                </c:pt>
                <c:pt idx="9243">
                  <c:v>10234</c:v>
                </c:pt>
                <c:pt idx="9244">
                  <c:v>4725</c:v>
                </c:pt>
                <c:pt idx="9245">
                  <c:v>4323</c:v>
                </c:pt>
                <c:pt idx="9246">
                  <c:v>3852</c:v>
                </c:pt>
                <c:pt idx="9247">
                  <c:v>4988</c:v>
                </c:pt>
                <c:pt idx="9248">
                  <c:v>7335</c:v>
                </c:pt>
                <c:pt idx="9249">
                  <c:v>9430</c:v>
                </c:pt>
                <c:pt idx="9250">
                  <c:v>5180</c:v>
                </c:pt>
                <c:pt idx="9251">
                  <c:v>4294</c:v>
                </c:pt>
                <c:pt idx="9252">
                  <c:v>3552</c:v>
                </c:pt>
                <c:pt idx="9253">
                  <c:v>4200</c:v>
                </c:pt>
                <c:pt idx="9254">
                  <c:v>6640</c:v>
                </c:pt>
                <c:pt idx="9255">
                  <c:v>6860</c:v>
                </c:pt>
                <c:pt idx="9256">
                  <c:v>3584</c:v>
                </c:pt>
                <c:pt idx="9257">
                  <c:v>1092</c:v>
                </c:pt>
                <c:pt idx="9258">
                  <c:v>996</c:v>
                </c:pt>
                <c:pt idx="9259">
                  <c:v>1560</c:v>
                </c:pt>
                <c:pt idx="9260">
                  <c:v>2737</c:v>
                </c:pt>
                <c:pt idx="9261">
                  <c:v>3460</c:v>
                </c:pt>
                <c:pt idx="9262">
                  <c:v>1568</c:v>
                </c:pt>
                <c:pt idx="9263">
                  <c:v>1036</c:v>
                </c:pt>
                <c:pt idx="9264">
                  <c:v>930</c:v>
                </c:pt>
                <c:pt idx="9265">
                  <c:v>1496</c:v>
                </c:pt>
                <c:pt idx="9266">
                  <c:v>2222</c:v>
                </c:pt>
                <c:pt idx="9267">
                  <c:v>2656</c:v>
                </c:pt>
                <c:pt idx="9268">
                  <c:v>1056</c:v>
                </c:pt>
                <c:pt idx="9269">
                  <c:v>1539</c:v>
                </c:pt>
                <c:pt idx="9270">
                  <c:v>3330</c:v>
                </c:pt>
                <c:pt idx="9271">
                  <c:v>5100</c:v>
                </c:pt>
                <c:pt idx="9272">
                  <c:v>7680</c:v>
                </c:pt>
                <c:pt idx="9273">
                  <c:v>11000</c:v>
                </c:pt>
                <c:pt idx="9274">
                  <c:v>7003</c:v>
                </c:pt>
                <c:pt idx="9275">
                  <c:v>5764</c:v>
                </c:pt>
                <c:pt idx="9276">
                  <c:v>5130</c:v>
                </c:pt>
                <c:pt idx="9277">
                  <c:v>5390</c:v>
                </c:pt>
                <c:pt idx="9278">
                  <c:v>6528</c:v>
                </c:pt>
                <c:pt idx="9279">
                  <c:v>2992</c:v>
                </c:pt>
                <c:pt idx="9280">
                  <c:v>1680</c:v>
                </c:pt>
                <c:pt idx="9281">
                  <c:v>1392</c:v>
                </c:pt>
                <c:pt idx="9282">
                  <c:v>1120</c:v>
                </c:pt>
                <c:pt idx="9283">
                  <c:v>2464</c:v>
                </c:pt>
                <c:pt idx="9284">
                  <c:v>2023</c:v>
                </c:pt>
                <c:pt idx="9285">
                  <c:v>3672</c:v>
                </c:pt>
                <c:pt idx="9286">
                  <c:v>1275</c:v>
                </c:pt>
                <c:pt idx="9287">
                  <c:v>990</c:v>
                </c:pt>
                <c:pt idx="9288">
                  <c:v>936</c:v>
                </c:pt>
                <c:pt idx="9289">
                  <c:v>2574</c:v>
                </c:pt>
                <c:pt idx="9290">
                  <c:v>3072</c:v>
                </c:pt>
                <c:pt idx="9291">
                  <c:v>4732</c:v>
                </c:pt>
                <c:pt idx="9292">
                  <c:v>2176</c:v>
                </c:pt>
                <c:pt idx="9293">
                  <c:v>1725</c:v>
                </c:pt>
                <c:pt idx="9294">
                  <c:v>918</c:v>
                </c:pt>
                <c:pt idx="9295">
                  <c:v>2067</c:v>
                </c:pt>
                <c:pt idx="9296">
                  <c:v>2465</c:v>
                </c:pt>
                <c:pt idx="9297">
                  <c:v>4340</c:v>
                </c:pt>
                <c:pt idx="9298">
                  <c:v>1920</c:v>
                </c:pt>
                <c:pt idx="9299">
                  <c:v>1280</c:v>
                </c:pt>
                <c:pt idx="9300">
                  <c:v>1066</c:v>
                </c:pt>
                <c:pt idx="9301">
                  <c:v>1480</c:v>
                </c:pt>
                <c:pt idx="9302">
                  <c:v>2444</c:v>
                </c:pt>
                <c:pt idx="9303">
                  <c:v>7640</c:v>
                </c:pt>
                <c:pt idx="9304">
                  <c:v>2905</c:v>
                </c:pt>
                <c:pt idx="9305">
                  <c:v>2656</c:v>
                </c:pt>
                <c:pt idx="9306">
                  <c:v>2368</c:v>
                </c:pt>
                <c:pt idx="9307">
                  <c:v>3071</c:v>
                </c:pt>
                <c:pt idx="9308">
                  <c:v>5248</c:v>
                </c:pt>
                <c:pt idx="9309">
                  <c:v>8240</c:v>
                </c:pt>
                <c:pt idx="9310">
                  <c:v>4712</c:v>
                </c:pt>
                <c:pt idx="9311">
                  <c:v>3360</c:v>
                </c:pt>
                <c:pt idx="9312">
                  <c:v>2975</c:v>
                </c:pt>
                <c:pt idx="9313">
                  <c:v>3276</c:v>
                </c:pt>
                <c:pt idx="9314">
                  <c:v>4992</c:v>
                </c:pt>
                <c:pt idx="9315">
                  <c:v>8190</c:v>
                </c:pt>
                <c:pt idx="9316">
                  <c:v>4560</c:v>
                </c:pt>
                <c:pt idx="9317">
                  <c:v>3219</c:v>
                </c:pt>
                <c:pt idx="9318">
                  <c:v>3196</c:v>
                </c:pt>
                <c:pt idx="9319">
                  <c:v>3999</c:v>
                </c:pt>
                <c:pt idx="9320">
                  <c:v>6080</c:v>
                </c:pt>
                <c:pt idx="9321">
                  <c:v>7760</c:v>
                </c:pt>
                <c:pt idx="9322">
                  <c:v>4352</c:v>
                </c:pt>
                <c:pt idx="9323">
                  <c:v>3852</c:v>
                </c:pt>
                <c:pt idx="9324">
                  <c:v>2304</c:v>
                </c:pt>
                <c:pt idx="9325">
                  <c:v>2666</c:v>
                </c:pt>
                <c:pt idx="9326">
                  <c:v>5456</c:v>
                </c:pt>
                <c:pt idx="9327">
                  <c:v>7310</c:v>
                </c:pt>
                <c:pt idx="9328">
                  <c:v>3720</c:v>
                </c:pt>
                <c:pt idx="9329">
                  <c:v>2112</c:v>
                </c:pt>
                <c:pt idx="9330">
                  <c:v>1740</c:v>
                </c:pt>
                <c:pt idx="9331">
                  <c:v>2378</c:v>
                </c:pt>
                <c:pt idx="9332">
                  <c:v>3735</c:v>
                </c:pt>
                <c:pt idx="9333">
                  <c:v>7038</c:v>
                </c:pt>
                <c:pt idx="9334">
                  <c:v>3666</c:v>
                </c:pt>
                <c:pt idx="9335">
                  <c:v>2196</c:v>
                </c:pt>
                <c:pt idx="9336">
                  <c:v>1935</c:v>
                </c:pt>
                <c:pt idx="9337">
                  <c:v>2250</c:v>
                </c:pt>
                <c:pt idx="9338">
                  <c:v>4324</c:v>
                </c:pt>
                <c:pt idx="9339">
                  <c:v>7599</c:v>
                </c:pt>
                <c:pt idx="9340">
                  <c:v>3885</c:v>
                </c:pt>
                <c:pt idx="9341">
                  <c:v>3708</c:v>
                </c:pt>
                <c:pt idx="9342">
                  <c:v>3237</c:v>
                </c:pt>
                <c:pt idx="9343">
                  <c:v>3872</c:v>
                </c:pt>
                <c:pt idx="9344">
                  <c:v>6032</c:v>
                </c:pt>
                <c:pt idx="9345">
                  <c:v>7785</c:v>
                </c:pt>
                <c:pt idx="9346">
                  <c:v>4847</c:v>
                </c:pt>
                <c:pt idx="9347">
                  <c:v>4988</c:v>
                </c:pt>
                <c:pt idx="9348">
                  <c:v>3648</c:v>
                </c:pt>
                <c:pt idx="9349">
                  <c:v>4158</c:v>
                </c:pt>
                <c:pt idx="9350">
                  <c:v>6240</c:v>
                </c:pt>
                <c:pt idx="9351">
                  <c:v>3427</c:v>
                </c:pt>
                <c:pt idx="9352">
                  <c:v>2212</c:v>
                </c:pt>
                <c:pt idx="9353">
                  <c:v>1368</c:v>
                </c:pt>
                <c:pt idx="9354">
                  <c:v>576</c:v>
                </c:pt>
                <c:pt idx="9355">
                  <c:v>1496</c:v>
                </c:pt>
                <c:pt idx="9356">
                  <c:v>1872</c:v>
                </c:pt>
                <c:pt idx="9357">
                  <c:v>3888</c:v>
                </c:pt>
                <c:pt idx="9358">
                  <c:v>984</c:v>
                </c:pt>
                <c:pt idx="9359">
                  <c:v>954</c:v>
                </c:pt>
                <c:pt idx="9360">
                  <c:v>320</c:v>
                </c:pt>
                <c:pt idx="9361">
                  <c:v>1360</c:v>
                </c:pt>
                <c:pt idx="9362">
                  <c:v>2079</c:v>
                </c:pt>
                <c:pt idx="9363">
                  <c:v>4056</c:v>
                </c:pt>
                <c:pt idx="9364">
                  <c:v>1215</c:v>
                </c:pt>
                <c:pt idx="9365">
                  <c:v>952</c:v>
                </c:pt>
                <c:pt idx="9366">
                  <c:v>160</c:v>
                </c:pt>
                <c:pt idx="9367">
                  <c:v>825</c:v>
                </c:pt>
                <c:pt idx="9368">
                  <c:v>1450</c:v>
                </c:pt>
                <c:pt idx="9369">
                  <c:v>3696</c:v>
                </c:pt>
                <c:pt idx="9370">
                  <c:v>920</c:v>
                </c:pt>
                <c:pt idx="9371">
                  <c:v>704</c:v>
                </c:pt>
                <c:pt idx="9372">
                  <c:v>357</c:v>
                </c:pt>
                <c:pt idx="9373">
                  <c:v>495</c:v>
                </c:pt>
                <c:pt idx="9374">
                  <c:v>1560</c:v>
                </c:pt>
                <c:pt idx="9375">
                  <c:v>5850</c:v>
                </c:pt>
                <c:pt idx="9376">
                  <c:v>1856</c:v>
                </c:pt>
                <c:pt idx="9377">
                  <c:v>1920</c:v>
                </c:pt>
                <c:pt idx="9378">
                  <c:v>1377</c:v>
                </c:pt>
                <c:pt idx="9379">
                  <c:v>2160</c:v>
                </c:pt>
                <c:pt idx="9380">
                  <c:v>3348</c:v>
                </c:pt>
                <c:pt idx="9381">
                  <c:v>6336</c:v>
                </c:pt>
                <c:pt idx="9382">
                  <c:v>3675</c:v>
                </c:pt>
                <c:pt idx="9383">
                  <c:v>2368</c:v>
                </c:pt>
                <c:pt idx="9384">
                  <c:v>1820</c:v>
                </c:pt>
                <c:pt idx="9385">
                  <c:v>2574</c:v>
                </c:pt>
                <c:pt idx="9386">
                  <c:v>5117</c:v>
                </c:pt>
                <c:pt idx="9387">
                  <c:v>6574</c:v>
                </c:pt>
                <c:pt idx="9388">
                  <c:v>3648</c:v>
                </c:pt>
                <c:pt idx="9389">
                  <c:v>2106</c:v>
                </c:pt>
                <c:pt idx="9390">
                  <c:v>1860</c:v>
                </c:pt>
                <c:pt idx="9391">
                  <c:v>2244</c:v>
                </c:pt>
                <c:pt idx="9392">
                  <c:v>5168</c:v>
                </c:pt>
                <c:pt idx="9393">
                  <c:v>6916</c:v>
                </c:pt>
                <c:pt idx="9394">
                  <c:v>3441</c:v>
                </c:pt>
                <c:pt idx="9395">
                  <c:v>2550</c:v>
                </c:pt>
                <c:pt idx="9396">
                  <c:v>1363</c:v>
                </c:pt>
                <c:pt idx="9397">
                  <c:v>1480</c:v>
                </c:pt>
                <c:pt idx="9398">
                  <c:v>3648</c:v>
                </c:pt>
                <c:pt idx="9399">
                  <c:v>4992</c:v>
                </c:pt>
                <c:pt idx="9400">
                  <c:v>2370</c:v>
                </c:pt>
                <c:pt idx="9401">
                  <c:v>1131</c:v>
                </c:pt>
                <c:pt idx="9402">
                  <c:v>960</c:v>
                </c:pt>
                <c:pt idx="9403">
                  <c:v>1122</c:v>
                </c:pt>
                <c:pt idx="9404">
                  <c:v>2624</c:v>
                </c:pt>
                <c:pt idx="9405">
                  <c:v>4181</c:v>
                </c:pt>
                <c:pt idx="9406">
                  <c:v>2584</c:v>
                </c:pt>
                <c:pt idx="9407">
                  <c:v>1200</c:v>
                </c:pt>
                <c:pt idx="9408">
                  <c:v>897</c:v>
                </c:pt>
                <c:pt idx="9409">
                  <c:v>920</c:v>
                </c:pt>
                <c:pt idx="9410">
                  <c:v>3102</c:v>
                </c:pt>
                <c:pt idx="9411">
                  <c:v>4200</c:v>
                </c:pt>
                <c:pt idx="9412">
                  <c:v>2960</c:v>
                </c:pt>
                <c:pt idx="9413">
                  <c:v>2516</c:v>
                </c:pt>
                <c:pt idx="9414">
                  <c:v>2448</c:v>
                </c:pt>
                <c:pt idx="9415">
                  <c:v>2623</c:v>
                </c:pt>
                <c:pt idx="9416">
                  <c:v>3818</c:v>
                </c:pt>
                <c:pt idx="9417">
                  <c:v>7680</c:v>
                </c:pt>
                <c:pt idx="9418">
                  <c:v>3774</c:v>
                </c:pt>
                <c:pt idx="9419">
                  <c:v>3520</c:v>
                </c:pt>
                <c:pt idx="9420">
                  <c:v>2618</c:v>
                </c:pt>
                <c:pt idx="9421">
                  <c:v>3034</c:v>
                </c:pt>
                <c:pt idx="9422">
                  <c:v>5661</c:v>
                </c:pt>
                <c:pt idx="9423">
                  <c:v>3920</c:v>
                </c:pt>
                <c:pt idx="9424">
                  <c:v>2464</c:v>
                </c:pt>
                <c:pt idx="9425">
                  <c:v>1650</c:v>
                </c:pt>
                <c:pt idx="9426">
                  <c:v>825</c:v>
                </c:pt>
                <c:pt idx="9427">
                  <c:v>1833</c:v>
                </c:pt>
                <c:pt idx="9428">
                  <c:v>2158</c:v>
                </c:pt>
                <c:pt idx="9429">
                  <c:v>4030</c:v>
                </c:pt>
                <c:pt idx="9430">
                  <c:v>1643</c:v>
                </c:pt>
                <c:pt idx="9431">
                  <c:v>1680</c:v>
                </c:pt>
                <c:pt idx="9432">
                  <c:v>2025</c:v>
                </c:pt>
                <c:pt idx="9433">
                  <c:v>1908</c:v>
                </c:pt>
                <c:pt idx="9434">
                  <c:v>2400</c:v>
                </c:pt>
                <c:pt idx="9435">
                  <c:v>4340</c:v>
                </c:pt>
                <c:pt idx="9436">
                  <c:v>1891</c:v>
                </c:pt>
                <c:pt idx="9437">
                  <c:v>1380</c:v>
                </c:pt>
                <c:pt idx="9438">
                  <c:v>2325</c:v>
                </c:pt>
                <c:pt idx="9439">
                  <c:v>1116</c:v>
                </c:pt>
                <c:pt idx="9440">
                  <c:v>2108</c:v>
                </c:pt>
                <c:pt idx="9441">
                  <c:v>4172</c:v>
                </c:pt>
                <c:pt idx="9442">
                  <c:v>1428</c:v>
                </c:pt>
                <c:pt idx="9443">
                  <c:v>1122</c:v>
                </c:pt>
                <c:pt idx="9444">
                  <c:v>897</c:v>
                </c:pt>
                <c:pt idx="9445">
                  <c:v>1452</c:v>
                </c:pt>
                <c:pt idx="9446">
                  <c:v>2820</c:v>
                </c:pt>
                <c:pt idx="9447">
                  <c:v>7093</c:v>
                </c:pt>
                <c:pt idx="9448">
                  <c:v>2312</c:v>
                </c:pt>
                <c:pt idx="9449">
                  <c:v>2040</c:v>
                </c:pt>
                <c:pt idx="9450">
                  <c:v>1728</c:v>
                </c:pt>
                <c:pt idx="9451">
                  <c:v>2340</c:v>
                </c:pt>
                <c:pt idx="9452">
                  <c:v>4472</c:v>
                </c:pt>
                <c:pt idx="9453">
                  <c:v>7644</c:v>
                </c:pt>
                <c:pt idx="9454">
                  <c:v>4104</c:v>
                </c:pt>
                <c:pt idx="9455">
                  <c:v>2700</c:v>
                </c:pt>
                <c:pt idx="9456">
                  <c:v>2448</c:v>
                </c:pt>
                <c:pt idx="9457">
                  <c:v>2886</c:v>
                </c:pt>
                <c:pt idx="9458">
                  <c:v>5640</c:v>
                </c:pt>
                <c:pt idx="9459">
                  <c:v>6660</c:v>
                </c:pt>
                <c:pt idx="9460">
                  <c:v>3780</c:v>
                </c:pt>
                <c:pt idx="9461">
                  <c:v>2816</c:v>
                </c:pt>
                <c:pt idx="9462">
                  <c:v>2618</c:v>
                </c:pt>
                <c:pt idx="9463">
                  <c:v>3280</c:v>
                </c:pt>
                <c:pt idx="9464">
                  <c:v>5412</c:v>
                </c:pt>
                <c:pt idx="9465">
                  <c:v>7840</c:v>
                </c:pt>
                <c:pt idx="9466">
                  <c:v>3696</c:v>
                </c:pt>
                <c:pt idx="9467">
                  <c:v>2465</c:v>
                </c:pt>
                <c:pt idx="9468">
                  <c:v>1798</c:v>
                </c:pt>
                <c:pt idx="9469">
                  <c:v>2040</c:v>
                </c:pt>
                <c:pt idx="9470">
                  <c:v>4508</c:v>
                </c:pt>
                <c:pt idx="9471">
                  <c:v>5508</c:v>
                </c:pt>
                <c:pt idx="9472">
                  <c:v>3080</c:v>
                </c:pt>
                <c:pt idx="9473">
                  <c:v>1410</c:v>
                </c:pt>
                <c:pt idx="9474">
                  <c:v>1326</c:v>
                </c:pt>
                <c:pt idx="9475">
                  <c:v>1599</c:v>
                </c:pt>
                <c:pt idx="9476">
                  <c:v>3157</c:v>
                </c:pt>
                <c:pt idx="9477">
                  <c:v>5280</c:v>
                </c:pt>
                <c:pt idx="9478">
                  <c:v>2516</c:v>
                </c:pt>
                <c:pt idx="9479">
                  <c:v>1558</c:v>
                </c:pt>
                <c:pt idx="9480">
                  <c:v>1216</c:v>
                </c:pt>
                <c:pt idx="9481">
                  <c:v>1734</c:v>
                </c:pt>
                <c:pt idx="9482">
                  <c:v>3468</c:v>
                </c:pt>
                <c:pt idx="9483">
                  <c:v>5880</c:v>
                </c:pt>
                <c:pt idx="9484">
                  <c:v>4080</c:v>
                </c:pt>
                <c:pt idx="9485">
                  <c:v>4004</c:v>
                </c:pt>
                <c:pt idx="9486">
                  <c:v>3486</c:v>
                </c:pt>
                <c:pt idx="9487">
                  <c:v>3900</c:v>
                </c:pt>
                <c:pt idx="9488">
                  <c:v>5904</c:v>
                </c:pt>
                <c:pt idx="9489">
                  <c:v>9078</c:v>
                </c:pt>
                <c:pt idx="9490">
                  <c:v>4181</c:v>
                </c:pt>
                <c:pt idx="9491">
                  <c:v>4032</c:v>
                </c:pt>
                <c:pt idx="9492">
                  <c:v>4515</c:v>
                </c:pt>
                <c:pt idx="9493">
                  <c:v>4680</c:v>
                </c:pt>
                <c:pt idx="9494">
                  <c:v>6528</c:v>
                </c:pt>
                <c:pt idx="9495">
                  <c:v>6265</c:v>
                </c:pt>
                <c:pt idx="9496">
                  <c:v>3852</c:v>
                </c:pt>
                <c:pt idx="9497">
                  <c:v>2727</c:v>
                </c:pt>
                <c:pt idx="9498">
                  <c:v>1537</c:v>
                </c:pt>
                <c:pt idx="9499">
                  <c:v>2590</c:v>
                </c:pt>
                <c:pt idx="9500">
                  <c:v>3536</c:v>
                </c:pt>
                <c:pt idx="9501">
                  <c:v>6072</c:v>
                </c:pt>
                <c:pt idx="9502">
                  <c:v>2376</c:v>
                </c:pt>
                <c:pt idx="9503">
                  <c:v>2125</c:v>
                </c:pt>
                <c:pt idx="9504">
                  <c:v>1440</c:v>
                </c:pt>
                <c:pt idx="9505">
                  <c:v>2448</c:v>
                </c:pt>
                <c:pt idx="9506">
                  <c:v>3745</c:v>
                </c:pt>
                <c:pt idx="9507">
                  <c:v>6475</c:v>
                </c:pt>
                <c:pt idx="9508">
                  <c:v>2880</c:v>
                </c:pt>
                <c:pt idx="9509">
                  <c:v>1955</c:v>
                </c:pt>
                <c:pt idx="9510">
                  <c:v>1170</c:v>
                </c:pt>
                <c:pt idx="9511">
                  <c:v>2016</c:v>
                </c:pt>
                <c:pt idx="9512">
                  <c:v>2784</c:v>
                </c:pt>
                <c:pt idx="9513">
                  <c:v>5040</c:v>
                </c:pt>
                <c:pt idx="9514">
                  <c:v>2380</c:v>
                </c:pt>
                <c:pt idx="9515">
                  <c:v>1850</c:v>
                </c:pt>
                <c:pt idx="9516">
                  <c:v>1500</c:v>
                </c:pt>
                <c:pt idx="9517">
                  <c:v>2173</c:v>
                </c:pt>
                <c:pt idx="9518">
                  <c:v>3240</c:v>
                </c:pt>
                <c:pt idx="9519">
                  <c:v>8496</c:v>
                </c:pt>
                <c:pt idx="9520">
                  <c:v>3854</c:v>
                </c:pt>
                <c:pt idx="9521">
                  <c:v>3552</c:v>
                </c:pt>
                <c:pt idx="9522">
                  <c:v>3320</c:v>
                </c:pt>
                <c:pt idx="9523">
                  <c:v>4186</c:v>
                </c:pt>
                <c:pt idx="9524">
                  <c:v>5640</c:v>
                </c:pt>
                <c:pt idx="9525">
                  <c:v>9165</c:v>
                </c:pt>
                <c:pt idx="9526">
                  <c:v>5280</c:v>
                </c:pt>
                <c:pt idx="9527">
                  <c:v>3640</c:v>
                </c:pt>
                <c:pt idx="9528">
                  <c:v>3876</c:v>
                </c:pt>
                <c:pt idx="9529">
                  <c:v>4620</c:v>
                </c:pt>
                <c:pt idx="9530">
                  <c:v>7742</c:v>
                </c:pt>
                <c:pt idx="9531">
                  <c:v>9405</c:v>
                </c:pt>
                <c:pt idx="9532">
                  <c:v>6090</c:v>
                </c:pt>
                <c:pt idx="9533">
                  <c:v>3597</c:v>
                </c:pt>
                <c:pt idx="9534">
                  <c:v>3456</c:v>
                </c:pt>
                <c:pt idx="9535">
                  <c:v>4446</c:v>
                </c:pt>
                <c:pt idx="9536">
                  <c:v>8575</c:v>
                </c:pt>
                <c:pt idx="9537">
                  <c:v>9030</c:v>
                </c:pt>
                <c:pt idx="9538">
                  <c:v>6407</c:v>
                </c:pt>
                <c:pt idx="9539">
                  <c:v>3944</c:v>
                </c:pt>
                <c:pt idx="9540">
                  <c:v>3400</c:v>
                </c:pt>
                <c:pt idx="9541">
                  <c:v>3096</c:v>
                </c:pt>
                <c:pt idx="9542">
                  <c:v>5984</c:v>
                </c:pt>
                <c:pt idx="9543">
                  <c:v>7876</c:v>
                </c:pt>
                <c:pt idx="9544">
                  <c:v>4662</c:v>
                </c:pt>
                <c:pt idx="9545">
                  <c:v>2880</c:v>
                </c:pt>
                <c:pt idx="9546">
                  <c:v>2310</c:v>
                </c:pt>
                <c:pt idx="9547">
                  <c:v>3264</c:v>
                </c:pt>
                <c:pt idx="9548">
                  <c:v>4185</c:v>
                </c:pt>
                <c:pt idx="9549">
                  <c:v>6908</c:v>
                </c:pt>
                <c:pt idx="9550">
                  <c:v>4356</c:v>
                </c:pt>
                <c:pt idx="9551">
                  <c:v>2640</c:v>
                </c:pt>
                <c:pt idx="9552">
                  <c:v>2806</c:v>
                </c:pt>
                <c:pt idx="9553">
                  <c:v>3190</c:v>
                </c:pt>
                <c:pt idx="9554">
                  <c:v>4860</c:v>
                </c:pt>
                <c:pt idx="9555">
                  <c:v>7560</c:v>
                </c:pt>
                <c:pt idx="9556">
                  <c:v>4606</c:v>
                </c:pt>
                <c:pt idx="9557">
                  <c:v>4692</c:v>
                </c:pt>
                <c:pt idx="9558">
                  <c:v>4032</c:v>
                </c:pt>
                <c:pt idx="9559">
                  <c:v>4550</c:v>
                </c:pt>
                <c:pt idx="9560">
                  <c:v>7296</c:v>
                </c:pt>
                <c:pt idx="9561">
                  <c:v>8928</c:v>
                </c:pt>
                <c:pt idx="9562">
                  <c:v>5412</c:v>
                </c:pt>
                <c:pt idx="9563">
                  <c:v>5764</c:v>
                </c:pt>
                <c:pt idx="9564">
                  <c:v>4444</c:v>
                </c:pt>
                <c:pt idx="9565">
                  <c:v>4992</c:v>
                </c:pt>
                <c:pt idx="9566">
                  <c:v>8700</c:v>
                </c:pt>
                <c:pt idx="9567">
                  <c:v>5882</c:v>
                </c:pt>
                <c:pt idx="9568">
                  <c:v>4329</c:v>
                </c:pt>
                <c:pt idx="9569">
                  <c:v>2828</c:v>
                </c:pt>
                <c:pt idx="9570">
                  <c:v>2160</c:v>
                </c:pt>
                <c:pt idx="9571">
                  <c:v>3182</c:v>
                </c:pt>
                <c:pt idx="9572">
                  <c:v>3535</c:v>
                </c:pt>
                <c:pt idx="9573">
                  <c:v>6324</c:v>
                </c:pt>
                <c:pt idx="9574">
                  <c:v>3145</c:v>
                </c:pt>
                <c:pt idx="9575">
                  <c:v>2976</c:v>
                </c:pt>
                <c:pt idx="9576">
                  <c:v>2108</c:v>
                </c:pt>
                <c:pt idx="9577">
                  <c:v>3936</c:v>
                </c:pt>
                <c:pt idx="9578">
                  <c:v>4464</c:v>
                </c:pt>
                <c:pt idx="9579">
                  <c:v>7332</c:v>
                </c:pt>
                <c:pt idx="9580">
                  <c:v>3168</c:v>
                </c:pt>
                <c:pt idx="9581">
                  <c:v>3360</c:v>
                </c:pt>
                <c:pt idx="9582">
                  <c:v>1485</c:v>
                </c:pt>
                <c:pt idx="9583">
                  <c:v>2820</c:v>
                </c:pt>
                <c:pt idx="9584">
                  <c:v>3564</c:v>
                </c:pt>
                <c:pt idx="9585">
                  <c:v>6171</c:v>
                </c:pt>
                <c:pt idx="9586">
                  <c:v>3230</c:v>
                </c:pt>
                <c:pt idx="9587">
                  <c:v>2080</c:v>
                </c:pt>
                <c:pt idx="9588">
                  <c:v>1855</c:v>
                </c:pt>
                <c:pt idx="9589">
                  <c:v>2440</c:v>
                </c:pt>
                <c:pt idx="9590">
                  <c:v>3333</c:v>
                </c:pt>
                <c:pt idx="9591">
                  <c:v>9212</c:v>
                </c:pt>
                <c:pt idx="9592">
                  <c:v>3720</c:v>
                </c:pt>
                <c:pt idx="9593">
                  <c:v>4242</c:v>
                </c:pt>
                <c:pt idx="9594">
                  <c:v>3731</c:v>
                </c:pt>
                <c:pt idx="9595">
                  <c:v>4680</c:v>
                </c:pt>
                <c:pt idx="9596">
                  <c:v>6440</c:v>
                </c:pt>
                <c:pt idx="9597">
                  <c:v>9504</c:v>
                </c:pt>
                <c:pt idx="9598">
                  <c:v>5600</c:v>
                </c:pt>
                <c:pt idx="9599">
                  <c:v>4687</c:v>
                </c:pt>
                <c:pt idx="9600">
                  <c:v>3848</c:v>
                </c:pt>
                <c:pt idx="9601">
                  <c:v>5358</c:v>
                </c:pt>
                <c:pt idx="9602">
                  <c:v>8100</c:v>
                </c:pt>
                <c:pt idx="9603">
                  <c:v>10976</c:v>
                </c:pt>
                <c:pt idx="9604">
                  <c:v>7003</c:v>
                </c:pt>
                <c:pt idx="9605">
                  <c:v>4736</c:v>
                </c:pt>
                <c:pt idx="9606">
                  <c:v>4173</c:v>
                </c:pt>
                <c:pt idx="9607">
                  <c:v>5593</c:v>
                </c:pt>
                <c:pt idx="9608">
                  <c:v>7661</c:v>
                </c:pt>
                <c:pt idx="9609">
                  <c:v>9744</c:v>
                </c:pt>
                <c:pt idx="9610">
                  <c:v>5265</c:v>
                </c:pt>
                <c:pt idx="9611">
                  <c:v>4407</c:v>
                </c:pt>
                <c:pt idx="9612">
                  <c:v>3696</c:v>
                </c:pt>
                <c:pt idx="9613">
                  <c:v>3600</c:v>
                </c:pt>
                <c:pt idx="9614">
                  <c:v>6670</c:v>
                </c:pt>
                <c:pt idx="9615">
                  <c:v>9843</c:v>
                </c:pt>
                <c:pt idx="9616">
                  <c:v>4988</c:v>
                </c:pt>
                <c:pt idx="9617">
                  <c:v>3354</c:v>
                </c:pt>
                <c:pt idx="9618">
                  <c:v>3034</c:v>
                </c:pt>
                <c:pt idx="9619">
                  <c:v>3360</c:v>
                </c:pt>
                <c:pt idx="9620">
                  <c:v>5512</c:v>
                </c:pt>
                <c:pt idx="9621">
                  <c:v>8424</c:v>
                </c:pt>
                <c:pt idx="9622">
                  <c:v>4356</c:v>
                </c:pt>
                <c:pt idx="9623">
                  <c:v>3120</c:v>
                </c:pt>
                <c:pt idx="9624">
                  <c:v>2684</c:v>
                </c:pt>
                <c:pt idx="9625">
                  <c:v>2900</c:v>
                </c:pt>
                <c:pt idx="9626">
                  <c:v>5760</c:v>
                </c:pt>
                <c:pt idx="9627">
                  <c:v>8791</c:v>
                </c:pt>
                <c:pt idx="9628">
                  <c:v>4788</c:v>
                </c:pt>
                <c:pt idx="9629">
                  <c:v>5814</c:v>
                </c:pt>
                <c:pt idx="9630">
                  <c:v>4902</c:v>
                </c:pt>
                <c:pt idx="9631">
                  <c:v>5664</c:v>
                </c:pt>
                <c:pt idx="9632">
                  <c:v>7320</c:v>
                </c:pt>
                <c:pt idx="9633">
                  <c:v>9800</c:v>
                </c:pt>
                <c:pt idx="9634">
                  <c:v>6272</c:v>
                </c:pt>
                <c:pt idx="9635">
                  <c:v>6016</c:v>
                </c:pt>
                <c:pt idx="9636">
                  <c:v>5684</c:v>
                </c:pt>
                <c:pt idx="9637">
                  <c:v>6150</c:v>
                </c:pt>
                <c:pt idx="9638">
                  <c:v>8784</c:v>
                </c:pt>
                <c:pt idx="9639">
                  <c:v>5940</c:v>
                </c:pt>
                <c:pt idx="9640">
                  <c:v>3348</c:v>
                </c:pt>
                <c:pt idx="9641">
                  <c:v>3465</c:v>
                </c:pt>
                <c:pt idx="9642">
                  <c:v>1683</c:v>
                </c:pt>
                <c:pt idx="9643">
                  <c:v>3200</c:v>
                </c:pt>
                <c:pt idx="9644">
                  <c:v>4305</c:v>
                </c:pt>
                <c:pt idx="9645">
                  <c:v>7544</c:v>
                </c:pt>
                <c:pt idx="9646">
                  <c:v>2940</c:v>
                </c:pt>
                <c:pt idx="9647">
                  <c:v>2407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57-4DEB-8D79-0D54EADF55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Operating Profit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3810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Sheet1!$A$2:$A$9649</c:f>
              <c:numCache>
                <c:formatCode>"$"#,##0.00_);[Red]\("$"#,##0.00\)</c:formatCode>
                <c:ptCount val="9648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45</c:v>
                </c:pt>
                <c:pt idx="4">
                  <c:v>60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40</c:v>
                </c:pt>
                <c:pt idx="9">
                  <c:v>45</c:v>
                </c:pt>
                <c:pt idx="10">
                  <c:v>60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40</c:v>
                </c:pt>
                <c:pt idx="15">
                  <c:v>45</c:v>
                </c:pt>
                <c:pt idx="16">
                  <c:v>60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40</c:v>
                </c:pt>
                <c:pt idx="21">
                  <c:v>45</c:v>
                </c:pt>
                <c:pt idx="22">
                  <c:v>60</c:v>
                </c:pt>
                <c:pt idx="23">
                  <c:v>50</c:v>
                </c:pt>
                <c:pt idx="24">
                  <c:v>60</c:v>
                </c:pt>
                <c:pt idx="25">
                  <c:v>55.000000000000007</c:v>
                </c:pt>
                <c:pt idx="26">
                  <c:v>50</c:v>
                </c:pt>
                <c:pt idx="27">
                  <c:v>50</c:v>
                </c:pt>
                <c:pt idx="28">
                  <c:v>60</c:v>
                </c:pt>
                <c:pt idx="29">
                  <c:v>65</c:v>
                </c:pt>
                <c:pt idx="30">
                  <c:v>60</c:v>
                </c:pt>
                <c:pt idx="31">
                  <c:v>55.000000000000007</c:v>
                </c:pt>
                <c:pt idx="32">
                  <c:v>50</c:v>
                </c:pt>
                <c:pt idx="33">
                  <c:v>50</c:v>
                </c:pt>
                <c:pt idx="34">
                  <c:v>60</c:v>
                </c:pt>
                <c:pt idx="35">
                  <c:v>65</c:v>
                </c:pt>
                <c:pt idx="36">
                  <c:v>60</c:v>
                </c:pt>
                <c:pt idx="37">
                  <c:v>55.000000000000007</c:v>
                </c:pt>
                <c:pt idx="38">
                  <c:v>50</c:v>
                </c:pt>
                <c:pt idx="39">
                  <c:v>50</c:v>
                </c:pt>
                <c:pt idx="40">
                  <c:v>60</c:v>
                </c:pt>
                <c:pt idx="41">
                  <c:v>65</c:v>
                </c:pt>
                <c:pt idx="42">
                  <c:v>60</c:v>
                </c:pt>
                <c:pt idx="43">
                  <c:v>55.000000000000007</c:v>
                </c:pt>
                <c:pt idx="44">
                  <c:v>50</c:v>
                </c:pt>
                <c:pt idx="45">
                  <c:v>50</c:v>
                </c:pt>
                <c:pt idx="46">
                  <c:v>60</c:v>
                </c:pt>
                <c:pt idx="47">
                  <c:v>65</c:v>
                </c:pt>
                <c:pt idx="48">
                  <c:v>60</c:v>
                </c:pt>
                <c:pt idx="49">
                  <c:v>55.000000000000007</c:v>
                </c:pt>
                <c:pt idx="50">
                  <c:v>50</c:v>
                </c:pt>
                <c:pt idx="51">
                  <c:v>50</c:v>
                </c:pt>
                <c:pt idx="52">
                  <c:v>60</c:v>
                </c:pt>
                <c:pt idx="53">
                  <c:v>65</c:v>
                </c:pt>
                <c:pt idx="54">
                  <c:v>65</c:v>
                </c:pt>
                <c:pt idx="55">
                  <c:v>70</c:v>
                </c:pt>
                <c:pt idx="56">
                  <c:v>65</c:v>
                </c:pt>
                <c:pt idx="57">
                  <c:v>55.000000000000007</c:v>
                </c:pt>
                <c:pt idx="58">
                  <c:v>55.000000000000007</c:v>
                </c:pt>
                <c:pt idx="59">
                  <c:v>55.000000000000007</c:v>
                </c:pt>
                <c:pt idx="60">
                  <c:v>65</c:v>
                </c:pt>
                <c:pt idx="61">
                  <c:v>70</c:v>
                </c:pt>
                <c:pt idx="62">
                  <c:v>65</c:v>
                </c:pt>
                <c:pt idx="63">
                  <c:v>55.000000000000007</c:v>
                </c:pt>
                <c:pt idx="64">
                  <c:v>55.000000000000007</c:v>
                </c:pt>
                <c:pt idx="65">
                  <c:v>55.000000000000007</c:v>
                </c:pt>
                <c:pt idx="66">
                  <c:v>65</c:v>
                </c:pt>
                <c:pt idx="67">
                  <c:v>70</c:v>
                </c:pt>
                <c:pt idx="68">
                  <c:v>25</c:v>
                </c:pt>
                <c:pt idx="69">
                  <c:v>35</c:v>
                </c:pt>
                <c:pt idx="70">
                  <c:v>35</c:v>
                </c:pt>
                <c:pt idx="71">
                  <c:v>35</c:v>
                </c:pt>
                <c:pt idx="72">
                  <c:v>40</c:v>
                </c:pt>
                <c:pt idx="73">
                  <c:v>35</c:v>
                </c:pt>
                <c:pt idx="74">
                  <c:v>25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40</c:v>
                </c:pt>
                <c:pt idx="79">
                  <c:v>35</c:v>
                </c:pt>
                <c:pt idx="80">
                  <c:v>30</c:v>
                </c:pt>
                <c:pt idx="81">
                  <c:v>40</c:v>
                </c:pt>
                <c:pt idx="82">
                  <c:v>35</c:v>
                </c:pt>
                <c:pt idx="83">
                  <c:v>40</c:v>
                </c:pt>
                <c:pt idx="84">
                  <c:v>45</c:v>
                </c:pt>
                <c:pt idx="85">
                  <c:v>40</c:v>
                </c:pt>
                <c:pt idx="86">
                  <c:v>30</c:v>
                </c:pt>
                <c:pt idx="87">
                  <c:v>40</c:v>
                </c:pt>
                <c:pt idx="88">
                  <c:v>35</c:v>
                </c:pt>
                <c:pt idx="89">
                  <c:v>40</c:v>
                </c:pt>
                <c:pt idx="90">
                  <c:v>45</c:v>
                </c:pt>
                <c:pt idx="91">
                  <c:v>40</c:v>
                </c:pt>
                <c:pt idx="92">
                  <c:v>30</c:v>
                </c:pt>
                <c:pt idx="93">
                  <c:v>40</c:v>
                </c:pt>
                <c:pt idx="94">
                  <c:v>35</c:v>
                </c:pt>
                <c:pt idx="95">
                  <c:v>40</c:v>
                </c:pt>
                <c:pt idx="96">
                  <c:v>45</c:v>
                </c:pt>
                <c:pt idx="97">
                  <c:v>40</c:v>
                </c:pt>
                <c:pt idx="98">
                  <c:v>40</c:v>
                </c:pt>
                <c:pt idx="99">
                  <c:v>45</c:v>
                </c:pt>
                <c:pt idx="100">
                  <c:v>40</c:v>
                </c:pt>
                <c:pt idx="101">
                  <c:v>40</c:v>
                </c:pt>
                <c:pt idx="102">
                  <c:v>45</c:v>
                </c:pt>
                <c:pt idx="103">
                  <c:v>50</c:v>
                </c:pt>
                <c:pt idx="104">
                  <c:v>40</c:v>
                </c:pt>
                <c:pt idx="105">
                  <c:v>45</c:v>
                </c:pt>
                <c:pt idx="106">
                  <c:v>40</c:v>
                </c:pt>
                <c:pt idx="107">
                  <c:v>40</c:v>
                </c:pt>
                <c:pt idx="108">
                  <c:v>45</c:v>
                </c:pt>
                <c:pt idx="109">
                  <c:v>50</c:v>
                </c:pt>
                <c:pt idx="110">
                  <c:v>40</c:v>
                </c:pt>
                <c:pt idx="111">
                  <c:v>45</c:v>
                </c:pt>
                <c:pt idx="112">
                  <c:v>40</c:v>
                </c:pt>
                <c:pt idx="113">
                  <c:v>40</c:v>
                </c:pt>
                <c:pt idx="114">
                  <c:v>45</c:v>
                </c:pt>
                <c:pt idx="115">
                  <c:v>50</c:v>
                </c:pt>
                <c:pt idx="116">
                  <c:v>45</c:v>
                </c:pt>
                <c:pt idx="117">
                  <c:v>45</c:v>
                </c:pt>
                <c:pt idx="118">
                  <c:v>50</c:v>
                </c:pt>
                <c:pt idx="119">
                  <c:v>50</c:v>
                </c:pt>
                <c:pt idx="120">
                  <c:v>45</c:v>
                </c:pt>
                <c:pt idx="121">
                  <c:v>55.000000000000007</c:v>
                </c:pt>
                <c:pt idx="122">
                  <c:v>45</c:v>
                </c:pt>
                <c:pt idx="123">
                  <c:v>45</c:v>
                </c:pt>
                <c:pt idx="124">
                  <c:v>50</c:v>
                </c:pt>
                <c:pt idx="125">
                  <c:v>50</c:v>
                </c:pt>
                <c:pt idx="126">
                  <c:v>45</c:v>
                </c:pt>
                <c:pt idx="127">
                  <c:v>55.000000000000007</c:v>
                </c:pt>
                <c:pt idx="128">
                  <c:v>45</c:v>
                </c:pt>
                <c:pt idx="129">
                  <c:v>45</c:v>
                </c:pt>
                <c:pt idx="130">
                  <c:v>50</c:v>
                </c:pt>
                <c:pt idx="131">
                  <c:v>50</c:v>
                </c:pt>
                <c:pt idx="132">
                  <c:v>45</c:v>
                </c:pt>
                <c:pt idx="133">
                  <c:v>55.000000000000007</c:v>
                </c:pt>
                <c:pt idx="134">
                  <c:v>45</c:v>
                </c:pt>
                <c:pt idx="135">
                  <c:v>45</c:v>
                </c:pt>
                <c:pt idx="136">
                  <c:v>50</c:v>
                </c:pt>
                <c:pt idx="137">
                  <c:v>50</c:v>
                </c:pt>
                <c:pt idx="138">
                  <c:v>45</c:v>
                </c:pt>
                <c:pt idx="139">
                  <c:v>55.000000000000007</c:v>
                </c:pt>
                <c:pt idx="140">
                  <c:v>40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55.000000000000007</c:v>
                </c:pt>
                <c:pt idx="145">
                  <c:v>50</c:v>
                </c:pt>
                <c:pt idx="146">
                  <c:v>40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55.000000000000007</c:v>
                </c:pt>
                <c:pt idx="151">
                  <c:v>50</c:v>
                </c:pt>
                <c:pt idx="152">
                  <c:v>50</c:v>
                </c:pt>
                <c:pt idx="153">
                  <c:v>60</c:v>
                </c:pt>
                <c:pt idx="154">
                  <c:v>60</c:v>
                </c:pt>
                <c:pt idx="155">
                  <c:v>60</c:v>
                </c:pt>
                <c:pt idx="156">
                  <c:v>65</c:v>
                </c:pt>
                <c:pt idx="157">
                  <c:v>60</c:v>
                </c:pt>
                <c:pt idx="158">
                  <c:v>60</c:v>
                </c:pt>
                <c:pt idx="159">
                  <c:v>65</c:v>
                </c:pt>
                <c:pt idx="160">
                  <c:v>65</c:v>
                </c:pt>
                <c:pt idx="161">
                  <c:v>60</c:v>
                </c:pt>
                <c:pt idx="162">
                  <c:v>65</c:v>
                </c:pt>
                <c:pt idx="163">
                  <c:v>80</c:v>
                </c:pt>
                <c:pt idx="164">
                  <c:v>60</c:v>
                </c:pt>
                <c:pt idx="165">
                  <c:v>65</c:v>
                </c:pt>
                <c:pt idx="166">
                  <c:v>65</c:v>
                </c:pt>
                <c:pt idx="167">
                  <c:v>60</c:v>
                </c:pt>
                <c:pt idx="168">
                  <c:v>65</c:v>
                </c:pt>
                <c:pt idx="169">
                  <c:v>80</c:v>
                </c:pt>
                <c:pt idx="170">
                  <c:v>60</c:v>
                </c:pt>
                <c:pt idx="171">
                  <c:v>65</c:v>
                </c:pt>
                <c:pt idx="172">
                  <c:v>65</c:v>
                </c:pt>
                <c:pt idx="173">
                  <c:v>60</c:v>
                </c:pt>
                <c:pt idx="174">
                  <c:v>65</c:v>
                </c:pt>
                <c:pt idx="175">
                  <c:v>80</c:v>
                </c:pt>
                <c:pt idx="176">
                  <c:v>60</c:v>
                </c:pt>
                <c:pt idx="177">
                  <c:v>65</c:v>
                </c:pt>
                <c:pt idx="178">
                  <c:v>65</c:v>
                </c:pt>
                <c:pt idx="179">
                  <c:v>60</c:v>
                </c:pt>
                <c:pt idx="180">
                  <c:v>65</c:v>
                </c:pt>
                <c:pt idx="181">
                  <c:v>80</c:v>
                </c:pt>
                <c:pt idx="182">
                  <c:v>65</c:v>
                </c:pt>
                <c:pt idx="183">
                  <c:v>70</c:v>
                </c:pt>
                <c:pt idx="184">
                  <c:v>65</c:v>
                </c:pt>
                <c:pt idx="185">
                  <c:v>65</c:v>
                </c:pt>
                <c:pt idx="186">
                  <c:v>75</c:v>
                </c:pt>
                <c:pt idx="187">
                  <c:v>80</c:v>
                </c:pt>
                <c:pt idx="188">
                  <c:v>55.000000000000007</c:v>
                </c:pt>
                <c:pt idx="189">
                  <c:v>60.000000000000007</c:v>
                </c:pt>
                <c:pt idx="190">
                  <c:v>55.000000000000007</c:v>
                </c:pt>
                <c:pt idx="191">
                  <c:v>55.000000000000007</c:v>
                </c:pt>
                <c:pt idx="192">
                  <c:v>65</c:v>
                </c:pt>
                <c:pt idx="193">
                  <c:v>70</c:v>
                </c:pt>
                <c:pt idx="194">
                  <c:v>55.000000000000007</c:v>
                </c:pt>
                <c:pt idx="195">
                  <c:v>60.000000000000007</c:v>
                </c:pt>
                <c:pt idx="196">
                  <c:v>55.000000000000007</c:v>
                </c:pt>
                <c:pt idx="197">
                  <c:v>55.000000000000007</c:v>
                </c:pt>
                <c:pt idx="198">
                  <c:v>65</c:v>
                </c:pt>
                <c:pt idx="199">
                  <c:v>70</c:v>
                </c:pt>
                <c:pt idx="200">
                  <c:v>55.000000000000007</c:v>
                </c:pt>
                <c:pt idx="201">
                  <c:v>60.000000000000007</c:v>
                </c:pt>
                <c:pt idx="202">
                  <c:v>55.000000000000007</c:v>
                </c:pt>
                <c:pt idx="203">
                  <c:v>55.000000000000007</c:v>
                </c:pt>
                <c:pt idx="204">
                  <c:v>65</c:v>
                </c:pt>
                <c:pt idx="205">
                  <c:v>70</c:v>
                </c:pt>
                <c:pt idx="206">
                  <c:v>55.000000000000007</c:v>
                </c:pt>
                <c:pt idx="207">
                  <c:v>60.000000000000007</c:v>
                </c:pt>
                <c:pt idx="208">
                  <c:v>55.000000000000007</c:v>
                </c:pt>
                <c:pt idx="209">
                  <c:v>55.000000000000007</c:v>
                </c:pt>
                <c:pt idx="210">
                  <c:v>65</c:v>
                </c:pt>
                <c:pt idx="211">
                  <c:v>70</c:v>
                </c:pt>
                <c:pt idx="212">
                  <c:v>35</c:v>
                </c:pt>
                <c:pt idx="213">
                  <c:v>45</c:v>
                </c:pt>
                <c:pt idx="214">
                  <c:v>45</c:v>
                </c:pt>
                <c:pt idx="215">
                  <c:v>45</c:v>
                </c:pt>
                <c:pt idx="216">
                  <c:v>50</c:v>
                </c:pt>
                <c:pt idx="217">
                  <c:v>45</c:v>
                </c:pt>
                <c:pt idx="218">
                  <c:v>35</c:v>
                </c:pt>
                <c:pt idx="219">
                  <c:v>45</c:v>
                </c:pt>
                <c:pt idx="220">
                  <c:v>45</c:v>
                </c:pt>
                <c:pt idx="221">
                  <c:v>45</c:v>
                </c:pt>
                <c:pt idx="222">
                  <c:v>50</c:v>
                </c:pt>
                <c:pt idx="223">
                  <c:v>45</c:v>
                </c:pt>
                <c:pt idx="224">
                  <c:v>35</c:v>
                </c:pt>
                <c:pt idx="225">
                  <c:v>45</c:v>
                </c:pt>
                <c:pt idx="226">
                  <c:v>45</c:v>
                </c:pt>
                <c:pt idx="227">
                  <c:v>45</c:v>
                </c:pt>
                <c:pt idx="228">
                  <c:v>50</c:v>
                </c:pt>
                <c:pt idx="229">
                  <c:v>45</c:v>
                </c:pt>
                <c:pt idx="230">
                  <c:v>45</c:v>
                </c:pt>
                <c:pt idx="231">
                  <c:v>50</c:v>
                </c:pt>
                <c:pt idx="232">
                  <c:v>50</c:v>
                </c:pt>
                <c:pt idx="233">
                  <c:v>45</c:v>
                </c:pt>
                <c:pt idx="234">
                  <c:v>50</c:v>
                </c:pt>
                <c:pt idx="235">
                  <c:v>65</c:v>
                </c:pt>
                <c:pt idx="236">
                  <c:v>45</c:v>
                </c:pt>
                <c:pt idx="237">
                  <c:v>50</c:v>
                </c:pt>
                <c:pt idx="238">
                  <c:v>50</c:v>
                </c:pt>
                <c:pt idx="239">
                  <c:v>45</c:v>
                </c:pt>
                <c:pt idx="240">
                  <c:v>50</c:v>
                </c:pt>
                <c:pt idx="241">
                  <c:v>65</c:v>
                </c:pt>
                <c:pt idx="242">
                  <c:v>45</c:v>
                </c:pt>
                <c:pt idx="243">
                  <c:v>50</c:v>
                </c:pt>
                <c:pt idx="244">
                  <c:v>50</c:v>
                </c:pt>
                <c:pt idx="245">
                  <c:v>45</c:v>
                </c:pt>
                <c:pt idx="246">
                  <c:v>50</c:v>
                </c:pt>
                <c:pt idx="247">
                  <c:v>65</c:v>
                </c:pt>
                <c:pt idx="248">
                  <c:v>45</c:v>
                </c:pt>
                <c:pt idx="249">
                  <c:v>50</c:v>
                </c:pt>
                <c:pt idx="250">
                  <c:v>50</c:v>
                </c:pt>
                <c:pt idx="251">
                  <c:v>45</c:v>
                </c:pt>
                <c:pt idx="252">
                  <c:v>50</c:v>
                </c:pt>
                <c:pt idx="253">
                  <c:v>65</c:v>
                </c:pt>
                <c:pt idx="254">
                  <c:v>50</c:v>
                </c:pt>
                <c:pt idx="255">
                  <c:v>55.000000000000007</c:v>
                </c:pt>
                <c:pt idx="256">
                  <c:v>50</c:v>
                </c:pt>
                <c:pt idx="257">
                  <c:v>50</c:v>
                </c:pt>
                <c:pt idx="258">
                  <c:v>60</c:v>
                </c:pt>
                <c:pt idx="259">
                  <c:v>65</c:v>
                </c:pt>
                <c:pt idx="260">
                  <c:v>50</c:v>
                </c:pt>
                <c:pt idx="261">
                  <c:v>55.000000000000007</c:v>
                </c:pt>
                <c:pt idx="262">
                  <c:v>50</c:v>
                </c:pt>
                <c:pt idx="263">
                  <c:v>50</c:v>
                </c:pt>
                <c:pt idx="264">
                  <c:v>60</c:v>
                </c:pt>
                <c:pt idx="265">
                  <c:v>65</c:v>
                </c:pt>
                <c:pt idx="266">
                  <c:v>50</c:v>
                </c:pt>
                <c:pt idx="267">
                  <c:v>55.000000000000007</c:v>
                </c:pt>
                <c:pt idx="268">
                  <c:v>50</c:v>
                </c:pt>
                <c:pt idx="269">
                  <c:v>50</c:v>
                </c:pt>
                <c:pt idx="270">
                  <c:v>60</c:v>
                </c:pt>
                <c:pt idx="271">
                  <c:v>65</c:v>
                </c:pt>
                <c:pt idx="272">
                  <c:v>50</c:v>
                </c:pt>
                <c:pt idx="273">
                  <c:v>55.000000000000007</c:v>
                </c:pt>
                <c:pt idx="274">
                  <c:v>50</c:v>
                </c:pt>
                <c:pt idx="275">
                  <c:v>50</c:v>
                </c:pt>
                <c:pt idx="276">
                  <c:v>60</c:v>
                </c:pt>
                <c:pt idx="277">
                  <c:v>65</c:v>
                </c:pt>
                <c:pt idx="278">
                  <c:v>50</c:v>
                </c:pt>
                <c:pt idx="279">
                  <c:v>55.000000000000007</c:v>
                </c:pt>
                <c:pt idx="280">
                  <c:v>50</c:v>
                </c:pt>
                <c:pt idx="281">
                  <c:v>50</c:v>
                </c:pt>
                <c:pt idx="282">
                  <c:v>60</c:v>
                </c:pt>
                <c:pt idx="283">
                  <c:v>65</c:v>
                </c:pt>
                <c:pt idx="284">
                  <c:v>45</c:v>
                </c:pt>
                <c:pt idx="285">
                  <c:v>45</c:v>
                </c:pt>
                <c:pt idx="286">
                  <c:v>35</c:v>
                </c:pt>
                <c:pt idx="287">
                  <c:v>40</c:v>
                </c:pt>
                <c:pt idx="288">
                  <c:v>54.999999999999993</c:v>
                </c:pt>
                <c:pt idx="289">
                  <c:v>45</c:v>
                </c:pt>
                <c:pt idx="290">
                  <c:v>45</c:v>
                </c:pt>
                <c:pt idx="291">
                  <c:v>45</c:v>
                </c:pt>
                <c:pt idx="292">
                  <c:v>35</c:v>
                </c:pt>
                <c:pt idx="293">
                  <c:v>40</c:v>
                </c:pt>
                <c:pt idx="294">
                  <c:v>54.999999999999993</c:v>
                </c:pt>
                <c:pt idx="295">
                  <c:v>45</c:v>
                </c:pt>
                <c:pt idx="296">
                  <c:v>50</c:v>
                </c:pt>
                <c:pt idx="297">
                  <c:v>50</c:v>
                </c:pt>
                <c:pt idx="298">
                  <c:v>40</c:v>
                </c:pt>
                <c:pt idx="299">
                  <c:v>45</c:v>
                </c:pt>
                <c:pt idx="300">
                  <c:v>60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40</c:v>
                </c:pt>
                <c:pt idx="305">
                  <c:v>45</c:v>
                </c:pt>
                <c:pt idx="306">
                  <c:v>60</c:v>
                </c:pt>
                <c:pt idx="307">
                  <c:v>50</c:v>
                </c:pt>
                <c:pt idx="308">
                  <c:v>60</c:v>
                </c:pt>
                <c:pt idx="309">
                  <c:v>55.000000000000007</c:v>
                </c:pt>
                <c:pt idx="310">
                  <c:v>50</c:v>
                </c:pt>
                <c:pt idx="311">
                  <c:v>50</c:v>
                </c:pt>
                <c:pt idx="312">
                  <c:v>60</c:v>
                </c:pt>
                <c:pt idx="313">
                  <c:v>65</c:v>
                </c:pt>
                <c:pt idx="314">
                  <c:v>50</c:v>
                </c:pt>
                <c:pt idx="315">
                  <c:v>45.000000000000007</c:v>
                </c:pt>
                <c:pt idx="316">
                  <c:v>40</c:v>
                </c:pt>
                <c:pt idx="317">
                  <c:v>40</c:v>
                </c:pt>
                <c:pt idx="318">
                  <c:v>50</c:v>
                </c:pt>
                <c:pt idx="319">
                  <c:v>55.000000000000007</c:v>
                </c:pt>
                <c:pt idx="320">
                  <c:v>50</c:v>
                </c:pt>
                <c:pt idx="321">
                  <c:v>45.000000000000007</c:v>
                </c:pt>
                <c:pt idx="322">
                  <c:v>40</c:v>
                </c:pt>
                <c:pt idx="323">
                  <c:v>40</c:v>
                </c:pt>
                <c:pt idx="324">
                  <c:v>50</c:v>
                </c:pt>
                <c:pt idx="325">
                  <c:v>55.000000000000007</c:v>
                </c:pt>
                <c:pt idx="326">
                  <c:v>50</c:v>
                </c:pt>
                <c:pt idx="327">
                  <c:v>45.000000000000007</c:v>
                </c:pt>
                <c:pt idx="328">
                  <c:v>40</c:v>
                </c:pt>
                <c:pt idx="329">
                  <c:v>40</c:v>
                </c:pt>
                <c:pt idx="330">
                  <c:v>50</c:v>
                </c:pt>
                <c:pt idx="331">
                  <c:v>55.000000000000007</c:v>
                </c:pt>
                <c:pt idx="332">
                  <c:v>50</c:v>
                </c:pt>
                <c:pt idx="333">
                  <c:v>45.000000000000007</c:v>
                </c:pt>
                <c:pt idx="334">
                  <c:v>40</c:v>
                </c:pt>
                <c:pt idx="335">
                  <c:v>40</c:v>
                </c:pt>
                <c:pt idx="336">
                  <c:v>50</c:v>
                </c:pt>
                <c:pt idx="337">
                  <c:v>55.000000000000007</c:v>
                </c:pt>
                <c:pt idx="338">
                  <c:v>60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60</c:v>
                </c:pt>
                <c:pt idx="343">
                  <c:v>64.999999999999986</c:v>
                </c:pt>
                <c:pt idx="344">
                  <c:v>60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60</c:v>
                </c:pt>
                <c:pt idx="349">
                  <c:v>64.999999999999986</c:v>
                </c:pt>
                <c:pt idx="350">
                  <c:v>60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60</c:v>
                </c:pt>
                <c:pt idx="355">
                  <c:v>64.999999999999986</c:v>
                </c:pt>
                <c:pt idx="356">
                  <c:v>20</c:v>
                </c:pt>
                <c:pt idx="357">
                  <c:v>30</c:v>
                </c:pt>
                <c:pt idx="358">
                  <c:v>30</c:v>
                </c:pt>
                <c:pt idx="359">
                  <c:v>35</c:v>
                </c:pt>
                <c:pt idx="360">
                  <c:v>40</c:v>
                </c:pt>
                <c:pt idx="361">
                  <c:v>35</c:v>
                </c:pt>
                <c:pt idx="362">
                  <c:v>25</c:v>
                </c:pt>
                <c:pt idx="363">
                  <c:v>35</c:v>
                </c:pt>
                <c:pt idx="364">
                  <c:v>35</c:v>
                </c:pt>
                <c:pt idx="365">
                  <c:v>35</c:v>
                </c:pt>
                <c:pt idx="366">
                  <c:v>40</c:v>
                </c:pt>
                <c:pt idx="367">
                  <c:v>35</c:v>
                </c:pt>
                <c:pt idx="368">
                  <c:v>30</c:v>
                </c:pt>
                <c:pt idx="369">
                  <c:v>40</c:v>
                </c:pt>
                <c:pt idx="370">
                  <c:v>30</c:v>
                </c:pt>
                <c:pt idx="371">
                  <c:v>35</c:v>
                </c:pt>
                <c:pt idx="372">
                  <c:v>40</c:v>
                </c:pt>
                <c:pt idx="373">
                  <c:v>35</c:v>
                </c:pt>
                <c:pt idx="374">
                  <c:v>20</c:v>
                </c:pt>
                <c:pt idx="375">
                  <c:v>30.000000000000004</c:v>
                </c:pt>
                <c:pt idx="376">
                  <c:v>24.999999999999996</c:v>
                </c:pt>
                <c:pt idx="377">
                  <c:v>30.000000000000004</c:v>
                </c:pt>
                <c:pt idx="378">
                  <c:v>35</c:v>
                </c:pt>
                <c:pt idx="379">
                  <c:v>30.000000000000004</c:v>
                </c:pt>
                <c:pt idx="380">
                  <c:v>20</c:v>
                </c:pt>
                <c:pt idx="381">
                  <c:v>30.000000000000004</c:v>
                </c:pt>
                <c:pt idx="382">
                  <c:v>24.999999999999996</c:v>
                </c:pt>
                <c:pt idx="383">
                  <c:v>35</c:v>
                </c:pt>
                <c:pt idx="384">
                  <c:v>50</c:v>
                </c:pt>
                <c:pt idx="385">
                  <c:v>45</c:v>
                </c:pt>
                <c:pt idx="386">
                  <c:v>45</c:v>
                </c:pt>
                <c:pt idx="387">
                  <c:v>50</c:v>
                </c:pt>
                <c:pt idx="388">
                  <c:v>45</c:v>
                </c:pt>
                <c:pt idx="389">
                  <c:v>45</c:v>
                </c:pt>
                <c:pt idx="390">
                  <c:v>50</c:v>
                </c:pt>
                <c:pt idx="391">
                  <c:v>55.000000000000007</c:v>
                </c:pt>
                <c:pt idx="392">
                  <c:v>45</c:v>
                </c:pt>
                <c:pt idx="393">
                  <c:v>50</c:v>
                </c:pt>
                <c:pt idx="394">
                  <c:v>45</c:v>
                </c:pt>
                <c:pt idx="395">
                  <c:v>45</c:v>
                </c:pt>
                <c:pt idx="396">
                  <c:v>50</c:v>
                </c:pt>
                <c:pt idx="397">
                  <c:v>60</c:v>
                </c:pt>
                <c:pt idx="398">
                  <c:v>50</c:v>
                </c:pt>
                <c:pt idx="399">
                  <c:v>55.000000000000007</c:v>
                </c:pt>
                <c:pt idx="400">
                  <c:v>50</c:v>
                </c:pt>
                <c:pt idx="401">
                  <c:v>50</c:v>
                </c:pt>
                <c:pt idx="402">
                  <c:v>55.000000000000007</c:v>
                </c:pt>
                <c:pt idx="403">
                  <c:v>60</c:v>
                </c:pt>
                <c:pt idx="404">
                  <c:v>55.000000000000007</c:v>
                </c:pt>
                <c:pt idx="405">
                  <c:v>55.000000000000007</c:v>
                </c:pt>
                <c:pt idx="406">
                  <c:v>60</c:v>
                </c:pt>
                <c:pt idx="407">
                  <c:v>60</c:v>
                </c:pt>
                <c:pt idx="408">
                  <c:v>55.000000000000007</c:v>
                </c:pt>
                <c:pt idx="409">
                  <c:v>50</c:v>
                </c:pt>
                <c:pt idx="410">
                  <c:v>40</c:v>
                </c:pt>
                <c:pt idx="411">
                  <c:v>40</c:v>
                </c:pt>
                <c:pt idx="412">
                  <c:v>45</c:v>
                </c:pt>
                <c:pt idx="413">
                  <c:v>45</c:v>
                </c:pt>
                <c:pt idx="414">
                  <c:v>40</c:v>
                </c:pt>
                <c:pt idx="415">
                  <c:v>50</c:v>
                </c:pt>
                <c:pt idx="416">
                  <c:v>40</c:v>
                </c:pt>
                <c:pt idx="417">
                  <c:v>40</c:v>
                </c:pt>
                <c:pt idx="418">
                  <c:v>65</c:v>
                </c:pt>
                <c:pt idx="419">
                  <c:v>65</c:v>
                </c:pt>
                <c:pt idx="420">
                  <c:v>60</c:v>
                </c:pt>
                <c:pt idx="421">
                  <c:v>70</c:v>
                </c:pt>
                <c:pt idx="422">
                  <c:v>60</c:v>
                </c:pt>
                <c:pt idx="423">
                  <c:v>60</c:v>
                </c:pt>
                <c:pt idx="424">
                  <c:v>65</c:v>
                </c:pt>
                <c:pt idx="425">
                  <c:v>65</c:v>
                </c:pt>
                <c:pt idx="426">
                  <c:v>60</c:v>
                </c:pt>
                <c:pt idx="427">
                  <c:v>70</c:v>
                </c:pt>
                <c:pt idx="428">
                  <c:v>45</c:v>
                </c:pt>
                <c:pt idx="429">
                  <c:v>45</c:v>
                </c:pt>
                <c:pt idx="430">
                  <c:v>35</c:v>
                </c:pt>
                <c:pt idx="431">
                  <c:v>40</c:v>
                </c:pt>
                <c:pt idx="432">
                  <c:v>54.999999999999993</c:v>
                </c:pt>
                <c:pt idx="433">
                  <c:v>45</c:v>
                </c:pt>
                <c:pt idx="434">
                  <c:v>45</c:v>
                </c:pt>
                <c:pt idx="435">
                  <c:v>45</c:v>
                </c:pt>
                <c:pt idx="436">
                  <c:v>35</c:v>
                </c:pt>
                <c:pt idx="437">
                  <c:v>40</c:v>
                </c:pt>
                <c:pt idx="438">
                  <c:v>54.999999999999993</c:v>
                </c:pt>
                <c:pt idx="439">
                  <c:v>45</c:v>
                </c:pt>
                <c:pt idx="440">
                  <c:v>50</c:v>
                </c:pt>
                <c:pt idx="441">
                  <c:v>50</c:v>
                </c:pt>
                <c:pt idx="442">
                  <c:v>40</c:v>
                </c:pt>
                <c:pt idx="443">
                  <c:v>45</c:v>
                </c:pt>
                <c:pt idx="444">
                  <c:v>60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40</c:v>
                </c:pt>
                <c:pt idx="449">
                  <c:v>45</c:v>
                </c:pt>
                <c:pt idx="450">
                  <c:v>60</c:v>
                </c:pt>
                <c:pt idx="451">
                  <c:v>50</c:v>
                </c:pt>
                <c:pt idx="452">
                  <c:v>60</c:v>
                </c:pt>
                <c:pt idx="453">
                  <c:v>60.000000000000007</c:v>
                </c:pt>
                <c:pt idx="454">
                  <c:v>55.000000000000007</c:v>
                </c:pt>
                <c:pt idx="455">
                  <c:v>55.000000000000007</c:v>
                </c:pt>
                <c:pt idx="456">
                  <c:v>65</c:v>
                </c:pt>
                <c:pt idx="457">
                  <c:v>70</c:v>
                </c:pt>
                <c:pt idx="458">
                  <c:v>65</c:v>
                </c:pt>
                <c:pt idx="459">
                  <c:v>60.000000000000007</c:v>
                </c:pt>
                <c:pt idx="460">
                  <c:v>55.000000000000007</c:v>
                </c:pt>
                <c:pt idx="461">
                  <c:v>55.000000000000007</c:v>
                </c:pt>
                <c:pt idx="462">
                  <c:v>65</c:v>
                </c:pt>
                <c:pt idx="463">
                  <c:v>70</c:v>
                </c:pt>
                <c:pt idx="464">
                  <c:v>65</c:v>
                </c:pt>
                <c:pt idx="465">
                  <c:v>60.000000000000007</c:v>
                </c:pt>
                <c:pt idx="466">
                  <c:v>55.000000000000007</c:v>
                </c:pt>
                <c:pt idx="467">
                  <c:v>55.000000000000007</c:v>
                </c:pt>
                <c:pt idx="468">
                  <c:v>65</c:v>
                </c:pt>
                <c:pt idx="469">
                  <c:v>70</c:v>
                </c:pt>
                <c:pt idx="470">
                  <c:v>65</c:v>
                </c:pt>
                <c:pt idx="471">
                  <c:v>60.000000000000007</c:v>
                </c:pt>
                <c:pt idx="472">
                  <c:v>55.000000000000007</c:v>
                </c:pt>
                <c:pt idx="473">
                  <c:v>55.000000000000007</c:v>
                </c:pt>
                <c:pt idx="474">
                  <c:v>65</c:v>
                </c:pt>
                <c:pt idx="475">
                  <c:v>70</c:v>
                </c:pt>
                <c:pt idx="476">
                  <c:v>65</c:v>
                </c:pt>
                <c:pt idx="477">
                  <c:v>50</c:v>
                </c:pt>
                <c:pt idx="478">
                  <c:v>45</c:v>
                </c:pt>
                <c:pt idx="479">
                  <c:v>45</c:v>
                </c:pt>
                <c:pt idx="480">
                  <c:v>54.999999999999993</c:v>
                </c:pt>
                <c:pt idx="481">
                  <c:v>60</c:v>
                </c:pt>
                <c:pt idx="482">
                  <c:v>60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60</c:v>
                </c:pt>
                <c:pt idx="487">
                  <c:v>64.999999999999986</c:v>
                </c:pt>
                <c:pt idx="488">
                  <c:v>70</c:v>
                </c:pt>
                <c:pt idx="489">
                  <c:v>60.000000000000007</c:v>
                </c:pt>
                <c:pt idx="490">
                  <c:v>60.000000000000007</c:v>
                </c:pt>
                <c:pt idx="491">
                  <c:v>60.000000000000007</c:v>
                </c:pt>
                <c:pt idx="492">
                  <c:v>70</c:v>
                </c:pt>
                <c:pt idx="493">
                  <c:v>75</c:v>
                </c:pt>
                <c:pt idx="494">
                  <c:v>70</c:v>
                </c:pt>
                <c:pt idx="495">
                  <c:v>60.000000000000007</c:v>
                </c:pt>
                <c:pt idx="496">
                  <c:v>60.000000000000007</c:v>
                </c:pt>
                <c:pt idx="497">
                  <c:v>60.000000000000007</c:v>
                </c:pt>
                <c:pt idx="498">
                  <c:v>70</c:v>
                </c:pt>
                <c:pt idx="499">
                  <c:v>75</c:v>
                </c:pt>
                <c:pt idx="500">
                  <c:v>35</c:v>
                </c:pt>
                <c:pt idx="501">
                  <c:v>45</c:v>
                </c:pt>
                <c:pt idx="502">
                  <c:v>45</c:v>
                </c:pt>
                <c:pt idx="503">
                  <c:v>45</c:v>
                </c:pt>
                <c:pt idx="504">
                  <c:v>50</c:v>
                </c:pt>
                <c:pt idx="505">
                  <c:v>45</c:v>
                </c:pt>
                <c:pt idx="506">
                  <c:v>35</c:v>
                </c:pt>
                <c:pt idx="507">
                  <c:v>45</c:v>
                </c:pt>
                <c:pt idx="508">
                  <c:v>45</c:v>
                </c:pt>
                <c:pt idx="509">
                  <c:v>45</c:v>
                </c:pt>
                <c:pt idx="510">
                  <c:v>50</c:v>
                </c:pt>
                <c:pt idx="511">
                  <c:v>45</c:v>
                </c:pt>
                <c:pt idx="512">
                  <c:v>45</c:v>
                </c:pt>
                <c:pt idx="513">
                  <c:v>54.999999999999993</c:v>
                </c:pt>
                <c:pt idx="514">
                  <c:v>54.999999999999993</c:v>
                </c:pt>
                <c:pt idx="515">
                  <c:v>54.999999999999993</c:v>
                </c:pt>
                <c:pt idx="516">
                  <c:v>60</c:v>
                </c:pt>
                <c:pt idx="517">
                  <c:v>54.999999999999993</c:v>
                </c:pt>
                <c:pt idx="518">
                  <c:v>60</c:v>
                </c:pt>
                <c:pt idx="519">
                  <c:v>65</c:v>
                </c:pt>
                <c:pt idx="520">
                  <c:v>65</c:v>
                </c:pt>
                <c:pt idx="521">
                  <c:v>60</c:v>
                </c:pt>
                <c:pt idx="522">
                  <c:v>65</c:v>
                </c:pt>
                <c:pt idx="523">
                  <c:v>80</c:v>
                </c:pt>
                <c:pt idx="524">
                  <c:v>60</c:v>
                </c:pt>
                <c:pt idx="525">
                  <c:v>65</c:v>
                </c:pt>
                <c:pt idx="526">
                  <c:v>65</c:v>
                </c:pt>
                <c:pt idx="527">
                  <c:v>60</c:v>
                </c:pt>
                <c:pt idx="528">
                  <c:v>65</c:v>
                </c:pt>
                <c:pt idx="529">
                  <c:v>80</c:v>
                </c:pt>
                <c:pt idx="530">
                  <c:v>60</c:v>
                </c:pt>
                <c:pt idx="531">
                  <c:v>65</c:v>
                </c:pt>
                <c:pt idx="532">
                  <c:v>65</c:v>
                </c:pt>
                <c:pt idx="533">
                  <c:v>60</c:v>
                </c:pt>
                <c:pt idx="534">
                  <c:v>65</c:v>
                </c:pt>
                <c:pt idx="535">
                  <c:v>80</c:v>
                </c:pt>
                <c:pt idx="536">
                  <c:v>60</c:v>
                </c:pt>
                <c:pt idx="537">
                  <c:v>65</c:v>
                </c:pt>
                <c:pt idx="538">
                  <c:v>65</c:v>
                </c:pt>
                <c:pt idx="539">
                  <c:v>60</c:v>
                </c:pt>
                <c:pt idx="540">
                  <c:v>65</c:v>
                </c:pt>
                <c:pt idx="541">
                  <c:v>80</c:v>
                </c:pt>
                <c:pt idx="542">
                  <c:v>65</c:v>
                </c:pt>
                <c:pt idx="543">
                  <c:v>70</c:v>
                </c:pt>
                <c:pt idx="544">
                  <c:v>65</c:v>
                </c:pt>
                <c:pt idx="545">
                  <c:v>65</c:v>
                </c:pt>
                <c:pt idx="546">
                  <c:v>75</c:v>
                </c:pt>
                <c:pt idx="547">
                  <c:v>80</c:v>
                </c:pt>
                <c:pt idx="548">
                  <c:v>60.000000000000007</c:v>
                </c:pt>
                <c:pt idx="549">
                  <c:v>65.000000000000014</c:v>
                </c:pt>
                <c:pt idx="550">
                  <c:v>60.000000000000007</c:v>
                </c:pt>
                <c:pt idx="551">
                  <c:v>60.000000000000007</c:v>
                </c:pt>
                <c:pt idx="552">
                  <c:v>70</c:v>
                </c:pt>
                <c:pt idx="553">
                  <c:v>75.000000000000014</c:v>
                </c:pt>
                <c:pt idx="554">
                  <c:v>60.000000000000007</c:v>
                </c:pt>
                <c:pt idx="555">
                  <c:v>65.000000000000014</c:v>
                </c:pt>
                <c:pt idx="556">
                  <c:v>60.000000000000007</c:v>
                </c:pt>
                <c:pt idx="557">
                  <c:v>60.000000000000007</c:v>
                </c:pt>
                <c:pt idx="558">
                  <c:v>70</c:v>
                </c:pt>
                <c:pt idx="559">
                  <c:v>75.000000000000014</c:v>
                </c:pt>
                <c:pt idx="560">
                  <c:v>60.000000000000007</c:v>
                </c:pt>
                <c:pt idx="561">
                  <c:v>65.000000000000014</c:v>
                </c:pt>
                <c:pt idx="562">
                  <c:v>60.000000000000007</c:v>
                </c:pt>
                <c:pt idx="563">
                  <c:v>60.000000000000007</c:v>
                </c:pt>
                <c:pt idx="564">
                  <c:v>70</c:v>
                </c:pt>
                <c:pt idx="565">
                  <c:v>75.000000000000014</c:v>
                </c:pt>
                <c:pt idx="566">
                  <c:v>60.000000000000007</c:v>
                </c:pt>
                <c:pt idx="567">
                  <c:v>65.000000000000014</c:v>
                </c:pt>
                <c:pt idx="568">
                  <c:v>60.000000000000007</c:v>
                </c:pt>
                <c:pt idx="569">
                  <c:v>60.000000000000007</c:v>
                </c:pt>
                <c:pt idx="570">
                  <c:v>70</c:v>
                </c:pt>
                <c:pt idx="571">
                  <c:v>75.000000000000014</c:v>
                </c:pt>
                <c:pt idx="572">
                  <c:v>30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45</c:v>
                </c:pt>
                <c:pt idx="577">
                  <c:v>40</c:v>
                </c:pt>
                <c:pt idx="578">
                  <c:v>30</c:v>
                </c:pt>
                <c:pt idx="579">
                  <c:v>40</c:v>
                </c:pt>
                <c:pt idx="580">
                  <c:v>40</c:v>
                </c:pt>
                <c:pt idx="581">
                  <c:v>40</c:v>
                </c:pt>
                <c:pt idx="582">
                  <c:v>45</c:v>
                </c:pt>
                <c:pt idx="583">
                  <c:v>40</c:v>
                </c:pt>
                <c:pt idx="584">
                  <c:v>40</c:v>
                </c:pt>
                <c:pt idx="585">
                  <c:v>49.999999999999993</c:v>
                </c:pt>
                <c:pt idx="586">
                  <c:v>54.999999999999993</c:v>
                </c:pt>
                <c:pt idx="587">
                  <c:v>54.999999999999993</c:v>
                </c:pt>
                <c:pt idx="588">
                  <c:v>60</c:v>
                </c:pt>
                <c:pt idx="589">
                  <c:v>54.999999999999993</c:v>
                </c:pt>
                <c:pt idx="590">
                  <c:v>60</c:v>
                </c:pt>
                <c:pt idx="591">
                  <c:v>65</c:v>
                </c:pt>
                <c:pt idx="592">
                  <c:v>65</c:v>
                </c:pt>
                <c:pt idx="593">
                  <c:v>60</c:v>
                </c:pt>
                <c:pt idx="594">
                  <c:v>65</c:v>
                </c:pt>
                <c:pt idx="595">
                  <c:v>80</c:v>
                </c:pt>
                <c:pt idx="596">
                  <c:v>60</c:v>
                </c:pt>
                <c:pt idx="597">
                  <c:v>65</c:v>
                </c:pt>
                <c:pt idx="598">
                  <c:v>65</c:v>
                </c:pt>
                <c:pt idx="599">
                  <c:v>60</c:v>
                </c:pt>
                <c:pt idx="600">
                  <c:v>65</c:v>
                </c:pt>
                <c:pt idx="601">
                  <c:v>80</c:v>
                </c:pt>
                <c:pt idx="602">
                  <c:v>60</c:v>
                </c:pt>
                <c:pt idx="603">
                  <c:v>65</c:v>
                </c:pt>
                <c:pt idx="604">
                  <c:v>65</c:v>
                </c:pt>
                <c:pt idx="605">
                  <c:v>65</c:v>
                </c:pt>
                <c:pt idx="606">
                  <c:v>70</c:v>
                </c:pt>
                <c:pt idx="607">
                  <c:v>85.000000000000014</c:v>
                </c:pt>
                <c:pt idx="608">
                  <c:v>65</c:v>
                </c:pt>
                <c:pt idx="609">
                  <c:v>70</c:v>
                </c:pt>
                <c:pt idx="610">
                  <c:v>70</c:v>
                </c:pt>
                <c:pt idx="611">
                  <c:v>65</c:v>
                </c:pt>
                <c:pt idx="612">
                  <c:v>70</c:v>
                </c:pt>
                <c:pt idx="613">
                  <c:v>85.000000000000014</c:v>
                </c:pt>
                <c:pt idx="614">
                  <c:v>70</c:v>
                </c:pt>
                <c:pt idx="615">
                  <c:v>75.000000000000014</c:v>
                </c:pt>
                <c:pt idx="616">
                  <c:v>70</c:v>
                </c:pt>
                <c:pt idx="617">
                  <c:v>70</c:v>
                </c:pt>
                <c:pt idx="618">
                  <c:v>75</c:v>
                </c:pt>
                <c:pt idx="619">
                  <c:v>80</c:v>
                </c:pt>
                <c:pt idx="620">
                  <c:v>65.000000000000014</c:v>
                </c:pt>
                <c:pt idx="621">
                  <c:v>70.000000000000014</c:v>
                </c:pt>
                <c:pt idx="622">
                  <c:v>65.000000000000014</c:v>
                </c:pt>
                <c:pt idx="623">
                  <c:v>65.000000000000014</c:v>
                </c:pt>
                <c:pt idx="624">
                  <c:v>75.000000000000014</c:v>
                </c:pt>
                <c:pt idx="625">
                  <c:v>70</c:v>
                </c:pt>
                <c:pt idx="626">
                  <c:v>55.000000000000007</c:v>
                </c:pt>
                <c:pt idx="627">
                  <c:v>60.000000000000007</c:v>
                </c:pt>
                <c:pt idx="628">
                  <c:v>55.000000000000007</c:v>
                </c:pt>
                <c:pt idx="629">
                  <c:v>55.000000000000007</c:v>
                </c:pt>
                <c:pt idx="630">
                  <c:v>65</c:v>
                </c:pt>
                <c:pt idx="631">
                  <c:v>70</c:v>
                </c:pt>
                <c:pt idx="632">
                  <c:v>55.000000000000007</c:v>
                </c:pt>
                <c:pt idx="633">
                  <c:v>60.000000000000007</c:v>
                </c:pt>
                <c:pt idx="634">
                  <c:v>55.000000000000007</c:v>
                </c:pt>
                <c:pt idx="635">
                  <c:v>65.000000000000014</c:v>
                </c:pt>
                <c:pt idx="636">
                  <c:v>75.000000000000014</c:v>
                </c:pt>
                <c:pt idx="637">
                  <c:v>80.000000000000014</c:v>
                </c:pt>
                <c:pt idx="638">
                  <c:v>65.000000000000014</c:v>
                </c:pt>
                <c:pt idx="639">
                  <c:v>70.000000000000014</c:v>
                </c:pt>
                <c:pt idx="640">
                  <c:v>65.000000000000014</c:v>
                </c:pt>
                <c:pt idx="641">
                  <c:v>65.000000000000014</c:v>
                </c:pt>
                <c:pt idx="642">
                  <c:v>75.000000000000014</c:v>
                </c:pt>
                <c:pt idx="643">
                  <c:v>80.000000000000014</c:v>
                </c:pt>
                <c:pt idx="644">
                  <c:v>40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55.000000000000007</c:v>
                </c:pt>
                <c:pt idx="649">
                  <c:v>50</c:v>
                </c:pt>
                <c:pt idx="650">
                  <c:v>40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55.000000000000007</c:v>
                </c:pt>
                <c:pt idx="655">
                  <c:v>50</c:v>
                </c:pt>
                <c:pt idx="656">
                  <c:v>50</c:v>
                </c:pt>
                <c:pt idx="657">
                  <c:v>60</c:v>
                </c:pt>
                <c:pt idx="658">
                  <c:v>64.999999999999986</c:v>
                </c:pt>
                <c:pt idx="659">
                  <c:v>64.999999999999986</c:v>
                </c:pt>
                <c:pt idx="660">
                  <c:v>70</c:v>
                </c:pt>
                <c:pt idx="661">
                  <c:v>64.999999999999986</c:v>
                </c:pt>
                <c:pt idx="662">
                  <c:v>70</c:v>
                </c:pt>
                <c:pt idx="663">
                  <c:v>75</c:v>
                </c:pt>
                <c:pt idx="664">
                  <c:v>75</c:v>
                </c:pt>
                <c:pt idx="665">
                  <c:v>60</c:v>
                </c:pt>
                <c:pt idx="666">
                  <c:v>65</c:v>
                </c:pt>
                <c:pt idx="667">
                  <c:v>80</c:v>
                </c:pt>
                <c:pt idx="668">
                  <c:v>60</c:v>
                </c:pt>
                <c:pt idx="669">
                  <c:v>65</c:v>
                </c:pt>
                <c:pt idx="670">
                  <c:v>65</c:v>
                </c:pt>
                <c:pt idx="671">
                  <c:v>60</c:v>
                </c:pt>
                <c:pt idx="672">
                  <c:v>65</c:v>
                </c:pt>
                <c:pt idx="673">
                  <c:v>80</c:v>
                </c:pt>
                <c:pt idx="674">
                  <c:v>75</c:v>
                </c:pt>
                <c:pt idx="675">
                  <c:v>80</c:v>
                </c:pt>
                <c:pt idx="676">
                  <c:v>80</c:v>
                </c:pt>
                <c:pt idx="677">
                  <c:v>80</c:v>
                </c:pt>
                <c:pt idx="678">
                  <c:v>85.000000000000014</c:v>
                </c:pt>
                <c:pt idx="679">
                  <c:v>100</c:v>
                </c:pt>
                <c:pt idx="680">
                  <c:v>80</c:v>
                </c:pt>
                <c:pt idx="681">
                  <c:v>85.000000000000014</c:v>
                </c:pt>
                <c:pt idx="682">
                  <c:v>85.000000000000014</c:v>
                </c:pt>
                <c:pt idx="683">
                  <c:v>80</c:v>
                </c:pt>
                <c:pt idx="684">
                  <c:v>85.000000000000014</c:v>
                </c:pt>
                <c:pt idx="685">
                  <c:v>100</c:v>
                </c:pt>
                <c:pt idx="686">
                  <c:v>85.000000000000014</c:v>
                </c:pt>
                <c:pt idx="687">
                  <c:v>80.000000000000014</c:v>
                </c:pt>
                <c:pt idx="688">
                  <c:v>75.000000000000014</c:v>
                </c:pt>
                <c:pt idx="689">
                  <c:v>75.000000000000014</c:v>
                </c:pt>
                <c:pt idx="690">
                  <c:v>75</c:v>
                </c:pt>
                <c:pt idx="691">
                  <c:v>80</c:v>
                </c:pt>
                <c:pt idx="692">
                  <c:v>70.000000000000014</c:v>
                </c:pt>
                <c:pt idx="693">
                  <c:v>75.000000000000028</c:v>
                </c:pt>
                <c:pt idx="694">
                  <c:v>70.000000000000014</c:v>
                </c:pt>
                <c:pt idx="695">
                  <c:v>70.000000000000014</c:v>
                </c:pt>
                <c:pt idx="696">
                  <c:v>80.000000000000014</c:v>
                </c:pt>
                <c:pt idx="697">
                  <c:v>65</c:v>
                </c:pt>
                <c:pt idx="698">
                  <c:v>60.000000000000007</c:v>
                </c:pt>
                <c:pt idx="699">
                  <c:v>65.000000000000014</c:v>
                </c:pt>
                <c:pt idx="700">
                  <c:v>60.000000000000007</c:v>
                </c:pt>
                <c:pt idx="701">
                  <c:v>60.000000000000007</c:v>
                </c:pt>
                <c:pt idx="702">
                  <c:v>70</c:v>
                </c:pt>
                <c:pt idx="703">
                  <c:v>75.000000000000014</c:v>
                </c:pt>
                <c:pt idx="704">
                  <c:v>60.000000000000007</c:v>
                </c:pt>
                <c:pt idx="705">
                  <c:v>65.000000000000014</c:v>
                </c:pt>
                <c:pt idx="706">
                  <c:v>60.000000000000007</c:v>
                </c:pt>
                <c:pt idx="707">
                  <c:v>70.000000000000014</c:v>
                </c:pt>
                <c:pt idx="708">
                  <c:v>90.000000000000014</c:v>
                </c:pt>
                <c:pt idx="709">
                  <c:v>95.000000000000014</c:v>
                </c:pt>
                <c:pt idx="710">
                  <c:v>80.000000000000014</c:v>
                </c:pt>
                <c:pt idx="711">
                  <c:v>85.000000000000014</c:v>
                </c:pt>
                <c:pt idx="712">
                  <c:v>80.000000000000014</c:v>
                </c:pt>
                <c:pt idx="713">
                  <c:v>80.000000000000014</c:v>
                </c:pt>
                <c:pt idx="714">
                  <c:v>90.000000000000014</c:v>
                </c:pt>
                <c:pt idx="715">
                  <c:v>95.000000000000014</c:v>
                </c:pt>
                <c:pt idx="716">
                  <c:v>45</c:v>
                </c:pt>
                <c:pt idx="717">
                  <c:v>45</c:v>
                </c:pt>
                <c:pt idx="718">
                  <c:v>35</c:v>
                </c:pt>
                <c:pt idx="719">
                  <c:v>40</c:v>
                </c:pt>
                <c:pt idx="720">
                  <c:v>55.000000000000007</c:v>
                </c:pt>
                <c:pt idx="721">
                  <c:v>45</c:v>
                </c:pt>
                <c:pt idx="722">
                  <c:v>45</c:v>
                </c:pt>
                <c:pt idx="723">
                  <c:v>45</c:v>
                </c:pt>
                <c:pt idx="724">
                  <c:v>35</c:v>
                </c:pt>
                <c:pt idx="725">
                  <c:v>40</c:v>
                </c:pt>
                <c:pt idx="726">
                  <c:v>55.000000000000007</c:v>
                </c:pt>
                <c:pt idx="727">
                  <c:v>45</c:v>
                </c:pt>
                <c:pt idx="728">
                  <c:v>45</c:v>
                </c:pt>
                <c:pt idx="729">
                  <c:v>45</c:v>
                </c:pt>
                <c:pt idx="730">
                  <c:v>35</c:v>
                </c:pt>
                <c:pt idx="731">
                  <c:v>40</c:v>
                </c:pt>
                <c:pt idx="732">
                  <c:v>55.000000000000007</c:v>
                </c:pt>
                <c:pt idx="733">
                  <c:v>45</c:v>
                </c:pt>
                <c:pt idx="734">
                  <c:v>45</c:v>
                </c:pt>
                <c:pt idx="735">
                  <c:v>45</c:v>
                </c:pt>
                <c:pt idx="736">
                  <c:v>35</c:v>
                </c:pt>
                <c:pt idx="737">
                  <c:v>40</c:v>
                </c:pt>
                <c:pt idx="738">
                  <c:v>55.000000000000007</c:v>
                </c:pt>
                <c:pt idx="739">
                  <c:v>45</c:v>
                </c:pt>
                <c:pt idx="740">
                  <c:v>55.000000000000007</c:v>
                </c:pt>
                <c:pt idx="741">
                  <c:v>55.000000000000007</c:v>
                </c:pt>
                <c:pt idx="742">
                  <c:v>50</c:v>
                </c:pt>
                <c:pt idx="743">
                  <c:v>50</c:v>
                </c:pt>
                <c:pt idx="744">
                  <c:v>60</c:v>
                </c:pt>
                <c:pt idx="745">
                  <c:v>65</c:v>
                </c:pt>
                <c:pt idx="746">
                  <c:v>60</c:v>
                </c:pt>
                <c:pt idx="747">
                  <c:v>55.000000000000007</c:v>
                </c:pt>
                <c:pt idx="748">
                  <c:v>50</c:v>
                </c:pt>
                <c:pt idx="749">
                  <c:v>50</c:v>
                </c:pt>
                <c:pt idx="750">
                  <c:v>65</c:v>
                </c:pt>
                <c:pt idx="751">
                  <c:v>70</c:v>
                </c:pt>
                <c:pt idx="752">
                  <c:v>65</c:v>
                </c:pt>
                <c:pt idx="753">
                  <c:v>60.000000000000007</c:v>
                </c:pt>
                <c:pt idx="754">
                  <c:v>55.000000000000007</c:v>
                </c:pt>
                <c:pt idx="755">
                  <c:v>55.000000000000007</c:v>
                </c:pt>
                <c:pt idx="756">
                  <c:v>65</c:v>
                </c:pt>
                <c:pt idx="757">
                  <c:v>70</c:v>
                </c:pt>
                <c:pt idx="758">
                  <c:v>65</c:v>
                </c:pt>
                <c:pt idx="759">
                  <c:v>60.000000000000007</c:v>
                </c:pt>
                <c:pt idx="760">
                  <c:v>55.000000000000007</c:v>
                </c:pt>
                <c:pt idx="761">
                  <c:v>45</c:v>
                </c:pt>
                <c:pt idx="762">
                  <c:v>55.000000000000007</c:v>
                </c:pt>
                <c:pt idx="763">
                  <c:v>60.000000000000007</c:v>
                </c:pt>
                <c:pt idx="764">
                  <c:v>55.000000000000007</c:v>
                </c:pt>
                <c:pt idx="765">
                  <c:v>50.000000000000014</c:v>
                </c:pt>
                <c:pt idx="766">
                  <c:v>45</c:v>
                </c:pt>
                <c:pt idx="767">
                  <c:v>45</c:v>
                </c:pt>
                <c:pt idx="768">
                  <c:v>55.000000000000007</c:v>
                </c:pt>
                <c:pt idx="769">
                  <c:v>60.000000000000007</c:v>
                </c:pt>
                <c:pt idx="770">
                  <c:v>60.000000000000007</c:v>
                </c:pt>
                <c:pt idx="771">
                  <c:v>50.000000000000014</c:v>
                </c:pt>
                <c:pt idx="772">
                  <c:v>50.000000000000014</c:v>
                </c:pt>
                <c:pt idx="773">
                  <c:v>50.000000000000014</c:v>
                </c:pt>
                <c:pt idx="774">
                  <c:v>60.000000000000007</c:v>
                </c:pt>
                <c:pt idx="775">
                  <c:v>65</c:v>
                </c:pt>
                <c:pt idx="776">
                  <c:v>60.000000000000007</c:v>
                </c:pt>
                <c:pt idx="777">
                  <c:v>50.000000000000014</c:v>
                </c:pt>
                <c:pt idx="778">
                  <c:v>50.000000000000014</c:v>
                </c:pt>
                <c:pt idx="779">
                  <c:v>50.000000000000014</c:v>
                </c:pt>
                <c:pt idx="780">
                  <c:v>65</c:v>
                </c:pt>
                <c:pt idx="781">
                  <c:v>70</c:v>
                </c:pt>
                <c:pt idx="782">
                  <c:v>65</c:v>
                </c:pt>
                <c:pt idx="783">
                  <c:v>55.000000000000007</c:v>
                </c:pt>
                <c:pt idx="784">
                  <c:v>55.000000000000007</c:v>
                </c:pt>
                <c:pt idx="785">
                  <c:v>55.000000000000007</c:v>
                </c:pt>
                <c:pt idx="786">
                  <c:v>65</c:v>
                </c:pt>
                <c:pt idx="787">
                  <c:v>70</c:v>
                </c:pt>
                <c:pt idx="788">
                  <c:v>35</c:v>
                </c:pt>
                <c:pt idx="789">
                  <c:v>35</c:v>
                </c:pt>
                <c:pt idx="790">
                  <c:v>25</c:v>
                </c:pt>
                <c:pt idx="791">
                  <c:v>30.000000000000004</c:v>
                </c:pt>
                <c:pt idx="792">
                  <c:v>44.999999999999993</c:v>
                </c:pt>
                <c:pt idx="793">
                  <c:v>35</c:v>
                </c:pt>
                <c:pt idx="794">
                  <c:v>35</c:v>
                </c:pt>
                <c:pt idx="795">
                  <c:v>35</c:v>
                </c:pt>
                <c:pt idx="796">
                  <c:v>25</c:v>
                </c:pt>
                <c:pt idx="797">
                  <c:v>30.000000000000004</c:v>
                </c:pt>
                <c:pt idx="798">
                  <c:v>44.999999999999993</c:v>
                </c:pt>
                <c:pt idx="799">
                  <c:v>35</c:v>
                </c:pt>
                <c:pt idx="800">
                  <c:v>40</c:v>
                </c:pt>
                <c:pt idx="801">
                  <c:v>40</c:v>
                </c:pt>
                <c:pt idx="802">
                  <c:v>30.000000000000004</c:v>
                </c:pt>
                <c:pt idx="803">
                  <c:v>35</c:v>
                </c:pt>
                <c:pt idx="804">
                  <c:v>50</c:v>
                </c:pt>
                <c:pt idx="805">
                  <c:v>40</c:v>
                </c:pt>
                <c:pt idx="806">
                  <c:v>40</c:v>
                </c:pt>
                <c:pt idx="807">
                  <c:v>40</c:v>
                </c:pt>
                <c:pt idx="808">
                  <c:v>30.000000000000004</c:v>
                </c:pt>
                <c:pt idx="809">
                  <c:v>35</c:v>
                </c:pt>
                <c:pt idx="810">
                  <c:v>50</c:v>
                </c:pt>
                <c:pt idx="811">
                  <c:v>40</c:v>
                </c:pt>
                <c:pt idx="812">
                  <c:v>50</c:v>
                </c:pt>
                <c:pt idx="813">
                  <c:v>45.000000000000007</c:v>
                </c:pt>
                <c:pt idx="814">
                  <c:v>40</c:v>
                </c:pt>
                <c:pt idx="815">
                  <c:v>40</c:v>
                </c:pt>
                <c:pt idx="816">
                  <c:v>54.999999999999993</c:v>
                </c:pt>
                <c:pt idx="817">
                  <c:v>60</c:v>
                </c:pt>
                <c:pt idx="818">
                  <c:v>45</c:v>
                </c:pt>
                <c:pt idx="819">
                  <c:v>40.000000000000007</c:v>
                </c:pt>
                <c:pt idx="820">
                  <c:v>35</c:v>
                </c:pt>
                <c:pt idx="821">
                  <c:v>35</c:v>
                </c:pt>
                <c:pt idx="822">
                  <c:v>50</c:v>
                </c:pt>
                <c:pt idx="823">
                  <c:v>55.000000000000007</c:v>
                </c:pt>
                <c:pt idx="824">
                  <c:v>50</c:v>
                </c:pt>
                <c:pt idx="825">
                  <c:v>45.000000000000007</c:v>
                </c:pt>
                <c:pt idx="826">
                  <c:v>40</c:v>
                </c:pt>
                <c:pt idx="827">
                  <c:v>40</c:v>
                </c:pt>
                <c:pt idx="828">
                  <c:v>50</c:v>
                </c:pt>
                <c:pt idx="829">
                  <c:v>55.000000000000007</c:v>
                </c:pt>
                <c:pt idx="830">
                  <c:v>50</c:v>
                </c:pt>
                <c:pt idx="831">
                  <c:v>45.000000000000007</c:v>
                </c:pt>
                <c:pt idx="832">
                  <c:v>40</c:v>
                </c:pt>
                <c:pt idx="833">
                  <c:v>35</c:v>
                </c:pt>
                <c:pt idx="834">
                  <c:v>45</c:v>
                </c:pt>
                <c:pt idx="835">
                  <c:v>50</c:v>
                </c:pt>
                <c:pt idx="836">
                  <c:v>45</c:v>
                </c:pt>
                <c:pt idx="837">
                  <c:v>40.000000000000007</c:v>
                </c:pt>
                <c:pt idx="838">
                  <c:v>25</c:v>
                </c:pt>
                <c:pt idx="839">
                  <c:v>25</c:v>
                </c:pt>
                <c:pt idx="840">
                  <c:v>35</c:v>
                </c:pt>
                <c:pt idx="841">
                  <c:v>40</c:v>
                </c:pt>
                <c:pt idx="842">
                  <c:v>44.999999999999993</c:v>
                </c:pt>
                <c:pt idx="843">
                  <c:v>35</c:v>
                </c:pt>
                <c:pt idx="844">
                  <c:v>35</c:v>
                </c:pt>
                <c:pt idx="845">
                  <c:v>35</c:v>
                </c:pt>
                <c:pt idx="846">
                  <c:v>44.999999999999993</c:v>
                </c:pt>
                <c:pt idx="847">
                  <c:v>49.999999999999986</c:v>
                </c:pt>
                <c:pt idx="848">
                  <c:v>50</c:v>
                </c:pt>
                <c:pt idx="849">
                  <c:v>40</c:v>
                </c:pt>
                <c:pt idx="850">
                  <c:v>40</c:v>
                </c:pt>
                <c:pt idx="851">
                  <c:v>40</c:v>
                </c:pt>
                <c:pt idx="852">
                  <c:v>54.999999999999993</c:v>
                </c:pt>
                <c:pt idx="853">
                  <c:v>59.999999999999986</c:v>
                </c:pt>
                <c:pt idx="854">
                  <c:v>54.999999999999993</c:v>
                </c:pt>
                <c:pt idx="855">
                  <c:v>45</c:v>
                </c:pt>
                <c:pt idx="856">
                  <c:v>45</c:v>
                </c:pt>
                <c:pt idx="857">
                  <c:v>45</c:v>
                </c:pt>
                <c:pt idx="858">
                  <c:v>54.999999999999993</c:v>
                </c:pt>
                <c:pt idx="859">
                  <c:v>59.999999999999986</c:v>
                </c:pt>
                <c:pt idx="860">
                  <c:v>35</c:v>
                </c:pt>
                <c:pt idx="861">
                  <c:v>45</c:v>
                </c:pt>
                <c:pt idx="862">
                  <c:v>45</c:v>
                </c:pt>
                <c:pt idx="863">
                  <c:v>45</c:v>
                </c:pt>
                <c:pt idx="864">
                  <c:v>50</c:v>
                </c:pt>
                <c:pt idx="865">
                  <c:v>45</c:v>
                </c:pt>
                <c:pt idx="866">
                  <c:v>35</c:v>
                </c:pt>
                <c:pt idx="867">
                  <c:v>45</c:v>
                </c:pt>
                <c:pt idx="868">
                  <c:v>45</c:v>
                </c:pt>
                <c:pt idx="869">
                  <c:v>45</c:v>
                </c:pt>
                <c:pt idx="870">
                  <c:v>50</c:v>
                </c:pt>
                <c:pt idx="871">
                  <c:v>45</c:v>
                </c:pt>
                <c:pt idx="872">
                  <c:v>35</c:v>
                </c:pt>
                <c:pt idx="873">
                  <c:v>45</c:v>
                </c:pt>
                <c:pt idx="874">
                  <c:v>45</c:v>
                </c:pt>
                <c:pt idx="875">
                  <c:v>45</c:v>
                </c:pt>
                <c:pt idx="876">
                  <c:v>50</c:v>
                </c:pt>
                <c:pt idx="877">
                  <c:v>45</c:v>
                </c:pt>
                <c:pt idx="878">
                  <c:v>45</c:v>
                </c:pt>
                <c:pt idx="879">
                  <c:v>45</c:v>
                </c:pt>
                <c:pt idx="880">
                  <c:v>45</c:v>
                </c:pt>
                <c:pt idx="881">
                  <c:v>40</c:v>
                </c:pt>
                <c:pt idx="882">
                  <c:v>45</c:v>
                </c:pt>
                <c:pt idx="883">
                  <c:v>60</c:v>
                </c:pt>
                <c:pt idx="884">
                  <c:v>40</c:v>
                </c:pt>
                <c:pt idx="885">
                  <c:v>45</c:v>
                </c:pt>
                <c:pt idx="886">
                  <c:v>45</c:v>
                </c:pt>
                <c:pt idx="887">
                  <c:v>40</c:v>
                </c:pt>
                <c:pt idx="888">
                  <c:v>45</c:v>
                </c:pt>
                <c:pt idx="889">
                  <c:v>60</c:v>
                </c:pt>
                <c:pt idx="890">
                  <c:v>40</c:v>
                </c:pt>
                <c:pt idx="891">
                  <c:v>45</c:v>
                </c:pt>
                <c:pt idx="892">
                  <c:v>45</c:v>
                </c:pt>
                <c:pt idx="893">
                  <c:v>40</c:v>
                </c:pt>
                <c:pt idx="894">
                  <c:v>45</c:v>
                </c:pt>
                <c:pt idx="895">
                  <c:v>60</c:v>
                </c:pt>
                <c:pt idx="896">
                  <c:v>40</c:v>
                </c:pt>
                <c:pt idx="897">
                  <c:v>45</c:v>
                </c:pt>
                <c:pt idx="898">
                  <c:v>45</c:v>
                </c:pt>
                <c:pt idx="899">
                  <c:v>40</c:v>
                </c:pt>
                <c:pt idx="900">
                  <c:v>45</c:v>
                </c:pt>
                <c:pt idx="901">
                  <c:v>60</c:v>
                </c:pt>
                <c:pt idx="902">
                  <c:v>45</c:v>
                </c:pt>
                <c:pt idx="903">
                  <c:v>55.000000000000007</c:v>
                </c:pt>
                <c:pt idx="904">
                  <c:v>50</c:v>
                </c:pt>
                <c:pt idx="905">
                  <c:v>45</c:v>
                </c:pt>
                <c:pt idx="906">
                  <c:v>54.999999999999993</c:v>
                </c:pt>
                <c:pt idx="907">
                  <c:v>60</c:v>
                </c:pt>
                <c:pt idx="908">
                  <c:v>45</c:v>
                </c:pt>
                <c:pt idx="909">
                  <c:v>50</c:v>
                </c:pt>
                <c:pt idx="910">
                  <c:v>45</c:v>
                </c:pt>
                <c:pt idx="911">
                  <c:v>45</c:v>
                </c:pt>
                <c:pt idx="912">
                  <c:v>54.999999999999993</c:v>
                </c:pt>
                <c:pt idx="913">
                  <c:v>60</c:v>
                </c:pt>
                <c:pt idx="914">
                  <c:v>45</c:v>
                </c:pt>
                <c:pt idx="915">
                  <c:v>50</c:v>
                </c:pt>
                <c:pt idx="916">
                  <c:v>45</c:v>
                </c:pt>
                <c:pt idx="917">
                  <c:v>45</c:v>
                </c:pt>
                <c:pt idx="918">
                  <c:v>54.999999999999993</c:v>
                </c:pt>
                <c:pt idx="919">
                  <c:v>60</c:v>
                </c:pt>
                <c:pt idx="920">
                  <c:v>40</c:v>
                </c:pt>
                <c:pt idx="921">
                  <c:v>45.000000000000007</c:v>
                </c:pt>
                <c:pt idx="922">
                  <c:v>40</c:v>
                </c:pt>
                <c:pt idx="923">
                  <c:v>40</c:v>
                </c:pt>
                <c:pt idx="924">
                  <c:v>54.999999999999993</c:v>
                </c:pt>
                <c:pt idx="925">
                  <c:v>60</c:v>
                </c:pt>
                <c:pt idx="926">
                  <c:v>45</c:v>
                </c:pt>
                <c:pt idx="927">
                  <c:v>50</c:v>
                </c:pt>
                <c:pt idx="928">
                  <c:v>45</c:v>
                </c:pt>
                <c:pt idx="929">
                  <c:v>45</c:v>
                </c:pt>
                <c:pt idx="930">
                  <c:v>54.999999999999993</c:v>
                </c:pt>
                <c:pt idx="931">
                  <c:v>60</c:v>
                </c:pt>
                <c:pt idx="932">
                  <c:v>20</c:v>
                </c:pt>
                <c:pt idx="933">
                  <c:v>30</c:v>
                </c:pt>
                <c:pt idx="934">
                  <c:v>30</c:v>
                </c:pt>
                <c:pt idx="935">
                  <c:v>35</c:v>
                </c:pt>
                <c:pt idx="936">
                  <c:v>40</c:v>
                </c:pt>
                <c:pt idx="937">
                  <c:v>35</c:v>
                </c:pt>
                <c:pt idx="938">
                  <c:v>25</c:v>
                </c:pt>
                <c:pt idx="939">
                  <c:v>35</c:v>
                </c:pt>
                <c:pt idx="940">
                  <c:v>35</c:v>
                </c:pt>
                <c:pt idx="941">
                  <c:v>35</c:v>
                </c:pt>
                <c:pt idx="942">
                  <c:v>40</c:v>
                </c:pt>
                <c:pt idx="943">
                  <c:v>35</c:v>
                </c:pt>
                <c:pt idx="944">
                  <c:v>30</c:v>
                </c:pt>
                <c:pt idx="945">
                  <c:v>40</c:v>
                </c:pt>
                <c:pt idx="946">
                  <c:v>30</c:v>
                </c:pt>
                <c:pt idx="947">
                  <c:v>35</c:v>
                </c:pt>
                <c:pt idx="948">
                  <c:v>40</c:v>
                </c:pt>
                <c:pt idx="949">
                  <c:v>35</c:v>
                </c:pt>
                <c:pt idx="950">
                  <c:v>20</c:v>
                </c:pt>
                <c:pt idx="951">
                  <c:v>25.000000000000007</c:v>
                </c:pt>
                <c:pt idx="952">
                  <c:v>19.999999999999996</c:v>
                </c:pt>
                <c:pt idx="953">
                  <c:v>25.000000000000007</c:v>
                </c:pt>
                <c:pt idx="954">
                  <c:v>30</c:v>
                </c:pt>
                <c:pt idx="955">
                  <c:v>25.000000000000007</c:v>
                </c:pt>
                <c:pt idx="956">
                  <c:v>14.999999999999996</c:v>
                </c:pt>
                <c:pt idx="957">
                  <c:v>25.000000000000007</c:v>
                </c:pt>
                <c:pt idx="958">
                  <c:v>19.999999999999996</c:v>
                </c:pt>
                <c:pt idx="959">
                  <c:v>30.000000000000004</c:v>
                </c:pt>
                <c:pt idx="960">
                  <c:v>45</c:v>
                </c:pt>
                <c:pt idx="961">
                  <c:v>40</c:v>
                </c:pt>
                <c:pt idx="962">
                  <c:v>40</c:v>
                </c:pt>
                <c:pt idx="963">
                  <c:v>45</c:v>
                </c:pt>
                <c:pt idx="964">
                  <c:v>40</c:v>
                </c:pt>
                <c:pt idx="965">
                  <c:v>40</c:v>
                </c:pt>
                <c:pt idx="966">
                  <c:v>45</c:v>
                </c:pt>
                <c:pt idx="967">
                  <c:v>50</c:v>
                </c:pt>
                <c:pt idx="968">
                  <c:v>40</c:v>
                </c:pt>
                <c:pt idx="969">
                  <c:v>45</c:v>
                </c:pt>
                <c:pt idx="970">
                  <c:v>40</c:v>
                </c:pt>
                <c:pt idx="971">
                  <c:v>40</c:v>
                </c:pt>
                <c:pt idx="972">
                  <c:v>45</c:v>
                </c:pt>
                <c:pt idx="973">
                  <c:v>54.999999999999993</c:v>
                </c:pt>
                <c:pt idx="974">
                  <c:v>45</c:v>
                </c:pt>
                <c:pt idx="975">
                  <c:v>55.000000000000007</c:v>
                </c:pt>
                <c:pt idx="976">
                  <c:v>50</c:v>
                </c:pt>
                <c:pt idx="977">
                  <c:v>45</c:v>
                </c:pt>
                <c:pt idx="978">
                  <c:v>50</c:v>
                </c:pt>
                <c:pt idx="979">
                  <c:v>54.999999999999993</c:v>
                </c:pt>
                <c:pt idx="980">
                  <c:v>50</c:v>
                </c:pt>
                <c:pt idx="981">
                  <c:v>50</c:v>
                </c:pt>
                <c:pt idx="982">
                  <c:v>54.999999999999993</c:v>
                </c:pt>
                <c:pt idx="983">
                  <c:v>54.999999999999993</c:v>
                </c:pt>
                <c:pt idx="984">
                  <c:v>50</c:v>
                </c:pt>
                <c:pt idx="985">
                  <c:v>45</c:v>
                </c:pt>
                <c:pt idx="986">
                  <c:v>35</c:v>
                </c:pt>
                <c:pt idx="987">
                  <c:v>35</c:v>
                </c:pt>
                <c:pt idx="988">
                  <c:v>40</c:v>
                </c:pt>
                <c:pt idx="989">
                  <c:v>40</c:v>
                </c:pt>
                <c:pt idx="990">
                  <c:v>35</c:v>
                </c:pt>
                <c:pt idx="991">
                  <c:v>45</c:v>
                </c:pt>
                <c:pt idx="992">
                  <c:v>30.000000000000004</c:v>
                </c:pt>
                <c:pt idx="993">
                  <c:v>30.000000000000004</c:v>
                </c:pt>
                <c:pt idx="994">
                  <c:v>55.000000000000007</c:v>
                </c:pt>
                <c:pt idx="995">
                  <c:v>55.000000000000007</c:v>
                </c:pt>
                <c:pt idx="996">
                  <c:v>54.999999999999993</c:v>
                </c:pt>
                <c:pt idx="997">
                  <c:v>65</c:v>
                </c:pt>
                <c:pt idx="998">
                  <c:v>54.999999999999993</c:v>
                </c:pt>
                <c:pt idx="999">
                  <c:v>54.999999999999993</c:v>
                </c:pt>
                <c:pt idx="1000">
                  <c:v>60</c:v>
                </c:pt>
                <c:pt idx="1001">
                  <c:v>60</c:v>
                </c:pt>
                <c:pt idx="1002">
                  <c:v>54.999999999999993</c:v>
                </c:pt>
                <c:pt idx="1003">
                  <c:v>65</c:v>
                </c:pt>
                <c:pt idx="1004">
                  <c:v>35</c:v>
                </c:pt>
                <c:pt idx="1005">
                  <c:v>35</c:v>
                </c:pt>
                <c:pt idx="1006">
                  <c:v>25</c:v>
                </c:pt>
                <c:pt idx="1007">
                  <c:v>30.000000000000004</c:v>
                </c:pt>
                <c:pt idx="1008">
                  <c:v>44.999999999999993</c:v>
                </c:pt>
                <c:pt idx="1009">
                  <c:v>35</c:v>
                </c:pt>
                <c:pt idx="1010">
                  <c:v>35</c:v>
                </c:pt>
                <c:pt idx="1011">
                  <c:v>35</c:v>
                </c:pt>
                <c:pt idx="1012">
                  <c:v>25</c:v>
                </c:pt>
                <c:pt idx="1013">
                  <c:v>30.000000000000004</c:v>
                </c:pt>
                <c:pt idx="1014">
                  <c:v>44.999999999999993</c:v>
                </c:pt>
                <c:pt idx="1015">
                  <c:v>35</c:v>
                </c:pt>
                <c:pt idx="1016">
                  <c:v>40</c:v>
                </c:pt>
                <c:pt idx="1017">
                  <c:v>40</c:v>
                </c:pt>
                <c:pt idx="1018">
                  <c:v>30.000000000000004</c:v>
                </c:pt>
                <c:pt idx="1019">
                  <c:v>35</c:v>
                </c:pt>
                <c:pt idx="1020">
                  <c:v>50</c:v>
                </c:pt>
                <c:pt idx="1021">
                  <c:v>40</c:v>
                </c:pt>
                <c:pt idx="1022">
                  <c:v>40</c:v>
                </c:pt>
                <c:pt idx="1023">
                  <c:v>35</c:v>
                </c:pt>
                <c:pt idx="1024">
                  <c:v>25.000000000000007</c:v>
                </c:pt>
                <c:pt idx="1025">
                  <c:v>30</c:v>
                </c:pt>
                <c:pt idx="1026">
                  <c:v>45</c:v>
                </c:pt>
                <c:pt idx="1027">
                  <c:v>35</c:v>
                </c:pt>
                <c:pt idx="1028">
                  <c:v>45</c:v>
                </c:pt>
                <c:pt idx="1029">
                  <c:v>40.000000000000007</c:v>
                </c:pt>
                <c:pt idx="1030">
                  <c:v>35</c:v>
                </c:pt>
                <c:pt idx="1031">
                  <c:v>35</c:v>
                </c:pt>
                <c:pt idx="1032">
                  <c:v>49.999999999999993</c:v>
                </c:pt>
                <c:pt idx="1033">
                  <c:v>54.999999999999993</c:v>
                </c:pt>
                <c:pt idx="1034">
                  <c:v>40</c:v>
                </c:pt>
                <c:pt idx="1035">
                  <c:v>35.000000000000007</c:v>
                </c:pt>
                <c:pt idx="1036">
                  <c:v>30.000000000000004</c:v>
                </c:pt>
                <c:pt idx="1037">
                  <c:v>30.000000000000004</c:v>
                </c:pt>
                <c:pt idx="1038">
                  <c:v>45</c:v>
                </c:pt>
                <c:pt idx="1039">
                  <c:v>50</c:v>
                </c:pt>
                <c:pt idx="1040">
                  <c:v>45</c:v>
                </c:pt>
                <c:pt idx="1041">
                  <c:v>40.000000000000007</c:v>
                </c:pt>
                <c:pt idx="1042">
                  <c:v>35</c:v>
                </c:pt>
                <c:pt idx="1043">
                  <c:v>35</c:v>
                </c:pt>
                <c:pt idx="1044">
                  <c:v>45</c:v>
                </c:pt>
                <c:pt idx="1045">
                  <c:v>50</c:v>
                </c:pt>
                <c:pt idx="1046">
                  <c:v>45</c:v>
                </c:pt>
                <c:pt idx="1047">
                  <c:v>45.000000000000007</c:v>
                </c:pt>
                <c:pt idx="1048">
                  <c:v>40</c:v>
                </c:pt>
                <c:pt idx="1049">
                  <c:v>30.000000000000004</c:v>
                </c:pt>
                <c:pt idx="1050">
                  <c:v>40</c:v>
                </c:pt>
                <c:pt idx="1051">
                  <c:v>45</c:v>
                </c:pt>
                <c:pt idx="1052">
                  <c:v>40</c:v>
                </c:pt>
                <c:pt idx="1053">
                  <c:v>35.000000000000007</c:v>
                </c:pt>
                <c:pt idx="1054">
                  <c:v>20</c:v>
                </c:pt>
                <c:pt idx="1055">
                  <c:v>20</c:v>
                </c:pt>
                <c:pt idx="1056">
                  <c:v>30</c:v>
                </c:pt>
                <c:pt idx="1057">
                  <c:v>35</c:v>
                </c:pt>
                <c:pt idx="1058">
                  <c:v>40</c:v>
                </c:pt>
                <c:pt idx="1059">
                  <c:v>30</c:v>
                </c:pt>
                <c:pt idx="1060">
                  <c:v>30</c:v>
                </c:pt>
                <c:pt idx="1061">
                  <c:v>30</c:v>
                </c:pt>
                <c:pt idx="1062">
                  <c:v>40</c:v>
                </c:pt>
                <c:pt idx="1063">
                  <c:v>44.999999999999993</c:v>
                </c:pt>
                <c:pt idx="1064">
                  <c:v>40</c:v>
                </c:pt>
                <c:pt idx="1065">
                  <c:v>30.000000000000004</c:v>
                </c:pt>
                <c:pt idx="1066">
                  <c:v>30.000000000000004</c:v>
                </c:pt>
                <c:pt idx="1067">
                  <c:v>30.000000000000004</c:v>
                </c:pt>
                <c:pt idx="1068">
                  <c:v>49.999999999999993</c:v>
                </c:pt>
                <c:pt idx="1069">
                  <c:v>54.999999999999986</c:v>
                </c:pt>
                <c:pt idx="1070">
                  <c:v>49.999999999999993</c:v>
                </c:pt>
                <c:pt idx="1071">
                  <c:v>40</c:v>
                </c:pt>
                <c:pt idx="1072">
                  <c:v>40</c:v>
                </c:pt>
                <c:pt idx="1073">
                  <c:v>40</c:v>
                </c:pt>
                <c:pt idx="1074">
                  <c:v>49.999999999999993</c:v>
                </c:pt>
                <c:pt idx="1075">
                  <c:v>54.999999999999986</c:v>
                </c:pt>
                <c:pt idx="1076">
                  <c:v>20</c:v>
                </c:pt>
                <c:pt idx="1077">
                  <c:v>30</c:v>
                </c:pt>
                <c:pt idx="1078">
                  <c:v>30</c:v>
                </c:pt>
                <c:pt idx="1079">
                  <c:v>35</c:v>
                </c:pt>
                <c:pt idx="1080">
                  <c:v>40</c:v>
                </c:pt>
                <c:pt idx="1081">
                  <c:v>35</c:v>
                </c:pt>
                <c:pt idx="1082">
                  <c:v>25</c:v>
                </c:pt>
                <c:pt idx="1083">
                  <c:v>35</c:v>
                </c:pt>
                <c:pt idx="1084">
                  <c:v>35</c:v>
                </c:pt>
                <c:pt idx="1085">
                  <c:v>35</c:v>
                </c:pt>
                <c:pt idx="1086">
                  <c:v>40</c:v>
                </c:pt>
                <c:pt idx="1087">
                  <c:v>35</c:v>
                </c:pt>
                <c:pt idx="1088">
                  <c:v>30</c:v>
                </c:pt>
                <c:pt idx="1089">
                  <c:v>40</c:v>
                </c:pt>
                <c:pt idx="1090">
                  <c:v>30</c:v>
                </c:pt>
                <c:pt idx="1091">
                  <c:v>35</c:v>
                </c:pt>
                <c:pt idx="1092">
                  <c:v>40</c:v>
                </c:pt>
                <c:pt idx="1093">
                  <c:v>35</c:v>
                </c:pt>
                <c:pt idx="1094">
                  <c:v>20</c:v>
                </c:pt>
                <c:pt idx="1095">
                  <c:v>20.000000000000007</c:v>
                </c:pt>
                <c:pt idx="1096">
                  <c:v>14.999999999999996</c:v>
                </c:pt>
                <c:pt idx="1097">
                  <c:v>20.000000000000007</c:v>
                </c:pt>
                <c:pt idx="1098">
                  <c:v>25</c:v>
                </c:pt>
                <c:pt idx="1099">
                  <c:v>20.000000000000007</c:v>
                </c:pt>
                <c:pt idx="1100">
                  <c:v>9.9999999999999964</c:v>
                </c:pt>
                <c:pt idx="1101">
                  <c:v>20.000000000000007</c:v>
                </c:pt>
                <c:pt idx="1102">
                  <c:v>14.999999999999996</c:v>
                </c:pt>
                <c:pt idx="1103">
                  <c:v>35</c:v>
                </c:pt>
                <c:pt idx="1104">
                  <c:v>50</c:v>
                </c:pt>
                <c:pt idx="1105">
                  <c:v>45</c:v>
                </c:pt>
                <c:pt idx="1106">
                  <c:v>45</c:v>
                </c:pt>
                <c:pt idx="1107">
                  <c:v>50</c:v>
                </c:pt>
                <c:pt idx="1108">
                  <c:v>45</c:v>
                </c:pt>
                <c:pt idx="1109">
                  <c:v>45</c:v>
                </c:pt>
                <c:pt idx="1110">
                  <c:v>50</c:v>
                </c:pt>
                <c:pt idx="1111">
                  <c:v>55.000000000000007</c:v>
                </c:pt>
                <c:pt idx="1112">
                  <c:v>45</c:v>
                </c:pt>
                <c:pt idx="1113">
                  <c:v>50</c:v>
                </c:pt>
                <c:pt idx="1114">
                  <c:v>45</c:v>
                </c:pt>
                <c:pt idx="1115">
                  <c:v>45</c:v>
                </c:pt>
                <c:pt idx="1116">
                  <c:v>50</c:v>
                </c:pt>
                <c:pt idx="1117">
                  <c:v>60</c:v>
                </c:pt>
                <c:pt idx="1118">
                  <c:v>40</c:v>
                </c:pt>
                <c:pt idx="1119">
                  <c:v>55.000000000000007</c:v>
                </c:pt>
                <c:pt idx="1120">
                  <c:v>55.000000000000007</c:v>
                </c:pt>
                <c:pt idx="1121">
                  <c:v>50</c:v>
                </c:pt>
                <c:pt idx="1122">
                  <c:v>55.000000000000007</c:v>
                </c:pt>
                <c:pt idx="1123">
                  <c:v>60</c:v>
                </c:pt>
                <c:pt idx="1124">
                  <c:v>55.000000000000007</c:v>
                </c:pt>
                <c:pt idx="1125">
                  <c:v>55.000000000000007</c:v>
                </c:pt>
                <c:pt idx="1126">
                  <c:v>60</c:v>
                </c:pt>
                <c:pt idx="1127">
                  <c:v>60</c:v>
                </c:pt>
                <c:pt idx="1128">
                  <c:v>45</c:v>
                </c:pt>
                <c:pt idx="1129">
                  <c:v>40</c:v>
                </c:pt>
                <c:pt idx="1130">
                  <c:v>30.000000000000004</c:v>
                </c:pt>
                <c:pt idx="1131">
                  <c:v>30.000000000000004</c:v>
                </c:pt>
                <c:pt idx="1132">
                  <c:v>35</c:v>
                </c:pt>
                <c:pt idx="1133">
                  <c:v>35</c:v>
                </c:pt>
                <c:pt idx="1134">
                  <c:v>30.000000000000004</c:v>
                </c:pt>
                <c:pt idx="1135">
                  <c:v>40</c:v>
                </c:pt>
                <c:pt idx="1136">
                  <c:v>20.000000000000004</c:v>
                </c:pt>
                <c:pt idx="1137">
                  <c:v>20.000000000000004</c:v>
                </c:pt>
                <c:pt idx="1138">
                  <c:v>45.000000000000007</c:v>
                </c:pt>
                <c:pt idx="1139">
                  <c:v>45.000000000000007</c:v>
                </c:pt>
                <c:pt idx="1140">
                  <c:v>49.999999999999993</c:v>
                </c:pt>
                <c:pt idx="1141">
                  <c:v>60</c:v>
                </c:pt>
                <c:pt idx="1142">
                  <c:v>60</c:v>
                </c:pt>
                <c:pt idx="1143">
                  <c:v>60</c:v>
                </c:pt>
                <c:pt idx="1144">
                  <c:v>65</c:v>
                </c:pt>
                <c:pt idx="1145">
                  <c:v>65</c:v>
                </c:pt>
                <c:pt idx="1146">
                  <c:v>60</c:v>
                </c:pt>
                <c:pt idx="1147">
                  <c:v>70</c:v>
                </c:pt>
                <c:pt idx="1148">
                  <c:v>40</c:v>
                </c:pt>
                <c:pt idx="1149">
                  <c:v>40</c:v>
                </c:pt>
                <c:pt idx="1150">
                  <c:v>30.000000000000004</c:v>
                </c:pt>
                <c:pt idx="1151">
                  <c:v>35</c:v>
                </c:pt>
                <c:pt idx="1152">
                  <c:v>50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30.000000000000004</c:v>
                </c:pt>
                <c:pt idx="1157">
                  <c:v>35</c:v>
                </c:pt>
                <c:pt idx="1158">
                  <c:v>50</c:v>
                </c:pt>
                <c:pt idx="1159">
                  <c:v>40</c:v>
                </c:pt>
                <c:pt idx="1160">
                  <c:v>40</c:v>
                </c:pt>
                <c:pt idx="1161">
                  <c:v>40</c:v>
                </c:pt>
                <c:pt idx="1162">
                  <c:v>30.000000000000004</c:v>
                </c:pt>
                <c:pt idx="1163">
                  <c:v>35</c:v>
                </c:pt>
                <c:pt idx="1164">
                  <c:v>50</c:v>
                </c:pt>
                <c:pt idx="1165">
                  <c:v>40</c:v>
                </c:pt>
                <c:pt idx="1166">
                  <c:v>40</c:v>
                </c:pt>
                <c:pt idx="1167">
                  <c:v>40</c:v>
                </c:pt>
                <c:pt idx="1168">
                  <c:v>30.000000000000004</c:v>
                </c:pt>
                <c:pt idx="1169">
                  <c:v>35</c:v>
                </c:pt>
                <c:pt idx="1170">
                  <c:v>50</c:v>
                </c:pt>
                <c:pt idx="1171">
                  <c:v>40</c:v>
                </c:pt>
                <c:pt idx="1172">
                  <c:v>54.999999999999993</c:v>
                </c:pt>
                <c:pt idx="1173">
                  <c:v>50</c:v>
                </c:pt>
                <c:pt idx="1174">
                  <c:v>45</c:v>
                </c:pt>
                <c:pt idx="1175">
                  <c:v>45</c:v>
                </c:pt>
                <c:pt idx="1176">
                  <c:v>54.999999999999993</c:v>
                </c:pt>
                <c:pt idx="1177">
                  <c:v>60</c:v>
                </c:pt>
                <c:pt idx="1178">
                  <c:v>54.999999999999993</c:v>
                </c:pt>
                <c:pt idx="1179">
                  <c:v>50</c:v>
                </c:pt>
                <c:pt idx="1180">
                  <c:v>45</c:v>
                </c:pt>
                <c:pt idx="1181">
                  <c:v>45</c:v>
                </c:pt>
                <c:pt idx="1182">
                  <c:v>54.999999999999993</c:v>
                </c:pt>
                <c:pt idx="1183">
                  <c:v>60</c:v>
                </c:pt>
                <c:pt idx="1184">
                  <c:v>54.999999999999993</c:v>
                </c:pt>
                <c:pt idx="1185">
                  <c:v>50</c:v>
                </c:pt>
                <c:pt idx="1186">
                  <c:v>45</c:v>
                </c:pt>
                <c:pt idx="1187">
                  <c:v>45</c:v>
                </c:pt>
                <c:pt idx="1188">
                  <c:v>54.999999999999993</c:v>
                </c:pt>
                <c:pt idx="1189">
                  <c:v>60</c:v>
                </c:pt>
                <c:pt idx="1190">
                  <c:v>54.999999999999993</c:v>
                </c:pt>
                <c:pt idx="1191">
                  <c:v>50</c:v>
                </c:pt>
                <c:pt idx="1192">
                  <c:v>45</c:v>
                </c:pt>
                <c:pt idx="1193">
                  <c:v>45</c:v>
                </c:pt>
                <c:pt idx="1194">
                  <c:v>54.999999999999993</c:v>
                </c:pt>
                <c:pt idx="1195">
                  <c:v>60</c:v>
                </c:pt>
                <c:pt idx="1196">
                  <c:v>54.999999999999993</c:v>
                </c:pt>
                <c:pt idx="1197">
                  <c:v>50</c:v>
                </c:pt>
                <c:pt idx="1198">
                  <c:v>45</c:v>
                </c:pt>
                <c:pt idx="1199">
                  <c:v>45</c:v>
                </c:pt>
                <c:pt idx="1200">
                  <c:v>54.999999999999993</c:v>
                </c:pt>
                <c:pt idx="1201">
                  <c:v>60</c:v>
                </c:pt>
                <c:pt idx="1202">
                  <c:v>60</c:v>
                </c:pt>
                <c:pt idx="1203">
                  <c:v>55.000000000000007</c:v>
                </c:pt>
                <c:pt idx="1204">
                  <c:v>55.000000000000007</c:v>
                </c:pt>
                <c:pt idx="1205">
                  <c:v>55.000000000000007</c:v>
                </c:pt>
                <c:pt idx="1206">
                  <c:v>65</c:v>
                </c:pt>
                <c:pt idx="1207">
                  <c:v>70</c:v>
                </c:pt>
                <c:pt idx="1208">
                  <c:v>65</c:v>
                </c:pt>
                <c:pt idx="1209">
                  <c:v>55.000000000000007</c:v>
                </c:pt>
                <c:pt idx="1210">
                  <c:v>55.000000000000007</c:v>
                </c:pt>
                <c:pt idx="1211">
                  <c:v>55.000000000000007</c:v>
                </c:pt>
                <c:pt idx="1212">
                  <c:v>65</c:v>
                </c:pt>
                <c:pt idx="1213">
                  <c:v>70</c:v>
                </c:pt>
                <c:pt idx="1214">
                  <c:v>65</c:v>
                </c:pt>
                <c:pt idx="1215">
                  <c:v>55.000000000000007</c:v>
                </c:pt>
                <c:pt idx="1216">
                  <c:v>55.000000000000007</c:v>
                </c:pt>
                <c:pt idx="1217">
                  <c:v>55.000000000000007</c:v>
                </c:pt>
                <c:pt idx="1218">
                  <c:v>65</c:v>
                </c:pt>
                <c:pt idx="1219">
                  <c:v>70</c:v>
                </c:pt>
                <c:pt idx="1220">
                  <c:v>35</c:v>
                </c:pt>
                <c:pt idx="1221">
                  <c:v>45</c:v>
                </c:pt>
                <c:pt idx="1222">
                  <c:v>45</c:v>
                </c:pt>
                <c:pt idx="1223">
                  <c:v>45</c:v>
                </c:pt>
                <c:pt idx="1224">
                  <c:v>55.000000000000007</c:v>
                </c:pt>
                <c:pt idx="1225">
                  <c:v>55.000000000000007</c:v>
                </c:pt>
                <c:pt idx="1226">
                  <c:v>55.000000000000007</c:v>
                </c:pt>
                <c:pt idx="1227">
                  <c:v>45</c:v>
                </c:pt>
                <c:pt idx="1228">
                  <c:v>49.999999999999993</c:v>
                </c:pt>
                <c:pt idx="1229">
                  <c:v>65.000000000000014</c:v>
                </c:pt>
                <c:pt idx="1230">
                  <c:v>55.000000000000007</c:v>
                </c:pt>
                <c:pt idx="1231">
                  <c:v>55.000000000000007</c:v>
                </c:pt>
                <c:pt idx="1232">
                  <c:v>55.000000000000007</c:v>
                </c:pt>
                <c:pt idx="1233">
                  <c:v>45</c:v>
                </c:pt>
                <c:pt idx="1234">
                  <c:v>49.999999999999993</c:v>
                </c:pt>
                <c:pt idx="1235">
                  <c:v>65.000000000000014</c:v>
                </c:pt>
                <c:pt idx="1236">
                  <c:v>55.000000000000007</c:v>
                </c:pt>
                <c:pt idx="1237">
                  <c:v>55.000000000000007</c:v>
                </c:pt>
                <c:pt idx="1238">
                  <c:v>55.000000000000007</c:v>
                </c:pt>
                <c:pt idx="1239">
                  <c:v>45</c:v>
                </c:pt>
                <c:pt idx="1240">
                  <c:v>49.999999999999993</c:v>
                </c:pt>
                <c:pt idx="1241">
                  <c:v>60.000000000000007</c:v>
                </c:pt>
                <c:pt idx="1242">
                  <c:v>50</c:v>
                </c:pt>
                <c:pt idx="1243">
                  <c:v>65</c:v>
                </c:pt>
                <c:pt idx="1244">
                  <c:v>60.000000000000007</c:v>
                </c:pt>
                <c:pt idx="1245">
                  <c:v>55.000000000000007</c:v>
                </c:pt>
                <c:pt idx="1246">
                  <c:v>55.000000000000007</c:v>
                </c:pt>
                <c:pt idx="1247">
                  <c:v>65</c:v>
                </c:pt>
                <c:pt idx="1248">
                  <c:v>70</c:v>
                </c:pt>
                <c:pt idx="1249">
                  <c:v>65</c:v>
                </c:pt>
                <c:pt idx="1250">
                  <c:v>60.000000000000007</c:v>
                </c:pt>
                <c:pt idx="1251">
                  <c:v>55.000000000000007</c:v>
                </c:pt>
                <c:pt idx="1252">
                  <c:v>55.000000000000007</c:v>
                </c:pt>
                <c:pt idx="1253">
                  <c:v>65</c:v>
                </c:pt>
                <c:pt idx="1254">
                  <c:v>70</c:v>
                </c:pt>
                <c:pt idx="1255">
                  <c:v>65</c:v>
                </c:pt>
                <c:pt idx="1256">
                  <c:v>60.000000000000007</c:v>
                </c:pt>
                <c:pt idx="1257">
                  <c:v>55.000000000000007</c:v>
                </c:pt>
                <c:pt idx="1258">
                  <c:v>55.000000000000007</c:v>
                </c:pt>
                <c:pt idx="1259">
                  <c:v>65</c:v>
                </c:pt>
                <c:pt idx="1260">
                  <c:v>70</c:v>
                </c:pt>
                <c:pt idx="1261">
                  <c:v>65</c:v>
                </c:pt>
                <c:pt idx="1262">
                  <c:v>60.000000000000007</c:v>
                </c:pt>
                <c:pt idx="1263">
                  <c:v>55.000000000000007</c:v>
                </c:pt>
                <c:pt idx="1264">
                  <c:v>55.000000000000007</c:v>
                </c:pt>
                <c:pt idx="1265">
                  <c:v>65</c:v>
                </c:pt>
                <c:pt idx="1266">
                  <c:v>70</c:v>
                </c:pt>
                <c:pt idx="1267">
                  <c:v>65</c:v>
                </c:pt>
                <c:pt idx="1268">
                  <c:v>60.000000000000007</c:v>
                </c:pt>
                <c:pt idx="1269">
                  <c:v>55.000000000000007</c:v>
                </c:pt>
                <c:pt idx="1270">
                  <c:v>55.000000000000007</c:v>
                </c:pt>
                <c:pt idx="1271">
                  <c:v>65</c:v>
                </c:pt>
                <c:pt idx="1272">
                  <c:v>70</c:v>
                </c:pt>
                <c:pt idx="1273">
                  <c:v>70</c:v>
                </c:pt>
                <c:pt idx="1274">
                  <c:v>65.000000000000014</c:v>
                </c:pt>
                <c:pt idx="1275">
                  <c:v>65.000000000000014</c:v>
                </c:pt>
                <c:pt idx="1276">
                  <c:v>65.000000000000014</c:v>
                </c:pt>
                <c:pt idx="1277">
                  <c:v>75.000000000000014</c:v>
                </c:pt>
                <c:pt idx="1278">
                  <c:v>80</c:v>
                </c:pt>
                <c:pt idx="1279">
                  <c:v>75.000000000000014</c:v>
                </c:pt>
                <c:pt idx="1280">
                  <c:v>65.000000000000014</c:v>
                </c:pt>
                <c:pt idx="1281">
                  <c:v>65.000000000000014</c:v>
                </c:pt>
                <c:pt idx="1282">
                  <c:v>65.000000000000014</c:v>
                </c:pt>
                <c:pt idx="1283">
                  <c:v>75.000000000000014</c:v>
                </c:pt>
                <c:pt idx="1284">
                  <c:v>80</c:v>
                </c:pt>
                <c:pt idx="1285">
                  <c:v>75.000000000000014</c:v>
                </c:pt>
                <c:pt idx="1286">
                  <c:v>65.000000000000014</c:v>
                </c:pt>
                <c:pt idx="1287">
                  <c:v>35</c:v>
                </c:pt>
                <c:pt idx="1288">
                  <c:v>45</c:v>
                </c:pt>
                <c:pt idx="1289">
                  <c:v>45</c:v>
                </c:pt>
                <c:pt idx="1290">
                  <c:v>45</c:v>
                </c:pt>
                <c:pt idx="1291">
                  <c:v>50</c:v>
                </c:pt>
                <c:pt idx="1292">
                  <c:v>45</c:v>
                </c:pt>
                <c:pt idx="1293">
                  <c:v>35</c:v>
                </c:pt>
                <c:pt idx="1294">
                  <c:v>45</c:v>
                </c:pt>
                <c:pt idx="1295">
                  <c:v>45</c:v>
                </c:pt>
                <c:pt idx="1296">
                  <c:v>45</c:v>
                </c:pt>
                <c:pt idx="1297">
                  <c:v>50</c:v>
                </c:pt>
                <c:pt idx="1298">
                  <c:v>45</c:v>
                </c:pt>
                <c:pt idx="1299">
                  <c:v>45</c:v>
                </c:pt>
                <c:pt idx="1300">
                  <c:v>54.999999999999993</c:v>
                </c:pt>
                <c:pt idx="1301">
                  <c:v>59.999999999999986</c:v>
                </c:pt>
                <c:pt idx="1302">
                  <c:v>54.999999999999993</c:v>
                </c:pt>
                <c:pt idx="1303">
                  <c:v>60</c:v>
                </c:pt>
                <c:pt idx="1304">
                  <c:v>54.999999999999993</c:v>
                </c:pt>
                <c:pt idx="1305">
                  <c:v>60</c:v>
                </c:pt>
                <c:pt idx="1306">
                  <c:v>65</c:v>
                </c:pt>
                <c:pt idx="1307">
                  <c:v>65</c:v>
                </c:pt>
                <c:pt idx="1308">
                  <c:v>50</c:v>
                </c:pt>
                <c:pt idx="1309">
                  <c:v>55.000000000000007</c:v>
                </c:pt>
                <c:pt idx="1310">
                  <c:v>70</c:v>
                </c:pt>
                <c:pt idx="1311">
                  <c:v>54.999999999999993</c:v>
                </c:pt>
                <c:pt idx="1312">
                  <c:v>60</c:v>
                </c:pt>
                <c:pt idx="1313">
                  <c:v>60</c:v>
                </c:pt>
                <c:pt idx="1314">
                  <c:v>54.999999999999993</c:v>
                </c:pt>
                <c:pt idx="1315">
                  <c:v>60</c:v>
                </c:pt>
                <c:pt idx="1316">
                  <c:v>75</c:v>
                </c:pt>
                <c:pt idx="1317">
                  <c:v>70</c:v>
                </c:pt>
                <c:pt idx="1318">
                  <c:v>75</c:v>
                </c:pt>
                <c:pt idx="1319">
                  <c:v>75</c:v>
                </c:pt>
                <c:pt idx="1320">
                  <c:v>75</c:v>
                </c:pt>
                <c:pt idx="1321">
                  <c:v>85.000000000000014</c:v>
                </c:pt>
                <c:pt idx="1322">
                  <c:v>100</c:v>
                </c:pt>
                <c:pt idx="1323">
                  <c:v>80</c:v>
                </c:pt>
                <c:pt idx="1324">
                  <c:v>85.000000000000014</c:v>
                </c:pt>
                <c:pt idx="1325">
                  <c:v>85.000000000000014</c:v>
                </c:pt>
                <c:pt idx="1326">
                  <c:v>80</c:v>
                </c:pt>
                <c:pt idx="1327">
                  <c:v>85.000000000000014</c:v>
                </c:pt>
                <c:pt idx="1328">
                  <c:v>100</c:v>
                </c:pt>
                <c:pt idx="1329">
                  <c:v>85.000000000000014</c:v>
                </c:pt>
                <c:pt idx="1330">
                  <c:v>75.000000000000014</c:v>
                </c:pt>
                <c:pt idx="1331">
                  <c:v>70</c:v>
                </c:pt>
                <c:pt idx="1332">
                  <c:v>70</c:v>
                </c:pt>
                <c:pt idx="1333">
                  <c:v>70</c:v>
                </c:pt>
                <c:pt idx="1334">
                  <c:v>75</c:v>
                </c:pt>
                <c:pt idx="1335">
                  <c:v>65.000000000000014</c:v>
                </c:pt>
                <c:pt idx="1336">
                  <c:v>70.000000000000014</c:v>
                </c:pt>
                <c:pt idx="1337">
                  <c:v>65.000000000000014</c:v>
                </c:pt>
                <c:pt idx="1338">
                  <c:v>65.000000000000014</c:v>
                </c:pt>
                <c:pt idx="1339">
                  <c:v>75.000000000000014</c:v>
                </c:pt>
                <c:pt idx="1340">
                  <c:v>60</c:v>
                </c:pt>
                <c:pt idx="1341">
                  <c:v>55.000000000000007</c:v>
                </c:pt>
                <c:pt idx="1342">
                  <c:v>65.000000000000014</c:v>
                </c:pt>
                <c:pt idx="1343">
                  <c:v>60.000000000000007</c:v>
                </c:pt>
                <c:pt idx="1344">
                  <c:v>55.000000000000007</c:v>
                </c:pt>
                <c:pt idx="1345">
                  <c:v>65</c:v>
                </c:pt>
                <c:pt idx="1346">
                  <c:v>70</c:v>
                </c:pt>
                <c:pt idx="1347">
                  <c:v>55.000000000000007</c:v>
                </c:pt>
                <c:pt idx="1348">
                  <c:v>60.000000000000007</c:v>
                </c:pt>
                <c:pt idx="1349">
                  <c:v>55.000000000000007</c:v>
                </c:pt>
                <c:pt idx="1350">
                  <c:v>65.000000000000014</c:v>
                </c:pt>
                <c:pt idx="1351">
                  <c:v>85.000000000000014</c:v>
                </c:pt>
                <c:pt idx="1352">
                  <c:v>90.000000000000014</c:v>
                </c:pt>
                <c:pt idx="1353">
                  <c:v>75.000000000000014</c:v>
                </c:pt>
                <c:pt idx="1354">
                  <c:v>85.000000000000014</c:v>
                </c:pt>
                <c:pt idx="1355">
                  <c:v>80.000000000000014</c:v>
                </c:pt>
                <c:pt idx="1356">
                  <c:v>80.000000000000014</c:v>
                </c:pt>
                <c:pt idx="1357">
                  <c:v>90.000000000000014</c:v>
                </c:pt>
                <c:pt idx="1358">
                  <c:v>95.000000000000014</c:v>
                </c:pt>
                <c:pt idx="1359">
                  <c:v>40</c:v>
                </c:pt>
                <c:pt idx="1360">
                  <c:v>50</c:v>
                </c:pt>
                <c:pt idx="1361">
                  <c:v>50</c:v>
                </c:pt>
                <c:pt idx="1362">
                  <c:v>50</c:v>
                </c:pt>
                <c:pt idx="1363">
                  <c:v>55.000000000000007</c:v>
                </c:pt>
                <c:pt idx="1364">
                  <c:v>50</c:v>
                </c:pt>
                <c:pt idx="1365">
                  <c:v>40</c:v>
                </c:pt>
                <c:pt idx="1366">
                  <c:v>50</c:v>
                </c:pt>
                <c:pt idx="1367">
                  <c:v>50</c:v>
                </c:pt>
                <c:pt idx="1368">
                  <c:v>50</c:v>
                </c:pt>
                <c:pt idx="1369">
                  <c:v>55.000000000000007</c:v>
                </c:pt>
                <c:pt idx="1370">
                  <c:v>50</c:v>
                </c:pt>
                <c:pt idx="1371">
                  <c:v>50</c:v>
                </c:pt>
                <c:pt idx="1372">
                  <c:v>60</c:v>
                </c:pt>
                <c:pt idx="1373">
                  <c:v>64.999999999999986</c:v>
                </c:pt>
                <c:pt idx="1374">
                  <c:v>60</c:v>
                </c:pt>
                <c:pt idx="1375">
                  <c:v>65</c:v>
                </c:pt>
                <c:pt idx="1376">
                  <c:v>60</c:v>
                </c:pt>
                <c:pt idx="1377">
                  <c:v>65</c:v>
                </c:pt>
                <c:pt idx="1378">
                  <c:v>70</c:v>
                </c:pt>
                <c:pt idx="1379">
                  <c:v>70</c:v>
                </c:pt>
                <c:pt idx="1380">
                  <c:v>55.000000000000007</c:v>
                </c:pt>
                <c:pt idx="1381">
                  <c:v>60.000000000000007</c:v>
                </c:pt>
                <c:pt idx="1382">
                  <c:v>75.000000000000014</c:v>
                </c:pt>
                <c:pt idx="1383">
                  <c:v>60</c:v>
                </c:pt>
                <c:pt idx="1384">
                  <c:v>65</c:v>
                </c:pt>
                <c:pt idx="1385">
                  <c:v>65</c:v>
                </c:pt>
                <c:pt idx="1386">
                  <c:v>60</c:v>
                </c:pt>
                <c:pt idx="1387">
                  <c:v>54.999999999999993</c:v>
                </c:pt>
                <c:pt idx="1388">
                  <c:v>70</c:v>
                </c:pt>
                <c:pt idx="1389">
                  <c:v>64.999999999999986</c:v>
                </c:pt>
                <c:pt idx="1390">
                  <c:v>70</c:v>
                </c:pt>
                <c:pt idx="1391">
                  <c:v>85</c:v>
                </c:pt>
                <c:pt idx="1392">
                  <c:v>85</c:v>
                </c:pt>
                <c:pt idx="1393">
                  <c:v>95</c:v>
                </c:pt>
                <c:pt idx="1394">
                  <c:v>110.00000000000001</c:v>
                </c:pt>
                <c:pt idx="1395">
                  <c:v>90</c:v>
                </c:pt>
                <c:pt idx="1396">
                  <c:v>95</c:v>
                </c:pt>
                <c:pt idx="1397">
                  <c:v>95</c:v>
                </c:pt>
                <c:pt idx="1398">
                  <c:v>90</c:v>
                </c:pt>
                <c:pt idx="1399">
                  <c:v>95</c:v>
                </c:pt>
                <c:pt idx="1400">
                  <c:v>110.00000000000001</c:v>
                </c:pt>
                <c:pt idx="1401">
                  <c:v>95</c:v>
                </c:pt>
                <c:pt idx="1402">
                  <c:v>85.000000000000014</c:v>
                </c:pt>
                <c:pt idx="1403">
                  <c:v>80</c:v>
                </c:pt>
                <c:pt idx="1404">
                  <c:v>80</c:v>
                </c:pt>
                <c:pt idx="1405">
                  <c:v>80</c:v>
                </c:pt>
                <c:pt idx="1406">
                  <c:v>85</c:v>
                </c:pt>
                <c:pt idx="1407">
                  <c:v>60.000000000000007</c:v>
                </c:pt>
                <c:pt idx="1408">
                  <c:v>65.000000000000014</c:v>
                </c:pt>
                <c:pt idx="1409">
                  <c:v>60.000000000000007</c:v>
                </c:pt>
                <c:pt idx="1410">
                  <c:v>60.000000000000007</c:v>
                </c:pt>
                <c:pt idx="1411">
                  <c:v>70</c:v>
                </c:pt>
                <c:pt idx="1412">
                  <c:v>54.999999999999993</c:v>
                </c:pt>
                <c:pt idx="1413">
                  <c:v>50</c:v>
                </c:pt>
                <c:pt idx="1414">
                  <c:v>65.000000000000014</c:v>
                </c:pt>
                <c:pt idx="1415">
                  <c:v>60.000000000000007</c:v>
                </c:pt>
                <c:pt idx="1416">
                  <c:v>55.000000000000007</c:v>
                </c:pt>
                <c:pt idx="1417">
                  <c:v>65</c:v>
                </c:pt>
                <c:pt idx="1418">
                  <c:v>70</c:v>
                </c:pt>
                <c:pt idx="1419">
                  <c:v>55.000000000000007</c:v>
                </c:pt>
                <c:pt idx="1420">
                  <c:v>60.000000000000007</c:v>
                </c:pt>
                <c:pt idx="1421">
                  <c:v>55.000000000000007</c:v>
                </c:pt>
                <c:pt idx="1422">
                  <c:v>65.000000000000014</c:v>
                </c:pt>
                <c:pt idx="1423">
                  <c:v>85.000000000000014</c:v>
                </c:pt>
                <c:pt idx="1424">
                  <c:v>90.000000000000014</c:v>
                </c:pt>
                <c:pt idx="1425">
                  <c:v>75.000000000000014</c:v>
                </c:pt>
                <c:pt idx="1426">
                  <c:v>85.000000000000014</c:v>
                </c:pt>
                <c:pt idx="1427">
                  <c:v>80.000000000000014</c:v>
                </c:pt>
                <c:pt idx="1428">
                  <c:v>80.000000000000014</c:v>
                </c:pt>
                <c:pt idx="1429">
                  <c:v>90.000000000000014</c:v>
                </c:pt>
                <c:pt idx="1430">
                  <c:v>95.000000000000014</c:v>
                </c:pt>
                <c:pt idx="1431">
                  <c:v>45</c:v>
                </c:pt>
                <c:pt idx="1432">
                  <c:v>45</c:v>
                </c:pt>
                <c:pt idx="1433">
                  <c:v>35</c:v>
                </c:pt>
                <c:pt idx="1434">
                  <c:v>40</c:v>
                </c:pt>
                <c:pt idx="1435">
                  <c:v>55.000000000000007</c:v>
                </c:pt>
                <c:pt idx="1436">
                  <c:v>45</c:v>
                </c:pt>
                <c:pt idx="1437">
                  <c:v>45</c:v>
                </c:pt>
                <c:pt idx="1438">
                  <c:v>45</c:v>
                </c:pt>
                <c:pt idx="1439">
                  <c:v>35</c:v>
                </c:pt>
                <c:pt idx="1440">
                  <c:v>40</c:v>
                </c:pt>
                <c:pt idx="1441">
                  <c:v>55.000000000000007</c:v>
                </c:pt>
                <c:pt idx="1442">
                  <c:v>45</c:v>
                </c:pt>
                <c:pt idx="1443">
                  <c:v>45</c:v>
                </c:pt>
                <c:pt idx="1444">
                  <c:v>45</c:v>
                </c:pt>
                <c:pt idx="1445">
                  <c:v>35</c:v>
                </c:pt>
                <c:pt idx="1446">
                  <c:v>40</c:v>
                </c:pt>
                <c:pt idx="1447">
                  <c:v>55.000000000000007</c:v>
                </c:pt>
                <c:pt idx="1448">
                  <c:v>45</c:v>
                </c:pt>
                <c:pt idx="1449">
                  <c:v>45</c:v>
                </c:pt>
                <c:pt idx="1450">
                  <c:v>45</c:v>
                </c:pt>
                <c:pt idx="1451">
                  <c:v>35</c:v>
                </c:pt>
                <c:pt idx="1452">
                  <c:v>40</c:v>
                </c:pt>
                <c:pt idx="1453">
                  <c:v>55.000000000000007</c:v>
                </c:pt>
                <c:pt idx="1454">
                  <c:v>45</c:v>
                </c:pt>
                <c:pt idx="1455">
                  <c:v>55.000000000000007</c:v>
                </c:pt>
                <c:pt idx="1456">
                  <c:v>55.000000000000007</c:v>
                </c:pt>
                <c:pt idx="1457">
                  <c:v>50</c:v>
                </c:pt>
                <c:pt idx="1458">
                  <c:v>50</c:v>
                </c:pt>
                <c:pt idx="1459">
                  <c:v>60</c:v>
                </c:pt>
                <c:pt idx="1460">
                  <c:v>65</c:v>
                </c:pt>
                <c:pt idx="1461">
                  <c:v>60</c:v>
                </c:pt>
                <c:pt idx="1462">
                  <c:v>55.000000000000007</c:v>
                </c:pt>
                <c:pt idx="1463">
                  <c:v>50</c:v>
                </c:pt>
                <c:pt idx="1464">
                  <c:v>50</c:v>
                </c:pt>
                <c:pt idx="1465">
                  <c:v>65</c:v>
                </c:pt>
                <c:pt idx="1466">
                  <c:v>70</c:v>
                </c:pt>
                <c:pt idx="1467">
                  <c:v>65</c:v>
                </c:pt>
                <c:pt idx="1468">
                  <c:v>60.000000000000007</c:v>
                </c:pt>
                <c:pt idx="1469">
                  <c:v>55.000000000000007</c:v>
                </c:pt>
                <c:pt idx="1470">
                  <c:v>55.000000000000007</c:v>
                </c:pt>
                <c:pt idx="1471">
                  <c:v>65</c:v>
                </c:pt>
                <c:pt idx="1472">
                  <c:v>70</c:v>
                </c:pt>
                <c:pt idx="1473">
                  <c:v>65</c:v>
                </c:pt>
                <c:pt idx="1474">
                  <c:v>60.000000000000007</c:v>
                </c:pt>
                <c:pt idx="1475">
                  <c:v>55.000000000000007</c:v>
                </c:pt>
                <c:pt idx="1476">
                  <c:v>45</c:v>
                </c:pt>
                <c:pt idx="1477">
                  <c:v>55.000000000000007</c:v>
                </c:pt>
                <c:pt idx="1478">
                  <c:v>60.000000000000007</c:v>
                </c:pt>
                <c:pt idx="1479">
                  <c:v>55.000000000000007</c:v>
                </c:pt>
                <c:pt idx="1480">
                  <c:v>50.000000000000014</c:v>
                </c:pt>
                <c:pt idx="1481">
                  <c:v>45</c:v>
                </c:pt>
                <c:pt idx="1482">
                  <c:v>45</c:v>
                </c:pt>
                <c:pt idx="1483">
                  <c:v>55.000000000000007</c:v>
                </c:pt>
                <c:pt idx="1484">
                  <c:v>60.000000000000007</c:v>
                </c:pt>
                <c:pt idx="1485">
                  <c:v>60.000000000000007</c:v>
                </c:pt>
                <c:pt idx="1486">
                  <c:v>50.000000000000014</c:v>
                </c:pt>
                <c:pt idx="1487">
                  <c:v>50.000000000000014</c:v>
                </c:pt>
                <c:pt idx="1488">
                  <c:v>50.000000000000014</c:v>
                </c:pt>
                <c:pt idx="1489">
                  <c:v>60.000000000000007</c:v>
                </c:pt>
                <c:pt idx="1490">
                  <c:v>65</c:v>
                </c:pt>
                <c:pt idx="1491">
                  <c:v>60.000000000000007</c:v>
                </c:pt>
                <c:pt idx="1492">
                  <c:v>50.000000000000014</c:v>
                </c:pt>
                <c:pt idx="1493">
                  <c:v>50.000000000000014</c:v>
                </c:pt>
                <c:pt idx="1494">
                  <c:v>50.000000000000014</c:v>
                </c:pt>
                <c:pt idx="1495">
                  <c:v>65</c:v>
                </c:pt>
                <c:pt idx="1496">
                  <c:v>70</c:v>
                </c:pt>
                <c:pt idx="1497">
                  <c:v>65</c:v>
                </c:pt>
                <c:pt idx="1498">
                  <c:v>55.000000000000007</c:v>
                </c:pt>
                <c:pt idx="1499">
                  <c:v>55.000000000000007</c:v>
                </c:pt>
                <c:pt idx="1500">
                  <c:v>55.000000000000007</c:v>
                </c:pt>
                <c:pt idx="1501">
                  <c:v>65</c:v>
                </c:pt>
                <c:pt idx="1502">
                  <c:v>70</c:v>
                </c:pt>
                <c:pt idx="1503">
                  <c:v>40</c:v>
                </c:pt>
                <c:pt idx="1504">
                  <c:v>40</c:v>
                </c:pt>
                <c:pt idx="1505">
                  <c:v>30.000000000000004</c:v>
                </c:pt>
                <c:pt idx="1506">
                  <c:v>35</c:v>
                </c:pt>
                <c:pt idx="1507">
                  <c:v>50</c:v>
                </c:pt>
                <c:pt idx="1508">
                  <c:v>40</c:v>
                </c:pt>
                <c:pt idx="1509">
                  <c:v>40</c:v>
                </c:pt>
                <c:pt idx="1510">
                  <c:v>40</c:v>
                </c:pt>
                <c:pt idx="1511">
                  <c:v>30.000000000000004</c:v>
                </c:pt>
                <c:pt idx="1512">
                  <c:v>35</c:v>
                </c:pt>
                <c:pt idx="1513">
                  <c:v>50</c:v>
                </c:pt>
                <c:pt idx="1514">
                  <c:v>40</c:v>
                </c:pt>
                <c:pt idx="1515">
                  <c:v>40</c:v>
                </c:pt>
                <c:pt idx="1516">
                  <c:v>40</c:v>
                </c:pt>
                <c:pt idx="1517">
                  <c:v>30.000000000000004</c:v>
                </c:pt>
                <c:pt idx="1518">
                  <c:v>35</c:v>
                </c:pt>
                <c:pt idx="1519">
                  <c:v>50</c:v>
                </c:pt>
                <c:pt idx="1520">
                  <c:v>40</c:v>
                </c:pt>
                <c:pt idx="1521">
                  <c:v>40</c:v>
                </c:pt>
                <c:pt idx="1522">
                  <c:v>40</c:v>
                </c:pt>
                <c:pt idx="1523">
                  <c:v>30.000000000000004</c:v>
                </c:pt>
                <c:pt idx="1524">
                  <c:v>35</c:v>
                </c:pt>
                <c:pt idx="1525">
                  <c:v>50</c:v>
                </c:pt>
                <c:pt idx="1526">
                  <c:v>40</c:v>
                </c:pt>
                <c:pt idx="1527">
                  <c:v>50</c:v>
                </c:pt>
                <c:pt idx="1528">
                  <c:v>45.000000000000007</c:v>
                </c:pt>
                <c:pt idx="1529">
                  <c:v>40</c:v>
                </c:pt>
                <c:pt idx="1530">
                  <c:v>40</c:v>
                </c:pt>
                <c:pt idx="1531">
                  <c:v>50</c:v>
                </c:pt>
                <c:pt idx="1532">
                  <c:v>55.000000000000007</c:v>
                </c:pt>
                <c:pt idx="1533">
                  <c:v>50</c:v>
                </c:pt>
                <c:pt idx="1534">
                  <c:v>45.000000000000007</c:v>
                </c:pt>
                <c:pt idx="1535">
                  <c:v>40</c:v>
                </c:pt>
                <c:pt idx="1536">
                  <c:v>40</c:v>
                </c:pt>
                <c:pt idx="1537">
                  <c:v>50</c:v>
                </c:pt>
                <c:pt idx="1538">
                  <c:v>55.000000000000007</c:v>
                </c:pt>
                <c:pt idx="1539">
                  <c:v>50</c:v>
                </c:pt>
                <c:pt idx="1540">
                  <c:v>45.000000000000007</c:v>
                </c:pt>
                <c:pt idx="1541">
                  <c:v>40</c:v>
                </c:pt>
                <c:pt idx="1542">
                  <c:v>40</c:v>
                </c:pt>
                <c:pt idx="1543">
                  <c:v>50</c:v>
                </c:pt>
                <c:pt idx="1544">
                  <c:v>55.000000000000007</c:v>
                </c:pt>
                <c:pt idx="1545">
                  <c:v>50</c:v>
                </c:pt>
                <c:pt idx="1546">
                  <c:v>45.000000000000007</c:v>
                </c:pt>
                <c:pt idx="1547">
                  <c:v>40</c:v>
                </c:pt>
                <c:pt idx="1548">
                  <c:v>40</c:v>
                </c:pt>
                <c:pt idx="1549">
                  <c:v>50</c:v>
                </c:pt>
                <c:pt idx="1550">
                  <c:v>55.000000000000007</c:v>
                </c:pt>
                <c:pt idx="1551">
                  <c:v>50</c:v>
                </c:pt>
                <c:pt idx="1552">
                  <c:v>45.000000000000007</c:v>
                </c:pt>
                <c:pt idx="1553">
                  <c:v>40</c:v>
                </c:pt>
                <c:pt idx="1554">
                  <c:v>40</c:v>
                </c:pt>
                <c:pt idx="1555">
                  <c:v>50</c:v>
                </c:pt>
                <c:pt idx="1556">
                  <c:v>55.000000000000007</c:v>
                </c:pt>
                <c:pt idx="1557">
                  <c:v>55.000000000000007</c:v>
                </c:pt>
                <c:pt idx="1558">
                  <c:v>45.000000000000007</c:v>
                </c:pt>
                <c:pt idx="1559">
                  <c:v>45.000000000000007</c:v>
                </c:pt>
                <c:pt idx="1560">
                  <c:v>45.000000000000007</c:v>
                </c:pt>
                <c:pt idx="1561">
                  <c:v>55.000000000000007</c:v>
                </c:pt>
                <c:pt idx="1562">
                  <c:v>60</c:v>
                </c:pt>
                <c:pt idx="1563">
                  <c:v>55.000000000000007</c:v>
                </c:pt>
                <c:pt idx="1564">
                  <c:v>45.000000000000007</c:v>
                </c:pt>
                <c:pt idx="1565">
                  <c:v>45.000000000000007</c:v>
                </c:pt>
                <c:pt idx="1566">
                  <c:v>45.000000000000007</c:v>
                </c:pt>
                <c:pt idx="1567">
                  <c:v>55.000000000000007</c:v>
                </c:pt>
                <c:pt idx="1568">
                  <c:v>60</c:v>
                </c:pt>
                <c:pt idx="1569">
                  <c:v>55.000000000000007</c:v>
                </c:pt>
                <c:pt idx="1570">
                  <c:v>45.000000000000007</c:v>
                </c:pt>
                <c:pt idx="1571">
                  <c:v>45.000000000000007</c:v>
                </c:pt>
                <c:pt idx="1572">
                  <c:v>45.000000000000007</c:v>
                </c:pt>
                <c:pt idx="1573">
                  <c:v>55.000000000000007</c:v>
                </c:pt>
                <c:pt idx="1574">
                  <c:v>60</c:v>
                </c:pt>
                <c:pt idx="1575">
                  <c:v>30.000000000000004</c:v>
                </c:pt>
                <c:pt idx="1576">
                  <c:v>40</c:v>
                </c:pt>
                <c:pt idx="1577">
                  <c:v>40</c:v>
                </c:pt>
                <c:pt idx="1578">
                  <c:v>40</c:v>
                </c:pt>
                <c:pt idx="1579">
                  <c:v>45.000000000000007</c:v>
                </c:pt>
                <c:pt idx="1580">
                  <c:v>40</c:v>
                </c:pt>
                <c:pt idx="1581">
                  <c:v>30.000000000000004</c:v>
                </c:pt>
                <c:pt idx="1582">
                  <c:v>40</c:v>
                </c:pt>
                <c:pt idx="1583">
                  <c:v>40</c:v>
                </c:pt>
                <c:pt idx="1584">
                  <c:v>40</c:v>
                </c:pt>
                <c:pt idx="1585">
                  <c:v>45.000000000000007</c:v>
                </c:pt>
                <c:pt idx="1586">
                  <c:v>40</c:v>
                </c:pt>
                <c:pt idx="1587">
                  <c:v>40</c:v>
                </c:pt>
                <c:pt idx="1588">
                  <c:v>50</c:v>
                </c:pt>
                <c:pt idx="1589">
                  <c:v>54.999999999999993</c:v>
                </c:pt>
                <c:pt idx="1590">
                  <c:v>50</c:v>
                </c:pt>
                <c:pt idx="1591">
                  <c:v>55.000000000000007</c:v>
                </c:pt>
                <c:pt idx="1592">
                  <c:v>50</c:v>
                </c:pt>
                <c:pt idx="1593">
                  <c:v>55.000000000000007</c:v>
                </c:pt>
                <c:pt idx="1594">
                  <c:v>60.000000000000007</c:v>
                </c:pt>
                <c:pt idx="1595">
                  <c:v>60.000000000000007</c:v>
                </c:pt>
                <c:pt idx="1596">
                  <c:v>45.000000000000007</c:v>
                </c:pt>
                <c:pt idx="1597">
                  <c:v>50.000000000000014</c:v>
                </c:pt>
                <c:pt idx="1598">
                  <c:v>65.000000000000014</c:v>
                </c:pt>
                <c:pt idx="1599">
                  <c:v>50</c:v>
                </c:pt>
                <c:pt idx="1600">
                  <c:v>55.000000000000007</c:v>
                </c:pt>
                <c:pt idx="1601">
                  <c:v>55.000000000000007</c:v>
                </c:pt>
                <c:pt idx="1602">
                  <c:v>50</c:v>
                </c:pt>
                <c:pt idx="1603">
                  <c:v>44.999999999999993</c:v>
                </c:pt>
                <c:pt idx="1604">
                  <c:v>60</c:v>
                </c:pt>
                <c:pt idx="1605">
                  <c:v>54.999999999999993</c:v>
                </c:pt>
                <c:pt idx="1606">
                  <c:v>64.999999999999986</c:v>
                </c:pt>
                <c:pt idx="1607">
                  <c:v>80</c:v>
                </c:pt>
                <c:pt idx="1608">
                  <c:v>80</c:v>
                </c:pt>
                <c:pt idx="1609">
                  <c:v>90</c:v>
                </c:pt>
                <c:pt idx="1610">
                  <c:v>105</c:v>
                </c:pt>
                <c:pt idx="1611">
                  <c:v>85</c:v>
                </c:pt>
                <c:pt idx="1612">
                  <c:v>90</c:v>
                </c:pt>
                <c:pt idx="1613">
                  <c:v>90</c:v>
                </c:pt>
                <c:pt idx="1614">
                  <c:v>85</c:v>
                </c:pt>
                <c:pt idx="1615">
                  <c:v>90</c:v>
                </c:pt>
                <c:pt idx="1616">
                  <c:v>105</c:v>
                </c:pt>
                <c:pt idx="1617">
                  <c:v>90</c:v>
                </c:pt>
                <c:pt idx="1618">
                  <c:v>80</c:v>
                </c:pt>
                <c:pt idx="1619">
                  <c:v>70</c:v>
                </c:pt>
                <c:pt idx="1620">
                  <c:v>70</c:v>
                </c:pt>
                <c:pt idx="1621">
                  <c:v>70</c:v>
                </c:pt>
                <c:pt idx="1622">
                  <c:v>75</c:v>
                </c:pt>
                <c:pt idx="1623">
                  <c:v>50.000000000000014</c:v>
                </c:pt>
                <c:pt idx="1624">
                  <c:v>55.000000000000014</c:v>
                </c:pt>
                <c:pt idx="1625">
                  <c:v>50.000000000000014</c:v>
                </c:pt>
                <c:pt idx="1626">
                  <c:v>50.000000000000014</c:v>
                </c:pt>
                <c:pt idx="1627">
                  <c:v>60.000000000000007</c:v>
                </c:pt>
                <c:pt idx="1628">
                  <c:v>44.999999999999993</c:v>
                </c:pt>
                <c:pt idx="1629">
                  <c:v>40</c:v>
                </c:pt>
                <c:pt idx="1630">
                  <c:v>55.000000000000014</c:v>
                </c:pt>
                <c:pt idx="1631">
                  <c:v>50.000000000000014</c:v>
                </c:pt>
                <c:pt idx="1632">
                  <c:v>45.000000000000007</c:v>
                </c:pt>
                <c:pt idx="1633">
                  <c:v>55.000000000000007</c:v>
                </c:pt>
                <c:pt idx="1634">
                  <c:v>60.000000000000007</c:v>
                </c:pt>
                <c:pt idx="1635">
                  <c:v>45.000000000000007</c:v>
                </c:pt>
                <c:pt idx="1636">
                  <c:v>50.000000000000014</c:v>
                </c:pt>
                <c:pt idx="1637">
                  <c:v>45.000000000000007</c:v>
                </c:pt>
                <c:pt idx="1638">
                  <c:v>55.000000000000014</c:v>
                </c:pt>
                <c:pt idx="1639">
                  <c:v>75.000000000000014</c:v>
                </c:pt>
                <c:pt idx="1640">
                  <c:v>80.000000000000014</c:v>
                </c:pt>
                <c:pt idx="1641">
                  <c:v>65.000000000000014</c:v>
                </c:pt>
                <c:pt idx="1642">
                  <c:v>75.000000000000028</c:v>
                </c:pt>
                <c:pt idx="1643">
                  <c:v>70.000000000000014</c:v>
                </c:pt>
                <c:pt idx="1644">
                  <c:v>70.000000000000014</c:v>
                </c:pt>
                <c:pt idx="1645">
                  <c:v>80.000000000000014</c:v>
                </c:pt>
                <c:pt idx="1646">
                  <c:v>85.000000000000014</c:v>
                </c:pt>
                <c:pt idx="1647">
                  <c:v>35</c:v>
                </c:pt>
                <c:pt idx="1648">
                  <c:v>35</c:v>
                </c:pt>
                <c:pt idx="1649">
                  <c:v>25</c:v>
                </c:pt>
                <c:pt idx="1650">
                  <c:v>29.999999999999993</c:v>
                </c:pt>
                <c:pt idx="1651">
                  <c:v>45.000000000000007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25</c:v>
                </c:pt>
                <c:pt idx="1656">
                  <c:v>29.999999999999993</c:v>
                </c:pt>
                <c:pt idx="1657">
                  <c:v>45.000000000000007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25</c:v>
                </c:pt>
                <c:pt idx="1662">
                  <c:v>29.999999999999993</c:v>
                </c:pt>
                <c:pt idx="1663">
                  <c:v>45.000000000000007</c:v>
                </c:pt>
                <c:pt idx="1664">
                  <c:v>35</c:v>
                </c:pt>
                <c:pt idx="1665">
                  <c:v>35</c:v>
                </c:pt>
                <c:pt idx="1666">
                  <c:v>40</c:v>
                </c:pt>
                <c:pt idx="1667">
                  <c:v>30.000000000000004</c:v>
                </c:pt>
                <c:pt idx="1668">
                  <c:v>35</c:v>
                </c:pt>
                <c:pt idx="1669">
                  <c:v>50</c:v>
                </c:pt>
                <c:pt idx="1670">
                  <c:v>40</c:v>
                </c:pt>
                <c:pt idx="1671">
                  <c:v>50</c:v>
                </c:pt>
                <c:pt idx="1672">
                  <c:v>50</c:v>
                </c:pt>
                <c:pt idx="1673">
                  <c:v>45</c:v>
                </c:pt>
                <c:pt idx="1674">
                  <c:v>45</c:v>
                </c:pt>
                <c:pt idx="1675">
                  <c:v>54.999999999999993</c:v>
                </c:pt>
                <c:pt idx="1676">
                  <c:v>60</c:v>
                </c:pt>
                <c:pt idx="1677">
                  <c:v>54.999999999999993</c:v>
                </c:pt>
                <c:pt idx="1678">
                  <c:v>50</c:v>
                </c:pt>
                <c:pt idx="1679">
                  <c:v>45</c:v>
                </c:pt>
                <c:pt idx="1680">
                  <c:v>45</c:v>
                </c:pt>
                <c:pt idx="1681">
                  <c:v>60</c:v>
                </c:pt>
                <c:pt idx="1682">
                  <c:v>65</c:v>
                </c:pt>
                <c:pt idx="1683">
                  <c:v>60</c:v>
                </c:pt>
                <c:pt idx="1684">
                  <c:v>55.000000000000007</c:v>
                </c:pt>
                <c:pt idx="1685">
                  <c:v>50</c:v>
                </c:pt>
                <c:pt idx="1686">
                  <c:v>50</c:v>
                </c:pt>
                <c:pt idx="1687">
                  <c:v>60</c:v>
                </c:pt>
                <c:pt idx="1688">
                  <c:v>65</c:v>
                </c:pt>
                <c:pt idx="1689">
                  <c:v>60</c:v>
                </c:pt>
                <c:pt idx="1690">
                  <c:v>55.000000000000007</c:v>
                </c:pt>
                <c:pt idx="1691">
                  <c:v>45.000000000000007</c:v>
                </c:pt>
                <c:pt idx="1692">
                  <c:v>35</c:v>
                </c:pt>
                <c:pt idx="1693">
                  <c:v>45.000000000000007</c:v>
                </c:pt>
                <c:pt idx="1694">
                  <c:v>50.000000000000014</c:v>
                </c:pt>
                <c:pt idx="1695">
                  <c:v>45.000000000000007</c:v>
                </c:pt>
                <c:pt idx="1696">
                  <c:v>40.000000000000014</c:v>
                </c:pt>
                <c:pt idx="1697">
                  <c:v>35</c:v>
                </c:pt>
                <c:pt idx="1698">
                  <c:v>35</c:v>
                </c:pt>
                <c:pt idx="1699">
                  <c:v>45.000000000000007</c:v>
                </c:pt>
                <c:pt idx="1700">
                  <c:v>50.000000000000014</c:v>
                </c:pt>
                <c:pt idx="1701">
                  <c:v>50.000000000000014</c:v>
                </c:pt>
                <c:pt idx="1702">
                  <c:v>40.000000000000014</c:v>
                </c:pt>
                <c:pt idx="1703">
                  <c:v>40.000000000000014</c:v>
                </c:pt>
                <c:pt idx="1704">
                  <c:v>40.000000000000014</c:v>
                </c:pt>
                <c:pt idx="1705">
                  <c:v>50.000000000000014</c:v>
                </c:pt>
                <c:pt idx="1706">
                  <c:v>55.000000000000007</c:v>
                </c:pt>
                <c:pt idx="1707">
                  <c:v>50.000000000000014</c:v>
                </c:pt>
                <c:pt idx="1708">
                  <c:v>45.000000000000014</c:v>
                </c:pt>
                <c:pt idx="1709">
                  <c:v>45.000000000000014</c:v>
                </c:pt>
                <c:pt idx="1710">
                  <c:v>45.000000000000014</c:v>
                </c:pt>
                <c:pt idx="1711">
                  <c:v>60</c:v>
                </c:pt>
                <c:pt idx="1712">
                  <c:v>64.999999999999986</c:v>
                </c:pt>
                <c:pt idx="1713">
                  <c:v>60</c:v>
                </c:pt>
                <c:pt idx="1714">
                  <c:v>50</c:v>
                </c:pt>
                <c:pt idx="1715">
                  <c:v>50</c:v>
                </c:pt>
                <c:pt idx="1716">
                  <c:v>50</c:v>
                </c:pt>
                <c:pt idx="1717">
                  <c:v>60</c:v>
                </c:pt>
                <c:pt idx="1718">
                  <c:v>64.999999999999986</c:v>
                </c:pt>
                <c:pt idx="1719">
                  <c:v>30</c:v>
                </c:pt>
                <c:pt idx="1720">
                  <c:v>30</c:v>
                </c:pt>
                <c:pt idx="1721">
                  <c:v>20</c:v>
                </c:pt>
                <c:pt idx="1722">
                  <c:v>25.000000000000007</c:v>
                </c:pt>
                <c:pt idx="1723">
                  <c:v>40</c:v>
                </c:pt>
                <c:pt idx="1724">
                  <c:v>30</c:v>
                </c:pt>
                <c:pt idx="1725">
                  <c:v>30</c:v>
                </c:pt>
                <c:pt idx="1726">
                  <c:v>30</c:v>
                </c:pt>
                <c:pt idx="1727">
                  <c:v>20</c:v>
                </c:pt>
                <c:pt idx="1728">
                  <c:v>25.000000000000007</c:v>
                </c:pt>
                <c:pt idx="1729">
                  <c:v>40</c:v>
                </c:pt>
                <c:pt idx="1730">
                  <c:v>30</c:v>
                </c:pt>
                <c:pt idx="1731">
                  <c:v>35</c:v>
                </c:pt>
                <c:pt idx="1732">
                  <c:v>35</c:v>
                </c:pt>
                <c:pt idx="1733">
                  <c:v>25.000000000000007</c:v>
                </c:pt>
                <c:pt idx="1734">
                  <c:v>30</c:v>
                </c:pt>
                <c:pt idx="1735">
                  <c:v>45</c:v>
                </c:pt>
                <c:pt idx="1736">
                  <c:v>35</c:v>
                </c:pt>
                <c:pt idx="1737">
                  <c:v>35</c:v>
                </c:pt>
                <c:pt idx="1738">
                  <c:v>30.000000000000004</c:v>
                </c:pt>
                <c:pt idx="1739">
                  <c:v>20.000000000000007</c:v>
                </c:pt>
                <c:pt idx="1740">
                  <c:v>25</c:v>
                </c:pt>
                <c:pt idx="1741">
                  <c:v>40</c:v>
                </c:pt>
                <c:pt idx="1742">
                  <c:v>30.000000000000004</c:v>
                </c:pt>
                <c:pt idx="1743">
                  <c:v>40</c:v>
                </c:pt>
                <c:pt idx="1744">
                  <c:v>35.000000000000007</c:v>
                </c:pt>
                <c:pt idx="1745">
                  <c:v>30.000000000000004</c:v>
                </c:pt>
                <c:pt idx="1746">
                  <c:v>30.000000000000004</c:v>
                </c:pt>
                <c:pt idx="1747">
                  <c:v>44.999999999999993</c:v>
                </c:pt>
                <c:pt idx="1748">
                  <c:v>49.999999999999993</c:v>
                </c:pt>
                <c:pt idx="1749">
                  <c:v>35</c:v>
                </c:pt>
                <c:pt idx="1750">
                  <c:v>30.000000000000011</c:v>
                </c:pt>
                <c:pt idx="1751">
                  <c:v>25.000000000000007</c:v>
                </c:pt>
                <c:pt idx="1752">
                  <c:v>25.000000000000007</c:v>
                </c:pt>
                <c:pt idx="1753">
                  <c:v>40</c:v>
                </c:pt>
                <c:pt idx="1754">
                  <c:v>45</c:v>
                </c:pt>
                <c:pt idx="1755">
                  <c:v>40</c:v>
                </c:pt>
                <c:pt idx="1756">
                  <c:v>35.000000000000007</c:v>
                </c:pt>
                <c:pt idx="1757">
                  <c:v>30.000000000000004</c:v>
                </c:pt>
                <c:pt idx="1758">
                  <c:v>30.000000000000004</c:v>
                </c:pt>
                <c:pt idx="1759">
                  <c:v>40</c:v>
                </c:pt>
                <c:pt idx="1760">
                  <c:v>45</c:v>
                </c:pt>
                <c:pt idx="1761">
                  <c:v>40</c:v>
                </c:pt>
                <c:pt idx="1762">
                  <c:v>40.000000000000007</c:v>
                </c:pt>
                <c:pt idx="1763">
                  <c:v>35</c:v>
                </c:pt>
                <c:pt idx="1764">
                  <c:v>25.000000000000007</c:v>
                </c:pt>
                <c:pt idx="1765">
                  <c:v>35</c:v>
                </c:pt>
                <c:pt idx="1766">
                  <c:v>40</c:v>
                </c:pt>
                <c:pt idx="1767">
                  <c:v>35</c:v>
                </c:pt>
                <c:pt idx="1768">
                  <c:v>30.000000000000011</c:v>
                </c:pt>
                <c:pt idx="1769">
                  <c:v>15.000000000000002</c:v>
                </c:pt>
                <c:pt idx="1770">
                  <c:v>15.000000000000002</c:v>
                </c:pt>
                <c:pt idx="1771">
                  <c:v>25</c:v>
                </c:pt>
                <c:pt idx="1772">
                  <c:v>30.000000000000004</c:v>
                </c:pt>
                <c:pt idx="1773">
                  <c:v>35</c:v>
                </c:pt>
                <c:pt idx="1774">
                  <c:v>25</c:v>
                </c:pt>
                <c:pt idx="1775">
                  <c:v>25</c:v>
                </c:pt>
                <c:pt idx="1776">
                  <c:v>25</c:v>
                </c:pt>
                <c:pt idx="1777">
                  <c:v>35</c:v>
                </c:pt>
                <c:pt idx="1778">
                  <c:v>39.999999999999993</c:v>
                </c:pt>
                <c:pt idx="1779">
                  <c:v>35</c:v>
                </c:pt>
                <c:pt idx="1780">
                  <c:v>25.000000000000007</c:v>
                </c:pt>
                <c:pt idx="1781">
                  <c:v>25.000000000000007</c:v>
                </c:pt>
                <c:pt idx="1782">
                  <c:v>25.000000000000007</c:v>
                </c:pt>
                <c:pt idx="1783">
                  <c:v>44.999999999999993</c:v>
                </c:pt>
                <c:pt idx="1784">
                  <c:v>49.999999999999986</c:v>
                </c:pt>
                <c:pt idx="1785">
                  <c:v>44.999999999999993</c:v>
                </c:pt>
                <c:pt idx="1786">
                  <c:v>35</c:v>
                </c:pt>
                <c:pt idx="1787">
                  <c:v>35</c:v>
                </c:pt>
                <c:pt idx="1788">
                  <c:v>35</c:v>
                </c:pt>
                <c:pt idx="1789">
                  <c:v>44.999999999999993</c:v>
                </c:pt>
                <c:pt idx="1790">
                  <c:v>49.999999999999986</c:v>
                </c:pt>
                <c:pt idx="1791">
                  <c:v>25</c:v>
                </c:pt>
                <c:pt idx="1792">
                  <c:v>25</c:v>
                </c:pt>
                <c:pt idx="1793">
                  <c:v>15.000000000000002</c:v>
                </c:pt>
                <c:pt idx="1794">
                  <c:v>20.000000000000007</c:v>
                </c:pt>
                <c:pt idx="1795">
                  <c:v>35</c:v>
                </c:pt>
                <c:pt idx="1796">
                  <c:v>25</c:v>
                </c:pt>
                <c:pt idx="1797">
                  <c:v>25</c:v>
                </c:pt>
                <c:pt idx="1798">
                  <c:v>25</c:v>
                </c:pt>
                <c:pt idx="1799">
                  <c:v>15.000000000000002</c:v>
                </c:pt>
                <c:pt idx="1800">
                  <c:v>20.000000000000007</c:v>
                </c:pt>
                <c:pt idx="1801">
                  <c:v>35</c:v>
                </c:pt>
                <c:pt idx="1802">
                  <c:v>25</c:v>
                </c:pt>
                <c:pt idx="1803">
                  <c:v>30.000000000000004</c:v>
                </c:pt>
                <c:pt idx="1804">
                  <c:v>30.000000000000004</c:v>
                </c:pt>
                <c:pt idx="1805">
                  <c:v>20.000000000000007</c:v>
                </c:pt>
                <c:pt idx="1806">
                  <c:v>25</c:v>
                </c:pt>
                <c:pt idx="1807">
                  <c:v>40</c:v>
                </c:pt>
                <c:pt idx="1808">
                  <c:v>30.000000000000004</c:v>
                </c:pt>
                <c:pt idx="1809">
                  <c:v>30.000000000000004</c:v>
                </c:pt>
                <c:pt idx="1810">
                  <c:v>25.000000000000007</c:v>
                </c:pt>
                <c:pt idx="1811">
                  <c:v>15.000000000000007</c:v>
                </c:pt>
                <c:pt idx="1812">
                  <c:v>20</c:v>
                </c:pt>
                <c:pt idx="1813">
                  <c:v>35</c:v>
                </c:pt>
                <c:pt idx="1814">
                  <c:v>25.000000000000007</c:v>
                </c:pt>
                <c:pt idx="1815">
                  <c:v>35</c:v>
                </c:pt>
                <c:pt idx="1816">
                  <c:v>30.000000000000011</c:v>
                </c:pt>
                <c:pt idx="1817">
                  <c:v>25.000000000000007</c:v>
                </c:pt>
                <c:pt idx="1818">
                  <c:v>25.000000000000007</c:v>
                </c:pt>
                <c:pt idx="1819">
                  <c:v>40</c:v>
                </c:pt>
                <c:pt idx="1820">
                  <c:v>44.999999999999993</c:v>
                </c:pt>
                <c:pt idx="1821">
                  <c:v>30.000000000000004</c:v>
                </c:pt>
                <c:pt idx="1822">
                  <c:v>25.000000000000011</c:v>
                </c:pt>
                <c:pt idx="1823">
                  <c:v>20.000000000000007</c:v>
                </c:pt>
                <c:pt idx="1824">
                  <c:v>20.000000000000007</c:v>
                </c:pt>
                <c:pt idx="1825">
                  <c:v>35</c:v>
                </c:pt>
                <c:pt idx="1826">
                  <c:v>40</c:v>
                </c:pt>
                <c:pt idx="1827">
                  <c:v>35</c:v>
                </c:pt>
                <c:pt idx="1828">
                  <c:v>30.000000000000011</c:v>
                </c:pt>
                <c:pt idx="1829">
                  <c:v>25.000000000000007</c:v>
                </c:pt>
                <c:pt idx="1830">
                  <c:v>25.000000000000007</c:v>
                </c:pt>
                <c:pt idx="1831">
                  <c:v>35</c:v>
                </c:pt>
                <c:pt idx="1832">
                  <c:v>40</c:v>
                </c:pt>
                <c:pt idx="1833">
                  <c:v>35</c:v>
                </c:pt>
                <c:pt idx="1834">
                  <c:v>35.000000000000007</c:v>
                </c:pt>
                <c:pt idx="1835">
                  <c:v>30.000000000000004</c:v>
                </c:pt>
                <c:pt idx="1836">
                  <c:v>20.000000000000007</c:v>
                </c:pt>
                <c:pt idx="1837">
                  <c:v>30.000000000000004</c:v>
                </c:pt>
                <c:pt idx="1838">
                  <c:v>35</c:v>
                </c:pt>
                <c:pt idx="1839">
                  <c:v>30.000000000000004</c:v>
                </c:pt>
                <c:pt idx="1840">
                  <c:v>25.000000000000011</c:v>
                </c:pt>
                <c:pt idx="1841">
                  <c:v>10.000000000000002</c:v>
                </c:pt>
                <c:pt idx="1842">
                  <c:v>10.000000000000002</c:v>
                </c:pt>
                <c:pt idx="1843">
                  <c:v>20</c:v>
                </c:pt>
                <c:pt idx="1844">
                  <c:v>25.000000000000007</c:v>
                </c:pt>
                <c:pt idx="1845">
                  <c:v>30</c:v>
                </c:pt>
                <c:pt idx="1846">
                  <c:v>20</c:v>
                </c:pt>
                <c:pt idx="1847">
                  <c:v>20</c:v>
                </c:pt>
                <c:pt idx="1848">
                  <c:v>20</c:v>
                </c:pt>
                <c:pt idx="1849">
                  <c:v>30</c:v>
                </c:pt>
                <c:pt idx="1850">
                  <c:v>34.999999999999993</c:v>
                </c:pt>
                <c:pt idx="1851">
                  <c:v>30.000000000000004</c:v>
                </c:pt>
                <c:pt idx="1852">
                  <c:v>20.000000000000007</c:v>
                </c:pt>
                <c:pt idx="1853">
                  <c:v>20.000000000000007</c:v>
                </c:pt>
                <c:pt idx="1854">
                  <c:v>20.000000000000007</c:v>
                </c:pt>
                <c:pt idx="1855">
                  <c:v>40</c:v>
                </c:pt>
                <c:pt idx="1856">
                  <c:v>44.999999999999986</c:v>
                </c:pt>
                <c:pt idx="1857">
                  <c:v>40</c:v>
                </c:pt>
                <c:pt idx="1858">
                  <c:v>30.000000000000004</c:v>
                </c:pt>
                <c:pt idx="1859">
                  <c:v>30.000000000000004</c:v>
                </c:pt>
                <c:pt idx="1860">
                  <c:v>30.000000000000004</c:v>
                </c:pt>
                <c:pt idx="1861">
                  <c:v>40</c:v>
                </c:pt>
                <c:pt idx="1862">
                  <c:v>44.999999999999986</c:v>
                </c:pt>
                <c:pt idx="1863">
                  <c:v>30.000000000000004</c:v>
                </c:pt>
                <c:pt idx="1864">
                  <c:v>40</c:v>
                </c:pt>
                <c:pt idx="1865">
                  <c:v>40</c:v>
                </c:pt>
                <c:pt idx="1866">
                  <c:v>40</c:v>
                </c:pt>
                <c:pt idx="1867">
                  <c:v>45.000000000000007</c:v>
                </c:pt>
                <c:pt idx="1868">
                  <c:v>40</c:v>
                </c:pt>
                <c:pt idx="1869">
                  <c:v>30.000000000000004</c:v>
                </c:pt>
                <c:pt idx="1870">
                  <c:v>40</c:v>
                </c:pt>
                <c:pt idx="1871">
                  <c:v>40</c:v>
                </c:pt>
                <c:pt idx="1872">
                  <c:v>40</c:v>
                </c:pt>
                <c:pt idx="1873">
                  <c:v>45.000000000000007</c:v>
                </c:pt>
                <c:pt idx="1874">
                  <c:v>40</c:v>
                </c:pt>
                <c:pt idx="1875">
                  <c:v>40</c:v>
                </c:pt>
                <c:pt idx="1876">
                  <c:v>50</c:v>
                </c:pt>
                <c:pt idx="1877">
                  <c:v>54.999999999999993</c:v>
                </c:pt>
                <c:pt idx="1878">
                  <c:v>50</c:v>
                </c:pt>
                <c:pt idx="1879">
                  <c:v>55.000000000000007</c:v>
                </c:pt>
                <c:pt idx="1880">
                  <c:v>50</c:v>
                </c:pt>
                <c:pt idx="1881">
                  <c:v>55.000000000000007</c:v>
                </c:pt>
                <c:pt idx="1882">
                  <c:v>60.000000000000007</c:v>
                </c:pt>
                <c:pt idx="1883">
                  <c:v>60.000000000000007</c:v>
                </c:pt>
                <c:pt idx="1884">
                  <c:v>45.000000000000007</c:v>
                </c:pt>
                <c:pt idx="1885">
                  <c:v>50.000000000000014</c:v>
                </c:pt>
                <c:pt idx="1886">
                  <c:v>65.000000000000014</c:v>
                </c:pt>
                <c:pt idx="1887">
                  <c:v>50</c:v>
                </c:pt>
                <c:pt idx="1888">
                  <c:v>55.000000000000007</c:v>
                </c:pt>
                <c:pt idx="1889">
                  <c:v>55.000000000000007</c:v>
                </c:pt>
                <c:pt idx="1890">
                  <c:v>50</c:v>
                </c:pt>
                <c:pt idx="1891">
                  <c:v>44.999999999999993</c:v>
                </c:pt>
                <c:pt idx="1892">
                  <c:v>60</c:v>
                </c:pt>
                <c:pt idx="1893">
                  <c:v>54.999999999999993</c:v>
                </c:pt>
                <c:pt idx="1894">
                  <c:v>64.999999999999986</c:v>
                </c:pt>
                <c:pt idx="1895">
                  <c:v>80</c:v>
                </c:pt>
                <c:pt idx="1896">
                  <c:v>80</c:v>
                </c:pt>
                <c:pt idx="1897">
                  <c:v>90</c:v>
                </c:pt>
                <c:pt idx="1898">
                  <c:v>105</c:v>
                </c:pt>
                <c:pt idx="1899">
                  <c:v>85</c:v>
                </c:pt>
                <c:pt idx="1900">
                  <c:v>90</c:v>
                </c:pt>
                <c:pt idx="1901">
                  <c:v>90</c:v>
                </c:pt>
                <c:pt idx="1902">
                  <c:v>85</c:v>
                </c:pt>
                <c:pt idx="1903">
                  <c:v>90</c:v>
                </c:pt>
                <c:pt idx="1904">
                  <c:v>105</c:v>
                </c:pt>
                <c:pt idx="1905">
                  <c:v>90</c:v>
                </c:pt>
                <c:pt idx="1906">
                  <c:v>80</c:v>
                </c:pt>
                <c:pt idx="1907">
                  <c:v>70</c:v>
                </c:pt>
                <c:pt idx="1908">
                  <c:v>70</c:v>
                </c:pt>
                <c:pt idx="1909">
                  <c:v>70</c:v>
                </c:pt>
                <c:pt idx="1910">
                  <c:v>75</c:v>
                </c:pt>
                <c:pt idx="1911">
                  <c:v>50.000000000000014</c:v>
                </c:pt>
                <c:pt idx="1912">
                  <c:v>55.000000000000014</c:v>
                </c:pt>
                <c:pt idx="1913">
                  <c:v>50.000000000000014</c:v>
                </c:pt>
                <c:pt idx="1914">
                  <c:v>50.000000000000014</c:v>
                </c:pt>
                <c:pt idx="1915">
                  <c:v>60.000000000000007</c:v>
                </c:pt>
                <c:pt idx="1916">
                  <c:v>44.999999999999993</c:v>
                </c:pt>
                <c:pt idx="1917">
                  <c:v>40</c:v>
                </c:pt>
                <c:pt idx="1918">
                  <c:v>55.000000000000014</c:v>
                </c:pt>
                <c:pt idx="1919">
                  <c:v>50.000000000000014</c:v>
                </c:pt>
                <c:pt idx="1920">
                  <c:v>45.000000000000007</c:v>
                </c:pt>
                <c:pt idx="1921">
                  <c:v>55.000000000000007</c:v>
                </c:pt>
                <c:pt idx="1922">
                  <c:v>60.000000000000007</c:v>
                </c:pt>
                <c:pt idx="1923">
                  <c:v>45.000000000000007</c:v>
                </c:pt>
                <c:pt idx="1924">
                  <c:v>50.000000000000014</c:v>
                </c:pt>
                <c:pt idx="1925">
                  <c:v>45.000000000000007</c:v>
                </c:pt>
                <c:pt idx="1926">
                  <c:v>55.000000000000014</c:v>
                </c:pt>
                <c:pt idx="1927">
                  <c:v>75.000000000000014</c:v>
                </c:pt>
                <c:pt idx="1928">
                  <c:v>80.000000000000014</c:v>
                </c:pt>
                <c:pt idx="1929">
                  <c:v>65.000000000000014</c:v>
                </c:pt>
                <c:pt idx="1930">
                  <c:v>75.000000000000028</c:v>
                </c:pt>
                <c:pt idx="1931">
                  <c:v>70.000000000000014</c:v>
                </c:pt>
                <c:pt idx="1932">
                  <c:v>70.000000000000014</c:v>
                </c:pt>
                <c:pt idx="1933">
                  <c:v>80.000000000000014</c:v>
                </c:pt>
                <c:pt idx="1934">
                  <c:v>85.000000000000014</c:v>
                </c:pt>
                <c:pt idx="1935">
                  <c:v>35</c:v>
                </c:pt>
                <c:pt idx="1936">
                  <c:v>45</c:v>
                </c:pt>
                <c:pt idx="1937">
                  <c:v>45</c:v>
                </c:pt>
                <c:pt idx="1938">
                  <c:v>45</c:v>
                </c:pt>
                <c:pt idx="1939">
                  <c:v>50.000000000000014</c:v>
                </c:pt>
                <c:pt idx="1940">
                  <c:v>45</c:v>
                </c:pt>
                <c:pt idx="1941">
                  <c:v>35</c:v>
                </c:pt>
                <c:pt idx="1942">
                  <c:v>45</c:v>
                </c:pt>
                <c:pt idx="1943">
                  <c:v>45</c:v>
                </c:pt>
                <c:pt idx="1944">
                  <c:v>45</c:v>
                </c:pt>
                <c:pt idx="1945">
                  <c:v>50.000000000000014</c:v>
                </c:pt>
                <c:pt idx="1946">
                  <c:v>45</c:v>
                </c:pt>
                <c:pt idx="1947">
                  <c:v>45</c:v>
                </c:pt>
                <c:pt idx="1948">
                  <c:v>55.000000000000007</c:v>
                </c:pt>
                <c:pt idx="1949">
                  <c:v>60</c:v>
                </c:pt>
                <c:pt idx="1950">
                  <c:v>55.000000000000007</c:v>
                </c:pt>
                <c:pt idx="1951">
                  <c:v>60.000000000000007</c:v>
                </c:pt>
                <c:pt idx="1952">
                  <c:v>45</c:v>
                </c:pt>
                <c:pt idx="1953">
                  <c:v>50</c:v>
                </c:pt>
                <c:pt idx="1954">
                  <c:v>55.000000000000007</c:v>
                </c:pt>
                <c:pt idx="1955">
                  <c:v>55.000000000000007</c:v>
                </c:pt>
                <c:pt idx="1956">
                  <c:v>40.000000000000007</c:v>
                </c:pt>
                <c:pt idx="1957">
                  <c:v>45.000000000000014</c:v>
                </c:pt>
                <c:pt idx="1958">
                  <c:v>60.000000000000007</c:v>
                </c:pt>
                <c:pt idx="1959">
                  <c:v>45</c:v>
                </c:pt>
                <c:pt idx="1960">
                  <c:v>50</c:v>
                </c:pt>
                <c:pt idx="1961">
                  <c:v>50</c:v>
                </c:pt>
                <c:pt idx="1962">
                  <c:v>45</c:v>
                </c:pt>
                <c:pt idx="1963">
                  <c:v>40</c:v>
                </c:pt>
                <c:pt idx="1964">
                  <c:v>65</c:v>
                </c:pt>
                <c:pt idx="1965">
                  <c:v>60</c:v>
                </c:pt>
                <c:pt idx="1966">
                  <c:v>70</c:v>
                </c:pt>
                <c:pt idx="1967">
                  <c:v>85</c:v>
                </c:pt>
                <c:pt idx="1968">
                  <c:v>85</c:v>
                </c:pt>
                <c:pt idx="1969">
                  <c:v>95</c:v>
                </c:pt>
                <c:pt idx="1970">
                  <c:v>110.00000000000001</c:v>
                </c:pt>
                <c:pt idx="1971">
                  <c:v>90</c:v>
                </c:pt>
                <c:pt idx="1972">
                  <c:v>95</c:v>
                </c:pt>
                <c:pt idx="1973">
                  <c:v>95</c:v>
                </c:pt>
                <c:pt idx="1974">
                  <c:v>90</c:v>
                </c:pt>
                <c:pt idx="1975">
                  <c:v>95</c:v>
                </c:pt>
                <c:pt idx="1976">
                  <c:v>110.00000000000001</c:v>
                </c:pt>
                <c:pt idx="1977">
                  <c:v>95</c:v>
                </c:pt>
                <c:pt idx="1978">
                  <c:v>85.000000000000014</c:v>
                </c:pt>
                <c:pt idx="1979">
                  <c:v>75.000000000000014</c:v>
                </c:pt>
                <c:pt idx="1980">
                  <c:v>75.000000000000014</c:v>
                </c:pt>
                <c:pt idx="1981">
                  <c:v>64.999999999999986</c:v>
                </c:pt>
                <c:pt idx="1982">
                  <c:v>70</c:v>
                </c:pt>
                <c:pt idx="1983">
                  <c:v>45.000000000000014</c:v>
                </c:pt>
                <c:pt idx="1984">
                  <c:v>50.000000000000014</c:v>
                </c:pt>
                <c:pt idx="1985">
                  <c:v>45.000000000000014</c:v>
                </c:pt>
                <c:pt idx="1986">
                  <c:v>45.000000000000014</c:v>
                </c:pt>
                <c:pt idx="1987">
                  <c:v>55.000000000000007</c:v>
                </c:pt>
                <c:pt idx="1988">
                  <c:v>40</c:v>
                </c:pt>
                <c:pt idx="1989">
                  <c:v>35</c:v>
                </c:pt>
                <c:pt idx="1990">
                  <c:v>50.000000000000014</c:v>
                </c:pt>
                <c:pt idx="1991">
                  <c:v>45.000000000000014</c:v>
                </c:pt>
                <c:pt idx="1992">
                  <c:v>40.000000000000007</c:v>
                </c:pt>
                <c:pt idx="1993">
                  <c:v>50</c:v>
                </c:pt>
                <c:pt idx="1994">
                  <c:v>55.000000000000007</c:v>
                </c:pt>
                <c:pt idx="1995">
                  <c:v>40.000000000000007</c:v>
                </c:pt>
                <c:pt idx="1996">
                  <c:v>45.000000000000014</c:v>
                </c:pt>
                <c:pt idx="1997">
                  <c:v>40.000000000000007</c:v>
                </c:pt>
                <c:pt idx="1998">
                  <c:v>50.000000000000014</c:v>
                </c:pt>
                <c:pt idx="1999">
                  <c:v>70</c:v>
                </c:pt>
                <c:pt idx="2000">
                  <c:v>85.000000000000014</c:v>
                </c:pt>
                <c:pt idx="2001">
                  <c:v>70.000000000000014</c:v>
                </c:pt>
                <c:pt idx="2002">
                  <c:v>80.000000000000028</c:v>
                </c:pt>
                <c:pt idx="2003">
                  <c:v>75.000000000000028</c:v>
                </c:pt>
                <c:pt idx="2004">
                  <c:v>75.000000000000028</c:v>
                </c:pt>
                <c:pt idx="2005">
                  <c:v>85.000000000000014</c:v>
                </c:pt>
                <c:pt idx="2006">
                  <c:v>90.000000000000028</c:v>
                </c:pt>
                <c:pt idx="2007">
                  <c:v>20</c:v>
                </c:pt>
                <c:pt idx="2008">
                  <c:v>30</c:v>
                </c:pt>
                <c:pt idx="2009">
                  <c:v>30</c:v>
                </c:pt>
                <c:pt idx="2010">
                  <c:v>35</c:v>
                </c:pt>
                <c:pt idx="2011">
                  <c:v>40</c:v>
                </c:pt>
                <c:pt idx="2012">
                  <c:v>35</c:v>
                </c:pt>
                <c:pt idx="2013">
                  <c:v>25</c:v>
                </c:pt>
                <c:pt idx="2014">
                  <c:v>35</c:v>
                </c:pt>
                <c:pt idx="2015">
                  <c:v>35</c:v>
                </c:pt>
                <c:pt idx="2016">
                  <c:v>35</c:v>
                </c:pt>
                <c:pt idx="2017">
                  <c:v>40</c:v>
                </c:pt>
                <c:pt idx="2018">
                  <c:v>35</c:v>
                </c:pt>
                <c:pt idx="2019">
                  <c:v>30</c:v>
                </c:pt>
                <c:pt idx="2020">
                  <c:v>40</c:v>
                </c:pt>
                <c:pt idx="2021">
                  <c:v>30</c:v>
                </c:pt>
                <c:pt idx="2022">
                  <c:v>35</c:v>
                </c:pt>
                <c:pt idx="2023">
                  <c:v>40</c:v>
                </c:pt>
                <c:pt idx="2024">
                  <c:v>35</c:v>
                </c:pt>
                <c:pt idx="2025">
                  <c:v>20</c:v>
                </c:pt>
                <c:pt idx="2026">
                  <c:v>30.000000000000004</c:v>
                </c:pt>
                <c:pt idx="2027">
                  <c:v>24.999999999999996</c:v>
                </c:pt>
                <c:pt idx="2028">
                  <c:v>30.000000000000004</c:v>
                </c:pt>
                <c:pt idx="2029">
                  <c:v>35</c:v>
                </c:pt>
                <c:pt idx="2030">
                  <c:v>30.000000000000004</c:v>
                </c:pt>
                <c:pt idx="2031">
                  <c:v>20</c:v>
                </c:pt>
                <c:pt idx="2032">
                  <c:v>30.000000000000004</c:v>
                </c:pt>
                <c:pt idx="2033">
                  <c:v>24.999999999999996</c:v>
                </c:pt>
                <c:pt idx="2034">
                  <c:v>35</c:v>
                </c:pt>
                <c:pt idx="2035">
                  <c:v>50</c:v>
                </c:pt>
                <c:pt idx="2036">
                  <c:v>45</c:v>
                </c:pt>
                <c:pt idx="2037">
                  <c:v>45</c:v>
                </c:pt>
                <c:pt idx="2038">
                  <c:v>50</c:v>
                </c:pt>
                <c:pt idx="2039">
                  <c:v>50</c:v>
                </c:pt>
                <c:pt idx="2040">
                  <c:v>50</c:v>
                </c:pt>
                <c:pt idx="2041">
                  <c:v>55.000000000000007</c:v>
                </c:pt>
                <c:pt idx="2042">
                  <c:v>60.000000000000007</c:v>
                </c:pt>
                <c:pt idx="2043">
                  <c:v>50</c:v>
                </c:pt>
                <c:pt idx="2044">
                  <c:v>55.000000000000007</c:v>
                </c:pt>
                <c:pt idx="2045">
                  <c:v>50</c:v>
                </c:pt>
                <c:pt idx="2046">
                  <c:v>50</c:v>
                </c:pt>
                <c:pt idx="2047">
                  <c:v>55.000000000000007</c:v>
                </c:pt>
                <c:pt idx="2048">
                  <c:v>65</c:v>
                </c:pt>
                <c:pt idx="2049">
                  <c:v>50</c:v>
                </c:pt>
                <c:pt idx="2050">
                  <c:v>55.000000000000007</c:v>
                </c:pt>
                <c:pt idx="2051">
                  <c:v>50</c:v>
                </c:pt>
                <c:pt idx="2052">
                  <c:v>50</c:v>
                </c:pt>
                <c:pt idx="2053">
                  <c:v>55.000000000000007</c:v>
                </c:pt>
                <c:pt idx="2054">
                  <c:v>60</c:v>
                </c:pt>
                <c:pt idx="2055">
                  <c:v>55.000000000000007</c:v>
                </c:pt>
                <c:pt idx="2056">
                  <c:v>55.000000000000007</c:v>
                </c:pt>
                <c:pt idx="2057">
                  <c:v>60</c:v>
                </c:pt>
                <c:pt idx="2058">
                  <c:v>60</c:v>
                </c:pt>
                <c:pt idx="2059">
                  <c:v>55.000000000000007</c:v>
                </c:pt>
                <c:pt idx="2060">
                  <c:v>50</c:v>
                </c:pt>
                <c:pt idx="2061">
                  <c:v>40</c:v>
                </c:pt>
                <c:pt idx="2062">
                  <c:v>40</c:v>
                </c:pt>
                <c:pt idx="2063">
                  <c:v>45</c:v>
                </c:pt>
                <c:pt idx="2064">
                  <c:v>45</c:v>
                </c:pt>
                <c:pt idx="2065">
                  <c:v>35</c:v>
                </c:pt>
                <c:pt idx="2066">
                  <c:v>45</c:v>
                </c:pt>
                <c:pt idx="2067">
                  <c:v>35</c:v>
                </c:pt>
                <c:pt idx="2068">
                  <c:v>35</c:v>
                </c:pt>
                <c:pt idx="2069">
                  <c:v>60</c:v>
                </c:pt>
                <c:pt idx="2070">
                  <c:v>60</c:v>
                </c:pt>
                <c:pt idx="2071">
                  <c:v>54.999999999999993</c:v>
                </c:pt>
                <c:pt idx="2072">
                  <c:v>65</c:v>
                </c:pt>
                <c:pt idx="2073">
                  <c:v>54.999999999999993</c:v>
                </c:pt>
                <c:pt idx="2074">
                  <c:v>54.999999999999993</c:v>
                </c:pt>
                <c:pt idx="2075">
                  <c:v>60</c:v>
                </c:pt>
                <c:pt idx="2076">
                  <c:v>60</c:v>
                </c:pt>
                <c:pt idx="2077">
                  <c:v>54.999999999999993</c:v>
                </c:pt>
                <c:pt idx="2078">
                  <c:v>65</c:v>
                </c:pt>
                <c:pt idx="2079">
                  <c:v>29.999999999999993</c:v>
                </c:pt>
                <c:pt idx="2080">
                  <c:v>40</c:v>
                </c:pt>
                <c:pt idx="2081">
                  <c:v>40</c:v>
                </c:pt>
                <c:pt idx="2082">
                  <c:v>40</c:v>
                </c:pt>
                <c:pt idx="2083">
                  <c:v>45.000000000000007</c:v>
                </c:pt>
                <c:pt idx="2084">
                  <c:v>40</c:v>
                </c:pt>
                <c:pt idx="2085">
                  <c:v>29.999999999999993</c:v>
                </c:pt>
                <c:pt idx="2086">
                  <c:v>40</c:v>
                </c:pt>
                <c:pt idx="2087">
                  <c:v>40</c:v>
                </c:pt>
                <c:pt idx="2088">
                  <c:v>40</c:v>
                </c:pt>
                <c:pt idx="2089">
                  <c:v>45.000000000000007</c:v>
                </c:pt>
                <c:pt idx="2090">
                  <c:v>40</c:v>
                </c:pt>
                <c:pt idx="2091">
                  <c:v>40</c:v>
                </c:pt>
                <c:pt idx="2092">
                  <c:v>50</c:v>
                </c:pt>
                <c:pt idx="2093">
                  <c:v>50</c:v>
                </c:pt>
                <c:pt idx="2094">
                  <c:v>50</c:v>
                </c:pt>
                <c:pt idx="2095">
                  <c:v>55.000000000000007</c:v>
                </c:pt>
                <c:pt idx="2096">
                  <c:v>50</c:v>
                </c:pt>
                <c:pt idx="2097">
                  <c:v>50</c:v>
                </c:pt>
                <c:pt idx="2098">
                  <c:v>55.000000000000007</c:v>
                </c:pt>
                <c:pt idx="2099">
                  <c:v>55.000000000000007</c:v>
                </c:pt>
                <c:pt idx="2100">
                  <c:v>50</c:v>
                </c:pt>
                <c:pt idx="2101">
                  <c:v>55.000000000000007</c:v>
                </c:pt>
                <c:pt idx="2102">
                  <c:v>70</c:v>
                </c:pt>
                <c:pt idx="2103">
                  <c:v>50</c:v>
                </c:pt>
                <c:pt idx="2104">
                  <c:v>55.000000000000007</c:v>
                </c:pt>
                <c:pt idx="2105">
                  <c:v>55.000000000000007</c:v>
                </c:pt>
                <c:pt idx="2106">
                  <c:v>50</c:v>
                </c:pt>
                <c:pt idx="2107">
                  <c:v>55.000000000000007</c:v>
                </c:pt>
                <c:pt idx="2108">
                  <c:v>70</c:v>
                </c:pt>
                <c:pt idx="2109">
                  <c:v>50</c:v>
                </c:pt>
                <c:pt idx="2110">
                  <c:v>55.000000000000007</c:v>
                </c:pt>
                <c:pt idx="2111">
                  <c:v>55.000000000000007</c:v>
                </c:pt>
                <c:pt idx="2112">
                  <c:v>50</c:v>
                </c:pt>
                <c:pt idx="2113">
                  <c:v>55.000000000000007</c:v>
                </c:pt>
                <c:pt idx="2114">
                  <c:v>70</c:v>
                </c:pt>
                <c:pt idx="2115">
                  <c:v>50</c:v>
                </c:pt>
                <c:pt idx="2116">
                  <c:v>55.000000000000007</c:v>
                </c:pt>
                <c:pt idx="2117">
                  <c:v>55.000000000000007</c:v>
                </c:pt>
                <c:pt idx="2118">
                  <c:v>50</c:v>
                </c:pt>
                <c:pt idx="2119">
                  <c:v>55.000000000000007</c:v>
                </c:pt>
                <c:pt idx="2120">
                  <c:v>70</c:v>
                </c:pt>
                <c:pt idx="2121">
                  <c:v>55.000000000000007</c:v>
                </c:pt>
                <c:pt idx="2122">
                  <c:v>60.000000000000007</c:v>
                </c:pt>
                <c:pt idx="2123">
                  <c:v>55.000000000000007</c:v>
                </c:pt>
                <c:pt idx="2124">
                  <c:v>55.000000000000007</c:v>
                </c:pt>
                <c:pt idx="2125">
                  <c:v>65</c:v>
                </c:pt>
                <c:pt idx="2126">
                  <c:v>70</c:v>
                </c:pt>
                <c:pt idx="2127">
                  <c:v>45.000000000000007</c:v>
                </c:pt>
                <c:pt idx="2128">
                  <c:v>50.000000000000014</c:v>
                </c:pt>
                <c:pt idx="2129">
                  <c:v>45.000000000000007</c:v>
                </c:pt>
                <c:pt idx="2130">
                  <c:v>45.000000000000007</c:v>
                </c:pt>
                <c:pt idx="2131">
                  <c:v>55.000000000000007</c:v>
                </c:pt>
                <c:pt idx="2132">
                  <c:v>60.000000000000007</c:v>
                </c:pt>
                <c:pt idx="2133">
                  <c:v>45.000000000000007</c:v>
                </c:pt>
                <c:pt idx="2134">
                  <c:v>50.000000000000014</c:v>
                </c:pt>
                <c:pt idx="2135">
                  <c:v>45.000000000000007</c:v>
                </c:pt>
                <c:pt idx="2136">
                  <c:v>45.000000000000007</c:v>
                </c:pt>
                <c:pt idx="2137">
                  <c:v>55.000000000000007</c:v>
                </c:pt>
                <c:pt idx="2138">
                  <c:v>60.000000000000007</c:v>
                </c:pt>
                <c:pt idx="2139">
                  <c:v>45.000000000000007</c:v>
                </c:pt>
                <c:pt idx="2140">
                  <c:v>50.000000000000014</c:v>
                </c:pt>
                <c:pt idx="2141">
                  <c:v>45.000000000000007</c:v>
                </c:pt>
                <c:pt idx="2142">
                  <c:v>45.000000000000007</c:v>
                </c:pt>
                <c:pt idx="2143">
                  <c:v>55.000000000000007</c:v>
                </c:pt>
                <c:pt idx="2144">
                  <c:v>60.000000000000007</c:v>
                </c:pt>
                <c:pt idx="2145">
                  <c:v>45.000000000000007</c:v>
                </c:pt>
                <c:pt idx="2146">
                  <c:v>50.000000000000014</c:v>
                </c:pt>
                <c:pt idx="2147">
                  <c:v>45.000000000000007</c:v>
                </c:pt>
                <c:pt idx="2148">
                  <c:v>45.000000000000007</c:v>
                </c:pt>
                <c:pt idx="2149">
                  <c:v>55.000000000000007</c:v>
                </c:pt>
                <c:pt idx="2150">
                  <c:v>60.000000000000007</c:v>
                </c:pt>
                <c:pt idx="2151">
                  <c:v>34.999999999999993</c:v>
                </c:pt>
                <c:pt idx="2152">
                  <c:v>45</c:v>
                </c:pt>
                <c:pt idx="2153">
                  <c:v>45</c:v>
                </c:pt>
                <c:pt idx="2154">
                  <c:v>45</c:v>
                </c:pt>
                <c:pt idx="2155">
                  <c:v>50.000000000000014</c:v>
                </c:pt>
                <c:pt idx="2156">
                  <c:v>45</c:v>
                </c:pt>
                <c:pt idx="2157">
                  <c:v>34.999999999999993</c:v>
                </c:pt>
                <c:pt idx="2158">
                  <c:v>45</c:v>
                </c:pt>
                <c:pt idx="2159">
                  <c:v>45</c:v>
                </c:pt>
                <c:pt idx="2160">
                  <c:v>45</c:v>
                </c:pt>
                <c:pt idx="2161">
                  <c:v>50.000000000000014</c:v>
                </c:pt>
                <c:pt idx="2162">
                  <c:v>45</c:v>
                </c:pt>
                <c:pt idx="2163">
                  <c:v>45</c:v>
                </c:pt>
                <c:pt idx="2164">
                  <c:v>55.000000000000007</c:v>
                </c:pt>
                <c:pt idx="2165">
                  <c:v>55.000000000000007</c:v>
                </c:pt>
                <c:pt idx="2166">
                  <c:v>55.000000000000007</c:v>
                </c:pt>
                <c:pt idx="2167">
                  <c:v>60.000000000000007</c:v>
                </c:pt>
                <c:pt idx="2168">
                  <c:v>55.000000000000007</c:v>
                </c:pt>
                <c:pt idx="2169">
                  <c:v>55.000000000000007</c:v>
                </c:pt>
                <c:pt idx="2170">
                  <c:v>60.000000000000007</c:v>
                </c:pt>
                <c:pt idx="2171">
                  <c:v>60.000000000000007</c:v>
                </c:pt>
                <c:pt idx="2172">
                  <c:v>55.000000000000007</c:v>
                </c:pt>
                <c:pt idx="2173">
                  <c:v>60.000000000000007</c:v>
                </c:pt>
                <c:pt idx="2174">
                  <c:v>75.000000000000014</c:v>
                </c:pt>
                <c:pt idx="2175">
                  <c:v>55.000000000000007</c:v>
                </c:pt>
                <c:pt idx="2176">
                  <c:v>60.000000000000007</c:v>
                </c:pt>
                <c:pt idx="2177">
                  <c:v>60.000000000000007</c:v>
                </c:pt>
                <c:pt idx="2178">
                  <c:v>55.000000000000007</c:v>
                </c:pt>
                <c:pt idx="2179">
                  <c:v>60.000000000000007</c:v>
                </c:pt>
                <c:pt idx="2180">
                  <c:v>75.000000000000014</c:v>
                </c:pt>
                <c:pt idx="2181">
                  <c:v>55.000000000000007</c:v>
                </c:pt>
                <c:pt idx="2182">
                  <c:v>60.000000000000007</c:v>
                </c:pt>
                <c:pt idx="2183">
                  <c:v>60.000000000000007</c:v>
                </c:pt>
                <c:pt idx="2184">
                  <c:v>55.000000000000007</c:v>
                </c:pt>
                <c:pt idx="2185">
                  <c:v>60.000000000000007</c:v>
                </c:pt>
                <c:pt idx="2186">
                  <c:v>75.000000000000014</c:v>
                </c:pt>
                <c:pt idx="2187">
                  <c:v>55.000000000000007</c:v>
                </c:pt>
                <c:pt idx="2188">
                  <c:v>60.000000000000007</c:v>
                </c:pt>
                <c:pt idx="2189">
                  <c:v>60.000000000000007</c:v>
                </c:pt>
                <c:pt idx="2190">
                  <c:v>55.000000000000007</c:v>
                </c:pt>
                <c:pt idx="2191">
                  <c:v>60.000000000000007</c:v>
                </c:pt>
                <c:pt idx="2192">
                  <c:v>75.000000000000014</c:v>
                </c:pt>
                <c:pt idx="2193">
                  <c:v>60.000000000000007</c:v>
                </c:pt>
                <c:pt idx="2194">
                  <c:v>65.000000000000014</c:v>
                </c:pt>
                <c:pt idx="2195">
                  <c:v>60.000000000000007</c:v>
                </c:pt>
                <c:pt idx="2196">
                  <c:v>60.000000000000007</c:v>
                </c:pt>
                <c:pt idx="2197">
                  <c:v>70</c:v>
                </c:pt>
                <c:pt idx="2198">
                  <c:v>75.000000000000014</c:v>
                </c:pt>
                <c:pt idx="2199">
                  <c:v>50.000000000000014</c:v>
                </c:pt>
                <c:pt idx="2200">
                  <c:v>55.000000000000014</c:v>
                </c:pt>
                <c:pt idx="2201">
                  <c:v>50.000000000000014</c:v>
                </c:pt>
                <c:pt idx="2202">
                  <c:v>50.000000000000014</c:v>
                </c:pt>
                <c:pt idx="2203">
                  <c:v>60.000000000000007</c:v>
                </c:pt>
                <c:pt idx="2204">
                  <c:v>65.000000000000014</c:v>
                </c:pt>
                <c:pt idx="2205">
                  <c:v>50.000000000000014</c:v>
                </c:pt>
                <c:pt idx="2206">
                  <c:v>55.000000000000014</c:v>
                </c:pt>
                <c:pt idx="2207">
                  <c:v>50.000000000000014</c:v>
                </c:pt>
                <c:pt idx="2208">
                  <c:v>50.000000000000014</c:v>
                </c:pt>
                <c:pt idx="2209">
                  <c:v>60.000000000000007</c:v>
                </c:pt>
                <c:pt idx="2210">
                  <c:v>75.000000000000014</c:v>
                </c:pt>
                <c:pt idx="2211">
                  <c:v>60.000000000000007</c:v>
                </c:pt>
                <c:pt idx="2212">
                  <c:v>65.000000000000014</c:v>
                </c:pt>
                <c:pt idx="2213">
                  <c:v>60.000000000000007</c:v>
                </c:pt>
                <c:pt idx="2214">
                  <c:v>60.000000000000007</c:v>
                </c:pt>
                <c:pt idx="2215">
                  <c:v>70</c:v>
                </c:pt>
                <c:pt idx="2216">
                  <c:v>75.000000000000014</c:v>
                </c:pt>
                <c:pt idx="2217">
                  <c:v>60.000000000000007</c:v>
                </c:pt>
                <c:pt idx="2218">
                  <c:v>65.000000000000014</c:v>
                </c:pt>
                <c:pt idx="2219">
                  <c:v>60.000000000000007</c:v>
                </c:pt>
                <c:pt idx="2220">
                  <c:v>60.000000000000007</c:v>
                </c:pt>
                <c:pt idx="2221">
                  <c:v>70</c:v>
                </c:pt>
                <c:pt idx="2222">
                  <c:v>75.000000000000014</c:v>
                </c:pt>
                <c:pt idx="2223">
                  <c:v>29.999999999999993</c:v>
                </c:pt>
                <c:pt idx="2224">
                  <c:v>40</c:v>
                </c:pt>
                <c:pt idx="2225">
                  <c:v>40</c:v>
                </c:pt>
                <c:pt idx="2226">
                  <c:v>40</c:v>
                </c:pt>
                <c:pt idx="2227">
                  <c:v>45.000000000000014</c:v>
                </c:pt>
                <c:pt idx="2228">
                  <c:v>40</c:v>
                </c:pt>
                <c:pt idx="2229">
                  <c:v>29.999999999999993</c:v>
                </c:pt>
                <c:pt idx="2230">
                  <c:v>40</c:v>
                </c:pt>
                <c:pt idx="2231">
                  <c:v>40</c:v>
                </c:pt>
                <c:pt idx="2232">
                  <c:v>40</c:v>
                </c:pt>
                <c:pt idx="2233">
                  <c:v>45.000000000000014</c:v>
                </c:pt>
                <c:pt idx="2234">
                  <c:v>40</c:v>
                </c:pt>
                <c:pt idx="2235">
                  <c:v>40</c:v>
                </c:pt>
                <c:pt idx="2236">
                  <c:v>50</c:v>
                </c:pt>
                <c:pt idx="2237">
                  <c:v>50</c:v>
                </c:pt>
                <c:pt idx="2238">
                  <c:v>50</c:v>
                </c:pt>
                <c:pt idx="2239">
                  <c:v>55.000000000000007</c:v>
                </c:pt>
                <c:pt idx="2240">
                  <c:v>50</c:v>
                </c:pt>
                <c:pt idx="2241">
                  <c:v>50</c:v>
                </c:pt>
                <c:pt idx="2242">
                  <c:v>55.000000000000007</c:v>
                </c:pt>
                <c:pt idx="2243">
                  <c:v>55.000000000000007</c:v>
                </c:pt>
                <c:pt idx="2244">
                  <c:v>50</c:v>
                </c:pt>
                <c:pt idx="2245">
                  <c:v>55.000000000000007</c:v>
                </c:pt>
                <c:pt idx="2246">
                  <c:v>70</c:v>
                </c:pt>
                <c:pt idx="2247">
                  <c:v>50</c:v>
                </c:pt>
                <c:pt idx="2248">
                  <c:v>55.000000000000007</c:v>
                </c:pt>
                <c:pt idx="2249">
                  <c:v>55.000000000000007</c:v>
                </c:pt>
                <c:pt idx="2250">
                  <c:v>50</c:v>
                </c:pt>
                <c:pt idx="2251">
                  <c:v>55.000000000000007</c:v>
                </c:pt>
                <c:pt idx="2252">
                  <c:v>70</c:v>
                </c:pt>
                <c:pt idx="2253">
                  <c:v>50</c:v>
                </c:pt>
                <c:pt idx="2254">
                  <c:v>55.000000000000007</c:v>
                </c:pt>
                <c:pt idx="2255">
                  <c:v>55.000000000000007</c:v>
                </c:pt>
                <c:pt idx="2256">
                  <c:v>50</c:v>
                </c:pt>
                <c:pt idx="2257">
                  <c:v>55.000000000000007</c:v>
                </c:pt>
                <c:pt idx="2258">
                  <c:v>70</c:v>
                </c:pt>
                <c:pt idx="2259">
                  <c:v>50</c:v>
                </c:pt>
                <c:pt idx="2260">
                  <c:v>55.000000000000007</c:v>
                </c:pt>
                <c:pt idx="2261">
                  <c:v>55.000000000000007</c:v>
                </c:pt>
                <c:pt idx="2262">
                  <c:v>50</c:v>
                </c:pt>
                <c:pt idx="2263">
                  <c:v>55.000000000000007</c:v>
                </c:pt>
                <c:pt idx="2264">
                  <c:v>70</c:v>
                </c:pt>
                <c:pt idx="2265">
                  <c:v>55.000000000000007</c:v>
                </c:pt>
                <c:pt idx="2266">
                  <c:v>60.000000000000007</c:v>
                </c:pt>
                <c:pt idx="2267">
                  <c:v>55.000000000000007</c:v>
                </c:pt>
                <c:pt idx="2268">
                  <c:v>55.000000000000007</c:v>
                </c:pt>
                <c:pt idx="2269">
                  <c:v>65</c:v>
                </c:pt>
                <c:pt idx="2270">
                  <c:v>70</c:v>
                </c:pt>
                <c:pt idx="2271">
                  <c:v>45.000000000000014</c:v>
                </c:pt>
                <c:pt idx="2272">
                  <c:v>50.000000000000014</c:v>
                </c:pt>
                <c:pt idx="2273">
                  <c:v>45.000000000000014</c:v>
                </c:pt>
                <c:pt idx="2274">
                  <c:v>45.000000000000014</c:v>
                </c:pt>
                <c:pt idx="2275">
                  <c:v>55.000000000000007</c:v>
                </c:pt>
                <c:pt idx="2276">
                  <c:v>60.000000000000007</c:v>
                </c:pt>
                <c:pt idx="2277">
                  <c:v>45.000000000000014</c:v>
                </c:pt>
                <c:pt idx="2278">
                  <c:v>50.000000000000014</c:v>
                </c:pt>
                <c:pt idx="2279">
                  <c:v>45.000000000000014</c:v>
                </c:pt>
                <c:pt idx="2280">
                  <c:v>45.000000000000014</c:v>
                </c:pt>
                <c:pt idx="2281">
                  <c:v>55.000000000000007</c:v>
                </c:pt>
                <c:pt idx="2282">
                  <c:v>70</c:v>
                </c:pt>
                <c:pt idx="2283">
                  <c:v>55.000000000000007</c:v>
                </c:pt>
                <c:pt idx="2284">
                  <c:v>60.000000000000007</c:v>
                </c:pt>
                <c:pt idx="2285">
                  <c:v>55.000000000000007</c:v>
                </c:pt>
                <c:pt idx="2286">
                  <c:v>55.000000000000007</c:v>
                </c:pt>
                <c:pt idx="2287">
                  <c:v>65</c:v>
                </c:pt>
                <c:pt idx="2288">
                  <c:v>70</c:v>
                </c:pt>
                <c:pt idx="2289">
                  <c:v>55.000000000000007</c:v>
                </c:pt>
                <c:pt idx="2290">
                  <c:v>60.000000000000007</c:v>
                </c:pt>
                <c:pt idx="2291">
                  <c:v>55.000000000000007</c:v>
                </c:pt>
                <c:pt idx="2292">
                  <c:v>55.000000000000007</c:v>
                </c:pt>
                <c:pt idx="2293">
                  <c:v>65</c:v>
                </c:pt>
                <c:pt idx="2294">
                  <c:v>70</c:v>
                </c:pt>
                <c:pt idx="2295">
                  <c:v>40</c:v>
                </c:pt>
                <c:pt idx="2296">
                  <c:v>40</c:v>
                </c:pt>
                <c:pt idx="2297">
                  <c:v>30.000000000000004</c:v>
                </c:pt>
                <c:pt idx="2298">
                  <c:v>35</c:v>
                </c:pt>
                <c:pt idx="2299">
                  <c:v>50</c:v>
                </c:pt>
                <c:pt idx="2300">
                  <c:v>40</c:v>
                </c:pt>
                <c:pt idx="2301">
                  <c:v>40</c:v>
                </c:pt>
                <c:pt idx="2302">
                  <c:v>40</c:v>
                </c:pt>
                <c:pt idx="2303">
                  <c:v>30.000000000000004</c:v>
                </c:pt>
                <c:pt idx="2304">
                  <c:v>35</c:v>
                </c:pt>
                <c:pt idx="2305">
                  <c:v>50</c:v>
                </c:pt>
                <c:pt idx="2306">
                  <c:v>35</c:v>
                </c:pt>
                <c:pt idx="2307">
                  <c:v>35</c:v>
                </c:pt>
                <c:pt idx="2308">
                  <c:v>35</c:v>
                </c:pt>
                <c:pt idx="2309">
                  <c:v>25</c:v>
                </c:pt>
                <c:pt idx="2310">
                  <c:v>29.999999999999993</c:v>
                </c:pt>
                <c:pt idx="2311">
                  <c:v>45.000000000000007</c:v>
                </c:pt>
                <c:pt idx="2312">
                  <c:v>35</c:v>
                </c:pt>
                <c:pt idx="2313">
                  <c:v>35</c:v>
                </c:pt>
                <c:pt idx="2314">
                  <c:v>35</c:v>
                </c:pt>
                <c:pt idx="2315">
                  <c:v>25</c:v>
                </c:pt>
                <c:pt idx="2316">
                  <c:v>29.999999999999993</c:v>
                </c:pt>
                <c:pt idx="2317">
                  <c:v>50</c:v>
                </c:pt>
                <c:pt idx="2318">
                  <c:v>40</c:v>
                </c:pt>
                <c:pt idx="2319">
                  <c:v>50</c:v>
                </c:pt>
                <c:pt idx="2320">
                  <c:v>50</c:v>
                </c:pt>
                <c:pt idx="2321">
                  <c:v>45</c:v>
                </c:pt>
                <c:pt idx="2322">
                  <c:v>45</c:v>
                </c:pt>
                <c:pt idx="2323">
                  <c:v>54.999999999999993</c:v>
                </c:pt>
                <c:pt idx="2324">
                  <c:v>60</c:v>
                </c:pt>
                <c:pt idx="2325">
                  <c:v>54.999999999999993</c:v>
                </c:pt>
                <c:pt idx="2326">
                  <c:v>50</c:v>
                </c:pt>
                <c:pt idx="2327">
                  <c:v>50</c:v>
                </c:pt>
                <c:pt idx="2328">
                  <c:v>50</c:v>
                </c:pt>
                <c:pt idx="2329">
                  <c:v>65</c:v>
                </c:pt>
                <c:pt idx="2330">
                  <c:v>70</c:v>
                </c:pt>
                <c:pt idx="2331">
                  <c:v>65</c:v>
                </c:pt>
                <c:pt idx="2332">
                  <c:v>60.000000000000007</c:v>
                </c:pt>
                <c:pt idx="2333">
                  <c:v>55.000000000000007</c:v>
                </c:pt>
                <c:pt idx="2334">
                  <c:v>55.000000000000007</c:v>
                </c:pt>
                <c:pt idx="2335">
                  <c:v>65</c:v>
                </c:pt>
                <c:pt idx="2336">
                  <c:v>70</c:v>
                </c:pt>
                <c:pt idx="2337">
                  <c:v>65</c:v>
                </c:pt>
                <c:pt idx="2338">
                  <c:v>60.000000000000007</c:v>
                </c:pt>
                <c:pt idx="2339">
                  <c:v>55.000000000000007</c:v>
                </c:pt>
                <c:pt idx="2340">
                  <c:v>45</c:v>
                </c:pt>
                <c:pt idx="2341">
                  <c:v>55.000000000000007</c:v>
                </c:pt>
                <c:pt idx="2342">
                  <c:v>60.000000000000007</c:v>
                </c:pt>
                <c:pt idx="2343">
                  <c:v>55.000000000000007</c:v>
                </c:pt>
                <c:pt idx="2344">
                  <c:v>50.000000000000014</c:v>
                </c:pt>
                <c:pt idx="2345">
                  <c:v>40</c:v>
                </c:pt>
                <c:pt idx="2346">
                  <c:v>40</c:v>
                </c:pt>
                <c:pt idx="2347">
                  <c:v>50</c:v>
                </c:pt>
                <c:pt idx="2348">
                  <c:v>55.000000000000007</c:v>
                </c:pt>
                <c:pt idx="2349">
                  <c:v>55.000000000000007</c:v>
                </c:pt>
                <c:pt idx="2350">
                  <c:v>45.000000000000014</c:v>
                </c:pt>
                <c:pt idx="2351">
                  <c:v>45.000000000000014</c:v>
                </c:pt>
                <c:pt idx="2352">
                  <c:v>45.000000000000014</c:v>
                </c:pt>
                <c:pt idx="2353">
                  <c:v>55.000000000000007</c:v>
                </c:pt>
                <c:pt idx="2354">
                  <c:v>60</c:v>
                </c:pt>
                <c:pt idx="2355">
                  <c:v>55.000000000000007</c:v>
                </c:pt>
                <c:pt idx="2356">
                  <c:v>45.000000000000014</c:v>
                </c:pt>
                <c:pt idx="2357">
                  <c:v>45.000000000000014</c:v>
                </c:pt>
                <c:pt idx="2358">
                  <c:v>55.000000000000014</c:v>
                </c:pt>
                <c:pt idx="2359">
                  <c:v>70</c:v>
                </c:pt>
                <c:pt idx="2360">
                  <c:v>75</c:v>
                </c:pt>
                <c:pt idx="2361">
                  <c:v>70</c:v>
                </c:pt>
                <c:pt idx="2362">
                  <c:v>60.000000000000007</c:v>
                </c:pt>
                <c:pt idx="2363">
                  <c:v>60.000000000000007</c:v>
                </c:pt>
                <c:pt idx="2364">
                  <c:v>60.000000000000007</c:v>
                </c:pt>
                <c:pt idx="2365">
                  <c:v>70</c:v>
                </c:pt>
                <c:pt idx="2366">
                  <c:v>75</c:v>
                </c:pt>
                <c:pt idx="2367">
                  <c:v>35</c:v>
                </c:pt>
                <c:pt idx="2368">
                  <c:v>35</c:v>
                </c:pt>
                <c:pt idx="2369">
                  <c:v>25.000000000000007</c:v>
                </c:pt>
                <c:pt idx="2370">
                  <c:v>30</c:v>
                </c:pt>
                <c:pt idx="2371">
                  <c:v>45</c:v>
                </c:pt>
                <c:pt idx="2372">
                  <c:v>35</c:v>
                </c:pt>
                <c:pt idx="2373">
                  <c:v>35</c:v>
                </c:pt>
                <c:pt idx="2374">
                  <c:v>35</c:v>
                </c:pt>
                <c:pt idx="2375">
                  <c:v>25.000000000000007</c:v>
                </c:pt>
                <c:pt idx="2376">
                  <c:v>30</c:v>
                </c:pt>
                <c:pt idx="2377">
                  <c:v>45</c:v>
                </c:pt>
                <c:pt idx="2378">
                  <c:v>30</c:v>
                </c:pt>
                <c:pt idx="2379">
                  <c:v>30</c:v>
                </c:pt>
                <c:pt idx="2380">
                  <c:v>30</c:v>
                </c:pt>
                <c:pt idx="2381">
                  <c:v>20</c:v>
                </c:pt>
                <c:pt idx="2382">
                  <c:v>24.999999999999993</c:v>
                </c:pt>
                <c:pt idx="2383">
                  <c:v>40.000000000000007</c:v>
                </c:pt>
                <c:pt idx="2384">
                  <c:v>30</c:v>
                </c:pt>
                <c:pt idx="2385">
                  <c:v>30</c:v>
                </c:pt>
                <c:pt idx="2386">
                  <c:v>30</c:v>
                </c:pt>
                <c:pt idx="2387">
                  <c:v>20</c:v>
                </c:pt>
                <c:pt idx="2388">
                  <c:v>24.999999999999993</c:v>
                </c:pt>
                <c:pt idx="2389">
                  <c:v>45</c:v>
                </c:pt>
                <c:pt idx="2390">
                  <c:v>35</c:v>
                </c:pt>
                <c:pt idx="2391">
                  <c:v>45</c:v>
                </c:pt>
                <c:pt idx="2392">
                  <c:v>45</c:v>
                </c:pt>
                <c:pt idx="2393">
                  <c:v>40</c:v>
                </c:pt>
                <c:pt idx="2394">
                  <c:v>40</c:v>
                </c:pt>
                <c:pt idx="2395">
                  <c:v>49.999999999999993</c:v>
                </c:pt>
                <c:pt idx="2396">
                  <c:v>54.999999999999993</c:v>
                </c:pt>
                <c:pt idx="2397">
                  <c:v>49.999999999999993</c:v>
                </c:pt>
                <c:pt idx="2398">
                  <c:v>45</c:v>
                </c:pt>
                <c:pt idx="2399">
                  <c:v>50</c:v>
                </c:pt>
                <c:pt idx="2400">
                  <c:v>50</c:v>
                </c:pt>
                <c:pt idx="2401">
                  <c:v>65</c:v>
                </c:pt>
                <c:pt idx="2402">
                  <c:v>70</c:v>
                </c:pt>
                <c:pt idx="2403">
                  <c:v>65</c:v>
                </c:pt>
                <c:pt idx="2404">
                  <c:v>60.000000000000007</c:v>
                </c:pt>
                <c:pt idx="2405">
                  <c:v>55.000000000000007</c:v>
                </c:pt>
                <c:pt idx="2406">
                  <c:v>55.000000000000007</c:v>
                </c:pt>
                <c:pt idx="2407">
                  <c:v>65</c:v>
                </c:pt>
                <c:pt idx="2408">
                  <c:v>70</c:v>
                </c:pt>
                <c:pt idx="2409">
                  <c:v>65</c:v>
                </c:pt>
                <c:pt idx="2410">
                  <c:v>60.000000000000007</c:v>
                </c:pt>
                <c:pt idx="2411">
                  <c:v>55.000000000000007</c:v>
                </c:pt>
                <c:pt idx="2412">
                  <c:v>45</c:v>
                </c:pt>
                <c:pt idx="2413">
                  <c:v>55.000000000000007</c:v>
                </c:pt>
                <c:pt idx="2414">
                  <c:v>60.000000000000007</c:v>
                </c:pt>
                <c:pt idx="2415">
                  <c:v>55.000000000000007</c:v>
                </c:pt>
                <c:pt idx="2416">
                  <c:v>50.000000000000014</c:v>
                </c:pt>
                <c:pt idx="2417">
                  <c:v>30.000000000000004</c:v>
                </c:pt>
                <c:pt idx="2418">
                  <c:v>30.000000000000004</c:v>
                </c:pt>
                <c:pt idx="2419">
                  <c:v>40</c:v>
                </c:pt>
                <c:pt idx="2420">
                  <c:v>45.000000000000007</c:v>
                </c:pt>
                <c:pt idx="2421">
                  <c:v>45.000000000000007</c:v>
                </c:pt>
                <c:pt idx="2422">
                  <c:v>35.000000000000007</c:v>
                </c:pt>
                <c:pt idx="2423">
                  <c:v>35.000000000000007</c:v>
                </c:pt>
                <c:pt idx="2424">
                  <c:v>35.000000000000007</c:v>
                </c:pt>
                <c:pt idx="2425">
                  <c:v>45.000000000000007</c:v>
                </c:pt>
                <c:pt idx="2426">
                  <c:v>50</c:v>
                </c:pt>
                <c:pt idx="2427">
                  <c:v>45.000000000000007</c:v>
                </c:pt>
                <c:pt idx="2428">
                  <c:v>35.000000000000007</c:v>
                </c:pt>
                <c:pt idx="2429">
                  <c:v>40.000000000000014</c:v>
                </c:pt>
                <c:pt idx="2430">
                  <c:v>60.000000000000021</c:v>
                </c:pt>
                <c:pt idx="2431">
                  <c:v>75.000000000000014</c:v>
                </c:pt>
                <c:pt idx="2432">
                  <c:v>75</c:v>
                </c:pt>
                <c:pt idx="2433">
                  <c:v>70</c:v>
                </c:pt>
                <c:pt idx="2434">
                  <c:v>60.000000000000007</c:v>
                </c:pt>
                <c:pt idx="2435">
                  <c:v>60.000000000000007</c:v>
                </c:pt>
                <c:pt idx="2436">
                  <c:v>60.000000000000007</c:v>
                </c:pt>
                <c:pt idx="2437">
                  <c:v>70</c:v>
                </c:pt>
                <c:pt idx="2438">
                  <c:v>75</c:v>
                </c:pt>
                <c:pt idx="2439">
                  <c:v>35</c:v>
                </c:pt>
                <c:pt idx="2440">
                  <c:v>35</c:v>
                </c:pt>
                <c:pt idx="2441">
                  <c:v>25.000000000000007</c:v>
                </c:pt>
                <c:pt idx="2442">
                  <c:v>30</c:v>
                </c:pt>
                <c:pt idx="2443">
                  <c:v>45</c:v>
                </c:pt>
                <c:pt idx="2444">
                  <c:v>35</c:v>
                </c:pt>
                <c:pt idx="2445">
                  <c:v>35</c:v>
                </c:pt>
                <c:pt idx="2446">
                  <c:v>35</c:v>
                </c:pt>
                <c:pt idx="2447">
                  <c:v>25.000000000000007</c:v>
                </c:pt>
                <c:pt idx="2448">
                  <c:v>30</c:v>
                </c:pt>
                <c:pt idx="2449">
                  <c:v>45</c:v>
                </c:pt>
                <c:pt idx="2450">
                  <c:v>30</c:v>
                </c:pt>
                <c:pt idx="2451">
                  <c:v>30</c:v>
                </c:pt>
                <c:pt idx="2452">
                  <c:v>30</c:v>
                </c:pt>
                <c:pt idx="2453">
                  <c:v>20</c:v>
                </c:pt>
                <c:pt idx="2454">
                  <c:v>24.999999999999993</c:v>
                </c:pt>
                <c:pt idx="2455">
                  <c:v>40.000000000000007</c:v>
                </c:pt>
                <c:pt idx="2456">
                  <c:v>30</c:v>
                </c:pt>
                <c:pt idx="2457">
                  <c:v>30</c:v>
                </c:pt>
                <c:pt idx="2458">
                  <c:v>30</c:v>
                </c:pt>
                <c:pt idx="2459">
                  <c:v>20</c:v>
                </c:pt>
                <c:pt idx="2460">
                  <c:v>24.999999999999993</c:v>
                </c:pt>
                <c:pt idx="2461">
                  <c:v>45</c:v>
                </c:pt>
                <c:pt idx="2462">
                  <c:v>35</c:v>
                </c:pt>
                <c:pt idx="2463">
                  <c:v>45</c:v>
                </c:pt>
                <c:pt idx="2464">
                  <c:v>45</c:v>
                </c:pt>
                <c:pt idx="2465">
                  <c:v>40</c:v>
                </c:pt>
                <c:pt idx="2466">
                  <c:v>40</c:v>
                </c:pt>
                <c:pt idx="2467">
                  <c:v>49.999999999999993</c:v>
                </c:pt>
                <c:pt idx="2468">
                  <c:v>54.999999999999993</c:v>
                </c:pt>
                <c:pt idx="2469">
                  <c:v>49.999999999999993</c:v>
                </c:pt>
                <c:pt idx="2470">
                  <c:v>45</c:v>
                </c:pt>
                <c:pt idx="2471">
                  <c:v>50</c:v>
                </c:pt>
                <c:pt idx="2472">
                  <c:v>50</c:v>
                </c:pt>
                <c:pt idx="2473">
                  <c:v>65</c:v>
                </c:pt>
                <c:pt idx="2474">
                  <c:v>70</c:v>
                </c:pt>
                <c:pt idx="2475">
                  <c:v>65</c:v>
                </c:pt>
                <c:pt idx="2476">
                  <c:v>60.000000000000007</c:v>
                </c:pt>
                <c:pt idx="2477">
                  <c:v>55.000000000000007</c:v>
                </c:pt>
                <c:pt idx="2478">
                  <c:v>55.000000000000007</c:v>
                </c:pt>
                <c:pt idx="2479">
                  <c:v>65</c:v>
                </c:pt>
                <c:pt idx="2480">
                  <c:v>70</c:v>
                </c:pt>
                <c:pt idx="2481">
                  <c:v>65</c:v>
                </c:pt>
                <c:pt idx="2482">
                  <c:v>60.000000000000007</c:v>
                </c:pt>
                <c:pt idx="2483">
                  <c:v>55.000000000000007</c:v>
                </c:pt>
                <c:pt idx="2484">
                  <c:v>45</c:v>
                </c:pt>
                <c:pt idx="2485">
                  <c:v>55.000000000000007</c:v>
                </c:pt>
                <c:pt idx="2486">
                  <c:v>60.000000000000007</c:v>
                </c:pt>
                <c:pt idx="2487">
                  <c:v>55.000000000000007</c:v>
                </c:pt>
                <c:pt idx="2488">
                  <c:v>50.000000000000014</c:v>
                </c:pt>
                <c:pt idx="2489">
                  <c:v>25.000000000000007</c:v>
                </c:pt>
                <c:pt idx="2490">
                  <c:v>25.000000000000007</c:v>
                </c:pt>
                <c:pt idx="2491">
                  <c:v>35</c:v>
                </c:pt>
                <c:pt idx="2492">
                  <c:v>40.000000000000007</c:v>
                </c:pt>
                <c:pt idx="2493">
                  <c:v>40.000000000000007</c:v>
                </c:pt>
                <c:pt idx="2494">
                  <c:v>30.000000000000011</c:v>
                </c:pt>
                <c:pt idx="2495">
                  <c:v>30.000000000000011</c:v>
                </c:pt>
                <c:pt idx="2496">
                  <c:v>30.000000000000011</c:v>
                </c:pt>
                <c:pt idx="2497">
                  <c:v>40.000000000000007</c:v>
                </c:pt>
                <c:pt idx="2498">
                  <c:v>40</c:v>
                </c:pt>
                <c:pt idx="2499">
                  <c:v>35.000000000000007</c:v>
                </c:pt>
                <c:pt idx="2500">
                  <c:v>25.000000000000011</c:v>
                </c:pt>
                <c:pt idx="2501">
                  <c:v>35.000000000000014</c:v>
                </c:pt>
                <c:pt idx="2502">
                  <c:v>65.000000000000028</c:v>
                </c:pt>
                <c:pt idx="2503">
                  <c:v>80.000000000000014</c:v>
                </c:pt>
                <c:pt idx="2504">
                  <c:v>80</c:v>
                </c:pt>
                <c:pt idx="2505">
                  <c:v>75.000000000000014</c:v>
                </c:pt>
                <c:pt idx="2506">
                  <c:v>65.000000000000014</c:v>
                </c:pt>
                <c:pt idx="2507">
                  <c:v>65.000000000000014</c:v>
                </c:pt>
                <c:pt idx="2508">
                  <c:v>65.000000000000014</c:v>
                </c:pt>
                <c:pt idx="2509">
                  <c:v>75.000000000000014</c:v>
                </c:pt>
                <c:pt idx="2510">
                  <c:v>80</c:v>
                </c:pt>
                <c:pt idx="2511">
                  <c:v>40</c:v>
                </c:pt>
                <c:pt idx="2512">
                  <c:v>40</c:v>
                </c:pt>
                <c:pt idx="2513">
                  <c:v>30.000000000000004</c:v>
                </c:pt>
                <c:pt idx="2514">
                  <c:v>35</c:v>
                </c:pt>
                <c:pt idx="2515">
                  <c:v>49.999999999999993</c:v>
                </c:pt>
                <c:pt idx="2516">
                  <c:v>40</c:v>
                </c:pt>
                <c:pt idx="2517">
                  <c:v>40</c:v>
                </c:pt>
                <c:pt idx="2518">
                  <c:v>40</c:v>
                </c:pt>
                <c:pt idx="2519">
                  <c:v>30.000000000000004</c:v>
                </c:pt>
                <c:pt idx="2520">
                  <c:v>35</c:v>
                </c:pt>
                <c:pt idx="2521">
                  <c:v>49.999999999999993</c:v>
                </c:pt>
                <c:pt idx="2522">
                  <c:v>40</c:v>
                </c:pt>
                <c:pt idx="2523">
                  <c:v>45</c:v>
                </c:pt>
                <c:pt idx="2524">
                  <c:v>45</c:v>
                </c:pt>
                <c:pt idx="2525">
                  <c:v>35</c:v>
                </c:pt>
                <c:pt idx="2526">
                  <c:v>40</c:v>
                </c:pt>
                <c:pt idx="2527">
                  <c:v>54.999999999999993</c:v>
                </c:pt>
                <c:pt idx="2528">
                  <c:v>45</c:v>
                </c:pt>
                <c:pt idx="2529">
                  <c:v>45</c:v>
                </c:pt>
                <c:pt idx="2530">
                  <c:v>45</c:v>
                </c:pt>
                <c:pt idx="2531">
                  <c:v>40</c:v>
                </c:pt>
                <c:pt idx="2532">
                  <c:v>45</c:v>
                </c:pt>
                <c:pt idx="2533">
                  <c:v>50</c:v>
                </c:pt>
                <c:pt idx="2534">
                  <c:v>40</c:v>
                </c:pt>
                <c:pt idx="2535">
                  <c:v>50</c:v>
                </c:pt>
                <c:pt idx="2536">
                  <c:v>45.000000000000007</c:v>
                </c:pt>
                <c:pt idx="2537">
                  <c:v>40</c:v>
                </c:pt>
                <c:pt idx="2538">
                  <c:v>40</c:v>
                </c:pt>
                <c:pt idx="2539">
                  <c:v>50</c:v>
                </c:pt>
                <c:pt idx="2540">
                  <c:v>55.000000000000007</c:v>
                </c:pt>
                <c:pt idx="2541">
                  <c:v>40</c:v>
                </c:pt>
                <c:pt idx="2542">
                  <c:v>35.000000000000007</c:v>
                </c:pt>
                <c:pt idx="2543">
                  <c:v>30.000000000000004</c:v>
                </c:pt>
                <c:pt idx="2544">
                  <c:v>30.000000000000004</c:v>
                </c:pt>
                <c:pt idx="2545">
                  <c:v>50</c:v>
                </c:pt>
                <c:pt idx="2546">
                  <c:v>55.000000000000007</c:v>
                </c:pt>
                <c:pt idx="2547">
                  <c:v>50</c:v>
                </c:pt>
                <c:pt idx="2548">
                  <c:v>45.000000000000007</c:v>
                </c:pt>
                <c:pt idx="2549">
                  <c:v>40</c:v>
                </c:pt>
                <c:pt idx="2550">
                  <c:v>40</c:v>
                </c:pt>
                <c:pt idx="2551">
                  <c:v>50</c:v>
                </c:pt>
                <c:pt idx="2552">
                  <c:v>55.000000000000007</c:v>
                </c:pt>
                <c:pt idx="2553">
                  <c:v>50</c:v>
                </c:pt>
                <c:pt idx="2554">
                  <c:v>45.000000000000007</c:v>
                </c:pt>
                <c:pt idx="2555">
                  <c:v>40</c:v>
                </c:pt>
                <c:pt idx="2556">
                  <c:v>40</c:v>
                </c:pt>
                <c:pt idx="2557">
                  <c:v>50</c:v>
                </c:pt>
                <c:pt idx="2558">
                  <c:v>55.000000000000007</c:v>
                </c:pt>
                <c:pt idx="2559">
                  <c:v>50</c:v>
                </c:pt>
                <c:pt idx="2560">
                  <c:v>45.000000000000007</c:v>
                </c:pt>
                <c:pt idx="2561">
                  <c:v>35</c:v>
                </c:pt>
                <c:pt idx="2562">
                  <c:v>35</c:v>
                </c:pt>
                <c:pt idx="2563">
                  <c:v>45</c:v>
                </c:pt>
                <c:pt idx="2564">
                  <c:v>50</c:v>
                </c:pt>
                <c:pt idx="2565">
                  <c:v>54.999999999999993</c:v>
                </c:pt>
                <c:pt idx="2566">
                  <c:v>45</c:v>
                </c:pt>
                <c:pt idx="2567">
                  <c:v>45</c:v>
                </c:pt>
                <c:pt idx="2568">
                  <c:v>45</c:v>
                </c:pt>
                <c:pt idx="2569">
                  <c:v>54.999999999999993</c:v>
                </c:pt>
                <c:pt idx="2570">
                  <c:v>54.999999999999993</c:v>
                </c:pt>
                <c:pt idx="2571">
                  <c:v>50</c:v>
                </c:pt>
                <c:pt idx="2572">
                  <c:v>40</c:v>
                </c:pt>
                <c:pt idx="2573">
                  <c:v>45</c:v>
                </c:pt>
                <c:pt idx="2574">
                  <c:v>55.000000000000007</c:v>
                </c:pt>
                <c:pt idx="2575">
                  <c:v>65</c:v>
                </c:pt>
                <c:pt idx="2576">
                  <c:v>70</c:v>
                </c:pt>
                <c:pt idx="2577">
                  <c:v>65</c:v>
                </c:pt>
                <c:pt idx="2578">
                  <c:v>55.000000000000007</c:v>
                </c:pt>
                <c:pt idx="2579">
                  <c:v>55.000000000000007</c:v>
                </c:pt>
                <c:pt idx="2580">
                  <c:v>50</c:v>
                </c:pt>
                <c:pt idx="2581">
                  <c:v>60</c:v>
                </c:pt>
                <c:pt idx="2582">
                  <c:v>64.999999999999986</c:v>
                </c:pt>
                <c:pt idx="2583">
                  <c:v>30.000000000000004</c:v>
                </c:pt>
                <c:pt idx="2584">
                  <c:v>30.000000000000004</c:v>
                </c:pt>
                <c:pt idx="2585">
                  <c:v>20.000000000000007</c:v>
                </c:pt>
                <c:pt idx="2586">
                  <c:v>25</c:v>
                </c:pt>
                <c:pt idx="2587">
                  <c:v>40</c:v>
                </c:pt>
                <c:pt idx="2588">
                  <c:v>30.000000000000004</c:v>
                </c:pt>
                <c:pt idx="2589">
                  <c:v>30.000000000000004</c:v>
                </c:pt>
                <c:pt idx="2590">
                  <c:v>30.000000000000004</c:v>
                </c:pt>
                <c:pt idx="2591">
                  <c:v>20.000000000000007</c:v>
                </c:pt>
                <c:pt idx="2592">
                  <c:v>25</c:v>
                </c:pt>
                <c:pt idx="2593">
                  <c:v>40</c:v>
                </c:pt>
                <c:pt idx="2594">
                  <c:v>25</c:v>
                </c:pt>
                <c:pt idx="2595">
                  <c:v>25</c:v>
                </c:pt>
                <c:pt idx="2596">
                  <c:v>25</c:v>
                </c:pt>
                <c:pt idx="2597">
                  <c:v>15.000000000000002</c:v>
                </c:pt>
                <c:pt idx="2598">
                  <c:v>19.999999999999996</c:v>
                </c:pt>
                <c:pt idx="2599">
                  <c:v>35.000000000000007</c:v>
                </c:pt>
                <c:pt idx="2600">
                  <c:v>25</c:v>
                </c:pt>
                <c:pt idx="2601">
                  <c:v>25</c:v>
                </c:pt>
                <c:pt idx="2602">
                  <c:v>25</c:v>
                </c:pt>
                <c:pt idx="2603">
                  <c:v>15.000000000000002</c:v>
                </c:pt>
                <c:pt idx="2604">
                  <c:v>19.999999999999996</c:v>
                </c:pt>
                <c:pt idx="2605">
                  <c:v>40</c:v>
                </c:pt>
                <c:pt idx="2606">
                  <c:v>30.000000000000004</c:v>
                </c:pt>
                <c:pt idx="2607">
                  <c:v>40</c:v>
                </c:pt>
                <c:pt idx="2608">
                  <c:v>40</c:v>
                </c:pt>
                <c:pt idx="2609">
                  <c:v>35</c:v>
                </c:pt>
                <c:pt idx="2610">
                  <c:v>35</c:v>
                </c:pt>
                <c:pt idx="2611">
                  <c:v>44.999999999999993</c:v>
                </c:pt>
                <c:pt idx="2612">
                  <c:v>49.999999999999993</c:v>
                </c:pt>
                <c:pt idx="2613">
                  <c:v>44.999999999999993</c:v>
                </c:pt>
                <c:pt idx="2614">
                  <c:v>40</c:v>
                </c:pt>
                <c:pt idx="2615">
                  <c:v>45</c:v>
                </c:pt>
                <c:pt idx="2616">
                  <c:v>45</c:v>
                </c:pt>
                <c:pt idx="2617">
                  <c:v>60</c:v>
                </c:pt>
                <c:pt idx="2618">
                  <c:v>65</c:v>
                </c:pt>
                <c:pt idx="2619">
                  <c:v>60</c:v>
                </c:pt>
                <c:pt idx="2620">
                  <c:v>55.000000000000007</c:v>
                </c:pt>
                <c:pt idx="2621">
                  <c:v>50</c:v>
                </c:pt>
                <c:pt idx="2622">
                  <c:v>50</c:v>
                </c:pt>
                <c:pt idx="2623">
                  <c:v>60</c:v>
                </c:pt>
                <c:pt idx="2624">
                  <c:v>65</c:v>
                </c:pt>
                <c:pt idx="2625">
                  <c:v>60</c:v>
                </c:pt>
                <c:pt idx="2626">
                  <c:v>55.000000000000007</c:v>
                </c:pt>
                <c:pt idx="2627">
                  <c:v>50</c:v>
                </c:pt>
                <c:pt idx="2628">
                  <c:v>40</c:v>
                </c:pt>
                <c:pt idx="2629">
                  <c:v>50</c:v>
                </c:pt>
                <c:pt idx="2630">
                  <c:v>55.000000000000007</c:v>
                </c:pt>
                <c:pt idx="2631">
                  <c:v>50</c:v>
                </c:pt>
                <c:pt idx="2632">
                  <c:v>45.000000000000014</c:v>
                </c:pt>
                <c:pt idx="2633">
                  <c:v>20.000000000000007</c:v>
                </c:pt>
                <c:pt idx="2634">
                  <c:v>20.000000000000007</c:v>
                </c:pt>
                <c:pt idx="2635">
                  <c:v>30.000000000000004</c:v>
                </c:pt>
                <c:pt idx="2636">
                  <c:v>35.000000000000007</c:v>
                </c:pt>
                <c:pt idx="2637">
                  <c:v>35.000000000000007</c:v>
                </c:pt>
                <c:pt idx="2638">
                  <c:v>25.000000000000011</c:v>
                </c:pt>
                <c:pt idx="2639">
                  <c:v>25.000000000000011</c:v>
                </c:pt>
                <c:pt idx="2640">
                  <c:v>25.000000000000011</c:v>
                </c:pt>
                <c:pt idx="2641">
                  <c:v>35.000000000000007</c:v>
                </c:pt>
                <c:pt idx="2642">
                  <c:v>35</c:v>
                </c:pt>
                <c:pt idx="2643">
                  <c:v>30.000000000000011</c:v>
                </c:pt>
                <c:pt idx="2644">
                  <c:v>20.000000000000011</c:v>
                </c:pt>
                <c:pt idx="2645">
                  <c:v>30.000000000000014</c:v>
                </c:pt>
                <c:pt idx="2646">
                  <c:v>60.000000000000021</c:v>
                </c:pt>
                <c:pt idx="2647">
                  <c:v>75.000000000000014</c:v>
                </c:pt>
                <c:pt idx="2648">
                  <c:v>75</c:v>
                </c:pt>
                <c:pt idx="2649">
                  <c:v>70</c:v>
                </c:pt>
                <c:pt idx="2650">
                  <c:v>60.000000000000007</c:v>
                </c:pt>
                <c:pt idx="2651">
                  <c:v>60.000000000000007</c:v>
                </c:pt>
                <c:pt idx="2652">
                  <c:v>60.000000000000007</c:v>
                </c:pt>
                <c:pt idx="2653">
                  <c:v>70</c:v>
                </c:pt>
                <c:pt idx="2654">
                  <c:v>75</c:v>
                </c:pt>
                <c:pt idx="2655">
                  <c:v>25.000000000000007</c:v>
                </c:pt>
                <c:pt idx="2656">
                  <c:v>25.000000000000007</c:v>
                </c:pt>
                <c:pt idx="2657">
                  <c:v>15.000000000000007</c:v>
                </c:pt>
                <c:pt idx="2658">
                  <c:v>20</c:v>
                </c:pt>
                <c:pt idx="2659">
                  <c:v>35</c:v>
                </c:pt>
                <c:pt idx="2660">
                  <c:v>25.000000000000007</c:v>
                </c:pt>
                <c:pt idx="2661">
                  <c:v>25.000000000000007</c:v>
                </c:pt>
                <c:pt idx="2662">
                  <c:v>25.000000000000007</c:v>
                </c:pt>
                <c:pt idx="2663">
                  <c:v>15.000000000000007</c:v>
                </c:pt>
                <c:pt idx="2664">
                  <c:v>20</c:v>
                </c:pt>
                <c:pt idx="2665">
                  <c:v>35</c:v>
                </c:pt>
                <c:pt idx="2666">
                  <c:v>20</c:v>
                </c:pt>
                <c:pt idx="2667">
                  <c:v>20</c:v>
                </c:pt>
                <c:pt idx="2668">
                  <c:v>20</c:v>
                </c:pt>
                <c:pt idx="2669">
                  <c:v>10.000000000000002</c:v>
                </c:pt>
                <c:pt idx="2670">
                  <c:v>19.999999999999996</c:v>
                </c:pt>
                <c:pt idx="2671">
                  <c:v>35.000000000000007</c:v>
                </c:pt>
                <c:pt idx="2672">
                  <c:v>25</c:v>
                </c:pt>
                <c:pt idx="2673">
                  <c:v>25</c:v>
                </c:pt>
                <c:pt idx="2674">
                  <c:v>25</c:v>
                </c:pt>
                <c:pt idx="2675">
                  <c:v>15.000000000000002</c:v>
                </c:pt>
                <c:pt idx="2676">
                  <c:v>19.999999999999996</c:v>
                </c:pt>
                <c:pt idx="2677">
                  <c:v>40</c:v>
                </c:pt>
                <c:pt idx="2678">
                  <c:v>30.000000000000004</c:v>
                </c:pt>
                <c:pt idx="2679">
                  <c:v>40</c:v>
                </c:pt>
                <c:pt idx="2680">
                  <c:v>40</c:v>
                </c:pt>
                <c:pt idx="2681">
                  <c:v>35</c:v>
                </c:pt>
                <c:pt idx="2682">
                  <c:v>35</c:v>
                </c:pt>
                <c:pt idx="2683">
                  <c:v>44.999999999999993</c:v>
                </c:pt>
                <c:pt idx="2684">
                  <c:v>44.999999999999993</c:v>
                </c:pt>
                <c:pt idx="2685">
                  <c:v>40</c:v>
                </c:pt>
                <c:pt idx="2686">
                  <c:v>35</c:v>
                </c:pt>
                <c:pt idx="2687">
                  <c:v>40</c:v>
                </c:pt>
                <c:pt idx="2688">
                  <c:v>40</c:v>
                </c:pt>
                <c:pt idx="2689">
                  <c:v>54.999999999999993</c:v>
                </c:pt>
                <c:pt idx="2690">
                  <c:v>60</c:v>
                </c:pt>
                <c:pt idx="2691">
                  <c:v>54.999999999999993</c:v>
                </c:pt>
                <c:pt idx="2692">
                  <c:v>50</c:v>
                </c:pt>
                <c:pt idx="2693">
                  <c:v>45</c:v>
                </c:pt>
                <c:pt idx="2694">
                  <c:v>45</c:v>
                </c:pt>
                <c:pt idx="2695">
                  <c:v>60</c:v>
                </c:pt>
                <c:pt idx="2696">
                  <c:v>65</c:v>
                </c:pt>
                <c:pt idx="2697">
                  <c:v>60</c:v>
                </c:pt>
                <c:pt idx="2698">
                  <c:v>55.000000000000007</c:v>
                </c:pt>
                <c:pt idx="2699">
                  <c:v>50</c:v>
                </c:pt>
                <c:pt idx="2700">
                  <c:v>40</c:v>
                </c:pt>
                <c:pt idx="2701">
                  <c:v>50</c:v>
                </c:pt>
                <c:pt idx="2702">
                  <c:v>55.000000000000007</c:v>
                </c:pt>
                <c:pt idx="2703">
                  <c:v>50</c:v>
                </c:pt>
                <c:pt idx="2704">
                  <c:v>40.000000000000014</c:v>
                </c:pt>
                <c:pt idx="2705">
                  <c:v>15.000000000000007</c:v>
                </c:pt>
                <c:pt idx="2706">
                  <c:v>15.000000000000007</c:v>
                </c:pt>
                <c:pt idx="2707">
                  <c:v>25.000000000000007</c:v>
                </c:pt>
                <c:pt idx="2708">
                  <c:v>30.000000000000011</c:v>
                </c:pt>
                <c:pt idx="2709">
                  <c:v>30.000000000000011</c:v>
                </c:pt>
                <c:pt idx="2710">
                  <c:v>20.000000000000011</c:v>
                </c:pt>
                <c:pt idx="2711">
                  <c:v>20.000000000000011</c:v>
                </c:pt>
                <c:pt idx="2712">
                  <c:v>20.000000000000011</c:v>
                </c:pt>
                <c:pt idx="2713">
                  <c:v>30.000000000000011</c:v>
                </c:pt>
                <c:pt idx="2714">
                  <c:v>30.000000000000004</c:v>
                </c:pt>
                <c:pt idx="2715">
                  <c:v>25.000000000000011</c:v>
                </c:pt>
                <c:pt idx="2716">
                  <c:v>15.000000000000014</c:v>
                </c:pt>
                <c:pt idx="2717">
                  <c:v>25.000000000000018</c:v>
                </c:pt>
                <c:pt idx="2718">
                  <c:v>55.000000000000014</c:v>
                </c:pt>
                <c:pt idx="2719">
                  <c:v>75.000000000000014</c:v>
                </c:pt>
                <c:pt idx="2720">
                  <c:v>75</c:v>
                </c:pt>
                <c:pt idx="2721">
                  <c:v>70</c:v>
                </c:pt>
                <c:pt idx="2722">
                  <c:v>60.000000000000007</c:v>
                </c:pt>
                <c:pt idx="2723">
                  <c:v>60.000000000000007</c:v>
                </c:pt>
                <c:pt idx="2724">
                  <c:v>60.000000000000007</c:v>
                </c:pt>
                <c:pt idx="2725">
                  <c:v>70</c:v>
                </c:pt>
                <c:pt idx="2726">
                  <c:v>75</c:v>
                </c:pt>
                <c:pt idx="2727">
                  <c:v>25.000000000000007</c:v>
                </c:pt>
                <c:pt idx="2728">
                  <c:v>25.000000000000007</c:v>
                </c:pt>
                <c:pt idx="2729">
                  <c:v>15.000000000000007</c:v>
                </c:pt>
                <c:pt idx="2730">
                  <c:v>20</c:v>
                </c:pt>
                <c:pt idx="2731">
                  <c:v>35</c:v>
                </c:pt>
                <c:pt idx="2732">
                  <c:v>25.000000000000007</c:v>
                </c:pt>
                <c:pt idx="2733">
                  <c:v>25.000000000000007</c:v>
                </c:pt>
                <c:pt idx="2734">
                  <c:v>25.000000000000007</c:v>
                </c:pt>
                <c:pt idx="2735">
                  <c:v>15.000000000000007</c:v>
                </c:pt>
                <c:pt idx="2736">
                  <c:v>20</c:v>
                </c:pt>
                <c:pt idx="2737">
                  <c:v>35</c:v>
                </c:pt>
                <c:pt idx="2738">
                  <c:v>20</c:v>
                </c:pt>
                <c:pt idx="2739">
                  <c:v>20</c:v>
                </c:pt>
                <c:pt idx="2740">
                  <c:v>20</c:v>
                </c:pt>
                <c:pt idx="2741">
                  <c:v>10.000000000000002</c:v>
                </c:pt>
                <c:pt idx="2742">
                  <c:v>19.999999999999996</c:v>
                </c:pt>
                <c:pt idx="2743">
                  <c:v>35.000000000000007</c:v>
                </c:pt>
                <c:pt idx="2744">
                  <c:v>25</c:v>
                </c:pt>
                <c:pt idx="2745">
                  <c:v>25</c:v>
                </c:pt>
                <c:pt idx="2746">
                  <c:v>25</c:v>
                </c:pt>
                <c:pt idx="2747">
                  <c:v>15.000000000000002</c:v>
                </c:pt>
                <c:pt idx="2748">
                  <c:v>19.999999999999996</c:v>
                </c:pt>
                <c:pt idx="2749">
                  <c:v>40</c:v>
                </c:pt>
                <c:pt idx="2750">
                  <c:v>30.000000000000004</c:v>
                </c:pt>
                <c:pt idx="2751">
                  <c:v>40</c:v>
                </c:pt>
                <c:pt idx="2752">
                  <c:v>40</c:v>
                </c:pt>
                <c:pt idx="2753">
                  <c:v>35</c:v>
                </c:pt>
                <c:pt idx="2754">
                  <c:v>35</c:v>
                </c:pt>
                <c:pt idx="2755">
                  <c:v>44.999999999999993</c:v>
                </c:pt>
                <c:pt idx="2756">
                  <c:v>44.999999999999993</c:v>
                </c:pt>
                <c:pt idx="2757">
                  <c:v>40</c:v>
                </c:pt>
                <c:pt idx="2758">
                  <c:v>35</c:v>
                </c:pt>
                <c:pt idx="2759">
                  <c:v>40</c:v>
                </c:pt>
                <c:pt idx="2760">
                  <c:v>40</c:v>
                </c:pt>
                <c:pt idx="2761">
                  <c:v>54.999999999999993</c:v>
                </c:pt>
                <c:pt idx="2762">
                  <c:v>60</c:v>
                </c:pt>
                <c:pt idx="2763">
                  <c:v>54.999999999999993</c:v>
                </c:pt>
                <c:pt idx="2764">
                  <c:v>50</c:v>
                </c:pt>
                <c:pt idx="2765">
                  <c:v>45</c:v>
                </c:pt>
                <c:pt idx="2766">
                  <c:v>45</c:v>
                </c:pt>
                <c:pt idx="2767">
                  <c:v>60</c:v>
                </c:pt>
                <c:pt idx="2768">
                  <c:v>65</c:v>
                </c:pt>
                <c:pt idx="2769">
                  <c:v>60</c:v>
                </c:pt>
                <c:pt idx="2770">
                  <c:v>55.000000000000007</c:v>
                </c:pt>
                <c:pt idx="2771">
                  <c:v>50</c:v>
                </c:pt>
                <c:pt idx="2772">
                  <c:v>40</c:v>
                </c:pt>
                <c:pt idx="2773">
                  <c:v>50</c:v>
                </c:pt>
                <c:pt idx="2774">
                  <c:v>55.000000000000007</c:v>
                </c:pt>
                <c:pt idx="2775">
                  <c:v>50</c:v>
                </c:pt>
                <c:pt idx="2776">
                  <c:v>40.000000000000014</c:v>
                </c:pt>
                <c:pt idx="2777">
                  <c:v>15.000000000000007</c:v>
                </c:pt>
                <c:pt idx="2778">
                  <c:v>15.000000000000007</c:v>
                </c:pt>
                <c:pt idx="2779">
                  <c:v>25.000000000000007</c:v>
                </c:pt>
                <c:pt idx="2780">
                  <c:v>30.000000000000011</c:v>
                </c:pt>
                <c:pt idx="2781">
                  <c:v>30.000000000000011</c:v>
                </c:pt>
                <c:pt idx="2782">
                  <c:v>20.000000000000011</c:v>
                </c:pt>
                <c:pt idx="2783">
                  <c:v>20.000000000000011</c:v>
                </c:pt>
                <c:pt idx="2784">
                  <c:v>20.000000000000011</c:v>
                </c:pt>
                <c:pt idx="2785">
                  <c:v>30.000000000000011</c:v>
                </c:pt>
                <c:pt idx="2786">
                  <c:v>30.000000000000004</c:v>
                </c:pt>
                <c:pt idx="2787">
                  <c:v>25.000000000000011</c:v>
                </c:pt>
                <c:pt idx="2788">
                  <c:v>15.000000000000014</c:v>
                </c:pt>
                <c:pt idx="2789">
                  <c:v>25.000000000000018</c:v>
                </c:pt>
                <c:pt idx="2790">
                  <c:v>55.000000000000014</c:v>
                </c:pt>
                <c:pt idx="2791">
                  <c:v>75.000000000000014</c:v>
                </c:pt>
                <c:pt idx="2792">
                  <c:v>75</c:v>
                </c:pt>
                <c:pt idx="2793">
                  <c:v>70</c:v>
                </c:pt>
                <c:pt idx="2794">
                  <c:v>60.000000000000007</c:v>
                </c:pt>
                <c:pt idx="2795">
                  <c:v>60.000000000000007</c:v>
                </c:pt>
                <c:pt idx="2796">
                  <c:v>60.000000000000007</c:v>
                </c:pt>
                <c:pt idx="2797">
                  <c:v>70</c:v>
                </c:pt>
                <c:pt idx="2798">
                  <c:v>75</c:v>
                </c:pt>
                <c:pt idx="2799">
                  <c:v>25.000000000000007</c:v>
                </c:pt>
                <c:pt idx="2800">
                  <c:v>25.000000000000007</c:v>
                </c:pt>
                <c:pt idx="2801">
                  <c:v>15.000000000000007</c:v>
                </c:pt>
                <c:pt idx="2802">
                  <c:v>20</c:v>
                </c:pt>
                <c:pt idx="2803">
                  <c:v>35</c:v>
                </c:pt>
                <c:pt idx="2804">
                  <c:v>25.000000000000007</c:v>
                </c:pt>
                <c:pt idx="2805">
                  <c:v>25.000000000000007</c:v>
                </c:pt>
                <c:pt idx="2806">
                  <c:v>25.000000000000007</c:v>
                </c:pt>
                <c:pt idx="2807">
                  <c:v>15.000000000000007</c:v>
                </c:pt>
                <c:pt idx="2808">
                  <c:v>20</c:v>
                </c:pt>
                <c:pt idx="2809">
                  <c:v>35</c:v>
                </c:pt>
                <c:pt idx="2810">
                  <c:v>20</c:v>
                </c:pt>
                <c:pt idx="2811">
                  <c:v>20</c:v>
                </c:pt>
                <c:pt idx="2812">
                  <c:v>20</c:v>
                </c:pt>
                <c:pt idx="2813">
                  <c:v>10.000000000000002</c:v>
                </c:pt>
                <c:pt idx="2814">
                  <c:v>19.999999999999996</c:v>
                </c:pt>
                <c:pt idx="2815">
                  <c:v>35.000000000000007</c:v>
                </c:pt>
                <c:pt idx="2816">
                  <c:v>25</c:v>
                </c:pt>
                <c:pt idx="2817">
                  <c:v>25</c:v>
                </c:pt>
                <c:pt idx="2818">
                  <c:v>25</c:v>
                </c:pt>
                <c:pt idx="2819">
                  <c:v>15.000000000000002</c:v>
                </c:pt>
                <c:pt idx="2820">
                  <c:v>19.999999999999996</c:v>
                </c:pt>
                <c:pt idx="2821">
                  <c:v>40</c:v>
                </c:pt>
                <c:pt idx="2822">
                  <c:v>30.000000000000004</c:v>
                </c:pt>
                <c:pt idx="2823">
                  <c:v>40</c:v>
                </c:pt>
                <c:pt idx="2824">
                  <c:v>40</c:v>
                </c:pt>
                <c:pt idx="2825">
                  <c:v>35</c:v>
                </c:pt>
                <c:pt idx="2826">
                  <c:v>35</c:v>
                </c:pt>
                <c:pt idx="2827">
                  <c:v>44.999999999999993</c:v>
                </c:pt>
                <c:pt idx="2828">
                  <c:v>44.999999999999993</c:v>
                </c:pt>
                <c:pt idx="2829">
                  <c:v>40</c:v>
                </c:pt>
                <c:pt idx="2830">
                  <c:v>35</c:v>
                </c:pt>
                <c:pt idx="2831">
                  <c:v>40</c:v>
                </c:pt>
                <c:pt idx="2832">
                  <c:v>40</c:v>
                </c:pt>
                <c:pt idx="2833">
                  <c:v>54.999999999999993</c:v>
                </c:pt>
                <c:pt idx="2834">
                  <c:v>60</c:v>
                </c:pt>
                <c:pt idx="2835">
                  <c:v>54.999999999999993</c:v>
                </c:pt>
                <c:pt idx="2836">
                  <c:v>50</c:v>
                </c:pt>
                <c:pt idx="2837">
                  <c:v>45</c:v>
                </c:pt>
                <c:pt idx="2838">
                  <c:v>45</c:v>
                </c:pt>
                <c:pt idx="2839">
                  <c:v>60</c:v>
                </c:pt>
                <c:pt idx="2840">
                  <c:v>65</c:v>
                </c:pt>
                <c:pt idx="2841">
                  <c:v>60</c:v>
                </c:pt>
                <c:pt idx="2842">
                  <c:v>55.000000000000007</c:v>
                </c:pt>
                <c:pt idx="2843">
                  <c:v>50</c:v>
                </c:pt>
                <c:pt idx="2844">
                  <c:v>40</c:v>
                </c:pt>
                <c:pt idx="2845">
                  <c:v>50</c:v>
                </c:pt>
                <c:pt idx="2846">
                  <c:v>55.000000000000007</c:v>
                </c:pt>
                <c:pt idx="2847">
                  <c:v>50</c:v>
                </c:pt>
                <c:pt idx="2848">
                  <c:v>40.000000000000014</c:v>
                </c:pt>
                <c:pt idx="2849">
                  <c:v>15.000000000000007</c:v>
                </c:pt>
                <c:pt idx="2850">
                  <c:v>15.000000000000007</c:v>
                </c:pt>
                <c:pt idx="2851">
                  <c:v>25.000000000000007</c:v>
                </c:pt>
                <c:pt idx="2852">
                  <c:v>30.000000000000011</c:v>
                </c:pt>
                <c:pt idx="2853">
                  <c:v>30.000000000000011</c:v>
                </c:pt>
                <c:pt idx="2854">
                  <c:v>20.000000000000011</c:v>
                </c:pt>
                <c:pt idx="2855">
                  <c:v>20.000000000000011</c:v>
                </c:pt>
                <c:pt idx="2856">
                  <c:v>20.000000000000011</c:v>
                </c:pt>
                <c:pt idx="2857">
                  <c:v>30.000000000000011</c:v>
                </c:pt>
                <c:pt idx="2858">
                  <c:v>30.000000000000004</c:v>
                </c:pt>
                <c:pt idx="2859">
                  <c:v>25.000000000000011</c:v>
                </c:pt>
                <c:pt idx="2860">
                  <c:v>15.000000000000014</c:v>
                </c:pt>
                <c:pt idx="2861">
                  <c:v>25.000000000000018</c:v>
                </c:pt>
                <c:pt idx="2862">
                  <c:v>55.000000000000014</c:v>
                </c:pt>
                <c:pt idx="2863">
                  <c:v>75.000000000000014</c:v>
                </c:pt>
                <c:pt idx="2864">
                  <c:v>75</c:v>
                </c:pt>
                <c:pt idx="2865">
                  <c:v>70</c:v>
                </c:pt>
                <c:pt idx="2866">
                  <c:v>60.000000000000007</c:v>
                </c:pt>
                <c:pt idx="2867">
                  <c:v>60.000000000000007</c:v>
                </c:pt>
                <c:pt idx="2868">
                  <c:v>60.000000000000007</c:v>
                </c:pt>
                <c:pt idx="2869">
                  <c:v>70</c:v>
                </c:pt>
                <c:pt idx="2870">
                  <c:v>75</c:v>
                </c:pt>
                <c:pt idx="2871">
                  <c:v>40</c:v>
                </c:pt>
                <c:pt idx="2872">
                  <c:v>40</c:v>
                </c:pt>
                <c:pt idx="2873">
                  <c:v>30.000000000000004</c:v>
                </c:pt>
                <c:pt idx="2874">
                  <c:v>35</c:v>
                </c:pt>
                <c:pt idx="2875">
                  <c:v>49.999999999999993</c:v>
                </c:pt>
                <c:pt idx="2876">
                  <c:v>40</c:v>
                </c:pt>
                <c:pt idx="2877">
                  <c:v>40</c:v>
                </c:pt>
                <c:pt idx="2878">
                  <c:v>40</c:v>
                </c:pt>
                <c:pt idx="2879">
                  <c:v>30.000000000000004</c:v>
                </c:pt>
                <c:pt idx="2880">
                  <c:v>35</c:v>
                </c:pt>
                <c:pt idx="2881">
                  <c:v>49.999999999999993</c:v>
                </c:pt>
                <c:pt idx="2882">
                  <c:v>35</c:v>
                </c:pt>
                <c:pt idx="2883">
                  <c:v>40</c:v>
                </c:pt>
                <c:pt idx="2884">
                  <c:v>40</c:v>
                </c:pt>
                <c:pt idx="2885">
                  <c:v>30.000000000000004</c:v>
                </c:pt>
                <c:pt idx="2886">
                  <c:v>35</c:v>
                </c:pt>
                <c:pt idx="2887">
                  <c:v>50</c:v>
                </c:pt>
                <c:pt idx="2888">
                  <c:v>40</c:v>
                </c:pt>
                <c:pt idx="2889">
                  <c:v>40</c:v>
                </c:pt>
                <c:pt idx="2890">
                  <c:v>40</c:v>
                </c:pt>
                <c:pt idx="2891">
                  <c:v>30.000000000000004</c:v>
                </c:pt>
                <c:pt idx="2892">
                  <c:v>35</c:v>
                </c:pt>
                <c:pt idx="2893">
                  <c:v>60</c:v>
                </c:pt>
                <c:pt idx="2894">
                  <c:v>50</c:v>
                </c:pt>
                <c:pt idx="2895">
                  <c:v>60</c:v>
                </c:pt>
                <c:pt idx="2896">
                  <c:v>50</c:v>
                </c:pt>
                <c:pt idx="2897">
                  <c:v>45</c:v>
                </c:pt>
                <c:pt idx="2898">
                  <c:v>45</c:v>
                </c:pt>
                <c:pt idx="2899">
                  <c:v>54.999999999999993</c:v>
                </c:pt>
                <c:pt idx="2900">
                  <c:v>60</c:v>
                </c:pt>
                <c:pt idx="2901">
                  <c:v>45</c:v>
                </c:pt>
                <c:pt idx="2902">
                  <c:v>40.000000000000007</c:v>
                </c:pt>
                <c:pt idx="2903">
                  <c:v>35</c:v>
                </c:pt>
                <c:pt idx="2904">
                  <c:v>35</c:v>
                </c:pt>
                <c:pt idx="2905">
                  <c:v>45</c:v>
                </c:pt>
                <c:pt idx="2906">
                  <c:v>55.000000000000007</c:v>
                </c:pt>
                <c:pt idx="2907">
                  <c:v>50</c:v>
                </c:pt>
                <c:pt idx="2908">
                  <c:v>45.000000000000007</c:v>
                </c:pt>
                <c:pt idx="2909">
                  <c:v>40</c:v>
                </c:pt>
                <c:pt idx="2910">
                  <c:v>40</c:v>
                </c:pt>
                <c:pt idx="2911">
                  <c:v>50</c:v>
                </c:pt>
                <c:pt idx="2912">
                  <c:v>55.000000000000007</c:v>
                </c:pt>
                <c:pt idx="2913">
                  <c:v>50</c:v>
                </c:pt>
                <c:pt idx="2914">
                  <c:v>45.000000000000007</c:v>
                </c:pt>
                <c:pt idx="2915">
                  <c:v>40</c:v>
                </c:pt>
                <c:pt idx="2916">
                  <c:v>40</c:v>
                </c:pt>
                <c:pt idx="2917">
                  <c:v>50</c:v>
                </c:pt>
                <c:pt idx="2918">
                  <c:v>55.000000000000007</c:v>
                </c:pt>
                <c:pt idx="2919">
                  <c:v>45</c:v>
                </c:pt>
                <c:pt idx="2920">
                  <c:v>40.000000000000007</c:v>
                </c:pt>
                <c:pt idx="2921">
                  <c:v>35</c:v>
                </c:pt>
                <c:pt idx="2922">
                  <c:v>35</c:v>
                </c:pt>
                <c:pt idx="2923">
                  <c:v>45</c:v>
                </c:pt>
                <c:pt idx="2924">
                  <c:v>50</c:v>
                </c:pt>
                <c:pt idx="2925">
                  <c:v>54.999999999999993</c:v>
                </c:pt>
                <c:pt idx="2926">
                  <c:v>45</c:v>
                </c:pt>
                <c:pt idx="2927">
                  <c:v>45</c:v>
                </c:pt>
                <c:pt idx="2928">
                  <c:v>45</c:v>
                </c:pt>
                <c:pt idx="2929">
                  <c:v>54.999999999999993</c:v>
                </c:pt>
                <c:pt idx="2930">
                  <c:v>59.999999999999986</c:v>
                </c:pt>
                <c:pt idx="2931">
                  <c:v>54.999999999999993</c:v>
                </c:pt>
                <c:pt idx="2932">
                  <c:v>45</c:v>
                </c:pt>
                <c:pt idx="2933">
                  <c:v>45</c:v>
                </c:pt>
                <c:pt idx="2934">
                  <c:v>45</c:v>
                </c:pt>
                <c:pt idx="2935">
                  <c:v>60</c:v>
                </c:pt>
                <c:pt idx="2936">
                  <c:v>64.999999999999986</c:v>
                </c:pt>
                <c:pt idx="2937">
                  <c:v>60</c:v>
                </c:pt>
                <c:pt idx="2938">
                  <c:v>50</c:v>
                </c:pt>
                <c:pt idx="2939">
                  <c:v>50</c:v>
                </c:pt>
                <c:pt idx="2940">
                  <c:v>50</c:v>
                </c:pt>
                <c:pt idx="2941">
                  <c:v>60</c:v>
                </c:pt>
                <c:pt idx="2942">
                  <c:v>64.999999999999986</c:v>
                </c:pt>
                <c:pt idx="2943">
                  <c:v>35</c:v>
                </c:pt>
                <c:pt idx="2944">
                  <c:v>35</c:v>
                </c:pt>
                <c:pt idx="2945">
                  <c:v>25.000000000000007</c:v>
                </c:pt>
                <c:pt idx="2946">
                  <c:v>30.000000000000004</c:v>
                </c:pt>
                <c:pt idx="2947">
                  <c:v>44.999999999999993</c:v>
                </c:pt>
                <c:pt idx="2948">
                  <c:v>35</c:v>
                </c:pt>
                <c:pt idx="2949">
                  <c:v>35</c:v>
                </c:pt>
                <c:pt idx="2950">
                  <c:v>35</c:v>
                </c:pt>
                <c:pt idx="2951">
                  <c:v>25.000000000000007</c:v>
                </c:pt>
                <c:pt idx="2952">
                  <c:v>30.000000000000004</c:v>
                </c:pt>
                <c:pt idx="2953">
                  <c:v>44.999999999999993</c:v>
                </c:pt>
                <c:pt idx="2954">
                  <c:v>24.999999999999996</c:v>
                </c:pt>
                <c:pt idx="2955">
                  <c:v>30.000000000000004</c:v>
                </c:pt>
                <c:pt idx="2956">
                  <c:v>30.000000000000004</c:v>
                </c:pt>
                <c:pt idx="2957">
                  <c:v>20.000000000000004</c:v>
                </c:pt>
                <c:pt idx="2958">
                  <c:v>24.999999999999996</c:v>
                </c:pt>
                <c:pt idx="2959">
                  <c:v>40</c:v>
                </c:pt>
                <c:pt idx="2960">
                  <c:v>30.000000000000004</c:v>
                </c:pt>
                <c:pt idx="2961">
                  <c:v>30.000000000000004</c:v>
                </c:pt>
                <c:pt idx="2962">
                  <c:v>30.000000000000004</c:v>
                </c:pt>
                <c:pt idx="2963">
                  <c:v>20.000000000000004</c:v>
                </c:pt>
                <c:pt idx="2964">
                  <c:v>24.999999999999996</c:v>
                </c:pt>
                <c:pt idx="2965">
                  <c:v>60</c:v>
                </c:pt>
                <c:pt idx="2966">
                  <c:v>50</c:v>
                </c:pt>
                <c:pt idx="2967">
                  <c:v>60</c:v>
                </c:pt>
                <c:pt idx="2968">
                  <c:v>45</c:v>
                </c:pt>
                <c:pt idx="2969">
                  <c:v>40</c:v>
                </c:pt>
                <c:pt idx="2970">
                  <c:v>40</c:v>
                </c:pt>
                <c:pt idx="2971">
                  <c:v>49.999999999999993</c:v>
                </c:pt>
                <c:pt idx="2972">
                  <c:v>54.999999999999993</c:v>
                </c:pt>
                <c:pt idx="2973">
                  <c:v>40</c:v>
                </c:pt>
                <c:pt idx="2974">
                  <c:v>35.000000000000007</c:v>
                </c:pt>
                <c:pt idx="2975">
                  <c:v>30.000000000000004</c:v>
                </c:pt>
                <c:pt idx="2976">
                  <c:v>30.000000000000004</c:v>
                </c:pt>
                <c:pt idx="2977">
                  <c:v>40</c:v>
                </c:pt>
                <c:pt idx="2978">
                  <c:v>55.000000000000007</c:v>
                </c:pt>
                <c:pt idx="2979">
                  <c:v>50</c:v>
                </c:pt>
                <c:pt idx="2980">
                  <c:v>45.000000000000007</c:v>
                </c:pt>
                <c:pt idx="2981">
                  <c:v>40</c:v>
                </c:pt>
                <c:pt idx="2982">
                  <c:v>40</c:v>
                </c:pt>
                <c:pt idx="2983">
                  <c:v>50</c:v>
                </c:pt>
                <c:pt idx="2984">
                  <c:v>55.000000000000007</c:v>
                </c:pt>
                <c:pt idx="2985">
                  <c:v>50</c:v>
                </c:pt>
                <c:pt idx="2986">
                  <c:v>45.000000000000007</c:v>
                </c:pt>
                <c:pt idx="2987">
                  <c:v>40</c:v>
                </c:pt>
                <c:pt idx="2988">
                  <c:v>40</c:v>
                </c:pt>
                <c:pt idx="2989">
                  <c:v>50</c:v>
                </c:pt>
                <c:pt idx="2990">
                  <c:v>55.000000000000007</c:v>
                </c:pt>
                <c:pt idx="2991">
                  <c:v>40</c:v>
                </c:pt>
                <c:pt idx="2992">
                  <c:v>35.000000000000007</c:v>
                </c:pt>
                <c:pt idx="2993">
                  <c:v>30.000000000000004</c:v>
                </c:pt>
                <c:pt idx="2994">
                  <c:v>30.000000000000004</c:v>
                </c:pt>
                <c:pt idx="2995">
                  <c:v>40</c:v>
                </c:pt>
                <c:pt idx="2996">
                  <c:v>45</c:v>
                </c:pt>
                <c:pt idx="2997">
                  <c:v>49.999999999999993</c:v>
                </c:pt>
                <c:pt idx="2998">
                  <c:v>40</c:v>
                </c:pt>
                <c:pt idx="2999">
                  <c:v>40</c:v>
                </c:pt>
                <c:pt idx="3000">
                  <c:v>40</c:v>
                </c:pt>
                <c:pt idx="3001">
                  <c:v>49.999999999999993</c:v>
                </c:pt>
                <c:pt idx="3002">
                  <c:v>54.999999999999986</c:v>
                </c:pt>
                <c:pt idx="3003">
                  <c:v>49.999999999999993</c:v>
                </c:pt>
                <c:pt idx="3004">
                  <c:v>40</c:v>
                </c:pt>
                <c:pt idx="3005">
                  <c:v>40</c:v>
                </c:pt>
                <c:pt idx="3006">
                  <c:v>40</c:v>
                </c:pt>
                <c:pt idx="3007">
                  <c:v>60</c:v>
                </c:pt>
                <c:pt idx="3008">
                  <c:v>64.999999999999986</c:v>
                </c:pt>
                <c:pt idx="3009">
                  <c:v>60</c:v>
                </c:pt>
                <c:pt idx="3010">
                  <c:v>50</c:v>
                </c:pt>
                <c:pt idx="3011">
                  <c:v>50</c:v>
                </c:pt>
                <c:pt idx="3012">
                  <c:v>50</c:v>
                </c:pt>
                <c:pt idx="3013">
                  <c:v>60</c:v>
                </c:pt>
                <c:pt idx="3014">
                  <c:v>64.999999999999986</c:v>
                </c:pt>
                <c:pt idx="3015">
                  <c:v>30.000000000000004</c:v>
                </c:pt>
                <c:pt idx="3016">
                  <c:v>30.000000000000004</c:v>
                </c:pt>
                <c:pt idx="3017">
                  <c:v>20.000000000000007</c:v>
                </c:pt>
                <c:pt idx="3018">
                  <c:v>25.000000000000007</c:v>
                </c:pt>
                <c:pt idx="3019">
                  <c:v>40</c:v>
                </c:pt>
                <c:pt idx="3020">
                  <c:v>30.000000000000004</c:v>
                </c:pt>
                <c:pt idx="3021">
                  <c:v>30.000000000000004</c:v>
                </c:pt>
                <c:pt idx="3022">
                  <c:v>30.000000000000004</c:v>
                </c:pt>
                <c:pt idx="3023">
                  <c:v>20.000000000000007</c:v>
                </c:pt>
                <c:pt idx="3024">
                  <c:v>25.000000000000007</c:v>
                </c:pt>
                <c:pt idx="3025">
                  <c:v>40</c:v>
                </c:pt>
                <c:pt idx="3026">
                  <c:v>14.999999999999996</c:v>
                </c:pt>
                <c:pt idx="3027">
                  <c:v>20.000000000000004</c:v>
                </c:pt>
                <c:pt idx="3028">
                  <c:v>20.000000000000004</c:v>
                </c:pt>
                <c:pt idx="3029">
                  <c:v>10.000000000000004</c:v>
                </c:pt>
                <c:pt idx="3030">
                  <c:v>14.999999999999996</c:v>
                </c:pt>
                <c:pt idx="3031">
                  <c:v>30.000000000000004</c:v>
                </c:pt>
                <c:pt idx="3032">
                  <c:v>20.000000000000004</c:v>
                </c:pt>
                <c:pt idx="3033">
                  <c:v>20.000000000000004</c:v>
                </c:pt>
                <c:pt idx="3034">
                  <c:v>20.000000000000004</c:v>
                </c:pt>
                <c:pt idx="3035">
                  <c:v>10.000000000000004</c:v>
                </c:pt>
                <c:pt idx="3036">
                  <c:v>14.999999999999996</c:v>
                </c:pt>
                <c:pt idx="3037">
                  <c:v>60</c:v>
                </c:pt>
                <c:pt idx="3038">
                  <c:v>50</c:v>
                </c:pt>
                <c:pt idx="3039">
                  <c:v>60</c:v>
                </c:pt>
                <c:pt idx="3040">
                  <c:v>40</c:v>
                </c:pt>
                <c:pt idx="3041">
                  <c:v>35</c:v>
                </c:pt>
                <c:pt idx="3042">
                  <c:v>35</c:v>
                </c:pt>
                <c:pt idx="3043">
                  <c:v>44.999999999999993</c:v>
                </c:pt>
                <c:pt idx="3044">
                  <c:v>49.999999999999993</c:v>
                </c:pt>
                <c:pt idx="3045">
                  <c:v>35</c:v>
                </c:pt>
                <c:pt idx="3046">
                  <c:v>30.000000000000011</c:v>
                </c:pt>
                <c:pt idx="3047">
                  <c:v>25.000000000000007</c:v>
                </c:pt>
                <c:pt idx="3048">
                  <c:v>25.000000000000007</c:v>
                </c:pt>
                <c:pt idx="3049">
                  <c:v>35</c:v>
                </c:pt>
                <c:pt idx="3050">
                  <c:v>55.000000000000007</c:v>
                </c:pt>
                <c:pt idx="3051">
                  <c:v>50</c:v>
                </c:pt>
                <c:pt idx="3052">
                  <c:v>45.000000000000007</c:v>
                </c:pt>
                <c:pt idx="3053">
                  <c:v>40</c:v>
                </c:pt>
                <c:pt idx="3054">
                  <c:v>40</c:v>
                </c:pt>
                <c:pt idx="3055">
                  <c:v>50</c:v>
                </c:pt>
                <c:pt idx="3056">
                  <c:v>55.000000000000007</c:v>
                </c:pt>
                <c:pt idx="3057">
                  <c:v>50</c:v>
                </c:pt>
                <c:pt idx="3058">
                  <c:v>45.000000000000007</c:v>
                </c:pt>
                <c:pt idx="3059">
                  <c:v>40</c:v>
                </c:pt>
                <c:pt idx="3060">
                  <c:v>40</c:v>
                </c:pt>
                <c:pt idx="3061">
                  <c:v>50</c:v>
                </c:pt>
                <c:pt idx="3062">
                  <c:v>55.000000000000007</c:v>
                </c:pt>
                <c:pt idx="3063">
                  <c:v>35</c:v>
                </c:pt>
                <c:pt idx="3064">
                  <c:v>30.000000000000011</c:v>
                </c:pt>
                <c:pt idx="3065">
                  <c:v>25.000000000000007</c:v>
                </c:pt>
                <c:pt idx="3066">
                  <c:v>25.000000000000007</c:v>
                </c:pt>
                <c:pt idx="3067">
                  <c:v>35</c:v>
                </c:pt>
                <c:pt idx="3068">
                  <c:v>40</c:v>
                </c:pt>
                <c:pt idx="3069">
                  <c:v>44.999999999999993</c:v>
                </c:pt>
                <c:pt idx="3070">
                  <c:v>35</c:v>
                </c:pt>
                <c:pt idx="3071">
                  <c:v>35</c:v>
                </c:pt>
                <c:pt idx="3072">
                  <c:v>35</c:v>
                </c:pt>
                <c:pt idx="3073">
                  <c:v>44.999999999999993</c:v>
                </c:pt>
                <c:pt idx="3074">
                  <c:v>49.999999999999986</c:v>
                </c:pt>
                <c:pt idx="3075">
                  <c:v>44.999999999999993</c:v>
                </c:pt>
                <c:pt idx="3076">
                  <c:v>35</c:v>
                </c:pt>
                <c:pt idx="3077">
                  <c:v>35</c:v>
                </c:pt>
                <c:pt idx="3078">
                  <c:v>35</c:v>
                </c:pt>
                <c:pt idx="3079">
                  <c:v>60</c:v>
                </c:pt>
                <c:pt idx="3080">
                  <c:v>64.999999999999986</c:v>
                </c:pt>
                <c:pt idx="3081">
                  <c:v>60</c:v>
                </c:pt>
                <c:pt idx="3082">
                  <c:v>50</c:v>
                </c:pt>
                <c:pt idx="3083">
                  <c:v>50</c:v>
                </c:pt>
                <c:pt idx="3084">
                  <c:v>50</c:v>
                </c:pt>
                <c:pt idx="3085">
                  <c:v>60</c:v>
                </c:pt>
                <c:pt idx="3086">
                  <c:v>64.999999999999986</c:v>
                </c:pt>
                <c:pt idx="3087">
                  <c:v>30.000000000000004</c:v>
                </c:pt>
                <c:pt idx="3088">
                  <c:v>30.000000000000004</c:v>
                </c:pt>
                <c:pt idx="3089">
                  <c:v>20.000000000000007</c:v>
                </c:pt>
                <c:pt idx="3090">
                  <c:v>25.000000000000007</c:v>
                </c:pt>
                <c:pt idx="3091">
                  <c:v>40</c:v>
                </c:pt>
                <c:pt idx="3092">
                  <c:v>30.000000000000004</c:v>
                </c:pt>
                <c:pt idx="3093">
                  <c:v>30.000000000000004</c:v>
                </c:pt>
                <c:pt idx="3094">
                  <c:v>30.000000000000004</c:v>
                </c:pt>
                <c:pt idx="3095">
                  <c:v>20.000000000000007</c:v>
                </c:pt>
                <c:pt idx="3096">
                  <c:v>25.000000000000007</c:v>
                </c:pt>
                <c:pt idx="3097">
                  <c:v>40</c:v>
                </c:pt>
                <c:pt idx="3098">
                  <c:v>14.999999999999996</c:v>
                </c:pt>
                <c:pt idx="3099">
                  <c:v>20.000000000000004</c:v>
                </c:pt>
                <c:pt idx="3100">
                  <c:v>20.000000000000004</c:v>
                </c:pt>
                <c:pt idx="3101">
                  <c:v>10.000000000000004</c:v>
                </c:pt>
                <c:pt idx="3102">
                  <c:v>14.999999999999996</c:v>
                </c:pt>
                <c:pt idx="3103">
                  <c:v>30.000000000000004</c:v>
                </c:pt>
                <c:pt idx="3104">
                  <c:v>20.000000000000004</c:v>
                </c:pt>
                <c:pt idx="3105">
                  <c:v>20.000000000000004</c:v>
                </c:pt>
                <c:pt idx="3106">
                  <c:v>20.000000000000004</c:v>
                </c:pt>
                <c:pt idx="3107">
                  <c:v>10.000000000000004</c:v>
                </c:pt>
                <c:pt idx="3108">
                  <c:v>14.999999999999996</c:v>
                </c:pt>
                <c:pt idx="3109">
                  <c:v>60</c:v>
                </c:pt>
                <c:pt idx="3110">
                  <c:v>50</c:v>
                </c:pt>
                <c:pt idx="3111">
                  <c:v>60</c:v>
                </c:pt>
                <c:pt idx="3112">
                  <c:v>40</c:v>
                </c:pt>
                <c:pt idx="3113">
                  <c:v>35</c:v>
                </c:pt>
                <c:pt idx="3114">
                  <c:v>35</c:v>
                </c:pt>
                <c:pt idx="3115">
                  <c:v>44.999999999999993</c:v>
                </c:pt>
                <c:pt idx="3116">
                  <c:v>49.999999999999993</c:v>
                </c:pt>
                <c:pt idx="3117">
                  <c:v>35</c:v>
                </c:pt>
                <c:pt idx="3118">
                  <c:v>30.000000000000011</c:v>
                </c:pt>
                <c:pt idx="3119">
                  <c:v>25.000000000000007</c:v>
                </c:pt>
                <c:pt idx="3120">
                  <c:v>25.000000000000007</c:v>
                </c:pt>
                <c:pt idx="3121">
                  <c:v>35</c:v>
                </c:pt>
                <c:pt idx="3122">
                  <c:v>55.000000000000007</c:v>
                </c:pt>
                <c:pt idx="3123">
                  <c:v>50</c:v>
                </c:pt>
                <c:pt idx="3124">
                  <c:v>45.000000000000007</c:v>
                </c:pt>
                <c:pt idx="3125">
                  <c:v>40</c:v>
                </c:pt>
                <c:pt idx="3126">
                  <c:v>40</c:v>
                </c:pt>
                <c:pt idx="3127">
                  <c:v>50</c:v>
                </c:pt>
                <c:pt idx="3128">
                  <c:v>55.000000000000007</c:v>
                </c:pt>
                <c:pt idx="3129">
                  <c:v>50</c:v>
                </c:pt>
                <c:pt idx="3130">
                  <c:v>45.000000000000007</c:v>
                </c:pt>
                <c:pt idx="3131">
                  <c:v>40</c:v>
                </c:pt>
                <c:pt idx="3132">
                  <c:v>40</c:v>
                </c:pt>
                <c:pt idx="3133">
                  <c:v>50</c:v>
                </c:pt>
                <c:pt idx="3134">
                  <c:v>55.000000000000007</c:v>
                </c:pt>
                <c:pt idx="3135">
                  <c:v>35</c:v>
                </c:pt>
                <c:pt idx="3136">
                  <c:v>30.000000000000011</c:v>
                </c:pt>
                <c:pt idx="3137">
                  <c:v>25.000000000000007</c:v>
                </c:pt>
                <c:pt idx="3138">
                  <c:v>25.000000000000007</c:v>
                </c:pt>
                <c:pt idx="3139">
                  <c:v>35</c:v>
                </c:pt>
                <c:pt idx="3140">
                  <c:v>40</c:v>
                </c:pt>
                <c:pt idx="3141">
                  <c:v>44.999999999999993</c:v>
                </c:pt>
                <c:pt idx="3142">
                  <c:v>35</c:v>
                </c:pt>
                <c:pt idx="3143">
                  <c:v>35</c:v>
                </c:pt>
                <c:pt idx="3144">
                  <c:v>35</c:v>
                </c:pt>
                <c:pt idx="3145">
                  <c:v>44.999999999999993</c:v>
                </c:pt>
                <c:pt idx="3146">
                  <c:v>49.999999999999986</c:v>
                </c:pt>
                <c:pt idx="3147">
                  <c:v>44.999999999999993</c:v>
                </c:pt>
                <c:pt idx="3148">
                  <c:v>35</c:v>
                </c:pt>
                <c:pt idx="3149">
                  <c:v>35</c:v>
                </c:pt>
                <c:pt idx="3150">
                  <c:v>35</c:v>
                </c:pt>
                <c:pt idx="3151">
                  <c:v>60</c:v>
                </c:pt>
                <c:pt idx="3152">
                  <c:v>64.999999999999986</c:v>
                </c:pt>
                <c:pt idx="3153">
                  <c:v>60</c:v>
                </c:pt>
                <c:pt idx="3154">
                  <c:v>50</c:v>
                </c:pt>
                <c:pt idx="3155">
                  <c:v>50</c:v>
                </c:pt>
                <c:pt idx="3156">
                  <c:v>50</c:v>
                </c:pt>
                <c:pt idx="3157">
                  <c:v>60</c:v>
                </c:pt>
                <c:pt idx="3158">
                  <c:v>64.999999999999986</c:v>
                </c:pt>
                <c:pt idx="3159">
                  <c:v>35</c:v>
                </c:pt>
                <c:pt idx="3160">
                  <c:v>35</c:v>
                </c:pt>
                <c:pt idx="3161">
                  <c:v>25.000000000000007</c:v>
                </c:pt>
                <c:pt idx="3162">
                  <c:v>30.000000000000004</c:v>
                </c:pt>
                <c:pt idx="3163">
                  <c:v>44.999999999999993</c:v>
                </c:pt>
                <c:pt idx="3164">
                  <c:v>35</c:v>
                </c:pt>
                <c:pt idx="3165">
                  <c:v>35</c:v>
                </c:pt>
                <c:pt idx="3166">
                  <c:v>35</c:v>
                </c:pt>
                <c:pt idx="3167">
                  <c:v>25.000000000000007</c:v>
                </c:pt>
                <c:pt idx="3168">
                  <c:v>30.000000000000004</c:v>
                </c:pt>
                <c:pt idx="3169">
                  <c:v>44.999999999999993</c:v>
                </c:pt>
                <c:pt idx="3170">
                  <c:v>19.999999999999996</c:v>
                </c:pt>
                <c:pt idx="3171">
                  <c:v>25.000000000000007</c:v>
                </c:pt>
                <c:pt idx="3172">
                  <c:v>25.000000000000007</c:v>
                </c:pt>
                <c:pt idx="3173">
                  <c:v>15.000000000000002</c:v>
                </c:pt>
                <c:pt idx="3174">
                  <c:v>19.999999999999996</c:v>
                </c:pt>
                <c:pt idx="3175">
                  <c:v>35</c:v>
                </c:pt>
                <c:pt idx="3176">
                  <c:v>25.000000000000007</c:v>
                </c:pt>
                <c:pt idx="3177">
                  <c:v>25.000000000000007</c:v>
                </c:pt>
                <c:pt idx="3178">
                  <c:v>25.000000000000007</c:v>
                </c:pt>
                <c:pt idx="3179">
                  <c:v>15.000000000000002</c:v>
                </c:pt>
                <c:pt idx="3180">
                  <c:v>19.999999999999996</c:v>
                </c:pt>
                <c:pt idx="3181">
                  <c:v>65</c:v>
                </c:pt>
                <c:pt idx="3182">
                  <c:v>50</c:v>
                </c:pt>
                <c:pt idx="3183">
                  <c:v>60</c:v>
                </c:pt>
                <c:pt idx="3184">
                  <c:v>40</c:v>
                </c:pt>
                <c:pt idx="3185">
                  <c:v>35</c:v>
                </c:pt>
                <c:pt idx="3186">
                  <c:v>35</c:v>
                </c:pt>
                <c:pt idx="3187">
                  <c:v>44.999999999999993</c:v>
                </c:pt>
                <c:pt idx="3188">
                  <c:v>54.999999999999993</c:v>
                </c:pt>
                <c:pt idx="3189">
                  <c:v>40</c:v>
                </c:pt>
                <c:pt idx="3190">
                  <c:v>35.000000000000007</c:v>
                </c:pt>
                <c:pt idx="3191">
                  <c:v>30.000000000000004</c:v>
                </c:pt>
                <c:pt idx="3192">
                  <c:v>30.000000000000004</c:v>
                </c:pt>
                <c:pt idx="3193">
                  <c:v>40</c:v>
                </c:pt>
                <c:pt idx="3194">
                  <c:v>60.000000000000007</c:v>
                </c:pt>
                <c:pt idx="3195">
                  <c:v>55.000000000000007</c:v>
                </c:pt>
                <c:pt idx="3196">
                  <c:v>50.000000000000014</c:v>
                </c:pt>
                <c:pt idx="3197">
                  <c:v>45</c:v>
                </c:pt>
                <c:pt idx="3198">
                  <c:v>45</c:v>
                </c:pt>
                <c:pt idx="3199">
                  <c:v>55.000000000000007</c:v>
                </c:pt>
                <c:pt idx="3200">
                  <c:v>60.000000000000007</c:v>
                </c:pt>
                <c:pt idx="3201">
                  <c:v>50</c:v>
                </c:pt>
                <c:pt idx="3202">
                  <c:v>45.000000000000007</c:v>
                </c:pt>
                <c:pt idx="3203">
                  <c:v>40</c:v>
                </c:pt>
                <c:pt idx="3204">
                  <c:v>40</c:v>
                </c:pt>
                <c:pt idx="3205">
                  <c:v>50</c:v>
                </c:pt>
                <c:pt idx="3206">
                  <c:v>55.000000000000007</c:v>
                </c:pt>
                <c:pt idx="3207">
                  <c:v>35</c:v>
                </c:pt>
                <c:pt idx="3208">
                  <c:v>30.000000000000011</c:v>
                </c:pt>
                <c:pt idx="3209">
                  <c:v>25.000000000000007</c:v>
                </c:pt>
                <c:pt idx="3210">
                  <c:v>25.000000000000007</c:v>
                </c:pt>
                <c:pt idx="3211">
                  <c:v>35</c:v>
                </c:pt>
                <c:pt idx="3212">
                  <c:v>40</c:v>
                </c:pt>
                <c:pt idx="3213">
                  <c:v>44.999999999999993</c:v>
                </c:pt>
                <c:pt idx="3214">
                  <c:v>35</c:v>
                </c:pt>
                <c:pt idx="3215">
                  <c:v>35</c:v>
                </c:pt>
                <c:pt idx="3216">
                  <c:v>35</c:v>
                </c:pt>
                <c:pt idx="3217">
                  <c:v>44.999999999999993</c:v>
                </c:pt>
                <c:pt idx="3218">
                  <c:v>49.999999999999986</c:v>
                </c:pt>
                <c:pt idx="3219">
                  <c:v>44.999999999999993</c:v>
                </c:pt>
                <c:pt idx="3220">
                  <c:v>35</c:v>
                </c:pt>
                <c:pt idx="3221">
                  <c:v>35</c:v>
                </c:pt>
                <c:pt idx="3222">
                  <c:v>35</c:v>
                </c:pt>
                <c:pt idx="3223">
                  <c:v>60</c:v>
                </c:pt>
                <c:pt idx="3224">
                  <c:v>64.999999999999986</c:v>
                </c:pt>
                <c:pt idx="3225">
                  <c:v>60</c:v>
                </c:pt>
                <c:pt idx="3226">
                  <c:v>50</c:v>
                </c:pt>
                <c:pt idx="3227">
                  <c:v>50</c:v>
                </c:pt>
                <c:pt idx="3228">
                  <c:v>50</c:v>
                </c:pt>
                <c:pt idx="3229">
                  <c:v>60</c:v>
                </c:pt>
                <c:pt idx="3230">
                  <c:v>64.999999999999986</c:v>
                </c:pt>
                <c:pt idx="3231">
                  <c:v>35</c:v>
                </c:pt>
                <c:pt idx="3232">
                  <c:v>35</c:v>
                </c:pt>
                <c:pt idx="3233">
                  <c:v>25.000000000000007</c:v>
                </c:pt>
                <c:pt idx="3234">
                  <c:v>30.000000000000004</c:v>
                </c:pt>
                <c:pt idx="3235">
                  <c:v>44.999999999999993</c:v>
                </c:pt>
                <c:pt idx="3236">
                  <c:v>35</c:v>
                </c:pt>
                <c:pt idx="3237">
                  <c:v>35</c:v>
                </c:pt>
                <c:pt idx="3238">
                  <c:v>40</c:v>
                </c:pt>
                <c:pt idx="3239">
                  <c:v>30.000000000000004</c:v>
                </c:pt>
                <c:pt idx="3240">
                  <c:v>35</c:v>
                </c:pt>
                <c:pt idx="3241">
                  <c:v>49.999999999999993</c:v>
                </c:pt>
                <c:pt idx="3242">
                  <c:v>24.999999999999993</c:v>
                </c:pt>
                <c:pt idx="3243">
                  <c:v>30.000000000000004</c:v>
                </c:pt>
                <c:pt idx="3244">
                  <c:v>30.000000000000004</c:v>
                </c:pt>
                <c:pt idx="3245">
                  <c:v>20</c:v>
                </c:pt>
                <c:pt idx="3246">
                  <c:v>24.999999999999993</c:v>
                </c:pt>
                <c:pt idx="3247">
                  <c:v>40</c:v>
                </c:pt>
                <c:pt idx="3248">
                  <c:v>30.000000000000004</c:v>
                </c:pt>
                <c:pt idx="3249">
                  <c:v>30.000000000000004</c:v>
                </c:pt>
                <c:pt idx="3250">
                  <c:v>30.000000000000004</c:v>
                </c:pt>
                <c:pt idx="3251">
                  <c:v>20</c:v>
                </c:pt>
                <c:pt idx="3252">
                  <c:v>24.999999999999993</c:v>
                </c:pt>
                <c:pt idx="3253">
                  <c:v>65</c:v>
                </c:pt>
                <c:pt idx="3254">
                  <c:v>50</c:v>
                </c:pt>
                <c:pt idx="3255">
                  <c:v>60</c:v>
                </c:pt>
                <c:pt idx="3256">
                  <c:v>40</c:v>
                </c:pt>
                <c:pt idx="3257">
                  <c:v>35</c:v>
                </c:pt>
                <c:pt idx="3258">
                  <c:v>35</c:v>
                </c:pt>
                <c:pt idx="3259">
                  <c:v>44.999999999999993</c:v>
                </c:pt>
                <c:pt idx="3260">
                  <c:v>54.999999999999993</c:v>
                </c:pt>
                <c:pt idx="3261">
                  <c:v>45</c:v>
                </c:pt>
                <c:pt idx="3262">
                  <c:v>40.000000000000007</c:v>
                </c:pt>
                <c:pt idx="3263">
                  <c:v>35</c:v>
                </c:pt>
                <c:pt idx="3264">
                  <c:v>35</c:v>
                </c:pt>
                <c:pt idx="3265">
                  <c:v>45</c:v>
                </c:pt>
                <c:pt idx="3266">
                  <c:v>65.000000000000014</c:v>
                </c:pt>
                <c:pt idx="3267">
                  <c:v>60.000000000000007</c:v>
                </c:pt>
                <c:pt idx="3268">
                  <c:v>55.000000000000014</c:v>
                </c:pt>
                <c:pt idx="3269">
                  <c:v>50</c:v>
                </c:pt>
                <c:pt idx="3270">
                  <c:v>50</c:v>
                </c:pt>
                <c:pt idx="3271">
                  <c:v>60.000000000000007</c:v>
                </c:pt>
                <c:pt idx="3272">
                  <c:v>65.000000000000014</c:v>
                </c:pt>
                <c:pt idx="3273">
                  <c:v>50</c:v>
                </c:pt>
                <c:pt idx="3274">
                  <c:v>45.000000000000007</c:v>
                </c:pt>
                <c:pt idx="3275">
                  <c:v>40</c:v>
                </c:pt>
                <c:pt idx="3276">
                  <c:v>40</c:v>
                </c:pt>
                <c:pt idx="3277">
                  <c:v>50</c:v>
                </c:pt>
                <c:pt idx="3278">
                  <c:v>55.000000000000007</c:v>
                </c:pt>
                <c:pt idx="3279">
                  <c:v>35</c:v>
                </c:pt>
                <c:pt idx="3280">
                  <c:v>30.000000000000011</c:v>
                </c:pt>
                <c:pt idx="3281">
                  <c:v>25.000000000000007</c:v>
                </c:pt>
                <c:pt idx="3282">
                  <c:v>25.000000000000007</c:v>
                </c:pt>
                <c:pt idx="3283">
                  <c:v>35</c:v>
                </c:pt>
                <c:pt idx="3284">
                  <c:v>40</c:v>
                </c:pt>
                <c:pt idx="3285">
                  <c:v>44.999999999999993</c:v>
                </c:pt>
                <c:pt idx="3286">
                  <c:v>35</c:v>
                </c:pt>
                <c:pt idx="3287">
                  <c:v>35</c:v>
                </c:pt>
                <c:pt idx="3288">
                  <c:v>35</c:v>
                </c:pt>
                <c:pt idx="3289">
                  <c:v>44.999999999999993</c:v>
                </c:pt>
                <c:pt idx="3290">
                  <c:v>49.999999999999986</c:v>
                </c:pt>
                <c:pt idx="3291">
                  <c:v>44.999999999999993</c:v>
                </c:pt>
                <c:pt idx="3292">
                  <c:v>35</c:v>
                </c:pt>
                <c:pt idx="3293">
                  <c:v>35</c:v>
                </c:pt>
                <c:pt idx="3294">
                  <c:v>40</c:v>
                </c:pt>
                <c:pt idx="3295">
                  <c:v>65</c:v>
                </c:pt>
                <c:pt idx="3296">
                  <c:v>70</c:v>
                </c:pt>
                <c:pt idx="3297">
                  <c:v>65</c:v>
                </c:pt>
                <c:pt idx="3298">
                  <c:v>55.000000000000007</c:v>
                </c:pt>
                <c:pt idx="3299">
                  <c:v>55.000000000000007</c:v>
                </c:pt>
                <c:pt idx="3300">
                  <c:v>55.000000000000007</c:v>
                </c:pt>
                <c:pt idx="3301">
                  <c:v>65</c:v>
                </c:pt>
                <c:pt idx="3302">
                  <c:v>70</c:v>
                </c:pt>
                <c:pt idx="3303">
                  <c:v>35</c:v>
                </c:pt>
                <c:pt idx="3304">
                  <c:v>35</c:v>
                </c:pt>
                <c:pt idx="3305">
                  <c:v>25.000000000000007</c:v>
                </c:pt>
                <c:pt idx="3306">
                  <c:v>30</c:v>
                </c:pt>
                <c:pt idx="3307">
                  <c:v>45</c:v>
                </c:pt>
                <c:pt idx="3308">
                  <c:v>35</c:v>
                </c:pt>
                <c:pt idx="3309">
                  <c:v>35</c:v>
                </c:pt>
                <c:pt idx="3310">
                  <c:v>35</c:v>
                </c:pt>
                <c:pt idx="3311">
                  <c:v>25.000000000000007</c:v>
                </c:pt>
                <c:pt idx="3312">
                  <c:v>30</c:v>
                </c:pt>
                <c:pt idx="3313">
                  <c:v>45</c:v>
                </c:pt>
                <c:pt idx="3314">
                  <c:v>35</c:v>
                </c:pt>
                <c:pt idx="3315">
                  <c:v>35</c:v>
                </c:pt>
                <c:pt idx="3316">
                  <c:v>35</c:v>
                </c:pt>
                <c:pt idx="3317">
                  <c:v>25.000000000000007</c:v>
                </c:pt>
                <c:pt idx="3318">
                  <c:v>30</c:v>
                </c:pt>
                <c:pt idx="3319">
                  <c:v>45</c:v>
                </c:pt>
                <c:pt idx="3320">
                  <c:v>35</c:v>
                </c:pt>
                <c:pt idx="3321">
                  <c:v>35</c:v>
                </c:pt>
                <c:pt idx="3322">
                  <c:v>35</c:v>
                </c:pt>
                <c:pt idx="3323">
                  <c:v>25.000000000000007</c:v>
                </c:pt>
                <c:pt idx="3324">
                  <c:v>30</c:v>
                </c:pt>
                <c:pt idx="3325">
                  <c:v>45</c:v>
                </c:pt>
                <c:pt idx="3326">
                  <c:v>35</c:v>
                </c:pt>
                <c:pt idx="3327">
                  <c:v>49.999999999999993</c:v>
                </c:pt>
                <c:pt idx="3328">
                  <c:v>45</c:v>
                </c:pt>
                <c:pt idx="3329">
                  <c:v>40</c:v>
                </c:pt>
                <c:pt idx="3330">
                  <c:v>40</c:v>
                </c:pt>
                <c:pt idx="3331">
                  <c:v>49.999999999999993</c:v>
                </c:pt>
                <c:pt idx="3332">
                  <c:v>54.999999999999993</c:v>
                </c:pt>
                <c:pt idx="3333">
                  <c:v>49.999999999999993</c:v>
                </c:pt>
                <c:pt idx="3334">
                  <c:v>45</c:v>
                </c:pt>
                <c:pt idx="3335">
                  <c:v>40</c:v>
                </c:pt>
                <c:pt idx="3336">
                  <c:v>40</c:v>
                </c:pt>
                <c:pt idx="3337">
                  <c:v>49.999999999999993</c:v>
                </c:pt>
                <c:pt idx="3338">
                  <c:v>54.999999999999993</c:v>
                </c:pt>
                <c:pt idx="3339">
                  <c:v>49.999999999999993</c:v>
                </c:pt>
                <c:pt idx="3340">
                  <c:v>45</c:v>
                </c:pt>
                <c:pt idx="3341">
                  <c:v>40</c:v>
                </c:pt>
                <c:pt idx="3342">
                  <c:v>40</c:v>
                </c:pt>
                <c:pt idx="3343">
                  <c:v>49.999999999999993</c:v>
                </c:pt>
                <c:pt idx="3344">
                  <c:v>54.999999999999993</c:v>
                </c:pt>
                <c:pt idx="3345">
                  <c:v>49.999999999999993</c:v>
                </c:pt>
                <c:pt idx="3346">
                  <c:v>45</c:v>
                </c:pt>
                <c:pt idx="3347">
                  <c:v>40</c:v>
                </c:pt>
                <c:pt idx="3348">
                  <c:v>40</c:v>
                </c:pt>
                <c:pt idx="3349">
                  <c:v>49.999999999999993</c:v>
                </c:pt>
                <c:pt idx="3350">
                  <c:v>54.999999999999993</c:v>
                </c:pt>
                <c:pt idx="3351">
                  <c:v>49.999999999999993</c:v>
                </c:pt>
                <c:pt idx="3352">
                  <c:v>45</c:v>
                </c:pt>
                <c:pt idx="3353">
                  <c:v>40</c:v>
                </c:pt>
                <c:pt idx="3354">
                  <c:v>40</c:v>
                </c:pt>
                <c:pt idx="3355">
                  <c:v>49.999999999999993</c:v>
                </c:pt>
                <c:pt idx="3356">
                  <c:v>54.999999999999993</c:v>
                </c:pt>
                <c:pt idx="3357">
                  <c:v>54.999999999999993</c:v>
                </c:pt>
                <c:pt idx="3358">
                  <c:v>50</c:v>
                </c:pt>
                <c:pt idx="3359">
                  <c:v>50</c:v>
                </c:pt>
                <c:pt idx="3360">
                  <c:v>50</c:v>
                </c:pt>
                <c:pt idx="3361">
                  <c:v>60</c:v>
                </c:pt>
                <c:pt idx="3362">
                  <c:v>64.999999999999986</c:v>
                </c:pt>
                <c:pt idx="3363">
                  <c:v>60</c:v>
                </c:pt>
                <c:pt idx="3364">
                  <c:v>50</c:v>
                </c:pt>
                <c:pt idx="3365">
                  <c:v>50</c:v>
                </c:pt>
                <c:pt idx="3366">
                  <c:v>50</c:v>
                </c:pt>
                <c:pt idx="3367">
                  <c:v>60</c:v>
                </c:pt>
                <c:pt idx="3368">
                  <c:v>64.999999999999986</c:v>
                </c:pt>
                <c:pt idx="3369">
                  <c:v>60</c:v>
                </c:pt>
                <c:pt idx="3370">
                  <c:v>50</c:v>
                </c:pt>
                <c:pt idx="3371">
                  <c:v>50</c:v>
                </c:pt>
                <c:pt idx="3372">
                  <c:v>50</c:v>
                </c:pt>
                <c:pt idx="3373">
                  <c:v>60</c:v>
                </c:pt>
                <c:pt idx="3374">
                  <c:v>64.999999999999986</c:v>
                </c:pt>
                <c:pt idx="3375">
                  <c:v>40</c:v>
                </c:pt>
                <c:pt idx="3376">
                  <c:v>40</c:v>
                </c:pt>
                <c:pt idx="3377">
                  <c:v>30.000000000000004</c:v>
                </c:pt>
                <c:pt idx="3378">
                  <c:v>35</c:v>
                </c:pt>
                <c:pt idx="3379">
                  <c:v>50</c:v>
                </c:pt>
                <c:pt idx="3380">
                  <c:v>40</c:v>
                </c:pt>
                <c:pt idx="3381">
                  <c:v>40</c:v>
                </c:pt>
                <c:pt idx="3382">
                  <c:v>40</c:v>
                </c:pt>
                <c:pt idx="3383">
                  <c:v>30.000000000000004</c:v>
                </c:pt>
                <c:pt idx="3384">
                  <c:v>35</c:v>
                </c:pt>
                <c:pt idx="3385">
                  <c:v>50</c:v>
                </c:pt>
                <c:pt idx="3386">
                  <c:v>40</c:v>
                </c:pt>
                <c:pt idx="3387">
                  <c:v>40</c:v>
                </c:pt>
                <c:pt idx="3388">
                  <c:v>40</c:v>
                </c:pt>
                <c:pt idx="3389">
                  <c:v>30.000000000000004</c:v>
                </c:pt>
                <c:pt idx="3390">
                  <c:v>35</c:v>
                </c:pt>
                <c:pt idx="3391">
                  <c:v>50</c:v>
                </c:pt>
                <c:pt idx="3392">
                  <c:v>40</c:v>
                </c:pt>
                <c:pt idx="3393">
                  <c:v>40</c:v>
                </c:pt>
                <c:pt idx="3394">
                  <c:v>40</c:v>
                </c:pt>
                <c:pt idx="3395">
                  <c:v>30.000000000000004</c:v>
                </c:pt>
                <c:pt idx="3396">
                  <c:v>35</c:v>
                </c:pt>
                <c:pt idx="3397">
                  <c:v>50</c:v>
                </c:pt>
                <c:pt idx="3398">
                  <c:v>40</c:v>
                </c:pt>
                <c:pt idx="3399">
                  <c:v>54.999999999999993</c:v>
                </c:pt>
                <c:pt idx="3400">
                  <c:v>50</c:v>
                </c:pt>
                <c:pt idx="3401">
                  <c:v>45</c:v>
                </c:pt>
                <c:pt idx="3402">
                  <c:v>45</c:v>
                </c:pt>
                <c:pt idx="3403">
                  <c:v>54.999999999999993</c:v>
                </c:pt>
                <c:pt idx="3404">
                  <c:v>60</c:v>
                </c:pt>
                <c:pt idx="3405">
                  <c:v>54.999999999999993</c:v>
                </c:pt>
                <c:pt idx="3406">
                  <c:v>50</c:v>
                </c:pt>
                <c:pt idx="3407">
                  <c:v>45</c:v>
                </c:pt>
                <c:pt idx="3408">
                  <c:v>45</c:v>
                </c:pt>
                <c:pt idx="3409">
                  <c:v>54.999999999999993</c:v>
                </c:pt>
                <c:pt idx="3410">
                  <c:v>60</c:v>
                </c:pt>
                <c:pt idx="3411">
                  <c:v>54.999999999999993</c:v>
                </c:pt>
                <c:pt idx="3412">
                  <c:v>50</c:v>
                </c:pt>
                <c:pt idx="3413">
                  <c:v>45</c:v>
                </c:pt>
                <c:pt idx="3414">
                  <c:v>45</c:v>
                </c:pt>
                <c:pt idx="3415">
                  <c:v>54.999999999999993</c:v>
                </c:pt>
                <c:pt idx="3416">
                  <c:v>60</c:v>
                </c:pt>
                <c:pt idx="3417">
                  <c:v>54.999999999999993</c:v>
                </c:pt>
                <c:pt idx="3418">
                  <c:v>50</c:v>
                </c:pt>
                <c:pt idx="3419">
                  <c:v>45</c:v>
                </c:pt>
                <c:pt idx="3420">
                  <c:v>45</c:v>
                </c:pt>
                <c:pt idx="3421">
                  <c:v>54.999999999999993</c:v>
                </c:pt>
                <c:pt idx="3422">
                  <c:v>60</c:v>
                </c:pt>
                <c:pt idx="3423">
                  <c:v>54.999999999999993</c:v>
                </c:pt>
                <c:pt idx="3424">
                  <c:v>50</c:v>
                </c:pt>
                <c:pt idx="3425">
                  <c:v>45</c:v>
                </c:pt>
                <c:pt idx="3426">
                  <c:v>45</c:v>
                </c:pt>
                <c:pt idx="3427">
                  <c:v>54.999999999999993</c:v>
                </c:pt>
                <c:pt idx="3428">
                  <c:v>60</c:v>
                </c:pt>
                <c:pt idx="3429">
                  <c:v>60</c:v>
                </c:pt>
                <c:pt idx="3430">
                  <c:v>55.000000000000007</c:v>
                </c:pt>
                <c:pt idx="3431">
                  <c:v>55.000000000000007</c:v>
                </c:pt>
                <c:pt idx="3432">
                  <c:v>55.000000000000007</c:v>
                </c:pt>
                <c:pt idx="3433">
                  <c:v>65</c:v>
                </c:pt>
                <c:pt idx="3434">
                  <c:v>70</c:v>
                </c:pt>
                <c:pt idx="3435">
                  <c:v>65</c:v>
                </c:pt>
                <c:pt idx="3436">
                  <c:v>55.000000000000007</c:v>
                </c:pt>
                <c:pt idx="3437">
                  <c:v>55.000000000000007</c:v>
                </c:pt>
                <c:pt idx="3438">
                  <c:v>55.000000000000007</c:v>
                </c:pt>
                <c:pt idx="3439">
                  <c:v>65</c:v>
                </c:pt>
                <c:pt idx="3440">
                  <c:v>70</c:v>
                </c:pt>
                <c:pt idx="3441">
                  <c:v>65</c:v>
                </c:pt>
                <c:pt idx="3442">
                  <c:v>55.000000000000007</c:v>
                </c:pt>
                <c:pt idx="3443">
                  <c:v>55.000000000000007</c:v>
                </c:pt>
                <c:pt idx="3444">
                  <c:v>55.000000000000007</c:v>
                </c:pt>
                <c:pt idx="3445">
                  <c:v>65</c:v>
                </c:pt>
                <c:pt idx="3446">
                  <c:v>70</c:v>
                </c:pt>
                <c:pt idx="3447">
                  <c:v>35</c:v>
                </c:pt>
                <c:pt idx="3448">
                  <c:v>35</c:v>
                </c:pt>
                <c:pt idx="3449">
                  <c:v>25.000000000000007</c:v>
                </c:pt>
                <c:pt idx="3450">
                  <c:v>30</c:v>
                </c:pt>
                <c:pt idx="3451">
                  <c:v>45</c:v>
                </c:pt>
                <c:pt idx="3452">
                  <c:v>35</c:v>
                </c:pt>
                <c:pt idx="3453">
                  <c:v>35</c:v>
                </c:pt>
                <c:pt idx="3454">
                  <c:v>35</c:v>
                </c:pt>
                <c:pt idx="3455">
                  <c:v>25.000000000000007</c:v>
                </c:pt>
                <c:pt idx="3456">
                  <c:v>30</c:v>
                </c:pt>
                <c:pt idx="3457">
                  <c:v>45</c:v>
                </c:pt>
                <c:pt idx="3458">
                  <c:v>35</c:v>
                </c:pt>
                <c:pt idx="3459">
                  <c:v>35</c:v>
                </c:pt>
                <c:pt idx="3460">
                  <c:v>35</c:v>
                </c:pt>
                <c:pt idx="3461">
                  <c:v>25.000000000000007</c:v>
                </c:pt>
                <c:pt idx="3462">
                  <c:v>30</c:v>
                </c:pt>
                <c:pt idx="3463">
                  <c:v>45</c:v>
                </c:pt>
                <c:pt idx="3464">
                  <c:v>35</c:v>
                </c:pt>
                <c:pt idx="3465">
                  <c:v>35</c:v>
                </c:pt>
                <c:pt idx="3466">
                  <c:v>35</c:v>
                </c:pt>
                <c:pt idx="3467">
                  <c:v>25.000000000000007</c:v>
                </c:pt>
                <c:pt idx="3468">
                  <c:v>30</c:v>
                </c:pt>
                <c:pt idx="3469">
                  <c:v>45</c:v>
                </c:pt>
                <c:pt idx="3470">
                  <c:v>35</c:v>
                </c:pt>
                <c:pt idx="3471">
                  <c:v>49.999999999999993</c:v>
                </c:pt>
                <c:pt idx="3472">
                  <c:v>45</c:v>
                </c:pt>
                <c:pt idx="3473">
                  <c:v>40</c:v>
                </c:pt>
                <c:pt idx="3474">
                  <c:v>40</c:v>
                </c:pt>
                <c:pt idx="3475">
                  <c:v>49.999999999999993</c:v>
                </c:pt>
                <c:pt idx="3476">
                  <c:v>54.999999999999993</c:v>
                </c:pt>
                <c:pt idx="3477">
                  <c:v>49.999999999999993</c:v>
                </c:pt>
                <c:pt idx="3478">
                  <c:v>45</c:v>
                </c:pt>
                <c:pt idx="3479">
                  <c:v>40</c:v>
                </c:pt>
                <c:pt idx="3480">
                  <c:v>40</c:v>
                </c:pt>
                <c:pt idx="3481">
                  <c:v>49.999999999999993</c:v>
                </c:pt>
                <c:pt idx="3482">
                  <c:v>54.999999999999993</c:v>
                </c:pt>
                <c:pt idx="3483">
                  <c:v>49.999999999999993</c:v>
                </c:pt>
                <c:pt idx="3484">
                  <c:v>45</c:v>
                </c:pt>
                <c:pt idx="3485">
                  <c:v>40</c:v>
                </c:pt>
                <c:pt idx="3486">
                  <c:v>40</c:v>
                </c:pt>
                <c:pt idx="3487">
                  <c:v>49.999999999999993</c:v>
                </c:pt>
                <c:pt idx="3488">
                  <c:v>54.999999999999993</c:v>
                </c:pt>
                <c:pt idx="3489">
                  <c:v>49.999999999999993</c:v>
                </c:pt>
                <c:pt idx="3490">
                  <c:v>45</c:v>
                </c:pt>
                <c:pt idx="3491">
                  <c:v>40</c:v>
                </c:pt>
                <c:pt idx="3492">
                  <c:v>40</c:v>
                </c:pt>
                <c:pt idx="3493">
                  <c:v>49.999999999999993</c:v>
                </c:pt>
                <c:pt idx="3494">
                  <c:v>54.999999999999993</c:v>
                </c:pt>
                <c:pt idx="3495">
                  <c:v>49.999999999999993</c:v>
                </c:pt>
                <c:pt idx="3496">
                  <c:v>45</c:v>
                </c:pt>
                <c:pt idx="3497">
                  <c:v>40</c:v>
                </c:pt>
                <c:pt idx="3498">
                  <c:v>40</c:v>
                </c:pt>
                <c:pt idx="3499">
                  <c:v>49.999999999999993</c:v>
                </c:pt>
                <c:pt idx="3500">
                  <c:v>54.999999999999993</c:v>
                </c:pt>
                <c:pt idx="3501">
                  <c:v>54.999999999999993</c:v>
                </c:pt>
                <c:pt idx="3502">
                  <c:v>50</c:v>
                </c:pt>
                <c:pt idx="3503">
                  <c:v>50</c:v>
                </c:pt>
                <c:pt idx="3504">
                  <c:v>50</c:v>
                </c:pt>
                <c:pt idx="3505">
                  <c:v>60</c:v>
                </c:pt>
                <c:pt idx="3506">
                  <c:v>64.999999999999986</c:v>
                </c:pt>
                <c:pt idx="3507">
                  <c:v>60</c:v>
                </c:pt>
                <c:pt idx="3508">
                  <c:v>50</c:v>
                </c:pt>
                <c:pt idx="3509">
                  <c:v>50</c:v>
                </c:pt>
                <c:pt idx="3510">
                  <c:v>50</c:v>
                </c:pt>
                <c:pt idx="3511">
                  <c:v>60</c:v>
                </c:pt>
                <c:pt idx="3512">
                  <c:v>64.999999999999986</c:v>
                </c:pt>
                <c:pt idx="3513">
                  <c:v>60</c:v>
                </c:pt>
                <c:pt idx="3514">
                  <c:v>50</c:v>
                </c:pt>
                <c:pt idx="3515">
                  <c:v>50</c:v>
                </c:pt>
                <c:pt idx="3516">
                  <c:v>50</c:v>
                </c:pt>
                <c:pt idx="3517">
                  <c:v>60</c:v>
                </c:pt>
                <c:pt idx="3518">
                  <c:v>64.999999999999986</c:v>
                </c:pt>
                <c:pt idx="3519">
                  <c:v>40</c:v>
                </c:pt>
                <c:pt idx="3520">
                  <c:v>40</c:v>
                </c:pt>
                <c:pt idx="3521">
                  <c:v>30.000000000000004</c:v>
                </c:pt>
                <c:pt idx="3522">
                  <c:v>35</c:v>
                </c:pt>
                <c:pt idx="3523">
                  <c:v>50</c:v>
                </c:pt>
                <c:pt idx="3524">
                  <c:v>40</c:v>
                </c:pt>
                <c:pt idx="3525">
                  <c:v>40</c:v>
                </c:pt>
                <c:pt idx="3526">
                  <c:v>40</c:v>
                </c:pt>
                <c:pt idx="3527">
                  <c:v>30.000000000000004</c:v>
                </c:pt>
                <c:pt idx="3528">
                  <c:v>35</c:v>
                </c:pt>
                <c:pt idx="3529">
                  <c:v>50</c:v>
                </c:pt>
                <c:pt idx="3530">
                  <c:v>40</c:v>
                </c:pt>
                <c:pt idx="3531">
                  <c:v>40</c:v>
                </c:pt>
                <c:pt idx="3532">
                  <c:v>40</c:v>
                </c:pt>
                <c:pt idx="3533">
                  <c:v>30.000000000000004</c:v>
                </c:pt>
                <c:pt idx="3534">
                  <c:v>35</c:v>
                </c:pt>
                <c:pt idx="3535">
                  <c:v>50</c:v>
                </c:pt>
                <c:pt idx="3536">
                  <c:v>40</c:v>
                </c:pt>
                <c:pt idx="3537">
                  <c:v>40</c:v>
                </c:pt>
                <c:pt idx="3538">
                  <c:v>40</c:v>
                </c:pt>
                <c:pt idx="3539">
                  <c:v>30.000000000000004</c:v>
                </c:pt>
                <c:pt idx="3540">
                  <c:v>35</c:v>
                </c:pt>
                <c:pt idx="3541">
                  <c:v>50</c:v>
                </c:pt>
                <c:pt idx="3542">
                  <c:v>40</c:v>
                </c:pt>
                <c:pt idx="3543">
                  <c:v>54.999999999999993</c:v>
                </c:pt>
                <c:pt idx="3544">
                  <c:v>50</c:v>
                </c:pt>
                <c:pt idx="3545">
                  <c:v>45</c:v>
                </c:pt>
                <c:pt idx="3546">
                  <c:v>45</c:v>
                </c:pt>
                <c:pt idx="3547">
                  <c:v>54.999999999999993</c:v>
                </c:pt>
                <c:pt idx="3548">
                  <c:v>60</c:v>
                </c:pt>
                <c:pt idx="3549">
                  <c:v>54.999999999999993</c:v>
                </c:pt>
                <c:pt idx="3550">
                  <c:v>50</c:v>
                </c:pt>
                <c:pt idx="3551">
                  <c:v>45</c:v>
                </c:pt>
                <c:pt idx="3552">
                  <c:v>45</c:v>
                </c:pt>
                <c:pt idx="3553">
                  <c:v>54.999999999999993</c:v>
                </c:pt>
                <c:pt idx="3554">
                  <c:v>60</c:v>
                </c:pt>
                <c:pt idx="3555">
                  <c:v>54.999999999999993</c:v>
                </c:pt>
                <c:pt idx="3556">
                  <c:v>50</c:v>
                </c:pt>
                <c:pt idx="3557">
                  <c:v>45</c:v>
                </c:pt>
                <c:pt idx="3558">
                  <c:v>45</c:v>
                </c:pt>
                <c:pt idx="3559">
                  <c:v>54.999999999999993</c:v>
                </c:pt>
                <c:pt idx="3560">
                  <c:v>60</c:v>
                </c:pt>
                <c:pt idx="3561">
                  <c:v>54.999999999999993</c:v>
                </c:pt>
                <c:pt idx="3562">
                  <c:v>50</c:v>
                </c:pt>
                <c:pt idx="3563">
                  <c:v>45</c:v>
                </c:pt>
                <c:pt idx="3564">
                  <c:v>45</c:v>
                </c:pt>
                <c:pt idx="3565">
                  <c:v>54.999999999999993</c:v>
                </c:pt>
                <c:pt idx="3566">
                  <c:v>60</c:v>
                </c:pt>
                <c:pt idx="3567">
                  <c:v>54.999999999999993</c:v>
                </c:pt>
                <c:pt idx="3568">
                  <c:v>50</c:v>
                </c:pt>
                <c:pt idx="3569">
                  <c:v>45</c:v>
                </c:pt>
                <c:pt idx="3570">
                  <c:v>45</c:v>
                </c:pt>
                <c:pt idx="3571">
                  <c:v>54.999999999999993</c:v>
                </c:pt>
                <c:pt idx="3572">
                  <c:v>60</c:v>
                </c:pt>
                <c:pt idx="3573">
                  <c:v>60</c:v>
                </c:pt>
                <c:pt idx="3574">
                  <c:v>55.000000000000007</c:v>
                </c:pt>
                <c:pt idx="3575">
                  <c:v>55.000000000000007</c:v>
                </c:pt>
                <c:pt idx="3576">
                  <c:v>55.000000000000007</c:v>
                </c:pt>
                <c:pt idx="3577">
                  <c:v>65</c:v>
                </c:pt>
                <c:pt idx="3578">
                  <c:v>70</c:v>
                </c:pt>
                <c:pt idx="3579">
                  <c:v>65</c:v>
                </c:pt>
                <c:pt idx="3580">
                  <c:v>55.000000000000007</c:v>
                </c:pt>
                <c:pt idx="3581">
                  <c:v>55.000000000000007</c:v>
                </c:pt>
                <c:pt idx="3582">
                  <c:v>55.000000000000007</c:v>
                </c:pt>
                <c:pt idx="3583">
                  <c:v>65</c:v>
                </c:pt>
                <c:pt idx="3584">
                  <c:v>70</c:v>
                </c:pt>
                <c:pt idx="3585">
                  <c:v>65</c:v>
                </c:pt>
                <c:pt idx="3586">
                  <c:v>55.000000000000007</c:v>
                </c:pt>
                <c:pt idx="3587">
                  <c:v>55.000000000000007</c:v>
                </c:pt>
                <c:pt idx="3588">
                  <c:v>55.000000000000007</c:v>
                </c:pt>
                <c:pt idx="3589">
                  <c:v>65</c:v>
                </c:pt>
                <c:pt idx="3590">
                  <c:v>70</c:v>
                </c:pt>
                <c:pt idx="3591">
                  <c:v>35</c:v>
                </c:pt>
                <c:pt idx="3592">
                  <c:v>35</c:v>
                </c:pt>
                <c:pt idx="3593">
                  <c:v>25.000000000000007</c:v>
                </c:pt>
                <c:pt idx="3594">
                  <c:v>30</c:v>
                </c:pt>
                <c:pt idx="3595">
                  <c:v>45</c:v>
                </c:pt>
                <c:pt idx="3596">
                  <c:v>35</c:v>
                </c:pt>
                <c:pt idx="3597">
                  <c:v>35</c:v>
                </c:pt>
                <c:pt idx="3598">
                  <c:v>35</c:v>
                </c:pt>
                <c:pt idx="3599">
                  <c:v>25.000000000000007</c:v>
                </c:pt>
                <c:pt idx="3600">
                  <c:v>30</c:v>
                </c:pt>
                <c:pt idx="3601">
                  <c:v>45</c:v>
                </c:pt>
                <c:pt idx="3602">
                  <c:v>35</c:v>
                </c:pt>
                <c:pt idx="3603">
                  <c:v>35</c:v>
                </c:pt>
                <c:pt idx="3604">
                  <c:v>35</c:v>
                </c:pt>
                <c:pt idx="3605">
                  <c:v>25.000000000000007</c:v>
                </c:pt>
                <c:pt idx="3606">
                  <c:v>30</c:v>
                </c:pt>
                <c:pt idx="3607">
                  <c:v>45</c:v>
                </c:pt>
                <c:pt idx="3608">
                  <c:v>35</c:v>
                </c:pt>
                <c:pt idx="3609">
                  <c:v>35</c:v>
                </c:pt>
                <c:pt idx="3610">
                  <c:v>35</c:v>
                </c:pt>
                <c:pt idx="3611">
                  <c:v>25.000000000000007</c:v>
                </c:pt>
                <c:pt idx="3612">
                  <c:v>30</c:v>
                </c:pt>
                <c:pt idx="3613">
                  <c:v>45</c:v>
                </c:pt>
                <c:pt idx="3614">
                  <c:v>35</c:v>
                </c:pt>
                <c:pt idx="3615">
                  <c:v>49.999999999999993</c:v>
                </c:pt>
                <c:pt idx="3616">
                  <c:v>45</c:v>
                </c:pt>
                <c:pt idx="3617">
                  <c:v>40</c:v>
                </c:pt>
                <c:pt idx="3618">
                  <c:v>40</c:v>
                </c:pt>
                <c:pt idx="3619">
                  <c:v>49.999999999999993</c:v>
                </c:pt>
                <c:pt idx="3620">
                  <c:v>54.999999999999993</c:v>
                </c:pt>
                <c:pt idx="3621">
                  <c:v>49.999999999999993</c:v>
                </c:pt>
                <c:pt idx="3622">
                  <c:v>45</c:v>
                </c:pt>
                <c:pt idx="3623">
                  <c:v>40</c:v>
                </c:pt>
                <c:pt idx="3624">
                  <c:v>40</c:v>
                </c:pt>
                <c:pt idx="3625">
                  <c:v>49.999999999999993</c:v>
                </c:pt>
                <c:pt idx="3626">
                  <c:v>54.999999999999993</c:v>
                </c:pt>
                <c:pt idx="3627">
                  <c:v>49.999999999999993</c:v>
                </c:pt>
                <c:pt idx="3628">
                  <c:v>45</c:v>
                </c:pt>
                <c:pt idx="3629">
                  <c:v>40</c:v>
                </c:pt>
                <c:pt idx="3630">
                  <c:v>40</c:v>
                </c:pt>
                <c:pt idx="3631">
                  <c:v>49.999999999999993</c:v>
                </c:pt>
                <c:pt idx="3632">
                  <c:v>54.999999999999993</c:v>
                </c:pt>
                <c:pt idx="3633">
                  <c:v>49.999999999999993</c:v>
                </c:pt>
                <c:pt idx="3634">
                  <c:v>45</c:v>
                </c:pt>
                <c:pt idx="3635">
                  <c:v>40</c:v>
                </c:pt>
                <c:pt idx="3636">
                  <c:v>40</c:v>
                </c:pt>
                <c:pt idx="3637">
                  <c:v>49.999999999999993</c:v>
                </c:pt>
                <c:pt idx="3638">
                  <c:v>54.999999999999993</c:v>
                </c:pt>
                <c:pt idx="3639">
                  <c:v>49.999999999999993</c:v>
                </c:pt>
                <c:pt idx="3640">
                  <c:v>45</c:v>
                </c:pt>
                <c:pt idx="3641">
                  <c:v>40</c:v>
                </c:pt>
                <c:pt idx="3642">
                  <c:v>40</c:v>
                </c:pt>
                <c:pt idx="3643">
                  <c:v>49.999999999999993</c:v>
                </c:pt>
                <c:pt idx="3644">
                  <c:v>54.999999999999993</c:v>
                </c:pt>
                <c:pt idx="3645">
                  <c:v>54.999999999999993</c:v>
                </c:pt>
                <c:pt idx="3646">
                  <c:v>50</c:v>
                </c:pt>
                <c:pt idx="3647">
                  <c:v>50</c:v>
                </c:pt>
                <c:pt idx="3648">
                  <c:v>50</c:v>
                </c:pt>
                <c:pt idx="3649">
                  <c:v>60</c:v>
                </c:pt>
                <c:pt idx="3650">
                  <c:v>64.999999999999986</c:v>
                </c:pt>
                <c:pt idx="3651">
                  <c:v>60</c:v>
                </c:pt>
                <c:pt idx="3652">
                  <c:v>50</c:v>
                </c:pt>
                <c:pt idx="3653">
                  <c:v>50</c:v>
                </c:pt>
                <c:pt idx="3654">
                  <c:v>50</c:v>
                </c:pt>
                <c:pt idx="3655">
                  <c:v>60</c:v>
                </c:pt>
                <c:pt idx="3656">
                  <c:v>64.999999999999986</c:v>
                </c:pt>
                <c:pt idx="3657">
                  <c:v>60</c:v>
                </c:pt>
                <c:pt idx="3658">
                  <c:v>50</c:v>
                </c:pt>
                <c:pt idx="3659">
                  <c:v>50</c:v>
                </c:pt>
                <c:pt idx="3660">
                  <c:v>50</c:v>
                </c:pt>
                <c:pt idx="3661">
                  <c:v>60</c:v>
                </c:pt>
                <c:pt idx="3662">
                  <c:v>64.999999999999986</c:v>
                </c:pt>
                <c:pt idx="3663">
                  <c:v>40</c:v>
                </c:pt>
                <c:pt idx="3664">
                  <c:v>40</c:v>
                </c:pt>
                <c:pt idx="3665">
                  <c:v>30.000000000000004</c:v>
                </c:pt>
                <c:pt idx="3666">
                  <c:v>35</c:v>
                </c:pt>
                <c:pt idx="3667">
                  <c:v>50</c:v>
                </c:pt>
                <c:pt idx="3668">
                  <c:v>40</c:v>
                </c:pt>
                <c:pt idx="3669">
                  <c:v>40</c:v>
                </c:pt>
                <c:pt idx="3670">
                  <c:v>40</c:v>
                </c:pt>
                <c:pt idx="3671">
                  <c:v>30.000000000000004</c:v>
                </c:pt>
                <c:pt idx="3672">
                  <c:v>35</c:v>
                </c:pt>
                <c:pt idx="3673">
                  <c:v>50</c:v>
                </c:pt>
                <c:pt idx="3674">
                  <c:v>40</c:v>
                </c:pt>
                <c:pt idx="3675">
                  <c:v>40</c:v>
                </c:pt>
                <c:pt idx="3676">
                  <c:v>40</c:v>
                </c:pt>
                <c:pt idx="3677">
                  <c:v>30.000000000000004</c:v>
                </c:pt>
                <c:pt idx="3678">
                  <c:v>35</c:v>
                </c:pt>
                <c:pt idx="3679">
                  <c:v>50</c:v>
                </c:pt>
                <c:pt idx="3680">
                  <c:v>40</c:v>
                </c:pt>
                <c:pt idx="3681">
                  <c:v>40</c:v>
                </c:pt>
                <c:pt idx="3682">
                  <c:v>40</c:v>
                </c:pt>
                <c:pt idx="3683">
                  <c:v>30.000000000000004</c:v>
                </c:pt>
                <c:pt idx="3684">
                  <c:v>35</c:v>
                </c:pt>
                <c:pt idx="3685">
                  <c:v>50</c:v>
                </c:pt>
                <c:pt idx="3686">
                  <c:v>40</c:v>
                </c:pt>
                <c:pt idx="3687">
                  <c:v>54.999999999999993</c:v>
                </c:pt>
                <c:pt idx="3688">
                  <c:v>50</c:v>
                </c:pt>
                <c:pt idx="3689">
                  <c:v>45</c:v>
                </c:pt>
                <c:pt idx="3690">
                  <c:v>45</c:v>
                </c:pt>
                <c:pt idx="3691">
                  <c:v>54.999999999999993</c:v>
                </c:pt>
                <c:pt idx="3692">
                  <c:v>60</c:v>
                </c:pt>
                <c:pt idx="3693">
                  <c:v>54.999999999999993</c:v>
                </c:pt>
                <c:pt idx="3694">
                  <c:v>50</c:v>
                </c:pt>
                <c:pt idx="3695">
                  <c:v>45</c:v>
                </c:pt>
                <c:pt idx="3696">
                  <c:v>45</c:v>
                </c:pt>
                <c:pt idx="3697">
                  <c:v>54.999999999999993</c:v>
                </c:pt>
                <c:pt idx="3698">
                  <c:v>60</c:v>
                </c:pt>
                <c:pt idx="3699">
                  <c:v>54.999999999999993</c:v>
                </c:pt>
                <c:pt idx="3700">
                  <c:v>50</c:v>
                </c:pt>
                <c:pt idx="3701">
                  <c:v>45</c:v>
                </c:pt>
                <c:pt idx="3702">
                  <c:v>45</c:v>
                </c:pt>
                <c:pt idx="3703">
                  <c:v>54.999999999999993</c:v>
                </c:pt>
                <c:pt idx="3704">
                  <c:v>60</c:v>
                </c:pt>
                <c:pt idx="3705">
                  <c:v>54.999999999999993</c:v>
                </c:pt>
                <c:pt idx="3706">
                  <c:v>50</c:v>
                </c:pt>
                <c:pt idx="3707">
                  <c:v>45</c:v>
                </c:pt>
                <c:pt idx="3708">
                  <c:v>45</c:v>
                </c:pt>
                <c:pt idx="3709">
                  <c:v>54.999999999999993</c:v>
                </c:pt>
                <c:pt idx="3710">
                  <c:v>60</c:v>
                </c:pt>
                <c:pt idx="3711">
                  <c:v>54.999999999999993</c:v>
                </c:pt>
                <c:pt idx="3712">
                  <c:v>50</c:v>
                </c:pt>
                <c:pt idx="3713">
                  <c:v>45</c:v>
                </c:pt>
                <c:pt idx="3714">
                  <c:v>45</c:v>
                </c:pt>
                <c:pt idx="3715">
                  <c:v>54.999999999999993</c:v>
                </c:pt>
                <c:pt idx="3716">
                  <c:v>60</c:v>
                </c:pt>
                <c:pt idx="3717">
                  <c:v>60</c:v>
                </c:pt>
                <c:pt idx="3718">
                  <c:v>55.000000000000007</c:v>
                </c:pt>
                <c:pt idx="3719">
                  <c:v>55.000000000000007</c:v>
                </c:pt>
                <c:pt idx="3720">
                  <c:v>55.000000000000007</c:v>
                </c:pt>
                <c:pt idx="3721">
                  <c:v>65</c:v>
                </c:pt>
                <c:pt idx="3722">
                  <c:v>70</c:v>
                </c:pt>
                <c:pt idx="3723">
                  <c:v>65</c:v>
                </c:pt>
                <c:pt idx="3724">
                  <c:v>55.000000000000007</c:v>
                </c:pt>
                <c:pt idx="3725">
                  <c:v>55.000000000000007</c:v>
                </c:pt>
                <c:pt idx="3726">
                  <c:v>55.000000000000007</c:v>
                </c:pt>
                <c:pt idx="3727">
                  <c:v>65</c:v>
                </c:pt>
                <c:pt idx="3728">
                  <c:v>70</c:v>
                </c:pt>
                <c:pt idx="3729">
                  <c:v>65</c:v>
                </c:pt>
                <c:pt idx="3730">
                  <c:v>55.000000000000007</c:v>
                </c:pt>
                <c:pt idx="3731">
                  <c:v>55.000000000000007</c:v>
                </c:pt>
                <c:pt idx="3732">
                  <c:v>55.000000000000007</c:v>
                </c:pt>
                <c:pt idx="3733">
                  <c:v>65</c:v>
                </c:pt>
                <c:pt idx="3734">
                  <c:v>70</c:v>
                </c:pt>
                <c:pt idx="3735">
                  <c:v>45</c:v>
                </c:pt>
                <c:pt idx="3736">
                  <c:v>45</c:v>
                </c:pt>
                <c:pt idx="3737">
                  <c:v>35</c:v>
                </c:pt>
                <c:pt idx="3738">
                  <c:v>40</c:v>
                </c:pt>
                <c:pt idx="3739">
                  <c:v>55.000000000000007</c:v>
                </c:pt>
                <c:pt idx="3740">
                  <c:v>45</c:v>
                </c:pt>
                <c:pt idx="3741">
                  <c:v>45</c:v>
                </c:pt>
                <c:pt idx="3742">
                  <c:v>45</c:v>
                </c:pt>
                <c:pt idx="3743">
                  <c:v>35</c:v>
                </c:pt>
                <c:pt idx="3744">
                  <c:v>40</c:v>
                </c:pt>
                <c:pt idx="3745">
                  <c:v>55.000000000000007</c:v>
                </c:pt>
                <c:pt idx="3746">
                  <c:v>45</c:v>
                </c:pt>
                <c:pt idx="3747">
                  <c:v>45</c:v>
                </c:pt>
                <c:pt idx="3748">
                  <c:v>45</c:v>
                </c:pt>
                <c:pt idx="3749">
                  <c:v>35</c:v>
                </c:pt>
                <c:pt idx="3750">
                  <c:v>40</c:v>
                </c:pt>
                <c:pt idx="3751">
                  <c:v>55.000000000000007</c:v>
                </c:pt>
                <c:pt idx="3752">
                  <c:v>45</c:v>
                </c:pt>
                <c:pt idx="3753">
                  <c:v>45</c:v>
                </c:pt>
                <c:pt idx="3754">
                  <c:v>45</c:v>
                </c:pt>
                <c:pt idx="3755">
                  <c:v>35</c:v>
                </c:pt>
                <c:pt idx="3756">
                  <c:v>40</c:v>
                </c:pt>
                <c:pt idx="3757">
                  <c:v>55.000000000000007</c:v>
                </c:pt>
                <c:pt idx="3758">
                  <c:v>45</c:v>
                </c:pt>
                <c:pt idx="3759">
                  <c:v>60</c:v>
                </c:pt>
                <c:pt idx="3760">
                  <c:v>55.000000000000007</c:v>
                </c:pt>
                <c:pt idx="3761">
                  <c:v>50</c:v>
                </c:pt>
                <c:pt idx="3762">
                  <c:v>50</c:v>
                </c:pt>
                <c:pt idx="3763">
                  <c:v>60</c:v>
                </c:pt>
                <c:pt idx="3764">
                  <c:v>65</c:v>
                </c:pt>
                <c:pt idx="3765">
                  <c:v>60</c:v>
                </c:pt>
                <c:pt idx="3766">
                  <c:v>55.000000000000007</c:v>
                </c:pt>
                <c:pt idx="3767">
                  <c:v>50</c:v>
                </c:pt>
                <c:pt idx="3768">
                  <c:v>50</c:v>
                </c:pt>
                <c:pt idx="3769">
                  <c:v>60</c:v>
                </c:pt>
                <c:pt idx="3770">
                  <c:v>65</c:v>
                </c:pt>
                <c:pt idx="3771">
                  <c:v>60</c:v>
                </c:pt>
                <c:pt idx="3772">
                  <c:v>55.000000000000007</c:v>
                </c:pt>
                <c:pt idx="3773">
                  <c:v>50</c:v>
                </c:pt>
                <c:pt idx="3774">
                  <c:v>50</c:v>
                </c:pt>
                <c:pt idx="3775">
                  <c:v>60</c:v>
                </c:pt>
                <c:pt idx="3776">
                  <c:v>65</c:v>
                </c:pt>
                <c:pt idx="3777">
                  <c:v>60</c:v>
                </c:pt>
                <c:pt idx="3778">
                  <c:v>55.000000000000007</c:v>
                </c:pt>
                <c:pt idx="3779">
                  <c:v>50</c:v>
                </c:pt>
                <c:pt idx="3780">
                  <c:v>50</c:v>
                </c:pt>
                <c:pt idx="3781">
                  <c:v>60</c:v>
                </c:pt>
                <c:pt idx="3782">
                  <c:v>65</c:v>
                </c:pt>
                <c:pt idx="3783">
                  <c:v>60</c:v>
                </c:pt>
                <c:pt idx="3784">
                  <c:v>55.000000000000007</c:v>
                </c:pt>
                <c:pt idx="3785">
                  <c:v>50</c:v>
                </c:pt>
                <c:pt idx="3786">
                  <c:v>50</c:v>
                </c:pt>
                <c:pt idx="3787">
                  <c:v>60</c:v>
                </c:pt>
                <c:pt idx="3788">
                  <c:v>65</c:v>
                </c:pt>
                <c:pt idx="3789">
                  <c:v>65</c:v>
                </c:pt>
                <c:pt idx="3790">
                  <c:v>60.000000000000007</c:v>
                </c:pt>
                <c:pt idx="3791">
                  <c:v>60.000000000000007</c:v>
                </c:pt>
                <c:pt idx="3792">
                  <c:v>60.000000000000007</c:v>
                </c:pt>
                <c:pt idx="3793">
                  <c:v>70</c:v>
                </c:pt>
                <c:pt idx="3794">
                  <c:v>75</c:v>
                </c:pt>
                <c:pt idx="3795">
                  <c:v>70</c:v>
                </c:pt>
                <c:pt idx="3796">
                  <c:v>60.000000000000007</c:v>
                </c:pt>
                <c:pt idx="3797">
                  <c:v>60.000000000000007</c:v>
                </c:pt>
                <c:pt idx="3798">
                  <c:v>60.000000000000007</c:v>
                </c:pt>
                <c:pt idx="3799">
                  <c:v>70</c:v>
                </c:pt>
                <c:pt idx="3800">
                  <c:v>75</c:v>
                </c:pt>
                <c:pt idx="3801">
                  <c:v>70</c:v>
                </c:pt>
                <c:pt idx="3802">
                  <c:v>60.000000000000007</c:v>
                </c:pt>
                <c:pt idx="3803">
                  <c:v>60.000000000000007</c:v>
                </c:pt>
                <c:pt idx="3804">
                  <c:v>60.000000000000007</c:v>
                </c:pt>
                <c:pt idx="3805">
                  <c:v>70</c:v>
                </c:pt>
                <c:pt idx="3806">
                  <c:v>75</c:v>
                </c:pt>
                <c:pt idx="3807">
                  <c:v>50</c:v>
                </c:pt>
                <c:pt idx="3808">
                  <c:v>50</c:v>
                </c:pt>
                <c:pt idx="3809">
                  <c:v>40</c:v>
                </c:pt>
                <c:pt idx="3810">
                  <c:v>44.999999999999993</c:v>
                </c:pt>
                <c:pt idx="3811">
                  <c:v>60.000000000000007</c:v>
                </c:pt>
                <c:pt idx="3812">
                  <c:v>50</c:v>
                </c:pt>
                <c:pt idx="3813">
                  <c:v>50</c:v>
                </c:pt>
                <c:pt idx="3814">
                  <c:v>50</c:v>
                </c:pt>
                <c:pt idx="3815">
                  <c:v>40</c:v>
                </c:pt>
                <c:pt idx="3816">
                  <c:v>44.999999999999993</c:v>
                </c:pt>
                <c:pt idx="3817">
                  <c:v>60.000000000000007</c:v>
                </c:pt>
                <c:pt idx="3818">
                  <c:v>50</c:v>
                </c:pt>
                <c:pt idx="3819">
                  <c:v>50</c:v>
                </c:pt>
                <c:pt idx="3820">
                  <c:v>50</c:v>
                </c:pt>
                <c:pt idx="3821">
                  <c:v>40</c:v>
                </c:pt>
                <c:pt idx="3822">
                  <c:v>44.999999999999993</c:v>
                </c:pt>
                <c:pt idx="3823">
                  <c:v>60.000000000000007</c:v>
                </c:pt>
                <c:pt idx="3824">
                  <c:v>50</c:v>
                </c:pt>
                <c:pt idx="3825">
                  <c:v>50</c:v>
                </c:pt>
                <c:pt idx="3826">
                  <c:v>50</c:v>
                </c:pt>
                <c:pt idx="3827">
                  <c:v>40</c:v>
                </c:pt>
                <c:pt idx="3828">
                  <c:v>44.999999999999993</c:v>
                </c:pt>
                <c:pt idx="3829">
                  <c:v>60.000000000000007</c:v>
                </c:pt>
                <c:pt idx="3830">
                  <c:v>50</c:v>
                </c:pt>
                <c:pt idx="3831">
                  <c:v>65</c:v>
                </c:pt>
                <c:pt idx="3832">
                  <c:v>60.000000000000007</c:v>
                </c:pt>
                <c:pt idx="3833">
                  <c:v>55.000000000000007</c:v>
                </c:pt>
                <c:pt idx="3834">
                  <c:v>55.000000000000007</c:v>
                </c:pt>
                <c:pt idx="3835">
                  <c:v>65</c:v>
                </c:pt>
                <c:pt idx="3836">
                  <c:v>70</c:v>
                </c:pt>
                <c:pt idx="3837">
                  <c:v>65</c:v>
                </c:pt>
                <c:pt idx="3838">
                  <c:v>60.000000000000007</c:v>
                </c:pt>
                <c:pt idx="3839">
                  <c:v>55.000000000000007</c:v>
                </c:pt>
                <c:pt idx="3840">
                  <c:v>55.000000000000007</c:v>
                </c:pt>
                <c:pt idx="3841">
                  <c:v>65</c:v>
                </c:pt>
                <c:pt idx="3842">
                  <c:v>70</c:v>
                </c:pt>
                <c:pt idx="3843">
                  <c:v>65</c:v>
                </c:pt>
                <c:pt idx="3844">
                  <c:v>60.000000000000007</c:v>
                </c:pt>
                <c:pt idx="3845">
                  <c:v>55.000000000000007</c:v>
                </c:pt>
                <c:pt idx="3846">
                  <c:v>55.000000000000007</c:v>
                </c:pt>
                <c:pt idx="3847">
                  <c:v>65</c:v>
                </c:pt>
                <c:pt idx="3848">
                  <c:v>70</c:v>
                </c:pt>
                <c:pt idx="3849">
                  <c:v>65</c:v>
                </c:pt>
                <c:pt idx="3850">
                  <c:v>60.000000000000007</c:v>
                </c:pt>
                <c:pt idx="3851">
                  <c:v>55.000000000000007</c:v>
                </c:pt>
                <c:pt idx="3852">
                  <c:v>55.000000000000007</c:v>
                </c:pt>
                <c:pt idx="3853">
                  <c:v>65</c:v>
                </c:pt>
                <c:pt idx="3854">
                  <c:v>70</c:v>
                </c:pt>
                <c:pt idx="3855">
                  <c:v>65</c:v>
                </c:pt>
                <c:pt idx="3856">
                  <c:v>60.000000000000007</c:v>
                </c:pt>
                <c:pt idx="3857">
                  <c:v>55.000000000000007</c:v>
                </c:pt>
                <c:pt idx="3858">
                  <c:v>55.000000000000007</c:v>
                </c:pt>
                <c:pt idx="3859">
                  <c:v>65</c:v>
                </c:pt>
                <c:pt idx="3860">
                  <c:v>70</c:v>
                </c:pt>
                <c:pt idx="3861">
                  <c:v>70</c:v>
                </c:pt>
                <c:pt idx="3862">
                  <c:v>65.000000000000014</c:v>
                </c:pt>
                <c:pt idx="3863">
                  <c:v>65.000000000000014</c:v>
                </c:pt>
                <c:pt idx="3864">
                  <c:v>65.000000000000014</c:v>
                </c:pt>
                <c:pt idx="3865">
                  <c:v>75.000000000000014</c:v>
                </c:pt>
                <c:pt idx="3866">
                  <c:v>80</c:v>
                </c:pt>
                <c:pt idx="3867">
                  <c:v>75.000000000000014</c:v>
                </c:pt>
                <c:pt idx="3868">
                  <c:v>65.000000000000014</c:v>
                </c:pt>
                <c:pt idx="3869">
                  <c:v>65.000000000000014</c:v>
                </c:pt>
                <c:pt idx="3870">
                  <c:v>65.000000000000014</c:v>
                </c:pt>
                <c:pt idx="3871">
                  <c:v>75.000000000000014</c:v>
                </c:pt>
                <c:pt idx="3872">
                  <c:v>80</c:v>
                </c:pt>
                <c:pt idx="3873">
                  <c:v>75.000000000000014</c:v>
                </c:pt>
                <c:pt idx="3874">
                  <c:v>65.000000000000014</c:v>
                </c:pt>
                <c:pt idx="3875">
                  <c:v>65.000000000000014</c:v>
                </c:pt>
                <c:pt idx="3876">
                  <c:v>65.000000000000014</c:v>
                </c:pt>
                <c:pt idx="3877">
                  <c:v>75.000000000000014</c:v>
                </c:pt>
                <c:pt idx="3878">
                  <c:v>80</c:v>
                </c:pt>
                <c:pt idx="3879">
                  <c:v>55.000000000000007</c:v>
                </c:pt>
                <c:pt idx="3880">
                  <c:v>55.000000000000007</c:v>
                </c:pt>
                <c:pt idx="3881">
                  <c:v>45</c:v>
                </c:pt>
                <c:pt idx="3882">
                  <c:v>49.999999999999993</c:v>
                </c:pt>
                <c:pt idx="3883">
                  <c:v>65.000000000000014</c:v>
                </c:pt>
                <c:pt idx="3884">
                  <c:v>55.000000000000007</c:v>
                </c:pt>
                <c:pt idx="3885">
                  <c:v>55.000000000000007</c:v>
                </c:pt>
                <c:pt idx="3886">
                  <c:v>55.000000000000007</c:v>
                </c:pt>
                <c:pt idx="3887">
                  <c:v>45</c:v>
                </c:pt>
                <c:pt idx="3888">
                  <c:v>47</c:v>
                </c:pt>
                <c:pt idx="3889">
                  <c:v>47</c:v>
                </c:pt>
                <c:pt idx="3890">
                  <c:v>36</c:v>
                </c:pt>
                <c:pt idx="3891">
                  <c:v>41</c:v>
                </c:pt>
                <c:pt idx="3892">
                  <c:v>55</c:v>
                </c:pt>
                <c:pt idx="3893">
                  <c:v>46</c:v>
                </c:pt>
                <c:pt idx="3894">
                  <c:v>46</c:v>
                </c:pt>
                <c:pt idx="3895">
                  <c:v>46</c:v>
                </c:pt>
                <c:pt idx="3896">
                  <c:v>36</c:v>
                </c:pt>
                <c:pt idx="3897">
                  <c:v>44</c:v>
                </c:pt>
                <c:pt idx="3898">
                  <c:v>58</c:v>
                </c:pt>
                <c:pt idx="3899">
                  <c:v>48</c:v>
                </c:pt>
                <c:pt idx="3900">
                  <c:v>46</c:v>
                </c:pt>
                <c:pt idx="3901">
                  <c:v>48</c:v>
                </c:pt>
                <c:pt idx="3902">
                  <c:v>39</c:v>
                </c:pt>
                <c:pt idx="3903">
                  <c:v>43</c:v>
                </c:pt>
                <c:pt idx="3904">
                  <c:v>59</c:v>
                </c:pt>
                <c:pt idx="3905">
                  <c:v>45</c:v>
                </c:pt>
                <c:pt idx="3906">
                  <c:v>45</c:v>
                </c:pt>
                <c:pt idx="3907">
                  <c:v>47</c:v>
                </c:pt>
                <c:pt idx="3908">
                  <c:v>39</c:v>
                </c:pt>
                <c:pt idx="3909">
                  <c:v>41</c:v>
                </c:pt>
                <c:pt idx="3910">
                  <c:v>56</c:v>
                </c:pt>
                <c:pt idx="3911">
                  <c:v>49</c:v>
                </c:pt>
                <c:pt idx="3912">
                  <c:v>54</c:v>
                </c:pt>
                <c:pt idx="3913">
                  <c:v>50</c:v>
                </c:pt>
                <c:pt idx="3914">
                  <c:v>46</c:v>
                </c:pt>
                <c:pt idx="3915">
                  <c:v>46</c:v>
                </c:pt>
                <c:pt idx="3916">
                  <c:v>59</c:v>
                </c:pt>
                <c:pt idx="3917">
                  <c:v>59</c:v>
                </c:pt>
                <c:pt idx="3918">
                  <c:v>55</c:v>
                </c:pt>
                <c:pt idx="3919">
                  <c:v>54</c:v>
                </c:pt>
                <c:pt idx="3920">
                  <c:v>46</c:v>
                </c:pt>
                <c:pt idx="3921">
                  <c:v>47</c:v>
                </c:pt>
                <c:pt idx="3922">
                  <c:v>55</c:v>
                </c:pt>
                <c:pt idx="3923">
                  <c:v>64</c:v>
                </c:pt>
                <c:pt idx="3924">
                  <c:v>59</c:v>
                </c:pt>
                <c:pt idx="3925">
                  <c:v>53</c:v>
                </c:pt>
                <c:pt idx="3926">
                  <c:v>46</c:v>
                </c:pt>
                <c:pt idx="3927">
                  <c:v>46</c:v>
                </c:pt>
                <c:pt idx="3928">
                  <c:v>58</c:v>
                </c:pt>
                <c:pt idx="3929">
                  <c:v>61</c:v>
                </c:pt>
                <c:pt idx="3930">
                  <c:v>58</c:v>
                </c:pt>
                <c:pt idx="3931">
                  <c:v>53</c:v>
                </c:pt>
                <c:pt idx="3932">
                  <c:v>45</c:v>
                </c:pt>
                <c:pt idx="3933">
                  <c:v>47</c:v>
                </c:pt>
                <c:pt idx="3934">
                  <c:v>54</c:v>
                </c:pt>
                <c:pt idx="3935">
                  <c:v>62</c:v>
                </c:pt>
                <c:pt idx="3936">
                  <c:v>56</c:v>
                </c:pt>
                <c:pt idx="3937">
                  <c:v>50</c:v>
                </c:pt>
                <c:pt idx="3938">
                  <c:v>47</c:v>
                </c:pt>
                <c:pt idx="3939">
                  <c:v>47</c:v>
                </c:pt>
                <c:pt idx="3940">
                  <c:v>58</c:v>
                </c:pt>
                <c:pt idx="3941">
                  <c:v>59</c:v>
                </c:pt>
                <c:pt idx="3942">
                  <c:v>64</c:v>
                </c:pt>
                <c:pt idx="3943">
                  <c:v>68</c:v>
                </c:pt>
                <c:pt idx="3944">
                  <c:v>60</c:v>
                </c:pt>
                <c:pt idx="3945">
                  <c:v>53</c:v>
                </c:pt>
                <c:pt idx="3946">
                  <c:v>52</c:v>
                </c:pt>
                <c:pt idx="3947">
                  <c:v>50</c:v>
                </c:pt>
                <c:pt idx="3948">
                  <c:v>64</c:v>
                </c:pt>
                <c:pt idx="3949">
                  <c:v>66</c:v>
                </c:pt>
                <c:pt idx="3950">
                  <c:v>62</c:v>
                </c:pt>
                <c:pt idx="3951">
                  <c:v>51</c:v>
                </c:pt>
                <c:pt idx="3952">
                  <c:v>54</c:v>
                </c:pt>
                <c:pt idx="3953">
                  <c:v>54</c:v>
                </c:pt>
                <c:pt idx="3954">
                  <c:v>60</c:v>
                </c:pt>
                <c:pt idx="3955">
                  <c:v>68</c:v>
                </c:pt>
                <c:pt idx="3956">
                  <c:v>24</c:v>
                </c:pt>
                <c:pt idx="3957">
                  <c:v>34</c:v>
                </c:pt>
                <c:pt idx="3958">
                  <c:v>33</c:v>
                </c:pt>
                <c:pt idx="3959">
                  <c:v>34</c:v>
                </c:pt>
                <c:pt idx="3960">
                  <c:v>36</c:v>
                </c:pt>
                <c:pt idx="3961">
                  <c:v>34</c:v>
                </c:pt>
                <c:pt idx="3962">
                  <c:v>23</c:v>
                </c:pt>
                <c:pt idx="3963">
                  <c:v>33</c:v>
                </c:pt>
                <c:pt idx="3964">
                  <c:v>32</c:v>
                </c:pt>
                <c:pt idx="3965">
                  <c:v>34</c:v>
                </c:pt>
                <c:pt idx="3966">
                  <c:v>38</c:v>
                </c:pt>
                <c:pt idx="3967">
                  <c:v>34</c:v>
                </c:pt>
                <c:pt idx="3968">
                  <c:v>29</c:v>
                </c:pt>
                <c:pt idx="3969">
                  <c:v>39</c:v>
                </c:pt>
                <c:pt idx="3970">
                  <c:v>32</c:v>
                </c:pt>
                <c:pt idx="3971">
                  <c:v>37</c:v>
                </c:pt>
                <c:pt idx="3972">
                  <c:v>41</c:v>
                </c:pt>
                <c:pt idx="3973">
                  <c:v>39</c:v>
                </c:pt>
                <c:pt idx="3974">
                  <c:v>27</c:v>
                </c:pt>
                <c:pt idx="3975">
                  <c:v>38</c:v>
                </c:pt>
                <c:pt idx="3976">
                  <c:v>34</c:v>
                </c:pt>
                <c:pt idx="3977">
                  <c:v>36</c:v>
                </c:pt>
                <c:pt idx="3978">
                  <c:v>42</c:v>
                </c:pt>
                <c:pt idx="3979">
                  <c:v>39</c:v>
                </c:pt>
                <c:pt idx="3980">
                  <c:v>29</c:v>
                </c:pt>
                <c:pt idx="3981">
                  <c:v>38</c:v>
                </c:pt>
                <c:pt idx="3982">
                  <c:v>33</c:v>
                </c:pt>
                <c:pt idx="3983">
                  <c:v>39</c:v>
                </c:pt>
                <c:pt idx="3984">
                  <c:v>42</c:v>
                </c:pt>
                <c:pt idx="3985">
                  <c:v>37</c:v>
                </c:pt>
                <c:pt idx="3986">
                  <c:v>39</c:v>
                </c:pt>
                <c:pt idx="3987">
                  <c:v>42</c:v>
                </c:pt>
                <c:pt idx="3988">
                  <c:v>37</c:v>
                </c:pt>
                <c:pt idx="3989">
                  <c:v>38</c:v>
                </c:pt>
                <c:pt idx="3990">
                  <c:v>41</c:v>
                </c:pt>
                <c:pt idx="3991">
                  <c:v>47</c:v>
                </c:pt>
                <c:pt idx="3992">
                  <c:v>37</c:v>
                </c:pt>
                <c:pt idx="3993">
                  <c:v>42</c:v>
                </c:pt>
                <c:pt idx="3994">
                  <c:v>37</c:v>
                </c:pt>
                <c:pt idx="3995">
                  <c:v>36</c:v>
                </c:pt>
                <c:pt idx="3996">
                  <c:v>41</c:v>
                </c:pt>
                <c:pt idx="3997">
                  <c:v>47</c:v>
                </c:pt>
                <c:pt idx="3998">
                  <c:v>37</c:v>
                </c:pt>
                <c:pt idx="3999">
                  <c:v>41</c:v>
                </c:pt>
                <c:pt idx="4000">
                  <c:v>39</c:v>
                </c:pt>
                <c:pt idx="4001">
                  <c:v>38</c:v>
                </c:pt>
                <c:pt idx="4002">
                  <c:v>41</c:v>
                </c:pt>
                <c:pt idx="4003">
                  <c:v>46</c:v>
                </c:pt>
                <c:pt idx="4004">
                  <c:v>44</c:v>
                </c:pt>
                <c:pt idx="4005">
                  <c:v>41</c:v>
                </c:pt>
                <c:pt idx="4006">
                  <c:v>46</c:v>
                </c:pt>
                <c:pt idx="4007">
                  <c:v>47</c:v>
                </c:pt>
                <c:pt idx="4008">
                  <c:v>44</c:v>
                </c:pt>
                <c:pt idx="4009">
                  <c:v>50</c:v>
                </c:pt>
                <c:pt idx="4010">
                  <c:v>44</c:v>
                </c:pt>
                <c:pt idx="4011">
                  <c:v>43</c:v>
                </c:pt>
                <c:pt idx="4012">
                  <c:v>48</c:v>
                </c:pt>
                <c:pt idx="4013">
                  <c:v>45</c:v>
                </c:pt>
                <c:pt idx="4014">
                  <c:v>42</c:v>
                </c:pt>
                <c:pt idx="4015">
                  <c:v>53</c:v>
                </c:pt>
                <c:pt idx="4016">
                  <c:v>43</c:v>
                </c:pt>
                <c:pt idx="4017">
                  <c:v>43</c:v>
                </c:pt>
                <c:pt idx="4018">
                  <c:v>47</c:v>
                </c:pt>
                <c:pt idx="4019">
                  <c:v>48</c:v>
                </c:pt>
                <c:pt idx="4020">
                  <c:v>42</c:v>
                </c:pt>
                <c:pt idx="4021">
                  <c:v>51</c:v>
                </c:pt>
                <c:pt idx="4022">
                  <c:v>41</c:v>
                </c:pt>
                <c:pt idx="4023">
                  <c:v>44</c:v>
                </c:pt>
                <c:pt idx="4024">
                  <c:v>47</c:v>
                </c:pt>
                <c:pt idx="4025">
                  <c:v>47</c:v>
                </c:pt>
                <c:pt idx="4026">
                  <c:v>42</c:v>
                </c:pt>
                <c:pt idx="4027">
                  <c:v>53</c:v>
                </c:pt>
                <c:pt idx="4028">
                  <c:v>37</c:v>
                </c:pt>
                <c:pt idx="4029">
                  <c:v>49</c:v>
                </c:pt>
                <c:pt idx="4030">
                  <c:v>46</c:v>
                </c:pt>
                <c:pt idx="4031">
                  <c:v>48</c:v>
                </c:pt>
                <c:pt idx="4032">
                  <c:v>51</c:v>
                </c:pt>
                <c:pt idx="4033">
                  <c:v>49</c:v>
                </c:pt>
                <c:pt idx="4034">
                  <c:v>37</c:v>
                </c:pt>
                <c:pt idx="4035">
                  <c:v>49</c:v>
                </c:pt>
                <c:pt idx="4036">
                  <c:v>49</c:v>
                </c:pt>
                <c:pt idx="4037">
                  <c:v>47</c:v>
                </c:pt>
                <c:pt idx="4038">
                  <c:v>50</c:v>
                </c:pt>
                <c:pt idx="4039">
                  <c:v>46</c:v>
                </c:pt>
                <c:pt idx="4040">
                  <c:v>49</c:v>
                </c:pt>
                <c:pt idx="4041">
                  <c:v>58</c:v>
                </c:pt>
                <c:pt idx="4042">
                  <c:v>55</c:v>
                </c:pt>
                <c:pt idx="4043">
                  <c:v>58</c:v>
                </c:pt>
                <c:pt idx="4044">
                  <c:v>62</c:v>
                </c:pt>
                <c:pt idx="4045">
                  <c:v>54</c:v>
                </c:pt>
                <c:pt idx="4046">
                  <c:v>56</c:v>
                </c:pt>
                <c:pt idx="4047">
                  <c:v>62</c:v>
                </c:pt>
                <c:pt idx="4048">
                  <c:v>64</c:v>
                </c:pt>
                <c:pt idx="4049">
                  <c:v>54</c:v>
                </c:pt>
                <c:pt idx="4050">
                  <c:v>59</c:v>
                </c:pt>
                <c:pt idx="4051">
                  <c:v>72</c:v>
                </c:pt>
                <c:pt idx="4052">
                  <c:v>56</c:v>
                </c:pt>
                <c:pt idx="4053">
                  <c:v>64</c:v>
                </c:pt>
                <c:pt idx="4054">
                  <c:v>60</c:v>
                </c:pt>
                <c:pt idx="4055">
                  <c:v>56</c:v>
                </c:pt>
                <c:pt idx="4056">
                  <c:v>60</c:v>
                </c:pt>
                <c:pt idx="4057">
                  <c:v>72</c:v>
                </c:pt>
                <c:pt idx="4058">
                  <c:v>56</c:v>
                </c:pt>
                <c:pt idx="4059">
                  <c:v>63</c:v>
                </c:pt>
                <c:pt idx="4060">
                  <c:v>64</c:v>
                </c:pt>
                <c:pt idx="4061">
                  <c:v>59</c:v>
                </c:pt>
                <c:pt idx="4062">
                  <c:v>62</c:v>
                </c:pt>
                <c:pt idx="4063">
                  <c:v>72</c:v>
                </c:pt>
                <c:pt idx="4064">
                  <c:v>56</c:v>
                </c:pt>
                <c:pt idx="4065">
                  <c:v>59</c:v>
                </c:pt>
                <c:pt idx="4066">
                  <c:v>62</c:v>
                </c:pt>
                <c:pt idx="4067">
                  <c:v>55</c:v>
                </c:pt>
                <c:pt idx="4068">
                  <c:v>64</c:v>
                </c:pt>
                <c:pt idx="4069">
                  <c:v>72</c:v>
                </c:pt>
                <c:pt idx="4070">
                  <c:v>62</c:v>
                </c:pt>
                <c:pt idx="4071">
                  <c:v>66</c:v>
                </c:pt>
                <c:pt idx="4072">
                  <c:v>60</c:v>
                </c:pt>
                <c:pt idx="4073">
                  <c:v>59</c:v>
                </c:pt>
                <c:pt idx="4074">
                  <c:v>69</c:v>
                </c:pt>
                <c:pt idx="4075">
                  <c:v>76</c:v>
                </c:pt>
                <c:pt idx="4076">
                  <c:v>51</c:v>
                </c:pt>
                <c:pt idx="4077">
                  <c:v>56</c:v>
                </c:pt>
                <c:pt idx="4078">
                  <c:v>52</c:v>
                </c:pt>
                <c:pt idx="4079">
                  <c:v>53</c:v>
                </c:pt>
                <c:pt idx="4080">
                  <c:v>63</c:v>
                </c:pt>
                <c:pt idx="4081">
                  <c:v>65</c:v>
                </c:pt>
                <c:pt idx="4082">
                  <c:v>51</c:v>
                </c:pt>
                <c:pt idx="4083">
                  <c:v>59</c:v>
                </c:pt>
                <c:pt idx="4084">
                  <c:v>50</c:v>
                </c:pt>
                <c:pt idx="4085">
                  <c:v>51</c:v>
                </c:pt>
                <c:pt idx="4086">
                  <c:v>59</c:v>
                </c:pt>
                <c:pt idx="4087">
                  <c:v>63</c:v>
                </c:pt>
                <c:pt idx="4088">
                  <c:v>52</c:v>
                </c:pt>
                <c:pt idx="4089">
                  <c:v>58</c:v>
                </c:pt>
                <c:pt idx="4090">
                  <c:v>50</c:v>
                </c:pt>
                <c:pt idx="4091">
                  <c:v>53</c:v>
                </c:pt>
                <c:pt idx="4092">
                  <c:v>63</c:v>
                </c:pt>
                <c:pt idx="4093">
                  <c:v>67</c:v>
                </c:pt>
                <c:pt idx="4094">
                  <c:v>51</c:v>
                </c:pt>
                <c:pt idx="4095">
                  <c:v>58</c:v>
                </c:pt>
                <c:pt idx="4096">
                  <c:v>52</c:v>
                </c:pt>
                <c:pt idx="4097">
                  <c:v>51</c:v>
                </c:pt>
                <c:pt idx="4098">
                  <c:v>59</c:v>
                </c:pt>
                <c:pt idx="4099">
                  <c:v>67</c:v>
                </c:pt>
                <c:pt idx="4100">
                  <c:v>32</c:v>
                </c:pt>
                <c:pt idx="4101">
                  <c:v>41</c:v>
                </c:pt>
                <c:pt idx="4102">
                  <c:v>41</c:v>
                </c:pt>
                <c:pt idx="4103">
                  <c:v>41</c:v>
                </c:pt>
                <c:pt idx="4104">
                  <c:v>49</c:v>
                </c:pt>
                <c:pt idx="4105">
                  <c:v>41</c:v>
                </c:pt>
                <c:pt idx="4106">
                  <c:v>34</c:v>
                </c:pt>
                <c:pt idx="4107">
                  <c:v>43</c:v>
                </c:pt>
                <c:pt idx="4108">
                  <c:v>44</c:v>
                </c:pt>
                <c:pt idx="4109">
                  <c:v>41</c:v>
                </c:pt>
                <c:pt idx="4110">
                  <c:v>46</c:v>
                </c:pt>
                <c:pt idx="4111">
                  <c:v>41</c:v>
                </c:pt>
                <c:pt idx="4112">
                  <c:v>32</c:v>
                </c:pt>
                <c:pt idx="4113">
                  <c:v>41</c:v>
                </c:pt>
                <c:pt idx="4114">
                  <c:v>42</c:v>
                </c:pt>
                <c:pt idx="4115">
                  <c:v>41</c:v>
                </c:pt>
                <c:pt idx="4116">
                  <c:v>46</c:v>
                </c:pt>
                <c:pt idx="4117">
                  <c:v>41</c:v>
                </c:pt>
                <c:pt idx="4118">
                  <c:v>43</c:v>
                </c:pt>
                <c:pt idx="4119">
                  <c:v>49</c:v>
                </c:pt>
                <c:pt idx="4120">
                  <c:v>49</c:v>
                </c:pt>
                <c:pt idx="4121">
                  <c:v>43</c:v>
                </c:pt>
                <c:pt idx="4122">
                  <c:v>49</c:v>
                </c:pt>
                <c:pt idx="4123">
                  <c:v>62</c:v>
                </c:pt>
                <c:pt idx="4124">
                  <c:v>41</c:v>
                </c:pt>
                <c:pt idx="4125">
                  <c:v>47</c:v>
                </c:pt>
                <c:pt idx="4126">
                  <c:v>45</c:v>
                </c:pt>
                <c:pt idx="4127">
                  <c:v>41</c:v>
                </c:pt>
                <c:pt idx="4128">
                  <c:v>45</c:v>
                </c:pt>
                <c:pt idx="4129">
                  <c:v>64</c:v>
                </c:pt>
                <c:pt idx="4130">
                  <c:v>44</c:v>
                </c:pt>
                <c:pt idx="4131">
                  <c:v>47</c:v>
                </c:pt>
                <c:pt idx="4132">
                  <c:v>48</c:v>
                </c:pt>
                <c:pt idx="4133">
                  <c:v>44</c:v>
                </c:pt>
                <c:pt idx="4134">
                  <c:v>45</c:v>
                </c:pt>
                <c:pt idx="4135">
                  <c:v>60</c:v>
                </c:pt>
                <c:pt idx="4136">
                  <c:v>41</c:v>
                </c:pt>
                <c:pt idx="4137">
                  <c:v>46</c:v>
                </c:pt>
                <c:pt idx="4138">
                  <c:v>47</c:v>
                </c:pt>
                <c:pt idx="4139">
                  <c:v>44</c:v>
                </c:pt>
                <c:pt idx="4140">
                  <c:v>46</c:v>
                </c:pt>
                <c:pt idx="4141">
                  <c:v>59</c:v>
                </c:pt>
                <c:pt idx="4142">
                  <c:v>47</c:v>
                </c:pt>
                <c:pt idx="4143">
                  <c:v>51</c:v>
                </c:pt>
                <c:pt idx="4144">
                  <c:v>48</c:v>
                </c:pt>
                <c:pt idx="4145">
                  <c:v>47</c:v>
                </c:pt>
                <c:pt idx="4146">
                  <c:v>58</c:v>
                </c:pt>
                <c:pt idx="4147">
                  <c:v>61</c:v>
                </c:pt>
                <c:pt idx="4148">
                  <c:v>47</c:v>
                </c:pt>
                <c:pt idx="4149">
                  <c:v>50</c:v>
                </c:pt>
                <c:pt idx="4150">
                  <c:v>46</c:v>
                </c:pt>
                <c:pt idx="4151">
                  <c:v>46</c:v>
                </c:pt>
                <c:pt idx="4152">
                  <c:v>58</c:v>
                </c:pt>
                <c:pt idx="4153">
                  <c:v>59</c:v>
                </c:pt>
                <c:pt idx="4154">
                  <c:v>49</c:v>
                </c:pt>
                <c:pt idx="4155">
                  <c:v>51</c:v>
                </c:pt>
                <c:pt idx="4156">
                  <c:v>49</c:v>
                </c:pt>
                <c:pt idx="4157">
                  <c:v>48</c:v>
                </c:pt>
                <c:pt idx="4158">
                  <c:v>56</c:v>
                </c:pt>
                <c:pt idx="4159">
                  <c:v>62</c:v>
                </c:pt>
                <c:pt idx="4160">
                  <c:v>49</c:v>
                </c:pt>
                <c:pt idx="4161">
                  <c:v>54</c:v>
                </c:pt>
                <c:pt idx="4162">
                  <c:v>47</c:v>
                </c:pt>
                <c:pt idx="4163">
                  <c:v>47</c:v>
                </c:pt>
                <c:pt idx="4164">
                  <c:v>55</c:v>
                </c:pt>
                <c:pt idx="4165">
                  <c:v>59</c:v>
                </c:pt>
                <c:pt idx="4166">
                  <c:v>49</c:v>
                </c:pt>
                <c:pt idx="4167">
                  <c:v>50</c:v>
                </c:pt>
                <c:pt idx="4168">
                  <c:v>46</c:v>
                </c:pt>
                <c:pt idx="4169">
                  <c:v>49</c:v>
                </c:pt>
                <c:pt idx="4170">
                  <c:v>55</c:v>
                </c:pt>
                <c:pt idx="4171">
                  <c:v>59</c:v>
                </c:pt>
                <c:pt idx="4172">
                  <c:v>44</c:v>
                </c:pt>
                <c:pt idx="4173">
                  <c:v>41</c:v>
                </c:pt>
                <c:pt idx="4174">
                  <c:v>32</c:v>
                </c:pt>
                <c:pt idx="4175">
                  <c:v>37</c:v>
                </c:pt>
                <c:pt idx="4176">
                  <c:v>53</c:v>
                </c:pt>
                <c:pt idx="4177">
                  <c:v>41</c:v>
                </c:pt>
                <c:pt idx="4178">
                  <c:v>44</c:v>
                </c:pt>
                <c:pt idx="4179">
                  <c:v>43</c:v>
                </c:pt>
                <c:pt idx="4180">
                  <c:v>32</c:v>
                </c:pt>
                <c:pt idx="4181">
                  <c:v>39</c:v>
                </c:pt>
                <c:pt idx="4182">
                  <c:v>50</c:v>
                </c:pt>
                <c:pt idx="4183">
                  <c:v>43</c:v>
                </c:pt>
                <c:pt idx="4184">
                  <c:v>47</c:v>
                </c:pt>
                <c:pt idx="4185">
                  <c:v>46</c:v>
                </c:pt>
                <c:pt idx="4186">
                  <c:v>37</c:v>
                </c:pt>
                <c:pt idx="4187">
                  <c:v>41</c:v>
                </c:pt>
                <c:pt idx="4188">
                  <c:v>56</c:v>
                </c:pt>
                <c:pt idx="4189">
                  <c:v>45</c:v>
                </c:pt>
                <c:pt idx="4190">
                  <c:v>48</c:v>
                </c:pt>
                <c:pt idx="4191">
                  <c:v>48</c:v>
                </c:pt>
                <c:pt idx="4192">
                  <c:v>36</c:v>
                </c:pt>
                <c:pt idx="4193">
                  <c:v>44</c:v>
                </c:pt>
                <c:pt idx="4194">
                  <c:v>54</c:v>
                </c:pt>
                <c:pt idx="4195">
                  <c:v>49</c:v>
                </c:pt>
                <c:pt idx="4196">
                  <c:v>58</c:v>
                </c:pt>
                <c:pt idx="4197">
                  <c:v>53</c:v>
                </c:pt>
                <c:pt idx="4198">
                  <c:v>49</c:v>
                </c:pt>
                <c:pt idx="4199">
                  <c:v>48</c:v>
                </c:pt>
                <c:pt idx="4200">
                  <c:v>59</c:v>
                </c:pt>
                <c:pt idx="4201">
                  <c:v>64</c:v>
                </c:pt>
                <c:pt idx="4202">
                  <c:v>46</c:v>
                </c:pt>
                <c:pt idx="4203">
                  <c:v>43</c:v>
                </c:pt>
                <c:pt idx="4204">
                  <c:v>39</c:v>
                </c:pt>
                <c:pt idx="4205">
                  <c:v>38</c:v>
                </c:pt>
                <c:pt idx="4206">
                  <c:v>46</c:v>
                </c:pt>
                <c:pt idx="4207">
                  <c:v>51</c:v>
                </c:pt>
                <c:pt idx="4208">
                  <c:v>47</c:v>
                </c:pt>
                <c:pt idx="4209">
                  <c:v>43</c:v>
                </c:pt>
                <c:pt idx="4210">
                  <c:v>36</c:v>
                </c:pt>
                <c:pt idx="4211">
                  <c:v>39</c:v>
                </c:pt>
                <c:pt idx="4212">
                  <c:v>47</c:v>
                </c:pt>
                <c:pt idx="4213">
                  <c:v>54</c:v>
                </c:pt>
                <c:pt idx="4214">
                  <c:v>49</c:v>
                </c:pt>
                <c:pt idx="4215">
                  <c:v>41</c:v>
                </c:pt>
                <c:pt idx="4216">
                  <c:v>38</c:v>
                </c:pt>
                <c:pt idx="4217">
                  <c:v>37</c:v>
                </c:pt>
                <c:pt idx="4218">
                  <c:v>49</c:v>
                </c:pt>
                <c:pt idx="4219">
                  <c:v>50</c:v>
                </c:pt>
                <c:pt idx="4220">
                  <c:v>47</c:v>
                </c:pt>
                <c:pt idx="4221">
                  <c:v>41</c:v>
                </c:pt>
                <c:pt idx="4222">
                  <c:v>36</c:v>
                </c:pt>
                <c:pt idx="4223">
                  <c:v>36</c:v>
                </c:pt>
                <c:pt idx="4224">
                  <c:v>49</c:v>
                </c:pt>
                <c:pt idx="4225">
                  <c:v>53</c:v>
                </c:pt>
                <c:pt idx="4226">
                  <c:v>56</c:v>
                </c:pt>
                <c:pt idx="4227">
                  <c:v>49</c:v>
                </c:pt>
                <c:pt idx="4228">
                  <c:v>48</c:v>
                </c:pt>
                <c:pt idx="4229">
                  <c:v>47</c:v>
                </c:pt>
                <c:pt idx="4230">
                  <c:v>56</c:v>
                </c:pt>
                <c:pt idx="4231">
                  <c:v>60</c:v>
                </c:pt>
                <c:pt idx="4232">
                  <c:v>55</c:v>
                </c:pt>
                <c:pt idx="4233">
                  <c:v>46</c:v>
                </c:pt>
                <c:pt idx="4234">
                  <c:v>48</c:v>
                </c:pt>
                <c:pt idx="4235">
                  <c:v>46</c:v>
                </c:pt>
                <c:pt idx="4236">
                  <c:v>56</c:v>
                </c:pt>
                <c:pt idx="4237">
                  <c:v>61</c:v>
                </c:pt>
                <c:pt idx="4238">
                  <c:v>57</c:v>
                </c:pt>
                <c:pt idx="4239">
                  <c:v>46</c:v>
                </c:pt>
                <c:pt idx="4240">
                  <c:v>46</c:v>
                </c:pt>
                <c:pt idx="4241">
                  <c:v>49</c:v>
                </c:pt>
                <c:pt idx="4242">
                  <c:v>59</c:v>
                </c:pt>
                <c:pt idx="4243">
                  <c:v>64</c:v>
                </c:pt>
                <c:pt idx="4244">
                  <c:v>20</c:v>
                </c:pt>
                <c:pt idx="4245">
                  <c:v>28</c:v>
                </c:pt>
                <c:pt idx="4246">
                  <c:v>27</c:v>
                </c:pt>
                <c:pt idx="4247">
                  <c:v>34</c:v>
                </c:pt>
                <c:pt idx="4248">
                  <c:v>37</c:v>
                </c:pt>
                <c:pt idx="4249">
                  <c:v>33</c:v>
                </c:pt>
                <c:pt idx="4250">
                  <c:v>23</c:v>
                </c:pt>
                <c:pt idx="4251">
                  <c:v>32</c:v>
                </c:pt>
                <c:pt idx="4252">
                  <c:v>34</c:v>
                </c:pt>
                <c:pt idx="4253">
                  <c:v>32</c:v>
                </c:pt>
                <c:pt idx="4254">
                  <c:v>38</c:v>
                </c:pt>
                <c:pt idx="4255">
                  <c:v>32</c:v>
                </c:pt>
                <c:pt idx="4256">
                  <c:v>29</c:v>
                </c:pt>
                <c:pt idx="4257">
                  <c:v>39</c:v>
                </c:pt>
                <c:pt idx="4258">
                  <c:v>28</c:v>
                </c:pt>
                <c:pt idx="4259">
                  <c:v>32</c:v>
                </c:pt>
                <c:pt idx="4260">
                  <c:v>38</c:v>
                </c:pt>
                <c:pt idx="4261">
                  <c:v>32</c:v>
                </c:pt>
                <c:pt idx="4262">
                  <c:v>18</c:v>
                </c:pt>
                <c:pt idx="4263">
                  <c:v>28</c:v>
                </c:pt>
                <c:pt idx="4264">
                  <c:v>25</c:v>
                </c:pt>
                <c:pt idx="4265">
                  <c:v>29</c:v>
                </c:pt>
                <c:pt idx="4266">
                  <c:v>34</c:v>
                </c:pt>
                <c:pt idx="4267">
                  <c:v>29</c:v>
                </c:pt>
                <c:pt idx="4268">
                  <c:v>19</c:v>
                </c:pt>
                <c:pt idx="4269">
                  <c:v>29</c:v>
                </c:pt>
                <c:pt idx="4270">
                  <c:v>24</c:v>
                </c:pt>
                <c:pt idx="4271">
                  <c:v>34</c:v>
                </c:pt>
                <c:pt idx="4272">
                  <c:v>49</c:v>
                </c:pt>
                <c:pt idx="4273">
                  <c:v>43</c:v>
                </c:pt>
                <c:pt idx="4274">
                  <c:v>41</c:v>
                </c:pt>
                <c:pt idx="4275">
                  <c:v>49</c:v>
                </c:pt>
                <c:pt idx="4276">
                  <c:v>44</c:v>
                </c:pt>
                <c:pt idx="4277">
                  <c:v>43</c:v>
                </c:pt>
                <c:pt idx="4278">
                  <c:v>45</c:v>
                </c:pt>
                <c:pt idx="4279">
                  <c:v>53</c:v>
                </c:pt>
                <c:pt idx="4280">
                  <c:v>41</c:v>
                </c:pt>
                <c:pt idx="4281">
                  <c:v>48</c:v>
                </c:pt>
                <c:pt idx="4282">
                  <c:v>44</c:v>
                </c:pt>
                <c:pt idx="4283">
                  <c:v>43</c:v>
                </c:pt>
                <c:pt idx="4284">
                  <c:v>47</c:v>
                </c:pt>
                <c:pt idx="4285">
                  <c:v>54</c:v>
                </c:pt>
                <c:pt idx="4286">
                  <c:v>49</c:v>
                </c:pt>
                <c:pt idx="4287">
                  <c:v>53</c:v>
                </c:pt>
                <c:pt idx="4288">
                  <c:v>46</c:v>
                </c:pt>
                <c:pt idx="4289">
                  <c:v>47</c:v>
                </c:pt>
                <c:pt idx="4290">
                  <c:v>53</c:v>
                </c:pt>
                <c:pt idx="4291">
                  <c:v>56</c:v>
                </c:pt>
                <c:pt idx="4292">
                  <c:v>53</c:v>
                </c:pt>
                <c:pt idx="4293">
                  <c:v>54</c:v>
                </c:pt>
                <c:pt idx="4294">
                  <c:v>59</c:v>
                </c:pt>
                <c:pt idx="4295">
                  <c:v>56</c:v>
                </c:pt>
                <c:pt idx="4296">
                  <c:v>53</c:v>
                </c:pt>
                <c:pt idx="4297">
                  <c:v>48</c:v>
                </c:pt>
                <c:pt idx="4298">
                  <c:v>39</c:v>
                </c:pt>
                <c:pt idx="4299">
                  <c:v>38</c:v>
                </c:pt>
                <c:pt idx="4300">
                  <c:v>41</c:v>
                </c:pt>
                <c:pt idx="4301">
                  <c:v>41</c:v>
                </c:pt>
                <c:pt idx="4302">
                  <c:v>36</c:v>
                </c:pt>
                <c:pt idx="4303">
                  <c:v>45</c:v>
                </c:pt>
                <c:pt idx="4304">
                  <c:v>38</c:v>
                </c:pt>
                <c:pt idx="4305">
                  <c:v>37</c:v>
                </c:pt>
                <c:pt idx="4306">
                  <c:v>63</c:v>
                </c:pt>
                <c:pt idx="4307">
                  <c:v>59</c:v>
                </c:pt>
                <c:pt idx="4308">
                  <c:v>56</c:v>
                </c:pt>
                <c:pt idx="4309">
                  <c:v>67</c:v>
                </c:pt>
                <c:pt idx="4310">
                  <c:v>59</c:v>
                </c:pt>
                <c:pt idx="4311">
                  <c:v>56</c:v>
                </c:pt>
                <c:pt idx="4312">
                  <c:v>62</c:v>
                </c:pt>
                <c:pt idx="4313">
                  <c:v>59</c:v>
                </c:pt>
                <c:pt idx="4314">
                  <c:v>58</c:v>
                </c:pt>
                <c:pt idx="4315">
                  <c:v>65</c:v>
                </c:pt>
                <c:pt idx="4316">
                  <c:v>44</c:v>
                </c:pt>
                <c:pt idx="4317">
                  <c:v>41</c:v>
                </c:pt>
                <c:pt idx="4318">
                  <c:v>33</c:v>
                </c:pt>
                <c:pt idx="4319">
                  <c:v>38</c:v>
                </c:pt>
                <c:pt idx="4320">
                  <c:v>54</c:v>
                </c:pt>
                <c:pt idx="4321">
                  <c:v>43</c:v>
                </c:pt>
                <c:pt idx="4322">
                  <c:v>42</c:v>
                </c:pt>
                <c:pt idx="4323">
                  <c:v>44</c:v>
                </c:pt>
                <c:pt idx="4324">
                  <c:v>34</c:v>
                </c:pt>
                <c:pt idx="4325">
                  <c:v>39</c:v>
                </c:pt>
                <c:pt idx="4326">
                  <c:v>51</c:v>
                </c:pt>
                <c:pt idx="4327">
                  <c:v>44</c:v>
                </c:pt>
                <c:pt idx="4328">
                  <c:v>49</c:v>
                </c:pt>
                <c:pt idx="4329">
                  <c:v>47</c:v>
                </c:pt>
                <c:pt idx="4330">
                  <c:v>36</c:v>
                </c:pt>
                <c:pt idx="4331">
                  <c:v>43</c:v>
                </c:pt>
                <c:pt idx="4332">
                  <c:v>58</c:v>
                </c:pt>
                <c:pt idx="4333">
                  <c:v>47</c:v>
                </c:pt>
                <c:pt idx="4334">
                  <c:v>46</c:v>
                </c:pt>
                <c:pt idx="4335">
                  <c:v>45</c:v>
                </c:pt>
                <c:pt idx="4336">
                  <c:v>38</c:v>
                </c:pt>
                <c:pt idx="4337">
                  <c:v>42</c:v>
                </c:pt>
                <c:pt idx="4338">
                  <c:v>55</c:v>
                </c:pt>
                <c:pt idx="4339">
                  <c:v>48</c:v>
                </c:pt>
                <c:pt idx="4340">
                  <c:v>58</c:v>
                </c:pt>
                <c:pt idx="4341">
                  <c:v>54</c:v>
                </c:pt>
                <c:pt idx="4342">
                  <c:v>52</c:v>
                </c:pt>
                <c:pt idx="4343">
                  <c:v>51</c:v>
                </c:pt>
                <c:pt idx="4344">
                  <c:v>59</c:v>
                </c:pt>
                <c:pt idx="4345">
                  <c:v>64</c:v>
                </c:pt>
                <c:pt idx="4346">
                  <c:v>64</c:v>
                </c:pt>
                <c:pt idx="4347">
                  <c:v>59</c:v>
                </c:pt>
                <c:pt idx="4348">
                  <c:v>52</c:v>
                </c:pt>
                <c:pt idx="4349">
                  <c:v>52</c:v>
                </c:pt>
                <c:pt idx="4350">
                  <c:v>60</c:v>
                </c:pt>
                <c:pt idx="4351">
                  <c:v>65</c:v>
                </c:pt>
                <c:pt idx="4352">
                  <c:v>60</c:v>
                </c:pt>
                <c:pt idx="4353">
                  <c:v>55</c:v>
                </c:pt>
                <c:pt idx="4354">
                  <c:v>51</c:v>
                </c:pt>
                <c:pt idx="4355">
                  <c:v>51</c:v>
                </c:pt>
                <c:pt idx="4356">
                  <c:v>64</c:v>
                </c:pt>
                <c:pt idx="4357">
                  <c:v>64</c:v>
                </c:pt>
                <c:pt idx="4358">
                  <c:v>60</c:v>
                </c:pt>
                <c:pt idx="4359">
                  <c:v>54</c:v>
                </c:pt>
                <c:pt idx="4360">
                  <c:v>54</c:v>
                </c:pt>
                <c:pt idx="4361">
                  <c:v>53</c:v>
                </c:pt>
                <c:pt idx="4362">
                  <c:v>61</c:v>
                </c:pt>
                <c:pt idx="4363">
                  <c:v>64</c:v>
                </c:pt>
                <c:pt idx="4364">
                  <c:v>62</c:v>
                </c:pt>
                <c:pt idx="4365">
                  <c:v>48</c:v>
                </c:pt>
                <c:pt idx="4366">
                  <c:v>41</c:v>
                </c:pt>
                <c:pt idx="4367">
                  <c:v>41</c:v>
                </c:pt>
                <c:pt idx="4368">
                  <c:v>50</c:v>
                </c:pt>
                <c:pt idx="4369">
                  <c:v>55</c:v>
                </c:pt>
                <c:pt idx="4370">
                  <c:v>55</c:v>
                </c:pt>
                <c:pt idx="4371">
                  <c:v>47</c:v>
                </c:pt>
                <c:pt idx="4372">
                  <c:v>48</c:v>
                </c:pt>
                <c:pt idx="4373">
                  <c:v>48</c:v>
                </c:pt>
                <c:pt idx="4374">
                  <c:v>56</c:v>
                </c:pt>
                <c:pt idx="4375">
                  <c:v>60</c:v>
                </c:pt>
                <c:pt idx="4376">
                  <c:v>66</c:v>
                </c:pt>
                <c:pt idx="4377">
                  <c:v>55</c:v>
                </c:pt>
                <c:pt idx="4378">
                  <c:v>55</c:v>
                </c:pt>
                <c:pt idx="4379">
                  <c:v>56</c:v>
                </c:pt>
                <c:pt idx="4380">
                  <c:v>64</c:v>
                </c:pt>
                <c:pt idx="4381">
                  <c:v>71</c:v>
                </c:pt>
                <c:pt idx="4382">
                  <c:v>67</c:v>
                </c:pt>
                <c:pt idx="4383">
                  <c:v>55</c:v>
                </c:pt>
                <c:pt idx="4384">
                  <c:v>55</c:v>
                </c:pt>
                <c:pt idx="4385">
                  <c:v>57</c:v>
                </c:pt>
                <c:pt idx="4386">
                  <c:v>63</c:v>
                </c:pt>
                <c:pt idx="4387">
                  <c:v>68</c:v>
                </c:pt>
                <c:pt idx="4388">
                  <c:v>32</c:v>
                </c:pt>
                <c:pt idx="4389">
                  <c:v>44</c:v>
                </c:pt>
                <c:pt idx="4390">
                  <c:v>41</c:v>
                </c:pt>
                <c:pt idx="4391">
                  <c:v>43</c:v>
                </c:pt>
                <c:pt idx="4392">
                  <c:v>47</c:v>
                </c:pt>
                <c:pt idx="4393">
                  <c:v>41</c:v>
                </c:pt>
                <c:pt idx="4394">
                  <c:v>34</c:v>
                </c:pt>
                <c:pt idx="4395">
                  <c:v>43</c:v>
                </c:pt>
                <c:pt idx="4396">
                  <c:v>41</c:v>
                </c:pt>
                <c:pt idx="4397">
                  <c:v>44</c:v>
                </c:pt>
                <c:pt idx="4398">
                  <c:v>46</c:v>
                </c:pt>
                <c:pt idx="4399">
                  <c:v>41</c:v>
                </c:pt>
                <c:pt idx="4400">
                  <c:v>43</c:v>
                </c:pt>
                <c:pt idx="4401">
                  <c:v>50</c:v>
                </c:pt>
                <c:pt idx="4402">
                  <c:v>52</c:v>
                </c:pt>
                <c:pt idx="4403">
                  <c:v>50</c:v>
                </c:pt>
                <c:pt idx="4404">
                  <c:v>55</c:v>
                </c:pt>
                <c:pt idx="4405">
                  <c:v>54</c:v>
                </c:pt>
                <c:pt idx="4406">
                  <c:v>58</c:v>
                </c:pt>
                <c:pt idx="4407">
                  <c:v>62</c:v>
                </c:pt>
                <c:pt idx="4408">
                  <c:v>61</c:v>
                </c:pt>
                <c:pt idx="4409">
                  <c:v>59</c:v>
                </c:pt>
                <c:pt idx="4410">
                  <c:v>63</c:v>
                </c:pt>
                <c:pt idx="4411">
                  <c:v>78</c:v>
                </c:pt>
                <c:pt idx="4412">
                  <c:v>58</c:v>
                </c:pt>
                <c:pt idx="4413">
                  <c:v>60</c:v>
                </c:pt>
                <c:pt idx="4414">
                  <c:v>63</c:v>
                </c:pt>
                <c:pt idx="4415">
                  <c:v>57</c:v>
                </c:pt>
                <c:pt idx="4416">
                  <c:v>60</c:v>
                </c:pt>
                <c:pt idx="4417">
                  <c:v>78</c:v>
                </c:pt>
                <c:pt idx="4418">
                  <c:v>56</c:v>
                </c:pt>
                <c:pt idx="4419">
                  <c:v>62</c:v>
                </c:pt>
                <c:pt idx="4420">
                  <c:v>62</c:v>
                </c:pt>
                <c:pt idx="4421">
                  <c:v>58</c:v>
                </c:pt>
                <c:pt idx="4422">
                  <c:v>59</c:v>
                </c:pt>
                <c:pt idx="4423">
                  <c:v>73</c:v>
                </c:pt>
                <c:pt idx="4424">
                  <c:v>58</c:v>
                </c:pt>
                <c:pt idx="4425">
                  <c:v>61</c:v>
                </c:pt>
                <c:pt idx="4426">
                  <c:v>61</c:v>
                </c:pt>
                <c:pt idx="4427">
                  <c:v>55</c:v>
                </c:pt>
                <c:pt idx="4428">
                  <c:v>60</c:v>
                </c:pt>
                <c:pt idx="4429">
                  <c:v>78</c:v>
                </c:pt>
                <c:pt idx="4430">
                  <c:v>62</c:v>
                </c:pt>
                <c:pt idx="4431">
                  <c:v>64</c:v>
                </c:pt>
                <c:pt idx="4432">
                  <c:v>60</c:v>
                </c:pt>
                <c:pt idx="4433">
                  <c:v>64</c:v>
                </c:pt>
                <c:pt idx="4434">
                  <c:v>68</c:v>
                </c:pt>
                <c:pt idx="4435">
                  <c:v>78</c:v>
                </c:pt>
                <c:pt idx="4436">
                  <c:v>56</c:v>
                </c:pt>
                <c:pt idx="4437">
                  <c:v>61</c:v>
                </c:pt>
                <c:pt idx="4438">
                  <c:v>57</c:v>
                </c:pt>
                <c:pt idx="4439">
                  <c:v>58</c:v>
                </c:pt>
                <c:pt idx="4440">
                  <c:v>67</c:v>
                </c:pt>
                <c:pt idx="4441">
                  <c:v>74</c:v>
                </c:pt>
                <c:pt idx="4442">
                  <c:v>56</c:v>
                </c:pt>
                <c:pt idx="4443">
                  <c:v>59</c:v>
                </c:pt>
                <c:pt idx="4444">
                  <c:v>54</c:v>
                </c:pt>
                <c:pt idx="4445">
                  <c:v>54</c:v>
                </c:pt>
                <c:pt idx="4446">
                  <c:v>63</c:v>
                </c:pt>
                <c:pt idx="4447">
                  <c:v>68</c:v>
                </c:pt>
                <c:pt idx="4448">
                  <c:v>57</c:v>
                </c:pt>
                <c:pt idx="4449">
                  <c:v>64</c:v>
                </c:pt>
                <c:pt idx="4450">
                  <c:v>55</c:v>
                </c:pt>
                <c:pt idx="4451">
                  <c:v>56</c:v>
                </c:pt>
                <c:pt idx="4452">
                  <c:v>64</c:v>
                </c:pt>
                <c:pt idx="4453">
                  <c:v>68</c:v>
                </c:pt>
                <c:pt idx="4454">
                  <c:v>58</c:v>
                </c:pt>
                <c:pt idx="4455">
                  <c:v>62</c:v>
                </c:pt>
                <c:pt idx="4456">
                  <c:v>59</c:v>
                </c:pt>
                <c:pt idx="4457">
                  <c:v>57</c:v>
                </c:pt>
                <c:pt idx="4458">
                  <c:v>69</c:v>
                </c:pt>
                <c:pt idx="4459">
                  <c:v>74</c:v>
                </c:pt>
                <c:pt idx="4460">
                  <c:v>28</c:v>
                </c:pt>
                <c:pt idx="4461">
                  <c:v>38</c:v>
                </c:pt>
                <c:pt idx="4462">
                  <c:v>39</c:v>
                </c:pt>
                <c:pt idx="4463">
                  <c:v>38</c:v>
                </c:pt>
                <c:pt idx="4464">
                  <c:v>41</c:v>
                </c:pt>
                <c:pt idx="4465">
                  <c:v>37</c:v>
                </c:pt>
                <c:pt idx="4466">
                  <c:v>27</c:v>
                </c:pt>
                <c:pt idx="4467">
                  <c:v>38</c:v>
                </c:pt>
                <c:pt idx="4468">
                  <c:v>38</c:v>
                </c:pt>
                <c:pt idx="4469">
                  <c:v>36</c:v>
                </c:pt>
                <c:pt idx="4470">
                  <c:v>43</c:v>
                </c:pt>
                <c:pt idx="4471">
                  <c:v>37</c:v>
                </c:pt>
                <c:pt idx="4472">
                  <c:v>37</c:v>
                </c:pt>
                <c:pt idx="4473">
                  <c:v>48</c:v>
                </c:pt>
                <c:pt idx="4474">
                  <c:v>51</c:v>
                </c:pt>
                <c:pt idx="4475">
                  <c:v>51</c:v>
                </c:pt>
                <c:pt idx="4476">
                  <c:v>56</c:v>
                </c:pt>
                <c:pt idx="4477">
                  <c:v>52</c:v>
                </c:pt>
                <c:pt idx="4478">
                  <c:v>55</c:v>
                </c:pt>
                <c:pt idx="4479">
                  <c:v>59</c:v>
                </c:pt>
                <c:pt idx="4480">
                  <c:v>61</c:v>
                </c:pt>
                <c:pt idx="4481">
                  <c:v>56</c:v>
                </c:pt>
                <c:pt idx="4482">
                  <c:v>62</c:v>
                </c:pt>
                <c:pt idx="4483">
                  <c:v>72</c:v>
                </c:pt>
                <c:pt idx="4484">
                  <c:v>55</c:v>
                </c:pt>
                <c:pt idx="4485">
                  <c:v>60</c:v>
                </c:pt>
                <c:pt idx="4486">
                  <c:v>59</c:v>
                </c:pt>
                <c:pt idx="4487">
                  <c:v>58</c:v>
                </c:pt>
                <c:pt idx="4488">
                  <c:v>63</c:v>
                </c:pt>
                <c:pt idx="4489">
                  <c:v>74</c:v>
                </c:pt>
                <c:pt idx="4490">
                  <c:v>54</c:v>
                </c:pt>
                <c:pt idx="4491">
                  <c:v>59</c:v>
                </c:pt>
                <c:pt idx="4492">
                  <c:v>64</c:v>
                </c:pt>
                <c:pt idx="4493">
                  <c:v>62</c:v>
                </c:pt>
                <c:pt idx="4494">
                  <c:v>66</c:v>
                </c:pt>
                <c:pt idx="4495">
                  <c:v>83</c:v>
                </c:pt>
                <c:pt idx="4496">
                  <c:v>64</c:v>
                </c:pt>
                <c:pt idx="4497">
                  <c:v>67</c:v>
                </c:pt>
                <c:pt idx="4498">
                  <c:v>67</c:v>
                </c:pt>
                <c:pt idx="4499">
                  <c:v>61</c:v>
                </c:pt>
                <c:pt idx="4500">
                  <c:v>67</c:v>
                </c:pt>
                <c:pt idx="4501">
                  <c:v>78</c:v>
                </c:pt>
                <c:pt idx="4502">
                  <c:v>63</c:v>
                </c:pt>
                <c:pt idx="4503">
                  <c:v>73</c:v>
                </c:pt>
                <c:pt idx="4504">
                  <c:v>67</c:v>
                </c:pt>
                <c:pt idx="4505">
                  <c:v>63</c:v>
                </c:pt>
                <c:pt idx="4506">
                  <c:v>74</c:v>
                </c:pt>
                <c:pt idx="4507">
                  <c:v>74</c:v>
                </c:pt>
                <c:pt idx="4508">
                  <c:v>59</c:v>
                </c:pt>
                <c:pt idx="4509">
                  <c:v>69</c:v>
                </c:pt>
                <c:pt idx="4510">
                  <c:v>60</c:v>
                </c:pt>
                <c:pt idx="4511">
                  <c:v>59</c:v>
                </c:pt>
                <c:pt idx="4512">
                  <c:v>74</c:v>
                </c:pt>
                <c:pt idx="4513">
                  <c:v>65</c:v>
                </c:pt>
                <c:pt idx="4514">
                  <c:v>51</c:v>
                </c:pt>
                <c:pt idx="4515">
                  <c:v>54</c:v>
                </c:pt>
                <c:pt idx="4516">
                  <c:v>51</c:v>
                </c:pt>
                <c:pt idx="4517">
                  <c:v>53</c:v>
                </c:pt>
                <c:pt idx="4518">
                  <c:v>64</c:v>
                </c:pt>
                <c:pt idx="4519">
                  <c:v>65</c:v>
                </c:pt>
                <c:pt idx="4520">
                  <c:v>52</c:v>
                </c:pt>
                <c:pt idx="4521">
                  <c:v>55</c:v>
                </c:pt>
                <c:pt idx="4522">
                  <c:v>51</c:v>
                </c:pt>
                <c:pt idx="4523">
                  <c:v>60</c:v>
                </c:pt>
                <c:pt idx="4524">
                  <c:v>68</c:v>
                </c:pt>
                <c:pt idx="4525">
                  <c:v>73</c:v>
                </c:pt>
                <c:pt idx="4526">
                  <c:v>59</c:v>
                </c:pt>
                <c:pt idx="4527">
                  <c:v>64</c:v>
                </c:pt>
                <c:pt idx="4528">
                  <c:v>60</c:v>
                </c:pt>
                <c:pt idx="4529">
                  <c:v>63</c:v>
                </c:pt>
                <c:pt idx="4530">
                  <c:v>68</c:v>
                </c:pt>
                <c:pt idx="4531">
                  <c:v>75</c:v>
                </c:pt>
                <c:pt idx="4532">
                  <c:v>36</c:v>
                </c:pt>
                <c:pt idx="4533">
                  <c:v>48</c:v>
                </c:pt>
                <c:pt idx="4534">
                  <c:v>46</c:v>
                </c:pt>
                <c:pt idx="4535">
                  <c:v>49</c:v>
                </c:pt>
                <c:pt idx="4536">
                  <c:v>51</c:v>
                </c:pt>
                <c:pt idx="4537">
                  <c:v>46</c:v>
                </c:pt>
                <c:pt idx="4538">
                  <c:v>36</c:v>
                </c:pt>
                <c:pt idx="4539">
                  <c:v>47</c:v>
                </c:pt>
                <c:pt idx="4540">
                  <c:v>47</c:v>
                </c:pt>
                <c:pt idx="4541">
                  <c:v>48</c:v>
                </c:pt>
                <c:pt idx="4542">
                  <c:v>52</c:v>
                </c:pt>
                <c:pt idx="4543">
                  <c:v>46</c:v>
                </c:pt>
                <c:pt idx="4544">
                  <c:v>46</c:v>
                </c:pt>
                <c:pt idx="4545">
                  <c:v>58</c:v>
                </c:pt>
                <c:pt idx="4546">
                  <c:v>60</c:v>
                </c:pt>
                <c:pt idx="4547">
                  <c:v>64</c:v>
                </c:pt>
                <c:pt idx="4548">
                  <c:v>69</c:v>
                </c:pt>
                <c:pt idx="4549">
                  <c:v>62</c:v>
                </c:pt>
                <c:pt idx="4550">
                  <c:v>68</c:v>
                </c:pt>
                <c:pt idx="4551">
                  <c:v>71</c:v>
                </c:pt>
                <c:pt idx="4552">
                  <c:v>74</c:v>
                </c:pt>
                <c:pt idx="4553">
                  <c:v>55</c:v>
                </c:pt>
                <c:pt idx="4554">
                  <c:v>59</c:v>
                </c:pt>
                <c:pt idx="4555">
                  <c:v>78</c:v>
                </c:pt>
                <c:pt idx="4556">
                  <c:v>55</c:v>
                </c:pt>
                <c:pt idx="4557">
                  <c:v>60</c:v>
                </c:pt>
                <c:pt idx="4558">
                  <c:v>61</c:v>
                </c:pt>
                <c:pt idx="4559">
                  <c:v>59</c:v>
                </c:pt>
                <c:pt idx="4560">
                  <c:v>60</c:v>
                </c:pt>
                <c:pt idx="4561">
                  <c:v>75</c:v>
                </c:pt>
                <c:pt idx="4562">
                  <c:v>71</c:v>
                </c:pt>
                <c:pt idx="4563">
                  <c:v>74</c:v>
                </c:pt>
                <c:pt idx="4564">
                  <c:v>72</c:v>
                </c:pt>
                <c:pt idx="4565">
                  <c:v>75</c:v>
                </c:pt>
                <c:pt idx="4566">
                  <c:v>82</c:v>
                </c:pt>
                <c:pt idx="4567">
                  <c:v>98</c:v>
                </c:pt>
                <c:pt idx="4568">
                  <c:v>73</c:v>
                </c:pt>
                <c:pt idx="4569">
                  <c:v>82</c:v>
                </c:pt>
                <c:pt idx="4570">
                  <c:v>78</c:v>
                </c:pt>
                <c:pt idx="4571">
                  <c:v>78</c:v>
                </c:pt>
                <c:pt idx="4572">
                  <c:v>77</c:v>
                </c:pt>
                <c:pt idx="4573">
                  <c:v>95</c:v>
                </c:pt>
                <c:pt idx="4574">
                  <c:v>80</c:v>
                </c:pt>
                <c:pt idx="4575">
                  <c:v>77</c:v>
                </c:pt>
                <c:pt idx="4576">
                  <c:v>73</c:v>
                </c:pt>
                <c:pt idx="4577">
                  <c:v>74</c:v>
                </c:pt>
                <c:pt idx="4578">
                  <c:v>71</c:v>
                </c:pt>
                <c:pt idx="4579">
                  <c:v>76</c:v>
                </c:pt>
                <c:pt idx="4580">
                  <c:v>64</c:v>
                </c:pt>
                <c:pt idx="4581">
                  <c:v>71</c:v>
                </c:pt>
                <c:pt idx="4582">
                  <c:v>63</c:v>
                </c:pt>
                <c:pt idx="4583">
                  <c:v>67</c:v>
                </c:pt>
                <c:pt idx="4584">
                  <c:v>72</c:v>
                </c:pt>
                <c:pt idx="4585">
                  <c:v>62</c:v>
                </c:pt>
                <c:pt idx="4586">
                  <c:v>58</c:v>
                </c:pt>
                <c:pt idx="4587">
                  <c:v>64</c:v>
                </c:pt>
                <c:pt idx="4588">
                  <c:v>56</c:v>
                </c:pt>
                <c:pt idx="4589">
                  <c:v>58</c:v>
                </c:pt>
                <c:pt idx="4590">
                  <c:v>69</c:v>
                </c:pt>
                <c:pt idx="4591">
                  <c:v>71</c:v>
                </c:pt>
                <c:pt idx="4592">
                  <c:v>54</c:v>
                </c:pt>
                <c:pt idx="4593">
                  <c:v>60</c:v>
                </c:pt>
                <c:pt idx="4594">
                  <c:v>54</c:v>
                </c:pt>
                <c:pt idx="4595">
                  <c:v>69</c:v>
                </c:pt>
                <c:pt idx="4596">
                  <c:v>85</c:v>
                </c:pt>
                <c:pt idx="4597">
                  <c:v>88</c:v>
                </c:pt>
                <c:pt idx="4598">
                  <c:v>78</c:v>
                </c:pt>
                <c:pt idx="4599">
                  <c:v>77</c:v>
                </c:pt>
                <c:pt idx="4600">
                  <c:v>73</c:v>
                </c:pt>
                <c:pt idx="4601">
                  <c:v>76</c:v>
                </c:pt>
                <c:pt idx="4602">
                  <c:v>82</c:v>
                </c:pt>
                <c:pt idx="4603">
                  <c:v>86</c:v>
                </c:pt>
                <c:pt idx="4604">
                  <c:v>44</c:v>
                </c:pt>
                <c:pt idx="4605">
                  <c:v>41</c:v>
                </c:pt>
                <c:pt idx="4606">
                  <c:v>34</c:v>
                </c:pt>
                <c:pt idx="4607">
                  <c:v>38</c:v>
                </c:pt>
                <c:pt idx="4608">
                  <c:v>50</c:v>
                </c:pt>
                <c:pt idx="4609">
                  <c:v>41</c:v>
                </c:pt>
                <c:pt idx="4610">
                  <c:v>43</c:v>
                </c:pt>
                <c:pt idx="4611">
                  <c:v>43</c:v>
                </c:pt>
                <c:pt idx="4612">
                  <c:v>32</c:v>
                </c:pt>
                <c:pt idx="4613">
                  <c:v>38</c:v>
                </c:pt>
                <c:pt idx="4614">
                  <c:v>53</c:v>
                </c:pt>
                <c:pt idx="4615">
                  <c:v>41</c:v>
                </c:pt>
                <c:pt idx="4616">
                  <c:v>41</c:v>
                </c:pt>
                <c:pt idx="4617">
                  <c:v>42</c:v>
                </c:pt>
                <c:pt idx="4618">
                  <c:v>32</c:v>
                </c:pt>
                <c:pt idx="4619">
                  <c:v>36</c:v>
                </c:pt>
                <c:pt idx="4620">
                  <c:v>53</c:v>
                </c:pt>
                <c:pt idx="4621">
                  <c:v>42</c:v>
                </c:pt>
                <c:pt idx="4622">
                  <c:v>42</c:v>
                </c:pt>
                <c:pt idx="4623">
                  <c:v>41</c:v>
                </c:pt>
                <c:pt idx="4624">
                  <c:v>32</c:v>
                </c:pt>
                <c:pt idx="4625">
                  <c:v>38</c:v>
                </c:pt>
                <c:pt idx="4626">
                  <c:v>52</c:v>
                </c:pt>
                <c:pt idx="4627">
                  <c:v>44</c:v>
                </c:pt>
                <c:pt idx="4628">
                  <c:v>52</c:v>
                </c:pt>
                <c:pt idx="4629">
                  <c:v>54</c:v>
                </c:pt>
                <c:pt idx="4630">
                  <c:v>47</c:v>
                </c:pt>
                <c:pt idx="4631">
                  <c:v>49</c:v>
                </c:pt>
                <c:pt idx="4632">
                  <c:v>58</c:v>
                </c:pt>
                <c:pt idx="4633">
                  <c:v>64</c:v>
                </c:pt>
                <c:pt idx="4634">
                  <c:v>55</c:v>
                </c:pt>
                <c:pt idx="4635">
                  <c:v>54</c:v>
                </c:pt>
                <c:pt idx="4636">
                  <c:v>49</c:v>
                </c:pt>
                <c:pt idx="4637">
                  <c:v>47</c:v>
                </c:pt>
                <c:pt idx="4638">
                  <c:v>62</c:v>
                </c:pt>
                <c:pt idx="4639">
                  <c:v>63</c:v>
                </c:pt>
                <c:pt idx="4640">
                  <c:v>60</c:v>
                </c:pt>
                <c:pt idx="4641">
                  <c:v>57</c:v>
                </c:pt>
                <c:pt idx="4642">
                  <c:v>50</c:v>
                </c:pt>
                <c:pt idx="4643">
                  <c:v>53</c:v>
                </c:pt>
                <c:pt idx="4644">
                  <c:v>61</c:v>
                </c:pt>
                <c:pt idx="4645">
                  <c:v>67</c:v>
                </c:pt>
                <c:pt idx="4646">
                  <c:v>60</c:v>
                </c:pt>
                <c:pt idx="4647">
                  <c:v>55</c:v>
                </c:pt>
                <c:pt idx="4648">
                  <c:v>53</c:v>
                </c:pt>
                <c:pt idx="4649">
                  <c:v>44</c:v>
                </c:pt>
                <c:pt idx="4650">
                  <c:v>52</c:v>
                </c:pt>
                <c:pt idx="4651">
                  <c:v>56</c:v>
                </c:pt>
                <c:pt idx="4652">
                  <c:v>53</c:v>
                </c:pt>
                <c:pt idx="4653">
                  <c:v>46</c:v>
                </c:pt>
                <c:pt idx="4654">
                  <c:v>41</c:v>
                </c:pt>
                <c:pt idx="4655">
                  <c:v>42</c:v>
                </c:pt>
                <c:pt idx="4656">
                  <c:v>50</c:v>
                </c:pt>
                <c:pt idx="4657">
                  <c:v>55</c:v>
                </c:pt>
                <c:pt idx="4658">
                  <c:v>56</c:v>
                </c:pt>
                <c:pt idx="4659">
                  <c:v>47</c:v>
                </c:pt>
                <c:pt idx="4660">
                  <c:v>47</c:v>
                </c:pt>
                <c:pt idx="4661">
                  <c:v>45</c:v>
                </c:pt>
                <c:pt idx="4662">
                  <c:v>57</c:v>
                </c:pt>
                <c:pt idx="4663">
                  <c:v>59</c:v>
                </c:pt>
                <c:pt idx="4664">
                  <c:v>56</c:v>
                </c:pt>
                <c:pt idx="4665">
                  <c:v>49</c:v>
                </c:pt>
                <c:pt idx="4666">
                  <c:v>46</c:v>
                </c:pt>
                <c:pt idx="4667">
                  <c:v>49</c:v>
                </c:pt>
                <c:pt idx="4668">
                  <c:v>64</c:v>
                </c:pt>
                <c:pt idx="4669">
                  <c:v>64</c:v>
                </c:pt>
                <c:pt idx="4670">
                  <c:v>63</c:v>
                </c:pt>
                <c:pt idx="4671">
                  <c:v>51</c:v>
                </c:pt>
                <c:pt idx="4672">
                  <c:v>52</c:v>
                </c:pt>
                <c:pt idx="4673">
                  <c:v>54</c:v>
                </c:pt>
                <c:pt idx="4674">
                  <c:v>60</c:v>
                </c:pt>
                <c:pt idx="4675">
                  <c:v>64</c:v>
                </c:pt>
                <c:pt idx="4676">
                  <c:v>33</c:v>
                </c:pt>
                <c:pt idx="4677">
                  <c:v>33</c:v>
                </c:pt>
                <c:pt idx="4678">
                  <c:v>24</c:v>
                </c:pt>
                <c:pt idx="4679">
                  <c:v>29</c:v>
                </c:pt>
                <c:pt idx="4680">
                  <c:v>43</c:v>
                </c:pt>
                <c:pt idx="4681">
                  <c:v>32</c:v>
                </c:pt>
                <c:pt idx="4682">
                  <c:v>32</c:v>
                </c:pt>
                <c:pt idx="4683">
                  <c:v>34</c:v>
                </c:pt>
                <c:pt idx="4684">
                  <c:v>25</c:v>
                </c:pt>
                <c:pt idx="4685">
                  <c:v>27</c:v>
                </c:pt>
                <c:pt idx="4686">
                  <c:v>41</c:v>
                </c:pt>
                <c:pt idx="4687">
                  <c:v>34</c:v>
                </c:pt>
                <c:pt idx="4688">
                  <c:v>39</c:v>
                </c:pt>
                <c:pt idx="4689">
                  <c:v>38</c:v>
                </c:pt>
                <c:pt idx="4690">
                  <c:v>29</c:v>
                </c:pt>
                <c:pt idx="4691">
                  <c:v>32</c:v>
                </c:pt>
                <c:pt idx="4692">
                  <c:v>47</c:v>
                </c:pt>
                <c:pt idx="4693">
                  <c:v>38</c:v>
                </c:pt>
                <c:pt idx="4694">
                  <c:v>36</c:v>
                </c:pt>
                <c:pt idx="4695">
                  <c:v>38</c:v>
                </c:pt>
                <c:pt idx="4696">
                  <c:v>29</c:v>
                </c:pt>
                <c:pt idx="4697">
                  <c:v>32</c:v>
                </c:pt>
                <c:pt idx="4698">
                  <c:v>47</c:v>
                </c:pt>
                <c:pt idx="4699">
                  <c:v>36</c:v>
                </c:pt>
                <c:pt idx="4700">
                  <c:v>48</c:v>
                </c:pt>
                <c:pt idx="4701">
                  <c:v>44</c:v>
                </c:pt>
                <c:pt idx="4702">
                  <c:v>37</c:v>
                </c:pt>
                <c:pt idx="4703">
                  <c:v>36</c:v>
                </c:pt>
                <c:pt idx="4704">
                  <c:v>50</c:v>
                </c:pt>
                <c:pt idx="4705">
                  <c:v>58</c:v>
                </c:pt>
                <c:pt idx="4706">
                  <c:v>44</c:v>
                </c:pt>
                <c:pt idx="4707">
                  <c:v>38</c:v>
                </c:pt>
                <c:pt idx="4708">
                  <c:v>33</c:v>
                </c:pt>
                <c:pt idx="4709">
                  <c:v>32</c:v>
                </c:pt>
                <c:pt idx="4710">
                  <c:v>49</c:v>
                </c:pt>
                <c:pt idx="4711">
                  <c:v>53</c:v>
                </c:pt>
                <c:pt idx="4712">
                  <c:v>49</c:v>
                </c:pt>
                <c:pt idx="4713">
                  <c:v>42</c:v>
                </c:pt>
                <c:pt idx="4714">
                  <c:v>36</c:v>
                </c:pt>
                <c:pt idx="4715">
                  <c:v>38</c:v>
                </c:pt>
                <c:pt idx="4716">
                  <c:v>49</c:v>
                </c:pt>
                <c:pt idx="4717">
                  <c:v>54</c:v>
                </c:pt>
                <c:pt idx="4718">
                  <c:v>47</c:v>
                </c:pt>
                <c:pt idx="4719">
                  <c:v>43</c:v>
                </c:pt>
                <c:pt idx="4720">
                  <c:v>37</c:v>
                </c:pt>
                <c:pt idx="4721">
                  <c:v>33</c:v>
                </c:pt>
                <c:pt idx="4722">
                  <c:v>42</c:v>
                </c:pt>
                <c:pt idx="4723">
                  <c:v>46</c:v>
                </c:pt>
                <c:pt idx="4724">
                  <c:v>43</c:v>
                </c:pt>
                <c:pt idx="4725">
                  <c:v>37</c:v>
                </c:pt>
                <c:pt idx="4726">
                  <c:v>24</c:v>
                </c:pt>
                <c:pt idx="4727">
                  <c:v>24</c:v>
                </c:pt>
                <c:pt idx="4728">
                  <c:v>32</c:v>
                </c:pt>
                <c:pt idx="4729">
                  <c:v>39</c:v>
                </c:pt>
                <c:pt idx="4730">
                  <c:v>41</c:v>
                </c:pt>
                <c:pt idx="4731">
                  <c:v>34</c:v>
                </c:pt>
                <c:pt idx="4732">
                  <c:v>32</c:v>
                </c:pt>
                <c:pt idx="4733">
                  <c:v>32</c:v>
                </c:pt>
                <c:pt idx="4734">
                  <c:v>41</c:v>
                </c:pt>
                <c:pt idx="4735">
                  <c:v>49</c:v>
                </c:pt>
                <c:pt idx="4736">
                  <c:v>46</c:v>
                </c:pt>
                <c:pt idx="4737">
                  <c:v>38</c:v>
                </c:pt>
                <c:pt idx="4738">
                  <c:v>36</c:v>
                </c:pt>
                <c:pt idx="4739">
                  <c:v>38</c:v>
                </c:pt>
                <c:pt idx="4740">
                  <c:v>52</c:v>
                </c:pt>
                <c:pt idx="4741">
                  <c:v>59</c:v>
                </c:pt>
                <c:pt idx="4742">
                  <c:v>50</c:v>
                </c:pt>
                <c:pt idx="4743">
                  <c:v>42</c:v>
                </c:pt>
                <c:pt idx="4744">
                  <c:v>44</c:v>
                </c:pt>
                <c:pt idx="4745">
                  <c:v>44</c:v>
                </c:pt>
                <c:pt idx="4746">
                  <c:v>54</c:v>
                </c:pt>
                <c:pt idx="4747">
                  <c:v>54</c:v>
                </c:pt>
                <c:pt idx="4748">
                  <c:v>32</c:v>
                </c:pt>
                <c:pt idx="4749">
                  <c:v>43</c:v>
                </c:pt>
                <c:pt idx="4750">
                  <c:v>41</c:v>
                </c:pt>
                <c:pt idx="4751">
                  <c:v>44</c:v>
                </c:pt>
                <c:pt idx="4752">
                  <c:v>47</c:v>
                </c:pt>
                <c:pt idx="4753">
                  <c:v>43</c:v>
                </c:pt>
                <c:pt idx="4754">
                  <c:v>34</c:v>
                </c:pt>
                <c:pt idx="4755">
                  <c:v>42</c:v>
                </c:pt>
                <c:pt idx="4756">
                  <c:v>43</c:v>
                </c:pt>
                <c:pt idx="4757">
                  <c:v>44</c:v>
                </c:pt>
                <c:pt idx="4758">
                  <c:v>48</c:v>
                </c:pt>
                <c:pt idx="4759">
                  <c:v>43</c:v>
                </c:pt>
                <c:pt idx="4760">
                  <c:v>32</c:v>
                </c:pt>
                <c:pt idx="4761">
                  <c:v>41</c:v>
                </c:pt>
                <c:pt idx="4762">
                  <c:v>42</c:v>
                </c:pt>
                <c:pt idx="4763">
                  <c:v>44</c:v>
                </c:pt>
                <c:pt idx="4764">
                  <c:v>48</c:v>
                </c:pt>
                <c:pt idx="4765">
                  <c:v>42</c:v>
                </c:pt>
                <c:pt idx="4766">
                  <c:v>44</c:v>
                </c:pt>
                <c:pt idx="4767">
                  <c:v>43</c:v>
                </c:pt>
                <c:pt idx="4768">
                  <c:v>44</c:v>
                </c:pt>
                <c:pt idx="4769">
                  <c:v>36</c:v>
                </c:pt>
                <c:pt idx="4770">
                  <c:v>44</c:v>
                </c:pt>
                <c:pt idx="4771">
                  <c:v>55</c:v>
                </c:pt>
                <c:pt idx="4772">
                  <c:v>39</c:v>
                </c:pt>
                <c:pt idx="4773">
                  <c:v>41</c:v>
                </c:pt>
                <c:pt idx="4774">
                  <c:v>44</c:v>
                </c:pt>
                <c:pt idx="4775">
                  <c:v>38</c:v>
                </c:pt>
                <c:pt idx="4776">
                  <c:v>41</c:v>
                </c:pt>
                <c:pt idx="4777">
                  <c:v>59</c:v>
                </c:pt>
                <c:pt idx="4778">
                  <c:v>36</c:v>
                </c:pt>
                <c:pt idx="4779">
                  <c:v>42</c:v>
                </c:pt>
                <c:pt idx="4780">
                  <c:v>44</c:v>
                </c:pt>
                <c:pt idx="4781">
                  <c:v>38</c:v>
                </c:pt>
                <c:pt idx="4782">
                  <c:v>41</c:v>
                </c:pt>
                <c:pt idx="4783">
                  <c:v>55</c:v>
                </c:pt>
                <c:pt idx="4784">
                  <c:v>37</c:v>
                </c:pt>
                <c:pt idx="4785">
                  <c:v>41</c:v>
                </c:pt>
                <c:pt idx="4786">
                  <c:v>44</c:v>
                </c:pt>
                <c:pt idx="4787">
                  <c:v>36</c:v>
                </c:pt>
                <c:pt idx="4788">
                  <c:v>42</c:v>
                </c:pt>
                <c:pt idx="4789">
                  <c:v>58</c:v>
                </c:pt>
                <c:pt idx="4790">
                  <c:v>42</c:v>
                </c:pt>
                <c:pt idx="4791">
                  <c:v>54</c:v>
                </c:pt>
                <c:pt idx="4792">
                  <c:v>49</c:v>
                </c:pt>
                <c:pt idx="4793">
                  <c:v>41</c:v>
                </c:pt>
                <c:pt idx="4794">
                  <c:v>52</c:v>
                </c:pt>
                <c:pt idx="4795">
                  <c:v>56</c:v>
                </c:pt>
                <c:pt idx="4796">
                  <c:v>41</c:v>
                </c:pt>
                <c:pt idx="4797">
                  <c:v>48</c:v>
                </c:pt>
                <c:pt idx="4798">
                  <c:v>42</c:v>
                </c:pt>
                <c:pt idx="4799">
                  <c:v>41</c:v>
                </c:pt>
                <c:pt idx="4800">
                  <c:v>50</c:v>
                </c:pt>
                <c:pt idx="4801">
                  <c:v>59</c:v>
                </c:pt>
                <c:pt idx="4802">
                  <c:v>44</c:v>
                </c:pt>
                <c:pt idx="4803">
                  <c:v>49</c:v>
                </c:pt>
                <c:pt idx="4804">
                  <c:v>41</c:v>
                </c:pt>
                <c:pt idx="4805">
                  <c:v>44</c:v>
                </c:pt>
                <c:pt idx="4806">
                  <c:v>54</c:v>
                </c:pt>
                <c:pt idx="4807">
                  <c:v>58</c:v>
                </c:pt>
                <c:pt idx="4808">
                  <c:v>38</c:v>
                </c:pt>
                <c:pt idx="4809">
                  <c:v>42</c:v>
                </c:pt>
                <c:pt idx="4810">
                  <c:v>37</c:v>
                </c:pt>
                <c:pt idx="4811">
                  <c:v>39</c:v>
                </c:pt>
                <c:pt idx="4812">
                  <c:v>51</c:v>
                </c:pt>
                <c:pt idx="4813">
                  <c:v>56</c:v>
                </c:pt>
                <c:pt idx="4814">
                  <c:v>41</c:v>
                </c:pt>
                <c:pt idx="4815">
                  <c:v>45</c:v>
                </c:pt>
                <c:pt idx="4816">
                  <c:v>42</c:v>
                </c:pt>
                <c:pt idx="4817">
                  <c:v>43</c:v>
                </c:pt>
                <c:pt idx="4818">
                  <c:v>53</c:v>
                </c:pt>
                <c:pt idx="4819">
                  <c:v>55</c:v>
                </c:pt>
                <c:pt idx="4820">
                  <c:v>18</c:v>
                </c:pt>
                <c:pt idx="4821">
                  <c:v>29</c:v>
                </c:pt>
                <c:pt idx="4822">
                  <c:v>27</c:v>
                </c:pt>
                <c:pt idx="4823">
                  <c:v>32</c:v>
                </c:pt>
                <c:pt idx="4824">
                  <c:v>39</c:v>
                </c:pt>
                <c:pt idx="4825">
                  <c:v>33</c:v>
                </c:pt>
                <c:pt idx="4826">
                  <c:v>24</c:v>
                </c:pt>
                <c:pt idx="4827">
                  <c:v>33</c:v>
                </c:pt>
                <c:pt idx="4828">
                  <c:v>32</c:v>
                </c:pt>
                <c:pt idx="4829">
                  <c:v>33</c:v>
                </c:pt>
                <c:pt idx="4830">
                  <c:v>37</c:v>
                </c:pt>
                <c:pt idx="4831">
                  <c:v>32</c:v>
                </c:pt>
                <c:pt idx="4832">
                  <c:v>27</c:v>
                </c:pt>
                <c:pt idx="4833">
                  <c:v>37</c:v>
                </c:pt>
                <c:pt idx="4834">
                  <c:v>28</c:v>
                </c:pt>
                <c:pt idx="4835">
                  <c:v>33</c:v>
                </c:pt>
                <c:pt idx="4836">
                  <c:v>39</c:v>
                </c:pt>
                <c:pt idx="4837">
                  <c:v>33</c:v>
                </c:pt>
                <c:pt idx="4838">
                  <c:v>19</c:v>
                </c:pt>
                <c:pt idx="4839">
                  <c:v>24</c:v>
                </c:pt>
                <c:pt idx="4840">
                  <c:v>19</c:v>
                </c:pt>
                <c:pt idx="4841">
                  <c:v>23</c:v>
                </c:pt>
                <c:pt idx="4842">
                  <c:v>28</c:v>
                </c:pt>
                <c:pt idx="4843">
                  <c:v>24</c:v>
                </c:pt>
                <c:pt idx="4844">
                  <c:v>14</c:v>
                </c:pt>
                <c:pt idx="4845">
                  <c:v>23</c:v>
                </c:pt>
                <c:pt idx="4846">
                  <c:v>19</c:v>
                </c:pt>
                <c:pt idx="4847">
                  <c:v>27</c:v>
                </c:pt>
                <c:pt idx="4848">
                  <c:v>41</c:v>
                </c:pt>
                <c:pt idx="4849">
                  <c:v>38</c:v>
                </c:pt>
                <c:pt idx="4850">
                  <c:v>36</c:v>
                </c:pt>
                <c:pt idx="4851">
                  <c:v>42</c:v>
                </c:pt>
                <c:pt idx="4852">
                  <c:v>36</c:v>
                </c:pt>
                <c:pt idx="4853">
                  <c:v>36</c:v>
                </c:pt>
                <c:pt idx="4854">
                  <c:v>43</c:v>
                </c:pt>
                <c:pt idx="4855">
                  <c:v>49</c:v>
                </c:pt>
                <c:pt idx="4856">
                  <c:v>36</c:v>
                </c:pt>
                <c:pt idx="4857">
                  <c:v>43</c:v>
                </c:pt>
                <c:pt idx="4858">
                  <c:v>36</c:v>
                </c:pt>
                <c:pt idx="4859">
                  <c:v>37</c:v>
                </c:pt>
                <c:pt idx="4860">
                  <c:v>43</c:v>
                </c:pt>
                <c:pt idx="4861">
                  <c:v>52</c:v>
                </c:pt>
                <c:pt idx="4862">
                  <c:v>41</c:v>
                </c:pt>
                <c:pt idx="4863">
                  <c:v>54</c:v>
                </c:pt>
                <c:pt idx="4864">
                  <c:v>46</c:v>
                </c:pt>
                <c:pt idx="4865">
                  <c:v>42</c:v>
                </c:pt>
                <c:pt idx="4866">
                  <c:v>49</c:v>
                </c:pt>
                <c:pt idx="4867">
                  <c:v>53</c:v>
                </c:pt>
                <c:pt idx="4868">
                  <c:v>49</c:v>
                </c:pt>
                <c:pt idx="4869">
                  <c:v>47</c:v>
                </c:pt>
                <c:pt idx="4870">
                  <c:v>54</c:v>
                </c:pt>
                <c:pt idx="4871">
                  <c:v>53</c:v>
                </c:pt>
                <c:pt idx="4872">
                  <c:v>47</c:v>
                </c:pt>
                <c:pt idx="4873">
                  <c:v>42</c:v>
                </c:pt>
                <c:pt idx="4874">
                  <c:v>33</c:v>
                </c:pt>
                <c:pt idx="4875">
                  <c:v>32</c:v>
                </c:pt>
                <c:pt idx="4876">
                  <c:v>36</c:v>
                </c:pt>
                <c:pt idx="4877">
                  <c:v>38</c:v>
                </c:pt>
                <c:pt idx="4878">
                  <c:v>32</c:v>
                </c:pt>
                <c:pt idx="4879">
                  <c:v>43</c:v>
                </c:pt>
                <c:pt idx="4880">
                  <c:v>29</c:v>
                </c:pt>
                <c:pt idx="4881">
                  <c:v>29</c:v>
                </c:pt>
                <c:pt idx="4882">
                  <c:v>50</c:v>
                </c:pt>
                <c:pt idx="4883">
                  <c:v>52</c:v>
                </c:pt>
                <c:pt idx="4884">
                  <c:v>51</c:v>
                </c:pt>
                <c:pt idx="4885">
                  <c:v>59</c:v>
                </c:pt>
                <c:pt idx="4886">
                  <c:v>53</c:v>
                </c:pt>
                <c:pt idx="4887">
                  <c:v>51</c:v>
                </c:pt>
                <c:pt idx="4888">
                  <c:v>54</c:v>
                </c:pt>
                <c:pt idx="4889">
                  <c:v>54</c:v>
                </c:pt>
                <c:pt idx="4890">
                  <c:v>50</c:v>
                </c:pt>
                <c:pt idx="4891">
                  <c:v>61</c:v>
                </c:pt>
                <c:pt idx="4892">
                  <c:v>32</c:v>
                </c:pt>
                <c:pt idx="4893">
                  <c:v>32</c:v>
                </c:pt>
                <c:pt idx="4894">
                  <c:v>24</c:v>
                </c:pt>
                <c:pt idx="4895">
                  <c:v>27</c:v>
                </c:pt>
                <c:pt idx="4896">
                  <c:v>43</c:v>
                </c:pt>
                <c:pt idx="4897">
                  <c:v>32</c:v>
                </c:pt>
                <c:pt idx="4898">
                  <c:v>32</c:v>
                </c:pt>
                <c:pt idx="4899">
                  <c:v>33</c:v>
                </c:pt>
                <c:pt idx="4900">
                  <c:v>23</c:v>
                </c:pt>
                <c:pt idx="4901">
                  <c:v>29</c:v>
                </c:pt>
                <c:pt idx="4902">
                  <c:v>41</c:v>
                </c:pt>
                <c:pt idx="4903">
                  <c:v>32</c:v>
                </c:pt>
                <c:pt idx="4904">
                  <c:v>38</c:v>
                </c:pt>
                <c:pt idx="4905">
                  <c:v>39</c:v>
                </c:pt>
                <c:pt idx="4906">
                  <c:v>29</c:v>
                </c:pt>
                <c:pt idx="4907">
                  <c:v>33</c:v>
                </c:pt>
                <c:pt idx="4908">
                  <c:v>45</c:v>
                </c:pt>
                <c:pt idx="4909">
                  <c:v>37</c:v>
                </c:pt>
                <c:pt idx="4910">
                  <c:v>38</c:v>
                </c:pt>
                <c:pt idx="4911">
                  <c:v>32</c:v>
                </c:pt>
                <c:pt idx="4912">
                  <c:v>23</c:v>
                </c:pt>
                <c:pt idx="4913">
                  <c:v>27</c:v>
                </c:pt>
                <c:pt idx="4914">
                  <c:v>42</c:v>
                </c:pt>
                <c:pt idx="4915">
                  <c:v>34</c:v>
                </c:pt>
                <c:pt idx="4916">
                  <c:v>44</c:v>
                </c:pt>
                <c:pt idx="4917">
                  <c:v>38</c:v>
                </c:pt>
                <c:pt idx="4918">
                  <c:v>32</c:v>
                </c:pt>
                <c:pt idx="4919">
                  <c:v>34</c:v>
                </c:pt>
                <c:pt idx="4920">
                  <c:v>46</c:v>
                </c:pt>
                <c:pt idx="4921">
                  <c:v>51</c:v>
                </c:pt>
                <c:pt idx="4922">
                  <c:v>36</c:v>
                </c:pt>
                <c:pt idx="4923">
                  <c:v>32</c:v>
                </c:pt>
                <c:pt idx="4924">
                  <c:v>27</c:v>
                </c:pt>
                <c:pt idx="4925">
                  <c:v>27</c:v>
                </c:pt>
                <c:pt idx="4926">
                  <c:v>42</c:v>
                </c:pt>
                <c:pt idx="4927">
                  <c:v>49</c:v>
                </c:pt>
                <c:pt idx="4928">
                  <c:v>43</c:v>
                </c:pt>
                <c:pt idx="4929">
                  <c:v>37</c:v>
                </c:pt>
                <c:pt idx="4930">
                  <c:v>34</c:v>
                </c:pt>
                <c:pt idx="4931">
                  <c:v>33</c:v>
                </c:pt>
                <c:pt idx="4932">
                  <c:v>41</c:v>
                </c:pt>
                <c:pt idx="4933">
                  <c:v>49</c:v>
                </c:pt>
                <c:pt idx="4934">
                  <c:v>41</c:v>
                </c:pt>
                <c:pt idx="4935">
                  <c:v>42</c:v>
                </c:pt>
                <c:pt idx="4936">
                  <c:v>36</c:v>
                </c:pt>
                <c:pt idx="4937">
                  <c:v>29</c:v>
                </c:pt>
                <c:pt idx="4938">
                  <c:v>37</c:v>
                </c:pt>
                <c:pt idx="4939">
                  <c:v>44</c:v>
                </c:pt>
                <c:pt idx="4940">
                  <c:v>38</c:v>
                </c:pt>
                <c:pt idx="4941">
                  <c:v>33</c:v>
                </c:pt>
                <c:pt idx="4942">
                  <c:v>18</c:v>
                </c:pt>
                <c:pt idx="4943">
                  <c:v>19</c:v>
                </c:pt>
                <c:pt idx="4944">
                  <c:v>29</c:v>
                </c:pt>
                <c:pt idx="4945">
                  <c:v>34</c:v>
                </c:pt>
                <c:pt idx="4946">
                  <c:v>36</c:v>
                </c:pt>
                <c:pt idx="4947">
                  <c:v>29</c:v>
                </c:pt>
                <c:pt idx="4948">
                  <c:v>29</c:v>
                </c:pt>
                <c:pt idx="4949">
                  <c:v>29</c:v>
                </c:pt>
                <c:pt idx="4950">
                  <c:v>37</c:v>
                </c:pt>
                <c:pt idx="4951">
                  <c:v>44</c:v>
                </c:pt>
                <c:pt idx="4952">
                  <c:v>37</c:v>
                </c:pt>
                <c:pt idx="4953">
                  <c:v>29</c:v>
                </c:pt>
                <c:pt idx="4954">
                  <c:v>29</c:v>
                </c:pt>
                <c:pt idx="4955">
                  <c:v>27</c:v>
                </c:pt>
                <c:pt idx="4956">
                  <c:v>48</c:v>
                </c:pt>
                <c:pt idx="4957">
                  <c:v>53</c:v>
                </c:pt>
                <c:pt idx="4958">
                  <c:v>49</c:v>
                </c:pt>
                <c:pt idx="4959">
                  <c:v>36</c:v>
                </c:pt>
                <c:pt idx="4960">
                  <c:v>39</c:v>
                </c:pt>
                <c:pt idx="4961">
                  <c:v>38</c:v>
                </c:pt>
                <c:pt idx="4962">
                  <c:v>45</c:v>
                </c:pt>
                <c:pt idx="4963">
                  <c:v>54</c:v>
                </c:pt>
                <c:pt idx="4964">
                  <c:v>19</c:v>
                </c:pt>
                <c:pt idx="4965">
                  <c:v>29</c:v>
                </c:pt>
                <c:pt idx="4966">
                  <c:v>28</c:v>
                </c:pt>
                <c:pt idx="4967">
                  <c:v>33</c:v>
                </c:pt>
                <c:pt idx="4968">
                  <c:v>37</c:v>
                </c:pt>
                <c:pt idx="4969">
                  <c:v>32</c:v>
                </c:pt>
                <c:pt idx="4970">
                  <c:v>24</c:v>
                </c:pt>
                <c:pt idx="4971">
                  <c:v>33</c:v>
                </c:pt>
                <c:pt idx="4972">
                  <c:v>32</c:v>
                </c:pt>
                <c:pt idx="4973">
                  <c:v>32</c:v>
                </c:pt>
                <c:pt idx="4974">
                  <c:v>38</c:v>
                </c:pt>
                <c:pt idx="4975">
                  <c:v>33</c:v>
                </c:pt>
                <c:pt idx="4976">
                  <c:v>28</c:v>
                </c:pt>
                <c:pt idx="4977">
                  <c:v>36</c:v>
                </c:pt>
                <c:pt idx="4978">
                  <c:v>27</c:v>
                </c:pt>
                <c:pt idx="4979">
                  <c:v>33</c:v>
                </c:pt>
                <c:pt idx="4980">
                  <c:v>37</c:v>
                </c:pt>
                <c:pt idx="4981">
                  <c:v>34</c:v>
                </c:pt>
                <c:pt idx="4982">
                  <c:v>19</c:v>
                </c:pt>
                <c:pt idx="4983">
                  <c:v>19</c:v>
                </c:pt>
                <c:pt idx="4984">
                  <c:v>14</c:v>
                </c:pt>
                <c:pt idx="4985">
                  <c:v>18</c:v>
                </c:pt>
                <c:pt idx="4986">
                  <c:v>23</c:v>
                </c:pt>
                <c:pt idx="4987">
                  <c:v>20</c:v>
                </c:pt>
                <c:pt idx="4988">
                  <c:v>9</c:v>
                </c:pt>
                <c:pt idx="4989">
                  <c:v>19</c:v>
                </c:pt>
                <c:pt idx="4990">
                  <c:v>15</c:v>
                </c:pt>
                <c:pt idx="4991">
                  <c:v>34</c:v>
                </c:pt>
                <c:pt idx="4992">
                  <c:v>49</c:v>
                </c:pt>
                <c:pt idx="4993">
                  <c:v>43</c:v>
                </c:pt>
                <c:pt idx="4994">
                  <c:v>43</c:v>
                </c:pt>
                <c:pt idx="4995">
                  <c:v>49</c:v>
                </c:pt>
                <c:pt idx="4996">
                  <c:v>44</c:v>
                </c:pt>
                <c:pt idx="4997">
                  <c:v>41</c:v>
                </c:pt>
                <c:pt idx="4998">
                  <c:v>49</c:v>
                </c:pt>
                <c:pt idx="4999">
                  <c:v>50</c:v>
                </c:pt>
                <c:pt idx="5000">
                  <c:v>44</c:v>
                </c:pt>
                <c:pt idx="5001">
                  <c:v>49</c:v>
                </c:pt>
                <c:pt idx="5002">
                  <c:v>41</c:v>
                </c:pt>
                <c:pt idx="5003">
                  <c:v>44</c:v>
                </c:pt>
                <c:pt idx="5004">
                  <c:v>45</c:v>
                </c:pt>
                <c:pt idx="5005">
                  <c:v>56</c:v>
                </c:pt>
                <c:pt idx="5006">
                  <c:v>38</c:v>
                </c:pt>
                <c:pt idx="5007">
                  <c:v>52</c:v>
                </c:pt>
                <c:pt idx="5008">
                  <c:v>51</c:v>
                </c:pt>
                <c:pt idx="5009">
                  <c:v>46</c:v>
                </c:pt>
                <c:pt idx="5010">
                  <c:v>50</c:v>
                </c:pt>
                <c:pt idx="5011">
                  <c:v>59</c:v>
                </c:pt>
                <c:pt idx="5012">
                  <c:v>51</c:v>
                </c:pt>
                <c:pt idx="5013">
                  <c:v>50</c:v>
                </c:pt>
                <c:pt idx="5014">
                  <c:v>59</c:v>
                </c:pt>
                <c:pt idx="5015">
                  <c:v>58</c:v>
                </c:pt>
                <c:pt idx="5016">
                  <c:v>41</c:v>
                </c:pt>
                <c:pt idx="5017">
                  <c:v>37</c:v>
                </c:pt>
                <c:pt idx="5018">
                  <c:v>29</c:v>
                </c:pt>
                <c:pt idx="5019">
                  <c:v>29</c:v>
                </c:pt>
                <c:pt idx="5020">
                  <c:v>32</c:v>
                </c:pt>
                <c:pt idx="5021">
                  <c:v>32</c:v>
                </c:pt>
                <c:pt idx="5022">
                  <c:v>29</c:v>
                </c:pt>
                <c:pt idx="5023">
                  <c:v>36</c:v>
                </c:pt>
                <c:pt idx="5024">
                  <c:v>18</c:v>
                </c:pt>
                <c:pt idx="5025">
                  <c:v>19</c:v>
                </c:pt>
                <c:pt idx="5026">
                  <c:v>43</c:v>
                </c:pt>
                <c:pt idx="5027">
                  <c:v>44</c:v>
                </c:pt>
                <c:pt idx="5028">
                  <c:v>48</c:v>
                </c:pt>
                <c:pt idx="5029">
                  <c:v>56</c:v>
                </c:pt>
                <c:pt idx="5030">
                  <c:v>56</c:v>
                </c:pt>
                <c:pt idx="5031">
                  <c:v>58</c:v>
                </c:pt>
                <c:pt idx="5032">
                  <c:v>64</c:v>
                </c:pt>
                <c:pt idx="5033">
                  <c:v>63</c:v>
                </c:pt>
                <c:pt idx="5034">
                  <c:v>58</c:v>
                </c:pt>
                <c:pt idx="5035">
                  <c:v>68</c:v>
                </c:pt>
                <c:pt idx="5036">
                  <c:v>38</c:v>
                </c:pt>
                <c:pt idx="5037">
                  <c:v>38</c:v>
                </c:pt>
                <c:pt idx="5038">
                  <c:v>28</c:v>
                </c:pt>
                <c:pt idx="5039">
                  <c:v>34</c:v>
                </c:pt>
                <c:pt idx="5040">
                  <c:v>47</c:v>
                </c:pt>
                <c:pt idx="5041">
                  <c:v>38</c:v>
                </c:pt>
                <c:pt idx="5042">
                  <c:v>38</c:v>
                </c:pt>
                <c:pt idx="5043">
                  <c:v>38</c:v>
                </c:pt>
                <c:pt idx="5044">
                  <c:v>29</c:v>
                </c:pt>
                <c:pt idx="5045">
                  <c:v>34</c:v>
                </c:pt>
                <c:pt idx="5046">
                  <c:v>46</c:v>
                </c:pt>
                <c:pt idx="5047">
                  <c:v>37</c:v>
                </c:pt>
                <c:pt idx="5048">
                  <c:v>39</c:v>
                </c:pt>
                <c:pt idx="5049">
                  <c:v>39</c:v>
                </c:pt>
                <c:pt idx="5050">
                  <c:v>27</c:v>
                </c:pt>
                <c:pt idx="5051">
                  <c:v>32</c:v>
                </c:pt>
                <c:pt idx="5052">
                  <c:v>49</c:v>
                </c:pt>
                <c:pt idx="5053">
                  <c:v>36</c:v>
                </c:pt>
                <c:pt idx="5054">
                  <c:v>37</c:v>
                </c:pt>
                <c:pt idx="5055">
                  <c:v>37</c:v>
                </c:pt>
                <c:pt idx="5056">
                  <c:v>27</c:v>
                </c:pt>
                <c:pt idx="5057">
                  <c:v>33</c:v>
                </c:pt>
                <c:pt idx="5058">
                  <c:v>47</c:v>
                </c:pt>
                <c:pt idx="5059">
                  <c:v>39</c:v>
                </c:pt>
                <c:pt idx="5060">
                  <c:v>52</c:v>
                </c:pt>
                <c:pt idx="5061">
                  <c:v>48</c:v>
                </c:pt>
                <c:pt idx="5062">
                  <c:v>42</c:v>
                </c:pt>
                <c:pt idx="5063">
                  <c:v>41</c:v>
                </c:pt>
                <c:pt idx="5064">
                  <c:v>51</c:v>
                </c:pt>
                <c:pt idx="5065">
                  <c:v>56</c:v>
                </c:pt>
                <c:pt idx="5066">
                  <c:v>54</c:v>
                </c:pt>
                <c:pt idx="5067">
                  <c:v>48</c:v>
                </c:pt>
                <c:pt idx="5068">
                  <c:v>42</c:v>
                </c:pt>
                <c:pt idx="5069">
                  <c:v>41</c:v>
                </c:pt>
                <c:pt idx="5070">
                  <c:v>50</c:v>
                </c:pt>
                <c:pt idx="5071">
                  <c:v>56</c:v>
                </c:pt>
                <c:pt idx="5072">
                  <c:v>51</c:v>
                </c:pt>
                <c:pt idx="5073">
                  <c:v>46</c:v>
                </c:pt>
                <c:pt idx="5074">
                  <c:v>43</c:v>
                </c:pt>
                <c:pt idx="5075">
                  <c:v>43</c:v>
                </c:pt>
                <c:pt idx="5076">
                  <c:v>53</c:v>
                </c:pt>
                <c:pt idx="5077">
                  <c:v>58</c:v>
                </c:pt>
                <c:pt idx="5078">
                  <c:v>50</c:v>
                </c:pt>
                <c:pt idx="5079">
                  <c:v>49</c:v>
                </c:pt>
                <c:pt idx="5080">
                  <c:v>41</c:v>
                </c:pt>
                <c:pt idx="5081">
                  <c:v>41</c:v>
                </c:pt>
                <c:pt idx="5082">
                  <c:v>54</c:v>
                </c:pt>
                <c:pt idx="5083">
                  <c:v>54</c:v>
                </c:pt>
                <c:pt idx="5084">
                  <c:v>53</c:v>
                </c:pt>
                <c:pt idx="5085">
                  <c:v>46</c:v>
                </c:pt>
                <c:pt idx="5086">
                  <c:v>41</c:v>
                </c:pt>
                <c:pt idx="5087">
                  <c:v>42</c:v>
                </c:pt>
                <c:pt idx="5088">
                  <c:v>52</c:v>
                </c:pt>
                <c:pt idx="5089">
                  <c:v>57</c:v>
                </c:pt>
                <c:pt idx="5090">
                  <c:v>55</c:v>
                </c:pt>
                <c:pt idx="5091">
                  <c:v>54</c:v>
                </c:pt>
                <c:pt idx="5092">
                  <c:v>52</c:v>
                </c:pt>
                <c:pt idx="5093">
                  <c:v>50</c:v>
                </c:pt>
                <c:pt idx="5094">
                  <c:v>61</c:v>
                </c:pt>
                <c:pt idx="5095">
                  <c:v>68</c:v>
                </c:pt>
                <c:pt idx="5096">
                  <c:v>62</c:v>
                </c:pt>
                <c:pt idx="5097">
                  <c:v>52</c:v>
                </c:pt>
                <c:pt idx="5098">
                  <c:v>52</c:v>
                </c:pt>
                <c:pt idx="5099">
                  <c:v>54</c:v>
                </c:pt>
                <c:pt idx="5100">
                  <c:v>60</c:v>
                </c:pt>
                <c:pt idx="5101">
                  <c:v>67</c:v>
                </c:pt>
                <c:pt idx="5102">
                  <c:v>62</c:v>
                </c:pt>
                <c:pt idx="5103">
                  <c:v>53</c:v>
                </c:pt>
                <c:pt idx="5104">
                  <c:v>52</c:v>
                </c:pt>
                <c:pt idx="5105">
                  <c:v>52</c:v>
                </c:pt>
                <c:pt idx="5106">
                  <c:v>60</c:v>
                </c:pt>
                <c:pt idx="5107">
                  <c:v>69</c:v>
                </c:pt>
                <c:pt idx="5108">
                  <c:v>33</c:v>
                </c:pt>
                <c:pt idx="5109">
                  <c:v>41</c:v>
                </c:pt>
                <c:pt idx="5110">
                  <c:v>43</c:v>
                </c:pt>
                <c:pt idx="5111">
                  <c:v>43</c:v>
                </c:pt>
                <c:pt idx="5112">
                  <c:v>52</c:v>
                </c:pt>
                <c:pt idx="5113">
                  <c:v>51</c:v>
                </c:pt>
                <c:pt idx="5114">
                  <c:v>53</c:v>
                </c:pt>
                <c:pt idx="5115">
                  <c:v>43</c:v>
                </c:pt>
                <c:pt idx="5116">
                  <c:v>49</c:v>
                </c:pt>
                <c:pt idx="5117">
                  <c:v>60</c:v>
                </c:pt>
                <c:pt idx="5118">
                  <c:v>52</c:v>
                </c:pt>
                <c:pt idx="5119">
                  <c:v>53</c:v>
                </c:pt>
                <c:pt idx="5120">
                  <c:v>52</c:v>
                </c:pt>
                <c:pt idx="5121">
                  <c:v>41</c:v>
                </c:pt>
                <c:pt idx="5122">
                  <c:v>49</c:v>
                </c:pt>
                <c:pt idx="5123">
                  <c:v>64</c:v>
                </c:pt>
                <c:pt idx="5124">
                  <c:v>53</c:v>
                </c:pt>
                <c:pt idx="5125">
                  <c:v>54</c:v>
                </c:pt>
                <c:pt idx="5126">
                  <c:v>50</c:v>
                </c:pt>
                <c:pt idx="5127">
                  <c:v>44</c:v>
                </c:pt>
                <c:pt idx="5128">
                  <c:v>47</c:v>
                </c:pt>
                <c:pt idx="5129">
                  <c:v>56</c:v>
                </c:pt>
                <c:pt idx="5130">
                  <c:v>49</c:v>
                </c:pt>
                <c:pt idx="5131">
                  <c:v>59</c:v>
                </c:pt>
                <c:pt idx="5132">
                  <c:v>56</c:v>
                </c:pt>
                <c:pt idx="5133">
                  <c:v>53</c:v>
                </c:pt>
                <c:pt idx="5134">
                  <c:v>51</c:v>
                </c:pt>
                <c:pt idx="5135">
                  <c:v>62</c:v>
                </c:pt>
                <c:pt idx="5136">
                  <c:v>67</c:v>
                </c:pt>
                <c:pt idx="5137">
                  <c:v>59</c:v>
                </c:pt>
                <c:pt idx="5138">
                  <c:v>55</c:v>
                </c:pt>
                <c:pt idx="5139">
                  <c:v>53</c:v>
                </c:pt>
                <c:pt idx="5140">
                  <c:v>53</c:v>
                </c:pt>
                <c:pt idx="5141">
                  <c:v>60</c:v>
                </c:pt>
                <c:pt idx="5142">
                  <c:v>67</c:v>
                </c:pt>
                <c:pt idx="5143">
                  <c:v>63</c:v>
                </c:pt>
                <c:pt idx="5144">
                  <c:v>59</c:v>
                </c:pt>
                <c:pt idx="5145">
                  <c:v>53</c:v>
                </c:pt>
                <c:pt idx="5146">
                  <c:v>51</c:v>
                </c:pt>
                <c:pt idx="5147">
                  <c:v>61</c:v>
                </c:pt>
                <c:pt idx="5148">
                  <c:v>67</c:v>
                </c:pt>
                <c:pt idx="5149">
                  <c:v>59</c:v>
                </c:pt>
                <c:pt idx="5150">
                  <c:v>56</c:v>
                </c:pt>
                <c:pt idx="5151">
                  <c:v>54</c:v>
                </c:pt>
                <c:pt idx="5152">
                  <c:v>53</c:v>
                </c:pt>
                <c:pt idx="5153">
                  <c:v>62</c:v>
                </c:pt>
                <c:pt idx="5154">
                  <c:v>67</c:v>
                </c:pt>
                <c:pt idx="5155">
                  <c:v>64</c:v>
                </c:pt>
                <c:pt idx="5156">
                  <c:v>55</c:v>
                </c:pt>
                <c:pt idx="5157">
                  <c:v>50</c:v>
                </c:pt>
                <c:pt idx="5158">
                  <c:v>50</c:v>
                </c:pt>
                <c:pt idx="5159">
                  <c:v>62</c:v>
                </c:pt>
                <c:pt idx="5160">
                  <c:v>64</c:v>
                </c:pt>
                <c:pt idx="5161">
                  <c:v>68</c:v>
                </c:pt>
                <c:pt idx="5162">
                  <c:v>60</c:v>
                </c:pt>
                <c:pt idx="5163">
                  <c:v>59</c:v>
                </c:pt>
                <c:pt idx="5164">
                  <c:v>59</c:v>
                </c:pt>
                <c:pt idx="5165">
                  <c:v>71</c:v>
                </c:pt>
                <c:pt idx="5166">
                  <c:v>73</c:v>
                </c:pt>
                <c:pt idx="5167">
                  <c:v>68</c:v>
                </c:pt>
                <c:pt idx="5168">
                  <c:v>59</c:v>
                </c:pt>
                <c:pt idx="5169">
                  <c:v>59</c:v>
                </c:pt>
                <c:pt idx="5170">
                  <c:v>62</c:v>
                </c:pt>
                <c:pt idx="5171">
                  <c:v>69</c:v>
                </c:pt>
                <c:pt idx="5172">
                  <c:v>74</c:v>
                </c:pt>
                <c:pt idx="5173">
                  <c:v>69</c:v>
                </c:pt>
                <c:pt idx="5174">
                  <c:v>60</c:v>
                </c:pt>
                <c:pt idx="5175">
                  <c:v>33</c:v>
                </c:pt>
                <c:pt idx="5176">
                  <c:v>43</c:v>
                </c:pt>
                <c:pt idx="5177">
                  <c:v>41</c:v>
                </c:pt>
                <c:pt idx="5178">
                  <c:v>43</c:v>
                </c:pt>
                <c:pt idx="5179">
                  <c:v>46</c:v>
                </c:pt>
                <c:pt idx="5180">
                  <c:v>42</c:v>
                </c:pt>
                <c:pt idx="5181">
                  <c:v>33</c:v>
                </c:pt>
                <c:pt idx="5182">
                  <c:v>42</c:v>
                </c:pt>
                <c:pt idx="5183">
                  <c:v>44</c:v>
                </c:pt>
                <c:pt idx="5184">
                  <c:v>41</c:v>
                </c:pt>
                <c:pt idx="5185">
                  <c:v>47</c:v>
                </c:pt>
                <c:pt idx="5186">
                  <c:v>44</c:v>
                </c:pt>
                <c:pt idx="5187">
                  <c:v>44</c:v>
                </c:pt>
                <c:pt idx="5188">
                  <c:v>54</c:v>
                </c:pt>
                <c:pt idx="5189">
                  <c:v>57</c:v>
                </c:pt>
                <c:pt idx="5190">
                  <c:v>52</c:v>
                </c:pt>
                <c:pt idx="5191">
                  <c:v>55</c:v>
                </c:pt>
                <c:pt idx="5192">
                  <c:v>50</c:v>
                </c:pt>
                <c:pt idx="5193">
                  <c:v>59</c:v>
                </c:pt>
                <c:pt idx="5194">
                  <c:v>61</c:v>
                </c:pt>
                <c:pt idx="5195">
                  <c:v>60</c:v>
                </c:pt>
                <c:pt idx="5196">
                  <c:v>48</c:v>
                </c:pt>
                <c:pt idx="5197">
                  <c:v>52</c:v>
                </c:pt>
                <c:pt idx="5198">
                  <c:v>66</c:v>
                </c:pt>
                <c:pt idx="5199">
                  <c:v>51</c:v>
                </c:pt>
                <c:pt idx="5200">
                  <c:v>58</c:v>
                </c:pt>
                <c:pt idx="5201">
                  <c:v>56</c:v>
                </c:pt>
                <c:pt idx="5202">
                  <c:v>52</c:v>
                </c:pt>
                <c:pt idx="5203">
                  <c:v>55</c:v>
                </c:pt>
                <c:pt idx="5204">
                  <c:v>69</c:v>
                </c:pt>
                <c:pt idx="5205">
                  <c:v>67</c:v>
                </c:pt>
                <c:pt idx="5206">
                  <c:v>72</c:v>
                </c:pt>
                <c:pt idx="5207">
                  <c:v>71</c:v>
                </c:pt>
                <c:pt idx="5208">
                  <c:v>74</c:v>
                </c:pt>
                <c:pt idx="5209">
                  <c:v>83</c:v>
                </c:pt>
                <c:pt idx="5210">
                  <c:v>97</c:v>
                </c:pt>
                <c:pt idx="5211">
                  <c:v>74</c:v>
                </c:pt>
                <c:pt idx="5212">
                  <c:v>81</c:v>
                </c:pt>
                <c:pt idx="5213">
                  <c:v>79</c:v>
                </c:pt>
                <c:pt idx="5214">
                  <c:v>73</c:v>
                </c:pt>
                <c:pt idx="5215">
                  <c:v>80</c:v>
                </c:pt>
                <c:pt idx="5216">
                  <c:v>96</c:v>
                </c:pt>
                <c:pt idx="5217">
                  <c:v>79</c:v>
                </c:pt>
                <c:pt idx="5218">
                  <c:v>71</c:v>
                </c:pt>
                <c:pt idx="5219">
                  <c:v>64</c:v>
                </c:pt>
                <c:pt idx="5220">
                  <c:v>67</c:v>
                </c:pt>
                <c:pt idx="5221">
                  <c:v>69</c:v>
                </c:pt>
                <c:pt idx="5222">
                  <c:v>72</c:v>
                </c:pt>
                <c:pt idx="5223">
                  <c:v>62</c:v>
                </c:pt>
                <c:pt idx="5224">
                  <c:v>69</c:v>
                </c:pt>
                <c:pt idx="5225">
                  <c:v>64</c:v>
                </c:pt>
                <c:pt idx="5226">
                  <c:v>62</c:v>
                </c:pt>
                <c:pt idx="5227">
                  <c:v>71</c:v>
                </c:pt>
                <c:pt idx="5228">
                  <c:v>56</c:v>
                </c:pt>
                <c:pt idx="5229">
                  <c:v>52</c:v>
                </c:pt>
                <c:pt idx="5230">
                  <c:v>61</c:v>
                </c:pt>
                <c:pt idx="5231">
                  <c:v>56</c:v>
                </c:pt>
                <c:pt idx="5232">
                  <c:v>50</c:v>
                </c:pt>
                <c:pt idx="5233">
                  <c:v>63</c:v>
                </c:pt>
                <c:pt idx="5234">
                  <c:v>64</c:v>
                </c:pt>
                <c:pt idx="5235">
                  <c:v>51</c:v>
                </c:pt>
                <c:pt idx="5236">
                  <c:v>56</c:v>
                </c:pt>
                <c:pt idx="5237">
                  <c:v>50</c:v>
                </c:pt>
                <c:pt idx="5238">
                  <c:v>60</c:v>
                </c:pt>
                <c:pt idx="5239">
                  <c:v>83</c:v>
                </c:pt>
                <c:pt idx="5240">
                  <c:v>82</c:v>
                </c:pt>
                <c:pt idx="5241">
                  <c:v>68</c:v>
                </c:pt>
                <c:pt idx="5242">
                  <c:v>77</c:v>
                </c:pt>
                <c:pt idx="5243">
                  <c:v>74</c:v>
                </c:pt>
                <c:pt idx="5244">
                  <c:v>73</c:v>
                </c:pt>
                <c:pt idx="5245">
                  <c:v>84</c:v>
                </c:pt>
                <c:pt idx="5246">
                  <c:v>89</c:v>
                </c:pt>
                <c:pt idx="5247">
                  <c:v>38</c:v>
                </c:pt>
                <c:pt idx="5248">
                  <c:v>48</c:v>
                </c:pt>
                <c:pt idx="5249">
                  <c:v>45</c:v>
                </c:pt>
                <c:pt idx="5250">
                  <c:v>47</c:v>
                </c:pt>
                <c:pt idx="5251">
                  <c:v>54</c:v>
                </c:pt>
                <c:pt idx="5252">
                  <c:v>49</c:v>
                </c:pt>
                <c:pt idx="5253">
                  <c:v>36</c:v>
                </c:pt>
                <c:pt idx="5254">
                  <c:v>49</c:v>
                </c:pt>
                <c:pt idx="5255">
                  <c:v>49</c:v>
                </c:pt>
                <c:pt idx="5256">
                  <c:v>45</c:v>
                </c:pt>
                <c:pt idx="5257">
                  <c:v>52</c:v>
                </c:pt>
                <c:pt idx="5258">
                  <c:v>47</c:v>
                </c:pt>
                <c:pt idx="5259">
                  <c:v>46</c:v>
                </c:pt>
                <c:pt idx="5260">
                  <c:v>58</c:v>
                </c:pt>
                <c:pt idx="5261">
                  <c:v>59</c:v>
                </c:pt>
                <c:pt idx="5262">
                  <c:v>58</c:v>
                </c:pt>
                <c:pt idx="5263">
                  <c:v>61</c:v>
                </c:pt>
                <c:pt idx="5264">
                  <c:v>54</c:v>
                </c:pt>
                <c:pt idx="5265">
                  <c:v>62</c:v>
                </c:pt>
                <c:pt idx="5266">
                  <c:v>66</c:v>
                </c:pt>
                <c:pt idx="5267">
                  <c:v>66</c:v>
                </c:pt>
                <c:pt idx="5268">
                  <c:v>52</c:v>
                </c:pt>
                <c:pt idx="5269">
                  <c:v>59</c:v>
                </c:pt>
                <c:pt idx="5270">
                  <c:v>72</c:v>
                </c:pt>
                <c:pt idx="5271">
                  <c:v>58</c:v>
                </c:pt>
                <c:pt idx="5272">
                  <c:v>60</c:v>
                </c:pt>
                <c:pt idx="5273">
                  <c:v>59</c:v>
                </c:pt>
                <c:pt idx="5274">
                  <c:v>59</c:v>
                </c:pt>
                <c:pt idx="5275">
                  <c:v>52</c:v>
                </c:pt>
                <c:pt idx="5276">
                  <c:v>67</c:v>
                </c:pt>
                <c:pt idx="5277">
                  <c:v>61</c:v>
                </c:pt>
                <c:pt idx="5278">
                  <c:v>64</c:v>
                </c:pt>
                <c:pt idx="5279">
                  <c:v>80</c:v>
                </c:pt>
                <c:pt idx="5280">
                  <c:v>77</c:v>
                </c:pt>
                <c:pt idx="5281">
                  <c:v>89</c:v>
                </c:pt>
                <c:pt idx="5282">
                  <c:v>103</c:v>
                </c:pt>
                <c:pt idx="5283">
                  <c:v>83</c:v>
                </c:pt>
                <c:pt idx="5284">
                  <c:v>88</c:v>
                </c:pt>
                <c:pt idx="5285">
                  <c:v>86</c:v>
                </c:pt>
                <c:pt idx="5286">
                  <c:v>82</c:v>
                </c:pt>
                <c:pt idx="5287">
                  <c:v>89</c:v>
                </c:pt>
                <c:pt idx="5288">
                  <c:v>101</c:v>
                </c:pt>
                <c:pt idx="5289">
                  <c:v>87</c:v>
                </c:pt>
                <c:pt idx="5290">
                  <c:v>77</c:v>
                </c:pt>
                <c:pt idx="5291">
                  <c:v>78</c:v>
                </c:pt>
                <c:pt idx="5292">
                  <c:v>77</c:v>
                </c:pt>
                <c:pt idx="5293">
                  <c:v>74</c:v>
                </c:pt>
                <c:pt idx="5294">
                  <c:v>81</c:v>
                </c:pt>
                <c:pt idx="5295">
                  <c:v>58</c:v>
                </c:pt>
                <c:pt idx="5296">
                  <c:v>60</c:v>
                </c:pt>
                <c:pt idx="5297">
                  <c:v>54</c:v>
                </c:pt>
                <c:pt idx="5298">
                  <c:v>54</c:v>
                </c:pt>
                <c:pt idx="5299">
                  <c:v>64</c:v>
                </c:pt>
                <c:pt idx="5300">
                  <c:v>51</c:v>
                </c:pt>
                <c:pt idx="5301">
                  <c:v>47</c:v>
                </c:pt>
                <c:pt idx="5302">
                  <c:v>59</c:v>
                </c:pt>
                <c:pt idx="5303">
                  <c:v>55</c:v>
                </c:pt>
                <c:pt idx="5304">
                  <c:v>51</c:v>
                </c:pt>
                <c:pt idx="5305">
                  <c:v>59</c:v>
                </c:pt>
                <c:pt idx="5306">
                  <c:v>65</c:v>
                </c:pt>
                <c:pt idx="5307">
                  <c:v>52</c:v>
                </c:pt>
                <c:pt idx="5308">
                  <c:v>54</c:v>
                </c:pt>
                <c:pt idx="5309">
                  <c:v>53</c:v>
                </c:pt>
                <c:pt idx="5310">
                  <c:v>64</c:v>
                </c:pt>
                <c:pt idx="5311">
                  <c:v>77</c:v>
                </c:pt>
                <c:pt idx="5312">
                  <c:v>86</c:v>
                </c:pt>
                <c:pt idx="5313">
                  <c:v>72</c:v>
                </c:pt>
                <c:pt idx="5314">
                  <c:v>82</c:v>
                </c:pt>
                <c:pt idx="5315">
                  <c:v>75</c:v>
                </c:pt>
                <c:pt idx="5316">
                  <c:v>78</c:v>
                </c:pt>
                <c:pt idx="5317">
                  <c:v>86</c:v>
                </c:pt>
                <c:pt idx="5318">
                  <c:v>87</c:v>
                </c:pt>
                <c:pt idx="5319">
                  <c:v>41</c:v>
                </c:pt>
                <c:pt idx="5320">
                  <c:v>44</c:v>
                </c:pt>
                <c:pt idx="5321">
                  <c:v>32</c:v>
                </c:pt>
                <c:pt idx="5322">
                  <c:v>37</c:v>
                </c:pt>
                <c:pt idx="5323">
                  <c:v>51</c:v>
                </c:pt>
                <c:pt idx="5324">
                  <c:v>44</c:v>
                </c:pt>
                <c:pt idx="5325">
                  <c:v>44</c:v>
                </c:pt>
                <c:pt idx="5326">
                  <c:v>42</c:v>
                </c:pt>
                <c:pt idx="5327">
                  <c:v>33</c:v>
                </c:pt>
                <c:pt idx="5328">
                  <c:v>37</c:v>
                </c:pt>
                <c:pt idx="5329">
                  <c:v>50</c:v>
                </c:pt>
                <c:pt idx="5330">
                  <c:v>42</c:v>
                </c:pt>
                <c:pt idx="5331">
                  <c:v>44</c:v>
                </c:pt>
                <c:pt idx="5332">
                  <c:v>44</c:v>
                </c:pt>
                <c:pt idx="5333">
                  <c:v>33</c:v>
                </c:pt>
                <c:pt idx="5334">
                  <c:v>39</c:v>
                </c:pt>
                <c:pt idx="5335">
                  <c:v>51</c:v>
                </c:pt>
                <c:pt idx="5336">
                  <c:v>43</c:v>
                </c:pt>
                <c:pt idx="5337">
                  <c:v>42</c:v>
                </c:pt>
                <c:pt idx="5338">
                  <c:v>43</c:v>
                </c:pt>
                <c:pt idx="5339">
                  <c:v>34</c:v>
                </c:pt>
                <c:pt idx="5340">
                  <c:v>37</c:v>
                </c:pt>
                <c:pt idx="5341">
                  <c:v>50</c:v>
                </c:pt>
                <c:pt idx="5342">
                  <c:v>41</c:v>
                </c:pt>
                <c:pt idx="5343">
                  <c:v>50</c:v>
                </c:pt>
                <c:pt idx="5344">
                  <c:v>53</c:v>
                </c:pt>
                <c:pt idx="5345">
                  <c:v>49</c:v>
                </c:pt>
                <c:pt idx="5346">
                  <c:v>47</c:v>
                </c:pt>
                <c:pt idx="5347">
                  <c:v>56</c:v>
                </c:pt>
                <c:pt idx="5348">
                  <c:v>59</c:v>
                </c:pt>
                <c:pt idx="5349">
                  <c:v>59</c:v>
                </c:pt>
                <c:pt idx="5350">
                  <c:v>54</c:v>
                </c:pt>
                <c:pt idx="5351">
                  <c:v>48</c:v>
                </c:pt>
                <c:pt idx="5352">
                  <c:v>49</c:v>
                </c:pt>
                <c:pt idx="5353">
                  <c:v>62</c:v>
                </c:pt>
                <c:pt idx="5354">
                  <c:v>69</c:v>
                </c:pt>
                <c:pt idx="5355">
                  <c:v>59</c:v>
                </c:pt>
                <c:pt idx="5356">
                  <c:v>56</c:v>
                </c:pt>
                <c:pt idx="5357">
                  <c:v>51</c:v>
                </c:pt>
                <c:pt idx="5358">
                  <c:v>53</c:v>
                </c:pt>
                <c:pt idx="5359">
                  <c:v>62</c:v>
                </c:pt>
                <c:pt idx="5360">
                  <c:v>66</c:v>
                </c:pt>
                <c:pt idx="5361">
                  <c:v>62</c:v>
                </c:pt>
                <c:pt idx="5362">
                  <c:v>55</c:v>
                </c:pt>
                <c:pt idx="5363">
                  <c:v>51</c:v>
                </c:pt>
                <c:pt idx="5364">
                  <c:v>41</c:v>
                </c:pt>
                <c:pt idx="5365">
                  <c:v>52</c:v>
                </c:pt>
                <c:pt idx="5366">
                  <c:v>55</c:v>
                </c:pt>
                <c:pt idx="5367">
                  <c:v>50</c:v>
                </c:pt>
                <c:pt idx="5368">
                  <c:v>48</c:v>
                </c:pt>
                <c:pt idx="5369">
                  <c:v>41</c:v>
                </c:pt>
                <c:pt idx="5370">
                  <c:v>44</c:v>
                </c:pt>
                <c:pt idx="5371">
                  <c:v>51</c:v>
                </c:pt>
                <c:pt idx="5372">
                  <c:v>59</c:v>
                </c:pt>
                <c:pt idx="5373">
                  <c:v>57</c:v>
                </c:pt>
                <c:pt idx="5374">
                  <c:v>46</c:v>
                </c:pt>
                <c:pt idx="5375">
                  <c:v>46</c:v>
                </c:pt>
                <c:pt idx="5376">
                  <c:v>45</c:v>
                </c:pt>
                <c:pt idx="5377">
                  <c:v>59</c:v>
                </c:pt>
                <c:pt idx="5378">
                  <c:v>64</c:v>
                </c:pt>
                <c:pt idx="5379">
                  <c:v>56</c:v>
                </c:pt>
                <c:pt idx="5380">
                  <c:v>49</c:v>
                </c:pt>
                <c:pt idx="5381">
                  <c:v>45</c:v>
                </c:pt>
                <c:pt idx="5382">
                  <c:v>47</c:v>
                </c:pt>
                <c:pt idx="5383">
                  <c:v>62</c:v>
                </c:pt>
                <c:pt idx="5384">
                  <c:v>68</c:v>
                </c:pt>
                <c:pt idx="5385">
                  <c:v>59</c:v>
                </c:pt>
                <c:pt idx="5386">
                  <c:v>51</c:v>
                </c:pt>
                <c:pt idx="5387">
                  <c:v>52</c:v>
                </c:pt>
                <c:pt idx="5388">
                  <c:v>54</c:v>
                </c:pt>
                <c:pt idx="5389">
                  <c:v>60</c:v>
                </c:pt>
                <c:pt idx="5390">
                  <c:v>69</c:v>
                </c:pt>
                <c:pt idx="5391">
                  <c:v>39</c:v>
                </c:pt>
                <c:pt idx="5392">
                  <c:v>39</c:v>
                </c:pt>
                <c:pt idx="5393">
                  <c:v>29</c:v>
                </c:pt>
                <c:pt idx="5394">
                  <c:v>34</c:v>
                </c:pt>
                <c:pt idx="5395">
                  <c:v>49</c:v>
                </c:pt>
                <c:pt idx="5396">
                  <c:v>38</c:v>
                </c:pt>
                <c:pt idx="5397">
                  <c:v>37</c:v>
                </c:pt>
                <c:pt idx="5398">
                  <c:v>37</c:v>
                </c:pt>
                <c:pt idx="5399">
                  <c:v>29</c:v>
                </c:pt>
                <c:pt idx="5400">
                  <c:v>32</c:v>
                </c:pt>
                <c:pt idx="5401">
                  <c:v>47</c:v>
                </c:pt>
                <c:pt idx="5402">
                  <c:v>38</c:v>
                </c:pt>
                <c:pt idx="5403">
                  <c:v>38</c:v>
                </c:pt>
                <c:pt idx="5404">
                  <c:v>37</c:v>
                </c:pt>
                <c:pt idx="5405">
                  <c:v>27</c:v>
                </c:pt>
                <c:pt idx="5406">
                  <c:v>33</c:v>
                </c:pt>
                <c:pt idx="5407">
                  <c:v>47</c:v>
                </c:pt>
                <c:pt idx="5408">
                  <c:v>37</c:v>
                </c:pt>
                <c:pt idx="5409">
                  <c:v>39</c:v>
                </c:pt>
                <c:pt idx="5410">
                  <c:v>39</c:v>
                </c:pt>
                <c:pt idx="5411">
                  <c:v>28</c:v>
                </c:pt>
                <c:pt idx="5412">
                  <c:v>33</c:v>
                </c:pt>
                <c:pt idx="5413">
                  <c:v>47</c:v>
                </c:pt>
                <c:pt idx="5414">
                  <c:v>36</c:v>
                </c:pt>
                <c:pt idx="5415">
                  <c:v>45</c:v>
                </c:pt>
                <c:pt idx="5416">
                  <c:v>41</c:v>
                </c:pt>
                <c:pt idx="5417">
                  <c:v>39</c:v>
                </c:pt>
                <c:pt idx="5418">
                  <c:v>39</c:v>
                </c:pt>
                <c:pt idx="5419">
                  <c:v>45</c:v>
                </c:pt>
                <c:pt idx="5420">
                  <c:v>52</c:v>
                </c:pt>
                <c:pt idx="5421">
                  <c:v>46</c:v>
                </c:pt>
                <c:pt idx="5422">
                  <c:v>42</c:v>
                </c:pt>
                <c:pt idx="5423">
                  <c:v>38</c:v>
                </c:pt>
                <c:pt idx="5424">
                  <c:v>38</c:v>
                </c:pt>
                <c:pt idx="5425">
                  <c:v>49</c:v>
                </c:pt>
                <c:pt idx="5426">
                  <c:v>50</c:v>
                </c:pt>
                <c:pt idx="5427">
                  <c:v>48</c:v>
                </c:pt>
                <c:pt idx="5428">
                  <c:v>44</c:v>
                </c:pt>
                <c:pt idx="5429">
                  <c:v>38</c:v>
                </c:pt>
                <c:pt idx="5430">
                  <c:v>39</c:v>
                </c:pt>
                <c:pt idx="5431">
                  <c:v>48</c:v>
                </c:pt>
                <c:pt idx="5432">
                  <c:v>51</c:v>
                </c:pt>
                <c:pt idx="5433">
                  <c:v>47</c:v>
                </c:pt>
                <c:pt idx="5434">
                  <c:v>43</c:v>
                </c:pt>
                <c:pt idx="5435">
                  <c:v>38</c:v>
                </c:pt>
                <c:pt idx="5436">
                  <c:v>38</c:v>
                </c:pt>
                <c:pt idx="5437">
                  <c:v>47</c:v>
                </c:pt>
                <c:pt idx="5438">
                  <c:v>52</c:v>
                </c:pt>
                <c:pt idx="5439">
                  <c:v>48</c:v>
                </c:pt>
                <c:pt idx="5440">
                  <c:v>44</c:v>
                </c:pt>
                <c:pt idx="5441">
                  <c:v>38</c:v>
                </c:pt>
                <c:pt idx="5442">
                  <c:v>38</c:v>
                </c:pt>
                <c:pt idx="5443">
                  <c:v>48</c:v>
                </c:pt>
                <c:pt idx="5444">
                  <c:v>52</c:v>
                </c:pt>
                <c:pt idx="5445">
                  <c:v>50</c:v>
                </c:pt>
                <c:pt idx="5446">
                  <c:v>44</c:v>
                </c:pt>
                <c:pt idx="5447">
                  <c:v>42</c:v>
                </c:pt>
                <c:pt idx="5448">
                  <c:v>41</c:v>
                </c:pt>
                <c:pt idx="5449">
                  <c:v>54</c:v>
                </c:pt>
                <c:pt idx="5450">
                  <c:v>55</c:v>
                </c:pt>
                <c:pt idx="5451">
                  <c:v>53</c:v>
                </c:pt>
                <c:pt idx="5452">
                  <c:v>42</c:v>
                </c:pt>
                <c:pt idx="5453">
                  <c:v>42</c:v>
                </c:pt>
                <c:pt idx="5454">
                  <c:v>42</c:v>
                </c:pt>
                <c:pt idx="5455">
                  <c:v>51</c:v>
                </c:pt>
                <c:pt idx="5456">
                  <c:v>55</c:v>
                </c:pt>
                <c:pt idx="5457">
                  <c:v>52</c:v>
                </c:pt>
                <c:pt idx="5458">
                  <c:v>44</c:v>
                </c:pt>
                <c:pt idx="5459">
                  <c:v>44</c:v>
                </c:pt>
                <c:pt idx="5460">
                  <c:v>44</c:v>
                </c:pt>
                <c:pt idx="5461">
                  <c:v>54</c:v>
                </c:pt>
                <c:pt idx="5462">
                  <c:v>56</c:v>
                </c:pt>
                <c:pt idx="5463">
                  <c:v>29</c:v>
                </c:pt>
                <c:pt idx="5464">
                  <c:v>36</c:v>
                </c:pt>
                <c:pt idx="5465">
                  <c:v>39</c:v>
                </c:pt>
                <c:pt idx="5466">
                  <c:v>38</c:v>
                </c:pt>
                <c:pt idx="5467">
                  <c:v>42</c:v>
                </c:pt>
                <c:pt idx="5468">
                  <c:v>38</c:v>
                </c:pt>
                <c:pt idx="5469">
                  <c:v>27</c:v>
                </c:pt>
                <c:pt idx="5470">
                  <c:v>36</c:v>
                </c:pt>
                <c:pt idx="5471">
                  <c:v>39</c:v>
                </c:pt>
                <c:pt idx="5472">
                  <c:v>38</c:v>
                </c:pt>
                <c:pt idx="5473">
                  <c:v>42</c:v>
                </c:pt>
                <c:pt idx="5474">
                  <c:v>38</c:v>
                </c:pt>
                <c:pt idx="5475">
                  <c:v>38</c:v>
                </c:pt>
                <c:pt idx="5476">
                  <c:v>45</c:v>
                </c:pt>
                <c:pt idx="5477">
                  <c:v>52</c:v>
                </c:pt>
                <c:pt idx="5478">
                  <c:v>48</c:v>
                </c:pt>
                <c:pt idx="5479">
                  <c:v>51</c:v>
                </c:pt>
                <c:pt idx="5480">
                  <c:v>49</c:v>
                </c:pt>
                <c:pt idx="5481">
                  <c:v>52</c:v>
                </c:pt>
                <c:pt idx="5482">
                  <c:v>59</c:v>
                </c:pt>
                <c:pt idx="5483">
                  <c:v>57</c:v>
                </c:pt>
                <c:pt idx="5484">
                  <c:v>42</c:v>
                </c:pt>
                <c:pt idx="5485">
                  <c:v>49</c:v>
                </c:pt>
                <c:pt idx="5486">
                  <c:v>64</c:v>
                </c:pt>
                <c:pt idx="5487">
                  <c:v>46</c:v>
                </c:pt>
                <c:pt idx="5488">
                  <c:v>51</c:v>
                </c:pt>
                <c:pt idx="5489">
                  <c:v>50</c:v>
                </c:pt>
                <c:pt idx="5490">
                  <c:v>47</c:v>
                </c:pt>
                <c:pt idx="5491">
                  <c:v>44</c:v>
                </c:pt>
                <c:pt idx="5492">
                  <c:v>56</c:v>
                </c:pt>
                <c:pt idx="5493">
                  <c:v>53</c:v>
                </c:pt>
                <c:pt idx="5494">
                  <c:v>62</c:v>
                </c:pt>
                <c:pt idx="5495">
                  <c:v>73</c:v>
                </c:pt>
                <c:pt idx="5496">
                  <c:v>72</c:v>
                </c:pt>
                <c:pt idx="5497">
                  <c:v>81</c:v>
                </c:pt>
                <c:pt idx="5498">
                  <c:v>96</c:v>
                </c:pt>
                <c:pt idx="5499">
                  <c:v>79</c:v>
                </c:pt>
                <c:pt idx="5500">
                  <c:v>81</c:v>
                </c:pt>
                <c:pt idx="5501">
                  <c:v>86</c:v>
                </c:pt>
                <c:pt idx="5502">
                  <c:v>82</c:v>
                </c:pt>
                <c:pt idx="5503">
                  <c:v>85</c:v>
                </c:pt>
                <c:pt idx="5504">
                  <c:v>96</c:v>
                </c:pt>
                <c:pt idx="5505">
                  <c:v>83</c:v>
                </c:pt>
                <c:pt idx="5506">
                  <c:v>76</c:v>
                </c:pt>
                <c:pt idx="5507">
                  <c:v>69</c:v>
                </c:pt>
                <c:pt idx="5508">
                  <c:v>66</c:v>
                </c:pt>
                <c:pt idx="5509">
                  <c:v>64</c:v>
                </c:pt>
                <c:pt idx="5510">
                  <c:v>73</c:v>
                </c:pt>
                <c:pt idx="5511">
                  <c:v>46</c:v>
                </c:pt>
                <c:pt idx="5512">
                  <c:v>52</c:v>
                </c:pt>
                <c:pt idx="5513">
                  <c:v>47</c:v>
                </c:pt>
                <c:pt idx="5514">
                  <c:v>45</c:v>
                </c:pt>
                <c:pt idx="5515">
                  <c:v>58</c:v>
                </c:pt>
                <c:pt idx="5516">
                  <c:v>42</c:v>
                </c:pt>
                <c:pt idx="5517">
                  <c:v>38</c:v>
                </c:pt>
                <c:pt idx="5518">
                  <c:v>51</c:v>
                </c:pt>
                <c:pt idx="5519">
                  <c:v>46</c:v>
                </c:pt>
                <c:pt idx="5520">
                  <c:v>41</c:v>
                </c:pt>
                <c:pt idx="5521">
                  <c:v>53</c:v>
                </c:pt>
                <c:pt idx="5522">
                  <c:v>59</c:v>
                </c:pt>
                <c:pt idx="5523">
                  <c:v>42</c:v>
                </c:pt>
                <c:pt idx="5524">
                  <c:v>47</c:v>
                </c:pt>
                <c:pt idx="5525">
                  <c:v>43</c:v>
                </c:pt>
                <c:pt idx="5526">
                  <c:v>52</c:v>
                </c:pt>
                <c:pt idx="5527">
                  <c:v>73</c:v>
                </c:pt>
                <c:pt idx="5528">
                  <c:v>74</c:v>
                </c:pt>
                <c:pt idx="5529">
                  <c:v>60</c:v>
                </c:pt>
                <c:pt idx="5530">
                  <c:v>74</c:v>
                </c:pt>
                <c:pt idx="5531">
                  <c:v>64</c:v>
                </c:pt>
                <c:pt idx="5532">
                  <c:v>67</c:v>
                </c:pt>
                <c:pt idx="5533">
                  <c:v>72</c:v>
                </c:pt>
                <c:pt idx="5534">
                  <c:v>82</c:v>
                </c:pt>
                <c:pt idx="5535">
                  <c:v>34</c:v>
                </c:pt>
                <c:pt idx="5536">
                  <c:v>34</c:v>
                </c:pt>
                <c:pt idx="5537">
                  <c:v>23</c:v>
                </c:pt>
                <c:pt idx="5538">
                  <c:v>29</c:v>
                </c:pt>
                <c:pt idx="5539">
                  <c:v>43</c:v>
                </c:pt>
                <c:pt idx="5540">
                  <c:v>33</c:v>
                </c:pt>
                <c:pt idx="5541">
                  <c:v>34</c:v>
                </c:pt>
                <c:pt idx="5542">
                  <c:v>33</c:v>
                </c:pt>
                <c:pt idx="5543">
                  <c:v>23</c:v>
                </c:pt>
                <c:pt idx="5544">
                  <c:v>28</c:v>
                </c:pt>
                <c:pt idx="5545">
                  <c:v>41</c:v>
                </c:pt>
                <c:pt idx="5546">
                  <c:v>33</c:v>
                </c:pt>
                <c:pt idx="5547">
                  <c:v>34</c:v>
                </c:pt>
                <c:pt idx="5548">
                  <c:v>32</c:v>
                </c:pt>
                <c:pt idx="5549">
                  <c:v>25</c:v>
                </c:pt>
                <c:pt idx="5550">
                  <c:v>29</c:v>
                </c:pt>
                <c:pt idx="5551">
                  <c:v>43</c:v>
                </c:pt>
                <c:pt idx="5552">
                  <c:v>33</c:v>
                </c:pt>
                <c:pt idx="5553">
                  <c:v>32</c:v>
                </c:pt>
                <c:pt idx="5554">
                  <c:v>38</c:v>
                </c:pt>
                <c:pt idx="5555">
                  <c:v>27</c:v>
                </c:pt>
                <c:pt idx="5556">
                  <c:v>32</c:v>
                </c:pt>
                <c:pt idx="5557">
                  <c:v>45</c:v>
                </c:pt>
                <c:pt idx="5558">
                  <c:v>37</c:v>
                </c:pt>
                <c:pt idx="5559">
                  <c:v>48</c:v>
                </c:pt>
                <c:pt idx="5560">
                  <c:v>47</c:v>
                </c:pt>
                <c:pt idx="5561">
                  <c:v>44</c:v>
                </c:pt>
                <c:pt idx="5562">
                  <c:v>42</c:v>
                </c:pt>
                <c:pt idx="5563">
                  <c:v>52</c:v>
                </c:pt>
                <c:pt idx="5564">
                  <c:v>55</c:v>
                </c:pt>
                <c:pt idx="5565">
                  <c:v>52</c:v>
                </c:pt>
                <c:pt idx="5566">
                  <c:v>46</c:v>
                </c:pt>
                <c:pt idx="5567">
                  <c:v>41</c:v>
                </c:pt>
                <c:pt idx="5568">
                  <c:v>43</c:v>
                </c:pt>
                <c:pt idx="5569">
                  <c:v>57</c:v>
                </c:pt>
                <c:pt idx="5570">
                  <c:v>60</c:v>
                </c:pt>
                <c:pt idx="5571">
                  <c:v>57</c:v>
                </c:pt>
                <c:pt idx="5572">
                  <c:v>53</c:v>
                </c:pt>
                <c:pt idx="5573">
                  <c:v>46</c:v>
                </c:pt>
                <c:pt idx="5574">
                  <c:v>47</c:v>
                </c:pt>
                <c:pt idx="5575">
                  <c:v>54</c:v>
                </c:pt>
                <c:pt idx="5576">
                  <c:v>62</c:v>
                </c:pt>
                <c:pt idx="5577">
                  <c:v>55</c:v>
                </c:pt>
                <c:pt idx="5578">
                  <c:v>50</c:v>
                </c:pt>
                <c:pt idx="5579">
                  <c:v>42</c:v>
                </c:pt>
                <c:pt idx="5580">
                  <c:v>34</c:v>
                </c:pt>
                <c:pt idx="5581">
                  <c:v>42</c:v>
                </c:pt>
                <c:pt idx="5582">
                  <c:v>45</c:v>
                </c:pt>
                <c:pt idx="5583">
                  <c:v>42</c:v>
                </c:pt>
                <c:pt idx="5584">
                  <c:v>37</c:v>
                </c:pt>
                <c:pt idx="5585">
                  <c:v>34</c:v>
                </c:pt>
                <c:pt idx="5586">
                  <c:v>34</c:v>
                </c:pt>
                <c:pt idx="5587">
                  <c:v>41</c:v>
                </c:pt>
                <c:pt idx="5588">
                  <c:v>48</c:v>
                </c:pt>
                <c:pt idx="5589">
                  <c:v>49</c:v>
                </c:pt>
                <c:pt idx="5590">
                  <c:v>37</c:v>
                </c:pt>
                <c:pt idx="5591">
                  <c:v>37</c:v>
                </c:pt>
                <c:pt idx="5592">
                  <c:v>38</c:v>
                </c:pt>
                <c:pt idx="5593">
                  <c:v>48</c:v>
                </c:pt>
                <c:pt idx="5594">
                  <c:v>52</c:v>
                </c:pt>
                <c:pt idx="5595">
                  <c:v>49</c:v>
                </c:pt>
                <c:pt idx="5596">
                  <c:v>42</c:v>
                </c:pt>
                <c:pt idx="5597">
                  <c:v>43</c:v>
                </c:pt>
                <c:pt idx="5598">
                  <c:v>41</c:v>
                </c:pt>
                <c:pt idx="5599">
                  <c:v>59</c:v>
                </c:pt>
                <c:pt idx="5600">
                  <c:v>59</c:v>
                </c:pt>
                <c:pt idx="5601">
                  <c:v>55</c:v>
                </c:pt>
                <c:pt idx="5602">
                  <c:v>46</c:v>
                </c:pt>
                <c:pt idx="5603">
                  <c:v>48</c:v>
                </c:pt>
                <c:pt idx="5604">
                  <c:v>48</c:v>
                </c:pt>
                <c:pt idx="5605">
                  <c:v>55</c:v>
                </c:pt>
                <c:pt idx="5606">
                  <c:v>59</c:v>
                </c:pt>
                <c:pt idx="5607">
                  <c:v>27</c:v>
                </c:pt>
                <c:pt idx="5608">
                  <c:v>29</c:v>
                </c:pt>
                <c:pt idx="5609">
                  <c:v>19</c:v>
                </c:pt>
                <c:pt idx="5610">
                  <c:v>24</c:v>
                </c:pt>
                <c:pt idx="5611">
                  <c:v>39</c:v>
                </c:pt>
                <c:pt idx="5612">
                  <c:v>29</c:v>
                </c:pt>
                <c:pt idx="5613">
                  <c:v>29</c:v>
                </c:pt>
                <c:pt idx="5614">
                  <c:v>28</c:v>
                </c:pt>
                <c:pt idx="5615">
                  <c:v>19</c:v>
                </c:pt>
                <c:pt idx="5616">
                  <c:v>24</c:v>
                </c:pt>
                <c:pt idx="5617">
                  <c:v>38</c:v>
                </c:pt>
                <c:pt idx="5618">
                  <c:v>28</c:v>
                </c:pt>
                <c:pt idx="5619">
                  <c:v>34</c:v>
                </c:pt>
                <c:pt idx="5620">
                  <c:v>34</c:v>
                </c:pt>
                <c:pt idx="5621">
                  <c:v>23</c:v>
                </c:pt>
                <c:pt idx="5622">
                  <c:v>28</c:v>
                </c:pt>
                <c:pt idx="5623">
                  <c:v>41</c:v>
                </c:pt>
                <c:pt idx="5624">
                  <c:v>34</c:v>
                </c:pt>
                <c:pt idx="5625">
                  <c:v>33</c:v>
                </c:pt>
                <c:pt idx="5626">
                  <c:v>27</c:v>
                </c:pt>
                <c:pt idx="5627">
                  <c:v>18</c:v>
                </c:pt>
                <c:pt idx="5628">
                  <c:v>23</c:v>
                </c:pt>
                <c:pt idx="5629">
                  <c:v>36</c:v>
                </c:pt>
                <c:pt idx="5630">
                  <c:v>28</c:v>
                </c:pt>
                <c:pt idx="5631">
                  <c:v>39</c:v>
                </c:pt>
                <c:pt idx="5632">
                  <c:v>34</c:v>
                </c:pt>
                <c:pt idx="5633">
                  <c:v>29</c:v>
                </c:pt>
                <c:pt idx="5634">
                  <c:v>29</c:v>
                </c:pt>
                <c:pt idx="5635">
                  <c:v>44</c:v>
                </c:pt>
                <c:pt idx="5636">
                  <c:v>45</c:v>
                </c:pt>
                <c:pt idx="5637">
                  <c:v>32</c:v>
                </c:pt>
                <c:pt idx="5638">
                  <c:v>27</c:v>
                </c:pt>
                <c:pt idx="5639">
                  <c:v>23</c:v>
                </c:pt>
                <c:pt idx="5640">
                  <c:v>23</c:v>
                </c:pt>
                <c:pt idx="5641">
                  <c:v>38</c:v>
                </c:pt>
                <c:pt idx="5642">
                  <c:v>42</c:v>
                </c:pt>
                <c:pt idx="5643">
                  <c:v>36</c:v>
                </c:pt>
                <c:pt idx="5644">
                  <c:v>33</c:v>
                </c:pt>
                <c:pt idx="5645">
                  <c:v>29</c:v>
                </c:pt>
                <c:pt idx="5646">
                  <c:v>29</c:v>
                </c:pt>
                <c:pt idx="5647">
                  <c:v>37</c:v>
                </c:pt>
                <c:pt idx="5648">
                  <c:v>41</c:v>
                </c:pt>
                <c:pt idx="5649">
                  <c:v>38</c:v>
                </c:pt>
                <c:pt idx="5650">
                  <c:v>38</c:v>
                </c:pt>
                <c:pt idx="5651">
                  <c:v>32</c:v>
                </c:pt>
                <c:pt idx="5652">
                  <c:v>24</c:v>
                </c:pt>
                <c:pt idx="5653">
                  <c:v>34</c:v>
                </c:pt>
                <c:pt idx="5654">
                  <c:v>36</c:v>
                </c:pt>
                <c:pt idx="5655">
                  <c:v>32</c:v>
                </c:pt>
                <c:pt idx="5656">
                  <c:v>28</c:v>
                </c:pt>
                <c:pt idx="5657">
                  <c:v>14</c:v>
                </c:pt>
                <c:pt idx="5658">
                  <c:v>14</c:v>
                </c:pt>
                <c:pt idx="5659">
                  <c:v>23</c:v>
                </c:pt>
                <c:pt idx="5660">
                  <c:v>28</c:v>
                </c:pt>
                <c:pt idx="5661">
                  <c:v>34</c:v>
                </c:pt>
                <c:pt idx="5662">
                  <c:v>24</c:v>
                </c:pt>
                <c:pt idx="5663">
                  <c:v>23</c:v>
                </c:pt>
                <c:pt idx="5664">
                  <c:v>23</c:v>
                </c:pt>
                <c:pt idx="5665">
                  <c:v>32</c:v>
                </c:pt>
                <c:pt idx="5666">
                  <c:v>38</c:v>
                </c:pt>
                <c:pt idx="5667">
                  <c:v>34</c:v>
                </c:pt>
                <c:pt idx="5668">
                  <c:v>23</c:v>
                </c:pt>
                <c:pt idx="5669">
                  <c:v>23</c:v>
                </c:pt>
                <c:pt idx="5670">
                  <c:v>23</c:v>
                </c:pt>
                <c:pt idx="5671">
                  <c:v>43</c:v>
                </c:pt>
                <c:pt idx="5672">
                  <c:v>48</c:v>
                </c:pt>
                <c:pt idx="5673">
                  <c:v>41</c:v>
                </c:pt>
                <c:pt idx="5674">
                  <c:v>32</c:v>
                </c:pt>
                <c:pt idx="5675">
                  <c:v>32</c:v>
                </c:pt>
                <c:pt idx="5676">
                  <c:v>34</c:v>
                </c:pt>
                <c:pt idx="5677">
                  <c:v>42</c:v>
                </c:pt>
                <c:pt idx="5678">
                  <c:v>47</c:v>
                </c:pt>
                <c:pt idx="5679">
                  <c:v>23</c:v>
                </c:pt>
                <c:pt idx="5680">
                  <c:v>23</c:v>
                </c:pt>
                <c:pt idx="5681">
                  <c:v>14</c:v>
                </c:pt>
                <c:pt idx="5682">
                  <c:v>18</c:v>
                </c:pt>
                <c:pt idx="5683">
                  <c:v>33</c:v>
                </c:pt>
                <c:pt idx="5684">
                  <c:v>24</c:v>
                </c:pt>
                <c:pt idx="5685">
                  <c:v>25</c:v>
                </c:pt>
                <c:pt idx="5686">
                  <c:v>24</c:v>
                </c:pt>
                <c:pt idx="5687">
                  <c:v>14</c:v>
                </c:pt>
                <c:pt idx="5688">
                  <c:v>19</c:v>
                </c:pt>
                <c:pt idx="5689">
                  <c:v>32</c:v>
                </c:pt>
                <c:pt idx="5690">
                  <c:v>24</c:v>
                </c:pt>
                <c:pt idx="5691">
                  <c:v>29</c:v>
                </c:pt>
                <c:pt idx="5692">
                  <c:v>28</c:v>
                </c:pt>
                <c:pt idx="5693">
                  <c:v>18</c:v>
                </c:pt>
                <c:pt idx="5694">
                  <c:v>23</c:v>
                </c:pt>
                <c:pt idx="5695">
                  <c:v>38</c:v>
                </c:pt>
                <c:pt idx="5696">
                  <c:v>29</c:v>
                </c:pt>
                <c:pt idx="5697">
                  <c:v>27</c:v>
                </c:pt>
                <c:pt idx="5698">
                  <c:v>25</c:v>
                </c:pt>
                <c:pt idx="5699">
                  <c:v>14</c:v>
                </c:pt>
                <c:pt idx="5700">
                  <c:v>18</c:v>
                </c:pt>
                <c:pt idx="5701">
                  <c:v>33</c:v>
                </c:pt>
                <c:pt idx="5702">
                  <c:v>24</c:v>
                </c:pt>
                <c:pt idx="5703">
                  <c:v>32</c:v>
                </c:pt>
                <c:pt idx="5704">
                  <c:v>29</c:v>
                </c:pt>
                <c:pt idx="5705">
                  <c:v>25</c:v>
                </c:pt>
                <c:pt idx="5706">
                  <c:v>23</c:v>
                </c:pt>
                <c:pt idx="5707">
                  <c:v>39</c:v>
                </c:pt>
                <c:pt idx="5708">
                  <c:v>44</c:v>
                </c:pt>
                <c:pt idx="5709">
                  <c:v>28</c:v>
                </c:pt>
                <c:pt idx="5710">
                  <c:v>24</c:v>
                </c:pt>
                <c:pt idx="5711">
                  <c:v>19</c:v>
                </c:pt>
                <c:pt idx="5712">
                  <c:v>19</c:v>
                </c:pt>
                <c:pt idx="5713">
                  <c:v>34</c:v>
                </c:pt>
                <c:pt idx="5714">
                  <c:v>38</c:v>
                </c:pt>
                <c:pt idx="5715">
                  <c:v>34</c:v>
                </c:pt>
                <c:pt idx="5716">
                  <c:v>29</c:v>
                </c:pt>
                <c:pt idx="5717">
                  <c:v>24</c:v>
                </c:pt>
                <c:pt idx="5718">
                  <c:v>23</c:v>
                </c:pt>
                <c:pt idx="5719">
                  <c:v>32</c:v>
                </c:pt>
                <c:pt idx="5720">
                  <c:v>38</c:v>
                </c:pt>
                <c:pt idx="5721">
                  <c:v>33</c:v>
                </c:pt>
                <c:pt idx="5722">
                  <c:v>34</c:v>
                </c:pt>
                <c:pt idx="5723">
                  <c:v>29</c:v>
                </c:pt>
                <c:pt idx="5724">
                  <c:v>19</c:v>
                </c:pt>
                <c:pt idx="5725">
                  <c:v>29</c:v>
                </c:pt>
                <c:pt idx="5726">
                  <c:v>32</c:v>
                </c:pt>
                <c:pt idx="5727">
                  <c:v>29</c:v>
                </c:pt>
                <c:pt idx="5728">
                  <c:v>23</c:v>
                </c:pt>
                <c:pt idx="5729">
                  <c:v>9</c:v>
                </c:pt>
                <c:pt idx="5730">
                  <c:v>10</c:v>
                </c:pt>
                <c:pt idx="5731">
                  <c:v>19</c:v>
                </c:pt>
                <c:pt idx="5732">
                  <c:v>24</c:v>
                </c:pt>
                <c:pt idx="5733">
                  <c:v>28</c:v>
                </c:pt>
                <c:pt idx="5734">
                  <c:v>19</c:v>
                </c:pt>
                <c:pt idx="5735">
                  <c:v>19</c:v>
                </c:pt>
                <c:pt idx="5736">
                  <c:v>19</c:v>
                </c:pt>
                <c:pt idx="5737">
                  <c:v>29</c:v>
                </c:pt>
                <c:pt idx="5738">
                  <c:v>32</c:v>
                </c:pt>
                <c:pt idx="5739">
                  <c:v>29</c:v>
                </c:pt>
                <c:pt idx="5740">
                  <c:v>20</c:v>
                </c:pt>
                <c:pt idx="5741">
                  <c:v>19</c:v>
                </c:pt>
                <c:pt idx="5742">
                  <c:v>19</c:v>
                </c:pt>
                <c:pt idx="5743">
                  <c:v>39</c:v>
                </c:pt>
                <c:pt idx="5744">
                  <c:v>43</c:v>
                </c:pt>
                <c:pt idx="5745">
                  <c:v>39</c:v>
                </c:pt>
                <c:pt idx="5746">
                  <c:v>28</c:v>
                </c:pt>
                <c:pt idx="5747">
                  <c:v>29</c:v>
                </c:pt>
                <c:pt idx="5748">
                  <c:v>27</c:v>
                </c:pt>
                <c:pt idx="5749">
                  <c:v>38</c:v>
                </c:pt>
                <c:pt idx="5750">
                  <c:v>42</c:v>
                </c:pt>
                <c:pt idx="5751">
                  <c:v>27</c:v>
                </c:pt>
                <c:pt idx="5752">
                  <c:v>39</c:v>
                </c:pt>
                <c:pt idx="5753">
                  <c:v>39</c:v>
                </c:pt>
                <c:pt idx="5754">
                  <c:v>39</c:v>
                </c:pt>
                <c:pt idx="5755">
                  <c:v>42</c:v>
                </c:pt>
                <c:pt idx="5756">
                  <c:v>39</c:v>
                </c:pt>
                <c:pt idx="5757">
                  <c:v>29</c:v>
                </c:pt>
                <c:pt idx="5758">
                  <c:v>39</c:v>
                </c:pt>
                <c:pt idx="5759">
                  <c:v>36</c:v>
                </c:pt>
                <c:pt idx="5760">
                  <c:v>39</c:v>
                </c:pt>
                <c:pt idx="5761">
                  <c:v>42</c:v>
                </c:pt>
                <c:pt idx="5762">
                  <c:v>37</c:v>
                </c:pt>
                <c:pt idx="5763">
                  <c:v>38</c:v>
                </c:pt>
                <c:pt idx="5764">
                  <c:v>45</c:v>
                </c:pt>
                <c:pt idx="5765">
                  <c:v>54</c:v>
                </c:pt>
                <c:pt idx="5766">
                  <c:v>49</c:v>
                </c:pt>
                <c:pt idx="5767">
                  <c:v>54</c:v>
                </c:pt>
                <c:pt idx="5768">
                  <c:v>49</c:v>
                </c:pt>
                <c:pt idx="5769">
                  <c:v>51</c:v>
                </c:pt>
                <c:pt idx="5770">
                  <c:v>54</c:v>
                </c:pt>
                <c:pt idx="5771">
                  <c:v>55</c:v>
                </c:pt>
                <c:pt idx="5772">
                  <c:v>41</c:v>
                </c:pt>
                <c:pt idx="5773">
                  <c:v>48</c:v>
                </c:pt>
                <c:pt idx="5774">
                  <c:v>59</c:v>
                </c:pt>
                <c:pt idx="5775">
                  <c:v>48</c:v>
                </c:pt>
                <c:pt idx="5776">
                  <c:v>50</c:v>
                </c:pt>
                <c:pt idx="5777">
                  <c:v>50</c:v>
                </c:pt>
                <c:pt idx="5778">
                  <c:v>49</c:v>
                </c:pt>
                <c:pt idx="5779">
                  <c:v>41</c:v>
                </c:pt>
                <c:pt idx="5780">
                  <c:v>54</c:v>
                </c:pt>
                <c:pt idx="5781">
                  <c:v>51</c:v>
                </c:pt>
                <c:pt idx="5782">
                  <c:v>62</c:v>
                </c:pt>
                <c:pt idx="5783">
                  <c:v>78</c:v>
                </c:pt>
                <c:pt idx="5784">
                  <c:v>74</c:v>
                </c:pt>
                <c:pt idx="5785">
                  <c:v>86</c:v>
                </c:pt>
                <c:pt idx="5786">
                  <c:v>95</c:v>
                </c:pt>
                <c:pt idx="5787">
                  <c:v>79</c:v>
                </c:pt>
                <c:pt idx="5788">
                  <c:v>85</c:v>
                </c:pt>
                <c:pt idx="5789">
                  <c:v>86</c:v>
                </c:pt>
                <c:pt idx="5790">
                  <c:v>82</c:v>
                </c:pt>
                <c:pt idx="5791">
                  <c:v>84</c:v>
                </c:pt>
                <c:pt idx="5792">
                  <c:v>97</c:v>
                </c:pt>
                <c:pt idx="5793">
                  <c:v>81</c:v>
                </c:pt>
                <c:pt idx="5794">
                  <c:v>76</c:v>
                </c:pt>
                <c:pt idx="5795">
                  <c:v>68</c:v>
                </c:pt>
                <c:pt idx="5796">
                  <c:v>68</c:v>
                </c:pt>
                <c:pt idx="5797">
                  <c:v>65</c:v>
                </c:pt>
                <c:pt idx="5798">
                  <c:v>69</c:v>
                </c:pt>
                <c:pt idx="5799">
                  <c:v>46</c:v>
                </c:pt>
                <c:pt idx="5800">
                  <c:v>51</c:v>
                </c:pt>
                <c:pt idx="5801">
                  <c:v>49</c:v>
                </c:pt>
                <c:pt idx="5802">
                  <c:v>49</c:v>
                </c:pt>
                <c:pt idx="5803">
                  <c:v>58</c:v>
                </c:pt>
                <c:pt idx="5804">
                  <c:v>41</c:v>
                </c:pt>
                <c:pt idx="5805">
                  <c:v>38</c:v>
                </c:pt>
                <c:pt idx="5806">
                  <c:v>50</c:v>
                </c:pt>
                <c:pt idx="5807">
                  <c:v>46</c:v>
                </c:pt>
                <c:pt idx="5808">
                  <c:v>44</c:v>
                </c:pt>
                <c:pt idx="5809">
                  <c:v>51</c:v>
                </c:pt>
                <c:pt idx="5810">
                  <c:v>58</c:v>
                </c:pt>
                <c:pt idx="5811">
                  <c:v>44</c:v>
                </c:pt>
                <c:pt idx="5812">
                  <c:v>48</c:v>
                </c:pt>
                <c:pt idx="5813">
                  <c:v>42</c:v>
                </c:pt>
                <c:pt idx="5814">
                  <c:v>51</c:v>
                </c:pt>
                <c:pt idx="5815">
                  <c:v>68</c:v>
                </c:pt>
                <c:pt idx="5816">
                  <c:v>76</c:v>
                </c:pt>
                <c:pt idx="5817">
                  <c:v>61</c:v>
                </c:pt>
                <c:pt idx="5818">
                  <c:v>72</c:v>
                </c:pt>
                <c:pt idx="5819">
                  <c:v>67</c:v>
                </c:pt>
                <c:pt idx="5820">
                  <c:v>67</c:v>
                </c:pt>
                <c:pt idx="5821">
                  <c:v>72</c:v>
                </c:pt>
                <c:pt idx="5822">
                  <c:v>77</c:v>
                </c:pt>
                <c:pt idx="5823">
                  <c:v>33</c:v>
                </c:pt>
                <c:pt idx="5824">
                  <c:v>42</c:v>
                </c:pt>
                <c:pt idx="5825">
                  <c:v>43</c:v>
                </c:pt>
                <c:pt idx="5826">
                  <c:v>41</c:v>
                </c:pt>
                <c:pt idx="5827">
                  <c:v>46</c:v>
                </c:pt>
                <c:pt idx="5828">
                  <c:v>41</c:v>
                </c:pt>
                <c:pt idx="5829">
                  <c:v>33</c:v>
                </c:pt>
                <c:pt idx="5830">
                  <c:v>41</c:v>
                </c:pt>
                <c:pt idx="5831">
                  <c:v>41</c:v>
                </c:pt>
                <c:pt idx="5832">
                  <c:v>44</c:v>
                </c:pt>
                <c:pt idx="5833">
                  <c:v>48</c:v>
                </c:pt>
                <c:pt idx="5834">
                  <c:v>44</c:v>
                </c:pt>
                <c:pt idx="5835">
                  <c:v>44</c:v>
                </c:pt>
                <c:pt idx="5836">
                  <c:v>51</c:v>
                </c:pt>
                <c:pt idx="5837">
                  <c:v>56</c:v>
                </c:pt>
                <c:pt idx="5838">
                  <c:v>50</c:v>
                </c:pt>
                <c:pt idx="5839">
                  <c:v>56</c:v>
                </c:pt>
                <c:pt idx="5840">
                  <c:v>41</c:v>
                </c:pt>
                <c:pt idx="5841">
                  <c:v>48</c:v>
                </c:pt>
                <c:pt idx="5842">
                  <c:v>52</c:v>
                </c:pt>
                <c:pt idx="5843">
                  <c:v>52</c:v>
                </c:pt>
                <c:pt idx="5844">
                  <c:v>39</c:v>
                </c:pt>
                <c:pt idx="5845">
                  <c:v>43</c:v>
                </c:pt>
                <c:pt idx="5846">
                  <c:v>55</c:v>
                </c:pt>
                <c:pt idx="5847">
                  <c:v>43</c:v>
                </c:pt>
                <c:pt idx="5848">
                  <c:v>47</c:v>
                </c:pt>
                <c:pt idx="5849">
                  <c:v>49</c:v>
                </c:pt>
                <c:pt idx="5850">
                  <c:v>44</c:v>
                </c:pt>
                <c:pt idx="5851">
                  <c:v>36</c:v>
                </c:pt>
                <c:pt idx="5852">
                  <c:v>59</c:v>
                </c:pt>
                <c:pt idx="5853">
                  <c:v>58</c:v>
                </c:pt>
                <c:pt idx="5854">
                  <c:v>65</c:v>
                </c:pt>
                <c:pt idx="5855">
                  <c:v>83</c:v>
                </c:pt>
                <c:pt idx="5856">
                  <c:v>82</c:v>
                </c:pt>
                <c:pt idx="5857">
                  <c:v>92</c:v>
                </c:pt>
                <c:pt idx="5858">
                  <c:v>100</c:v>
                </c:pt>
                <c:pt idx="5859">
                  <c:v>86</c:v>
                </c:pt>
                <c:pt idx="5860">
                  <c:v>92</c:v>
                </c:pt>
                <c:pt idx="5861">
                  <c:v>90</c:v>
                </c:pt>
                <c:pt idx="5862">
                  <c:v>86</c:v>
                </c:pt>
                <c:pt idx="5863">
                  <c:v>86</c:v>
                </c:pt>
                <c:pt idx="5864">
                  <c:v>103</c:v>
                </c:pt>
                <c:pt idx="5865">
                  <c:v>86</c:v>
                </c:pt>
                <c:pt idx="5866">
                  <c:v>77</c:v>
                </c:pt>
                <c:pt idx="5867">
                  <c:v>70</c:v>
                </c:pt>
                <c:pt idx="5868">
                  <c:v>74</c:v>
                </c:pt>
                <c:pt idx="5869">
                  <c:v>64</c:v>
                </c:pt>
                <c:pt idx="5870">
                  <c:v>63</c:v>
                </c:pt>
                <c:pt idx="5871">
                  <c:v>43</c:v>
                </c:pt>
                <c:pt idx="5872">
                  <c:v>46</c:v>
                </c:pt>
                <c:pt idx="5873">
                  <c:v>43</c:v>
                </c:pt>
                <c:pt idx="5874">
                  <c:v>41</c:v>
                </c:pt>
                <c:pt idx="5875">
                  <c:v>51</c:v>
                </c:pt>
                <c:pt idx="5876">
                  <c:v>39</c:v>
                </c:pt>
                <c:pt idx="5877">
                  <c:v>34</c:v>
                </c:pt>
                <c:pt idx="5878">
                  <c:v>45</c:v>
                </c:pt>
                <c:pt idx="5879">
                  <c:v>42</c:v>
                </c:pt>
                <c:pt idx="5880">
                  <c:v>36</c:v>
                </c:pt>
                <c:pt idx="5881">
                  <c:v>47</c:v>
                </c:pt>
                <c:pt idx="5882">
                  <c:v>50</c:v>
                </c:pt>
                <c:pt idx="5883">
                  <c:v>39</c:v>
                </c:pt>
                <c:pt idx="5884">
                  <c:v>42</c:v>
                </c:pt>
                <c:pt idx="5885">
                  <c:v>38</c:v>
                </c:pt>
                <c:pt idx="5886">
                  <c:v>48</c:v>
                </c:pt>
                <c:pt idx="5887">
                  <c:v>68</c:v>
                </c:pt>
                <c:pt idx="5888">
                  <c:v>81</c:v>
                </c:pt>
                <c:pt idx="5889">
                  <c:v>69</c:v>
                </c:pt>
                <c:pt idx="5890">
                  <c:v>72</c:v>
                </c:pt>
                <c:pt idx="5891">
                  <c:v>69</c:v>
                </c:pt>
                <c:pt idx="5892">
                  <c:v>72</c:v>
                </c:pt>
                <c:pt idx="5893">
                  <c:v>82</c:v>
                </c:pt>
                <c:pt idx="5894">
                  <c:v>87</c:v>
                </c:pt>
                <c:pt idx="5895">
                  <c:v>19</c:v>
                </c:pt>
                <c:pt idx="5896">
                  <c:v>28</c:v>
                </c:pt>
                <c:pt idx="5897">
                  <c:v>28</c:v>
                </c:pt>
                <c:pt idx="5898">
                  <c:v>33</c:v>
                </c:pt>
                <c:pt idx="5899">
                  <c:v>36</c:v>
                </c:pt>
                <c:pt idx="5900">
                  <c:v>34</c:v>
                </c:pt>
                <c:pt idx="5901">
                  <c:v>23</c:v>
                </c:pt>
                <c:pt idx="5902">
                  <c:v>32</c:v>
                </c:pt>
                <c:pt idx="5903">
                  <c:v>34</c:v>
                </c:pt>
                <c:pt idx="5904">
                  <c:v>32</c:v>
                </c:pt>
                <c:pt idx="5905">
                  <c:v>39</c:v>
                </c:pt>
                <c:pt idx="5906">
                  <c:v>34</c:v>
                </c:pt>
                <c:pt idx="5907">
                  <c:v>28</c:v>
                </c:pt>
                <c:pt idx="5908">
                  <c:v>36</c:v>
                </c:pt>
                <c:pt idx="5909">
                  <c:v>28</c:v>
                </c:pt>
                <c:pt idx="5910">
                  <c:v>33</c:v>
                </c:pt>
                <c:pt idx="5911">
                  <c:v>37</c:v>
                </c:pt>
                <c:pt idx="5912">
                  <c:v>33</c:v>
                </c:pt>
                <c:pt idx="5913">
                  <c:v>19</c:v>
                </c:pt>
                <c:pt idx="5914">
                  <c:v>29</c:v>
                </c:pt>
                <c:pt idx="5915">
                  <c:v>24</c:v>
                </c:pt>
                <c:pt idx="5916">
                  <c:v>29</c:v>
                </c:pt>
                <c:pt idx="5917">
                  <c:v>34</c:v>
                </c:pt>
                <c:pt idx="5918">
                  <c:v>28</c:v>
                </c:pt>
                <c:pt idx="5919">
                  <c:v>18</c:v>
                </c:pt>
                <c:pt idx="5920">
                  <c:v>28</c:v>
                </c:pt>
                <c:pt idx="5921">
                  <c:v>23</c:v>
                </c:pt>
                <c:pt idx="5922">
                  <c:v>33</c:v>
                </c:pt>
                <c:pt idx="5923">
                  <c:v>47</c:v>
                </c:pt>
                <c:pt idx="5924">
                  <c:v>42</c:v>
                </c:pt>
                <c:pt idx="5925">
                  <c:v>42</c:v>
                </c:pt>
                <c:pt idx="5926">
                  <c:v>46</c:v>
                </c:pt>
                <c:pt idx="5927">
                  <c:v>47</c:v>
                </c:pt>
                <c:pt idx="5928">
                  <c:v>48</c:v>
                </c:pt>
                <c:pt idx="5929">
                  <c:v>52</c:v>
                </c:pt>
                <c:pt idx="5930">
                  <c:v>55</c:v>
                </c:pt>
                <c:pt idx="5931">
                  <c:v>48</c:v>
                </c:pt>
                <c:pt idx="5932">
                  <c:v>52</c:v>
                </c:pt>
                <c:pt idx="5933">
                  <c:v>46</c:v>
                </c:pt>
                <c:pt idx="5934">
                  <c:v>47</c:v>
                </c:pt>
                <c:pt idx="5935">
                  <c:v>53</c:v>
                </c:pt>
                <c:pt idx="5936">
                  <c:v>64</c:v>
                </c:pt>
                <c:pt idx="5937">
                  <c:v>46</c:v>
                </c:pt>
                <c:pt idx="5938">
                  <c:v>53</c:v>
                </c:pt>
                <c:pt idx="5939">
                  <c:v>46</c:v>
                </c:pt>
                <c:pt idx="5940">
                  <c:v>48</c:v>
                </c:pt>
                <c:pt idx="5941">
                  <c:v>52</c:v>
                </c:pt>
                <c:pt idx="5942">
                  <c:v>54</c:v>
                </c:pt>
                <c:pt idx="5943">
                  <c:v>50</c:v>
                </c:pt>
                <c:pt idx="5944">
                  <c:v>50</c:v>
                </c:pt>
                <c:pt idx="5945">
                  <c:v>56</c:v>
                </c:pt>
                <c:pt idx="5946">
                  <c:v>55</c:v>
                </c:pt>
                <c:pt idx="5947">
                  <c:v>50</c:v>
                </c:pt>
                <c:pt idx="5948">
                  <c:v>49</c:v>
                </c:pt>
                <c:pt idx="5949">
                  <c:v>36</c:v>
                </c:pt>
                <c:pt idx="5950">
                  <c:v>37</c:v>
                </c:pt>
                <c:pt idx="5951">
                  <c:v>41</c:v>
                </c:pt>
                <c:pt idx="5952">
                  <c:v>44</c:v>
                </c:pt>
                <c:pt idx="5953">
                  <c:v>32</c:v>
                </c:pt>
                <c:pt idx="5954">
                  <c:v>42</c:v>
                </c:pt>
                <c:pt idx="5955">
                  <c:v>33</c:v>
                </c:pt>
                <c:pt idx="5956">
                  <c:v>32</c:v>
                </c:pt>
                <c:pt idx="5957">
                  <c:v>58</c:v>
                </c:pt>
                <c:pt idx="5958">
                  <c:v>54</c:v>
                </c:pt>
                <c:pt idx="5959">
                  <c:v>54</c:v>
                </c:pt>
                <c:pt idx="5960">
                  <c:v>63</c:v>
                </c:pt>
                <c:pt idx="5961">
                  <c:v>54</c:v>
                </c:pt>
                <c:pt idx="5962">
                  <c:v>51</c:v>
                </c:pt>
                <c:pt idx="5963">
                  <c:v>56</c:v>
                </c:pt>
                <c:pt idx="5964">
                  <c:v>59</c:v>
                </c:pt>
                <c:pt idx="5965">
                  <c:v>50</c:v>
                </c:pt>
                <c:pt idx="5966">
                  <c:v>60</c:v>
                </c:pt>
                <c:pt idx="5967">
                  <c:v>29</c:v>
                </c:pt>
                <c:pt idx="5968">
                  <c:v>37</c:v>
                </c:pt>
                <c:pt idx="5969">
                  <c:v>37</c:v>
                </c:pt>
                <c:pt idx="5970">
                  <c:v>38</c:v>
                </c:pt>
                <c:pt idx="5971">
                  <c:v>42</c:v>
                </c:pt>
                <c:pt idx="5972">
                  <c:v>36</c:v>
                </c:pt>
                <c:pt idx="5973">
                  <c:v>29</c:v>
                </c:pt>
                <c:pt idx="5974">
                  <c:v>38</c:v>
                </c:pt>
                <c:pt idx="5975">
                  <c:v>38</c:v>
                </c:pt>
                <c:pt idx="5976">
                  <c:v>38</c:v>
                </c:pt>
                <c:pt idx="5977">
                  <c:v>42</c:v>
                </c:pt>
                <c:pt idx="5978">
                  <c:v>38</c:v>
                </c:pt>
                <c:pt idx="5979">
                  <c:v>37</c:v>
                </c:pt>
                <c:pt idx="5980">
                  <c:v>48</c:v>
                </c:pt>
                <c:pt idx="5981">
                  <c:v>49</c:v>
                </c:pt>
                <c:pt idx="5982">
                  <c:v>47</c:v>
                </c:pt>
                <c:pt idx="5983">
                  <c:v>54</c:v>
                </c:pt>
                <c:pt idx="5984">
                  <c:v>47</c:v>
                </c:pt>
                <c:pt idx="5985">
                  <c:v>48</c:v>
                </c:pt>
                <c:pt idx="5986">
                  <c:v>53</c:v>
                </c:pt>
                <c:pt idx="5987">
                  <c:v>50</c:v>
                </c:pt>
                <c:pt idx="5988">
                  <c:v>46</c:v>
                </c:pt>
                <c:pt idx="5989">
                  <c:v>50</c:v>
                </c:pt>
                <c:pt idx="5990">
                  <c:v>67</c:v>
                </c:pt>
                <c:pt idx="5991">
                  <c:v>47</c:v>
                </c:pt>
                <c:pt idx="5992">
                  <c:v>53</c:v>
                </c:pt>
                <c:pt idx="5993">
                  <c:v>50</c:v>
                </c:pt>
                <c:pt idx="5994">
                  <c:v>49</c:v>
                </c:pt>
                <c:pt idx="5995">
                  <c:v>51</c:v>
                </c:pt>
                <c:pt idx="5996">
                  <c:v>64</c:v>
                </c:pt>
                <c:pt idx="5997">
                  <c:v>48</c:v>
                </c:pt>
                <c:pt idx="5998">
                  <c:v>51</c:v>
                </c:pt>
                <c:pt idx="5999">
                  <c:v>51</c:v>
                </c:pt>
                <c:pt idx="6000">
                  <c:v>46</c:v>
                </c:pt>
                <c:pt idx="6001">
                  <c:v>51</c:v>
                </c:pt>
                <c:pt idx="6002">
                  <c:v>69</c:v>
                </c:pt>
                <c:pt idx="6003">
                  <c:v>49</c:v>
                </c:pt>
                <c:pt idx="6004">
                  <c:v>50</c:v>
                </c:pt>
                <c:pt idx="6005">
                  <c:v>51</c:v>
                </c:pt>
                <c:pt idx="6006">
                  <c:v>48</c:v>
                </c:pt>
                <c:pt idx="6007">
                  <c:v>52</c:v>
                </c:pt>
                <c:pt idx="6008">
                  <c:v>67</c:v>
                </c:pt>
                <c:pt idx="6009">
                  <c:v>50</c:v>
                </c:pt>
                <c:pt idx="6010">
                  <c:v>57</c:v>
                </c:pt>
                <c:pt idx="6011">
                  <c:v>54</c:v>
                </c:pt>
                <c:pt idx="6012">
                  <c:v>52</c:v>
                </c:pt>
                <c:pt idx="6013">
                  <c:v>59</c:v>
                </c:pt>
                <c:pt idx="6014">
                  <c:v>65</c:v>
                </c:pt>
                <c:pt idx="6015">
                  <c:v>41</c:v>
                </c:pt>
                <c:pt idx="6016">
                  <c:v>45</c:v>
                </c:pt>
                <c:pt idx="6017">
                  <c:v>43</c:v>
                </c:pt>
                <c:pt idx="6018">
                  <c:v>41</c:v>
                </c:pt>
                <c:pt idx="6019">
                  <c:v>54</c:v>
                </c:pt>
                <c:pt idx="6020">
                  <c:v>56</c:v>
                </c:pt>
                <c:pt idx="6021">
                  <c:v>41</c:v>
                </c:pt>
                <c:pt idx="6022">
                  <c:v>47</c:v>
                </c:pt>
                <c:pt idx="6023">
                  <c:v>44</c:v>
                </c:pt>
                <c:pt idx="6024">
                  <c:v>43</c:v>
                </c:pt>
                <c:pt idx="6025">
                  <c:v>53</c:v>
                </c:pt>
                <c:pt idx="6026">
                  <c:v>56</c:v>
                </c:pt>
                <c:pt idx="6027">
                  <c:v>42</c:v>
                </c:pt>
                <c:pt idx="6028">
                  <c:v>46</c:v>
                </c:pt>
                <c:pt idx="6029">
                  <c:v>44</c:v>
                </c:pt>
                <c:pt idx="6030">
                  <c:v>42</c:v>
                </c:pt>
                <c:pt idx="6031">
                  <c:v>53</c:v>
                </c:pt>
                <c:pt idx="6032">
                  <c:v>55</c:v>
                </c:pt>
                <c:pt idx="6033">
                  <c:v>44</c:v>
                </c:pt>
                <c:pt idx="6034">
                  <c:v>49</c:v>
                </c:pt>
                <c:pt idx="6035">
                  <c:v>43</c:v>
                </c:pt>
                <c:pt idx="6036">
                  <c:v>44</c:v>
                </c:pt>
                <c:pt idx="6037">
                  <c:v>52</c:v>
                </c:pt>
                <c:pt idx="6038">
                  <c:v>58</c:v>
                </c:pt>
                <c:pt idx="6039">
                  <c:v>33</c:v>
                </c:pt>
                <c:pt idx="6040">
                  <c:v>42</c:v>
                </c:pt>
                <c:pt idx="6041">
                  <c:v>42</c:v>
                </c:pt>
                <c:pt idx="6042">
                  <c:v>43</c:v>
                </c:pt>
                <c:pt idx="6043">
                  <c:v>45</c:v>
                </c:pt>
                <c:pt idx="6044">
                  <c:v>42</c:v>
                </c:pt>
                <c:pt idx="6045">
                  <c:v>33</c:v>
                </c:pt>
                <c:pt idx="6046">
                  <c:v>44</c:v>
                </c:pt>
                <c:pt idx="6047">
                  <c:v>41</c:v>
                </c:pt>
                <c:pt idx="6048">
                  <c:v>43</c:v>
                </c:pt>
                <c:pt idx="6049">
                  <c:v>45</c:v>
                </c:pt>
                <c:pt idx="6050">
                  <c:v>41</c:v>
                </c:pt>
                <c:pt idx="6051">
                  <c:v>44</c:v>
                </c:pt>
                <c:pt idx="6052">
                  <c:v>51</c:v>
                </c:pt>
                <c:pt idx="6053">
                  <c:v>52</c:v>
                </c:pt>
                <c:pt idx="6054">
                  <c:v>50</c:v>
                </c:pt>
                <c:pt idx="6055">
                  <c:v>55</c:v>
                </c:pt>
                <c:pt idx="6056">
                  <c:v>50</c:v>
                </c:pt>
                <c:pt idx="6057">
                  <c:v>51</c:v>
                </c:pt>
                <c:pt idx="6058">
                  <c:v>59</c:v>
                </c:pt>
                <c:pt idx="6059">
                  <c:v>55</c:v>
                </c:pt>
                <c:pt idx="6060">
                  <c:v>54</c:v>
                </c:pt>
                <c:pt idx="6061">
                  <c:v>56</c:v>
                </c:pt>
                <c:pt idx="6062">
                  <c:v>69</c:v>
                </c:pt>
                <c:pt idx="6063">
                  <c:v>51</c:v>
                </c:pt>
                <c:pt idx="6064">
                  <c:v>58</c:v>
                </c:pt>
                <c:pt idx="6065">
                  <c:v>56</c:v>
                </c:pt>
                <c:pt idx="6066">
                  <c:v>51</c:v>
                </c:pt>
                <c:pt idx="6067">
                  <c:v>56</c:v>
                </c:pt>
                <c:pt idx="6068">
                  <c:v>69</c:v>
                </c:pt>
                <c:pt idx="6069">
                  <c:v>52</c:v>
                </c:pt>
                <c:pt idx="6070">
                  <c:v>54</c:v>
                </c:pt>
                <c:pt idx="6071">
                  <c:v>54</c:v>
                </c:pt>
                <c:pt idx="6072">
                  <c:v>54</c:v>
                </c:pt>
                <c:pt idx="6073">
                  <c:v>56</c:v>
                </c:pt>
                <c:pt idx="6074">
                  <c:v>74</c:v>
                </c:pt>
                <c:pt idx="6075">
                  <c:v>54</c:v>
                </c:pt>
                <c:pt idx="6076">
                  <c:v>56</c:v>
                </c:pt>
                <c:pt idx="6077">
                  <c:v>58</c:v>
                </c:pt>
                <c:pt idx="6078">
                  <c:v>54</c:v>
                </c:pt>
                <c:pt idx="6079">
                  <c:v>57</c:v>
                </c:pt>
                <c:pt idx="6080">
                  <c:v>69</c:v>
                </c:pt>
                <c:pt idx="6081">
                  <c:v>56</c:v>
                </c:pt>
                <c:pt idx="6082">
                  <c:v>60</c:v>
                </c:pt>
                <c:pt idx="6083">
                  <c:v>58</c:v>
                </c:pt>
                <c:pt idx="6084">
                  <c:v>55</c:v>
                </c:pt>
                <c:pt idx="6085">
                  <c:v>67</c:v>
                </c:pt>
                <c:pt idx="6086">
                  <c:v>70</c:v>
                </c:pt>
                <c:pt idx="6087">
                  <c:v>49</c:v>
                </c:pt>
                <c:pt idx="6088">
                  <c:v>51</c:v>
                </c:pt>
                <c:pt idx="6089">
                  <c:v>46</c:v>
                </c:pt>
                <c:pt idx="6090">
                  <c:v>49</c:v>
                </c:pt>
                <c:pt idx="6091">
                  <c:v>54</c:v>
                </c:pt>
                <c:pt idx="6092">
                  <c:v>59</c:v>
                </c:pt>
                <c:pt idx="6093">
                  <c:v>48</c:v>
                </c:pt>
                <c:pt idx="6094">
                  <c:v>50</c:v>
                </c:pt>
                <c:pt idx="6095">
                  <c:v>48</c:v>
                </c:pt>
                <c:pt idx="6096">
                  <c:v>46</c:v>
                </c:pt>
                <c:pt idx="6097">
                  <c:v>56</c:v>
                </c:pt>
                <c:pt idx="6098">
                  <c:v>68</c:v>
                </c:pt>
                <c:pt idx="6099">
                  <c:v>58</c:v>
                </c:pt>
                <c:pt idx="6100">
                  <c:v>59</c:v>
                </c:pt>
                <c:pt idx="6101">
                  <c:v>54</c:v>
                </c:pt>
                <c:pt idx="6102">
                  <c:v>55</c:v>
                </c:pt>
                <c:pt idx="6103">
                  <c:v>65</c:v>
                </c:pt>
                <c:pt idx="6104">
                  <c:v>72</c:v>
                </c:pt>
                <c:pt idx="6105">
                  <c:v>55</c:v>
                </c:pt>
                <c:pt idx="6106">
                  <c:v>61</c:v>
                </c:pt>
                <c:pt idx="6107">
                  <c:v>59</c:v>
                </c:pt>
                <c:pt idx="6108">
                  <c:v>55</c:v>
                </c:pt>
                <c:pt idx="6109">
                  <c:v>64</c:v>
                </c:pt>
                <c:pt idx="6110">
                  <c:v>72</c:v>
                </c:pt>
                <c:pt idx="6111">
                  <c:v>29</c:v>
                </c:pt>
                <c:pt idx="6112">
                  <c:v>39</c:v>
                </c:pt>
                <c:pt idx="6113">
                  <c:v>38</c:v>
                </c:pt>
                <c:pt idx="6114">
                  <c:v>39</c:v>
                </c:pt>
                <c:pt idx="6115">
                  <c:v>41</c:v>
                </c:pt>
                <c:pt idx="6116">
                  <c:v>36</c:v>
                </c:pt>
                <c:pt idx="6117">
                  <c:v>29</c:v>
                </c:pt>
                <c:pt idx="6118">
                  <c:v>37</c:v>
                </c:pt>
                <c:pt idx="6119">
                  <c:v>37</c:v>
                </c:pt>
                <c:pt idx="6120">
                  <c:v>36</c:v>
                </c:pt>
                <c:pt idx="6121">
                  <c:v>41</c:v>
                </c:pt>
                <c:pt idx="6122">
                  <c:v>37</c:v>
                </c:pt>
                <c:pt idx="6123">
                  <c:v>37</c:v>
                </c:pt>
                <c:pt idx="6124">
                  <c:v>46</c:v>
                </c:pt>
                <c:pt idx="6125">
                  <c:v>49</c:v>
                </c:pt>
                <c:pt idx="6126">
                  <c:v>47</c:v>
                </c:pt>
                <c:pt idx="6127">
                  <c:v>51</c:v>
                </c:pt>
                <c:pt idx="6128">
                  <c:v>48</c:v>
                </c:pt>
                <c:pt idx="6129">
                  <c:v>45</c:v>
                </c:pt>
                <c:pt idx="6130">
                  <c:v>51</c:v>
                </c:pt>
                <c:pt idx="6131">
                  <c:v>50</c:v>
                </c:pt>
                <c:pt idx="6132">
                  <c:v>48</c:v>
                </c:pt>
                <c:pt idx="6133">
                  <c:v>52</c:v>
                </c:pt>
                <c:pt idx="6134">
                  <c:v>63</c:v>
                </c:pt>
                <c:pt idx="6135">
                  <c:v>47</c:v>
                </c:pt>
                <c:pt idx="6136">
                  <c:v>52</c:v>
                </c:pt>
                <c:pt idx="6137">
                  <c:v>52</c:v>
                </c:pt>
                <c:pt idx="6138">
                  <c:v>47</c:v>
                </c:pt>
                <c:pt idx="6139">
                  <c:v>50</c:v>
                </c:pt>
                <c:pt idx="6140">
                  <c:v>64</c:v>
                </c:pt>
                <c:pt idx="6141">
                  <c:v>46</c:v>
                </c:pt>
                <c:pt idx="6142">
                  <c:v>54</c:v>
                </c:pt>
                <c:pt idx="6143">
                  <c:v>52</c:v>
                </c:pt>
                <c:pt idx="6144">
                  <c:v>49</c:v>
                </c:pt>
                <c:pt idx="6145">
                  <c:v>51</c:v>
                </c:pt>
                <c:pt idx="6146">
                  <c:v>67</c:v>
                </c:pt>
                <c:pt idx="6147">
                  <c:v>47</c:v>
                </c:pt>
                <c:pt idx="6148">
                  <c:v>51</c:v>
                </c:pt>
                <c:pt idx="6149">
                  <c:v>50</c:v>
                </c:pt>
                <c:pt idx="6150">
                  <c:v>46</c:v>
                </c:pt>
                <c:pt idx="6151">
                  <c:v>54</c:v>
                </c:pt>
                <c:pt idx="6152">
                  <c:v>67</c:v>
                </c:pt>
                <c:pt idx="6153">
                  <c:v>53</c:v>
                </c:pt>
                <c:pt idx="6154">
                  <c:v>58</c:v>
                </c:pt>
                <c:pt idx="6155">
                  <c:v>54</c:v>
                </c:pt>
                <c:pt idx="6156">
                  <c:v>53</c:v>
                </c:pt>
                <c:pt idx="6157">
                  <c:v>60</c:v>
                </c:pt>
                <c:pt idx="6158">
                  <c:v>68</c:v>
                </c:pt>
                <c:pt idx="6159">
                  <c:v>43</c:v>
                </c:pt>
                <c:pt idx="6160">
                  <c:v>47</c:v>
                </c:pt>
                <c:pt idx="6161">
                  <c:v>42</c:v>
                </c:pt>
                <c:pt idx="6162">
                  <c:v>43</c:v>
                </c:pt>
                <c:pt idx="6163">
                  <c:v>54</c:v>
                </c:pt>
                <c:pt idx="6164">
                  <c:v>59</c:v>
                </c:pt>
                <c:pt idx="6165">
                  <c:v>42</c:v>
                </c:pt>
                <c:pt idx="6166">
                  <c:v>47</c:v>
                </c:pt>
                <c:pt idx="6167">
                  <c:v>42</c:v>
                </c:pt>
                <c:pt idx="6168">
                  <c:v>44</c:v>
                </c:pt>
                <c:pt idx="6169">
                  <c:v>50</c:v>
                </c:pt>
                <c:pt idx="6170">
                  <c:v>64</c:v>
                </c:pt>
                <c:pt idx="6171">
                  <c:v>51</c:v>
                </c:pt>
                <c:pt idx="6172">
                  <c:v>58</c:v>
                </c:pt>
                <c:pt idx="6173">
                  <c:v>54</c:v>
                </c:pt>
                <c:pt idx="6174">
                  <c:v>51</c:v>
                </c:pt>
                <c:pt idx="6175">
                  <c:v>60</c:v>
                </c:pt>
                <c:pt idx="6176">
                  <c:v>65</c:v>
                </c:pt>
                <c:pt idx="6177">
                  <c:v>50</c:v>
                </c:pt>
                <c:pt idx="6178">
                  <c:v>58</c:v>
                </c:pt>
                <c:pt idx="6179">
                  <c:v>53</c:v>
                </c:pt>
                <c:pt idx="6180">
                  <c:v>51</c:v>
                </c:pt>
                <c:pt idx="6181">
                  <c:v>64</c:v>
                </c:pt>
                <c:pt idx="6182">
                  <c:v>64</c:v>
                </c:pt>
                <c:pt idx="6183">
                  <c:v>39</c:v>
                </c:pt>
                <c:pt idx="6184">
                  <c:v>37</c:v>
                </c:pt>
                <c:pt idx="6185">
                  <c:v>29</c:v>
                </c:pt>
                <c:pt idx="6186">
                  <c:v>34</c:v>
                </c:pt>
                <c:pt idx="6187">
                  <c:v>47</c:v>
                </c:pt>
                <c:pt idx="6188">
                  <c:v>37</c:v>
                </c:pt>
                <c:pt idx="6189">
                  <c:v>38</c:v>
                </c:pt>
                <c:pt idx="6190">
                  <c:v>39</c:v>
                </c:pt>
                <c:pt idx="6191">
                  <c:v>29</c:v>
                </c:pt>
                <c:pt idx="6192">
                  <c:v>33</c:v>
                </c:pt>
                <c:pt idx="6193">
                  <c:v>49</c:v>
                </c:pt>
                <c:pt idx="6194">
                  <c:v>34</c:v>
                </c:pt>
                <c:pt idx="6195">
                  <c:v>33</c:v>
                </c:pt>
                <c:pt idx="6196">
                  <c:v>32</c:v>
                </c:pt>
                <c:pt idx="6197">
                  <c:v>24</c:v>
                </c:pt>
                <c:pt idx="6198">
                  <c:v>27</c:v>
                </c:pt>
                <c:pt idx="6199">
                  <c:v>41</c:v>
                </c:pt>
                <c:pt idx="6200">
                  <c:v>32</c:v>
                </c:pt>
                <c:pt idx="6201">
                  <c:v>33</c:v>
                </c:pt>
                <c:pt idx="6202">
                  <c:v>34</c:v>
                </c:pt>
                <c:pt idx="6203">
                  <c:v>24</c:v>
                </c:pt>
                <c:pt idx="6204">
                  <c:v>27</c:v>
                </c:pt>
                <c:pt idx="6205">
                  <c:v>47</c:v>
                </c:pt>
                <c:pt idx="6206">
                  <c:v>39</c:v>
                </c:pt>
                <c:pt idx="6207">
                  <c:v>48</c:v>
                </c:pt>
                <c:pt idx="6208">
                  <c:v>45</c:v>
                </c:pt>
                <c:pt idx="6209">
                  <c:v>41</c:v>
                </c:pt>
                <c:pt idx="6210">
                  <c:v>43</c:v>
                </c:pt>
                <c:pt idx="6211">
                  <c:v>53</c:v>
                </c:pt>
                <c:pt idx="6212">
                  <c:v>59</c:v>
                </c:pt>
                <c:pt idx="6213">
                  <c:v>51</c:v>
                </c:pt>
                <c:pt idx="6214">
                  <c:v>49</c:v>
                </c:pt>
                <c:pt idx="6215">
                  <c:v>47</c:v>
                </c:pt>
                <c:pt idx="6216">
                  <c:v>47</c:v>
                </c:pt>
                <c:pt idx="6217">
                  <c:v>62</c:v>
                </c:pt>
                <c:pt idx="6218">
                  <c:v>65</c:v>
                </c:pt>
                <c:pt idx="6219">
                  <c:v>63</c:v>
                </c:pt>
                <c:pt idx="6220">
                  <c:v>58</c:v>
                </c:pt>
                <c:pt idx="6221">
                  <c:v>51</c:v>
                </c:pt>
                <c:pt idx="6222">
                  <c:v>52</c:v>
                </c:pt>
                <c:pt idx="6223">
                  <c:v>64</c:v>
                </c:pt>
                <c:pt idx="6224">
                  <c:v>66</c:v>
                </c:pt>
                <c:pt idx="6225">
                  <c:v>62</c:v>
                </c:pt>
                <c:pt idx="6226">
                  <c:v>54</c:v>
                </c:pt>
                <c:pt idx="6227">
                  <c:v>50</c:v>
                </c:pt>
                <c:pt idx="6228">
                  <c:v>44</c:v>
                </c:pt>
                <c:pt idx="6229">
                  <c:v>51</c:v>
                </c:pt>
                <c:pt idx="6230">
                  <c:v>58</c:v>
                </c:pt>
                <c:pt idx="6231">
                  <c:v>51</c:v>
                </c:pt>
                <c:pt idx="6232">
                  <c:v>48</c:v>
                </c:pt>
                <c:pt idx="6233">
                  <c:v>38</c:v>
                </c:pt>
                <c:pt idx="6234">
                  <c:v>39</c:v>
                </c:pt>
                <c:pt idx="6235">
                  <c:v>48</c:v>
                </c:pt>
                <c:pt idx="6236">
                  <c:v>52</c:v>
                </c:pt>
                <c:pt idx="6237">
                  <c:v>50</c:v>
                </c:pt>
                <c:pt idx="6238">
                  <c:v>42</c:v>
                </c:pt>
                <c:pt idx="6239">
                  <c:v>41</c:v>
                </c:pt>
                <c:pt idx="6240">
                  <c:v>41</c:v>
                </c:pt>
                <c:pt idx="6241">
                  <c:v>52</c:v>
                </c:pt>
                <c:pt idx="6242">
                  <c:v>56</c:v>
                </c:pt>
                <c:pt idx="6243">
                  <c:v>50</c:v>
                </c:pt>
                <c:pt idx="6244">
                  <c:v>44</c:v>
                </c:pt>
                <c:pt idx="6245">
                  <c:v>43</c:v>
                </c:pt>
                <c:pt idx="6246">
                  <c:v>53</c:v>
                </c:pt>
                <c:pt idx="6247">
                  <c:v>66</c:v>
                </c:pt>
                <c:pt idx="6248">
                  <c:v>74</c:v>
                </c:pt>
                <c:pt idx="6249">
                  <c:v>67</c:v>
                </c:pt>
                <c:pt idx="6250">
                  <c:v>58</c:v>
                </c:pt>
                <c:pt idx="6251">
                  <c:v>56</c:v>
                </c:pt>
                <c:pt idx="6252">
                  <c:v>59</c:v>
                </c:pt>
                <c:pt idx="6253">
                  <c:v>66</c:v>
                </c:pt>
                <c:pt idx="6254">
                  <c:v>68</c:v>
                </c:pt>
                <c:pt idx="6255">
                  <c:v>33</c:v>
                </c:pt>
                <c:pt idx="6256">
                  <c:v>34</c:v>
                </c:pt>
                <c:pt idx="6257">
                  <c:v>24</c:v>
                </c:pt>
                <c:pt idx="6258">
                  <c:v>29</c:v>
                </c:pt>
                <c:pt idx="6259">
                  <c:v>42</c:v>
                </c:pt>
                <c:pt idx="6260">
                  <c:v>34</c:v>
                </c:pt>
                <c:pt idx="6261">
                  <c:v>34</c:v>
                </c:pt>
                <c:pt idx="6262">
                  <c:v>34</c:v>
                </c:pt>
                <c:pt idx="6263">
                  <c:v>23</c:v>
                </c:pt>
                <c:pt idx="6264">
                  <c:v>29</c:v>
                </c:pt>
                <c:pt idx="6265">
                  <c:v>44</c:v>
                </c:pt>
                <c:pt idx="6266">
                  <c:v>29</c:v>
                </c:pt>
                <c:pt idx="6267">
                  <c:v>28</c:v>
                </c:pt>
                <c:pt idx="6268">
                  <c:v>29</c:v>
                </c:pt>
                <c:pt idx="6269">
                  <c:v>19</c:v>
                </c:pt>
                <c:pt idx="6270">
                  <c:v>25</c:v>
                </c:pt>
                <c:pt idx="6271">
                  <c:v>37</c:v>
                </c:pt>
                <c:pt idx="6272">
                  <c:v>27</c:v>
                </c:pt>
                <c:pt idx="6273">
                  <c:v>27</c:v>
                </c:pt>
                <c:pt idx="6274">
                  <c:v>28</c:v>
                </c:pt>
                <c:pt idx="6275">
                  <c:v>20</c:v>
                </c:pt>
                <c:pt idx="6276">
                  <c:v>24</c:v>
                </c:pt>
                <c:pt idx="6277">
                  <c:v>42</c:v>
                </c:pt>
                <c:pt idx="6278">
                  <c:v>32</c:v>
                </c:pt>
                <c:pt idx="6279">
                  <c:v>41</c:v>
                </c:pt>
                <c:pt idx="6280">
                  <c:v>42</c:v>
                </c:pt>
                <c:pt idx="6281">
                  <c:v>37</c:v>
                </c:pt>
                <c:pt idx="6282">
                  <c:v>38</c:v>
                </c:pt>
                <c:pt idx="6283">
                  <c:v>46</c:v>
                </c:pt>
                <c:pt idx="6284">
                  <c:v>51</c:v>
                </c:pt>
                <c:pt idx="6285">
                  <c:v>46</c:v>
                </c:pt>
                <c:pt idx="6286">
                  <c:v>42</c:v>
                </c:pt>
                <c:pt idx="6287">
                  <c:v>47</c:v>
                </c:pt>
                <c:pt idx="6288">
                  <c:v>49</c:v>
                </c:pt>
                <c:pt idx="6289">
                  <c:v>61</c:v>
                </c:pt>
                <c:pt idx="6290">
                  <c:v>67</c:v>
                </c:pt>
                <c:pt idx="6291">
                  <c:v>60</c:v>
                </c:pt>
                <c:pt idx="6292">
                  <c:v>58</c:v>
                </c:pt>
                <c:pt idx="6293">
                  <c:v>53</c:v>
                </c:pt>
                <c:pt idx="6294">
                  <c:v>52</c:v>
                </c:pt>
                <c:pt idx="6295">
                  <c:v>59</c:v>
                </c:pt>
                <c:pt idx="6296">
                  <c:v>64</c:v>
                </c:pt>
                <c:pt idx="6297">
                  <c:v>61</c:v>
                </c:pt>
                <c:pt idx="6298">
                  <c:v>58</c:v>
                </c:pt>
                <c:pt idx="6299">
                  <c:v>54</c:v>
                </c:pt>
                <c:pt idx="6300">
                  <c:v>44</c:v>
                </c:pt>
                <c:pt idx="6301">
                  <c:v>53</c:v>
                </c:pt>
                <c:pt idx="6302">
                  <c:v>54</c:v>
                </c:pt>
                <c:pt idx="6303">
                  <c:v>53</c:v>
                </c:pt>
                <c:pt idx="6304">
                  <c:v>49</c:v>
                </c:pt>
                <c:pt idx="6305">
                  <c:v>28</c:v>
                </c:pt>
                <c:pt idx="6306">
                  <c:v>28</c:v>
                </c:pt>
                <c:pt idx="6307">
                  <c:v>38</c:v>
                </c:pt>
                <c:pt idx="6308">
                  <c:v>41</c:v>
                </c:pt>
                <c:pt idx="6309">
                  <c:v>42</c:v>
                </c:pt>
                <c:pt idx="6310">
                  <c:v>33</c:v>
                </c:pt>
                <c:pt idx="6311">
                  <c:v>34</c:v>
                </c:pt>
                <c:pt idx="6312">
                  <c:v>34</c:v>
                </c:pt>
                <c:pt idx="6313">
                  <c:v>42</c:v>
                </c:pt>
                <c:pt idx="6314">
                  <c:v>48</c:v>
                </c:pt>
                <c:pt idx="6315">
                  <c:v>44</c:v>
                </c:pt>
                <c:pt idx="6316">
                  <c:v>32</c:v>
                </c:pt>
                <c:pt idx="6317">
                  <c:v>38</c:v>
                </c:pt>
                <c:pt idx="6318">
                  <c:v>55</c:v>
                </c:pt>
                <c:pt idx="6319">
                  <c:v>72</c:v>
                </c:pt>
                <c:pt idx="6320">
                  <c:v>72</c:v>
                </c:pt>
                <c:pt idx="6321">
                  <c:v>64</c:v>
                </c:pt>
                <c:pt idx="6322">
                  <c:v>55</c:v>
                </c:pt>
                <c:pt idx="6323">
                  <c:v>55</c:v>
                </c:pt>
                <c:pt idx="6324">
                  <c:v>55</c:v>
                </c:pt>
                <c:pt idx="6325">
                  <c:v>65</c:v>
                </c:pt>
                <c:pt idx="6326">
                  <c:v>69</c:v>
                </c:pt>
                <c:pt idx="6327">
                  <c:v>32</c:v>
                </c:pt>
                <c:pt idx="6328">
                  <c:v>33</c:v>
                </c:pt>
                <c:pt idx="6329">
                  <c:v>24</c:v>
                </c:pt>
                <c:pt idx="6330">
                  <c:v>29</c:v>
                </c:pt>
                <c:pt idx="6331">
                  <c:v>44</c:v>
                </c:pt>
                <c:pt idx="6332">
                  <c:v>32</c:v>
                </c:pt>
                <c:pt idx="6333">
                  <c:v>32</c:v>
                </c:pt>
                <c:pt idx="6334">
                  <c:v>33</c:v>
                </c:pt>
                <c:pt idx="6335">
                  <c:v>23</c:v>
                </c:pt>
                <c:pt idx="6336">
                  <c:v>29</c:v>
                </c:pt>
                <c:pt idx="6337">
                  <c:v>41</c:v>
                </c:pt>
                <c:pt idx="6338">
                  <c:v>29</c:v>
                </c:pt>
                <c:pt idx="6339">
                  <c:v>27</c:v>
                </c:pt>
                <c:pt idx="6340">
                  <c:v>27</c:v>
                </c:pt>
                <c:pt idx="6341">
                  <c:v>20</c:v>
                </c:pt>
                <c:pt idx="6342">
                  <c:v>24</c:v>
                </c:pt>
                <c:pt idx="6343">
                  <c:v>37</c:v>
                </c:pt>
                <c:pt idx="6344">
                  <c:v>28</c:v>
                </c:pt>
                <c:pt idx="6345">
                  <c:v>28</c:v>
                </c:pt>
                <c:pt idx="6346">
                  <c:v>28</c:v>
                </c:pt>
                <c:pt idx="6347">
                  <c:v>19</c:v>
                </c:pt>
                <c:pt idx="6348">
                  <c:v>24</c:v>
                </c:pt>
                <c:pt idx="6349">
                  <c:v>42</c:v>
                </c:pt>
                <c:pt idx="6350">
                  <c:v>34</c:v>
                </c:pt>
                <c:pt idx="6351">
                  <c:v>42</c:v>
                </c:pt>
                <c:pt idx="6352">
                  <c:v>44</c:v>
                </c:pt>
                <c:pt idx="6353">
                  <c:v>39</c:v>
                </c:pt>
                <c:pt idx="6354">
                  <c:v>38</c:v>
                </c:pt>
                <c:pt idx="6355">
                  <c:v>49</c:v>
                </c:pt>
                <c:pt idx="6356">
                  <c:v>53</c:v>
                </c:pt>
                <c:pt idx="6357">
                  <c:v>49</c:v>
                </c:pt>
                <c:pt idx="6358">
                  <c:v>41</c:v>
                </c:pt>
                <c:pt idx="6359">
                  <c:v>49</c:v>
                </c:pt>
                <c:pt idx="6360">
                  <c:v>49</c:v>
                </c:pt>
                <c:pt idx="6361">
                  <c:v>62</c:v>
                </c:pt>
                <c:pt idx="6362">
                  <c:v>64</c:v>
                </c:pt>
                <c:pt idx="6363">
                  <c:v>63</c:v>
                </c:pt>
                <c:pt idx="6364">
                  <c:v>56</c:v>
                </c:pt>
                <c:pt idx="6365">
                  <c:v>51</c:v>
                </c:pt>
                <c:pt idx="6366">
                  <c:v>53</c:v>
                </c:pt>
                <c:pt idx="6367">
                  <c:v>59</c:v>
                </c:pt>
                <c:pt idx="6368">
                  <c:v>69</c:v>
                </c:pt>
                <c:pt idx="6369">
                  <c:v>61</c:v>
                </c:pt>
                <c:pt idx="6370">
                  <c:v>58</c:v>
                </c:pt>
                <c:pt idx="6371">
                  <c:v>53</c:v>
                </c:pt>
                <c:pt idx="6372">
                  <c:v>41</c:v>
                </c:pt>
                <c:pt idx="6373">
                  <c:v>50</c:v>
                </c:pt>
                <c:pt idx="6374">
                  <c:v>54</c:v>
                </c:pt>
                <c:pt idx="6375">
                  <c:v>50</c:v>
                </c:pt>
                <c:pt idx="6376">
                  <c:v>47</c:v>
                </c:pt>
                <c:pt idx="6377">
                  <c:v>23</c:v>
                </c:pt>
                <c:pt idx="6378">
                  <c:v>24</c:v>
                </c:pt>
                <c:pt idx="6379">
                  <c:v>32</c:v>
                </c:pt>
                <c:pt idx="6380">
                  <c:v>37</c:v>
                </c:pt>
                <c:pt idx="6381">
                  <c:v>36</c:v>
                </c:pt>
                <c:pt idx="6382">
                  <c:v>29</c:v>
                </c:pt>
                <c:pt idx="6383">
                  <c:v>27</c:v>
                </c:pt>
                <c:pt idx="6384">
                  <c:v>29</c:v>
                </c:pt>
                <c:pt idx="6385">
                  <c:v>37</c:v>
                </c:pt>
                <c:pt idx="6386">
                  <c:v>38</c:v>
                </c:pt>
                <c:pt idx="6387">
                  <c:v>34</c:v>
                </c:pt>
                <c:pt idx="6388">
                  <c:v>24</c:v>
                </c:pt>
                <c:pt idx="6389">
                  <c:v>32</c:v>
                </c:pt>
                <c:pt idx="6390">
                  <c:v>59</c:v>
                </c:pt>
                <c:pt idx="6391">
                  <c:v>76</c:v>
                </c:pt>
                <c:pt idx="6392">
                  <c:v>74</c:v>
                </c:pt>
                <c:pt idx="6393">
                  <c:v>70</c:v>
                </c:pt>
                <c:pt idx="6394">
                  <c:v>60</c:v>
                </c:pt>
                <c:pt idx="6395">
                  <c:v>59</c:v>
                </c:pt>
                <c:pt idx="6396">
                  <c:v>63</c:v>
                </c:pt>
                <c:pt idx="6397">
                  <c:v>68</c:v>
                </c:pt>
                <c:pt idx="6398">
                  <c:v>74</c:v>
                </c:pt>
                <c:pt idx="6399">
                  <c:v>37</c:v>
                </c:pt>
                <c:pt idx="6400">
                  <c:v>38</c:v>
                </c:pt>
                <c:pt idx="6401">
                  <c:v>28</c:v>
                </c:pt>
                <c:pt idx="6402">
                  <c:v>34</c:v>
                </c:pt>
                <c:pt idx="6403">
                  <c:v>46</c:v>
                </c:pt>
                <c:pt idx="6404">
                  <c:v>37</c:v>
                </c:pt>
                <c:pt idx="6405">
                  <c:v>38</c:v>
                </c:pt>
                <c:pt idx="6406">
                  <c:v>38</c:v>
                </c:pt>
                <c:pt idx="6407">
                  <c:v>29</c:v>
                </c:pt>
                <c:pt idx="6408">
                  <c:v>34</c:v>
                </c:pt>
                <c:pt idx="6409">
                  <c:v>48</c:v>
                </c:pt>
                <c:pt idx="6410">
                  <c:v>39</c:v>
                </c:pt>
                <c:pt idx="6411">
                  <c:v>41</c:v>
                </c:pt>
                <c:pt idx="6412">
                  <c:v>41</c:v>
                </c:pt>
                <c:pt idx="6413">
                  <c:v>34</c:v>
                </c:pt>
                <c:pt idx="6414">
                  <c:v>36</c:v>
                </c:pt>
                <c:pt idx="6415">
                  <c:v>52</c:v>
                </c:pt>
                <c:pt idx="6416">
                  <c:v>42</c:v>
                </c:pt>
                <c:pt idx="6417">
                  <c:v>41</c:v>
                </c:pt>
                <c:pt idx="6418">
                  <c:v>41</c:v>
                </c:pt>
                <c:pt idx="6419">
                  <c:v>38</c:v>
                </c:pt>
                <c:pt idx="6420">
                  <c:v>42</c:v>
                </c:pt>
                <c:pt idx="6421">
                  <c:v>47</c:v>
                </c:pt>
                <c:pt idx="6422">
                  <c:v>36</c:v>
                </c:pt>
                <c:pt idx="6423">
                  <c:v>49</c:v>
                </c:pt>
                <c:pt idx="6424">
                  <c:v>42</c:v>
                </c:pt>
                <c:pt idx="6425">
                  <c:v>38</c:v>
                </c:pt>
                <c:pt idx="6426">
                  <c:v>38</c:v>
                </c:pt>
                <c:pt idx="6427">
                  <c:v>46</c:v>
                </c:pt>
                <c:pt idx="6428">
                  <c:v>51</c:v>
                </c:pt>
                <c:pt idx="6429">
                  <c:v>36</c:v>
                </c:pt>
                <c:pt idx="6430">
                  <c:v>33</c:v>
                </c:pt>
                <c:pt idx="6431">
                  <c:v>28</c:v>
                </c:pt>
                <c:pt idx="6432">
                  <c:v>29</c:v>
                </c:pt>
                <c:pt idx="6433">
                  <c:v>49</c:v>
                </c:pt>
                <c:pt idx="6434">
                  <c:v>52</c:v>
                </c:pt>
                <c:pt idx="6435">
                  <c:v>47</c:v>
                </c:pt>
                <c:pt idx="6436">
                  <c:v>44</c:v>
                </c:pt>
                <c:pt idx="6437">
                  <c:v>38</c:v>
                </c:pt>
                <c:pt idx="6438">
                  <c:v>37</c:v>
                </c:pt>
                <c:pt idx="6439">
                  <c:v>46</c:v>
                </c:pt>
                <c:pt idx="6440">
                  <c:v>50</c:v>
                </c:pt>
                <c:pt idx="6441">
                  <c:v>46</c:v>
                </c:pt>
                <c:pt idx="6442">
                  <c:v>41</c:v>
                </c:pt>
                <c:pt idx="6443">
                  <c:v>36</c:v>
                </c:pt>
                <c:pt idx="6444">
                  <c:v>38</c:v>
                </c:pt>
                <c:pt idx="6445">
                  <c:v>49</c:v>
                </c:pt>
                <c:pt idx="6446">
                  <c:v>51</c:v>
                </c:pt>
                <c:pt idx="6447">
                  <c:v>48</c:v>
                </c:pt>
                <c:pt idx="6448">
                  <c:v>44</c:v>
                </c:pt>
                <c:pt idx="6449">
                  <c:v>33</c:v>
                </c:pt>
                <c:pt idx="6450">
                  <c:v>32</c:v>
                </c:pt>
                <c:pt idx="6451">
                  <c:v>43</c:v>
                </c:pt>
                <c:pt idx="6452">
                  <c:v>49</c:v>
                </c:pt>
                <c:pt idx="6453">
                  <c:v>53</c:v>
                </c:pt>
                <c:pt idx="6454">
                  <c:v>41</c:v>
                </c:pt>
                <c:pt idx="6455">
                  <c:v>43</c:v>
                </c:pt>
                <c:pt idx="6456">
                  <c:v>41</c:v>
                </c:pt>
                <c:pt idx="6457">
                  <c:v>53</c:v>
                </c:pt>
                <c:pt idx="6458">
                  <c:v>53</c:v>
                </c:pt>
                <c:pt idx="6459">
                  <c:v>48</c:v>
                </c:pt>
                <c:pt idx="6460">
                  <c:v>39</c:v>
                </c:pt>
                <c:pt idx="6461">
                  <c:v>41</c:v>
                </c:pt>
                <c:pt idx="6462">
                  <c:v>52</c:v>
                </c:pt>
                <c:pt idx="6463">
                  <c:v>59</c:v>
                </c:pt>
                <c:pt idx="6464">
                  <c:v>66</c:v>
                </c:pt>
                <c:pt idx="6465">
                  <c:v>59</c:v>
                </c:pt>
                <c:pt idx="6466">
                  <c:v>52</c:v>
                </c:pt>
                <c:pt idx="6467">
                  <c:v>51</c:v>
                </c:pt>
                <c:pt idx="6468">
                  <c:v>49</c:v>
                </c:pt>
                <c:pt idx="6469">
                  <c:v>54</c:v>
                </c:pt>
                <c:pt idx="6470">
                  <c:v>64</c:v>
                </c:pt>
                <c:pt idx="6471">
                  <c:v>29</c:v>
                </c:pt>
                <c:pt idx="6472">
                  <c:v>29</c:v>
                </c:pt>
                <c:pt idx="6473">
                  <c:v>18</c:v>
                </c:pt>
                <c:pt idx="6474">
                  <c:v>23</c:v>
                </c:pt>
                <c:pt idx="6475">
                  <c:v>38</c:v>
                </c:pt>
                <c:pt idx="6476">
                  <c:v>29</c:v>
                </c:pt>
                <c:pt idx="6477">
                  <c:v>28</c:v>
                </c:pt>
                <c:pt idx="6478">
                  <c:v>27</c:v>
                </c:pt>
                <c:pt idx="6479">
                  <c:v>18</c:v>
                </c:pt>
                <c:pt idx="6480">
                  <c:v>25</c:v>
                </c:pt>
                <c:pt idx="6481">
                  <c:v>39</c:v>
                </c:pt>
                <c:pt idx="6482">
                  <c:v>24</c:v>
                </c:pt>
                <c:pt idx="6483">
                  <c:v>23</c:v>
                </c:pt>
                <c:pt idx="6484">
                  <c:v>24</c:v>
                </c:pt>
                <c:pt idx="6485">
                  <c:v>14</c:v>
                </c:pt>
                <c:pt idx="6486">
                  <c:v>19</c:v>
                </c:pt>
                <c:pt idx="6487">
                  <c:v>32</c:v>
                </c:pt>
                <c:pt idx="6488">
                  <c:v>24</c:v>
                </c:pt>
                <c:pt idx="6489">
                  <c:v>23</c:v>
                </c:pt>
                <c:pt idx="6490">
                  <c:v>23</c:v>
                </c:pt>
                <c:pt idx="6491">
                  <c:v>14</c:v>
                </c:pt>
                <c:pt idx="6492">
                  <c:v>19</c:v>
                </c:pt>
                <c:pt idx="6493">
                  <c:v>38</c:v>
                </c:pt>
                <c:pt idx="6494">
                  <c:v>28</c:v>
                </c:pt>
                <c:pt idx="6495">
                  <c:v>39</c:v>
                </c:pt>
                <c:pt idx="6496">
                  <c:v>37</c:v>
                </c:pt>
                <c:pt idx="6497">
                  <c:v>33</c:v>
                </c:pt>
                <c:pt idx="6498">
                  <c:v>33</c:v>
                </c:pt>
                <c:pt idx="6499">
                  <c:v>41</c:v>
                </c:pt>
                <c:pt idx="6500">
                  <c:v>47</c:v>
                </c:pt>
                <c:pt idx="6501">
                  <c:v>44</c:v>
                </c:pt>
                <c:pt idx="6502">
                  <c:v>37</c:v>
                </c:pt>
                <c:pt idx="6503">
                  <c:v>41</c:v>
                </c:pt>
                <c:pt idx="6504">
                  <c:v>43</c:v>
                </c:pt>
                <c:pt idx="6505">
                  <c:v>57</c:v>
                </c:pt>
                <c:pt idx="6506">
                  <c:v>60</c:v>
                </c:pt>
                <c:pt idx="6507">
                  <c:v>58</c:v>
                </c:pt>
                <c:pt idx="6508">
                  <c:v>53</c:v>
                </c:pt>
                <c:pt idx="6509">
                  <c:v>48</c:v>
                </c:pt>
                <c:pt idx="6510">
                  <c:v>48</c:v>
                </c:pt>
                <c:pt idx="6511">
                  <c:v>59</c:v>
                </c:pt>
                <c:pt idx="6512">
                  <c:v>61</c:v>
                </c:pt>
                <c:pt idx="6513">
                  <c:v>56</c:v>
                </c:pt>
                <c:pt idx="6514">
                  <c:v>50</c:v>
                </c:pt>
                <c:pt idx="6515">
                  <c:v>48</c:v>
                </c:pt>
                <c:pt idx="6516">
                  <c:v>39</c:v>
                </c:pt>
                <c:pt idx="6517">
                  <c:v>46</c:v>
                </c:pt>
                <c:pt idx="6518">
                  <c:v>53</c:v>
                </c:pt>
                <c:pt idx="6519">
                  <c:v>47</c:v>
                </c:pt>
                <c:pt idx="6520">
                  <c:v>42</c:v>
                </c:pt>
                <c:pt idx="6521">
                  <c:v>19</c:v>
                </c:pt>
                <c:pt idx="6522">
                  <c:v>19</c:v>
                </c:pt>
                <c:pt idx="6523">
                  <c:v>29</c:v>
                </c:pt>
                <c:pt idx="6524">
                  <c:v>32</c:v>
                </c:pt>
                <c:pt idx="6525">
                  <c:v>32</c:v>
                </c:pt>
                <c:pt idx="6526">
                  <c:v>25</c:v>
                </c:pt>
                <c:pt idx="6527">
                  <c:v>24</c:v>
                </c:pt>
                <c:pt idx="6528">
                  <c:v>23</c:v>
                </c:pt>
                <c:pt idx="6529">
                  <c:v>32</c:v>
                </c:pt>
                <c:pt idx="6530">
                  <c:v>33</c:v>
                </c:pt>
                <c:pt idx="6531">
                  <c:v>28</c:v>
                </c:pt>
                <c:pt idx="6532">
                  <c:v>18</c:v>
                </c:pt>
                <c:pt idx="6533">
                  <c:v>28</c:v>
                </c:pt>
                <c:pt idx="6534">
                  <c:v>54</c:v>
                </c:pt>
                <c:pt idx="6535">
                  <c:v>71</c:v>
                </c:pt>
                <c:pt idx="6536">
                  <c:v>68</c:v>
                </c:pt>
                <c:pt idx="6537">
                  <c:v>68</c:v>
                </c:pt>
                <c:pt idx="6538">
                  <c:v>58</c:v>
                </c:pt>
                <c:pt idx="6539">
                  <c:v>59</c:v>
                </c:pt>
                <c:pt idx="6540">
                  <c:v>56</c:v>
                </c:pt>
                <c:pt idx="6541">
                  <c:v>65</c:v>
                </c:pt>
                <c:pt idx="6542">
                  <c:v>71</c:v>
                </c:pt>
                <c:pt idx="6543">
                  <c:v>24</c:v>
                </c:pt>
                <c:pt idx="6544">
                  <c:v>25</c:v>
                </c:pt>
                <c:pt idx="6545">
                  <c:v>14</c:v>
                </c:pt>
                <c:pt idx="6546">
                  <c:v>19</c:v>
                </c:pt>
                <c:pt idx="6547">
                  <c:v>34</c:v>
                </c:pt>
                <c:pt idx="6548">
                  <c:v>23</c:v>
                </c:pt>
                <c:pt idx="6549">
                  <c:v>24</c:v>
                </c:pt>
                <c:pt idx="6550">
                  <c:v>24</c:v>
                </c:pt>
                <c:pt idx="6551">
                  <c:v>14</c:v>
                </c:pt>
                <c:pt idx="6552">
                  <c:v>18</c:v>
                </c:pt>
                <c:pt idx="6553">
                  <c:v>34</c:v>
                </c:pt>
                <c:pt idx="6554">
                  <c:v>19</c:v>
                </c:pt>
                <c:pt idx="6555">
                  <c:v>18</c:v>
                </c:pt>
                <c:pt idx="6556">
                  <c:v>20</c:v>
                </c:pt>
                <c:pt idx="6557">
                  <c:v>10</c:v>
                </c:pt>
                <c:pt idx="6558">
                  <c:v>19</c:v>
                </c:pt>
                <c:pt idx="6559">
                  <c:v>32</c:v>
                </c:pt>
                <c:pt idx="6560">
                  <c:v>24</c:v>
                </c:pt>
                <c:pt idx="6561">
                  <c:v>23</c:v>
                </c:pt>
                <c:pt idx="6562">
                  <c:v>24</c:v>
                </c:pt>
                <c:pt idx="6563">
                  <c:v>14</c:v>
                </c:pt>
                <c:pt idx="6564">
                  <c:v>20</c:v>
                </c:pt>
                <c:pt idx="6565">
                  <c:v>37</c:v>
                </c:pt>
                <c:pt idx="6566">
                  <c:v>28</c:v>
                </c:pt>
                <c:pt idx="6567">
                  <c:v>39</c:v>
                </c:pt>
                <c:pt idx="6568">
                  <c:v>38</c:v>
                </c:pt>
                <c:pt idx="6569">
                  <c:v>34</c:v>
                </c:pt>
                <c:pt idx="6570">
                  <c:v>34</c:v>
                </c:pt>
                <c:pt idx="6571">
                  <c:v>42</c:v>
                </c:pt>
                <c:pt idx="6572">
                  <c:v>44</c:v>
                </c:pt>
                <c:pt idx="6573">
                  <c:v>36</c:v>
                </c:pt>
                <c:pt idx="6574">
                  <c:v>32</c:v>
                </c:pt>
                <c:pt idx="6575">
                  <c:v>38</c:v>
                </c:pt>
                <c:pt idx="6576">
                  <c:v>37</c:v>
                </c:pt>
                <c:pt idx="6577">
                  <c:v>54</c:v>
                </c:pt>
                <c:pt idx="6578">
                  <c:v>54</c:v>
                </c:pt>
                <c:pt idx="6579">
                  <c:v>50</c:v>
                </c:pt>
                <c:pt idx="6580">
                  <c:v>47</c:v>
                </c:pt>
                <c:pt idx="6581">
                  <c:v>43</c:v>
                </c:pt>
                <c:pt idx="6582">
                  <c:v>41</c:v>
                </c:pt>
                <c:pt idx="6583">
                  <c:v>55</c:v>
                </c:pt>
                <c:pt idx="6584">
                  <c:v>63</c:v>
                </c:pt>
                <c:pt idx="6585">
                  <c:v>55</c:v>
                </c:pt>
                <c:pt idx="6586">
                  <c:v>50</c:v>
                </c:pt>
                <c:pt idx="6587">
                  <c:v>47</c:v>
                </c:pt>
                <c:pt idx="6588">
                  <c:v>39</c:v>
                </c:pt>
                <c:pt idx="6589">
                  <c:v>48</c:v>
                </c:pt>
                <c:pt idx="6590">
                  <c:v>50</c:v>
                </c:pt>
                <c:pt idx="6591">
                  <c:v>48</c:v>
                </c:pt>
                <c:pt idx="6592">
                  <c:v>39</c:v>
                </c:pt>
                <c:pt idx="6593">
                  <c:v>14</c:v>
                </c:pt>
                <c:pt idx="6594">
                  <c:v>14</c:v>
                </c:pt>
                <c:pt idx="6595">
                  <c:v>23</c:v>
                </c:pt>
                <c:pt idx="6596">
                  <c:v>29</c:v>
                </c:pt>
                <c:pt idx="6597">
                  <c:v>27</c:v>
                </c:pt>
                <c:pt idx="6598">
                  <c:v>19</c:v>
                </c:pt>
                <c:pt idx="6599">
                  <c:v>19</c:v>
                </c:pt>
                <c:pt idx="6600">
                  <c:v>19</c:v>
                </c:pt>
                <c:pt idx="6601">
                  <c:v>27</c:v>
                </c:pt>
                <c:pt idx="6602">
                  <c:v>29</c:v>
                </c:pt>
                <c:pt idx="6603">
                  <c:v>24</c:v>
                </c:pt>
                <c:pt idx="6604">
                  <c:v>14</c:v>
                </c:pt>
                <c:pt idx="6605">
                  <c:v>23</c:v>
                </c:pt>
                <c:pt idx="6606">
                  <c:v>51</c:v>
                </c:pt>
                <c:pt idx="6607">
                  <c:v>69</c:v>
                </c:pt>
                <c:pt idx="6608">
                  <c:v>73</c:v>
                </c:pt>
                <c:pt idx="6609">
                  <c:v>67</c:v>
                </c:pt>
                <c:pt idx="6610">
                  <c:v>54</c:v>
                </c:pt>
                <c:pt idx="6611">
                  <c:v>55</c:v>
                </c:pt>
                <c:pt idx="6612">
                  <c:v>57</c:v>
                </c:pt>
                <c:pt idx="6613">
                  <c:v>64</c:v>
                </c:pt>
                <c:pt idx="6614">
                  <c:v>70</c:v>
                </c:pt>
                <c:pt idx="6615">
                  <c:v>24</c:v>
                </c:pt>
                <c:pt idx="6616">
                  <c:v>25</c:v>
                </c:pt>
                <c:pt idx="6617">
                  <c:v>15</c:v>
                </c:pt>
                <c:pt idx="6618">
                  <c:v>18</c:v>
                </c:pt>
                <c:pt idx="6619">
                  <c:v>33</c:v>
                </c:pt>
                <c:pt idx="6620">
                  <c:v>23</c:v>
                </c:pt>
                <c:pt idx="6621">
                  <c:v>24</c:v>
                </c:pt>
                <c:pt idx="6622">
                  <c:v>23</c:v>
                </c:pt>
                <c:pt idx="6623">
                  <c:v>15</c:v>
                </c:pt>
                <c:pt idx="6624">
                  <c:v>19</c:v>
                </c:pt>
                <c:pt idx="6625">
                  <c:v>34</c:v>
                </c:pt>
                <c:pt idx="6626">
                  <c:v>18</c:v>
                </c:pt>
                <c:pt idx="6627">
                  <c:v>19</c:v>
                </c:pt>
                <c:pt idx="6628">
                  <c:v>19</c:v>
                </c:pt>
                <c:pt idx="6629">
                  <c:v>9</c:v>
                </c:pt>
                <c:pt idx="6630">
                  <c:v>20</c:v>
                </c:pt>
                <c:pt idx="6631">
                  <c:v>34</c:v>
                </c:pt>
                <c:pt idx="6632">
                  <c:v>23</c:v>
                </c:pt>
                <c:pt idx="6633">
                  <c:v>24</c:v>
                </c:pt>
                <c:pt idx="6634">
                  <c:v>23</c:v>
                </c:pt>
                <c:pt idx="6635">
                  <c:v>14</c:v>
                </c:pt>
                <c:pt idx="6636">
                  <c:v>18</c:v>
                </c:pt>
                <c:pt idx="6637">
                  <c:v>38</c:v>
                </c:pt>
                <c:pt idx="6638">
                  <c:v>28</c:v>
                </c:pt>
                <c:pt idx="6639">
                  <c:v>36</c:v>
                </c:pt>
                <c:pt idx="6640">
                  <c:v>39</c:v>
                </c:pt>
                <c:pt idx="6641">
                  <c:v>34</c:v>
                </c:pt>
                <c:pt idx="6642">
                  <c:v>34</c:v>
                </c:pt>
                <c:pt idx="6643">
                  <c:v>43</c:v>
                </c:pt>
                <c:pt idx="6644">
                  <c:v>42</c:v>
                </c:pt>
                <c:pt idx="6645">
                  <c:v>38</c:v>
                </c:pt>
                <c:pt idx="6646">
                  <c:v>33</c:v>
                </c:pt>
                <c:pt idx="6647">
                  <c:v>36</c:v>
                </c:pt>
                <c:pt idx="6648">
                  <c:v>38</c:v>
                </c:pt>
                <c:pt idx="6649">
                  <c:v>51</c:v>
                </c:pt>
                <c:pt idx="6650">
                  <c:v>55</c:v>
                </c:pt>
                <c:pt idx="6651">
                  <c:v>50</c:v>
                </c:pt>
                <c:pt idx="6652">
                  <c:v>45</c:v>
                </c:pt>
                <c:pt idx="6653">
                  <c:v>44</c:v>
                </c:pt>
                <c:pt idx="6654">
                  <c:v>41</c:v>
                </c:pt>
                <c:pt idx="6655">
                  <c:v>59</c:v>
                </c:pt>
                <c:pt idx="6656">
                  <c:v>61</c:v>
                </c:pt>
                <c:pt idx="6657">
                  <c:v>56</c:v>
                </c:pt>
                <c:pt idx="6658">
                  <c:v>51</c:v>
                </c:pt>
                <c:pt idx="6659">
                  <c:v>47</c:v>
                </c:pt>
                <c:pt idx="6660">
                  <c:v>37</c:v>
                </c:pt>
                <c:pt idx="6661">
                  <c:v>47</c:v>
                </c:pt>
                <c:pt idx="6662">
                  <c:v>50</c:v>
                </c:pt>
                <c:pt idx="6663">
                  <c:v>49</c:v>
                </c:pt>
                <c:pt idx="6664">
                  <c:v>38</c:v>
                </c:pt>
                <c:pt idx="6665">
                  <c:v>14</c:v>
                </c:pt>
                <c:pt idx="6666">
                  <c:v>14</c:v>
                </c:pt>
                <c:pt idx="6667">
                  <c:v>23</c:v>
                </c:pt>
                <c:pt idx="6668">
                  <c:v>28</c:v>
                </c:pt>
                <c:pt idx="6669">
                  <c:v>29</c:v>
                </c:pt>
                <c:pt idx="6670">
                  <c:v>19</c:v>
                </c:pt>
                <c:pt idx="6671">
                  <c:v>20</c:v>
                </c:pt>
                <c:pt idx="6672">
                  <c:v>18</c:v>
                </c:pt>
                <c:pt idx="6673">
                  <c:v>29</c:v>
                </c:pt>
                <c:pt idx="6674">
                  <c:v>29</c:v>
                </c:pt>
                <c:pt idx="6675">
                  <c:v>23</c:v>
                </c:pt>
                <c:pt idx="6676">
                  <c:v>14</c:v>
                </c:pt>
                <c:pt idx="6677">
                  <c:v>23</c:v>
                </c:pt>
                <c:pt idx="6678">
                  <c:v>52</c:v>
                </c:pt>
                <c:pt idx="6679">
                  <c:v>71</c:v>
                </c:pt>
                <c:pt idx="6680">
                  <c:v>72</c:v>
                </c:pt>
                <c:pt idx="6681">
                  <c:v>64</c:v>
                </c:pt>
                <c:pt idx="6682">
                  <c:v>58</c:v>
                </c:pt>
                <c:pt idx="6683">
                  <c:v>55</c:v>
                </c:pt>
                <c:pt idx="6684">
                  <c:v>54</c:v>
                </c:pt>
                <c:pt idx="6685">
                  <c:v>69</c:v>
                </c:pt>
                <c:pt idx="6686">
                  <c:v>68</c:v>
                </c:pt>
                <c:pt idx="6687">
                  <c:v>23</c:v>
                </c:pt>
                <c:pt idx="6688">
                  <c:v>23</c:v>
                </c:pt>
                <c:pt idx="6689">
                  <c:v>14</c:v>
                </c:pt>
                <c:pt idx="6690">
                  <c:v>19</c:v>
                </c:pt>
                <c:pt idx="6691">
                  <c:v>33</c:v>
                </c:pt>
                <c:pt idx="6692">
                  <c:v>23</c:v>
                </c:pt>
                <c:pt idx="6693">
                  <c:v>23</c:v>
                </c:pt>
                <c:pt idx="6694">
                  <c:v>23</c:v>
                </c:pt>
                <c:pt idx="6695">
                  <c:v>14</c:v>
                </c:pt>
                <c:pt idx="6696">
                  <c:v>20</c:v>
                </c:pt>
                <c:pt idx="6697">
                  <c:v>32</c:v>
                </c:pt>
                <c:pt idx="6698">
                  <c:v>18</c:v>
                </c:pt>
                <c:pt idx="6699">
                  <c:v>20</c:v>
                </c:pt>
                <c:pt idx="6700">
                  <c:v>19</c:v>
                </c:pt>
                <c:pt idx="6701">
                  <c:v>9</c:v>
                </c:pt>
                <c:pt idx="6702">
                  <c:v>20</c:v>
                </c:pt>
                <c:pt idx="6703">
                  <c:v>32</c:v>
                </c:pt>
                <c:pt idx="6704">
                  <c:v>23</c:v>
                </c:pt>
                <c:pt idx="6705">
                  <c:v>24</c:v>
                </c:pt>
                <c:pt idx="6706">
                  <c:v>25</c:v>
                </c:pt>
                <c:pt idx="6707">
                  <c:v>14</c:v>
                </c:pt>
                <c:pt idx="6708">
                  <c:v>19</c:v>
                </c:pt>
                <c:pt idx="6709">
                  <c:v>39</c:v>
                </c:pt>
                <c:pt idx="6710">
                  <c:v>29</c:v>
                </c:pt>
                <c:pt idx="6711">
                  <c:v>36</c:v>
                </c:pt>
                <c:pt idx="6712">
                  <c:v>39</c:v>
                </c:pt>
                <c:pt idx="6713">
                  <c:v>32</c:v>
                </c:pt>
                <c:pt idx="6714">
                  <c:v>32</c:v>
                </c:pt>
                <c:pt idx="6715">
                  <c:v>43</c:v>
                </c:pt>
                <c:pt idx="6716">
                  <c:v>42</c:v>
                </c:pt>
                <c:pt idx="6717">
                  <c:v>37</c:v>
                </c:pt>
                <c:pt idx="6718">
                  <c:v>32</c:v>
                </c:pt>
                <c:pt idx="6719">
                  <c:v>37</c:v>
                </c:pt>
                <c:pt idx="6720">
                  <c:v>38</c:v>
                </c:pt>
                <c:pt idx="6721">
                  <c:v>54</c:v>
                </c:pt>
                <c:pt idx="6722">
                  <c:v>58</c:v>
                </c:pt>
                <c:pt idx="6723">
                  <c:v>51</c:v>
                </c:pt>
                <c:pt idx="6724">
                  <c:v>49</c:v>
                </c:pt>
                <c:pt idx="6725">
                  <c:v>42</c:v>
                </c:pt>
                <c:pt idx="6726">
                  <c:v>43</c:v>
                </c:pt>
                <c:pt idx="6727">
                  <c:v>56</c:v>
                </c:pt>
                <c:pt idx="6728">
                  <c:v>60</c:v>
                </c:pt>
                <c:pt idx="6729">
                  <c:v>56</c:v>
                </c:pt>
                <c:pt idx="6730">
                  <c:v>51</c:v>
                </c:pt>
                <c:pt idx="6731">
                  <c:v>47</c:v>
                </c:pt>
                <c:pt idx="6732">
                  <c:v>37</c:v>
                </c:pt>
                <c:pt idx="6733">
                  <c:v>47</c:v>
                </c:pt>
                <c:pt idx="6734">
                  <c:v>52</c:v>
                </c:pt>
                <c:pt idx="6735">
                  <c:v>47</c:v>
                </c:pt>
                <c:pt idx="6736">
                  <c:v>38</c:v>
                </c:pt>
                <c:pt idx="6737">
                  <c:v>15</c:v>
                </c:pt>
                <c:pt idx="6738">
                  <c:v>14</c:v>
                </c:pt>
                <c:pt idx="6739">
                  <c:v>24</c:v>
                </c:pt>
                <c:pt idx="6740">
                  <c:v>29</c:v>
                </c:pt>
                <c:pt idx="6741">
                  <c:v>29</c:v>
                </c:pt>
                <c:pt idx="6742">
                  <c:v>19</c:v>
                </c:pt>
                <c:pt idx="6743">
                  <c:v>19</c:v>
                </c:pt>
                <c:pt idx="6744">
                  <c:v>19</c:v>
                </c:pt>
                <c:pt idx="6745">
                  <c:v>29</c:v>
                </c:pt>
                <c:pt idx="6746">
                  <c:v>28</c:v>
                </c:pt>
                <c:pt idx="6747">
                  <c:v>23</c:v>
                </c:pt>
                <c:pt idx="6748">
                  <c:v>14</c:v>
                </c:pt>
                <c:pt idx="6749">
                  <c:v>23</c:v>
                </c:pt>
                <c:pt idx="6750">
                  <c:v>54</c:v>
                </c:pt>
                <c:pt idx="6751">
                  <c:v>68</c:v>
                </c:pt>
                <c:pt idx="6752">
                  <c:v>73</c:v>
                </c:pt>
                <c:pt idx="6753">
                  <c:v>66</c:v>
                </c:pt>
                <c:pt idx="6754">
                  <c:v>59</c:v>
                </c:pt>
                <c:pt idx="6755">
                  <c:v>58</c:v>
                </c:pt>
                <c:pt idx="6756">
                  <c:v>59</c:v>
                </c:pt>
                <c:pt idx="6757">
                  <c:v>64</c:v>
                </c:pt>
                <c:pt idx="6758">
                  <c:v>68</c:v>
                </c:pt>
                <c:pt idx="6759">
                  <c:v>38</c:v>
                </c:pt>
                <c:pt idx="6760">
                  <c:v>37</c:v>
                </c:pt>
                <c:pt idx="6761">
                  <c:v>27</c:v>
                </c:pt>
                <c:pt idx="6762">
                  <c:v>34</c:v>
                </c:pt>
                <c:pt idx="6763">
                  <c:v>48</c:v>
                </c:pt>
                <c:pt idx="6764">
                  <c:v>37</c:v>
                </c:pt>
                <c:pt idx="6765">
                  <c:v>37</c:v>
                </c:pt>
                <c:pt idx="6766">
                  <c:v>39</c:v>
                </c:pt>
                <c:pt idx="6767">
                  <c:v>29</c:v>
                </c:pt>
                <c:pt idx="6768">
                  <c:v>33</c:v>
                </c:pt>
                <c:pt idx="6769">
                  <c:v>48</c:v>
                </c:pt>
                <c:pt idx="6770">
                  <c:v>32</c:v>
                </c:pt>
                <c:pt idx="6771">
                  <c:v>39</c:v>
                </c:pt>
                <c:pt idx="6772">
                  <c:v>37</c:v>
                </c:pt>
                <c:pt idx="6773">
                  <c:v>27</c:v>
                </c:pt>
                <c:pt idx="6774">
                  <c:v>33</c:v>
                </c:pt>
                <c:pt idx="6775">
                  <c:v>47</c:v>
                </c:pt>
                <c:pt idx="6776">
                  <c:v>37</c:v>
                </c:pt>
                <c:pt idx="6777">
                  <c:v>38</c:v>
                </c:pt>
                <c:pt idx="6778">
                  <c:v>39</c:v>
                </c:pt>
                <c:pt idx="6779">
                  <c:v>29</c:v>
                </c:pt>
                <c:pt idx="6780">
                  <c:v>34</c:v>
                </c:pt>
                <c:pt idx="6781">
                  <c:v>56</c:v>
                </c:pt>
                <c:pt idx="6782">
                  <c:v>48</c:v>
                </c:pt>
                <c:pt idx="6783">
                  <c:v>58</c:v>
                </c:pt>
                <c:pt idx="6784">
                  <c:v>45</c:v>
                </c:pt>
                <c:pt idx="6785">
                  <c:v>43</c:v>
                </c:pt>
                <c:pt idx="6786">
                  <c:v>43</c:v>
                </c:pt>
                <c:pt idx="6787">
                  <c:v>51</c:v>
                </c:pt>
                <c:pt idx="6788">
                  <c:v>58</c:v>
                </c:pt>
                <c:pt idx="6789">
                  <c:v>41</c:v>
                </c:pt>
                <c:pt idx="6790">
                  <c:v>39</c:v>
                </c:pt>
                <c:pt idx="6791">
                  <c:v>32</c:v>
                </c:pt>
                <c:pt idx="6792">
                  <c:v>32</c:v>
                </c:pt>
                <c:pt idx="6793">
                  <c:v>41</c:v>
                </c:pt>
                <c:pt idx="6794">
                  <c:v>50</c:v>
                </c:pt>
                <c:pt idx="6795">
                  <c:v>47</c:v>
                </c:pt>
                <c:pt idx="6796">
                  <c:v>44</c:v>
                </c:pt>
                <c:pt idx="6797">
                  <c:v>37</c:v>
                </c:pt>
                <c:pt idx="6798">
                  <c:v>38</c:v>
                </c:pt>
                <c:pt idx="6799">
                  <c:v>49</c:v>
                </c:pt>
                <c:pt idx="6800">
                  <c:v>53</c:v>
                </c:pt>
                <c:pt idx="6801">
                  <c:v>49</c:v>
                </c:pt>
                <c:pt idx="6802">
                  <c:v>42</c:v>
                </c:pt>
                <c:pt idx="6803">
                  <c:v>36</c:v>
                </c:pt>
                <c:pt idx="6804">
                  <c:v>38</c:v>
                </c:pt>
                <c:pt idx="6805">
                  <c:v>47</c:v>
                </c:pt>
                <c:pt idx="6806">
                  <c:v>53</c:v>
                </c:pt>
                <c:pt idx="6807">
                  <c:v>42</c:v>
                </c:pt>
                <c:pt idx="6808">
                  <c:v>39</c:v>
                </c:pt>
                <c:pt idx="6809">
                  <c:v>32</c:v>
                </c:pt>
                <c:pt idx="6810">
                  <c:v>34</c:v>
                </c:pt>
                <c:pt idx="6811">
                  <c:v>41</c:v>
                </c:pt>
                <c:pt idx="6812">
                  <c:v>46</c:v>
                </c:pt>
                <c:pt idx="6813">
                  <c:v>54</c:v>
                </c:pt>
                <c:pt idx="6814">
                  <c:v>41</c:v>
                </c:pt>
                <c:pt idx="6815">
                  <c:v>43</c:v>
                </c:pt>
                <c:pt idx="6816">
                  <c:v>43</c:v>
                </c:pt>
                <c:pt idx="6817">
                  <c:v>54</c:v>
                </c:pt>
                <c:pt idx="6818">
                  <c:v>55</c:v>
                </c:pt>
                <c:pt idx="6819">
                  <c:v>53</c:v>
                </c:pt>
                <c:pt idx="6820">
                  <c:v>41</c:v>
                </c:pt>
                <c:pt idx="6821">
                  <c:v>43</c:v>
                </c:pt>
                <c:pt idx="6822">
                  <c:v>43</c:v>
                </c:pt>
                <c:pt idx="6823">
                  <c:v>59</c:v>
                </c:pt>
                <c:pt idx="6824">
                  <c:v>61</c:v>
                </c:pt>
                <c:pt idx="6825">
                  <c:v>58</c:v>
                </c:pt>
                <c:pt idx="6826">
                  <c:v>45</c:v>
                </c:pt>
                <c:pt idx="6827">
                  <c:v>45</c:v>
                </c:pt>
                <c:pt idx="6828">
                  <c:v>45</c:v>
                </c:pt>
                <c:pt idx="6829">
                  <c:v>56</c:v>
                </c:pt>
                <c:pt idx="6830">
                  <c:v>64</c:v>
                </c:pt>
                <c:pt idx="6831">
                  <c:v>33</c:v>
                </c:pt>
                <c:pt idx="6832">
                  <c:v>32</c:v>
                </c:pt>
                <c:pt idx="6833">
                  <c:v>25</c:v>
                </c:pt>
                <c:pt idx="6834">
                  <c:v>28</c:v>
                </c:pt>
                <c:pt idx="6835">
                  <c:v>43</c:v>
                </c:pt>
                <c:pt idx="6836">
                  <c:v>33</c:v>
                </c:pt>
                <c:pt idx="6837">
                  <c:v>34</c:v>
                </c:pt>
                <c:pt idx="6838">
                  <c:v>34</c:v>
                </c:pt>
                <c:pt idx="6839">
                  <c:v>24</c:v>
                </c:pt>
                <c:pt idx="6840">
                  <c:v>29</c:v>
                </c:pt>
                <c:pt idx="6841">
                  <c:v>42</c:v>
                </c:pt>
                <c:pt idx="6842">
                  <c:v>23</c:v>
                </c:pt>
                <c:pt idx="6843">
                  <c:v>29</c:v>
                </c:pt>
                <c:pt idx="6844">
                  <c:v>27</c:v>
                </c:pt>
                <c:pt idx="6845">
                  <c:v>19</c:v>
                </c:pt>
                <c:pt idx="6846">
                  <c:v>25</c:v>
                </c:pt>
                <c:pt idx="6847">
                  <c:v>36</c:v>
                </c:pt>
                <c:pt idx="6848">
                  <c:v>28</c:v>
                </c:pt>
                <c:pt idx="6849">
                  <c:v>28</c:v>
                </c:pt>
                <c:pt idx="6850">
                  <c:v>28</c:v>
                </c:pt>
                <c:pt idx="6851">
                  <c:v>19</c:v>
                </c:pt>
                <c:pt idx="6852">
                  <c:v>24</c:v>
                </c:pt>
                <c:pt idx="6853">
                  <c:v>58</c:v>
                </c:pt>
                <c:pt idx="6854">
                  <c:v>49</c:v>
                </c:pt>
                <c:pt idx="6855">
                  <c:v>55</c:v>
                </c:pt>
                <c:pt idx="6856">
                  <c:v>41</c:v>
                </c:pt>
                <c:pt idx="6857">
                  <c:v>37</c:v>
                </c:pt>
                <c:pt idx="6858">
                  <c:v>36</c:v>
                </c:pt>
                <c:pt idx="6859">
                  <c:v>46</c:v>
                </c:pt>
                <c:pt idx="6860">
                  <c:v>52</c:v>
                </c:pt>
                <c:pt idx="6861">
                  <c:v>36</c:v>
                </c:pt>
                <c:pt idx="6862">
                  <c:v>32</c:v>
                </c:pt>
                <c:pt idx="6863">
                  <c:v>27</c:v>
                </c:pt>
                <c:pt idx="6864">
                  <c:v>29</c:v>
                </c:pt>
                <c:pt idx="6865">
                  <c:v>38</c:v>
                </c:pt>
                <c:pt idx="6866">
                  <c:v>51</c:v>
                </c:pt>
                <c:pt idx="6867">
                  <c:v>48</c:v>
                </c:pt>
                <c:pt idx="6868">
                  <c:v>44</c:v>
                </c:pt>
                <c:pt idx="6869">
                  <c:v>37</c:v>
                </c:pt>
                <c:pt idx="6870">
                  <c:v>38</c:v>
                </c:pt>
                <c:pt idx="6871">
                  <c:v>49</c:v>
                </c:pt>
                <c:pt idx="6872">
                  <c:v>54</c:v>
                </c:pt>
                <c:pt idx="6873">
                  <c:v>46</c:v>
                </c:pt>
                <c:pt idx="6874">
                  <c:v>42</c:v>
                </c:pt>
                <c:pt idx="6875">
                  <c:v>37</c:v>
                </c:pt>
                <c:pt idx="6876">
                  <c:v>38</c:v>
                </c:pt>
                <c:pt idx="6877">
                  <c:v>46</c:v>
                </c:pt>
                <c:pt idx="6878">
                  <c:v>54</c:v>
                </c:pt>
                <c:pt idx="6879">
                  <c:v>36</c:v>
                </c:pt>
                <c:pt idx="6880">
                  <c:v>34</c:v>
                </c:pt>
                <c:pt idx="6881">
                  <c:v>27</c:v>
                </c:pt>
                <c:pt idx="6882">
                  <c:v>28</c:v>
                </c:pt>
                <c:pt idx="6883">
                  <c:v>36</c:v>
                </c:pt>
                <c:pt idx="6884">
                  <c:v>44</c:v>
                </c:pt>
                <c:pt idx="6885">
                  <c:v>49</c:v>
                </c:pt>
                <c:pt idx="6886">
                  <c:v>36</c:v>
                </c:pt>
                <c:pt idx="6887">
                  <c:v>39</c:v>
                </c:pt>
                <c:pt idx="6888">
                  <c:v>38</c:v>
                </c:pt>
                <c:pt idx="6889">
                  <c:v>45</c:v>
                </c:pt>
                <c:pt idx="6890">
                  <c:v>53</c:v>
                </c:pt>
                <c:pt idx="6891">
                  <c:v>49</c:v>
                </c:pt>
                <c:pt idx="6892">
                  <c:v>36</c:v>
                </c:pt>
                <c:pt idx="6893">
                  <c:v>39</c:v>
                </c:pt>
                <c:pt idx="6894">
                  <c:v>39</c:v>
                </c:pt>
                <c:pt idx="6895">
                  <c:v>55</c:v>
                </c:pt>
                <c:pt idx="6896">
                  <c:v>60</c:v>
                </c:pt>
                <c:pt idx="6897">
                  <c:v>55</c:v>
                </c:pt>
                <c:pt idx="6898">
                  <c:v>46</c:v>
                </c:pt>
                <c:pt idx="6899">
                  <c:v>48</c:v>
                </c:pt>
                <c:pt idx="6900">
                  <c:v>47</c:v>
                </c:pt>
                <c:pt idx="6901">
                  <c:v>58</c:v>
                </c:pt>
                <c:pt idx="6902">
                  <c:v>63</c:v>
                </c:pt>
                <c:pt idx="6903">
                  <c:v>27</c:v>
                </c:pt>
                <c:pt idx="6904">
                  <c:v>29</c:v>
                </c:pt>
                <c:pt idx="6905">
                  <c:v>19</c:v>
                </c:pt>
                <c:pt idx="6906">
                  <c:v>24</c:v>
                </c:pt>
                <c:pt idx="6907">
                  <c:v>38</c:v>
                </c:pt>
                <c:pt idx="6908">
                  <c:v>28</c:v>
                </c:pt>
                <c:pt idx="6909">
                  <c:v>28</c:v>
                </c:pt>
                <c:pt idx="6910">
                  <c:v>28</c:v>
                </c:pt>
                <c:pt idx="6911">
                  <c:v>19</c:v>
                </c:pt>
                <c:pt idx="6912">
                  <c:v>25</c:v>
                </c:pt>
                <c:pt idx="6913">
                  <c:v>38</c:v>
                </c:pt>
                <c:pt idx="6914">
                  <c:v>14</c:v>
                </c:pt>
                <c:pt idx="6915">
                  <c:v>19</c:v>
                </c:pt>
                <c:pt idx="6916">
                  <c:v>19</c:v>
                </c:pt>
                <c:pt idx="6917">
                  <c:v>9</c:v>
                </c:pt>
                <c:pt idx="6918">
                  <c:v>14</c:v>
                </c:pt>
                <c:pt idx="6919">
                  <c:v>28</c:v>
                </c:pt>
                <c:pt idx="6920">
                  <c:v>20</c:v>
                </c:pt>
                <c:pt idx="6921">
                  <c:v>20</c:v>
                </c:pt>
                <c:pt idx="6922">
                  <c:v>18</c:v>
                </c:pt>
                <c:pt idx="6923">
                  <c:v>10</c:v>
                </c:pt>
                <c:pt idx="6924">
                  <c:v>15</c:v>
                </c:pt>
                <c:pt idx="6925">
                  <c:v>55</c:v>
                </c:pt>
                <c:pt idx="6926">
                  <c:v>46</c:v>
                </c:pt>
                <c:pt idx="6927">
                  <c:v>57</c:v>
                </c:pt>
                <c:pt idx="6928">
                  <c:v>37</c:v>
                </c:pt>
                <c:pt idx="6929">
                  <c:v>33</c:v>
                </c:pt>
                <c:pt idx="6930">
                  <c:v>33</c:v>
                </c:pt>
                <c:pt idx="6931">
                  <c:v>43</c:v>
                </c:pt>
                <c:pt idx="6932">
                  <c:v>46</c:v>
                </c:pt>
                <c:pt idx="6933">
                  <c:v>32</c:v>
                </c:pt>
                <c:pt idx="6934">
                  <c:v>28</c:v>
                </c:pt>
                <c:pt idx="6935">
                  <c:v>23</c:v>
                </c:pt>
                <c:pt idx="6936">
                  <c:v>24</c:v>
                </c:pt>
                <c:pt idx="6937">
                  <c:v>34</c:v>
                </c:pt>
                <c:pt idx="6938">
                  <c:v>51</c:v>
                </c:pt>
                <c:pt idx="6939">
                  <c:v>49</c:v>
                </c:pt>
                <c:pt idx="6940">
                  <c:v>44</c:v>
                </c:pt>
                <c:pt idx="6941">
                  <c:v>36</c:v>
                </c:pt>
                <c:pt idx="6942">
                  <c:v>37</c:v>
                </c:pt>
                <c:pt idx="6943">
                  <c:v>46</c:v>
                </c:pt>
                <c:pt idx="6944">
                  <c:v>51</c:v>
                </c:pt>
                <c:pt idx="6945">
                  <c:v>49</c:v>
                </c:pt>
                <c:pt idx="6946">
                  <c:v>42</c:v>
                </c:pt>
                <c:pt idx="6947">
                  <c:v>39</c:v>
                </c:pt>
                <c:pt idx="6948">
                  <c:v>37</c:v>
                </c:pt>
                <c:pt idx="6949">
                  <c:v>48</c:v>
                </c:pt>
                <c:pt idx="6950">
                  <c:v>53</c:v>
                </c:pt>
                <c:pt idx="6951">
                  <c:v>34</c:v>
                </c:pt>
                <c:pt idx="6952">
                  <c:v>27</c:v>
                </c:pt>
                <c:pt idx="6953">
                  <c:v>24</c:v>
                </c:pt>
                <c:pt idx="6954">
                  <c:v>23</c:v>
                </c:pt>
                <c:pt idx="6955">
                  <c:v>34</c:v>
                </c:pt>
                <c:pt idx="6956">
                  <c:v>36</c:v>
                </c:pt>
                <c:pt idx="6957">
                  <c:v>43</c:v>
                </c:pt>
                <c:pt idx="6958">
                  <c:v>32</c:v>
                </c:pt>
                <c:pt idx="6959">
                  <c:v>34</c:v>
                </c:pt>
                <c:pt idx="6960">
                  <c:v>34</c:v>
                </c:pt>
                <c:pt idx="6961">
                  <c:v>42</c:v>
                </c:pt>
                <c:pt idx="6962">
                  <c:v>49</c:v>
                </c:pt>
                <c:pt idx="6963">
                  <c:v>41</c:v>
                </c:pt>
                <c:pt idx="6964">
                  <c:v>32</c:v>
                </c:pt>
                <c:pt idx="6965">
                  <c:v>32</c:v>
                </c:pt>
                <c:pt idx="6966">
                  <c:v>34</c:v>
                </c:pt>
                <c:pt idx="6967">
                  <c:v>55</c:v>
                </c:pt>
                <c:pt idx="6968">
                  <c:v>59</c:v>
                </c:pt>
                <c:pt idx="6969">
                  <c:v>54</c:v>
                </c:pt>
                <c:pt idx="6970">
                  <c:v>47</c:v>
                </c:pt>
                <c:pt idx="6971">
                  <c:v>47</c:v>
                </c:pt>
                <c:pt idx="6972">
                  <c:v>49</c:v>
                </c:pt>
                <c:pt idx="6973">
                  <c:v>59</c:v>
                </c:pt>
                <c:pt idx="6974">
                  <c:v>59</c:v>
                </c:pt>
                <c:pt idx="6975">
                  <c:v>28</c:v>
                </c:pt>
                <c:pt idx="6976">
                  <c:v>29</c:v>
                </c:pt>
                <c:pt idx="6977">
                  <c:v>18</c:v>
                </c:pt>
                <c:pt idx="6978">
                  <c:v>23</c:v>
                </c:pt>
                <c:pt idx="6979">
                  <c:v>38</c:v>
                </c:pt>
                <c:pt idx="6980">
                  <c:v>28</c:v>
                </c:pt>
                <c:pt idx="6981">
                  <c:v>29</c:v>
                </c:pt>
                <c:pt idx="6982">
                  <c:v>29</c:v>
                </c:pt>
                <c:pt idx="6983">
                  <c:v>20</c:v>
                </c:pt>
                <c:pt idx="6984">
                  <c:v>23</c:v>
                </c:pt>
                <c:pt idx="6985">
                  <c:v>38</c:v>
                </c:pt>
                <c:pt idx="6986">
                  <c:v>14</c:v>
                </c:pt>
                <c:pt idx="6987">
                  <c:v>19</c:v>
                </c:pt>
                <c:pt idx="6988">
                  <c:v>19</c:v>
                </c:pt>
                <c:pt idx="6989">
                  <c:v>9</c:v>
                </c:pt>
                <c:pt idx="6990">
                  <c:v>14</c:v>
                </c:pt>
                <c:pt idx="6991">
                  <c:v>29</c:v>
                </c:pt>
                <c:pt idx="6992">
                  <c:v>18</c:v>
                </c:pt>
                <c:pt idx="6993">
                  <c:v>18</c:v>
                </c:pt>
                <c:pt idx="6994">
                  <c:v>20</c:v>
                </c:pt>
                <c:pt idx="6995">
                  <c:v>9</c:v>
                </c:pt>
                <c:pt idx="6996">
                  <c:v>15</c:v>
                </c:pt>
                <c:pt idx="6997">
                  <c:v>55</c:v>
                </c:pt>
                <c:pt idx="6998">
                  <c:v>49</c:v>
                </c:pt>
                <c:pt idx="6999">
                  <c:v>58</c:v>
                </c:pt>
                <c:pt idx="7000">
                  <c:v>39</c:v>
                </c:pt>
                <c:pt idx="7001">
                  <c:v>33</c:v>
                </c:pt>
                <c:pt idx="7002">
                  <c:v>32</c:v>
                </c:pt>
                <c:pt idx="7003">
                  <c:v>44</c:v>
                </c:pt>
                <c:pt idx="7004">
                  <c:v>47</c:v>
                </c:pt>
                <c:pt idx="7005">
                  <c:v>32</c:v>
                </c:pt>
                <c:pt idx="7006">
                  <c:v>27</c:v>
                </c:pt>
                <c:pt idx="7007">
                  <c:v>24</c:v>
                </c:pt>
                <c:pt idx="7008">
                  <c:v>24</c:v>
                </c:pt>
                <c:pt idx="7009">
                  <c:v>34</c:v>
                </c:pt>
                <c:pt idx="7010">
                  <c:v>51</c:v>
                </c:pt>
                <c:pt idx="7011">
                  <c:v>45</c:v>
                </c:pt>
                <c:pt idx="7012">
                  <c:v>42</c:v>
                </c:pt>
                <c:pt idx="7013">
                  <c:v>38</c:v>
                </c:pt>
                <c:pt idx="7014">
                  <c:v>38</c:v>
                </c:pt>
                <c:pt idx="7015">
                  <c:v>48</c:v>
                </c:pt>
                <c:pt idx="7016">
                  <c:v>52</c:v>
                </c:pt>
                <c:pt idx="7017">
                  <c:v>46</c:v>
                </c:pt>
                <c:pt idx="7018">
                  <c:v>43</c:v>
                </c:pt>
                <c:pt idx="7019">
                  <c:v>39</c:v>
                </c:pt>
                <c:pt idx="7020">
                  <c:v>39</c:v>
                </c:pt>
                <c:pt idx="7021">
                  <c:v>48</c:v>
                </c:pt>
                <c:pt idx="7022">
                  <c:v>52</c:v>
                </c:pt>
                <c:pt idx="7023">
                  <c:v>33</c:v>
                </c:pt>
                <c:pt idx="7024">
                  <c:v>29</c:v>
                </c:pt>
                <c:pt idx="7025">
                  <c:v>24</c:v>
                </c:pt>
                <c:pt idx="7026">
                  <c:v>23</c:v>
                </c:pt>
                <c:pt idx="7027">
                  <c:v>33</c:v>
                </c:pt>
                <c:pt idx="7028">
                  <c:v>38</c:v>
                </c:pt>
                <c:pt idx="7029">
                  <c:v>43</c:v>
                </c:pt>
                <c:pt idx="7030">
                  <c:v>33</c:v>
                </c:pt>
                <c:pt idx="7031">
                  <c:v>34</c:v>
                </c:pt>
                <c:pt idx="7032">
                  <c:v>32</c:v>
                </c:pt>
                <c:pt idx="7033">
                  <c:v>44</c:v>
                </c:pt>
                <c:pt idx="7034">
                  <c:v>46</c:v>
                </c:pt>
                <c:pt idx="7035">
                  <c:v>41</c:v>
                </c:pt>
                <c:pt idx="7036">
                  <c:v>32</c:v>
                </c:pt>
                <c:pt idx="7037">
                  <c:v>33</c:v>
                </c:pt>
                <c:pt idx="7038">
                  <c:v>33</c:v>
                </c:pt>
                <c:pt idx="7039">
                  <c:v>58</c:v>
                </c:pt>
                <c:pt idx="7040">
                  <c:v>61</c:v>
                </c:pt>
                <c:pt idx="7041">
                  <c:v>58</c:v>
                </c:pt>
                <c:pt idx="7042">
                  <c:v>49</c:v>
                </c:pt>
                <c:pt idx="7043">
                  <c:v>45</c:v>
                </c:pt>
                <c:pt idx="7044">
                  <c:v>48</c:v>
                </c:pt>
                <c:pt idx="7045">
                  <c:v>57</c:v>
                </c:pt>
                <c:pt idx="7046">
                  <c:v>59</c:v>
                </c:pt>
                <c:pt idx="7047">
                  <c:v>32</c:v>
                </c:pt>
                <c:pt idx="7048">
                  <c:v>32</c:v>
                </c:pt>
                <c:pt idx="7049">
                  <c:v>24</c:v>
                </c:pt>
                <c:pt idx="7050">
                  <c:v>28</c:v>
                </c:pt>
                <c:pt idx="7051">
                  <c:v>41</c:v>
                </c:pt>
                <c:pt idx="7052">
                  <c:v>32</c:v>
                </c:pt>
                <c:pt idx="7053">
                  <c:v>34</c:v>
                </c:pt>
                <c:pt idx="7054">
                  <c:v>34</c:v>
                </c:pt>
                <c:pt idx="7055">
                  <c:v>24</c:v>
                </c:pt>
                <c:pt idx="7056">
                  <c:v>29</c:v>
                </c:pt>
                <c:pt idx="7057">
                  <c:v>41</c:v>
                </c:pt>
                <c:pt idx="7058">
                  <c:v>19</c:v>
                </c:pt>
                <c:pt idx="7059">
                  <c:v>23</c:v>
                </c:pt>
                <c:pt idx="7060">
                  <c:v>23</c:v>
                </c:pt>
                <c:pt idx="7061">
                  <c:v>14</c:v>
                </c:pt>
                <c:pt idx="7062">
                  <c:v>19</c:v>
                </c:pt>
                <c:pt idx="7063">
                  <c:v>32</c:v>
                </c:pt>
                <c:pt idx="7064">
                  <c:v>24</c:v>
                </c:pt>
                <c:pt idx="7065">
                  <c:v>23</c:v>
                </c:pt>
                <c:pt idx="7066">
                  <c:v>23</c:v>
                </c:pt>
                <c:pt idx="7067">
                  <c:v>14</c:v>
                </c:pt>
                <c:pt idx="7068">
                  <c:v>19</c:v>
                </c:pt>
                <c:pt idx="7069">
                  <c:v>61</c:v>
                </c:pt>
                <c:pt idx="7070">
                  <c:v>47</c:v>
                </c:pt>
                <c:pt idx="7071">
                  <c:v>54</c:v>
                </c:pt>
                <c:pt idx="7072">
                  <c:v>37</c:v>
                </c:pt>
                <c:pt idx="7073">
                  <c:v>34</c:v>
                </c:pt>
                <c:pt idx="7074">
                  <c:v>34</c:v>
                </c:pt>
                <c:pt idx="7075">
                  <c:v>44</c:v>
                </c:pt>
                <c:pt idx="7076">
                  <c:v>53</c:v>
                </c:pt>
                <c:pt idx="7077">
                  <c:v>36</c:v>
                </c:pt>
                <c:pt idx="7078">
                  <c:v>32</c:v>
                </c:pt>
                <c:pt idx="7079">
                  <c:v>27</c:v>
                </c:pt>
                <c:pt idx="7080">
                  <c:v>29</c:v>
                </c:pt>
                <c:pt idx="7081">
                  <c:v>36</c:v>
                </c:pt>
                <c:pt idx="7082">
                  <c:v>56</c:v>
                </c:pt>
                <c:pt idx="7083">
                  <c:v>51</c:v>
                </c:pt>
                <c:pt idx="7084">
                  <c:v>49</c:v>
                </c:pt>
                <c:pt idx="7085">
                  <c:v>42</c:v>
                </c:pt>
                <c:pt idx="7086">
                  <c:v>42</c:v>
                </c:pt>
                <c:pt idx="7087">
                  <c:v>51</c:v>
                </c:pt>
                <c:pt idx="7088">
                  <c:v>54</c:v>
                </c:pt>
                <c:pt idx="7089">
                  <c:v>47</c:v>
                </c:pt>
                <c:pt idx="7090">
                  <c:v>41</c:v>
                </c:pt>
                <c:pt idx="7091">
                  <c:v>37</c:v>
                </c:pt>
                <c:pt idx="7092">
                  <c:v>38</c:v>
                </c:pt>
                <c:pt idx="7093">
                  <c:v>47</c:v>
                </c:pt>
                <c:pt idx="7094">
                  <c:v>54</c:v>
                </c:pt>
                <c:pt idx="7095">
                  <c:v>33</c:v>
                </c:pt>
                <c:pt idx="7096">
                  <c:v>29</c:v>
                </c:pt>
                <c:pt idx="7097">
                  <c:v>23</c:v>
                </c:pt>
                <c:pt idx="7098">
                  <c:v>24</c:v>
                </c:pt>
                <c:pt idx="7099">
                  <c:v>33</c:v>
                </c:pt>
                <c:pt idx="7100">
                  <c:v>36</c:v>
                </c:pt>
                <c:pt idx="7101">
                  <c:v>41</c:v>
                </c:pt>
                <c:pt idx="7102">
                  <c:v>32</c:v>
                </c:pt>
                <c:pt idx="7103">
                  <c:v>32</c:v>
                </c:pt>
                <c:pt idx="7104">
                  <c:v>33</c:v>
                </c:pt>
                <c:pt idx="7105">
                  <c:v>41</c:v>
                </c:pt>
                <c:pt idx="7106">
                  <c:v>48</c:v>
                </c:pt>
                <c:pt idx="7107">
                  <c:v>41</c:v>
                </c:pt>
                <c:pt idx="7108">
                  <c:v>33</c:v>
                </c:pt>
                <c:pt idx="7109">
                  <c:v>32</c:v>
                </c:pt>
                <c:pt idx="7110">
                  <c:v>34</c:v>
                </c:pt>
                <c:pt idx="7111">
                  <c:v>55</c:v>
                </c:pt>
                <c:pt idx="7112">
                  <c:v>61</c:v>
                </c:pt>
                <c:pt idx="7113">
                  <c:v>58</c:v>
                </c:pt>
                <c:pt idx="7114">
                  <c:v>49</c:v>
                </c:pt>
                <c:pt idx="7115">
                  <c:v>49</c:v>
                </c:pt>
                <c:pt idx="7116">
                  <c:v>45</c:v>
                </c:pt>
                <c:pt idx="7117">
                  <c:v>54</c:v>
                </c:pt>
                <c:pt idx="7118">
                  <c:v>62</c:v>
                </c:pt>
                <c:pt idx="7119">
                  <c:v>32</c:v>
                </c:pt>
                <c:pt idx="7120">
                  <c:v>32</c:v>
                </c:pt>
                <c:pt idx="7121">
                  <c:v>25</c:v>
                </c:pt>
                <c:pt idx="7122">
                  <c:v>29</c:v>
                </c:pt>
                <c:pt idx="7123">
                  <c:v>41</c:v>
                </c:pt>
                <c:pt idx="7124">
                  <c:v>34</c:v>
                </c:pt>
                <c:pt idx="7125">
                  <c:v>33</c:v>
                </c:pt>
                <c:pt idx="7126">
                  <c:v>38</c:v>
                </c:pt>
                <c:pt idx="7127">
                  <c:v>27</c:v>
                </c:pt>
                <c:pt idx="7128">
                  <c:v>34</c:v>
                </c:pt>
                <c:pt idx="7129">
                  <c:v>48</c:v>
                </c:pt>
                <c:pt idx="7130">
                  <c:v>24</c:v>
                </c:pt>
                <c:pt idx="7131">
                  <c:v>28</c:v>
                </c:pt>
                <c:pt idx="7132">
                  <c:v>27</c:v>
                </c:pt>
                <c:pt idx="7133">
                  <c:v>19</c:v>
                </c:pt>
                <c:pt idx="7134">
                  <c:v>23</c:v>
                </c:pt>
                <c:pt idx="7135">
                  <c:v>37</c:v>
                </c:pt>
                <c:pt idx="7136">
                  <c:v>29</c:v>
                </c:pt>
                <c:pt idx="7137">
                  <c:v>27</c:v>
                </c:pt>
                <c:pt idx="7138">
                  <c:v>28</c:v>
                </c:pt>
                <c:pt idx="7139">
                  <c:v>19</c:v>
                </c:pt>
                <c:pt idx="7140">
                  <c:v>25</c:v>
                </c:pt>
                <c:pt idx="7141">
                  <c:v>60</c:v>
                </c:pt>
                <c:pt idx="7142">
                  <c:v>47</c:v>
                </c:pt>
                <c:pt idx="7143">
                  <c:v>58</c:v>
                </c:pt>
                <c:pt idx="7144">
                  <c:v>37</c:v>
                </c:pt>
                <c:pt idx="7145">
                  <c:v>32</c:v>
                </c:pt>
                <c:pt idx="7146">
                  <c:v>33</c:v>
                </c:pt>
                <c:pt idx="7147">
                  <c:v>42</c:v>
                </c:pt>
                <c:pt idx="7148">
                  <c:v>52</c:v>
                </c:pt>
                <c:pt idx="7149">
                  <c:v>43</c:v>
                </c:pt>
                <c:pt idx="7150">
                  <c:v>37</c:v>
                </c:pt>
                <c:pt idx="7151">
                  <c:v>33</c:v>
                </c:pt>
                <c:pt idx="7152">
                  <c:v>33</c:v>
                </c:pt>
                <c:pt idx="7153">
                  <c:v>41</c:v>
                </c:pt>
                <c:pt idx="7154">
                  <c:v>59</c:v>
                </c:pt>
                <c:pt idx="7155">
                  <c:v>55</c:v>
                </c:pt>
                <c:pt idx="7156">
                  <c:v>50</c:v>
                </c:pt>
                <c:pt idx="7157">
                  <c:v>49</c:v>
                </c:pt>
                <c:pt idx="7158">
                  <c:v>48</c:v>
                </c:pt>
                <c:pt idx="7159">
                  <c:v>54</c:v>
                </c:pt>
                <c:pt idx="7160">
                  <c:v>63</c:v>
                </c:pt>
                <c:pt idx="7161">
                  <c:v>46</c:v>
                </c:pt>
                <c:pt idx="7162">
                  <c:v>42</c:v>
                </c:pt>
                <c:pt idx="7163">
                  <c:v>38</c:v>
                </c:pt>
                <c:pt idx="7164">
                  <c:v>36</c:v>
                </c:pt>
                <c:pt idx="7165">
                  <c:v>49</c:v>
                </c:pt>
                <c:pt idx="7166">
                  <c:v>54</c:v>
                </c:pt>
                <c:pt idx="7167">
                  <c:v>34</c:v>
                </c:pt>
                <c:pt idx="7168">
                  <c:v>29</c:v>
                </c:pt>
                <c:pt idx="7169">
                  <c:v>24</c:v>
                </c:pt>
                <c:pt idx="7170">
                  <c:v>23</c:v>
                </c:pt>
                <c:pt idx="7171">
                  <c:v>32</c:v>
                </c:pt>
                <c:pt idx="7172">
                  <c:v>36</c:v>
                </c:pt>
                <c:pt idx="7173">
                  <c:v>41</c:v>
                </c:pt>
                <c:pt idx="7174">
                  <c:v>32</c:v>
                </c:pt>
                <c:pt idx="7175">
                  <c:v>33</c:v>
                </c:pt>
                <c:pt idx="7176">
                  <c:v>32</c:v>
                </c:pt>
                <c:pt idx="7177">
                  <c:v>41</c:v>
                </c:pt>
                <c:pt idx="7178">
                  <c:v>47</c:v>
                </c:pt>
                <c:pt idx="7179">
                  <c:v>44</c:v>
                </c:pt>
                <c:pt idx="7180">
                  <c:v>33</c:v>
                </c:pt>
                <c:pt idx="7181">
                  <c:v>32</c:v>
                </c:pt>
                <c:pt idx="7182">
                  <c:v>38</c:v>
                </c:pt>
                <c:pt idx="7183">
                  <c:v>62</c:v>
                </c:pt>
                <c:pt idx="7184">
                  <c:v>64</c:v>
                </c:pt>
                <c:pt idx="7185">
                  <c:v>60</c:v>
                </c:pt>
                <c:pt idx="7186">
                  <c:v>52</c:v>
                </c:pt>
                <c:pt idx="7187">
                  <c:v>50</c:v>
                </c:pt>
                <c:pt idx="7188">
                  <c:v>53</c:v>
                </c:pt>
                <c:pt idx="7189">
                  <c:v>61</c:v>
                </c:pt>
                <c:pt idx="7190">
                  <c:v>68</c:v>
                </c:pt>
                <c:pt idx="7191">
                  <c:v>33</c:v>
                </c:pt>
                <c:pt idx="7192">
                  <c:v>34</c:v>
                </c:pt>
                <c:pt idx="7193">
                  <c:v>24</c:v>
                </c:pt>
                <c:pt idx="7194">
                  <c:v>28</c:v>
                </c:pt>
                <c:pt idx="7195">
                  <c:v>42</c:v>
                </c:pt>
                <c:pt idx="7196">
                  <c:v>33</c:v>
                </c:pt>
                <c:pt idx="7197">
                  <c:v>32</c:v>
                </c:pt>
                <c:pt idx="7198">
                  <c:v>34</c:v>
                </c:pt>
                <c:pt idx="7199">
                  <c:v>24</c:v>
                </c:pt>
                <c:pt idx="7200">
                  <c:v>28</c:v>
                </c:pt>
                <c:pt idx="7201">
                  <c:v>41</c:v>
                </c:pt>
                <c:pt idx="7202">
                  <c:v>34</c:v>
                </c:pt>
                <c:pt idx="7203">
                  <c:v>32</c:v>
                </c:pt>
                <c:pt idx="7204">
                  <c:v>34</c:v>
                </c:pt>
                <c:pt idx="7205">
                  <c:v>24</c:v>
                </c:pt>
                <c:pt idx="7206">
                  <c:v>29</c:v>
                </c:pt>
                <c:pt idx="7207">
                  <c:v>43</c:v>
                </c:pt>
                <c:pt idx="7208">
                  <c:v>33</c:v>
                </c:pt>
                <c:pt idx="7209">
                  <c:v>33</c:v>
                </c:pt>
                <c:pt idx="7210">
                  <c:v>32</c:v>
                </c:pt>
                <c:pt idx="7211">
                  <c:v>24</c:v>
                </c:pt>
                <c:pt idx="7212">
                  <c:v>27</c:v>
                </c:pt>
                <c:pt idx="7213">
                  <c:v>41</c:v>
                </c:pt>
                <c:pt idx="7214">
                  <c:v>32</c:v>
                </c:pt>
                <c:pt idx="7215">
                  <c:v>49</c:v>
                </c:pt>
                <c:pt idx="7216">
                  <c:v>42</c:v>
                </c:pt>
                <c:pt idx="7217">
                  <c:v>36</c:v>
                </c:pt>
                <c:pt idx="7218">
                  <c:v>37</c:v>
                </c:pt>
                <c:pt idx="7219">
                  <c:v>49</c:v>
                </c:pt>
                <c:pt idx="7220">
                  <c:v>52</c:v>
                </c:pt>
                <c:pt idx="7221">
                  <c:v>47</c:v>
                </c:pt>
                <c:pt idx="7222">
                  <c:v>41</c:v>
                </c:pt>
                <c:pt idx="7223">
                  <c:v>37</c:v>
                </c:pt>
                <c:pt idx="7224">
                  <c:v>37</c:v>
                </c:pt>
                <c:pt idx="7225">
                  <c:v>49</c:v>
                </c:pt>
                <c:pt idx="7226">
                  <c:v>53</c:v>
                </c:pt>
                <c:pt idx="7227">
                  <c:v>49</c:v>
                </c:pt>
                <c:pt idx="7228">
                  <c:v>42</c:v>
                </c:pt>
                <c:pt idx="7229">
                  <c:v>37</c:v>
                </c:pt>
                <c:pt idx="7230">
                  <c:v>36</c:v>
                </c:pt>
                <c:pt idx="7231">
                  <c:v>46</c:v>
                </c:pt>
                <c:pt idx="7232">
                  <c:v>54</c:v>
                </c:pt>
                <c:pt idx="7233">
                  <c:v>48</c:v>
                </c:pt>
                <c:pt idx="7234">
                  <c:v>41</c:v>
                </c:pt>
                <c:pt idx="7235">
                  <c:v>39</c:v>
                </c:pt>
                <c:pt idx="7236">
                  <c:v>37</c:v>
                </c:pt>
                <c:pt idx="7237">
                  <c:v>47</c:v>
                </c:pt>
                <c:pt idx="7238">
                  <c:v>53</c:v>
                </c:pt>
                <c:pt idx="7239">
                  <c:v>49</c:v>
                </c:pt>
                <c:pt idx="7240">
                  <c:v>44</c:v>
                </c:pt>
                <c:pt idx="7241">
                  <c:v>38</c:v>
                </c:pt>
                <c:pt idx="7242">
                  <c:v>36</c:v>
                </c:pt>
                <c:pt idx="7243">
                  <c:v>48</c:v>
                </c:pt>
                <c:pt idx="7244">
                  <c:v>54</c:v>
                </c:pt>
                <c:pt idx="7245">
                  <c:v>52</c:v>
                </c:pt>
                <c:pt idx="7246">
                  <c:v>48</c:v>
                </c:pt>
                <c:pt idx="7247">
                  <c:v>49</c:v>
                </c:pt>
                <c:pt idx="7248">
                  <c:v>49</c:v>
                </c:pt>
                <c:pt idx="7249">
                  <c:v>56</c:v>
                </c:pt>
                <c:pt idx="7250">
                  <c:v>60</c:v>
                </c:pt>
                <c:pt idx="7251">
                  <c:v>58</c:v>
                </c:pt>
                <c:pt idx="7252">
                  <c:v>45</c:v>
                </c:pt>
                <c:pt idx="7253">
                  <c:v>49</c:v>
                </c:pt>
                <c:pt idx="7254">
                  <c:v>48</c:v>
                </c:pt>
                <c:pt idx="7255">
                  <c:v>56</c:v>
                </c:pt>
                <c:pt idx="7256">
                  <c:v>62</c:v>
                </c:pt>
                <c:pt idx="7257">
                  <c:v>57</c:v>
                </c:pt>
                <c:pt idx="7258">
                  <c:v>46</c:v>
                </c:pt>
                <c:pt idx="7259">
                  <c:v>45</c:v>
                </c:pt>
                <c:pt idx="7260">
                  <c:v>49</c:v>
                </c:pt>
                <c:pt idx="7261">
                  <c:v>54</c:v>
                </c:pt>
                <c:pt idx="7262">
                  <c:v>61</c:v>
                </c:pt>
                <c:pt idx="7263">
                  <c:v>36</c:v>
                </c:pt>
                <c:pt idx="7264">
                  <c:v>38</c:v>
                </c:pt>
                <c:pt idx="7265">
                  <c:v>29</c:v>
                </c:pt>
                <c:pt idx="7266">
                  <c:v>32</c:v>
                </c:pt>
                <c:pt idx="7267">
                  <c:v>49</c:v>
                </c:pt>
                <c:pt idx="7268">
                  <c:v>36</c:v>
                </c:pt>
                <c:pt idx="7269">
                  <c:v>39</c:v>
                </c:pt>
                <c:pt idx="7270">
                  <c:v>37</c:v>
                </c:pt>
                <c:pt idx="7271">
                  <c:v>27</c:v>
                </c:pt>
                <c:pt idx="7272">
                  <c:v>33</c:v>
                </c:pt>
                <c:pt idx="7273">
                  <c:v>45</c:v>
                </c:pt>
                <c:pt idx="7274">
                  <c:v>39</c:v>
                </c:pt>
                <c:pt idx="7275">
                  <c:v>36</c:v>
                </c:pt>
                <c:pt idx="7276">
                  <c:v>39</c:v>
                </c:pt>
                <c:pt idx="7277">
                  <c:v>29</c:v>
                </c:pt>
                <c:pt idx="7278">
                  <c:v>32</c:v>
                </c:pt>
                <c:pt idx="7279">
                  <c:v>46</c:v>
                </c:pt>
                <c:pt idx="7280">
                  <c:v>39</c:v>
                </c:pt>
                <c:pt idx="7281">
                  <c:v>36</c:v>
                </c:pt>
                <c:pt idx="7282">
                  <c:v>38</c:v>
                </c:pt>
                <c:pt idx="7283">
                  <c:v>27</c:v>
                </c:pt>
                <c:pt idx="7284">
                  <c:v>32</c:v>
                </c:pt>
                <c:pt idx="7285">
                  <c:v>47</c:v>
                </c:pt>
                <c:pt idx="7286">
                  <c:v>38</c:v>
                </c:pt>
                <c:pt idx="7287">
                  <c:v>51</c:v>
                </c:pt>
                <c:pt idx="7288">
                  <c:v>47</c:v>
                </c:pt>
                <c:pt idx="7289">
                  <c:v>41</c:v>
                </c:pt>
                <c:pt idx="7290">
                  <c:v>41</c:v>
                </c:pt>
                <c:pt idx="7291">
                  <c:v>50</c:v>
                </c:pt>
                <c:pt idx="7292">
                  <c:v>54</c:v>
                </c:pt>
                <c:pt idx="7293">
                  <c:v>51</c:v>
                </c:pt>
                <c:pt idx="7294">
                  <c:v>48</c:v>
                </c:pt>
                <c:pt idx="7295">
                  <c:v>43</c:v>
                </c:pt>
                <c:pt idx="7296">
                  <c:v>41</c:v>
                </c:pt>
                <c:pt idx="7297">
                  <c:v>50</c:v>
                </c:pt>
                <c:pt idx="7298">
                  <c:v>56</c:v>
                </c:pt>
                <c:pt idx="7299">
                  <c:v>53</c:v>
                </c:pt>
                <c:pt idx="7300">
                  <c:v>47</c:v>
                </c:pt>
                <c:pt idx="7301">
                  <c:v>41</c:v>
                </c:pt>
                <c:pt idx="7302">
                  <c:v>43</c:v>
                </c:pt>
                <c:pt idx="7303">
                  <c:v>51</c:v>
                </c:pt>
                <c:pt idx="7304">
                  <c:v>55</c:v>
                </c:pt>
                <c:pt idx="7305">
                  <c:v>50</c:v>
                </c:pt>
                <c:pt idx="7306">
                  <c:v>47</c:v>
                </c:pt>
                <c:pt idx="7307">
                  <c:v>42</c:v>
                </c:pt>
                <c:pt idx="7308">
                  <c:v>41</c:v>
                </c:pt>
                <c:pt idx="7309">
                  <c:v>50</c:v>
                </c:pt>
                <c:pt idx="7310">
                  <c:v>59</c:v>
                </c:pt>
                <c:pt idx="7311">
                  <c:v>50</c:v>
                </c:pt>
                <c:pt idx="7312">
                  <c:v>47</c:v>
                </c:pt>
                <c:pt idx="7313">
                  <c:v>43</c:v>
                </c:pt>
                <c:pt idx="7314">
                  <c:v>41</c:v>
                </c:pt>
                <c:pt idx="7315">
                  <c:v>50</c:v>
                </c:pt>
                <c:pt idx="7316">
                  <c:v>58</c:v>
                </c:pt>
                <c:pt idx="7317">
                  <c:v>56</c:v>
                </c:pt>
                <c:pt idx="7318">
                  <c:v>51</c:v>
                </c:pt>
                <c:pt idx="7319">
                  <c:v>50</c:v>
                </c:pt>
                <c:pt idx="7320">
                  <c:v>52</c:v>
                </c:pt>
                <c:pt idx="7321">
                  <c:v>62</c:v>
                </c:pt>
                <c:pt idx="7322">
                  <c:v>63</c:v>
                </c:pt>
                <c:pt idx="7323">
                  <c:v>60</c:v>
                </c:pt>
                <c:pt idx="7324">
                  <c:v>53</c:v>
                </c:pt>
                <c:pt idx="7325">
                  <c:v>52</c:v>
                </c:pt>
                <c:pt idx="7326">
                  <c:v>51</c:v>
                </c:pt>
                <c:pt idx="7327">
                  <c:v>60</c:v>
                </c:pt>
                <c:pt idx="7328">
                  <c:v>64</c:v>
                </c:pt>
                <c:pt idx="7329">
                  <c:v>62</c:v>
                </c:pt>
                <c:pt idx="7330">
                  <c:v>50</c:v>
                </c:pt>
                <c:pt idx="7331">
                  <c:v>50</c:v>
                </c:pt>
                <c:pt idx="7332">
                  <c:v>53</c:v>
                </c:pt>
                <c:pt idx="7333">
                  <c:v>61</c:v>
                </c:pt>
                <c:pt idx="7334">
                  <c:v>65</c:v>
                </c:pt>
                <c:pt idx="7335">
                  <c:v>32</c:v>
                </c:pt>
                <c:pt idx="7336">
                  <c:v>33</c:v>
                </c:pt>
                <c:pt idx="7337">
                  <c:v>24</c:v>
                </c:pt>
                <c:pt idx="7338">
                  <c:v>27</c:v>
                </c:pt>
                <c:pt idx="7339">
                  <c:v>41</c:v>
                </c:pt>
                <c:pt idx="7340">
                  <c:v>33</c:v>
                </c:pt>
                <c:pt idx="7341">
                  <c:v>34</c:v>
                </c:pt>
                <c:pt idx="7342">
                  <c:v>32</c:v>
                </c:pt>
                <c:pt idx="7343">
                  <c:v>24</c:v>
                </c:pt>
                <c:pt idx="7344">
                  <c:v>29</c:v>
                </c:pt>
                <c:pt idx="7345">
                  <c:v>41</c:v>
                </c:pt>
                <c:pt idx="7346">
                  <c:v>32</c:v>
                </c:pt>
                <c:pt idx="7347">
                  <c:v>32</c:v>
                </c:pt>
                <c:pt idx="7348">
                  <c:v>32</c:v>
                </c:pt>
                <c:pt idx="7349">
                  <c:v>24</c:v>
                </c:pt>
                <c:pt idx="7350">
                  <c:v>27</c:v>
                </c:pt>
                <c:pt idx="7351">
                  <c:v>43</c:v>
                </c:pt>
                <c:pt idx="7352">
                  <c:v>32</c:v>
                </c:pt>
                <c:pt idx="7353">
                  <c:v>34</c:v>
                </c:pt>
                <c:pt idx="7354">
                  <c:v>33</c:v>
                </c:pt>
                <c:pt idx="7355">
                  <c:v>24</c:v>
                </c:pt>
                <c:pt idx="7356">
                  <c:v>27</c:v>
                </c:pt>
                <c:pt idx="7357">
                  <c:v>44</c:v>
                </c:pt>
                <c:pt idx="7358">
                  <c:v>33</c:v>
                </c:pt>
                <c:pt idx="7359">
                  <c:v>48</c:v>
                </c:pt>
                <c:pt idx="7360">
                  <c:v>41</c:v>
                </c:pt>
                <c:pt idx="7361">
                  <c:v>38</c:v>
                </c:pt>
                <c:pt idx="7362">
                  <c:v>38</c:v>
                </c:pt>
                <c:pt idx="7363">
                  <c:v>47</c:v>
                </c:pt>
                <c:pt idx="7364">
                  <c:v>51</c:v>
                </c:pt>
                <c:pt idx="7365">
                  <c:v>45</c:v>
                </c:pt>
                <c:pt idx="7366">
                  <c:v>44</c:v>
                </c:pt>
                <c:pt idx="7367">
                  <c:v>38</c:v>
                </c:pt>
                <c:pt idx="7368">
                  <c:v>39</c:v>
                </c:pt>
                <c:pt idx="7369">
                  <c:v>46</c:v>
                </c:pt>
                <c:pt idx="7370">
                  <c:v>50</c:v>
                </c:pt>
                <c:pt idx="7371">
                  <c:v>47</c:v>
                </c:pt>
                <c:pt idx="7372">
                  <c:v>42</c:v>
                </c:pt>
                <c:pt idx="7373">
                  <c:v>37</c:v>
                </c:pt>
                <c:pt idx="7374">
                  <c:v>36</c:v>
                </c:pt>
                <c:pt idx="7375">
                  <c:v>48</c:v>
                </c:pt>
                <c:pt idx="7376">
                  <c:v>54</c:v>
                </c:pt>
                <c:pt idx="7377">
                  <c:v>47</c:v>
                </c:pt>
                <c:pt idx="7378">
                  <c:v>42</c:v>
                </c:pt>
                <c:pt idx="7379">
                  <c:v>37</c:v>
                </c:pt>
                <c:pt idx="7380">
                  <c:v>36</c:v>
                </c:pt>
                <c:pt idx="7381">
                  <c:v>46</c:v>
                </c:pt>
                <c:pt idx="7382">
                  <c:v>52</c:v>
                </c:pt>
                <c:pt idx="7383">
                  <c:v>46</c:v>
                </c:pt>
                <c:pt idx="7384">
                  <c:v>41</c:v>
                </c:pt>
                <c:pt idx="7385">
                  <c:v>39</c:v>
                </c:pt>
                <c:pt idx="7386">
                  <c:v>37</c:v>
                </c:pt>
                <c:pt idx="7387">
                  <c:v>47</c:v>
                </c:pt>
                <c:pt idx="7388">
                  <c:v>50</c:v>
                </c:pt>
                <c:pt idx="7389">
                  <c:v>53</c:v>
                </c:pt>
                <c:pt idx="7390">
                  <c:v>48</c:v>
                </c:pt>
                <c:pt idx="7391">
                  <c:v>46</c:v>
                </c:pt>
                <c:pt idx="7392">
                  <c:v>48</c:v>
                </c:pt>
                <c:pt idx="7393">
                  <c:v>58</c:v>
                </c:pt>
                <c:pt idx="7394">
                  <c:v>62</c:v>
                </c:pt>
                <c:pt idx="7395">
                  <c:v>59</c:v>
                </c:pt>
                <c:pt idx="7396">
                  <c:v>46</c:v>
                </c:pt>
                <c:pt idx="7397">
                  <c:v>48</c:v>
                </c:pt>
                <c:pt idx="7398">
                  <c:v>49</c:v>
                </c:pt>
                <c:pt idx="7399">
                  <c:v>55</c:v>
                </c:pt>
                <c:pt idx="7400">
                  <c:v>59</c:v>
                </c:pt>
                <c:pt idx="7401">
                  <c:v>55</c:v>
                </c:pt>
                <c:pt idx="7402">
                  <c:v>49</c:v>
                </c:pt>
                <c:pt idx="7403">
                  <c:v>49</c:v>
                </c:pt>
                <c:pt idx="7404">
                  <c:v>47</c:v>
                </c:pt>
                <c:pt idx="7405">
                  <c:v>55</c:v>
                </c:pt>
                <c:pt idx="7406">
                  <c:v>59</c:v>
                </c:pt>
                <c:pt idx="7407">
                  <c:v>38</c:v>
                </c:pt>
                <c:pt idx="7408">
                  <c:v>37</c:v>
                </c:pt>
                <c:pt idx="7409">
                  <c:v>28</c:v>
                </c:pt>
                <c:pt idx="7410">
                  <c:v>33</c:v>
                </c:pt>
                <c:pt idx="7411">
                  <c:v>49</c:v>
                </c:pt>
                <c:pt idx="7412">
                  <c:v>37</c:v>
                </c:pt>
                <c:pt idx="7413">
                  <c:v>39</c:v>
                </c:pt>
                <c:pt idx="7414">
                  <c:v>37</c:v>
                </c:pt>
                <c:pt idx="7415">
                  <c:v>29</c:v>
                </c:pt>
                <c:pt idx="7416">
                  <c:v>32</c:v>
                </c:pt>
                <c:pt idx="7417">
                  <c:v>49</c:v>
                </c:pt>
                <c:pt idx="7418">
                  <c:v>39</c:v>
                </c:pt>
                <c:pt idx="7419">
                  <c:v>39</c:v>
                </c:pt>
                <c:pt idx="7420">
                  <c:v>38</c:v>
                </c:pt>
                <c:pt idx="7421">
                  <c:v>29</c:v>
                </c:pt>
                <c:pt idx="7422">
                  <c:v>32</c:v>
                </c:pt>
                <c:pt idx="7423">
                  <c:v>48</c:v>
                </c:pt>
                <c:pt idx="7424">
                  <c:v>38</c:v>
                </c:pt>
                <c:pt idx="7425">
                  <c:v>36</c:v>
                </c:pt>
                <c:pt idx="7426">
                  <c:v>38</c:v>
                </c:pt>
                <c:pt idx="7427">
                  <c:v>29</c:v>
                </c:pt>
                <c:pt idx="7428">
                  <c:v>32</c:v>
                </c:pt>
                <c:pt idx="7429">
                  <c:v>46</c:v>
                </c:pt>
                <c:pt idx="7430">
                  <c:v>36</c:v>
                </c:pt>
                <c:pt idx="7431">
                  <c:v>54</c:v>
                </c:pt>
                <c:pt idx="7432">
                  <c:v>48</c:v>
                </c:pt>
                <c:pt idx="7433">
                  <c:v>43</c:v>
                </c:pt>
                <c:pt idx="7434">
                  <c:v>44</c:v>
                </c:pt>
                <c:pt idx="7435">
                  <c:v>50</c:v>
                </c:pt>
                <c:pt idx="7436">
                  <c:v>55</c:v>
                </c:pt>
                <c:pt idx="7437">
                  <c:v>50</c:v>
                </c:pt>
                <c:pt idx="7438">
                  <c:v>48</c:v>
                </c:pt>
                <c:pt idx="7439">
                  <c:v>42</c:v>
                </c:pt>
                <c:pt idx="7440">
                  <c:v>42</c:v>
                </c:pt>
                <c:pt idx="7441">
                  <c:v>53</c:v>
                </c:pt>
                <c:pt idx="7442">
                  <c:v>56</c:v>
                </c:pt>
                <c:pt idx="7443">
                  <c:v>54</c:v>
                </c:pt>
                <c:pt idx="7444">
                  <c:v>48</c:v>
                </c:pt>
                <c:pt idx="7445">
                  <c:v>44</c:v>
                </c:pt>
                <c:pt idx="7446">
                  <c:v>42</c:v>
                </c:pt>
                <c:pt idx="7447">
                  <c:v>53</c:v>
                </c:pt>
                <c:pt idx="7448">
                  <c:v>56</c:v>
                </c:pt>
                <c:pt idx="7449">
                  <c:v>51</c:v>
                </c:pt>
                <c:pt idx="7450">
                  <c:v>48</c:v>
                </c:pt>
                <c:pt idx="7451">
                  <c:v>41</c:v>
                </c:pt>
                <c:pt idx="7452">
                  <c:v>41</c:v>
                </c:pt>
                <c:pt idx="7453">
                  <c:v>51</c:v>
                </c:pt>
                <c:pt idx="7454">
                  <c:v>55</c:v>
                </c:pt>
                <c:pt idx="7455">
                  <c:v>52</c:v>
                </c:pt>
                <c:pt idx="7456">
                  <c:v>47</c:v>
                </c:pt>
                <c:pt idx="7457">
                  <c:v>41</c:v>
                </c:pt>
                <c:pt idx="7458">
                  <c:v>41</c:v>
                </c:pt>
                <c:pt idx="7459">
                  <c:v>50</c:v>
                </c:pt>
                <c:pt idx="7460">
                  <c:v>54</c:v>
                </c:pt>
                <c:pt idx="7461">
                  <c:v>59</c:v>
                </c:pt>
                <c:pt idx="7462">
                  <c:v>52</c:v>
                </c:pt>
                <c:pt idx="7463">
                  <c:v>53</c:v>
                </c:pt>
                <c:pt idx="7464">
                  <c:v>50</c:v>
                </c:pt>
                <c:pt idx="7465">
                  <c:v>64</c:v>
                </c:pt>
                <c:pt idx="7466">
                  <c:v>63</c:v>
                </c:pt>
                <c:pt idx="7467">
                  <c:v>60</c:v>
                </c:pt>
                <c:pt idx="7468">
                  <c:v>51</c:v>
                </c:pt>
                <c:pt idx="7469">
                  <c:v>51</c:v>
                </c:pt>
                <c:pt idx="7470">
                  <c:v>50</c:v>
                </c:pt>
                <c:pt idx="7471">
                  <c:v>60</c:v>
                </c:pt>
                <c:pt idx="7472">
                  <c:v>67</c:v>
                </c:pt>
                <c:pt idx="7473">
                  <c:v>59</c:v>
                </c:pt>
                <c:pt idx="7474">
                  <c:v>51</c:v>
                </c:pt>
                <c:pt idx="7475">
                  <c:v>50</c:v>
                </c:pt>
                <c:pt idx="7476">
                  <c:v>53</c:v>
                </c:pt>
                <c:pt idx="7477">
                  <c:v>60</c:v>
                </c:pt>
                <c:pt idx="7478">
                  <c:v>67</c:v>
                </c:pt>
                <c:pt idx="7479">
                  <c:v>34</c:v>
                </c:pt>
                <c:pt idx="7480">
                  <c:v>34</c:v>
                </c:pt>
                <c:pt idx="7481">
                  <c:v>24</c:v>
                </c:pt>
                <c:pt idx="7482">
                  <c:v>29</c:v>
                </c:pt>
                <c:pt idx="7483">
                  <c:v>44</c:v>
                </c:pt>
                <c:pt idx="7484">
                  <c:v>33</c:v>
                </c:pt>
                <c:pt idx="7485">
                  <c:v>34</c:v>
                </c:pt>
                <c:pt idx="7486">
                  <c:v>34</c:v>
                </c:pt>
                <c:pt idx="7487">
                  <c:v>24</c:v>
                </c:pt>
                <c:pt idx="7488">
                  <c:v>29</c:v>
                </c:pt>
                <c:pt idx="7489">
                  <c:v>41</c:v>
                </c:pt>
                <c:pt idx="7490">
                  <c:v>33</c:v>
                </c:pt>
                <c:pt idx="7491">
                  <c:v>34</c:v>
                </c:pt>
                <c:pt idx="7492">
                  <c:v>34</c:v>
                </c:pt>
                <c:pt idx="7493">
                  <c:v>23</c:v>
                </c:pt>
                <c:pt idx="7494">
                  <c:v>29</c:v>
                </c:pt>
                <c:pt idx="7495">
                  <c:v>44</c:v>
                </c:pt>
                <c:pt idx="7496">
                  <c:v>32</c:v>
                </c:pt>
                <c:pt idx="7497">
                  <c:v>32</c:v>
                </c:pt>
                <c:pt idx="7498">
                  <c:v>32</c:v>
                </c:pt>
                <c:pt idx="7499">
                  <c:v>24</c:v>
                </c:pt>
                <c:pt idx="7500">
                  <c:v>29</c:v>
                </c:pt>
                <c:pt idx="7501">
                  <c:v>44</c:v>
                </c:pt>
                <c:pt idx="7502">
                  <c:v>33</c:v>
                </c:pt>
                <c:pt idx="7503">
                  <c:v>49</c:v>
                </c:pt>
                <c:pt idx="7504">
                  <c:v>43</c:v>
                </c:pt>
                <c:pt idx="7505">
                  <c:v>39</c:v>
                </c:pt>
                <c:pt idx="7506">
                  <c:v>39</c:v>
                </c:pt>
                <c:pt idx="7507">
                  <c:v>49</c:v>
                </c:pt>
                <c:pt idx="7508">
                  <c:v>52</c:v>
                </c:pt>
                <c:pt idx="7509">
                  <c:v>47</c:v>
                </c:pt>
                <c:pt idx="7510">
                  <c:v>41</c:v>
                </c:pt>
                <c:pt idx="7511">
                  <c:v>39</c:v>
                </c:pt>
                <c:pt idx="7512">
                  <c:v>39</c:v>
                </c:pt>
                <c:pt idx="7513">
                  <c:v>48</c:v>
                </c:pt>
                <c:pt idx="7514">
                  <c:v>51</c:v>
                </c:pt>
                <c:pt idx="7515">
                  <c:v>46</c:v>
                </c:pt>
                <c:pt idx="7516">
                  <c:v>41</c:v>
                </c:pt>
                <c:pt idx="7517">
                  <c:v>37</c:v>
                </c:pt>
                <c:pt idx="7518">
                  <c:v>37</c:v>
                </c:pt>
                <c:pt idx="7519">
                  <c:v>47</c:v>
                </c:pt>
                <c:pt idx="7520">
                  <c:v>50</c:v>
                </c:pt>
                <c:pt idx="7521">
                  <c:v>46</c:v>
                </c:pt>
                <c:pt idx="7522">
                  <c:v>42</c:v>
                </c:pt>
                <c:pt idx="7523">
                  <c:v>38</c:v>
                </c:pt>
                <c:pt idx="7524">
                  <c:v>37</c:v>
                </c:pt>
                <c:pt idx="7525">
                  <c:v>45</c:v>
                </c:pt>
                <c:pt idx="7526">
                  <c:v>52</c:v>
                </c:pt>
                <c:pt idx="7527">
                  <c:v>45</c:v>
                </c:pt>
                <c:pt idx="7528">
                  <c:v>43</c:v>
                </c:pt>
                <c:pt idx="7529">
                  <c:v>36</c:v>
                </c:pt>
                <c:pt idx="7530">
                  <c:v>39</c:v>
                </c:pt>
                <c:pt idx="7531">
                  <c:v>47</c:v>
                </c:pt>
                <c:pt idx="7532">
                  <c:v>52</c:v>
                </c:pt>
                <c:pt idx="7533">
                  <c:v>53</c:v>
                </c:pt>
                <c:pt idx="7534">
                  <c:v>46</c:v>
                </c:pt>
                <c:pt idx="7535">
                  <c:v>45</c:v>
                </c:pt>
                <c:pt idx="7536">
                  <c:v>47</c:v>
                </c:pt>
                <c:pt idx="7537">
                  <c:v>55</c:v>
                </c:pt>
                <c:pt idx="7538">
                  <c:v>64</c:v>
                </c:pt>
                <c:pt idx="7539">
                  <c:v>55</c:v>
                </c:pt>
                <c:pt idx="7540">
                  <c:v>46</c:v>
                </c:pt>
                <c:pt idx="7541">
                  <c:v>48</c:v>
                </c:pt>
                <c:pt idx="7542">
                  <c:v>48</c:v>
                </c:pt>
                <c:pt idx="7543">
                  <c:v>58</c:v>
                </c:pt>
                <c:pt idx="7544">
                  <c:v>60</c:v>
                </c:pt>
                <c:pt idx="7545">
                  <c:v>54</c:v>
                </c:pt>
                <c:pt idx="7546">
                  <c:v>45</c:v>
                </c:pt>
                <c:pt idx="7547">
                  <c:v>47</c:v>
                </c:pt>
                <c:pt idx="7548">
                  <c:v>48</c:v>
                </c:pt>
                <c:pt idx="7549">
                  <c:v>56</c:v>
                </c:pt>
                <c:pt idx="7550">
                  <c:v>60</c:v>
                </c:pt>
                <c:pt idx="7551">
                  <c:v>38</c:v>
                </c:pt>
                <c:pt idx="7552">
                  <c:v>38</c:v>
                </c:pt>
                <c:pt idx="7553">
                  <c:v>27</c:v>
                </c:pt>
                <c:pt idx="7554">
                  <c:v>34</c:v>
                </c:pt>
                <c:pt idx="7555">
                  <c:v>48</c:v>
                </c:pt>
                <c:pt idx="7556">
                  <c:v>38</c:v>
                </c:pt>
                <c:pt idx="7557">
                  <c:v>36</c:v>
                </c:pt>
                <c:pt idx="7558">
                  <c:v>38</c:v>
                </c:pt>
                <c:pt idx="7559">
                  <c:v>29</c:v>
                </c:pt>
                <c:pt idx="7560">
                  <c:v>32</c:v>
                </c:pt>
                <c:pt idx="7561">
                  <c:v>48</c:v>
                </c:pt>
                <c:pt idx="7562">
                  <c:v>38</c:v>
                </c:pt>
                <c:pt idx="7563">
                  <c:v>38</c:v>
                </c:pt>
                <c:pt idx="7564">
                  <c:v>38</c:v>
                </c:pt>
                <c:pt idx="7565">
                  <c:v>28</c:v>
                </c:pt>
                <c:pt idx="7566">
                  <c:v>34</c:v>
                </c:pt>
                <c:pt idx="7567">
                  <c:v>46</c:v>
                </c:pt>
                <c:pt idx="7568">
                  <c:v>39</c:v>
                </c:pt>
                <c:pt idx="7569">
                  <c:v>38</c:v>
                </c:pt>
                <c:pt idx="7570">
                  <c:v>37</c:v>
                </c:pt>
                <c:pt idx="7571">
                  <c:v>29</c:v>
                </c:pt>
                <c:pt idx="7572">
                  <c:v>32</c:v>
                </c:pt>
                <c:pt idx="7573">
                  <c:v>49</c:v>
                </c:pt>
                <c:pt idx="7574">
                  <c:v>39</c:v>
                </c:pt>
                <c:pt idx="7575">
                  <c:v>53</c:v>
                </c:pt>
                <c:pt idx="7576">
                  <c:v>47</c:v>
                </c:pt>
                <c:pt idx="7577">
                  <c:v>41</c:v>
                </c:pt>
                <c:pt idx="7578">
                  <c:v>44</c:v>
                </c:pt>
                <c:pt idx="7579">
                  <c:v>50</c:v>
                </c:pt>
                <c:pt idx="7580">
                  <c:v>55</c:v>
                </c:pt>
                <c:pt idx="7581">
                  <c:v>51</c:v>
                </c:pt>
                <c:pt idx="7582">
                  <c:v>47</c:v>
                </c:pt>
                <c:pt idx="7583">
                  <c:v>42</c:v>
                </c:pt>
                <c:pt idx="7584">
                  <c:v>41</c:v>
                </c:pt>
                <c:pt idx="7585">
                  <c:v>51</c:v>
                </c:pt>
                <c:pt idx="7586">
                  <c:v>54</c:v>
                </c:pt>
                <c:pt idx="7587">
                  <c:v>52</c:v>
                </c:pt>
                <c:pt idx="7588">
                  <c:v>49</c:v>
                </c:pt>
                <c:pt idx="7589">
                  <c:v>41</c:v>
                </c:pt>
                <c:pt idx="7590">
                  <c:v>44</c:v>
                </c:pt>
                <c:pt idx="7591">
                  <c:v>53</c:v>
                </c:pt>
                <c:pt idx="7592">
                  <c:v>55</c:v>
                </c:pt>
                <c:pt idx="7593">
                  <c:v>50</c:v>
                </c:pt>
                <c:pt idx="7594">
                  <c:v>47</c:v>
                </c:pt>
                <c:pt idx="7595">
                  <c:v>42</c:v>
                </c:pt>
                <c:pt idx="7596">
                  <c:v>42</c:v>
                </c:pt>
                <c:pt idx="7597">
                  <c:v>50</c:v>
                </c:pt>
                <c:pt idx="7598">
                  <c:v>58</c:v>
                </c:pt>
                <c:pt idx="7599">
                  <c:v>53</c:v>
                </c:pt>
                <c:pt idx="7600">
                  <c:v>49</c:v>
                </c:pt>
                <c:pt idx="7601">
                  <c:v>41</c:v>
                </c:pt>
                <c:pt idx="7602">
                  <c:v>42</c:v>
                </c:pt>
                <c:pt idx="7603">
                  <c:v>52</c:v>
                </c:pt>
                <c:pt idx="7604">
                  <c:v>57</c:v>
                </c:pt>
                <c:pt idx="7605">
                  <c:v>57</c:v>
                </c:pt>
                <c:pt idx="7606">
                  <c:v>53</c:v>
                </c:pt>
                <c:pt idx="7607">
                  <c:v>53</c:v>
                </c:pt>
                <c:pt idx="7608">
                  <c:v>54</c:v>
                </c:pt>
                <c:pt idx="7609">
                  <c:v>62</c:v>
                </c:pt>
                <c:pt idx="7610">
                  <c:v>66</c:v>
                </c:pt>
                <c:pt idx="7611">
                  <c:v>62</c:v>
                </c:pt>
                <c:pt idx="7612">
                  <c:v>52</c:v>
                </c:pt>
                <c:pt idx="7613">
                  <c:v>50</c:v>
                </c:pt>
                <c:pt idx="7614">
                  <c:v>51</c:v>
                </c:pt>
                <c:pt idx="7615">
                  <c:v>63</c:v>
                </c:pt>
                <c:pt idx="7616">
                  <c:v>64</c:v>
                </c:pt>
                <c:pt idx="7617">
                  <c:v>64</c:v>
                </c:pt>
                <c:pt idx="7618">
                  <c:v>53</c:v>
                </c:pt>
                <c:pt idx="7619">
                  <c:v>51</c:v>
                </c:pt>
                <c:pt idx="7620">
                  <c:v>52</c:v>
                </c:pt>
                <c:pt idx="7621">
                  <c:v>62</c:v>
                </c:pt>
                <c:pt idx="7622">
                  <c:v>65</c:v>
                </c:pt>
                <c:pt idx="7623">
                  <c:v>44</c:v>
                </c:pt>
                <c:pt idx="7624">
                  <c:v>42</c:v>
                </c:pt>
                <c:pt idx="7625">
                  <c:v>32</c:v>
                </c:pt>
                <c:pt idx="7626">
                  <c:v>39</c:v>
                </c:pt>
                <c:pt idx="7627">
                  <c:v>52</c:v>
                </c:pt>
                <c:pt idx="7628">
                  <c:v>44</c:v>
                </c:pt>
                <c:pt idx="7629">
                  <c:v>41</c:v>
                </c:pt>
                <c:pt idx="7630">
                  <c:v>44</c:v>
                </c:pt>
                <c:pt idx="7631">
                  <c:v>33</c:v>
                </c:pt>
                <c:pt idx="7632">
                  <c:v>36</c:v>
                </c:pt>
                <c:pt idx="7633">
                  <c:v>54</c:v>
                </c:pt>
                <c:pt idx="7634">
                  <c:v>43</c:v>
                </c:pt>
                <c:pt idx="7635">
                  <c:v>44</c:v>
                </c:pt>
                <c:pt idx="7636">
                  <c:v>42</c:v>
                </c:pt>
                <c:pt idx="7637">
                  <c:v>34</c:v>
                </c:pt>
                <c:pt idx="7638">
                  <c:v>36</c:v>
                </c:pt>
                <c:pt idx="7639">
                  <c:v>51</c:v>
                </c:pt>
                <c:pt idx="7640">
                  <c:v>41</c:v>
                </c:pt>
                <c:pt idx="7641">
                  <c:v>41</c:v>
                </c:pt>
                <c:pt idx="7642">
                  <c:v>43</c:v>
                </c:pt>
                <c:pt idx="7643">
                  <c:v>32</c:v>
                </c:pt>
                <c:pt idx="7644">
                  <c:v>36</c:v>
                </c:pt>
                <c:pt idx="7645">
                  <c:v>51</c:v>
                </c:pt>
                <c:pt idx="7646">
                  <c:v>44</c:v>
                </c:pt>
                <c:pt idx="7647">
                  <c:v>55</c:v>
                </c:pt>
                <c:pt idx="7648">
                  <c:v>54</c:v>
                </c:pt>
                <c:pt idx="7649">
                  <c:v>49</c:v>
                </c:pt>
                <c:pt idx="7650">
                  <c:v>46</c:v>
                </c:pt>
                <c:pt idx="7651">
                  <c:v>55</c:v>
                </c:pt>
                <c:pt idx="7652">
                  <c:v>60</c:v>
                </c:pt>
                <c:pt idx="7653">
                  <c:v>58</c:v>
                </c:pt>
                <c:pt idx="7654">
                  <c:v>53</c:v>
                </c:pt>
                <c:pt idx="7655">
                  <c:v>45</c:v>
                </c:pt>
                <c:pt idx="7656">
                  <c:v>47</c:v>
                </c:pt>
                <c:pt idx="7657">
                  <c:v>58</c:v>
                </c:pt>
                <c:pt idx="7658">
                  <c:v>62</c:v>
                </c:pt>
                <c:pt idx="7659">
                  <c:v>54</c:v>
                </c:pt>
                <c:pt idx="7660">
                  <c:v>51</c:v>
                </c:pt>
                <c:pt idx="7661">
                  <c:v>46</c:v>
                </c:pt>
                <c:pt idx="7662">
                  <c:v>46</c:v>
                </c:pt>
                <c:pt idx="7663">
                  <c:v>54</c:v>
                </c:pt>
                <c:pt idx="7664">
                  <c:v>61</c:v>
                </c:pt>
                <c:pt idx="7665">
                  <c:v>58</c:v>
                </c:pt>
                <c:pt idx="7666">
                  <c:v>53</c:v>
                </c:pt>
                <c:pt idx="7667">
                  <c:v>48</c:v>
                </c:pt>
                <c:pt idx="7668">
                  <c:v>49</c:v>
                </c:pt>
                <c:pt idx="7669">
                  <c:v>57</c:v>
                </c:pt>
                <c:pt idx="7670">
                  <c:v>61</c:v>
                </c:pt>
                <c:pt idx="7671">
                  <c:v>56</c:v>
                </c:pt>
                <c:pt idx="7672">
                  <c:v>50</c:v>
                </c:pt>
                <c:pt idx="7673">
                  <c:v>46</c:v>
                </c:pt>
                <c:pt idx="7674">
                  <c:v>45</c:v>
                </c:pt>
                <c:pt idx="7675">
                  <c:v>58</c:v>
                </c:pt>
                <c:pt idx="7676">
                  <c:v>59</c:v>
                </c:pt>
                <c:pt idx="7677">
                  <c:v>62</c:v>
                </c:pt>
                <c:pt idx="7678">
                  <c:v>54</c:v>
                </c:pt>
                <c:pt idx="7679">
                  <c:v>59</c:v>
                </c:pt>
                <c:pt idx="7680">
                  <c:v>55</c:v>
                </c:pt>
                <c:pt idx="7681">
                  <c:v>66</c:v>
                </c:pt>
                <c:pt idx="7682">
                  <c:v>71</c:v>
                </c:pt>
                <c:pt idx="7683">
                  <c:v>64</c:v>
                </c:pt>
                <c:pt idx="7684">
                  <c:v>55</c:v>
                </c:pt>
                <c:pt idx="7685">
                  <c:v>57</c:v>
                </c:pt>
                <c:pt idx="7686">
                  <c:v>55</c:v>
                </c:pt>
                <c:pt idx="7687">
                  <c:v>67</c:v>
                </c:pt>
                <c:pt idx="7688">
                  <c:v>70</c:v>
                </c:pt>
                <c:pt idx="7689">
                  <c:v>64</c:v>
                </c:pt>
                <c:pt idx="7690">
                  <c:v>55</c:v>
                </c:pt>
                <c:pt idx="7691">
                  <c:v>55</c:v>
                </c:pt>
                <c:pt idx="7692">
                  <c:v>56</c:v>
                </c:pt>
                <c:pt idx="7693">
                  <c:v>67</c:v>
                </c:pt>
                <c:pt idx="7694">
                  <c:v>68</c:v>
                </c:pt>
                <c:pt idx="7695">
                  <c:v>49</c:v>
                </c:pt>
                <c:pt idx="7696">
                  <c:v>45</c:v>
                </c:pt>
                <c:pt idx="7697">
                  <c:v>38</c:v>
                </c:pt>
                <c:pt idx="7698">
                  <c:v>43</c:v>
                </c:pt>
                <c:pt idx="7699">
                  <c:v>59</c:v>
                </c:pt>
                <c:pt idx="7700">
                  <c:v>49</c:v>
                </c:pt>
                <c:pt idx="7701">
                  <c:v>49</c:v>
                </c:pt>
                <c:pt idx="7702">
                  <c:v>45</c:v>
                </c:pt>
                <c:pt idx="7703">
                  <c:v>39</c:v>
                </c:pt>
                <c:pt idx="7704">
                  <c:v>42</c:v>
                </c:pt>
                <c:pt idx="7705">
                  <c:v>56</c:v>
                </c:pt>
                <c:pt idx="7706">
                  <c:v>46</c:v>
                </c:pt>
                <c:pt idx="7707">
                  <c:v>49</c:v>
                </c:pt>
                <c:pt idx="7708">
                  <c:v>49</c:v>
                </c:pt>
                <c:pt idx="7709">
                  <c:v>38</c:v>
                </c:pt>
                <c:pt idx="7710">
                  <c:v>44</c:v>
                </c:pt>
                <c:pt idx="7711">
                  <c:v>58</c:v>
                </c:pt>
                <c:pt idx="7712">
                  <c:v>45</c:v>
                </c:pt>
                <c:pt idx="7713">
                  <c:v>48</c:v>
                </c:pt>
                <c:pt idx="7714">
                  <c:v>49</c:v>
                </c:pt>
                <c:pt idx="7715">
                  <c:v>38</c:v>
                </c:pt>
                <c:pt idx="7716">
                  <c:v>44</c:v>
                </c:pt>
                <c:pt idx="7717">
                  <c:v>57</c:v>
                </c:pt>
                <c:pt idx="7718">
                  <c:v>46</c:v>
                </c:pt>
                <c:pt idx="7719">
                  <c:v>64</c:v>
                </c:pt>
                <c:pt idx="7720">
                  <c:v>54</c:v>
                </c:pt>
                <c:pt idx="7721">
                  <c:v>51</c:v>
                </c:pt>
                <c:pt idx="7722">
                  <c:v>52</c:v>
                </c:pt>
                <c:pt idx="7723">
                  <c:v>63</c:v>
                </c:pt>
                <c:pt idx="7724">
                  <c:v>65</c:v>
                </c:pt>
                <c:pt idx="7725">
                  <c:v>59</c:v>
                </c:pt>
                <c:pt idx="7726">
                  <c:v>56</c:v>
                </c:pt>
                <c:pt idx="7727">
                  <c:v>53</c:v>
                </c:pt>
                <c:pt idx="7728">
                  <c:v>52</c:v>
                </c:pt>
                <c:pt idx="7729">
                  <c:v>60</c:v>
                </c:pt>
                <c:pt idx="7730">
                  <c:v>66</c:v>
                </c:pt>
                <c:pt idx="7731">
                  <c:v>64</c:v>
                </c:pt>
                <c:pt idx="7732">
                  <c:v>55</c:v>
                </c:pt>
                <c:pt idx="7733">
                  <c:v>54</c:v>
                </c:pt>
                <c:pt idx="7734">
                  <c:v>53</c:v>
                </c:pt>
                <c:pt idx="7735">
                  <c:v>60</c:v>
                </c:pt>
                <c:pt idx="7736">
                  <c:v>64</c:v>
                </c:pt>
                <c:pt idx="7737">
                  <c:v>60</c:v>
                </c:pt>
                <c:pt idx="7738">
                  <c:v>58</c:v>
                </c:pt>
                <c:pt idx="7739">
                  <c:v>52</c:v>
                </c:pt>
                <c:pt idx="7740">
                  <c:v>51</c:v>
                </c:pt>
                <c:pt idx="7741">
                  <c:v>59</c:v>
                </c:pt>
                <c:pt idx="7742">
                  <c:v>64</c:v>
                </c:pt>
                <c:pt idx="7743">
                  <c:v>59</c:v>
                </c:pt>
                <c:pt idx="7744">
                  <c:v>54</c:v>
                </c:pt>
                <c:pt idx="7745">
                  <c:v>52</c:v>
                </c:pt>
                <c:pt idx="7746">
                  <c:v>53</c:v>
                </c:pt>
                <c:pt idx="7747">
                  <c:v>64</c:v>
                </c:pt>
                <c:pt idx="7748">
                  <c:v>68</c:v>
                </c:pt>
                <c:pt idx="7749">
                  <c:v>64</c:v>
                </c:pt>
                <c:pt idx="7750">
                  <c:v>62</c:v>
                </c:pt>
                <c:pt idx="7751">
                  <c:v>59</c:v>
                </c:pt>
                <c:pt idx="7752">
                  <c:v>62</c:v>
                </c:pt>
                <c:pt idx="7753">
                  <c:v>71</c:v>
                </c:pt>
                <c:pt idx="7754">
                  <c:v>72</c:v>
                </c:pt>
                <c:pt idx="7755">
                  <c:v>68</c:v>
                </c:pt>
                <c:pt idx="7756">
                  <c:v>62</c:v>
                </c:pt>
                <c:pt idx="7757">
                  <c:v>63</c:v>
                </c:pt>
                <c:pt idx="7758">
                  <c:v>64</c:v>
                </c:pt>
                <c:pt idx="7759">
                  <c:v>71</c:v>
                </c:pt>
                <c:pt idx="7760">
                  <c:v>78</c:v>
                </c:pt>
                <c:pt idx="7761">
                  <c:v>71</c:v>
                </c:pt>
                <c:pt idx="7762">
                  <c:v>59</c:v>
                </c:pt>
                <c:pt idx="7763">
                  <c:v>62</c:v>
                </c:pt>
                <c:pt idx="7764">
                  <c:v>62</c:v>
                </c:pt>
                <c:pt idx="7765">
                  <c:v>74</c:v>
                </c:pt>
                <c:pt idx="7766">
                  <c:v>74</c:v>
                </c:pt>
                <c:pt idx="7767">
                  <c:v>52</c:v>
                </c:pt>
                <c:pt idx="7768">
                  <c:v>50</c:v>
                </c:pt>
                <c:pt idx="7769">
                  <c:v>44</c:v>
                </c:pt>
                <c:pt idx="7770">
                  <c:v>49</c:v>
                </c:pt>
                <c:pt idx="7771">
                  <c:v>60</c:v>
                </c:pt>
                <c:pt idx="7772">
                  <c:v>54</c:v>
                </c:pt>
                <c:pt idx="7773">
                  <c:v>52</c:v>
                </c:pt>
                <c:pt idx="7774">
                  <c:v>53</c:v>
                </c:pt>
                <c:pt idx="7775">
                  <c:v>43</c:v>
                </c:pt>
                <c:pt idx="7776">
                  <c:v>34</c:v>
                </c:pt>
                <c:pt idx="7777">
                  <c:v>36</c:v>
                </c:pt>
                <c:pt idx="7778">
                  <c:v>32</c:v>
                </c:pt>
                <c:pt idx="7779">
                  <c:v>36</c:v>
                </c:pt>
                <c:pt idx="7780">
                  <c:v>43</c:v>
                </c:pt>
                <c:pt idx="7781">
                  <c:v>38</c:v>
                </c:pt>
                <c:pt idx="7782">
                  <c:v>33</c:v>
                </c:pt>
                <c:pt idx="7783">
                  <c:v>39</c:v>
                </c:pt>
                <c:pt idx="7784">
                  <c:v>32</c:v>
                </c:pt>
                <c:pt idx="7785">
                  <c:v>32</c:v>
                </c:pt>
                <c:pt idx="7786">
                  <c:v>43</c:v>
                </c:pt>
                <c:pt idx="7787">
                  <c:v>36</c:v>
                </c:pt>
                <c:pt idx="7788">
                  <c:v>40</c:v>
                </c:pt>
                <c:pt idx="7789">
                  <c:v>35</c:v>
                </c:pt>
                <c:pt idx="7790">
                  <c:v>27</c:v>
                </c:pt>
                <c:pt idx="7791">
                  <c:v>31</c:v>
                </c:pt>
                <c:pt idx="7792">
                  <c:v>43</c:v>
                </c:pt>
                <c:pt idx="7793">
                  <c:v>36</c:v>
                </c:pt>
                <c:pt idx="7794">
                  <c:v>33</c:v>
                </c:pt>
                <c:pt idx="7795">
                  <c:v>35</c:v>
                </c:pt>
                <c:pt idx="7796">
                  <c:v>28</c:v>
                </c:pt>
                <c:pt idx="7797">
                  <c:v>31</c:v>
                </c:pt>
                <c:pt idx="7798">
                  <c:v>44</c:v>
                </c:pt>
                <c:pt idx="7799">
                  <c:v>39</c:v>
                </c:pt>
                <c:pt idx="7800">
                  <c:v>44</c:v>
                </c:pt>
                <c:pt idx="7801">
                  <c:v>37</c:v>
                </c:pt>
                <c:pt idx="7802">
                  <c:v>36</c:v>
                </c:pt>
                <c:pt idx="7803">
                  <c:v>33</c:v>
                </c:pt>
                <c:pt idx="7804">
                  <c:v>47</c:v>
                </c:pt>
                <c:pt idx="7805">
                  <c:v>44</c:v>
                </c:pt>
                <c:pt idx="7806">
                  <c:v>47</c:v>
                </c:pt>
                <c:pt idx="7807">
                  <c:v>41</c:v>
                </c:pt>
                <c:pt idx="7808">
                  <c:v>37</c:v>
                </c:pt>
                <c:pt idx="7809">
                  <c:v>38</c:v>
                </c:pt>
                <c:pt idx="7810">
                  <c:v>45</c:v>
                </c:pt>
                <c:pt idx="7811">
                  <c:v>46</c:v>
                </c:pt>
                <c:pt idx="7812">
                  <c:v>44</c:v>
                </c:pt>
                <c:pt idx="7813">
                  <c:v>41</c:v>
                </c:pt>
                <c:pt idx="7814">
                  <c:v>35</c:v>
                </c:pt>
                <c:pt idx="7815">
                  <c:v>35</c:v>
                </c:pt>
                <c:pt idx="7816">
                  <c:v>46</c:v>
                </c:pt>
                <c:pt idx="7817">
                  <c:v>47</c:v>
                </c:pt>
                <c:pt idx="7818">
                  <c:v>41</c:v>
                </c:pt>
                <c:pt idx="7819">
                  <c:v>37</c:v>
                </c:pt>
                <c:pt idx="7820">
                  <c:v>37</c:v>
                </c:pt>
                <c:pt idx="7821">
                  <c:v>40</c:v>
                </c:pt>
                <c:pt idx="7822">
                  <c:v>43</c:v>
                </c:pt>
                <c:pt idx="7823">
                  <c:v>48</c:v>
                </c:pt>
                <c:pt idx="7824">
                  <c:v>39</c:v>
                </c:pt>
                <c:pt idx="7825">
                  <c:v>43</c:v>
                </c:pt>
                <c:pt idx="7826">
                  <c:v>36</c:v>
                </c:pt>
                <c:pt idx="7827">
                  <c:v>34</c:v>
                </c:pt>
                <c:pt idx="7828">
                  <c:v>44</c:v>
                </c:pt>
                <c:pt idx="7829">
                  <c:v>45</c:v>
                </c:pt>
                <c:pt idx="7830">
                  <c:v>51</c:v>
                </c:pt>
                <c:pt idx="7831">
                  <c:v>50</c:v>
                </c:pt>
                <c:pt idx="7832">
                  <c:v>46</c:v>
                </c:pt>
                <c:pt idx="7833">
                  <c:v>40</c:v>
                </c:pt>
                <c:pt idx="7834">
                  <c:v>43</c:v>
                </c:pt>
                <c:pt idx="7835">
                  <c:v>41</c:v>
                </c:pt>
                <c:pt idx="7836">
                  <c:v>47</c:v>
                </c:pt>
                <c:pt idx="7837">
                  <c:v>53</c:v>
                </c:pt>
                <c:pt idx="7838">
                  <c:v>48</c:v>
                </c:pt>
                <c:pt idx="7839">
                  <c:v>43</c:v>
                </c:pt>
                <c:pt idx="7840">
                  <c:v>42</c:v>
                </c:pt>
                <c:pt idx="7841">
                  <c:v>41</c:v>
                </c:pt>
                <c:pt idx="7842">
                  <c:v>48</c:v>
                </c:pt>
                <c:pt idx="7843">
                  <c:v>48</c:v>
                </c:pt>
                <c:pt idx="7844">
                  <c:v>20</c:v>
                </c:pt>
                <c:pt idx="7845">
                  <c:v>26</c:v>
                </c:pt>
                <c:pt idx="7846">
                  <c:v>27</c:v>
                </c:pt>
                <c:pt idx="7847">
                  <c:v>27</c:v>
                </c:pt>
                <c:pt idx="7848">
                  <c:v>26</c:v>
                </c:pt>
                <c:pt idx="7849">
                  <c:v>25</c:v>
                </c:pt>
                <c:pt idx="7850">
                  <c:v>20</c:v>
                </c:pt>
                <c:pt idx="7851">
                  <c:v>23</c:v>
                </c:pt>
                <c:pt idx="7852">
                  <c:v>27</c:v>
                </c:pt>
                <c:pt idx="7853">
                  <c:v>26</c:v>
                </c:pt>
                <c:pt idx="7854">
                  <c:v>28</c:v>
                </c:pt>
                <c:pt idx="7855">
                  <c:v>26</c:v>
                </c:pt>
                <c:pt idx="7856">
                  <c:v>20</c:v>
                </c:pt>
                <c:pt idx="7857">
                  <c:v>30</c:v>
                </c:pt>
                <c:pt idx="7858">
                  <c:v>23</c:v>
                </c:pt>
                <c:pt idx="7859">
                  <c:v>30</c:v>
                </c:pt>
                <c:pt idx="7860">
                  <c:v>35</c:v>
                </c:pt>
                <c:pt idx="7861">
                  <c:v>29</c:v>
                </c:pt>
                <c:pt idx="7862">
                  <c:v>23</c:v>
                </c:pt>
                <c:pt idx="7863">
                  <c:v>29</c:v>
                </c:pt>
                <c:pt idx="7864">
                  <c:v>24</c:v>
                </c:pt>
                <c:pt idx="7865">
                  <c:v>28</c:v>
                </c:pt>
                <c:pt idx="7866">
                  <c:v>34</c:v>
                </c:pt>
                <c:pt idx="7867">
                  <c:v>27</c:v>
                </c:pt>
                <c:pt idx="7868">
                  <c:v>24</c:v>
                </c:pt>
                <c:pt idx="7869">
                  <c:v>30</c:v>
                </c:pt>
                <c:pt idx="7870">
                  <c:v>23</c:v>
                </c:pt>
                <c:pt idx="7871">
                  <c:v>31</c:v>
                </c:pt>
                <c:pt idx="7872">
                  <c:v>35</c:v>
                </c:pt>
                <c:pt idx="7873">
                  <c:v>32</c:v>
                </c:pt>
                <c:pt idx="7874">
                  <c:v>28</c:v>
                </c:pt>
                <c:pt idx="7875">
                  <c:v>33</c:v>
                </c:pt>
                <c:pt idx="7876">
                  <c:v>27</c:v>
                </c:pt>
                <c:pt idx="7877">
                  <c:v>26</c:v>
                </c:pt>
                <c:pt idx="7878">
                  <c:v>29</c:v>
                </c:pt>
                <c:pt idx="7879">
                  <c:v>38</c:v>
                </c:pt>
                <c:pt idx="7880">
                  <c:v>29</c:v>
                </c:pt>
                <c:pt idx="7881">
                  <c:v>32</c:v>
                </c:pt>
                <c:pt idx="7882">
                  <c:v>29</c:v>
                </c:pt>
                <c:pt idx="7883">
                  <c:v>28</c:v>
                </c:pt>
                <c:pt idx="7884">
                  <c:v>33</c:v>
                </c:pt>
                <c:pt idx="7885">
                  <c:v>36</c:v>
                </c:pt>
                <c:pt idx="7886">
                  <c:v>27</c:v>
                </c:pt>
                <c:pt idx="7887">
                  <c:v>33</c:v>
                </c:pt>
                <c:pt idx="7888">
                  <c:v>29</c:v>
                </c:pt>
                <c:pt idx="7889">
                  <c:v>30</c:v>
                </c:pt>
                <c:pt idx="7890">
                  <c:v>35</c:v>
                </c:pt>
                <c:pt idx="7891">
                  <c:v>39</c:v>
                </c:pt>
                <c:pt idx="7892">
                  <c:v>33</c:v>
                </c:pt>
                <c:pt idx="7893">
                  <c:v>32</c:v>
                </c:pt>
                <c:pt idx="7894">
                  <c:v>36</c:v>
                </c:pt>
                <c:pt idx="7895">
                  <c:v>37</c:v>
                </c:pt>
                <c:pt idx="7896">
                  <c:v>36</c:v>
                </c:pt>
                <c:pt idx="7897">
                  <c:v>42</c:v>
                </c:pt>
                <c:pt idx="7898">
                  <c:v>31</c:v>
                </c:pt>
                <c:pt idx="7899">
                  <c:v>29</c:v>
                </c:pt>
                <c:pt idx="7900">
                  <c:v>39</c:v>
                </c:pt>
                <c:pt idx="7901">
                  <c:v>36</c:v>
                </c:pt>
                <c:pt idx="7902">
                  <c:v>35</c:v>
                </c:pt>
                <c:pt idx="7903">
                  <c:v>43</c:v>
                </c:pt>
                <c:pt idx="7904">
                  <c:v>34</c:v>
                </c:pt>
                <c:pt idx="7905">
                  <c:v>31</c:v>
                </c:pt>
                <c:pt idx="7906">
                  <c:v>34</c:v>
                </c:pt>
                <c:pt idx="7907">
                  <c:v>36</c:v>
                </c:pt>
                <c:pt idx="7908">
                  <c:v>30</c:v>
                </c:pt>
                <c:pt idx="7909">
                  <c:v>44</c:v>
                </c:pt>
                <c:pt idx="7910">
                  <c:v>32</c:v>
                </c:pt>
                <c:pt idx="7911">
                  <c:v>34</c:v>
                </c:pt>
                <c:pt idx="7912">
                  <c:v>38</c:v>
                </c:pt>
                <c:pt idx="7913">
                  <c:v>36</c:v>
                </c:pt>
                <c:pt idx="7914">
                  <c:v>30</c:v>
                </c:pt>
                <c:pt idx="7915">
                  <c:v>41</c:v>
                </c:pt>
                <c:pt idx="7916">
                  <c:v>30</c:v>
                </c:pt>
                <c:pt idx="7917">
                  <c:v>33</c:v>
                </c:pt>
                <c:pt idx="7918">
                  <c:v>33</c:v>
                </c:pt>
                <c:pt idx="7919">
                  <c:v>35</c:v>
                </c:pt>
                <c:pt idx="7920">
                  <c:v>38</c:v>
                </c:pt>
                <c:pt idx="7921">
                  <c:v>36</c:v>
                </c:pt>
                <c:pt idx="7922">
                  <c:v>28</c:v>
                </c:pt>
                <c:pt idx="7923">
                  <c:v>36</c:v>
                </c:pt>
                <c:pt idx="7924">
                  <c:v>40</c:v>
                </c:pt>
                <c:pt idx="7925">
                  <c:v>39</c:v>
                </c:pt>
                <c:pt idx="7926">
                  <c:v>42</c:v>
                </c:pt>
                <c:pt idx="7927">
                  <c:v>33</c:v>
                </c:pt>
                <c:pt idx="7928">
                  <c:v>36</c:v>
                </c:pt>
                <c:pt idx="7929">
                  <c:v>39</c:v>
                </c:pt>
                <c:pt idx="7930">
                  <c:v>47</c:v>
                </c:pt>
                <c:pt idx="7931">
                  <c:v>48</c:v>
                </c:pt>
                <c:pt idx="7932">
                  <c:v>51</c:v>
                </c:pt>
                <c:pt idx="7933">
                  <c:v>41</c:v>
                </c:pt>
                <c:pt idx="7934">
                  <c:v>40</c:v>
                </c:pt>
                <c:pt idx="7935">
                  <c:v>51</c:v>
                </c:pt>
                <c:pt idx="7936">
                  <c:v>46</c:v>
                </c:pt>
                <c:pt idx="7937">
                  <c:v>48</c:v>
                </c:pt>
                <c:pt idx="7938">
                  <c:v>47</c:v>
                </c:pt>
                <c:pt idx="7939">
                  <c:v>62</c:v>
                </c:pt>
                <c:pt idx="7940">
                  <c:v>44</c:v>
                </c:pt>
                <c:pt idx="7941">
                  <c:v>51</c:v>
                </c:pt>
                <c:pt idx="7942">
                  <c:v>46</c:v>
                </c:pt>
                <c:pt idx="7943">
                  <c:v>42</c:v>
                </c:pt>
                <c:pt idx="7944">
                  <c:v>49</c:v>
                </c:pt>
                <c:pt idx="7945">
                  <c:v>58</c:v>
                </c:pt>
                <c:pt idx="7946">
                  <c:v>41</c:v>
                </c:pt>
                <c:pt idx="7947">
                  <c:v>50</c:v>
                </c:pt>
                <c:pt idx="7948">
                  <c:v>42</c:v>
                </c:pt>
                <c:pt idx="7949">
                  <c:v>41</c:v>
                </c:pt>
                <c:pt idx="7950">
                  <c:v>44</c:v>
                </c:pt>
                <c:pt idx="7951">
                  <c:v>60</c:v>
                </c:pt>
                <c:pt idx="7952">
                  <c:v>41</c:v>
                </c:pt>
                <c:pt idx="7953">
                  <c:v>49</c:v>
                </c:pt>
                <c:pt idx="7954">
                  <c:v>46</c:v>
                </c:pt>
                <c:pt idx="7955">
                  <c:v>46</c:v>
                </c:pt>
                <c:pt idx="7956">
                  <c:v>44</c:v>
                </c:pt>
                <c:pt idx="7957">
                  <c:v>56</c:v>
                </c:pt>
                <c:pt idx="7958">
                  <c:v>45</c:v>
                </c:pt>
                <c:pt idx="7959">
                  <c:v>47</c:v>
                </c:pt>
                <c:pt idx="7960">
                  <c:v>51</c:v>
                </c:pt>
                <c:pt idx="7961">
                  <c:v>52</c:v>
                </c:pt>
                <c:pt idx="7962">
                  <c:v>59</c:v>
                </c:pt>
                <c:pt idx="7963">
                  <c:v>60</c:v>
                </c:pt>
                <c:pt idx="7964">
                  <c:v>40</c:v>
                </c:pt>
                <c:pt idx="7965">
                  <c:v>42</c:v>
                </c:pt>
                <c:pt idx="7966">
                  <c:v>39</c:v>
                </c:pt>
                <c:pt idx="7967">
                  <c:v>39</c:v>
                </c:pt>
                <c:pt idx="7968">
                  <c:v>43</c:v>
                </c:pt>
                <c:pt idx="7969">
                  <c:v>51</c:v>
                </c:pt>
                <c:pt idx="7970">
                  <c:v>36</c:v>
                </c:pt>
                <c:pt idx="7971">
                  <c:v>39</c:v>
                </c:pt>
                <c:pt idx="7972">
                  <c:v>42</c:v>
                </c:pt>
                <c:pt idx="7973">
                  <c:v>42</c:v>
                </c:pt>
                <c:pt idx="7974">
                  <c:v>50</c:v>
                </c:pt>
                <c:pt idx="7975">
                  <c:v>46</c:v>
                </c:pt>
                <c:pt idx="7976">
                  <c:v>39</c:v>
                </c:pt>
                <c:pt idx="7977">
                  <c:v>46</c:v>
                </c:pt>
                <c:pt idx="7978">
                  <c:v>40</c:v>
                </c:pt>
                <c:pt idx="7979">
                  <c:v>37</c:v>
                </c:pt>
                <c:pt idx="7980">
                  <c:v>51</c:v>
                </c:pt>
                <c:pt idx="7981">
                  <c:v>56</c:v>
                </c:pt>
                <c:pt idx="7982">
                  <c:v>40</c:v>
                </c:pt>
                <c:pt idx="7983">
                  <c:v>46</c:v>
                </c:pt>
                <c:pt idx="7984">
                  <c:v>44</c:v>
                </c:pt>
                <c:pt idx="7985">
                  <c:v>40</c:v>
                </c:pt>
                <c:pt idx="7986">
                  <c:v>43</c:v>
                </c:pt>
                <c:pt idx="7987">
                  <c:v>50</c:v>
                </c:pt>
                <c:pt idx="7988">
                  <c:v>26</c:v>
                </c:pt>
                <c:pt idx="7989">
                  <c:v>35</c:v>
                </c:pt>
                <c:pt idx="7990">
                  <c:v>36</c:v>
                </c:pt>
                <c:pt idx="7991">
                  <c:v>33</c:v>
                </c:pt>
                <c:pt idx="7992">
                  <c:v>36</c:v>
                </c:pt>
                <c:pt idx="7993">
                  <c:v>29</c:v>
                </c:pt>
                <c:pt idx="7994">
                  <c:v>28</c:v>
                </c:pt>
                <c:pt idx="7995">
                  <c:v>30</c:v>
                </c:pt>
                <c:pt idx="7996">
                  <c:v>33</c:v>
                </c:pt>
                <c:pt idx="7997">
                  <c:v>34</c:v>
                </c:pt>
                <c:pt idx="7998">
                  <c:v>40</c:v>
                </c:pt>
                <c:pt idx="7999">
                  <c:v>32</c:v>
                </c:pt>
                <c:pt idx="8000">
                  <c:v>24</c:v>
                </c:pt>
                <c:pt idx="8001">
                  <c:v>36</c:v>
                </c:pt>
                <c:pt idx="8002">
                  <c:v>33</c:v>
                </c:pt>
                <c:pt idx="8003">
                  <c:v>36</c:v>
                </c:pt>
                <c:pt idx="8004">
                  <c:v>36</c:v>
                </c:pt>
                <c:pt idx="8005">
                  <c:v>33</c:v>
                </c:pt>
                <c:pt idx="8006">
                  <c:v>31</c:v>
                </c:pt>
                <c:pt idx="8007">
                  <c:v>34</c:v>
                </c:pt>
                <c:pt idx="8008">
                  <c:v>38</c:v>
                </c:pt>
                <c:pt idx="8009">
                  <c:v>31</c:v>
                </c:pt>
                <c:pt idx="8010">
                  <c:v>38</c:v>
                </c:pt>
                <c:pt idx="8011">
                  <c:v>49</c:v>
                </c:pt>
                <c:pt idx="8012">
                  <c:v>32</c:v>
                </c:pt>
                <c:pt idx="8013">
                  <c:v>34</c:v>
                </c:pt>
                <c:pt idx="8014">
                  <c:v>36</c:v>
                </c:pt>
                <c:pt idx="8015">
                  <c:v>33</c:v>
                </c:pt>
                <c:pt idx="8016">
                  <c:v>38</c:v>
                </c:pt>
                <c:pt idx="8017">
                  <c:v>43</c:v>
                </c:pt>
                <c:pt idx="8018">
                  <c:v>36</c:v>
                </c:pt>
                <c:pt idx="8019">
                  <c:v>35</c:v>
                </c:pt>
                <c:pt idx="8020">
                  <c:v>35</c:v>
                </c:pt>
                <c:pt idx="8021">
                  <c:v>32</c:v>
                </c:pt>
                <c:pt idx="8022">
                  <c:v>39</c:v>
                </c:pt>
                <c:pt idx="8023">
                  <c:v>48</c:v>
                </c:pt>
                <c:pt idx="8024">
                  <c:v>30</c:v>
                </c:pt>
                <c:pt idx="8025">
                  <c:v>37</c:v>
                </c:pt>
                <c:pt idx="8026">
                  <c:v>33</c:v>
                </c:pt>
                <c:pt idx="8027">
                  <c:v>29</c:v>
                </c:pt>
                <c:pt idx="8028">
                  <c:v>38</c:v>
                </c:pt>
                <c:pt idx="8029">
                  <c:v>51</c:v>
                </c:pt>
                <c:pt idx="8030">
                  <c:v>36</c:v>
                </c:pt>
                <c:pt idx="8031">
                  <c:v>41</c:v>
                </c:pt>
                <c:pt idx="8032">
                  <c:v>34</c:v>
                </c:pt>
                <c:pt idx="8033">
                  <c:v>36</c:v>
                </c:pt>
                <c:pt idx="8034">
                  <c:v>43</c:v>
                </c:pt>
                <c:pt idx="8035">
                  <c:v>46</c:v>
                </c:pt>
                <c:pt idx="8036">
                  <c:v>38</c:v>
                </c:pt>
                <c:pt idx="8037">
                  <c:v>39</c:v>
                </c:pt>
                <c:pt idx="8038">
                  <c:v>38</c:v>
                </c:pt>
                <c:pt idx="8039">
                  <c:v>39</c:v>
                </c:pt>
                <c:pt idx="8040">
                  <c:v>44</c:v>
                </c:pt>
                <c:pt idx="8041">
                  <c:v>49</c:v>
                </c:pt>
                <c:pt idx="8042">
                  <c:v>36</c:v>
                </c:pt>
                <c:pt idx="8043">
                  <c:v>43</c:v>
                </c:pt>
                <c:pt idx="8044">
                  <c:v>33</c:v>
                </c:pt>
                <c:pt idx="8045">
                  <c:v>33</c:v>
                </c:pt>
                <c:pt idx="8046">
                  <c:v>46</c:v>
                </c:pt>
                <c:pt idx="8047">
                  <c:v>46</c:v>
                </c:pt>
                <c:pt idx="8048">
                  <c:v>40</c:v>
                </c:pt>
                <c:pt idx="8049">
                  <c:v>42</c:v>
                </c:pt>
                <c:pt idx="8050">
                  <c:v>35</c:v>
                </c:pt>
                <c:pt idx="8051">
                  <c:v>33</c:v>
                </c:pt>
                <c:pt idx="8052">
                  <c:v>46</c:v>
                </c:pt>
                <c:pt idx="8053">
                  <c:v>49</c:v>
                </c:pt>
                <c:pt idx="8054">
                  <c:v>39</c:v>
                </c:pt>
                <c:pt idx="8055">
                  <c:v>42</c:v>
                </c:pt>
                <c:pt idx="8056">
                  <c:v>39</c:v>
                </c:pt>
                <c:pt idx="8057">
                  <c:v>35</c:v>
                </c:pt>
                <c:pt idx="8058">
                  <c:v>43</c:v>
                </c:pt>
                <c:pt idx="8059">
                  <c:v>44</c:v>
                </c:pt>
                <c:pt idx="8060">
                  <c:v>36</c:v>
                </c:pt>
                <c:pt idx="8061">
                  <c:v>31</c:v>
                </c:pt>
                <c:pt idx="8062">
                  <c:v>24</c:v>
                </c:pt>
                <c:pt idx="8063">
                  <c:v>27</c:v>
                </c:pt>
                <c:pt idx="8064">
                  <c:v>26</c:v>
                </c:pt>
                <c:pt idx="8065">
                  <c:v>24</c:v>
                </c:pt>
                <c:pt idx="8066">
                  <c:v>19</c:v>
                </c:pt>
                <c:pt idx="8067">
                  <c:v>23</c:v>
                </c:pt>
                <c:pt idx="8068">
                  <c:v>27</c:v>
                </c:pt>
                <c:pt idx="8069">
                  <c:v>28</c:v>
                </c:pt>
                <c:pt idx="8070">
                  <c:v>26</c:v>
                </c:pt>
                <c:pt idx="8071">
                  <c:v>26</c:v>
                </c:pt>
                <c:pt idx="8072">
                  <c:v>21</c:v>
                </c:pt>
                <c:pt idx="8073">
                  <c:v>31</c:v>
                </c:pt>
                <c:pt idx="8074">
                  <c:v>20</c:v>
                </c:pt>
                <c:pt idx="8075">
                  <c:v>26</c:v>
                </c:pt>
                <c:pt idx="8076">
                  <c:v>29</c:v>
                </c:pt>
                <c:pt idx="8077">
                  <c:v>27</c:v>
                </c:pt>
                <c:pt idx="8078">
                  <c:v>13</c:v>
                </c:pt>
                <c:pt idx="8079">
                  <c:v>21</c:v>
                </c:pt>
                <c:pt idx="8080">
                  <c:v>20</c:v>
                </c:pt>
                <c:pt idx="8081">
                  <c:v>20</c:v>
                </c:pt>
                <c:pt idx="8082">
                  <c:v>26</c:v>
                </c:pt>
                <c:pt idx="8083">
                  <c:v>22</c:v>
                </c:pt>
                <c:pt idx="8084">
                  <c:v>13</c:v>
                </c:pt>
                <c:pt idx="8085">
                  <c:v>22</c:v>
                </c:pt>
                <c:pt idx="8086">
                  <c:v>19</c:v>
                </c:pt>
                <c:pt idx="8087">
                  <c:v>27</c:v>
                </c:pt>
                <c:pt idx="8088">
                  <c:v>38</c:v>
                </c:pt>
                <c:pt idx="8089">
                  <c:v>34</c:v>
                </c:pt>
                <c:pt idx="8090">
                  <c:v>30</c:v>
                </c:pt>
                <c:pt idx="8091">
                  <c:v>40</c:v>
                </c:pt>
                <c:pt idx="8092">
                  <c:v>30</c:v>
                </c:pt>
                <c:pt idx="8093">
                  <c:v>29</c:v>
                </c:pt>
                <c:pt idx="8094">
                  <c:v>40</c:v>
                </c:pt>
                <c:pt idx="8095">
                  <c:v>42</c:v>
                </c:pt>
                <c:pt idx="8096">
                  <c:v>34</c:v>
                </c:pt>
                <c:pt idx="8097">
                  <c:v>34</c:v>
                </c:pt>
                <c:pt idx="8098">
                  <c:v>33</c:v>
                </c:pt>
                <c:pt idx="8099">
                  <c:v>32</c:v>
                </c:pt>
                <c:pt idx="8100">
                  <c:v>39</c:v>
                </c:pt>
                <c:pt idx="8101">
                  <c:v>47</c:v>
                </c:pt>
                <c:pt idx="8102">
                  <c:v>34</c:v>
                </c:pt>
                <c:pt idx="8103">
                  <c:v>43</c:v>
                </c:pt>
                <c:pt idx="8104">
                  <c:v>35</c:v>
                </c:pt>
                <c:pt idx="8105">
                  <c:v>38</c:v>
                </c:pt>
                <c:pt idx="8106">
                  <c:v>43</c:v>
                </c:pt>
                <c:pt idx="8107">
                  <c:v>43</c:v>
                </c:pt>
                <c:pt idx="8108">
                  <c:v>38</c:v>
                </c:pt>
                <c:pt idx="8109">
                  <c:v>38</c:v>
                </c:pt>
                <c:pt idx="8110">
                  <c:v>47</c:v>
                </c:pt>
                <c:pt idx="8111">
                  <c:v>41</c:v>
                </c:pt>
                <c:pt idx="8112">
                  <c:v>37</c:v>
                </c:pt>
                <c:pt idx="8113">
                  <c:v>33</c:v>
                </c:pt>
                <c:pt idx="8114">
                  <c:v>30</c:v>
                </c:pt>
                <c:pt idx="8115">
                  <c:v>29</c:v>
                </c:pt>
                <c:pt idx="8116">
                  <c:v>32</c:v>
                </c:pt>
                <c:pt idx="8117">
                  <c:v>30</c:v>
                </c:pt>
                <c:pt idx="8118">
                  <c:v>30</c:v>
                </c:pt>
                <c:pt idx="8119">
                  <c:v>39</c:v>
                </c:pt>
                <c:pt idx="8120">
                  <c:v>31</c:v>
                </c:pt>
                <c:pt idx="8121">
                  <c:v>27</c:v>
                </c:pt>
                <c:pt idx="8122">
                  <c:v>51</c:v>
                </c:pt>
                <c:pt idx="8123">
                  <c:v>50</c:v>
                </c:pt>
                <c:pt idx="8124">
                  <c:v>46</c:v>
                </c:pt>
                <c:pt idx="8125">
                  <c:v>51</c:v>
                </c:pt>
                <c:pt idx="8126">
                  <c:v>46</c:v>
                </c:pt>
                <c:pt idx="8127">
                  <c:v>39</c:v>
                </c:pt>
                <c:pt idx="8128">
                  <c:v>46</c:v>
                </c:pt>
                <c:pt idx="8129">
                  <c:v>44</c:v>
                </c:pt>
                <c:pt idx="8130">
                  <c:v>47</c:v>
                </c:pt>
                <c:pt idx="8131">
                  <c:v>54</c:v>
                </c:pt>
                <c:pt idx="8132">
                  <c:v>34</c:v>
                </c:pt>
                <c:pt idx="8133">
                  <c:v>34</c:v>
                </c:pt>
                <c:pt idx="8134">
                  <c:v>28</c:v>
                </c:pt>
                <c:pt idx="8135">
                  <c:v>28</c:v>
                </c:pt>
                <c:pt idx="8136">
                  <c:v>42</c:v>
                </c:pt>
                <c:pt idx="8137">
                  <c:v>32</c:v>
                </c:pt>
                <c:pt idx="8138">
                  <c:v>32</c:v>
                </c:pt>
                <c:pt idx="8139">
                  <c:v>32</c:v>
                </c:pt>
                <c:pt idx="8140">
                  <c:v>25</c:v>
                </c:pt>
                <c:pt idx="8141">
                  <c:v>28</c:v>
                </c:pt>
                <c:pt idx="8142">
                  <c:v>39</c:v>
                </c:pt>
                <c:pt idx="8143">
                  <c:v>30</c:v>
                </c:pt>
                <c:pt idx="8144">
                  <c:v>39</c:v>
                </c:pt>
                <c:pt idx="8145">
                  <c:v>33</c:v>
                </c:pt>
                <c:pt idx="8146">
                  <c:v>29</c:v>
                </c:pt>
                <c:pt idx="8147">
                  <c:v>32</c:v>
                </c:pt>
                <c:pt idx="8148">
                  <c:v>41</c:v>
                </c:pt>
                <c:pt idx="8149">
                  <c:v>38</c:v>
                </c:pt>
                <c:pt idx="8150">
                  <c:v>35</c:v>
                </c:pt>
                <c:pt idx="8151">
                  <c:v>37</c:v>
                </c:pt>
                <c:pt idx="8152">
                  <c:v>27</c:v>
                </c:pt>
                <c:pt idx="8153">
                  <c:v>36</c:v>
                </c:pt>
                <c:pt idx="8154">
                  <c:v>45</c:v>
                </c:pt>
                <c:pt idx="8155">
                  <c:v>39</c:v>
                </c:pt>
                <c:pt idx="8156">
                  <c:v>44</c:v>
                </c:pt>
                <c:pt idx="8157">
                  <c:v>40</c:v>
                </c:pt>
                <c:pt idx="8158">
                  <c:v>38</c:v>
                </c:pt>
                <c:pt idx="8159">
                  <c:v>42</c:v>
                </c:pt>
                <c:pt idx="8160">
                  <c:v>51</c:v>
                </c:pt>
                <c:pt idx="8161">
                  <c:v>51</c:v>
                </c:pt>
                <c:pt idx="8162">
                  <c:v>49</c:v>
                </c:pt>
                <c:pt idx="8163">
                  <c:v>41</c:v>
                </c:pt>
                <c:pt idx="8164">
                  <c:v>42</c:v>
                </c:pt>
                <c:pt idx="8165">
                  <c:v>43</c:v>
                </c:pt>
                <c:pt idx="8166">
                  <c:v>43</c:v>
                </c:pt>
                <c:pt idx="8167">
                  <c:v>52</c:v>
                </c:pt>
                <c:pt idx="8168">
                  <c:v>49</c:v>
                </c:pt>
                <c:pt idx="8169">
                  <c:v>45</c:v>
                </c:pt>
                <c:pt idx="8170">
                  <c:v>43</c:v>
                </c:pt>
                <c:pt idx="8171">
                  <c:v>39</c:v>
                </c:pt>
                <c:pt idx="8172">
                  <c:v>50</c:v>
                </c:pt>
                <c:pt idx="8173">
                  <c:v>50</c:v>
                </c:pt>
                <c:pt idx="8174">
                  <c:v>51</c:v>
                </c:pt>
                <c:pt idx="8175">
                  <c:v>44</c:v>
                </c:pt>
                <c:pt idx="8176">
                  <c:v>38</c:v>
                </c:pt>
                <c:pt idx="8177">
                  <c:v>43</c:v>
                </c:pt>
                <c:pt idx="8178">
                  <c:v>46</c:v>
                </c:pt>
                <c:pt idx="8179">
                  <c:v>49</c:v>
                </c:pt>
                <c:pt idx="8180">
                  <c:v>46</c:v>
                </c:pt>
                <c:pt idx="8181">
                  <c:v>40</c:v>
                </c:pt>
                <c:pt idx="8182">
                  <c:v>32</c:v>
                </c:pt>
                <c:pt idx="8183">
                  <c:v>32</c:v>
                </c:pt>
                <c:pt idx="8184">
                  <c:v>36</c:v>
                </c:pt>
                <c:pt idx="8185">
                  <c:v>48</c:v>
                </c:pt>
                <c:pt idx="8186">
                  <c:v>47</c:v>
                </c:pt>
                <c:pt idx="8187">
                  <c:v>35</c:v>
                </c:pt>
                <c:pt idx="8188">
                  <c:v>38</c:v>
                </c:pt>
                <c:pt idx="8189">
                  <c:v>40</c:v>
                </c:pt>
                <c:pt idx="8190">
                  <c:v>43</c:v>
                </c:pt>
                <c:pt idx="8191">
                  <c:v>42</c:v>
                </c:pt>
                <c:pt idx="8192">
                  <c:v>48</c:v>
                </c:pt>
                <c:pt idx="8193">
                  <c:v>43</c:v>
                </c:pt>
                <c:pt idx="8194">
                  <c:v>47</c:v>
                </c:pt>
                <c:pt idx="8195">
                  <c:v>43</c:v>
                </c:pt>
                <c:pt idx="8196">
                  <c:v>51</c:v>
                </c:pt>
                <c:pt idx="8197">
                  <c:v>53</c:v>
                </c:pt>
                <c:pt idx="8198">
                  <c:v>53</c:v>
                </c:pt>
                <c:pt idx="8199">
                  <c:v>47</c:v>
                </c:pt>
                <c:pt idx="8200">
                  <c:v>44</c:v>
                </c:pt>
                <c:pt idx="8201">
                  <c:v>40</c:v>
                </c:pt>
                <c:pt idx="8202">
                  <c:v>46</c:v>
                </c:pt>
                <c:pt idx="8203">
                  <c:v>53</c:v>
                </c:pt>
                <c:pt idx="8204">
                  <c:v>27</c:v>
                </c:pt>
                <c:pt idx="8205">
                  <c:v>35</c:v>
                </c:pt>
                <c:pt idx="8206">
                  <c:v>36</c:v>
                </c:pt>
                <c:pt idx="8207">
                  <c:v>34</c:v>
                </c:pt>
                <c:pt idx="8208">
                  <c:v>37</c:v>
                </c:pt>
                <c:pt idx="8209">
                  <c:v>36</c:v>
                </c:pt>
                <c:pt idx="8210">
                  <c:v>27</c:v>
                </c:pt>
                <c:pt idx="8211">
                  <c:v>35</c:v>
                </c:pt>
                <c:pt idx="8212">
                  <c:v>31</c:v>
                </c:pt>
                <c:pt idx="8213">
                  <c:v>30</c:v>
                </c:pt>
                <c:pt idx="8214">
                  <c:v>37</c:v>
                </c:pt>
                <c:pt idx="8215">
                  <c:v>31</c:v>
                </c:pt>
                <c:pt idx="8216">
                  <c:v>31</c:v>
                </c:pt>
                <c:pt idx="8217">
                  <c:v>42</c:v>
                </c:pt>
                <c:pt idx="8218">
                  <c:v>43</c:v>
                </c:pt>
                <c:pt idx="8219">
                  <c:v>41</c:v>
                </c:pt>
                <c:pt idx="8220">
                  <c:v>44</c:v>
                </c:pt>
                <c:pt idx="8221">
                  <c:v>39</c:v>
                </c:pt>
                <c:pt idx="8222">
                  <c:v>41</c:v>
                </c:pt>
                <c:pt idx="8223">
                  <c:v>46</c:v>
                </c:pt>
                <c:pt idx="8224">
                  <c:v>47</c:v>
                </c:pt>
                <c:pt idx="8225">
                  <c:v>40</c:v>
                </c:pt>
                <c:pt idx="8226">
                  <c:v>47</c:v>
                </c:pt>
                <c:pt idx="8227">
                  <c:v>54</c:v>
                </c:pt>
                <c:pt idx="8228">
                  <c:v>43</c:v>
                </c:pt>
                <c:pt idx="8229">
                  <c:v>43</c:v>
                </c:pt>
                <c:pt idx="8230">
                  <c:v>49</c:v>
                </c:pt>
                <c:pt idx="8231">
                  <c:v>47</c:v>
                </c:pt>
                <c:pt idx="8232">
                  <c:v>43</c:v>
                </c:pt>
                <c:pt idx="8233">
                  <c:v>54</c:v>
                </c:pt>
                <c:pt idx="8234">
                  <c:v>47</c:v>
                </c:pt>
                <c:pt idx="8235">
                  <c:v>51</c:v>
                </c:pt>
                <c:pt idx="8236">
                  <c:v>46</c:v>
                </c:pt>
                <c:pt idx="8237">
                  <c:v>47</c:v>
                </c:pt>
                <c:pt idx="8238">
                  <c:v>47</c:v>
                </c:pt>
                <c:pt idx="8239">
                  <c:v>57</c:v>
                </c:pt>
                <c:pt idx="8240">
                  <c:v>48</c:v>
                </c:pt>
                <c:pt idx="8241">
                  <c:v>46</c:v>
                </c:pt>
                <c:pt idx="8242">
                  <c:v>47</c:v>
                </c:pt>
                <c:pt idx="8243">
                  <c:v>46</c:v>
                </c:pt>
                <c:pt idx="8244">
                  <c:v>47</c:v>
                </c:pt>
                <c:pt idx="8245">
                  <c:v>61</c:v>
                </c:pt>
                <c:pt idx="8246">
                  <c:v>44</c:v>
                </c:pt>
                <c:pt idx="8247">
                  <c:v>56</c:v>
                </c:pt>
                <c:pt idx="8248">
                  <c:v>44</c:v>
                </c:pt>
                <c:pt idx="8249">
                  <c:v>42</c:v>
                </c:pt>
                <c:pt idx="8250">
                  <c:v>50</c:v>
                </c:pt>
                <c:pt idx="8251">
                  <c:v>55</c:v>
                </c:pt>
                <c:pt idx="8252">
                  <c:v>41</c:v>
                </c:pt>
                <c:pt idx="8253">
                  <c:v>51</c:v>
                </c:pt>
                <c:pt idx="8254">
                  <c:v>46</c:v>
                </c:pt>
                <c:pt idx="8255">
                  <c:v>43</c:v>
                </c:pt>
                <c:pt idx="8256">
                  <c:v>53</c:v>
                </c:pt>
                <c:pt idx="8257">
                  <c:v>54</c:v>
                </c:pt>
                <c:pt idx="8258">
                  <c:v>47</c:v>
                </c:pt>
                <c:pt idx="8259">
                  <c:v>50</c:v>
                </c:pt>
                <c:pt idx="8260">
                  <c:v>47</c:v>
                </c:pt>
                <c:pt idx="8261">
                  <c:v>43</c:v>
                </c:pt>
                <c:pt idx="8262">
                  <c:v>48</c:v>
                </c:pt>
                <c:pt idx="8263">
                  <c:v>53</c:v>
                </c:pt>
                <c:pt idx="8264">
                  <c:v>47</c:v>
                </c:pt>
                <c:pt idx="8265">
                  <c:v>52</c:v>
                </c:pt>
                <c:pt idx="8266">
                  <c:v>44</c:v>
                </c:pt>
                <c:pt idx="8267">
                  <c:v>43</c:v>
                </c:pt>
                <c:pt idx="8268">
                  <c:v>46</c:v>
                </c:pt>
                <c:pt idx="8269">
                  <c:v>51</c:v>
                </c:pt>
                <c:pt idx="8270">
                  <c:v>47</c:v>
                </c:pt>
                <c:pt idx="8271">
                  <c:v>50</c:v>
                </c:pt>
                <c:pt idx="8272">
                  <c:v>47</c:v>
                </c:pt>
                <c:pt idx="8273">
                  <c:v>40</c:v>
                </c:pt>
                <c:pt idx="8274">
                  <c:v>49</c:v>
                </c:pt>
                <c:pt idx="8275">
                  <c:v>56</c:v>
                </c:pt>
                <c:pt idx="8276">
                  <c:v>20</c:v>
                </c:pt>
                <c:pt idx="8277">
                  <c:v>31</c:v>
                </c:pt>
                <c:pt idx="8278">
                  <c:v>26</c:v>
                </c:pt>
                <c:pt idx="8279">
                  <c:v>26</c:v>
                </c:pt>
                <c:pt idx="8280">
                  <c:v>30</c:v>
                </c:pt>
                <c:pt idx="8281">
                  <c:v>24</c:v>
                </c:pt>
                <c:pt idx="8282">
                  <c:v>18</c:v>
                </c:pt>
                <c:pt idx="8283">
                  <c:v>23</c:v>
                </c:pt>
                <c:pt idx="8284">
                  <c:v>23</c:v>
                </c:pt>
                <c:pt idx="8285">
                  <c:v>28</c:v>
                </c:pt>
                <c:pt idx="8286">
                  <c:v>29</c:v>
                </c:pt>
                <c:pt idx="8287">
                  <c:v>28</c:v>
                </c:pt>
                <c:pt idx="8288">
                  <c:v>20</c:v>
                </c:pt>
                <c:pt idx="8289">
                  <c:v>31</c:v>
                </c:pt>
                <c:pt idx="8290">
                  <c:v>22</c:v>
                </c:pt>
                <c:pt idx="8291">
                  <c:v>25</c:v>
                </c:pt>
                <c:pt idx="8292">
                  <c:v>27</c:v>
                </c:pt>
                <c:pt idx="8293">
                  <c:v>25</c:v>
                </c:pt>
                <c:pt idx="8294">
                  <c:v>13</c:v>
                </c:pt>
                <c:pt idx="8295">
                  <c:v>17</c:v>
                </c:pt>
                <c:pt idx="8296">
                  <c:v>15</c:v>
                </c:pt>
                <c:pt idx="8297">
                  <c:v>20</c:v>
                </c:pt>
                <c:pt idx="8298">
                  <c:v>20</c:v>
                </c:pt>
                <c:pt idx="8299">
                  <c:v>18</c:v>
                </c:pt>
                <c:pt idx="8300">
                  <c:v>12</c:v>
                </c:pt>
                <c:pt idx="8301">
                  <c:v>20</c:v>
                </c:pt>
                <c:pt idx="8302">
                  <c:v>14</c:v>
                </c:pt>
                <c:pt idx="8303">
                  <c:v>20</c:v>
                </c:pt>
                <c:pt idx="8304">
                  <c:v>33</c:v>
                </c:pt>
                <c:pt idx="8305">
                  <c:v>31</c:v>
                </c:pt>
                <c:pt idx="8306">
                  <c:v>28</c:v>
                </c:pt>
                <c:pt idx="8307">
                  <c:v>32</c:v>
                </c:pt>
                <c:pt idx="8308">
                  <c:v>26</c:v>
                </c:pt>
                <c:pt idx="8309">
                  <c:v>29</c:v>
                </c:pt>
                <c:pt idx="8310">
                  <c:v>30</c:v>
                </c:pt>
                <c:pt idx="8311">
                  <c:v>37</c:v>
                </c:pt>
                <c:pt idx="8312">
                  <c:v>29</c:v>
                </c:pt>
                <c:pt idx="8313">
                  <c:v>30</c:v>
                </c:pt>
                <c:pt idx="8314">
                  <c:v>30</c:v>
                </c:pt>
                <c:pt idx="8315">
                  <c:v>32</c:v>
                </c:pt>
                <c:pt idx="8316">
                  <c:v>33</c:v>
                </c:pt>
                <c:pt idx="8317">
                  <c:v>38</c:v>
                </c:pt>
                <c:pt idx="8318">
                  <c:v>29</c:v>
                </c:pt>
                <c:pt idx="8319">
                  <c:v>44</c:v>
                </c:pt>
                <c:pt idx="8320">
                  <c:v>39</c:v>
                </c:pt>
                <c:pt idx="8321">
                  <c:v>32</c:v>
                </c:pt>
                <c:pt idx="8322">
                  <c:v>35</c:v>
                </c:pt>
                <c:pt idx="8323">
                  <c:v>40</c:v>
                </c:pt>
                <c:pt idx="8324">
                  <c:v>40</c:v>
                </c:pt>
                <c:pt idx="8325">
                  <c:v>33</c:v>
                </c:pt>
                <c:pt idx="8326">
                  <c:v>40</c:v>
                </c:pt>
                <c:pt idx="8327">
                  <c:v>40</c:v>
                </c:pt>
                <c:pt idx="8328">
                  <c:v>39</c:v>
                </c:pt>
                <c:pt idx="8329">
                  <c:v>30</c:v>
                </c:pt>
                <c:pt idx="8330">
                  <c:v>28</c:v>
                </c:pt>
                <c:pt idx="8331">
                  <c:v>25</c:v>
                </c:pt>
                <c:pt idx="8332">
                  <c:v>27</c:v>
                </c:pt>
                <c:pt idx="8333">
                  <c:v>30</c:v>
                </c:pt>
                <c:pt idx="8334">
                  <c:v>28</c:v>
                </c:pt>
                <c:pt idx="8335">
                  <c:v>29</c:v>
                </c:pt>
                <c:pt idx="8336">
                  <c:v>24</c:v>
                </c:pt>
                <c:pt idx="8337">
                  <c:v>21</c:v>
                </c:pt>
                <c:pt idx="8338">
                  <c:v>37</c:v>
                </c:pt>
                <c:pt idx="8339">
                  <c:v>38</c:v>
                </c:pt>
                <c:pt idx="8340">
                  <c:v>43</c:v>
                </c:pt>
                <c:pt idx="8341">
                  <c:v>43</c:v>
                </c:pt>
                <c:pt idx="8342">
                  <c:v>39</c:v>
                </c:pt>
                <c:pt idx="8343">
                  <c:v>37</c:v>
                </c:pt>
                <c:pt idx="8344">
                  <c:v>44</c:v>
                </c:pt>
                <c:pt idx="8345">
                  <c:v>44</c:v>
                </c:pt>
                <c:pt idx="8346">
                  <c:v>38</c:v>
                </c:pt>
                <c:pt idx="8347">
                  <c:v>49</c:v>
                </c:pt>
                <c:pt idx="8348">
                  <c:v>27</c:v>
                </c:pt>
                <c:pt idx="8349">
                  <c:v>23</c:v>
                </c:pt>
                <c:pt idx="8350">
                  <c:v>19</c:v>
                </c:pt>
                <c:pt idx="8351">
                  <c:v>22</c:v>
                </c:pt>
                <c:pt idx="8352">
                  <c:v>31</c:v>
                </c:pt>
                <c:pt idx="8353">
                  <c:v>24</c:v>
                </c:pt>
                <c:pt idx="8354">
                  <c:v>16</c:v>
                </c:pt>
                <c:pt idx="8355">
                  <c:v>26</c:v>
                </c:pt>
                <c:pt idx="8356">
                  <c:v>26</c:v>
                </c:pt>
                <c:pt idx="8357">
                  <c:v>24</c:v>
                </c:pt>
                <c:pt idx="8358">
                  <c:v>29</c:v>
                </c:pt>
                <c:pt idx="8359">
                  <c:v>27</c:v>
                </c:pt>
                <c:pt idx="8360">
                  <c:v>23</c:v>
                </c:pt>
                <c:pt idx="8361">
                  <c:v>32</c:v>
                </c:pt>
                <c:pt idx="8362">
                  <c:v>20</c:v>
                </c:pt>
                <c:pt idx="8363">
                  <c:v>23</c:v>
                </c:pt>
                <c:pt idx="8364">
                  <c:v>28</c:v>
                </c:pt>
                <c:pt idx="8365">
                  <c:v>26</c:v>
                </c:pt>
                <c:pt idx="8366">
                  <c:v>15</c:v>
                </c:pt>
                <c:pt idx="8367">
                  <c:v>16</c:v>
                </c:pt>
                <c:pt idx="8368">
                  <c:v>11</c:v>
                </c:pt>
                <c:pt idx="8369">
                  <c:v>15</c:v>
                </c:pt>
                <c:pt idx="8370">
                  <c:v>19</c:v>
                </c:pt>
                <c:pt idx="8371">
                  <c:v>14</c:v>
                </c:pt>
                <c:pt idx="8372">
                  <c:v>7</c:v>
                </c:pt>
                <c:pt idx="8373">
                  <c:v>16</c:v>
                </c:pt>
                <c:pt idx="8374">
                  <c:v>11</c:v>
                </c:pt>
                <c:pt idx="8375">
                  <c:v>26</c:v>
                </c:pt>
                <c:pt idx="8376">
                  <c:v>39</c:v>
                </c:pt>
                <c:pt idx="8377">
                  <c:v>36</c:v>
                </c:pt>
                <c:pt idx="8378">
                  <c:v>30</c:v>
                </c:pt>
                <c:pt idx="8379">
                  <c:v>35</c:v>
                </c:pt>
                <c:pt idx="8380">
                  <c:v>35</c:v>
                </c:pt>
                <c:pt idx="8381">
                  <c:v>31</c:v>
                </c:pt>
                <c:pt idx="8382">
                  <c:v>38</c:v>
                </c:pt>
                <c:pt idx="8383">
                  <c:v>36</c:v>
                </c:pt>
                <c:pt idx="8384">
                  <c:v>31</c:v>
                </c:pt>
                <c:pt idx="8385">
                  <c:v>37</c:v>
                </c:pt>
                <c:pt idx="8386">
                  <c:v>31</c:v>
                </c:pt>
                <c:pt idx="8387">
                  <c:v>36</c:v>
                </c:pt>
                <c:pt idx="8388">
                  <c:v>35</c:v>
                </c:pt>
                <c:pt idx="8389">
                  <c:v>47</c:v>
                </c:pt>
                <c:pt idx="8390">
                  <c:v>27</c:v>
                </c:pt>
                <c:pt idx="8391">
                  <c:v>39</c:v>
                </c:pt>
                <c:pt idx="8392">
                  <c:v>36</c:v>
                </c:pt>
                <c:pt idx="8393">
                  <c:v>37</c:v>
                </c:pt>
                <c:pt idx="8394">
                  <c:v>42</c:v>
                </c:pt>
                <c:pt idx="8395">
                  <c:v>39</c:v>
                </c:pt>
                <c:pt idx="8396">
                  <c:v>38</c:v>
                </c:pt>
                <c:pt idx="8397">
                  <c:v>36</c:v>
                </c:pt>
                <c:pt idx="8398">
                  <c:v>47</c:v>
                </c:pt>
                <c:pt idx="8399">
                  <c:v>44</c:v>
                </c:pt>
                <c:pt idx="8400">
                  <c:v>35</c:v>
                </c:pt>
                <c:pt idx="8401">
                  <c:v>26</c:v>
                </c:pt>
                <c:pt idx="8402">
                  <c:v>20</c:v>
                </c:pt>
                <c:pt idx="8403">
                  <c:v>23</c:v>
                </c:pt>
                <c:pt idx="8404">
                  <c:v>24</c:v>
                </c:pt>
                <c:pt idx="8405">
                  <c:v>26</c:v>
                </c:pt>
                <c:pt idx="8406">
                  <c:v>22</c:v>
                </c:pt>
                <c:pt idx="8407">
                  <c:v>26</c:v>
                </c:pt>
                <c:pt idx="8408">
                  <c:v>14</c:v>
                </c:pt>
                <c:pt idx="8409">
                  <c:v>14</c:v>
                </c:pt>
                <c:pt idx="8410">
                  <c:v>33</c:v>
                </c:pt>
                <c:pt idx="8411">
                  <c:v>36</c:v>
                </c:pt>
                <c:pt idx="8412">
                  <c:v>37</c:v>
                </c:pt>
                <c:pt idx="8413">
                  <c:v>45</c:v>
                </c:pt>
                <c:pt idx="8414">
                  <c:v>46</c:v>
                </c:pt>
                <c:pt idx="8415">
                  <c:v>40</c:v>
                </c:pt>
                <c:pt idx="8416">
                  <c:v>47</c:v>
                </c:pt>
                <c:pt idx="8417">
                  <c:v>52</c:v>
                </c:pt>
                <c:pt idx="8418">
                  <c:v>40</c:v>
                </c:pt>
                <c:pt idx="8419">
                  <c:v>56</c:v>
                </c:pt>
                <c:pt idx="8420">
                  <c:v>27</c:v>
                </c:pt>
                <c:pt idx="8421">
                  <c:v>30</c:v>
                </c:pt>
                <c:pt idx="8422">
                  <c:v>23</c:v>
                </c:pt>
                <c:pt idx="8423">
                  <c:v>25</c:v>
                </c:pt>
                <c:pt idx="8424">
                  <c:v>36</c:v>
                </c:pt>
                <c:pt idx="8425">
                  <c:v>44</c:v>
                </c:pt>
                <c:pt idx="8426">
                  <c:v>33</c:v>
                </c:pt>
                <c:pt idx="8427">
                  <c:v>35</c:v>
                </c:pt>
                <c:pt idx="8428">
                  <c:v>44</c:v>
                </c:pt>
                <c:pt idx="8429">
                  <c:v>47</c:v>
                </c:pt>
                <c:pt idx="8430">
                  <c:v>42</c:v>
                </c:pt>
                <c:pt idx="8431">
                  <c:v>44</c:v>
                </c:pt>
                <c:pt idx="8432">
                  <c:v>48</c:v>
                </c:pt>
                <c:pt idx="8433">
                  <c:v>47</c:v>
                </c:pt>
                <c:pt idx="8434">
                  <c:v>51</c:v>
                </c:pt>
                <c:pt idx="8435">
                  <c:v>49</c:v>
                </c:pt>
                <c:pt idx="8436">
                  <c:v>41</c:v>
                </c:pt>
                <c:pt idx="8437">
                  <c:v>47</c:v>
                </c:pt>
                <c:pt idx="8438">
                  <c:v>57</c:v>
                </c:pt>
                <c:pt idx="8439">
                  <c:v>44</c:v>
                </c:pt>
                <c:pt idx="8440">
                  <c:v>46</c:v>
                </c:pt>
                <c:pt idx="8441">
                  <c:v>46</c:v>
                </c:pt>
                <c:pt idx="8442">
                  <c:v>39</c:v>
                </c:pt>
                <c:pt idx="8443">
                  <c:v>42</c:v>
                </c:pt>
                <c:pt idx="8444">
                  <c:v>48</c:v>
                </c:pt>
                <c:pt idx="8445">
                  <c:v>50</c:v>
                </c:pt>
                <c:pt idx="8446">
                  <c:v>53</c:v>
                </c:pt>
                <c:pt idx="8447">
                  <c:v>60</c:v>
                </c:pt>
                <c:pt idx="8448">
                  <c:v>66</c:v>
                </c:pt>
                <c:pt idx="8449">
                  <c:v>71</c:v>
                </c:pt>
                <c:pt idx="8450">
                  <c:v>74</c:v>
                </c:pt>
                <c:pt idx="8451">
                  <c:v>68</c:v>
                </c:pt>
                <c:pt idx="8452">
                  <c:v>74</c:v>
                </c:pt>
                <c:pt idx="8453">
                  <c:v>72</c:v>
                </c:pt>
                <c:pt idx="8454">
                  <c:v>59</c:v>
                </c:pt>
                <c:pt idx="8455">
                  <c:v>68</c:v>
                </c:pt>
                <c:pt idx="8456">
                  <c:v>75</c:v>
                </c:pt>
                <c:pt idx="8457">
                  <c:v>68</c:v>
                </c:pt>
                <c:pt idx="8458">
                  <c:v>60</c:v>
                </c:pt>
                <c:pt idx="8459">
                  <c:v>62</c:v>
                </c:pt>
                <c:pt idx="8460">
                  <c:v>64</c:v>
                </c:pt>
                <c:pt idx="8461">
                  <c:v>63</c:v>
                </c:pt>
                <c:pt idx="8462">
                  <c:v>60</c:v>
                </c:pt>
                <c:pt idx="8463">
                  <c:v>44</c:v>
                </c:pt>
                <c:pt idx="8464">
                  <c:v>45</c:v>
                </c:pt>
                <c:pt idx="8465">
                  <c:v>39</c:v>
                </c:pt>
                <c:pt idx="8466">
                  <c:v>44</c:v>
                </c:pt>
                <c:pt idx="8467">
                  <c:v>54</c:v>
                </c:pt>
                <c:pt idx="8468">
                  <c:v>42</c:v>
                </c:pt>
                <c:pt idx="8469">
                  <c:v>39</c:v>
                </c:pt>
                <c:pt idx="8470">
                  <c:v>43</c:v>
                </c:pt>
                <c:pt idx="8471">
                  <c:v>43</c:v>
                </c:pt>
                <c:pt idx="8472">
                  <c:v>40</c:v>
                </c:pt>
                <c:pt idx="8473">
                  <c:v>47</c:v>
                </c:pt>
                <c:pt idx="8474">
                  <c:v>53</c:v>
                </c:pt>
                <c:pt idx="8475">
                  <c:v>41</c:v>
                </c:pt>
                <c:pt idx="8476">
                  <c:v>46</c:v>
                </c:pt>
                <c:pt idx="8477">
                  <c:v>44</c:v>
                </c:pt>
                <c:pt idx="8478">
                  <c:v>47</c:v>
                </c:pt>
                <c:pt idx="8479">
                  <c:v>58</c:v>
                </c:pt>
                <c:pt idx="8480">
                  <c:v>66</c:v>
                </c:pt>
                <c:pt idx="8481">
                  <c:v>58</c:v>
                </c:pt>
                <c:pt idx="8482">
                  <c:v>55</c:v>
                </c:pt>
                <c:pt idx="8483">
                  <c:v>64</c:v>
                </c:pt>
                <c:pt idx="8484">
                  <c:v>58</c:v>
                </c:pt>
                <c:pt idx="8485">
                  <c:v>64</c:v>
                </c:pt>
                <c:pt idx="8486">
                  <c:v>64</c:v>
                </c:pt>
                <c:pt idx="8487">
                  <c:v>30</c:v>
                </c:pt>
                <c:pt idx="8488">
                  <c:v>36</c:v>
                </c:pt>
                <c:pt idx="8489">
                  <c:v>26</c:v>
                </c:pt>
                <c:pt idx="8490">
                  <c:v>30</c:v>
                </c:pt>
                <c:pt idx="8491">
                  <c:v>36</c:v>
                </c:pt>
                <c:pt idx="8492">
                  <c:v>35</c:v>
                </c:pt>
                <c:pt idx="8493">
                  <c:v>36</c:v>
                </c:pt>
                <c:pt idx="8494">
                  <c:v>31</c:v>
                </c:pt>
                <c:pt idx="8495">
                  <c:v>23</c:v>
                </c:pt>
                <c:pt idx="8496">
                  <c:v>28</c:v>
                </c:pt>
                <c:pt idx="8497">
                  <c:v>29</c:v>
                </c:pt>
                <c:pt idx="8498">
                  <c:v>30</c:v>
                </c:pt>
                <c:pt idx="8499">
                  <c:v>30</c:v>
                </c:pt>
                <c:pt idx="8500">
                  <c:v>35</c:v>
                </c:pt>
                <c:pt idx="8501">
                  <c:v>43</c:v>
                </c:pt>
                <c:pt idx="8502">
                  <c:v>38</c:v>
                </c:pt>
                <c:pt idx="8503">
                  <c:v>43</c:v>
                </c:pt>
                <c:pt idx="8504">
                  <c:v>35</c:v>
                </c:pt>
                <c:pt idx="8505">
                  <c:v>38</c:v>
                </c:pt>
                <c:pt idx="8506">
                  <c:v>44</c:v>
                </c:pt>
                <c:pt idx="8507">
                  <c:v>41</c:v>
                </c:pt>
                <c:pt idx="8508">
                  <c:v>32</c:v>
                </c:pt>
                <c:pt idx="8509">
                  <c:v>40</c:v>
                </c:pt>
                <c:pt idx="8510">
                  <c:v>47</c:v>
                </c:pt>
                <c:pt idx="8511">
                  <c:v>39</c:v>
                </c:pt>
                <c:pt idx="8512">
                  <c:v>40</c:v>
                </c:pt>
                <c:pt idx="8513">
                  <c:v>37</c:v>
                </c:pt>
                <c:pt idx="8514">
                  <c:v>33</c:v>
                </c:pt>
                <c:pt idx="8515">
                  <c:v>34</c:v>
                </c:pt>
                <c:pt idx="8516">
                  <c:v>44</c:v>
                </c:pt>
                <c:pt idx="8517">
                  <c:v>37</c:v>
                </c:pt>
                <c:pt idx="8518">
                  <c:v>45</c:v>
                </c:pt>
                <c:pt idx="8519">
                  <c:v>58</c:v>
                </c:pt>
                <c:pt idx="8520">
                  <c:v>61</c:v>
                </c:pt>
                <c:pt idx="8521">
                  <c:v>68</c:v>
                </c:pt>
                <c:pt idx="8522">
                  <c:v>82</c:v>
                </c:pt>
                <c:pt idx="8523">
                  <c:v>60</c:v>
                </c:pt>
                <c:pt idx="8524">
                  <c:v>60</c:v>
                </c:pt>
                <c:pt idx="8525">
                  <c:v>62</c:v>
                </c:pt>
                <c:pt idx="8526">
                  <c:v>65</c:v>
                </c:pt>
                <c:pt idx="8527">
                  <c:v>72</c:v>
                </c:pt>
                <c:pt idx="8528">
                  <c:v>82</c:v>
                </c:pt>
                <c:pt idx="8529">
                  <c:v>67</c:v>
                </c:pt>
                <c:pt idx="8530">
                  <c:v>53</c:v>
                </c:pt>
                <c:pt idx="8531">
                  <c:v>53</c:v>
                </c:pt>
                <c:pt idx="8532">
                  <c:v>52</c:v>
                </c:pt>
                <c:pt idx="8533">
                  <c:v>51</c:v>
                </c:pt>
                <c:pt idx="8534">
                  <c:v>55</c:v>
                </c:pt>
                <c:pt idx="8535">
                  <c:v>35</c:v>
                </c:pt>
                <c:pt idx="8536">
                  <c:v>43</c:v>
                </c:pt>
                <c:pt idx="8537">
                  <c:v>34</c:v>
                </c:pt>
                <c:pt idx="8538">
                  <c:v>37</c:v>
                </c:pt>
                <c:pt idx="8539">
                  <c:v>39</c:v>
                </c:pt>
                <c:pt idx="8540">
                  <c:v>33</c:v>
                </c:pt>
                <c:pt idx="8541">
                  <c:v>28</c:v>
                </c:pt>
                <c:pt idx="8542">
                  <c:v>39</c:v>
                </c:pt>
                <c:pt idx="8543">
                  <c:v>39</c:v>
                </c:pt>
                <c:pt idx="8544">
                  <c:v>31</c:v>
                </c:pt>
                <c:pt idx="8545">
                  <c:v>42</c:v>
                </c:pt>
                <c:pt idx="8546">
                  <c:v>40</c:v>
                </c:pt>
                <c:pt idx="8547">
                  <c:v>34</c:v>
                </c:pt>
                <c:pt idx="8548">
                  <c:v>34</c:v>
                </c:pt>
                <c:pt idx="8549">
                  <c:v>33</c:v>
                </c:pt>
                <c:pt idx="8550">
                  <c:v>36</c:v>
                </c:pt>
                <c:pt idx="8551">
                  <c:v>56</c:v>
                </c:pt>
                <c:pt idx="8552">
                  <c:v>60</c:v>
                </c:pt>
                <c:pt idx="8553">
                  <c:v>49</c:v>
                </c:pt>
                <c:pt idx="8554">
                  <c:v>54</c:v>
                </c:pt>
                <c:pt idx="8555">
                  <c:v>53</c:v>
                </c:pt>
                <c:pt idx="8556">
                  <c:v>51</c:v>
                </c:pt>
                <c:pt idx="8557">
                  <c:v>59</c:v>
                </c:pt>
                <c:pt idx="8558">
                  <c:v>65</c:v>
                </c:pt>
                <c:pt idx="8559">
                  <c:v>23</c:v>
                </c:pt>
                <c:pt idx="8560">
                  <c:v>28</c:v>
                </c:pt>
                <c:pt idx="8561">
                  <c:v>18</c:v>
                </c:pt>
                <c:pt idx="8562">
                  <c:v>21</c:v>
                </c:pt>
                <c:pt idx="8563">
                  <c:v>30</c:v>
                </c:pt>
                <c:pt idx="8564">
                  <c:v>25</c:v>
                </c:pt>
                <c:pt idx="8565">
                  <c:v>26</c:v>
                </c:pt>
                <c:pt idx="8566">
                  <c:v>27</c:v>
                </c:pt>
                <c:pt idx="8567">
                  <c:v>17</c:v>
                </c:pt>
                <c:pt idx="8568">
                  <c:v>16</c:v>
                </c:pt>
                <c:pt idx="8569">
                  <c:v>28</c:v>
                </c:pt>
                <c:pt idx="8570">
                  <c:v>18</c:v>
                </c:pt>
                <c:pt idx="8571">
                  <c:v>20</c:v>
                </c:pt>
                <c:pt idx="8572">
                  <c:v>22</c:v>
                </c:pt>
                <c:pt idx="8573">
                  <c:v>16</c:v>
                </c:pt>
                <c:pt idx="8574">
                  <c:v>20</c:v>
                </c:pt>
                <c:pt idx="8575">
                  <c:v>28</c:v>
                </c:pt>
                <c:pt idx="8576">
                  <c:v>21</c:v>
                </c:pt>
                <c:pt idx="8577">
                  <c:v>20</c:v>
                </c:pt>
                <c:pt idx="8578">
                  <c:v>20</c:v>
                </c:pt>
                <c:pt idx="8579">
                  <c:v>10</c:v>
                </c:pt>
                <c:pt idx="8580">
                  <c:v>14</c:v>
                </c:pt>
                <c:pt idx="8581">
                  <c:v>24</c:v>
                </c:pt>
                <c:pt idx="8582">
                  <c:v>20</c:v>
                </c:pt>
                <c:pt idx="8583">
                  <c:v>27</c:v>
                </c:pt>
                <c:pt idx="8584">
                  <c:v>22</c:v>
                </c:pt>
                <c:pt idx="8585">
                  <c:v>19</c:v>
                </c:pt>
                <c:pt idx="8586">
                  <c:v>19</c:v>
                </c:pt>
                <c:pt idx="8587">
                  <c:v>29</c:v>
                </c:pt>
                <c:pt idx="8588">
                  <c:v>32</c:v>
                </c:pt>
                <c:pt idx="8589">
                  <c:v>21</c:v>
                </c:pt>
                <c:pt idx="8590">
                  <c:v>18</c:v>
                </c:pt>
                <c:pt idx="8591">
                  <c:v>13</c:v>
                </c:pt>
                <c:pt idx="8592">
                  <c:v>13</c:v>
                </c:pt>
                <c:pt idx="8593">
                  <c:v>24</c:v>
                </c:pt>
                <c:pt idx="8594">
                  <c:v>32</c:v>
                </c:pt>
                <c:pt idx="8595">
                  <c:v>28</c:v>
                </c:pt>
                <c:pt idx="8596">
                  <c:v>20</c:v>
                </c:pt>
                <c:pt idx="8597">
                  <c:v>19</c:v>
                </c:pt>
                <c:pt idx="8598">
                  <c:v>16</c:v>
                </c:pt>
                <c:pt idx="8599">
                  <c:v>28</c:v>
                </c:pt>
                <c:pt idx="8600">
                  <c:v>32</c:v>
                </c:pt>
                <c:pt idx="8601">
                  <c:v>27</c:v>
                </c:pt>
                <c:pt idx="8602">
                  <c:v>28</c:v>
                </c:pt>
                <c:pt idx="8603">
                  <c:v>23</c:v>
                </c:pt>
                <c:pt idx="8604">
                  <c:v>14</c:v>
                </c:pt>
                <c:pt idx="8605">
                  <c:v>23</c:v>
                </c:pt>
                <c:pt idx="8606">
                  <c:v>27</c:v>
                </c:pt>
                <c:pt idx="8607">
                  <c:v>23</c:v>
                </c:pt>
                <c:pt idx="8608">
                  <c:v>19</c:v>
                </c:pt>
                <c:pt idx="8609">
                  <c:v>7</c:v>
                </c:pt>
                <c:pt idx="8610">
                  <c:v>7</c:v>
                </c:pt>
                <c:pt idx="8611">
                  <c:v>16</c:v>
                </c:pt>
                <c:pt idx="8612">
                  <c:v>18</c:v>
                </c:pt>
                <c:pt idx="8613">
                  <c:v>24</c:v>
                </c:pt>
                <c:pt idx="8614">
                  <c:v>14</c:v>
                </c:pt>
                <c:pt idx="8615">
                  <c:v>13</c:v>
                </c:pt>
                <c:pt idx="8616">
                  <c:v>13</c:v>
                </c:pt>
                <c:pt idx="8617">
                  <c:v>20</c:v>
                </c:pt>
                <c:pt idx="8618">
                  <c:v>25</c:v>
                </c:pt>
                <c:pt idx="8619">
                  <c:v>22</c:v>
                </c:pt>
                <c:pt idx="8620">
                  <c:v>14</c:v>
                </c:pt>
                <c:pt idx="8621">
                  <c:v>14</c:v>
                </c:pt>
                <c:pt idx="8622">
                  <c:v>15</c:v>
                </c:pt>
                <c:pt idx="8623">
                  <c:v>28</c:v>
                </c:pt>
                <c:pt idx="8624">
                  <c:v>35</c:v>
                </c:pt>
                <c:pt idx="8625">
                  <c:v>29</c:v>
                </c:pt>
                <c:pt idx="8626">
                  <c:v>22</c:v>
                </c:pt>
                <c:pt idx="8627">
                  <c:v>20</c:v>
                </c:pt>
                <c:pt idx="8628">
                  <c:v>22</c:v>
                </c:pt>
                <c:pt idx="8629">
                  <c:v>27</c:v>
                </c:pt>
                <c:pt idx="8630">
                  <c:v>29</c:v>
                </c:pt>
                <c:pt idx="8631">
                  <c:v>24</c:v>
                </c:pt>
                <c:pt idx="8632">
                  <c:v>29</c:v>
                </c:pt>
                <c:pt idx="8633">
                  <c:v>31</c:v>
                </c:pt>
                <c:pt idx="8634">
                  <c:v>30</c:v>
                </c:pt>
                <c:pt idx="8635">
                  <c:v>35</c:v>
                </c:pt>
                <c:pt idx="8636">
                  <c:v>28</c:v>
                </c:pt>
                <c:pt idx="8637">
                  <c:v>22</c:v>
                </c:pt>
                <c:pt idx="8638">
                  <c:v>29</c:v>
                </c:pt>
                <c:pt idx="8639">
                  <c:v>28</c:v>
                </c:pt>
                <c:pt idx="8640">
                  <c:v>29</c:v>
                </c:pt>
                <c:pt idx="8641">
                  <c:v>32</c:v>
                </c:pt>
                <c:pt idx="8642">
                  <c:v>28</c:v>
                </c:pt>
                <c:pt idx="8643">
                  <c:v>28</c:v>
                </c:pt>
                <c:pt idx="8644">
                  <c:v>40</c:v>
                </c:pt>
                <c:pt idx="8645">
                  <c:v>41</c:v>
                </c:pt>
                <c:pt idx="8646">
                  <c:v>39</c:v>
                </c:pt>
                <c:pt idx="8647">
                  <c:v>43</c:v>
                </c:pt>
                <c:pt idx="8648">
                  <c:v>40</c:v>
                </c:pt>
                <c:pt idx="8649">
                  <c:v>44</c:v>
                </c:pt>
                <c:pt idx="8650">
                  <c:v>39</c:v>
                </c:pt>
                <c:pt idx="8651">
                  <c:v>47</c:v>
                </c:pt>
                <c:pt idx="8652">
                  <c:v>34</c:v>
                </c:pt>
                <c:pt idx="8653">
                  <c:v>36</c:v>
                </c:pt>
                <c:pt idx="8654">
                  <c:v>49</c:v>
                </c:pt>
                <c:pt idx="8655">
                  <c:v>39</c:v>
                </c:pt>
                <c:pt idx="8656">
                  <c:v>36</c:v>
                </c:pt>
                <c:pt idx="8657">
                  <c:v>39</c:v>
                </c:pt>
                <c:pt idx="8658">
                  <c:v>33</c:v>
                </c:pt>
                <c:pt idx="8659">
                  <c:v>33</c:v>
                </c:pt>
                <c:pt idx="8660">
                  <c:v>46</c:v>
                </c:pt>
                <c:pt idx="8661">
                  <c:v>43</c:v>
                </c:pt>
                <c:pt idx="8662">
                  <c:v>47</c:v>
                </c:pt>
                <c:pt idx="8663">
                  <c:v>53</c:v>
                </c:pt>
                <c:pt idx="8664">
                  <c:v>62</c:v>
                </c:pt>
                <c:pt idx="8665">
                  <c:v>67</c:v>
                </c:pt>
                <c:pt idx="8666">
                  <c:v>74</c:v>
                </c:pt>
                <c:pt idx="8667">
                  <c:v>60</c:v>
                </c:pt>
                <c:pt idx="8668">
                  <c:v>66</c:v>
                </c:pt>
                <c:pt idx="8669">
                  <c:v>66</c:v>
                </c:pt>
                <c:pt idx="8670">
                  <c:v>61</c:v>
                </c:pt>
                <c:pt idx="8671">
                  <c:v>68</c:v>
                </c:pt>
                <c:pt idx="8672">
                  <c:v>78</c:v>
                </c:pt>
                <c:pt idx="8673">
                  <c:v>69</c:v>
                </c:pt>
                <c:pt idx="8674">
                  <c:v>62</c:v>
                </c:pt>
                <c:pt idx="8675">
                  <c:v>50</c:v>
                </c:pt>
                <c:pt idx="8676">
                  <c:v>50</c:v>
                </c:pt>
                <c:pt idx="8677">
                  <c:v>53</c:v>
                </c:pt>
                <c:pt idx="8678">
                  <c:v>53</c:v>
                </c:pt>
                <c:pt idx="8679">
                  <c:v>34</c:v>
                </c:pt>
                <c:pt idx="8680">
                  <c:v>43</c:v>
                </c:pt>
                <c:pt idx="8681">
                  <c:v>39</c:v>
                </c:pt>
                <c:pt idx="8682">
                  <c:v>38</c:v>
                </c:pt>
                <c:pt idx="8683">
                  <c:v>48</c:v>
                </c:pt>
                <c:pt idx="8684">
                  <c:v>36</c:v>
                </c:pt>
                <c:pt idx="8685">
                  <c:v>29</c:v>
                </c:pt>
                <c:pt idx="8686">
                  <c:v>37</c:v>
                </c:pt>
                <c:pt idx="8687">
                  <c:v>37</c:v>
                </c:pt>
                <c:pt idx="8688">
                  <c:v>34</c:v>
                </c:pt>
                <c:pt idx="8689">
                  <c:v>40</c:v>
                </c:pt>
                <c:pt idx="8690">
                  <c:v>41</c:v>
                </c:pt>
                <c:pt idx="8691">
                  <c:v>34</c:v>
                </c:pt>
                <c:pt idx="8692">
                  <c:v>37</c:v>
                </c:pt>
                <c:pt idx="8693">
                  <c:v>32</c:v>
                </c:pt>
                <c:pt idx="8694">
                  <c:v>39</c:v>
                </c:pt>
                <c:pt idx="8695">
                  <c:v>50</c:v>
                </c:pt>
                <c:pt idx="8696">
                  <c:v>53</c:v>
                </c:pt>
                <c:pt idx="8697">
                  <c:v>51</c:v>
                </c:pt>
                <c:pt idx="8698">
                  <c:v>56</c:v>
                </c:pt>
                <c:pt idx="8699">
                  <c:v>48</c:v>
                </c:pt>
                <c:pt idx="8700">
                  <c:v>53</c:v>
                </c:pt>
                <c:pt idx="8701">
                  <c:v>54</c:v>
                </c:pt>
                <c:pt idx="8702">
                  <c:v>55</c:v>
                </c:pt>
                <c:pt idx="8703">
                  <c:v>28</c:v>
                </c:pt>
                <c:pt idx="8704">
                  <c:v>31</c:v>
                </c:pt>
                <c:pt idx="8705">
                  <c:v>33</c:v>
                </c:pt>
                <c:pt idx="8706">
                  <c:v>34</c:v>
                </c:pt>
                <c:pt idx="8707">
                  <c:v>33</c:v>
                </c:pt>
                <c:pt idx="8708">
                  <c:v>34</c:v>
                </c:pt>
                <c:pt idx="8709">
                  <c:v>24</c:v>
                </c:pt>
                <c:pt idx="8710">
                  <c:v>31</c:v>
                </c:pt>
                <c:pt idx="8711">
                  <c:v>34</c:v>
                </c:pt>
                <c:pt idx="8712">
                  <c:v>33</c:v>
                </c:pt>
                <c:pt idx="8713">
                  <c:v>33</c:v>
                </c:pt>
                <c:pt idx="8714">
                  <c:v>32</c:v>
                </c:pt>
                <c:pt idx="8715">
                  <c:v>29</c:v>
                </c:pt>
                <c:pt idx="8716">
                  <c:v>38</c:v>
                </c:pt>
                <c:pt idx="8717">
                  <c:v>39</c:v>
                </c:pt>
                <c:pt idx="8718">
                  <c:v>43</c:v>
                </c:pt>
                <c:pt idx="8719">
                  <c:v>40</c:v>
                </c:pt>
                <c:pt idx="8720">
                  <c:v>29</c:v>
                </c:pt>
                <c:pt idx="8721">
                  <c:v>38</c:v>
                </c:pt>
                <c:pt idx="8722">
                  <c:v>36</c:v>
                </c:pt>
                <c:pt idx="8723">
                  <c:v>40</c:v>
                </c:pt>
                <c:pt idx="8724">
                  <c:v>27</c:v>
                </c:pt>
                <c:pt idx="8725">
                  <c:v>34</c:v>
                </c:pt>
                <c:pt idx="8726">
                  <c:v>39</c:v>
                </c:pt>
                <c:pt idx="8727">
                  <c:v>32</c:v>
                </c:pt>
                <c:pt idx="8728">
                  <c:v>40</c:v>
                </c:pt>
                <c:pt idx="8729">
                  <c:v>37</c:v>
                </c:pt>
                <c:pt idx="8730">
                  <c:v>33</c:v>
                </c:pt>
                <c:pt idx="8731">
                  <c:v>32</c:v>
                </c:pt>
                <c:pt idx="8732">
                  <c:v>46</c:v>
                </c:pt>
                <c:pt idx="8733">
                  <c:v>47</c:v>
                </c:pt>
                <c:pt idx="8734">
                  <c:v>55</c:v>
                </c:pt>
                <c:pt idx="8735">
                  <c:v>55</c:v>
                </c:pt>
                <c:pt idx="8736">
                  <c:v>59</c:v>
                </c:pt>
                <c:pt idx="8737">
                  <c:v>70</c:v>
                </c:pt>
                <c:pt idx="8738">
                  <c:v>80</c:v>
                </c:pt>
                <c:pt idx="8739">
                  <c:v>62</c:v>
                </c:pt>
                <c:pt idx="8740">
                  <c:v>67</c:v>
                </c:pt>
                <c:pt idx="8741">
                  <c:v>69</c:v>
                </c:pt>
                <c:pt idx="8742">
                  <c:v>62</c:v>
                </c:pt>
                <c:pt idx="8743">
                  <c:v>73</c:v>
                </c:pt>
                <c:pt idx="8744">
                  <c:v>81</c:v>
                </c:pt>
                <c:pt idx="8745">
                  <c:v>73</c:v>
                </c:pt>
                <c:pt idx="8746">
                  <c:v>57</c:v>
                </c:pt>
                <c:pt idx="8747">
                  <c:v>50</c:v>
                </c:pt>
                <c:pt idx="8748">
                  <c:v>55</c:v>
                </c:pt>
                <c:pt idx="8749">
                  <c:v>47</c:v>
                </c:pt>
                <c:pt idx="8750">
                  <c:v>46</c:v>
                </c:pt>
                <c:pt idx="8751">
                  <c:v>33</c:v>
                </c:pt>
                <c:pt idx="8752">
                  <c:v>40</c:v>
                </c:pt>
                <c:pt idx="8753">
                  <c:v>30</c:v>
                </c:pt>
                <c:pt idx="8754">
                  <c:v>34</c:v>
                </c:pt>
                <c:pt idx="8755">
                  <c:v>41</c:v>
                </c:pt>
                <c:pt idx="8756">
                  <c:v>30</c:v>
                </c:pt>
                <c:pt idx="8757">
                  <c:v>25</c:v>
                </c:pt>
                <c:pt idx="8758">
                  <c:v>34</c:v>
                </c:pt>
                <c:pt idx="8759">
                  <c:v>33</c:v>
                </c:pt>
                <c:pt idx="8760">
                  <c:v>31</c:v>
                </c:pt>
                <c:pt idx="8761">
                  <c:v>39</c:v>
                </c:pt>
                <c:pt idx="8762">
                  <c:v>44</c:v>
                </c:pt>
                <c:pt idx="8763">
                  <c:v>28</c:v>
                </c:pt>
                <c:pt idx="8764">
                  <c:v>35</c:v>
                </c:pt>
                <c:pt idx="8765">
                  <c:v>30</c:v>
                </c:pt>
                <c:pt idx="8766">
                  <c:v>40</c:v>
                </c:pt>
                <c:pt idx="8767">
                  <c:v>53</c:v>
                </c:pt>
                <c:pt idx="8768">
                  <c:v>64</c:v>
                </c:pt>
                <c:pt idx="8769">
                  <c:v>46</c:v>
                </c:pt>
                <c:pt idx="8770">
                  <c:v>52</c:v>
                </c:pt>
                <c:pt idx="8771">
                  <c:v>53</c:v>
                </c:pt>
                <c:pt idx="8772">
                  <c:v>53</c:v>
                </c:pt>
                <c:pt idx="8773">
                  <c:v>55</c:v>
                </c:pt>
                <c:pt idx="8774">
                  <c:v>59</c:v>
                </c:pt>
                <c:pt idx="8775">
                  <c:v>14</c:v>
                </c:pt>
                <c:pt idx="8776">
                  <c:v>20</c:v>
                </c:pt>
                <c:pt idx="8777">
                  <c:v>21</c:v>
                </c:pt>
                <c:pt idx="8778">
                  <c:v>26</c:v>
                </c:pt>
                <c:pt idx="8779">
                  <c:v>28</c:v>
                </c:pt>
                <c:pt idx="8780">
                  <c:v>23</c:v>
                </c:pt>
                <c:pt idx="8781">
                  <c:v>18</c:v>
                </c:pt>
                <c:pt idx="8782">
                  <c:v>28</c:v>
                </c:pt>
                <c:pt idx="8783">
                  <c:v>28</c:v>
                </c:pt>
                <c:pt idx="8784">
                  <c:v>27</c:v>
                </c:pt>
                <c:pt idx="8785">
                  <c:v>31</c:v>
                </c:pt>
                <c:pt idx="8786">
                  <c:v>26</c:v>
                </c:pt>
                <c:pt idx="8787">
                  <c:v>21</c:v>
                </c:pt>
                <c:pt idx="8788">
                  <c:v>27</c:v>
                </c:pt>
                <c:pt idx="8789">
                  <c:v>20</c:v>
                </c:pt>
                <c:pt idx="8790">
                  <c:v>26</c:v>
                </c:pt>
                <c:pt idx="8791">
                  <c:v>32</c:v>
                </c:pt>
                <c:pt idx="8792">
                  <c:v>25</c:v>
                </c:pt>
                <c:pt idx="8793">
                  <c:v>15</c:v>
                </c:pt>
                <c:pt idx="8794">
                  <c:v>21</c:v>
                </c:pt>
                <c:pt idx="8795">
                  <c:v>19</c:v>
                </c:pt>
                <c:pt idx="8796">
                  <c:v>20</c:v>
                </c:pt>
                <c:pt idx="8797">
                  <c:v>27</c:v>
                </c:pt>
                <c:pt idx="8798">
                  <c:v>23</c:v>
                </c:pt>
                <c:pt idx="8799">
                  <c:v>14</c:v>
                </c:pt>
                <c:pt idx="8800">
                  <c:v>22</c:v>
                </c:pt>
                <c:pt idx="8801">
                  <c:v>18</c:v>
                </c:pt>
                <c:pt idx="8802">
                  <c:v>24</c:v>
                </c:pt>
                <c:pt idx="8803">
                  <c:v>34</c:v>
                </c:pt>
                <c:pt idx="8804">
                  <c:v>33</c:v>
                </c:pt>
                <c:pt idx="8805">
                  <c:v>31</c:v>
                </c:pt>
                <c:pt idx="8806">
                  <c:v>35</c:v>
                </c:pt>
                <c:pt idx="8807">
                  <c:v>34</c:v>
                </c:pt>
                <c:pt idx="8808">
                  <c:v>33</c:v>
                </c:pt>
                <c:pt idx="8809">
                  <c:v>43</c:v>
                </c:pt>
                <c:pt idx="8810">
                  <c:v>39</c:v>
                </c:pt>
                <c:pt idx="8811">
                  <c:v>35</c:v>
                </c:pt>
                <c:pt idx="8812">
                  <c:v>40</c:v>
                </c:pt>
                <c:pt idx="8813">
                  <c:v>34</c:v>
                </c:pt>
                <c:pt idx="8814">
                  <c:v>38</c:v>
                </c:pt>
                <c:pt idx="8815">
                  <c:v>43</c:v>
                </c:pt>
                <c:pt idx="8816">
                  <c:v>51</c:v>
                </c:pt>
                <c:pt idx="8817">
                  <c:v>38</c:v>
                </c:pt>
                <c:pt idx="8818">
                  <c:v>37</c:v>
                </c:pt>
                <c:pt idx="8819">
                  <c:v>39</c:v>
                </c:pt>
                <c:pt idx="8820">
                  <c:v>33</c:v>
                </c:pt>
                <c:pt idx="8821">
                  <c:v>39</c:v>
                </c:pt>
                <c:pt idx="8822">
                  <c:v>44</c:v>
                </c:pt>
                <c:pt idx="8823">
                  <c:v>41</c:v>
                </c:pt>
                <c:pt idx="8824">
                  <c:v>38</c:v>
                </c:pt>
                <c:pt idx="8825">
                  <c:v>43</c:v>
                </c:pt>
                <c:pt idx="8826">
                  <c:v>40</c:v>
                </c:pt>
                <c:pt idx="8827">
                  <c:v>42</c:v>
                </c:pt>
                <c:pt idx="8828">
                  <c:v>36</c:v>
                </c:pt>
                <c:pt idx="8829">
                  <c:v>30</c:v>
                </c:pt>
                <c:pt idx="8830">
                  <c:v>27</c:v>
                </c:pt>
                <c:pt idx="8831">
                  <c:v>31</c:v>
                </c:pt>
                <c:pt idx="8832">
                  <c:v>35</c:v>
                </c:pt>
                <c:pt idx="8833">
                  <c:v>25</c:v>
                </c:pt>
                <c:pt idx="8834">
                  <c:v>34</c:v>
                </c:pt>
                <c:pt idx="8835">
                  <c:v>27</c:v>
                </c:pt>
                <c:pt idx="8836">
                  <c:v>28</c:v>
                </c:pt>
                <c:pt idx="8837">
                  <c:v>42</c:v>
                </c:pt>
                <c:pt idx="8838">
                  <c:v>43</c:v>
                </c:pt>
                <c:pt idx="8839">
                  <c:v>41</c:v>
                </c:pt>
                <c:pt idx="8840">
                  <c:v>51</c:v>
                </c:pt>
                <c:pt idx="8841">
                  <c:v>40</c:v>
                </c:pt>
                <c:pt idx="8842">
                  <c:v>41</c:v>
                </c:pt>
                <c:pt idx="8843">
                  <c:v>47</c:v>
                </c:pt>
                <c:pt idx="8844">
                  <c:v>44</c:v>
                </c:pt>
                <c:pt idx="8845">
                  <c:v>43</c:v>
                </c:pt>
                <c:pt idx="8846">
                  <c:v>47</c:v>
                </c:pt>
                <c:pt idx="8847">
                  <c:v>23</c:v>
                </c:pt>
                <c:pt idx="8848">
                  <c:v>30</c:v>
                </c:pt>
                <c:pt idx="8849">
                  <c:v>31</c:v>
                </c:pt>
                <c:pt idx="8850">
                  <c:v>30</c:v>
                </c:pt>
                <c:pt idx="8851">
                  <c:v>35</c:v>
                </c:pt>
                <c:pt idx="8852">
                  <c:v>27</c:v>
                </c:pt>
                <c:pt idx="8853">
                  <c:v>21</c:v>
                </c:pt>
                <c:pt idx="8854">
                  <c:v>28</c:v>
                </c:pt>
                <c:pt idx="8855">
                  <c:v>28</c:v>
                </c:pt>
                <c:pt idx="8856">
                  <c:v>26</c:v>
                </c:pt>
                <c:pt idx="8857">
                  <c:v>36</c:v>
                </c:pt>
                <c:pt idx="8858">
                  <c:v>31</c:v>
                </c:pt>
                <c:pt idx="8859">
                  <c:v>29</c:v>
                </c:pt>
                <c:pt idx="8860">
                  <c:v>38</c:v>
                </c:pt>
                <c:pt idx="8861">
                  <c:v>37</c:v>
                </c:pt>
                <c:pt idx="8862">
                  <c:v>38</c:v>
                </c:pt>
                <c:pt idx="8863">
                  <c:v>41</c:v>
                </c:pt>
                <c:pt idx="8864">
                  <c:v>37</c:v>
                </c:pt>
                <c:pt idx="8865">
                  <c:v>40</c:v>
                </c:pt>
                <c:pt idx="8866">
                  <c:v>37</c:v>
                </c:pt>
                <c:pt idx="8867">
                  <c:v>42</c:v>
                </c:pt>
                <c:pt idx="8868">
                  <c:v>40</c:v>
                </c:pt>
                <c:pt idx="8869">
                  <c:v>43</c:v>
                </c:pt>
                <c:pt idx="8870">
                  <c:v>49</c:v>
                </c:pt>
                <c:pt idx="8871">
                  <c:v>38</c:v>
                </c:pt>
                <c:pt idx="8872">
                  <c:v>36</c:v>
                </c:pt>
                <c:pt idx="8873">
                  <c:v>41</c:v>
                </c:pt>
                <c:pt idx="8874">
                  <c:v>39</c:v>
                </c:pt>
                <c:pt idx="8875">
                  <c:v>39</c:v>
                </c:pt>
                <c:pt idx="8876">
                  <c:v>53</c:v>
                </c:pt>
                <c:pt idx="8877">
                  <c:v>37</c:v>
                </c:pt>
                <c:pt idx="8878">
                  <c:v>36</c:v>
                </c:pt>
                <c:pt idx="8879">
                  <c:v>41</c:v>
                </c:pt>
                <c:pt idx="8880">
                  <c:v>38</c:v>
                </c:pt>
                <c:pt idx="8881">
                  <c:v>43</c:v>
                </c:pt>
                <c:pt idx="8882">
                  <c:v>46</c:v>
                </c:pt>
                <c:pt idx="8883">
                  <c:v>40</c:v>
                </c:pt>
                <c:pt idx="8884">
                  <c:v>40</c:v>
                </c:pt>
                <c:pt idx="8885">
                  <c:v>39</c:v>
                </c:pt>
                <c:pt idx="8886">
                  <c:v>36</c:v>
                </c:pt>
                <c:pt idx="8887">
                  <c:v>40</c:v>
                </c:pt>
                <c:pt idx="8888">
                  <c:v>46</c:v>
                </c:pt>
                <c:pt idx="8889">
                  <c:v>41</c:v>
                </c:pt>
                <c:pt idx="8890">
                  <c:v>46</c:v>
                </c:pt>
                <c:pt idx="8891">
                  <c:v>37</c:v>
                </c:pt>
                <c:pt idx="8892">
                  <c:v>43</c:v>
                </c:pt>
                <c:pt idx="8893">
                  <c:v>45</c:v>
                </c:pt>
                <c:pt idx="8894">
                  <c:v>48</c:v>
                </c:pt>
                <c:pt idx="8895">
                  <c:v>35</c:v>
                </c:pt>
                <c:pt idx="8896">
                  <c:v>34</c:v>
                </c:pt>
                <c:pt idx="8897">
                  <c:v>34</c:v>
                </c:pt>
                <c:pt idx="8898">
                  <c:v>33</c:v>
                </c:pt>
                <c:pt idx="8899">
                  <c:v>41</c:v>
                </c:pt>
                <c:pt idx="8900">
                  <c:v>43</c:v>
                </c:pt>
                <c:pt idx="8901">
                  <c:v>36</c:v>
                </c:pt>
                <c:pt idx="8902">
                  <c:v>33</c:v>
                </c:pt>
                <c:pt idx="8903">
                  <c:v>31</c:v>
                </c:pt>
                <c:pt idx="8904">
                  <c:v>32</c:v>
                </c:pt>
                <c:pt idx="8905">
                  <c:v>44</c:v>
                </c:pt>
                <c:pt idx="8906">
                  <c:v>47</c:v>
                </c:pt>
                <c:pt idx="8907">
                  <c:v>31</c:v>
                </c:pt>
                <c:pt idx="8908">
                  <c:v>38</c:v>
                </c:pt>
                <c:pt idx="8909">
                  <c:v>33</c:v>
                </c:pt>
                <c:pt idx="8910">
                  <c:v>33</c:v>
                </c:pt>
                <c:pt idx="8911">
                  <c:v>44</c:v>
                </c:pt>
                <c:pt idx="8912">
                  <c:v>39</c:v>
                </c:pt>
                <c:pt idx="8913">
                  <c:v>35</c:v>
                </c:pt>
                <c:pt idx="8914">
                  <c:v>33</c:v>
                </c:pt>
                <c:pt idx="8915">
                  <c:v>35</c:v>
                </c:pt>
                <c:pt idx="8916">
                  <c:v>32</c:v>
                </c:pt>
                <c:pt idx="8917">
                  <c:v>42</c:v>
                </c:pt>
                <c:pt idx="8918">
                  <c:v>43</c:v>
                </c:pt>
                <c:pt idx="8919">
                  <c:v>27</c:v>
                </c:pt>
                <c:pt idx="8920">
                  <c:v>30</c:v>
                </c:pt>
                <c:pt idx="8921">
                  <c:v>32</c:v>
                </c:pt>
                <c:pt idx="8922">
                  <c:v>30</c:v>
                </c:pt>
                <c:pt idx="8923">
                  <c:v>33</c:v>
                </c:pt>
                <c:pt idx="8924">
                  <c:v>36</c:v>
                </c:pt>
                <c:pt idx="8925">
                  <c:v>27</c:v>
                </c:pt>
                <c:pt idx="8926">
                  <c:v>36</c:v>
                </c:pt>
                <c:pt idx="8927">
                  <c:v>35</c:v>
                </c:pt>
                <c:pt idx="8928">
                  <c:v>29</c:v>
                </c:pt>
                <c:pt idx="8929">
                  <c:v>34</c:v>
                </c:pt>
                <c:pt idx="8930">
                  <c:v>35</c:v>
                </c:pt>
                <c:pt idx="8931">
                  <c:v>30</c:v>
                </c:pt>
                <c:pt idx="8932">
                  <c:v>36</c:v>
                </c:pt>
                <c:pt idx="8933">
                  <c:v>44</c:v>
                </c:pt>
                <c:pt idx="8934">
                  <c:v>37</c:v>
                </c:pt>
                <c:pt idx="8935">
                  <c:v>41</c:v>
                </c:pt>
                <c:pt idx="8936">
                  <c:v>44</c:v>
                </c:pt>
                <c:pt idx="8937">
                  <c:v>41</c:v>
                </c:pt>
                <c:pt idx="8938">
                  <c:v>43</c:v>
                </c:pt>
                <c:pt idx="8939">
                  <c:v>44</c:v>
                </c:pt>
                <c:pt idx="8940">
                  <c:v>37</c:v>
                </c:pt>
                <c:pt idx="8941">
                  <c:v>46</c:v>
                </c:pt>
                <c:pt idx="8942">
                  <c:v>56</c:v>
                </c:pt>
                <c:pt idx="8943">
                  <c:v>43</c:v>
                </c:pt>
                <c:pt idx="8944">
                  <c:v>46</c:v>
                </c:pt>
                <c:pt idx="8945">
                  <c:v>46</c:v>
                </c:pt>
                <c:pt idx="8946">
                  <c:v>43</c:v>
                </c:pt>
                <c:pt idx="8947">
                  <c:v>45</c:v>
                </c:pt>
                <c:pt idx="8948">
                  <c:v>56</c:v>
                </c:pt>
                <c:pt idx="8949">
                  <c:v>37</c:v>
                </c:pt>
                <c:pt idx="8950">
                  <c:v>47</c:v>
                </c:pt>
                <c:pt idx="8951">
                  <c:v>41</c:v>
                </c:pt>
                <c:pt idx="8952">
                  <c:v>37</c:v>
                </c:pt>
                <c:pt idx="8953">
                  <c:v>44</c:v>
                </c:pt>
                <c:pt idx="8954">
                  <c:v>50</c:v>
                </c:pt>
                <c:pt idx="8955">
                  <c:v>41</c:v>
                </c:pt>
                <c:pt idx="8956">
                  <c:v>45</c:v>
                </c:pt>
                <c:pt idx="8957">
                  <c:v>39</c:v>
                </c:pt>
                <c:pt idx="8958">
                  <c:v>39</c:v>
                </c:pt>
                <c:pt idx="8959">
                  <c:v>40</c:v>
                </c:pt>
                <c:pt idx="8960">
                  <c:v>49</c:v>
                </c:pt>
                <c:pt idx="8961">
                  <c:v>40</c:v>
                </c:pt>
                <c:pt idx="8962">
                  <c:v>44</c:v>
                </c:pt>
                <c:pt idx="8963">
                  <c:v>46</c:v>
                </c:pt>
                <c:pt idx="8964">
                  <c:v>46</c:v>
                </c:pt>
                <c:pt idx="8965">
                  <c:v>48</c:v>
                </c:pt>
                <c:pt idx="8966">
                  <c:v>50</c:v>
                </c:pt>
                <c:pt idx="8967">
                  <c:v>37</c:v>
                </c:pt>
                <c:pt idx="8968">
                  <c:v>39</c:v>
                </c:pt>
                <c:pt idx="8969">
                  <c:v>39</c:v>
                </c:pt>
                <c:pt idx="8970">
                  <c:v>37</c:v>
                </c:pt>
                <c:pt idx="8971">
                  <c:v>40</c:v>
                </c:pt>
                <c:pt idx="8972">
                  <c:v>48</c:v>
                </c:pt>
                <c:pt idx="8973">
                  <c:v>35</c:v>
                </c:pt>
                <c:pt idx="8974">
                  <c:v>38</c:v>
                </c:pt>
                <c:pt idx="8975">
                  <c:v>34</c:v>
                </c:pt>
                <c:pt idx="8976">
                  <c:v>35</c:v>
                </c:pt>
                <c:pt idx="8977">
                  <c:v>41</c:v>
                </c:pt>
                <c:pt idx="8978">
                  <c:v>57</c:v>
                </c:pt>
                <c:pt idx="8979">
                  <c:v>47</c:v>
                </c:pt>
                <c:pt idx="8980">
                  <c:v>44</c:v>
                </c:pt>
                <c:pt idx="8981">
                  <c:v>46</c:v>
                </c:pt>
                <c:pt idx="8982">
                  <c:v>40</c:v>
                </c:pt>
                <c:pt idx="8983">
                  <c:v>54</c:v>
                </c:pt>
                <c:pt idx="8984">
                  <c:v>56</c:v>
                </c:pt>
                <c:pt idx="8985">
                  <c:v>44</c:v>
                </c:pt>
                <c:pt idx="8986">
                  <c:v>47</c:v>
                </c:pt>
                <c:pt idx="8987">
                  <c:v>44</c:v>
                </c:pt>
                <c:pt idx="8988">
                  <c:v>45</c:v>
                </c:pt>
                <c:pt idx="8989">
                  <c:v>55</c:v>
                </c:pt>
                <c:pt idx="8990">
                  <c:v>56</c:v>
                </c:pt>
                <c:pt idx="8991">
                  <c:v>24</c:v>
                </c:pt>
                <c:pt idx="8992">
                  <c:v>27</c:v>
                </c:pt>
                <c:pt idx="8993">
                  <c:v>32</c:v>
                </c:pt>
                <c:pt idx="8994">
                  <c:v>28</c:v>
                </c:pt>
                <c:pt idx="8995">
                  <c:v>35</c:v>
                </c:pt>
                <c:pt idx="8996">
                  <c:v>28</c:v>
                </c:pt>
                <c:pt idx="8997">
                  <c:v>23</c:v>
                </c:pt>
                <c:pt idx="8998">
                  <c:v>27</c:v>
                </c:pt>
                <c:pt idx="8999">
                  <c:v>28</c:v>
                </c:pt>
                <c:pt idx="9000">
                  <c:v>30</c:v>
                </c:pt>
                <c:pt idx="9001">
                  <c:v>34</c:v>
                </c:pt>
                <c:pt idx="9002">
                  <c:v>28</c:v>
                </c:pt>
                <c:pt idx="9003">
                  <c:v>30</c:v>
                </c:pt>
                <c:pt idx="9004">
                  <c:v>37</c:v>
                </c:pt>
                <c:pt idx="9005">
                  <c:v>39</c:v>
                </c:pt>
                <c:pt idx="9006">
                  <c:v>38</c:v>
                </c:pt>
                <c:pt idx="9007">
                  <c:v>41</c:v>
                </c:pt>
                <c:pt idx="9008">
                  <c:v>40</c:v>
                </c:pt>
                <c:pt idx="9009">
                  <c:v>37</c:v>
                </c:pt>
                <c:pt idx="9010">
                  <c:v>40</c:v>
                </c:pt>
                <c:pt idx="9011">
                  <c:v>36</c:v>
                </c:pt>
                <c:pt idx="9012">
                  <c:v>40</c:v>
                </c:pt>
                <c:pt idx="9013">
                  <c:v>38</c:v>
                </c:pt>
                <c:pt idx="9014">
                  <c:v>56</c:v>
                </c:pt>
                <c:pt idx="9015">
                  <c:v>37</c:v>
                </c:pt>
                <c:pt idx="9016">
                  <c:v>36</c:v>
                </c:pt>
                <c:pt idx="9017">
                  <c:v>40</c:v>
                </c:pt>
                <c:pt idx="9018">
                  <c:v>34</c:v>
                </c:pt>
                <c:pt idx="9019">
                  <c:v>39</c:v>
                </c:pt>
                <c:pt idx="9020">
                  <c:v>53</c:v>
                </c:pt>
                <c:pt idx="9021">
                  <c:v>35</c:v>
                </c:pt>
                <c:pt idx="9022">
                  <c:v>41</c:v>
                </c:pt>
                <c:pt idx="9023">
                  <c:v>39</c:v>
                </c:pt>
                <c:pt idx="9024">
                  <c:v>33</c:v>
                </c:pt>
                <c:pt idx="9025">
                  <c:v>42</c:v>
                </c:pt>
                <c:pt idx="9026">
                  <c:v>53</c:v>
                </c:pt>
                <c:pt idx="9027">
                  <c:v>37</c:v>
                </c:pt>
                <c:pt idx="9028">
                  <c:v>37</c:v>
                </c:pt>
                <c:pt idx="9029">
                  <c:v>41</c:v>
                </c:pt>
                <c:pt idx="9030">
                  <c:v>39</c:v>
                </c:pt>
                <c:pt idx="9031">
                  <c:v>39</c:v>
                </c:pt>
                <c:pt idx="9032">
                  <c:v>51</c:v>
                </c:pt>
                <c:pt idx="9033">
                  <c:v>39</c:v>
                </c:pt>
                <c:pt idx="9034">
                  <c:v>44</c:v>
                </c:pt>
                <c:pt idx="9035">
                  <c:v>42</c:v>
                </c:pt>
                <c:pt idx="9036">
                  <c:v>42</c:v>
                </c:pt>
                <c:pt idx="9037">
                  <c:v>51</c:v>
                </c:pt>
                <c:pt idx="9038">
                  <c:v>50</c:v>
                </c:pt>
                <c:pt idx="9039">
                  <c:v>31</c:v>
                </c:pt>
                <c:pt idx="9040">
                  <c:v>38</c:v>
                </c:pt>
                <c:pt idx="9041">
                  <c:v>32</c:v>
                </c:pt>
                <c:pt idx="9042">
                  <c:v>35</c:v>
                </c:pt>
                <c:pt idx="9043">
                  <c:v>36</c:v>
                </c:pt>
                <c:pt idx="9044">
                  <c:v>46</c:v>
                </c:pt>
                <c:pt idx="9045">
                  <c:v>34</c:v>
                </c:pt>
                <c:pt idx="9046">
                  <c:v>34</c:v>
                </c:pt>
                <c:pt idx="9047">
                  <c:v>32</c:v>
                </c:pt>
                <c:pt idx="9048">
                  <c:v>32</c:v>
                </c:pt>
                <c:pt idx="9049">
                  <c:v>41</c:v>
                </c:pt>
                <c:pt idx="9050">
                  <c:v>46</c:v>
                </c:pt>
                <c:pt idx="9051">
                  <c:v>36</c:v>
                </c:pt>
                <c:pt idx="9052">
                  <c:v>40</c:v>
                </c:pt>
                <c:pt idx="9053">
                  <c:v>39</c:v>
                </c:pt>
                <c:pt idx="9054">
                  <c:v>37</c:v>
                </c:pt>
                <c:pt idx="9055">
                  <c:v>47</c:v>
                </c:pt>
                <c:pt idx="9056">
                  <c:v>46</c:v>
                </c:pt>
                <c:pt idx="9057">
                  <c:v>42</c:v>
                </c:pt>
                <c:pt idx="9058">
                  <c:v>39</c:v>
                </c:pt>
                <c:pt idx="9059">
                  <c:v>36</c:v>
                </c:pt>
                <c:pt idx="9060">
                  <c:v>40</c:v>
                </c:pt>
                <c:pt idx="9061">
                  <c:v>44</c:v>
                </c:pt>
                <c:pt idx="9062">
                  <c:v>47</c:v>
                </c:pt>
                <c:pt idx="9063">
                  <c:v>26</c:v>
                </c:pt>
                <c:pt idx="9064">
                  <c:v>30</c:v>
                </c:pt>
                <c:pt idx="9065">
                  <c:v>24</c:v>
                </c:pt>
                <c:pt idx="9066">
                  <c:v>25</c:v>
                </c:pt>
                <c:pt idx="9067">
                  <c:v>35</c:v>
                </c:pt>
                <c:pt idx="9068">
                  <c:v>30</c:v>
                </c:pt>
                <c:pt idx="9069">
                  <c:v>31</c:v>
                </c:pt>
                <c:pt idx="9070">
                  <c:v>27</c:v>
                </c:pt>
                <c:pt idx="9071">
                  <c:v>21</c:v>
                </c:pt>
                <c:pt idx="9072">
                  <c:v>19</c:v>
                </c:pt>
                <c:pt idx="9073">
                  <c:v>26</c:v>
                </c:pt>
                <c:pt idx="9074">
                  <c:v>20</c:v>
                </c:pt>
                <c:pt idx="9075">
                  <c:v>20</c:v>
                </c:pt>
                <c:pt idx="9076">
                  <c:v>20</c:v>
                </c:pt>
                <c:pt idx="9077">
                  <c:v>11</c:v>
                </c:pt>
                <c:pt idx="9078">
                  <c:v>15</c:v>
                </c:pt>
                <c:pt idx="9079">
                  <c:v>25</c:v>
                </c:pt>
                <c:pt idx="9080">
                  <c:v>17</c:v>
                </c:pt>
                <c:pt idx="9081">
                  <c:v>19</c:v>
                </c:pt>
                <c:pt idx="9082">
                  <c:v>20</c:v>
                </c:pt>
                <c:pt idx="9083">
                  <c:v>11</c:v>
                </c:pt>
                <c:pt idx="9084">
                  <c:v>16</c:v>
                </c:pt>
                <c:pt idx="9085">
                  <c:v>30</c:v>
                </c:pt>
                <c:pt idx="9086">
                  <c:v>22</c:v>
                </c:pt>
                <c:pt idx="9087">
                  <c:v>27</c:v>
                </c:pt>
                <c:pt idx="9088">
                  <c:v>28</c:v>
                </c:pt>
                <c:pt idx="9089">
                  <c:v>26</c:v>
                </c:pt>
                <c:pt idx="9090">
                  <c:v>24</c:v>
                </c:pt>
                <c:pt idx="9091">
                  <c:v>34</c:v>
                </c:pt>
                <c:pt idx="9092">
                  <c:v>35</c:v>
                </c:pt>
                <c:pt idx="9093">
                  <c:v>31</c:v>
                </c:pt>
                <c:pt idx="9094">
                  <c:v>29</c:v>
                </c:pt>
                <c:pt idx="9095">
                  <c:v>33</c:v>
                </c:pt>
                <c:pt idx="9096">
                  <c:v>34</c:v>
                </c:pt>
                <c:pt idx="9097">
                  <c:v>47</c:v>
                </c:pt>
                <c:pt idx="9098">
                  <c:v>51</c:v>
                </c:pt>
                <c:pt idx="9099">
                  <c:v>47</c:v>
                </c:pt>
                <c:pt idx="9100">
                  <c:v>42</c:v>
                </c:pt>
                <c:pt idx="9101">
                  <c:v>37</c:v>
                </c:pt>
                <c:pt idx="9102">
                  <c:v>33</c:v>
                </c:pt>
                <c:pt idx="9103">
                  <c:v>46</c:v>
                </c:pt>
                <c:pt idx="9104">
                  <c:v>49</c:v>
                </c:pt>
                <c:pt idx="9105">
                  <c:v>41</c:v>
                </c:pt>
                <c:pt idx="9106">
                  <c:v>44</c:v>
                </c:pt>
                <c:pt idx="9107">
                  <c:v>37</c:v>
                </c:pt>
                <c:pt idx="9108">
                  <c:v>32</c:v>
                </c:pt>
                <c:pt idx="9109">
                  <c:v>35</c:v>
                </c:pt>
                <c:pt idx="9110">
                  <c:v>42</c:v>
                </c:pt>
                <c:pt idx="9111">
                  <c:v>40</c:v>
                </c:pt>
                <c:pt idx="9112">
                  <c:v>33</c:v>
                </c:pt>
                <c:pt idx="9113">
                  <c:v>15</c:v>
                </c:pt>
                <c:pt idx="9114">
                  <c:v>16</c:v>
                </c:pt>
                <c:pt idx="9115">
                  <c:v>22</c:v>
                </c:pt>
                <c:pt idx="9116">
                  <c:v>26</c:v>
                </c:pt>
                <c:pt idx="9117">
                  <c:v>24</c:v>
                </c:pt>
                <c:pt idx="9118">
                  <c:v>17</c:v>
                </c:pt>
                <c:pt idx="9119">
                  <c:v>19</c:v>
                </c:pt>
                <c:pt idx="9120">
                  <c:v>20</c:v>
                </c:pt>
                <c:pt idx="9121">
                  <c:v>25</c:v>
                </c:pt>
                <c:pt idx="9122">
                  <c:v>27</c:v>
                </c:pt>
                <c:pt idx="9123">
                  <c:v>22</c:v>
                </c:pt>
                <c:pt idx="9124">
                  <c:v>15</c:v>
                </c:pt>
                <c:pt idx="9125">
                  <c:v>22</c:v>
                </c:pt>
                <c:pt idx="9126">
                  <c:v>43</c:v>
                </c:pt>
                <c:pt idx="9127">
                  <c:v>59</c:v>
                </c:pt>
                <c:pt idx="9128">
                  <c:v>51</c:v>
                </c:pt>
                <c:pt idx="9129">
                  <c:v>48</c:v>
                </c:pt>
                <c:pt idx="9130">
                  <c:v>44</c:v>
                </c:pt>
                <c:pt idx="9131">
                  <c:v>43</c:v>
                </c:pt>
                <c:pt idx="9132">
                  <c:v>41</c:v>
                </c:pt>
                <c:pt idx="9133">
                  <c:v>54</c:v>
                </c:pt>
                <c:pt idx="9134">
                  <c:v>53</c:v>
                </c:pt>
                <c:pt idx="9135">
                  <c:v>17</c:v>
                </c:pt>
                <c:pt idx="9136">
                  <c:v>18</c:v>
                </c:pt>
                <c:pt idx="9137">
                  <c:v>11</c:v>
                </c:pt>
                <c:pt idx="9138">
                  <c:v>13</c:v>
                </c:pt>
                <c:pt idx="9139">
                  <c:v>26</c:v>
                </c:pt>
                <c:pt idx="9140">
                  <c:v>18</c:v>
                </c:pt>
                <c:pt idx="9141">
                  <c:v>17</c:v>
                </c:pt>
                <c:pt idx="9142">
                  <c:v>17</c:v>
                </c:pt>
                <c:pt idx="9143">
                  <c:v>11</c:v>
                </c:pt>
                <c:pt idx="9144">
                  <c:v>15</c:v>
                </c:pt>
                <c:pt idx="9145">
                  <c:v>23</c:v>
                </c:pt>
                <c:pt idx="9146">
                  <c:v>16</c:v>
                </c:pt>
                <c:pt idx="9147">
                  <c:v>15</c:v>
                </c:pt>
                <c:pt idx="9148">
                  <c:v>14</c:v>
                </c:pt>
                <c:pt idx="9149">
                  <c:v>8</c:v>
                </c:pt>
                <c:pt idx="9150">
                  <c:v>15</c:v>
                </c:pt>
                <c:pt idx="9151">
                  <c:v>24</c:v>
                </c:pt>
                <c:pt idx="9152">
                  <c:v>20</c:v>
                </c:pt>
                <c:pt idx="9153">
                  <c:v>19</c:v>
                </c:pt>
                <c:pt idx="9154">
                  <c:v>20</c:v>
                </c:pt>
                <c:pt idx="9155">
                  <c:v>11</c:v>
                </c:pt>
                <c:pt idx="9156">
                  <c:v>13</c:v>
                </c:pt>
                <c:pt idx="9157">
                  <c:v>31</c:v>
                </c:pt>
                <c:pt idx="9158">
                  <c:v>24</c:v>
                </c:pt>
                <c:pt idx="9159">
                  <c:v>26</c:v>
                </c:pt>
                <c:pt idx="9160">
                  <c:v>28</c:v>
                </c:pt>
                <c:pt idx="9161">
                  <c:v>27</c:v>
                </c:pt>
                <c:pt idx="9162">
                  <c:v>24</c:v>
                </c:pt>
                <c:pt idx="9163">
                  <c:v>32</c:v>
                </c:pt>
                <c:pt idx="9164">
                  <c:v>33</c:v>
                </c:pt>
                <c:pt idx="9165">
                  <c:v>28</c:v>
                </c:pt>
                <c:pt idx="9166">
                  <c:v>25</c:v>
                </c:pt>
                <c:pt idx="9167">
                  <c:v>28</c:v>
                </c:pt>
                <c:pt idx="9168">
                  <c:v>29</c:v>
                </c:pt>
                <c:pt idx="9169">
                  <c:v>37</c:v>
                </c:pt>
                <c:pt idx="9170">
                  <c:v>48</c:v>
                </c:pt>
                <c:pt idx="9171">
                  <c:v>39</c:v>
                </c:pt>
                <c:pt idx="9172">
                  <c:v>36</c:v>
                </c:pt>
                <c:pt idx="9173">
                  <c:v>32</c:v>
                </c:pt>
                <c:pt idx="9174">
                  <c:v>35</c:v>
                </c:pt>
                <c:pt idx="9175">
                  <c:v>40</c:v>
                </c:pt>
                <c:pt idx="9176">
                  <c:v>50</c:v>
                </c:pt>
                <c:pt idx="9177">
                  <c:v>43</c:v>
                </c:pt>
                <c:pt idx="9178">
                  <c:v>42</c:v>
                </c:pt>
                <c:pt idx="9179">
                  <c:v>40</c:v>
                </c:pt>
                <c:pt idx="9180">
                  <c:v>29</c:v>
                </c:pt>
                <c:pt idx="9181">
                  <c:v>40</c:v>
                </c:pt>
                <c:pt idx="9182">
                  <c:v>40</c:v>
                </c:pt>
                <c:pt idx="9183">
                  <c:v>35</c:v>
                </c:pt>
                <c:pt idx="9184">
                  <c:v>26</c:v>
                </c:pt>
                <c:pt idx="9185">
                  <c:v>11</c:v>
                </c:pt>
                <c:pt idx="9186">
                  <c:v>12</c:v>
                </c:pt>
                <c:pt idx="9187">
                  <c:v>18</c:v>
                </c:pt>
                <c:pt idx="9188">
                  <c:v>22</c:v>
                </c:pt>
                <c:pt idx="9189">
                  <c:v>21</c:v>
                </c:pt>
                <c:pt idx="9190">
                  <c:v>14</c:v>
                </c:pt>
                <c:pt idx="9191">
                  <c:v>16</c:v>
                </c:pt>
                <c:pt idx="9192">
                  <c:v>15</c:v>
                </c:pt>
                <c:pt idx="9193">
                  <c:v>21</c:v>
                </c:pt>
                <c:pt idx="9194">
                  <c:v>20</c:v>
                </c:pt>
                <c:pt idx="9195">
                  <c:v>18</c:v>
                </c:pt>
                <c:pt idx="9196">
                  <c:v>11</c:v>
                </c:pt>
                <c:pt idx="9197">
                  <c:v>19</c:v>
                </c:pt>
                <c:pt idx="9198">
                  <c:v>41</c:v>
                </c:pt>
                <c:pt idx="9199">
                  <c:v>56</c:v>
                </c:pt>
                <c:pt idx="9200">
                  <c:v>53</c:v>
                </c:pt>
                <c:pt idx="9201">
                  <c:v>55</c:v>
                </c:pt>
                <c:pt idx="9202">
                  <c:v>46</c:v>
                </c:pt>
                <c:pt idx="9203">
                  <c:v>43</c:v>
                </c:pt>
                <c:pt idx="9204">
                  <c:v>40</c:v>
                </c:pt>
                <c:pt idx="9205">
                  <c:v>50</c:v>
                </c:pt>
                <c:pt idx="9206">
                  <c:v>55</c:v>
                </c:pt>
                <c:pt idx="9207">
                  <c:v>17</c:v>
                </c:pt>
                <c:pt idx="9208">
                  <c:v>18</c:v>
                </c:pt>
                <c:pt idx="9209">
                  <c:v>10</c:v>
                </c:pt>
                <c:pt idx="9210">
                  <c:v>13</c:v>
                </c:pt>
                <c:pt idx="9211">
                  <c:v>23</c:v>
                </c:pt>
                <c:pt idx="9212">
                  <c:v>18</c:v>
                </c:pt>
                <c:pt idx="9213">
                  <c:v>18</c:v>
                </c:pt>
                <c:pt idx="9214">
                  <c:v>17</c:v>
                </c:pt>
                <c:pt idx="9215">
                  <c:v>12</c:v>
                </c:pt>
                <c:pt idx="9216">
                  <c:v>15</c:v>
                </c:pt>
                <c:pt idx="9217">
                  <c:v>24</c:v>
                </c:pt>
                <c:pt idx="9218">
                  <c:v>14</c:v>
                </c:pt>
                <c:pt idx="9219">
                  <c:v>14</c:v>
                </c:pt>
                <c:pt idx="9220">
                  <c:v>15</c:v>
                </c:pt>
                <c:pt idx="9221">
                  <c:v>7</c:v>
                </c:pt>
                <c:pt idx="9222">
                  <c:v>16</c:v>
                </c:pt>
                <c:pt idx="9223">
                  <c:v>26</c:v>
                </c:pt>
                <c:pt idx="9224">
                  <c:v>18</c:v>
                </c:pt>
                <c:pt idx="9225">
                  <c:v>20</c:v>
                </c:pt>
                <c:pt idx="9226">
                  <c:v>18</c:v>
                </c:pt>
                <c:pt idx="9227">
                  <c:v>10</c:v>
                </c:pt>
                <c:pt idx="9228">
                  <c:v>15</c:v>
                </c:pt>
                <c:pt idx="9229">
                  <c:v>27</c:v>
                </c:pt>
                <c:pt idx="9230">
                  <c:v>22</c:v>
                </c:pt>
                <c:pt idx="9231">
                  <c:v>28</c:v>
                </c:pt>
                <c:pt idx="9232">
                  <c:v>29</c:v>
                </c:pt>
                <c:pt idx="9233">
                  <c:v>27</c:v>
                </c:pt>
                <c:pt idx="9234">
                  <c:v>26</c:v>
                </c:pt>
                <c:pt idx="9235">
                  <c:v>33</c:v>
                </c:pt>
                <c:pt idx="9236">
                  <c:v>33</c:v>
                </c:pt>
                <c:pt idx="9237">
                  <c:v>32</c:v>
                </c:pt>
                <c:pt idx="9238">
                  <c:v>25</c:v>
                </c:pt>
                <c:pt idx="9239">
                  <c:v>27</c:v>
                </c:pt>
                <c:pt idx="9240">
                  <c:v>29</c:v>
                </c:pt>
                <c:pt idx="9241">
                  <c:v>41</c:v>
                </c:pt>
                <c:pt idx="9242">
                  <c:v>40</c:v>
                </c:pt>
                <c:pt idx="9243">
                  <c:v>43</c:v>
                </c:pt>
                <c:pt idx="9244">
                  <c:v>35</c:v>
                </c:pt>
                <c:pt idx="9245">
                  <c:v>33</c:v>
                </c:pt>
                <c:pt idx="9246">
                  <c:v>36</c:v>
                </c:pt>
                <c:pt idx="9247">
                  <c:v>43</c:v>
                </c:pt>
                <c:pt idx="9248">
                  <c:v>45</c:v>
                </c:pt>
                <c:pt idx="9249">
                  <c:v>41</c:v>
                </c:pt>
                <c:pt idx="9250">
                  <c:v>37</c:v>
                </c:pt>
                <c:pt idx="9251">
                  <c:v>38</c:v>
                </c:pt>
                <c:pt idx="9252">
                  <c:v>32</c:v>
                </c:pt>
                <c:pt idx="9253">
                  <c:v>40</c:v>
                </c:pt>
                <c:pt idx="9254">
                  <c:v>40</c:v>
                </c:pt>
                <c:pt idx="9255">
                  <c:v>35</c:v>
                </c:pt>
                <c:pt idx="9256">
                  <c:v>28</c:v>
                </c:pt>
                <c:pt idx="9257">
                  <c:v>12</c:v>
                </c:pt>
                <c:pt idx="9258">
                  <c:v>12</c:v>
                </c:pt>
                <c:pt idx="9259">
                  <c:v>20</c:v>
                </c:pt>
                <c:pt idx="9260">
                  <c:v>23</c:v>
                </c:pt>
                <c:pt idx="9261">
                  <c:v>20</c:v>
                </c:pt>
                <c:pt idx="9262">
                  <c:v>14</c:v>
                </c:pt>
                <c:pt idx="9263">
                  <c:v>14</c:v>
                </c:pt>
                <c:pt idx="9264">
                  <c:v>15</c:v>
                </c:pt>
                <c:pt idx="9265">
                  <c:v>22</c:v>
                </c:pt>
                <c:pt idx="9266">
                  <c:v>22</c:v>
                </c:pt>
                <c:pt idx="9267">
                  <c:v>16</c:v>
                </c:pt>
                <c:pt idx="9268">
                  <c:v>11</c:v>
                </c:pt>
                <c:pt idx="9269">
                  <c:v>19</c:v>
                </c:pt>
                <c:pt idx="9270">
                  <c:v>37</c:v>
                </c:pt>
                <c:pt idx="9271">
                  <c:v>60</c:v>
                </c:pt>
                <c:pt idx="9272">
                  <c:v>60</c:v>
                </c:pt>
                <c:pt idx="9273">
                  <c:v>55</c:v>
                </c:pt>
                <c:pt idx="9274">
                  <c:v>47</c:v>
                </c:pt>
                <c:pt idx="9275">
                  <c:v>44</c:v>
                </c:pt>
                <c:pt idx="9276">
                  <c:v>45</c:v>
                </c:pt>
                <c:pt idx="9277">
                  <c:v>55</c:v>
                </c:pt>
                <c:pt idx="9278">
                  <c:v>51</c:v>
                </c:pt>
                <c:pt idx="9279">
                  <c:v>17</c:v>
                </c:pt>
                <c:pt idx="9280">
                  <c:v>16</c:v>
                </c:pt>
                <c:pt idx="9281">
                  <c:v>12</c:v>
                </c:pt>
                <c:pt idx="9282">
                  <c:v>16</c:v>
                </c:pt>
                <c:pt idx="9283">
                  <c:v>28</c:v>
                </c:pt>
                <c:pt idx="9284">
                  <c:v>17</c:v>
                </c:pt>
                <c:pt idx="9285">
                  <c:v>18</c:v>
                </c:pt>
                <c:pt idx="9286">
                  <c:v>17</c:v>
                </c:pt>
                <c:pt idx="9287">
                  <c:v>11</c:v>
                </c:pt>
                <c:pt idx="9288">
                  <c:v>24</c:v>
                </c:pt>
                <c:pt idx="9289">
                  <c:v>39</c:v>
                </c:pt>
                <c:pt idx="9290">
                  <c:v>32</c:v>
                </c:pt>
                <c:pt idx="9291">
                  <c:v>26</c:v>
                </c:pt>
                <c:pt idx="9292">
                  <c:v>32</c:v>
                </c:pt>
                <c:pt idx="9293">
                  <c:v>23</c:v>
                </c:pt>
                <c:pt idx="9294">
                  <c:v>27</c:v>
                </c:pt>
                <c:pt idx="9295">
                  <c:v>39</c:v>
                </c:pt>
                <c:pt idx="9296">
                  <c:v>29</c:v>
                </c:pt>
                <c:pt idx="9297">
                  <c:v>28</c:v>
                </c:pt>
                <c:pt idx="9298">
                  <c:v>30</c:v>
                </c:pt>
                <c:pt idx="9299">
                  <c:v>20</c:v>
                </c:pt>
                <c:pt idx="9300">
                  <c:v>26</c:v>
                </c:pt>
                <c:pt idx="9301">
                  <c:v>37</c:v>
                </c:pt>
                <c:pt idx="9302">
                  <c:v>26</c:v>
                </c:pt>
                <c:pt idx="9303">
                  <c:v>40</c:v>
                </c:pt>
                <c:pt idx="9304">
                  <c:v>35</c:v>
                </c:pt>
                <c:pt idx="9305">
                  <c:v>32</c:v>
                </c:pt>
                <c:pt idx="9306">
                  <c:v>32</c:v>
                </c:pt>
                <c:pt idx="9307">
                  <c:v>37</c:v>
                </c:pt>
                <c:pt idx="9308">
                  <c:v>41</c:v>
                </c:pt>
                <c:pt idx="9309">
                  <c:v>40</c:v>
                </c:pt>
                <c:pt idx="9310">
                  <c:v>38</c:v>
                </c:pt>
                <c:pt idx="9311">
                  <c:v>35</c:v>
                </c:pt>
                <c:pt idx="9312">
                  <c:v>35</c:v>
                </c:pt>
                <c:pt idx="9313">
                  <c:v>36</c:v>
                </c:pt>
                <c:pt idx="9314">
                  <c:v>39</c:v>
                </c:pt>
                <c:pt idx="9315">
                  <c:v>42</c:v>
                </c:pt>
                <c:pt idx="9316">
                  <c:v>38</c:v>
                </c:pt>
                <c:pt idx="9317">
                  <c:v>29</c:v>
                </c:pt>
                <c:pt idx="9318">
                  <c:v>34</c:v>
                </c:pt>
                <c:pt idx="9319">
                  <c:v>43</c:v>
                </c:pt>
                <c:pt idx="9320">
                  <c:v>40</c:v>
                </c:pt>
                <c:pt idx="9321">
                  <c:v>40</c:v>
                </c:pt>
                <c:pt idx="9322">
                  <c:v>34</c:v>
                </c:pt>
                <c:pt idx="9323">
                  <c:v>36</c:v>
                </c:pt>
                <c:pt idx="9324">
                  <c:v>32</c:v>
                </c:pt>
                <c:pt idx="9325">
                  <c:v>43</c:v>
                </c:pt>
                <c:pt idx="9326">
                  <c:v>44</c:v>
                </c:pt>
                <c:pt idx="9327">
                  <c:v>43</c:v>
                </c:pt>
                <c:pt idx="9328">
                  <c:v>40</c:v>
                </c:pt>
                <c:pt idx="9329">
                  <c:v>33</c:v>
                </c:pt>
                <c:pt idx="9330">
                  <c:v>30</c:v>
                </c:pt>
                <c:pt idx="9331">
                  <c:v>41</c:v>
                </c:pt>
                <c:pt idx="9332">
                  <c:v>45</c:v>
                </c:pt>
                <c:pt idx="9333">
                  <c:v>46</c:v>
                </c:pt>
                <c:pt idx="9334">
                  <c:v>39</c:v>
                </c:pt>
                <c:pt idx="9335">
                  <c:v>36</c:v>
                </c:pt>
                <c:pt idx="9336">
                  <c:v>43</c:v>
                </c:pt>
                <c:pt idx="9337">
                  <c:v>50</c:v>
                </c:pt>
                <c:pt idx="9338">
                  <c:v>46</c:v>
                </c:pt>
                <c:pt idx="9339">
                  <c:v>51</c:v>
                </c:pt>
                <c:pt idx="9340">
                  <c:v>37</c:v>
                </c:pt>
                <c:pt idx="9341">
                  <c:v>36</c:v>
                </c:pt>
                <c:pt idx="9342">
                  <c:v>39</c:v>
                </c:pt>
                <c:pt idx="9343">
                  <c:v>44</c:v>
                </c:pt>
                <c:pt idx="9344">
                  <c:v>52</c:v>
                </c:pt>
                <c:pt idx="9345">
                  <c:v>45</c:v>
                </c:pt>
                <c:pt idx="9346">
                  <c:v>37</c:v>
                </c:pt>
                <c:pt idx="9347">
                  <c:v>43</c:v>
                </c:pt>
                <c:pt idx="9348">
                  <c:v>38</c:v>
                </c:pt>
                <c:pt idx="9349">
                  <c:v>42</c:v>
                </c:pt>
                <c:pt idx="9350">
                  <c:v>52</c:v>
                </c:pt>
                <c:pt idx="9351">
                  <c:v>23</c:v>
                </c:pt>
                <c:pt idx="9352">
                  <c:v>28</c:v>
                </c:pt>
                <c:pt idx="9353">
                  <c:v>19</c:v>
                </c:pt>
                <c:pt idx="9354">
                  <c:v>24</c:v>
                </c:pt>
                <c:pt idx="9355">
                  <c:v>34</c:v>
                </c:pt>
                <c:pt idx="9356">
                  <c:v>26</c:v>
                </c:pt>
                <c:pt idx="9357">
                  <c:v>24</c:v>
                </c:pt>
                <c:pt idx="9358">
                  <c:v>24</c:v>
                </c:pt>
                <c:pt idx="9359">
                  <c:v>18</c:v>
                </c:pt>
                <c:pt idx="9360">
                  <c:v>20</c:v>
                </c:pt>
                <c:pt idx="9361">
                  <c:v>34</c:v>
                </c:pt>
                <c:pt idx="9362">
                  <c:v>27</c:v>
                </c:pt>
                <c:pt idx="9363">
                  <c:v>26</c:v>
                </c:pt>
                <c:pt idx="9364">
                  <c:v>27</c:v>
                </c:pt>
                <c:pt idx="9365">
                  <c:v>17</c:v>
                </c:pt>
                <c:pt idx="9366">
                  <c:v>20</c:v>
                </c:pt>
                <c:pt idx="9367">
                  <c:v>33</c:v>
                </c:pt>
                <c:pt idx="9368">
                  <c:v>25</c:v>
                </c:pt>
                <c:pt idx="9369">
                  <c:v>28</c:v>
                </c:pt>
                <c:pt idx="9370">
                  <c:v>23</c:v>
                </c:pt>
                <c:pt idx="9371">
                  <c:v>16</c:v>
                </c:pt>
                <c:pt idx="9372">
                  <c:v>21</c:v>
                </c:pt>
                <c:pt idx="9373">
                  <c:v>33</c:v>
                </c:pt>
                <c:pt idx="9374">
                  <c:v>26</c:v>
                </c:pt>
                <c:pt idx="9375">
                  <c:v>39</c:v>
                </c:pt>
                <c:pt idx="9376">
                  <c:v>32</c:v>
                </c:pt>
                <c:pt idx="9377">
                  <c:v>32</c:v>
                </c:pt>
                <c:pt idx="9378">
                  <c:v>27</c:v>
                </c:pt>
                <c:pt idx="9379">
                  <c:v>40</c:v>
                </c:pt>
                <c:pt idx="9380">
                  <c:v>36</c:v>
                </c:pt>
                <c:pt idx="9381">
                  <c:v>36</c:v>
                </c:pt>
                <c:pt idx="9382">
                  <c:v>35</c:v>
                </c:pt>
                <c:pt idx="9383">
                  <c:v>32</c:v>
                </c:pt>
                <c:pt idx="9384">
                  <c:v>26</c:v>
                </c:pt>
                <c:pt idx="9385">
                  <c:v>39</c:v>
                </c:pt>
                <c:pt idx="9386">
                  <c:v>43</c:v>
                </c:pt>
                <c:pt idx="9387">
                  <c:v>38</c:v>
                </c:pt>
                <c:pt idx="9388">
                  <c:v>32</c:v>
                </c:pt>
                <c:pt idx="9389">
                  <c:v>27</c:v>
                </c:pt>
                <c:pt idx="9390">
                  <c:v>31</c:v>
                </c:pt>
                <c:pt idx="9391">
                  <c:v>33</c:v>
                </c:pt>
                <c:pt idx="9392">
                  <c:v>38</c:v>
                </c:pt>
                <c:pt idx="9393">
                  <c:v>38</c:v>
                </c:pt>
                <c:pt idx="9394">
                  <c:v>31</c:v>
                </c:pt>
                <c:pt idx="9395">
                  <c:v>30</c:v>
                </c:pt>
                <c:pt idx="9396">
                  <c:v>29</c:v>
                </c:pt>
                <c:pt idx="9397">
                  <c:v>37</c:v>
                </c:pt>
                <c:pt idx="9398">
                  <c:v>38</c:v>
                </c:pt>
                <c:pt idx="9399">
                  <c:v>39</c:v>
                </c:pt>
                <c:pt idx="9400">
                  <c:v>30</c:v>
                </c:pt>
                <c:pt idx="9401">
                  <c:v>29</c:v>
                </c:pt>
                <c:pt idx="9402">
                  <c:v>30</c:v>
                </c:pt>
                <c:pt idx="9403">
                  <c:v>34</c:v>
                </c:pt>
                <c:pt idx="9404">
                  <c:v>41</c:v>
                </c:pt>
                <c:pt idx="9405">
                  <c:v>37</c:v>
                </c:pt>
                <c:pt idx="9406">
                  <c:v>38</c:v>
                </c:pt>
                <c:pt idx="9407">
                  <c:v>40</c:v>
                </c:pt>
                <c:pt idx="9408">
                  <c:v>39</c:v>
                </c:pt>
                <c:pt idx="9409">
                  <c:v>40</c:v>
                </c:pt>
                <c:pt idx="9410">
                  <c:v>47</c:v>
                </c:pt>
                <c:pt idx="9411">
                  <c:v>40</c:v>
                </c:pt>
                <c:pt idx="9412">
                  <c:v>40</c:v>
                </c:pt>
                <c:pt idx="9413">
                  <c:v>37</c:v>
                </c:pt>
                <c:pt idx="9414">
                  <c:v>36</c:v>
                </c:pt>
                <c:pt idx="9415">
                  <c:v>43</c:v>
                </c:pt>
                <c:pt idx="9416">
                  <c:v>46</c:v>
                </c:pt>
                <c:pt idx="9417">
                  <c:v>48</c:v>
                </c:pt>
                <c:pt idx="9418">
                  <c:v>37</c:v>
                </c:pt>
                <c:pt idx="9419">
                  <c:v>40</c:v>
                </c:pt>
                <c:pt idx="9420">
                  <c:v>34</c:v>
                </c:pt>
                <c:pt idx="9421">
                  <c:v>41</c:v>
                </c:pt>
                <c:pt idx="9422">
                  <c:v>51</c:v>
                </c:pt>
                <c:pt idx="9423">
                  <c:v>28</c:v>
                </c:pt>
                <c:pt idx="9424">
                  <c:v>28</c:v>
                </c:pt>
                <c:pt idx="9425">
                  <c:v>22</c:v>
                </c:pt>
                <c:pt idx="9426">
                  <c:v>25</c:v>
                </c:pt>
                <c:pt idx="9427">
                  <c:v>39</c:v>
                </c:pt>
                <c:pt idx="9428">
                  <c:v>26</c:v>
                </c:pt>
                <c:pt idx="9429">
                  <c:v>26</c:v>
                </c:pt>
                <c:pt idx="9430">
                  <c:v>31</c:v>
                </c:pt>
                <c:pt idx="9431">
                  <c:v>24</c:v>
                </c:pt>
                <c:pt idx="9432">
                  <c:v>27</c:v>
                </c:pt>
                <c:pt idx="9433">
                  <c:v>36</c:v>
                </c:pt>
                <c:pt idx="9434">
                  <c:v>30</c:v>
                </c:pt>
                <c:pt idx="9435">
                  <c:v>28</c:v>
                </c:pt>
                <c:pt idx="9436">
                  <c:v>31</c:v>
                </c:pt>
                <c:pt idx="9437">
                  <c:v>23</c:v>
                </c:pt>
                <c:pt idx="9438">
                  <c:v>25</c:v>
                </c:pt>
                <c:pt idx="9439">
                  <c:v>36</c:v>
                </c:pt>
                <c:pt idx="9440">
                  <c:v>31</c:v>
                </c:pt>
                <c:pt idx="9441">
                  <c:v>28</c:v>
                </c:pt>
                <c:pt idx="9442">
                  <c:v>28</c:v>
                </c:pt>
                <c:pt idx="9443">
                  <c:v>22</c:v>
                </c:pt>
                <c:pt idx="9444">
                  <c:v>23</c:v>
                </c:pt>
                <c:pt idx="9445">
                  <c:v>33</c:v>
                </c:pt>
                <c:pt idx="9446">
                  <c:v>30</c:v>
                </c:pt>
                <c:pt idx="9447">
                  <c:v>41</c:v>
                </c:pt>
                <c:pt idx="9448">
                  <c:v>34</c:v>
                </c:pt>
                <c:pt idx="9449">
                  <c:v>30</c:v>
                </c:pt>
                <c:pt idx="9450">
                  <c:v>32</c:v>
                </c:pt>
                <c:pt idx="9451">
                  <c:v>39</c:v>
                </c:pt>
                <c:pt idx="9452">
                  <c:v>43</c:v>
                </c:pt>
                <c:pt idx="9453">
                  <c:v>39</c:v>
                </c:pt>
                <c:pt idx="9454">
                  <c:v>36</c:v>
                </c:pt>
                <c:pt idx="9455">
                  <c:v>36</c:v>
                </c:pt>
                <c:pt idx="9456">
                  <c:v>34</c:v>
                </c:pt>
                <c:pt idx="9457">
                  <c:v>39</c:v>
                </c:pt>
                <c:pt idx="9458">
                  <c:v>47</c:v>
                </c:pt>
                <c:pt idx="9459">
                  <c:v>37</c:v>
                </c:pt>
                <c:pt idx="9460">
                  <c:v>36</c:v>
                </c:pt>
                <c:pt idx="9461">
                  <c:v>32</c:v>
                </c:pt>
                <c:pt idx="9462">
                  <c:v>34</c:v>
                </c:pt>
                <c:pt idx="9463">
                  <c:v>41</c:v>
                </c:pt>
                <c:pt idx="9464">
                  <c:v>41</c:v>
                </c:pt>
                <c:pt idx="9465">
                  <c:v>40</c:v>
                </c:pt>
                <c:pt idx="9466">
                  <c:v>33</c:v>
                </c:pt>
                <c:pt idx="9467">
                  <c:v>29</c:v>
                </c:pt>
                <c:pt idx="9468">
                  <c:v>31</c:v>
                </c:pt>
                <c:pt idx="9469">
                  <c:v>40</c:v>
                </c:pt>
                <c:pt idx="9470">
                  <c:v>46</c:v>
                </c:pt>
                <c:pt idx="9471">
                  <c:v>36</c:v>
                </c:pt>
                <c:pt idx="9472">
                  <c:v>35</c:v>
                </c:pt>
                <c:pt idx="9473">
                  <c:v>30</c:v>
                </c:pt>
                <c:pt idx="9474">
                  <c:v>34</c:v>
                </c:pt>
                <c:pt idx="9475">
                  <c:v>39</c:v>
                </c:pt>
                <c:pt idx="9476">
                  <c:v>41</c:v>
                </c:pt>
                <c:pt idx="9477">
                  <c:v>40</c:v>
                </c:pt>
                <c:pt idx="9478">
                  <c:v>37</c:v>
                </c:pt>
                <c:pt idx="9479">
                  <c:v>41</c:v>
                </c:pt>
                <c:pt idx="9480">
                  <c:v>38</c:v>
                </c:pt>
                <c:pt idx="9481">
                  <c:v>51</c:v>
                </c:pt>
                <c:pt idx="9482">
                  <c:v>51</c:v>
                </c:pt>
                <c:pt idx="9483">
                  <c:v>49</c:v>
                </c:pt>
                <c:pt idx="9484">
                  <c:v>40</c:v>
                </c:pt>
                <c:pt idx="9485">
                  <c:v>44</c:v>
                </c:pt>
                <c:pt idx="9486">
                  <c:v>42</c:v>
                </c:pt>
                <c:pt idx="9487">
                  <c:v>50</c:v>
                </c:pt>
                <c:pt idx="9488">
                  <c:v>48</c:v>
                </c:pt>
                <c:pt idx="9489">
                  <c:v>51</c:v>
                </c:pt>
                <c:pt idx="9490">
                  <c:v>37</c:v>
                </c:pt>
                <c:pt idx="9491">
                  <c:v>36</c:v>
                </c:pt>
                <c:pt idx="9492">
                  <c:v>43</c:v>
                </c:pt>
                <c:pt idx="9493">
                  <c:v>52</c:v>
                </c:pt>
                <c:pt idx="9494">
                  <c:v>51</c:v>
                </c:pt>
                <c:pt idx="9495">
                  <c:v>35</c:v>
                </c:pt>
                <c:pt idx="9496">
                  <c:v>36</c:v>
                </c:pt>
                <c:pt idx="9497">
                  <c:v>27</c:v>
                </c:pt>
                <c:pt idx="9498">
                  <c:v>29</c:v>
                </c:pt>
                <c:pt idx="9499">
                  <c:v>37</c:v>
                </c:pt>
                <c:pt idx="9500">
                  <c:v>34</c:v>
                </c:pt>
                <c:pt idx="9501">
                  <c:v>33</c:v>
                </c:pt>
                <c:pt idx="9502">
                  <c:v>33</c:v>
                </c:pt>
                <c:pt idx="9503">
                  <c:v>25</c:v>
                </c:pt>
                <c:pt idx="9504">
                  <c:v>30</c:v>
                </c:pt>
                <c:pt idx="9505">
                  <c:v>36</c:v>
                </c:pt>
                <c:pt idx="9506">
                  <c:v>35</c:v>
                </c:pt>
                <c:pt idx="9507">
                  <c:v>35</c:v>
                </c:pt>
                <c:pt idx="9508">
                  <c:v>36</c:v>
                </c:pt>
                <c:pt idx="9509">
                  <c:v>23</c:v>
                </c:pt>
                <c:pt idx="9510">
                  <c:v>30</c:v>
                </c:pt>
                <c:pt idx="9511">
                  <c:v>36</c:v>
                </c:pt>
                <c:pt idx="9512">
                  <c:v>29</c:v>
                </c:pt>
                <c:pt idx="9513">
                  <c:v>30</c:v>
                </c:pt>
                <c:pt idx="9514">
                  <c:v>35</c:v>
                </c:pt>
                <c:pt idx="9515">
                  <c:v>25</c:v>
                </c:pt>
                <c:pt idx="9516">
                  <c:v>30</c:v>
                </c:pt>
                <c:pt idx="9517">
                  <c:v>41</c:v>
                </c:pt>
                <c:pt idx="9518">
                  <c:v>36</c:v>
                </c:pt>
                <c:pt idx="9519">
                  <c:v>48</c:v>
                </c:pt>
                <c:pt idx="9520">
                  <c:v>41</c:v>
                </c:pt>
                <c:pt idx="9521">
                  <c:v>37</c:v>
                </c:pt>
                <c:pt idx="9522">
                  <c:v>40</c:v>
                </c:pt>
                <c:pt idx="9523">
                  <c:v>46</c:v>
                </c:pt>
                <c:pt idx="9524">
                  <c:v>47</c:v>
                </c:pt>
                <c:pt idx="9525">
                  <c:v>47</c:v>
                </c:pt>
                <c:pt idx="9526">
                  <c:v>44</c:v>
                </c:pt>
                <c:pt idx="9527">
                  <c:v>35</c:v>
                </c:pt>
                <c:pt idx="9528">
                  <c:v>38</c:v>
                </c:pt>
                <c:pt idx="9529">
                  <c:v>44</c:v>
                </c:pt>
                <c:pt idx="9530">
                  <c:v>49</c:v>
                </c:pt>
                <c:pt idx="9531">
                  <c:v>45</c:v>
                </c:pt>
                <c:pt idx="9532">
                  <c:v>42</c:v>
                </c:pt>
                <c:pt idx="9533">
                  <c:v>33</c:v>
                </c:pt>
                <c:pt idx="9534">
                  <c:v>36</c:v>
                </c:pt>
                <c:pt idx="9535">
                  <c:v>39</c:v>
                </c:pt>
                <c:pt idx="9536">
                  <c:v>49</c:v>
                </c:pt>
                <c:pt idx="9537">
                  <c:v>42</c:v>
                </c:pt>
                <c:pt idx="9538">
                  <c:v>43</c:v>
                </c:pt>
                <c:pt idx="9539">
                  <c:v>34</c:v>
                </c:pt>
                <c:pt idx="9540">
                  <c:v>40</c:v>
                </c:pt>
                <c:pt idx="9541">
                  <c:v>43</c:v>
                </c:pt>
                <c:pt idx="9542">
                  <c:v>44</c:v>
                </c:pt>
                <c:pt idx="9543">
                  <c:v>44</c:v>
                </c:pt>
                <c:pt idx="9544">
                  <c:v>42</c:v>
                </c:pt>
                <c:pt idx="9545">
                  <c:v>40</c:v>
                </c:pt>
                <c:pt idx="9546">
                  <c:v>35</c:v>
                </c:pt>
                <c:pt idx="9547">
                  <c:v>48</c:v>
                </c:pt>
                <c:pt idx="9548">
                  <c:v>45</c:v>
                </c:pt>
                <c:pt idx="9549">
                  <c:v>44</c:v>
                </c:pt>
                <c:pt idx="9550">
                  <c:v>44</c:v>
                </c:pt>
                <c:pt idx="9551">
                  <c:v>40</c:v>
                </c:pt>
                <c:pt idx="9552">
                  <c:v>46</c:v>
                </c:pt>
                <c:pt idx="9553">
                  <c:v>55</c:v>
                </c:pt>
                <c:pt idx="9554">
                  <c:v>54</c:v>
                </c:pt>
                <c:pt idx="9555">
                  <c:v>54</c:v>
                </c:pt>
                <c:pt idx="9556">
                  <c:v>47</c:v>
                </c:pt>
                <c:pt idx="9557">
                  <c:v>46</c:v>
                </c:pt>
                <c:pt idx="9558">
                  <c:v>42</c:v>
                </c:pt>
                <c:pt idx="9559">
                  <c:v>50</c:v>
                </c:pt>
                <c:pt idx="9560">
                  <c:v>57</c:v>
                </c:pt>
                <c:pt idx="9561">
                  <c:v>48</c:v>
                </c:pt>
                <c:pt idx="9562">
                  <c:v>41</c:v>
                </c:pt>
                <c:pt idx="9563">
                  <c:v>44</c:v>
                </c:pt>
                <c:pt idx="9564">
                  <c:v>44</c:v>
                </c:pt>
                <c:pt idx="9565">
                  <c:v>48</c:v>
                </c:pt>
                <c:pt idx="9566">
                  <c:v>60</c:v>
                </c:pt>
                <c:pt idx="9567">
                  <c:v>34</c:v>
                </c:pt>
                <c:pt idx="9568">
                  <c:v>39</c:v>
                </c:pt>
                <c:pt idx="9569">
                  <c:v>28</c:v>
                </c:pt>
                <c:pt idx="9570">
                  <c:v>36</c:v>
                </c:pt>
                <c:pt idx="9571">
                  <c:v>43</c:v>
                </c:pt>
                <c:pt idx="9572">
                  <c:v>35</c:v>
                </c:pt>
                <c:pt idx="9573">
                  <c:v>34</c:v>
                </c:pt>
                <c:pt idx="9574">
                  <c:v>37</c:v>
                </c:pt>
                <c:pt idx="9575">
                  <c:v>31</c:v>
                </c:pt>
                <c:pt idx="9576">
                  <c:v>31</c:v>
                </c:pt>
                <c:pt idx="9577">
                  <c:v>41</c:v>
                </c:pt>
                <c:pt idx="9578">
                  <c:v>36</c:v>
                </c:pt>
                <c:pt idx="9579">
                  <c:v>39</c:v>
                </c:pt>
                <c:pt idx="9580">
                  <c:v>36</c:v>
                </c:pt>
                <c:pt idx="9581">
                  <c:v>32</c:v>
                </c:pt>
                <c:pt idx="9582">
                  <c:v>33</c:v>
                </c:pt>
                <c:pt idx="9583">
                  <c:v>47</c:v>
                </c:pt>
                <c:pt idx="9584">
                  <c:v>36</c:v>
                </c:pt>
                <c:pt idx="9585">
                  <c:v>33</c:v>
                </c:pt>
                <c:pt idx="9586">
                  <c:v>38</c:v>
                </c:pt>
                <c:pt idx="9587">
                  <c:v>26</c:v>
                </c:pt>
                <c:pt idx="9588">
                  <c:v>35</c:v>
                </c:pt>
                <c:pt idx="9589">
                  <c:v>40</c:v>
                </c:pt>
                <c:pt idx="9590">
                  <c:v>33</c:v>
                </c:pt>
                <c:pt idx="9591">
                  <c:v>47</c:v>
                </c:pt>
                <c:pt idx="9592">
                  <c:v>40</c:v>
                </c:pt>
                <c:pt idx="9593">
                  <c:v>42</c:v>
                </c:pt>
                <c:pt idx="9594">
                  <c:v>41</c:v>
                </c:pt>
                <c:pt idx="9595">
                  <c:v>52</c:v>
                </c:pt>
                <c:pt idx="9596">
                  <c:v>46</c:v>
                </c:pt>
                <c:pt idx="9597">
                  <c:v>44</c:v>
                </c:pt>
                <c:pt idx="9598">
                  <c:v>40</c:v>
                </c:pt>
                <c:pt idx="9599">
                  <c:v>43</c:v>
                </c:pt>
                <c:pt idx="9600">
                  <c:v>37</c:v>
                </c:pt>
                <c:pt idx="9601">
                  <c:v>47</c:v>
                </c:pt>
                <c:pt idx="9602">
                  <c:v>50</c:v>
                </c:pt>
                <c:pt idx="9603">
                  <c:v>49</c:v>
                </c:pt>
                <c:pt idx="9604">
                  <c:v>47</c:v>
                </c:pt>
                <c:pt idx="9605">
                  <c:v>37</c:v>
                </c:pt>
                <c:pt idx="9606">
                  <c:v>39</c:v>
                </c:pt>
                <c:pt idx="9607">
                  <c:v>47</c:v>
                </c:pt>
                <c:pt idx="9608">
                  <c:v>47</c:v>
                </c:pt>
                <c:pt idx="9609">
                  <c:v>48</c:v>
                </c:pt>
                <c:pt idx="9610">
                  <c:v>39</c:v>
                </c:pt>
                <c:pt idx="9611">
                  <c:v>39</c:v>
                </c:pt>
                <c:pt idx="9612">
                  <c:v>42</c:v>
                </c:pt>
                <c:pt idx="9613">
                  <c:v>45</c:v>
                </c:pt>
                <c:pt idx="9614">
                  <c:v>46</c:v>
                </c:pt>
                <c:pt idx="9615">
                  <c:v>51</c:v>
                </c:pt>
                <c:pt idx="9616">
                  <c:v>43</c:v>
                </c:pt>
                <c:pt idx="9617">
                  <c:v>43</c:v>
                </c:pt>
                <c:pt idx="9618">
                  <c:v>41</c:v>
                </c:pt>
                <c:pt idx="9619">
                  <c:v>48</c:v>
                </c:pt>
                <c:pt idx="9620">
                  <c:v>53</c:v>
                </c:pt>
                <c:pt idx="9621">
                  <c:v>52</c:v>
                </c:pt>
                <c:pt idx="9622">
                  <c:v>44</c:v>
                </c:pt>
                <c:pt idx="9623">
                  <c:v>52</c:v>
                </c:pt>
                <c:pt idx="9624">
                  <c:v>44</c:v>
                </c:pt>
                <c:pt idx="9625">
                  <c:v>50</c:v>
                </c:pt>
                <c:pt idx="9626">
                  <c:v>64</c:v>
                </c:pt>
                <c:pt idx="9627">
                  <c:v>59</c:v>
                </c:pt>
                <c:pt idx="9628">
                  <c:v>42</c:v>
                </c:pt>
                <c:pt idx="9629">
                  <c:v>51</c:v>
                </c:pt>
                <c:pt idx="9630">
                  <c:v>43</c:v>
                </c:pt>
                <c:pt idx="9631">
                  <c:v>59</c:v>
                </c:pt>
                <c:pt idx="9632">
                  <c:v>61</c:v>
                </c:pt>
                <c:pt idx="9633">
                  <c:v>49</c:v>
                </c:pt>
                <c:pt idx="9634">
                  <c:v>49</c:v>
                </c:pt>
                <c:pt idx="9635">
                  <c:v>47</c:v>
                </c:pt>
                <c:pt idx="9636">
                  <c:v>49</c:v>
                </c:pt>
                <c:pt idx="9637">
                  <c:v>50</c:v>
                </c:pt>
                <c:pt idx="9638">
                  <c:v>61</c:v>
                </c:pt>
                <c:pt idx="9639">
                  <c:v>36</c:v>
                </c:pt>
                <c:pt idx="9640">
                  <c:v>36</c:v>
                </c:pt>
                <c:pt idx="9641">
                  <c:v>35</c:v>
                </c:pt>
                <c:pt idx="9642">
                  <c:v>33</c:v>
                </c:pt>
                <c:pt idx="9643">
                  <c:v>50</c:v>
                </c:pt>
                <c:pt idx="9644">
                  <c:v>41</c:v>
                </c:pt>
                <c:pt idx="9645">
                  <c:v>41</c:v>
                </c:pt>
                <c:pt idx="9646">
                  <c:v>42</c:v>
                </c:pt>
                <c:pt idx="9647">
                  <c:v>29</c:v>
                </c:pt>
              </c:numCache>
            </c:numRef>
          </c:xVal>
          <c:yVal>
            <c:numRef>
              <c:f>Sheet1!$C$2:$C$9649</c:f>
              <c:numCache>
                <c:formatCode>"$"#,##0_);[Red]\("$"#,##0\)</c:formatCode>
                <c:ptCount val="9648"/>
                <c:pt idx="0">
                  <c:v>300000</c:v>
                </c:pt>
                <c:pt idx="1">
                  <c:v>150000</c:v>
                </c:pt>
                <c:pt idx="2">
                  <c:v>140000</c:v>
                </c:pt>
                <c:pt idx="3">
                  <c:v>133875</c:v>
                </c:pt>
                <c:pt idx="4">
                  <c:v>162000</c:v>
                </c:pt>
                <c:pt idx="5">
                  <c:v>125000</c:v>
                </c:pt>
                <c:pt idx="6">
                  <c:v>312500</c:v>
                </c:pt>
                <c:pt idx="7">
                  <c:v>135000</c:v>
                </c:pt>
                <c:pt idx="8">
                  <c:v>133000</c:v>
                </c:pt>
                <c:pt idx="9">
                  <c:v>129937.49999999999</c:v>
                </c:pt>
                <c:pt idx="10">
                  <c:v>162000</c:v>
                </c:pt>
                <c:pt idx="11">
                  <c:v>125000</c:v>
                </c:pt>
                <c:pt idx="12">
                  <c:v>305000</c:v>
                </c:pt>
                <c:pt idx="13">
                  <c:v>138750</c:v>
                </c:pt>
                <c:pt idx="14">
                  <c:v>133000</c:v>
                </c:pt>
                <c:pt idx="15">
                  <c:v>125999.99999999999</c:v>
                </c:pt>
                <c:pt idx="16">
                  <c:v>153000</c:v>
                </c:pt>
                <c:pt idx="17">
                  <c:v>118750</c:v>
                </c:pt>
                <c:pt idx="18">
                  <c:v>300000</c:v>
                </c:pt>
                <c:pt idx="19">
                  <c:v>135000</c:v>
                </c:pt>
                <c:pt idx="20">
                  <c:v>125999.99999999999</c:v>
                </c:pt>
                <c:pt idx="21">
                  <c:v>129937.49999999999</c:v>
                </c:pt>
                <c:pt idx="22">
                  <c:v>148500</c:v>
                </c:pt>
                <c:pt idx="23">
                  <c:v>118750</c:v>
                </c:pt>
                <c:pt idx="24">
                  <c:v>366000</c:v>
                </c:pt>
                <c:pt idx="25">
                  <c:v>152625</c:v>
                </c:pt>
                <c:pt idx="26">
                  <c:v>157500</c:v>
                </c:pt>
                <c:pt idx="27">
                  <c:v>148750</c:v>
                </c:pt>
                <c:pt idx="28">
                  <c:v>157500</c:v>
                </c:pt>
                <c:pt idx="29">
                  <c:v>162500</c:v>
                </c:pt>
                <c:pt idx="30">
                  <c:v>375000</c:v>
                </c:pt>
                <c:pt idx="31">
                  <c:v>165000.00000000003</c:v>
                </c:pt>
                <c:pt idx="32">
                  <c:v>161875</c:v>
                </c:pt>
                <c:pt idx="33">
                  <c:v>157500</c:v>
                </c:pt>
                <c:pt idx="34">
                  <c:v>162000</c:v>
                </c:pt>
                <c:pt idx="35">
                  <c:v>170625</c:v>
                </c:pt>
                <c:pt idx="36">
                  <c:v>382500</c:v>
                </c:pt>
                <c:pt idx="37">
                  <c:v>169125.00000000003</c:v>
                </c:pt>
                <c:pt idx="38">
                  <c:v>166250</c:v>
                </c:pt>
                <c:pt idx="39">
                  <c:v>157500</c:v>
                </c:pt>
                <c:pt idx="40">
                  <c:v>166500</c:v>
                </c:pt>
                <c:pt idx="41">
                  <c:v>178750</c:v>
                </c:pt>
                <c:pt idx="42">
                  <c:v>375000</c:v>
                </c:pt>
                <c:pt idx="43">
                  <c:v>169125.00000000003</c:v>
                </c:pt>
                <c:pt idx="44">
                  <c:v>166250</c:v>
                </c:pt>
                <c:pt idx="45">
                  <c:v>161875</c:v>
                </c:pt>
                <c:pt idx="46">
                  <c:v>162000</c:v>
                </c:pt>
                <c:pt idx="47">
                  <c:v>174687.5</c:v>
                </c:pt>
                <c:pt idx="48">
                  <c:v>360000</c:v>
                </c:pt>
                <c:pt idx="49">
                  <c:v>165000.00000000003</c:v>
                </c:pt>
                <c:pt idx="50">
                  <c:v>161875</c:v>
                </c:pt>
                <c:pt idx="51">
                  <c:v>157500</c:v>
                </c:pt>
                <c:pt idx="52">
                  <c:v>162000</c:v>
                </c:pt>
                <c:pt idx="53">
                  <c:v>162500</c:v>
                </c:pt>
                <c:pt idx="54">
                  <c:v>170625</c:v>
                </c:pt>
                <c:pt idx="55">
                  <c:v>175000</c:v>
                </c:pt>
                <c:pt idx="56">
                  <c:v>373750</c:v>
                </c:pt>
                <c:pt idx="57">
                  <c:v>160875.00000000003</c:v>
                </c:pt>
                <c:pt idx="58">
                  <c:v>177100</c:v>
                </c:pt>
                <c:pt idx="59">
                  <c:v>173250</c:v>
                </c:pt>
                <c:pt idx="60">
                  <c:v>170625</c:v>
                </c:pt>
                <c:pt idx="61">
                  <c:v>170625</c:v>
                </c:pt>
                <c:pt idx="62">
                  <c:v>390000</c:v>
                </c:pt>
                <c:pt idx="63">
                  <c:v>165000.00000000003</c:v>
                </c:pt>
                <c:pt idx="64">
                  <c:v>182875</c:v>
                </c:pt>
                <c:pt idx="65">
                  <c:v>173250</c:v>
                </c:pt>
                <c:pt idx="66">
                  <c:v>175500</c:v>
                </c:pt>
                <c:pt idx="67">
                  <c:v>175000</c:v>
                </c:pt>
                <c:pt idx="68">
                  <c:v>78750</c:v>
                </c:pt>
                <c:pt idx="69">
                  <c:v>110250</c:v>
                </c:pt>
                <c:pt idx="70">
                  <c:v>85750</c:v>
                </c:pt>
                <c:pt idx="71">
                  <c:v>110250</c:v>
                </c:pt>
                <c:pt idx="72">
                  <c:v>66000</c:v>
                </c:pt>
                <c:pt idx="73">
                  <c:v>122500</c:v>
                </c:pt>
                <c:pt idx="74">
                  <c:v>74375</c:v>
                </c:pt>
                <c:pt idx="75">
                  <c:v>104125</c:v>
                </c:pt>
                <c:pt idx="76">
                  <c:v>82687.5</c:v>
                </c:pt>
                <c:pt idx="77">
                  <c:v>98437.5</c:v>
                </c:pt>
                <c:pt idx="78">
                  <c:v>60000</c:v>
                </c:pt>
                <c:pt idx="79">
                  <c:v>122500</c:v>
                </c:pt>
                <c:pt idx="80">
                  <c:v>91875</c:v>
                </c:pt>
                <c:pt idx="81">
                  <c:v>122499.99999999999</c:v>
                </c:pt>
                <c:pt idx="82">
                  <c:v>85750</c:v>
                </c:pt>
                <c:pt idx="83">
                  <c:v>108000</c:v>
                </c:pt>
                <c:pt idx="84">
                  <c:v>67500</c:v>
                </c:pt>
                <c:pt idx="85">
                  <c:v>130000</c:v>
                </c:pt>
                <c:pt idx="86">
                  <c:v>94500</c:v>
                </c:pt>
                <c:pt idx="87">
                  <c:v>125999.99999999999</c:v>
                </c:pt>
                <c:pt idx="88">
                  <c:v>88812.5</c:v>
                </c:pt>
                <c:pt idx="89">
                  <c:v>112500</c:v>
                </c:pt>
                <c:pt idx="90">
                  <c:v>70875</c:v>
                </c:pt>
                <c:pt idx="91">
                  <c:v>160000</c:v>
                </c:pt>
                <c:pt idx="92">
                  <c:v>97125</c:v>
                </c:pt>
                <c:pt idx="93">
                  <c:v>129499.99999999999</c:v>
                </c:pt>
                <c:pt idx="94">
                  <c:v>94937.5</c:v>
                </c:pt>
                <c:pt idx="95">
                  <c:v>126000</c:v>
                </c:pt>
                <c:pt idx="96">
                  <c:v>81000</c:v>
                </c:pt>
                <c:pt idx="97">
                  <c:v>190000</c:v>
                </c:pt>
                <c:pt idx="98">
                  <c:v>133000</c:v>
                </c:pt>
                <c:pt idx="99">
                  <c:v>149625</c:v>
                </c:pt>
                <c:pt idx="100">
                  <c:v>112000</c:v>
                </c:pt>
                <c:pt idx="101">
                  <c:v>135000</c:v>
                </c:pt>
                <c:pt idx="102">
                  <c:v>87750</c:v>
                </c:pt>
                <c:pt idx="103">
                  <c:v>250000</c:v>
                </c:pt>
                <c:pt idx="104">
                  <c:v>133000</c:v>
                </c:pt>
                <c:pt idx="105">
                  <c:v>149625</c:v>
                </c:pt>
                <c:pt idx="106">
                  <c:v>154000</c:v>
                </c:pt>
                <c:pt idx="107">
                  <c:v>126000</c:v>
                </c:pt>
                <c:pt idx="108">
                  <c:v>94500</c:v>
                </c:pt>
                <c:pt idx="109">
                  <c:v>243750</c:v>
                </c:pt>
                <c:pt idx="110">
                  <c:v>129499.99999999999</c:v>
                </c:pt>
                <c:pt idx="111">
                  <c:v>145687.5</c:v>
                </c:pt>
                <c:pt idx="112">
                  <c:v>154000</c:v>
                </c:pt>
                <c:pt idx="113">
                  <c:v>117000</c:v>
                </c:pt>
                <c:pt idx="114">
                  <c:v>87750</c:v>
                </c:pt>
                <c:pt idx="115">
                  <c:v>225000</c:v>
                </c:pt>
                <c:pt idx="116">
                  <c:v>133875</c:v>
                </c:pt>
                <c:pt idx="117">
                  <c:v>133875</c:v>
                </c:pt>
                <c:pt idx="118">
                  <c:v>157500</c:v>
                </c:pt>
                <c:pt idx="119">
                  <c:v>140625</c:v>
                </c:pt>
                <c:pt idx="120">
                  <c:v>84375</c:v>
                </c:pt>
                <c:pt idx="121">
                  <c:v>233750.00000000003</c:v>
                </c:pt>
                <c:pt idx="122">
                  <c:v>125999.99999999999</c:v>
                </c:pt>
                <c:pt idx="123">
                  <c:v>125999.99999999999</c:v>
                </c:pt>
                <c:pt idx="124">
                  <c:v>131250</c:v>
                </c:pt>
                <c:pt idx="125">
                  <c:v>135000</c:v>
                </c:pt>
                <c:pt idx="126">
                  <c:v>77625</c:v>
                </c:pt>
                <c:pt idx="127">
                  <c:v>206250.00000000003</c:v>
                </c:pt>
                <c:pt idx="128">
                  <c:v>141750</c:v>
                </c:pt>
                <c:pt idx="129">
                  <c:v>141750</c:v>
                </c:pt>
                <c:pt idx="130">
                  <c:v>144375</c:v>
                </c:pt>
                <c:pt idx="131">
                  <c:v>151875</c:v>
                </c:pt>
                <c:pt idx="132">
                  <c:v>87750</c:v>
                </c:pt>
                <c:pt idx="133">
                  <c:v>233750.00000000003</c:v>
                </c:pt>
                <c:pt idx="134">
                  <c:v>149625</c:v>
                </c:pt>
                <c:pt idx="135">
                  <c:v>149625</c:v>
                </c:pt>
                <c:pt idx="136">
                  <c:v>148750</c:v>
                </c:pt>
                <c:pt idx="137">
                  <c:v>157500</c:v>
                </c:pt>
                <c:pt idx="138">
                  <c:v>87750</c:v>
                </c:pt>
                <c:pt idx="139">
                  <c:v>247500.00000000003</c:v>
                </c:pt>
                <c:pt idx="140">
                  <c:v>108500.00000000001</c:v>
                </c:pt>
                <c:pt idx="141">
                  <c:v>77500</c:v>
                </c:pt>
                <c:pt idx="142">
                  <c:v>135625</c:v>
                </c:pt>
                <c:pt idx="143">
                  <c:v>93750</c:v>
                </c:pt>
                <c:pt idx="144">
                  <c:v>158125.00000000003</c:v>
                </c:pt>
                <c:pt idx="145">
                  <c:v>58125.000000000007</c:v>
                </c:pt>
                <c:pt idx="146">
                  <c:v>115500.00000000001</c:v>
                </c:pt>
                <c:pt idx="147">
                  <c:v>72500</c:v>
                </c:pt>
                <c:pt idx="148">
                  <c:v>126875.00000000001</c:v>
                </c:pt>
                <c:pt idx="149">
                  <c:v>86250</c:v>
                </c:pt>
                <c:pt idx="150">
                  <c:v>137500.00000000003</c:v>
                </c:pt>
                <c:pt idx="151">
                  <c:v>52500.000000000007</c:v>
                </c:pt>
                <c:pt idx="152">
                  <c:v>148750</c:v>
                </c:pt>
                <c:pt idx="153">
                  <c:v>84000</c:v>
                </c:pt>
                <c:pt idx="154">
                  <c:v>147000</c:v>
                </c:pt>
                <c:pt idx="155">
                  <c:v>108000</c:v>
                </c:pt>
                <c:pt idx="156">
                  <c:v>162500</c:v>
                </c:pt>
                <c:pt idx="157">
                  <c:v>63000.000000000007</c:v>
                </c:pt>
                <c:pt idx="158">
                  <c:v>183750.00000000003</c:v>
                </c:pt>
                <c:pt idx="159">
                  <c:v>87750</c:v>
                </c:pt>
                <c:pt idx="160">
                  <c:v>164937.50000000003</c:v>
                </c:pt>
                <c:pt idx="161">
                  <c:v>112500</c:v>
                </c:pt>
                <c:pt idx="162">
                  <c:v>170625</c:v>
                </c:pt>
                <c:pt idx="163">
                  <c:v>84000.000000000015</c:v>
                </c:pt>
                <c:pt idx="164">
                  <c:v>216000</c:v>
                </c:pt>
                <c:pt idx="165">
                  <c:v>121875</c:v>
                </c:pt>
                <c:pt idx="166">
                  <c:v>195000</c:v>
                </c:pt>
                <c:pt idx="167">
                  <c:v>136500</c:v>
                </c:pt>
                <c:pt idx="168">
                  <c:v>196625.00000000003</c:v>
                </c:pt>
                <c:pt idx="169">
                  <c:v>116000</c:v>
                </c:pt>
                <c:pt idx="170">
                  <c:v>234000</c:v>
                </c:pt>
                <c:pt idx="171">
                  <c:v>134062.5</c:v>
                </c:pt>
                <c:pt idx="172">
                  <c:v>214500</c:v>
                </c:pt>
                <c:pt idx="173">
                  <c:v>147000</c:v>
                </c:pt>
                <c:pt idx="174">
                  <c:v>205562.50000000003</c:v>
                </c:pt>
                <c:pt idx="175">
                  <c:v>140000</c:v>
                </c:pt>
                <c:pt idx="176">
                  <c:v>215250.00000000003</c:v>
                </c:pt>
                <c:pt idx="177">
                  <c:v>113750</c:v>
                </c:pt>
                <c:pt idx="178">
                  <c:v>187687.50000000003</c:v>
                </c:pt>
                <c:pt idx="179">
                  <c:v>130500</c:v>
                </c:pt>
                <c:pt idx="180">
                  <c:v>251875</c:v>
                </c:pt>
                <c:pt idx="181">
                  <c:v>93000.000000000015</c:v>
                </c:pt>
                <c:pt idx="182">
                  <c:v>221812.50000000003</c:v>
                </c:pt>
                <c:pt idx="183">
                  <c:v>129500</c:v>
                </c:pt>
                <c:pt idx="184">
                  <c:v>182000.00000000003</c:v>
                </c:pt>
                <c:pt idx="185">
                  <c:v>146250</c:v>
                </c:pt>
                <c:pt idx="186">
                  <c:v>281250</c:v>
                </c:pt>
                <c:pt idx="187">
                  <c:v>87000.000000000015</c:v>
                </c:pt>
                <c:pt idx="188">
                  <c:v>152625.00000000003</c:v>
                </c:pt>
                <c:pt idx="189">
                  <c:v>83250.000000000015</c:v>
                </c:pt>
                <c:pt idx="190">
                  <c:v>127875.00000000004</c:v>
                </c:pt>
                <c:pt idx="191">
                  <c:v>99687.5</c:v>
                </c:pt>
                <c:pt idx="192">
                  <c:v>212062.50000000003</c:v>
                </c:pt>
                <c:pt idx="193">
                  <c:v>54250</c:v>
                </c:pt>
                <c:pt idx="194">
                  <c:v>144375.00000000003</c:v>
                </c:pt>
                <c:pt idx="195">
                  <c:v>78750.000000000015</c:v>
                </c:pt>
                <c:pt idx="196">
                  <c:v>115500.00000000003</c:v>
                </c:pt>
                <c:pt idx="197">
                  <c:v>92812.5</c:v>
                </c:pt>
                <c:pt idx="198">
                  <c:v>190125.00000000003</c:v>
                </c:pt>
                <c:pt idx="199">
                  <c:v>49000</c:v>
                </c:pt>
                <c:pt idx="200">
                  <c:v>144375.00000000003</c:v>
                </c:pt>
                <c:pt idx="201">
                  <c:v>78750.000000000015</c:v>
                </c:pt>
                <c:pt idx="202">
                  <c:v>119625.00000000003</c:v>
                </c:pt>
                <c:pt idx="203">
                  <c:v>96250</c:v>
                </c:pt>
                <c:pt idx="204">
                  <c:v>190125.00000000003</c:v>
                </c:pt>
                <c:pt idx="205">
                  <c:v>54250</c:v>
                </c:pt>
                <c:pt idx="206">
                  <c:v>160875.00000000006</c:v>
                </c:pt>
                <c:pt idx="207">
                  <c:v>87750.000000000015</c:v>
                </c:pt>
                <c:pt idx="208">
                  <c:v>127875.00000000004</c:v>
                </c:pt>
                <c:pt idx="209">
                  <c:v>106562.5</c:v>
                </c:pt>
                <c:pt idx="210">
                  <c:v>204750.00000000003</c:v>
                </c:pt>
                <c:pt idx="211">
                  <c:v>56000</c:v>
                </c:pt>
                <c:pt idx="212">
                  <c:v>98000</c:v>
                </c:pt>
                <c:pt idx="213">
                  <c:v>78750</c:v>
                </c:pt>
                <c:pt idx="214">
                  <c:v>126000</c:v>
                </c:pt>
                <c:pt idx="215">
                  <c:v>86625</c:v>
                </c:pt>
                <c:pt idx="216">
                  <c:v>137500</c:v>
                </c:pt>
                <c:pt idx="217">
                  <c:v>63000</c:v>
                </c:pt>
                <c:pt idx="218">
                  <c:v>105000</c:v>
                </c:pt>
                <c:pt idx="219">
                  <c:v>73125</c:v>
                </c:pt>
                <c:pt idx="220">
                  <c:v>121500</c:v>
                </c:pt>
                <c:pt idx="221">
                  <c:v>82687.5</c:v>
                </c:pt>
                <c:pt idx="222">
                  <c:v>123750.00000000001</c:v>
                </c:pt>
                <c:pt idx="223">
                  <c:v>58500</c:v>
                </c:pt>
                <c:pt idx="224">
                  <c:v>112000</c:v>
                </c:pt>
                <c:pt idx="225">
                  <c:v>73125</c:v>
                </c:pt>
                <c:pt idx="226">
                  <c:v>117000</c:v>
                </c:pt>
                <c:pt idx="227">
                  <c:v>86625</c:v>
                </c:pt>
                <c:pt idx="228">
                  <c:v>116875.00000000001</c:v>
                </c:pt>
                <c:pt idx="229">
                  <c:v>56250</c:v>
                </c:pt>
                <c:pt idx="230">
                  <c:v>144000</c:v>
                </c:pt>
                <c:pt idx="231">
                  <c:v>75000</c:v>
                </c:pt>
                <c:pt idx="232">
                  <c:v>125000</c:v>
                </c:pt>
                <c:pt idx="233">
                  <c:v>82687.5</c:v>
                </c:pt>
                <c:pt idx="234">
                  <c:v>116875.00000000001</c:v>
                </c:pt>
                <c:pt idx="235">
                  <c:v>78000</c:v>
                </c:pt>
                <c:pt idx="236">
                  <c:v>144000</c:v>
                </c:pt>
                <c:pt idx="237">
                  <c:v>81250</c:v>
                </c:pt>
                <c:pt idx="238">
                  <c:v>130000</c:v>
                </c:pt>
                <c:pt idx="239">
                  <c:v>86625</c:v>
                </c:pt>
                <c:pt idx="240">
                  <c:v>123750.00000000001</c:v>
                </c:pt>
                <c:pt idx="241">
                  <c:v>81250</c:v>
                </c:pt>
                <c:pt idx="242">
                  <c:v>162000</c:v>
                </c:pt>
                <c:pt idx="243">
                  <c:v>93750</c:v>
                </c:pt>
                <c:pt idx="244">
                  <c:v>150000</c:v>
                </c:pt>
                <c:pt idx="245">
                  <c:v>98437.5</c:v>
                </c:pt>
                <c:pt idx="246">
                  <c:v>137500</c:v>
                </c:pt>
                <c:pt idx="247">
                  <c:v>104000</c:v>
                </c:pt>
                <c:pt idx="248">
                  <c:v>171000</c:v>
                </c:pt>
                <c:pt idx="249">
                  <c:v>100000</c:v>
                </c:pt>
                <c:pt idx="250">
                  <c:v>150000</c:v>
                </c:pt>
                <c:pt idx="251">
                  <c:v>102375</c:v>
                </c:pt>
                <c:pt idx="252">
                  <c:v>192500.00000000003</c:v>
                </c:pt>
                <c:pt idx="253">
                  <c:v>91000</c:v>
                </c:pt>
                <c:pt idx="254">
                  <c:v>180000</c:v>
                </c:pt>
                <c:pt idx="255">
                  <c:v>116875.00000000001</c:v>
                </c:pt>
                <c:pt idx="256">
                  <c:v>145000</c:v>
                </c:pt>
                <c:pt idx="257">
                  <c:v>118124.99999999999</c:v>
                </c:pt>
                <c:pt idx="258">
                  <c:v>222750.00000000003</c:v>
                </c:pt>
                <c:pt idx="259">
                  <c:v>84500</c:v>
                </c:pt>
                <c:pt idx="260">
                  <c:v>170000</c:v>
                </c:pt>
                <c:pt idx="261">
                  <c:v>116875.00000000001</c:v>
                </c:pt>
                <c:pt idx="262">
                  <c:v>140000</c:v>
                </c:pt>
                <c:pt idx="263">
                  <c:v>113750</c:v>
                </c:pt>
                <c:pt idx="264">
                  <c:v>214500.00000000003</c:v>
                </c:pt>
                <c:pt idx="265">
                  <c:v>91000</c:v>
                </c:pt>
                <c:pt idx="266">
                  <c:v>160000</c:v>
                </c:pt>
                <c:pt idx="267">
                  <c:v>110000.00000000001</c:v>
                </c:pt>
                <c:pt idx="268">
                  <c:v>130000</c:v>
                </c:pt>
                <c:pt idx="269">
                  <c:v>109375</c:v>
                </c:pt>
                <c:pt idx="270">
                  <c:v>198000.00000000003</c:v>
                </c:pt>
                <c:pt idx="271">
                  <c:v>84500</c:v>
                </c:pt>
                <c:pt idx="272">
                  <c:v>165000</c:v>
                </c:pt>
                <c:pt idx="273">
                  <c:v>113437.50000000001</c:v>
                </c:pt>
                <c:pt idx="274">
                  <c:v>135000</c:v>
                </c:pt>
                <c:pt idx="275">
                  <c:v>113750</c:v>
                </c:pt>
                <c:pt idx="276">
                  <c:v>198000.00000000003</c:v>
                </c:pt>
                <c:pt idx="277">
                  <c:v>91000</c:v>
                </c:pt>
                <c:pt idx="278">
                  <c:v>180000</c:v>
                </c:pt>
                <c:pt idx="279">
                  <c:v>123750.00000000001</c:v>
                </c:pt>
                <c:pt idx="280">
                  <c:v>140000</c:v>
                </c:pt>
                <c:pt idx="281">
                  <c:v>122499.99999999999</c:v>
                </c:pt>
                <c:pt idx="282">
                  <c:v>206250.00000000003</c:v>
                </c:pt>
                <c:pt idx="283">
                  <c:v>94250</c:v>
                </c:pt>
                <c:pt idx="284">
                  <c:v>85500</c:v>
                </c:pt>
                <c:pt idx="285">
                  <c:v>43312.5</c:v>
                </c:pt>
                <c:pt idx="286">
                  <c:v>33687.5</c:v>
                </c:pt>
                <c:pt idx="287">
                  <c:v>20000</c:v>
                </c:pt>
                <c:pt idx="288">
                  <c:v>33687.499999999993</c:v>
                </c:pt>
                <c:pt idx="289">
                  <c:v>61875</c:v>
                </c:pt>
                <c:pt idx="290">
                  <c:v>94500</c:v>
                </c:pt>
                <c:pt idx="291">
                  <c:v>27562.5</c:v>
                </c:pt>
                <c:pt idx="292">
                  <c:v>27562.5</c:v>
                </c:pt>
                <c:pt idx="293">
                  <c:v>16000</c:v>
                </c:pt>
                <c:pt idx="294">
                  <c:v>33687.499999999993</c:v>
                </c:pt>
                <c:pt idx="295">
                  <c:v>61875</c:v>
                </c:pt>
                <c:pt idx="296">
                  <c:v>99000</c:v>
                </c:pt>
                <c:pt idx="297">
                  <c:v>35000</c:v>
                </c:pt>
                <c:pt idx="298">
                  <c:v>31499.999999999996</c:v>
                </c:pt>
                <c:pt idx="299">
                  <c:v>13500</c:v>
                </c:pt>
                <c:pt idx="300">
                  <c:v>26250</c:v>
                </c:pt>
                <c:pt idx="301">
                  <c:v>56250</c:v>
                </c:pt>
                <c:pt idx="302">
                  <c:v>90000</c:v>
                </c:pt>
                <c:pt idx="303">
                  <c:v>26250</c:v>
                </c:pt>
                <c:pt idx="304">
                  <c:v>21000</c:v>
                </c:pt>
                <c:pt idx="305">
                  <c:v>13500</c:v>
                </c:pt>
                <c:pt idx="306">
                  <c:v>21000</c:v>
                </c:pt>
                <c:pt idx="307">
                  <c:v>56250</c:v>
                </c:pt>
                <c:pt idx="308">
                  <c:v>118800</c:v>
                </c:pt>
                <c:pt idx="309">
                  <c:v>38500</c:v>
                </c:pt>
                <c:pt idx="310">
                  <c:v>30624.999999999996</c:v>
                </c:pt>
                <c:pt idx="311">
                  <c:v>20000</c:v>
                </c:pt>
                <c:pt idx="312">
                  <c:v>26250</c:v>
                </c:pt>
                <c:pt idx="313">
                  <c:v>81250</c:v>
                </c:pt>
                <c:pt idx="314">
                  <c:v>100000</c:v>
                </c:pt>
                <c:pt idx="315">
                  <c:v>39375</c:v>
                </c:pt>
                <c:pt idx="316">
                  <c:v>28000</c:v>
                </c:pt>
                <c:pt idx="317">
                  <c:v>28000</c:v>
                </c:pt>
                <c:pt idx="318">
                  <c:v>30624.999999999996</c:v>
                </c:pt>
                <c:pt idx="319">
                  <c:v>96250.000000000015</c:v>
                </c:pt>
                <c:pt idx="320">
                  <c:v>115000</c:v>
                </c:pt>
                <c:pt idx="321">
                  <c:v>51187.500000000007</c:v>
                </c:pt>
                <c:pt idx="322">
                  <c:v>35000</c:v>
                </c:pt>
                <c:pt idx="323">
                  <c:v>32000</c:v>
                </c:pt>
                <c:pt idx="324">
                  <c:v>39375</c:v>
                </c:pt>
                <c:pt idx="325">
                  <c:v>110000.00000000001</c:v>
                </c:pt>
                <c:pt idx="326">
                  <c:v>110000</c:v>
                </c:pt>
                <c:pt idx="327">
                  <c:v>51187.500000000007</c:v>
                </c:pt>
                <c:pt idx="328">
                  <c:v>35000</c:v>
                </c:pt>
                <c:pt idx="329">
                  <c:v>36000</c:v>
                </c:pt>
                <c:pt idx="330">
                  <c:v>35000</c:v>
                </c:pt>
                <c:pt idx="331">
                  <c:v>103125.00000000001</c:v>
                </c:pt>
                <c:pt idx="332">
                  <c:v>100000</c:v>
                </c:pt>
                <c:pt idx="333">
                  <c:v>47250.000000000007</c:v>
                </c:pt>
                <c:pt idx="334">
                  <c:v>28000</c:v>
                </c:pt>
                <c:pt idx="335">
                  <c:v>28000</c:v>
                </c:pt>
                <c:pt idx="336">
                  <c:v>30624.999999999996</c:v>
                </c:pt>
                <c:pt idx="337">
                  <c:v>68750.000000000015</c:v>
                </c:pt>
                <c:pt idx="338">
                  <c:v>102000</c:v>
                </c:pt>
                <c:pt idx="339">
                  <c:v>43750</c:v>
                </c:pt>
                <c:pt idx="340">
                  <c:v>26250</c:v>
                </c:pt>
                <c:pt idx="341">
                  <c:v>25000</c:v>
                </c:pt>
                <c:pt idx="342">
                  <c:v>26250</c:v>
                </c:pt>
                <c:pt idx="343">
                  <c:v>81249.999999999985</c:v>
                </c:pt>
                <c:pt idx="344">
                  <c:v>96000</c:v>
                </c:pt>
                <c:pt idx="345">
                  <c:v>43750</c:v>
                </c:pt>
                <c:pt idx="346">
                  <c:v>34125</c:v>
                </c:pt>
                <c:pt idx="347">
                  <c:v>35000</c:v>
                </c:pt>
                <c:pt idx="348">
                  <c:v>31499.999999999996</c:v>
                </c:pt>
                <c:pt idx="349">
                  <c:v>81249.999999999985</c:v>
                </c:pt>
                <c:pt idx="350">
                  <c:v>120000</c:v>
                </c:pt>
                <c:pt idx="351">
                  <c:v>52500</c:v>
                </c:pt>
                <c:pt idx="352">
                  <c:v>43750</c:v>
                </c:pt>
                <c:pt idx="353">
                  <c:v>40000</c:v>
                </c:pt>
                <c:pt idx="354">
                  <c:v>42000</c:v>
                </c:pt>
                <c:pt idx="355">
                  <c:v>97499.999999999985</c:v>
                </c:pt>
                <c:pt idx="356">
                  <c:v>43500</c:v>
                </c:pt>
                <c:pt idx="357">
                  <c:v>65250</c:v>
                </c:pt>
                <c:pt idx="358">
                  <c:v>47250</c:v>
                </c:pt>
                <c:pt idx="359">
                  <c:v>73500</c:v>
                </c:pt>
                <c:pt idx="360">
                  <c:v>37500</c:v>
                </c:pt>
                <c:pt idx="361">
                  <c:v>82687.5</c:v>
                </c:pt>
                <c:pt idx="362">
                  <c:v>50625</c:v>
                </c:pt>
                <c:pt idx="363">
                  <c:v>68250</c:v>
                </c:pt>
                <c:pt idx="364">
                  <c:v>49875</c:v>
                </c:pt>
                <c:pt idx="365">
                  <c:v>59500</c:v>
                </c:pt>
                <c:pt idx="366">
                  <c:v>30000</c:v>
                </c:pt>
                <c:pt idx="367">
                  <c:v>78750</c:v>
                </c:pt>
                <c:pt idx="368">
                  <c:v>70875</c:v>
                </c:pt>
                <c:pt idx="369">
                  <c:v>94500</c:v>
                </c:pt>
                <c:pt idx="370">
                  <c:v>52500</c:v>
                </c:pt>
                <c:pt idx="371">
                  <c:v>63000</c:v>
                </c:pt>
                <c:pt idx="372">
                  <c:v>36000</c:v>
                </c:pt>
                <c:pt idx="373">
                  <c:v>78750</c:v>
                </c:pt>
                <c:pt idx="374">
                  <c:v>49000</c:v>
                </c:pt>
                <c:pt idx="375">
                  <c:v>73500</c:v>
                </c:pt>
                <c:pt idx="376">
                  <c:v>45937.499999999985</c:v>
                </c:pt>
                <c:pt idx="377">
                  <c:v>57375.000000000007</c:v>
                </c:pt>
                <c:pt idx="378">
                  <c:v>34125</c:v>
                </c:pt>
                <c:pt idx="379">
                  <c:v>90000.000000000015</c:v>
                </c:pt>
                <c:pt idx="380">
                  <c:v>52500</c:v>
                </c:pt>
                <c:pt idx="381">
                  <c:v>81375</c:v>
                </c:pt>
                <c:pt idx="382">
                  <c:v>54687.499999999985</c:v>
                </c:pt>
                <c:pt idx="383">
                  <c:v>86625</c:v>
                </c:pt>
                <c:pt idx="384">
                  <c:v>67500</c:v>
                </c:pt>
                <c:pt idx="385">
                  <c:v>180000</c:v>
                </c:pt>
                <c:pt idx="386">
                  <c:v>125999.99999999999</c:v>
                </c:pt>
                <c:pt idx="387">
                  <c:v>140000</c:v>
                </c:pt>
                <c:pt idx="388">
                  <c:v>102375</c:v>
                </c:pt>
                <c:pt idx="389">
                  <c:v>121500</c:v>
                </c:pt>
                <c:pt idx="390">
                  <c:v>75000</c:v>
                </c:pt>
                <c:pt idx="391">
                  <c:v>240625.00000000003</c:v>
                </c:pt>
                <c:pt idx="392">
                  <c:v>148500</c:v>
                </c:pt>
                <c:pt idx="393">
                  <c:v>165000</c:v>
                </c:pt>
                <c:pt idx="394">
                  <c:v>175499.99999999997</c:v>
                </c:pt>
                <c:pt idx="395">
                  <c:v>129375</c:v>
                </c:pt>
                <c:pt idx="396">
                  <c:v>100625</c:v>
                </c:pt>
                <c:pt idx="397">
                  <c:v>280500</c:v>
                </c:pt>
                <c:pt idx="398">
                  <c:v>160000</c:v>
                </c:pt>
                <c:pt idx="399">
                  <c:v>176000</c:v>
                </c:pt>
                <c:pt idx="400">
                  <c:v>194999.99999999997</c:v>
                </c:pt>
                <c:pt idx="401">
                  <c:v>131250</c:v>
                </c:pt>
                <c:pt idx="402">
                  <c:v>101062.50000000001</c:v>
                </c:pt>
                <c:pt idx="403">
                  <c:v>255750.00000000003</c:v>
                </c:pt>
                <c:pt idx="404">
                  <c:v>159500</c:v>
                </c:pt>
                <c:pt idx="405">
                  <c:v>148500</c:v>
                </c:pt>
                <c:pt idx="406">
                  <c:v>174000</c:v>
                </c:pt>
                <c:pt idx="407">
                  <c:v>135000</c:v>
                </c:pt>
                <c:pt idx="408">
                  <c:v>86625</c:v>
                </c:pt>
                <c:pt idx="409">
                  <c:v>185625.00000000003</c:v>
                </c:pt>
                <c:pt idx="410">
                  <c:v>99999.999999999985</c:v>
                </c:pt>
                <c:pt idx="411">
                  <c:v>99999.999999999985</c:v>
                </c:pt>
                <c:pt idx="412">
                  <c:v>103499.99999999999</c:v>
                </c:pt>
                <c:pt idx="413">
                  <c:v>95625</c:v>
                </c:pt>
                <c:pt idx="414">
                  <c:v>56000</c:v>
                </c:pt>
                <c:pt idx="415">
                  <c:v>158125</c:v>
                </c:pt>
                <c:pt idx="416">
                  <c:v>115999.99999999999</c:v>
                </c:pt>
                <c:pt idx="417">
                  <c:v>115999.99999999999</c:v>
                </c:pt>
                <c:pt idx="418">
                  <c:v>169000</c:v>
                </c:pt>
                <c:pt idx="419">
                  <c:v>162500</c:v>
                </c:pt>
                <c:pt idx="420">
                  <c:v>99750</c:v>
                </c:pt>
                <c:pt idx="421">
                  <c:v>259875.00000000003</c:v>
                </c:pt>
                <c:pt idx="422">
                  <c:v>197999.99999999997</c:v>
                </c:pt>
                <c:pt idx="423">
                  <c:v>197999.99999999997</c:v>
                </c:pt>
                <c:pt idx="424">
                  <c:v>188499.99999999997</c:v>
                </c:pt>
                <c:pt idx="425">
                  <c:v>186875</c:v>
                </c:pt>
                <c:pt idx="426">
                  <c:v>110250</c:v>
                </c:pt>
                <c:pt idx="427">
                  <c:v>298375</c:v>
                </c:pt>
                <c:pt idx="428">
                  <c:v>105187.50000000001</c:v>
                </c:pt>
                <c:pt idx="429">
                  <c:v>35437.5</c:v>
                </c:pt>
                <c:pt idx="430">
                  <c:v>31499.999999999996</c:v>
                </c:pt>
                <c:pt idx="431">
                  <c:v>11999.999999999998</c:v>
                </c:pt>
                <c:pt idx="432">
                  <c:v>24062.499999999993</c:v>
                </c:pt>
                <c:pt idx="433">
                  <c:v>30375</c:v>
                </c:pt>
                <c:pt idx="434">
                  <c:v>117562.50000000001</c:v>
                </c:pt>
                <c:pt idx="435">
                  <c:v>19687.5</c:v>
                </c:pt>
                <c:pt idx="436">
                  <c:v>24499.999999999996</c:v>
                </c:pt>
                <c:pt idx="437">
                  <c:v>7999.9999999999991</c:v>
                </c:pt>
                <c:pt idx="438">
                  <c:v>24062.499999999993</c:v>
                </c:pt>
                <c:pt idx="439">
                  <c:v>30375</c:v>
                </c:pt>
                <c:pt idx="440">
                  <c:v>122375.00000000001</c:v>
                </c:pt>
                <c:pt idx="441">
                  <c:v>26250</c:v>
                </c:pt>
                <c:pt idx="442">
                  <c:v>27999.999999999996</c:v>
                </c:pt>
                <c:pt idx="443">
                  <c:v>4500</c:v>
                </c:pt>
                <c:pt idx="444">
                  <c:v>13500</c:v>
                </c:pt>
                <c:pt idx="445">
                  <c:v>21875</c:v>
                </c:pt>
                <c:pt idx="446">
                  <c:v>112500</c:v>
                </c:pt>
                <c:pt idx="447">
                  <c:v>22500</c:v>
                </c:pt>
                <c:pt idx="448">
                  <c:v>21000</c:v>
                </c:pt>
                <c:pt idx="449">
                  <c:v>11812.5</c:v>
                </c:pt>
                <c:pt idx="450">
                  <c:v>13500</c:v>
                </c:pt>
                <c:pt idx="451">
                  <c:v>25000</c:v>
                </c:pt>
                <c:pt idx="452">
                  <c:v>141000</c:v>
                </c:pt>
                <c:pt idx="453">
                  <c:v>31500.000000000004</c:v>
                </c:pt>
                <c:pt idx="454">
                  <c:v>28875.000000000004</c:v>
                </c:pt>
                <c:pt idx="455">
                  <c:v>19250</c:v>
                </c:pt>
                <c:pt idx="456">
                  <c:v>24375</c:v>
                </c:pt>
                <c:pt idx="457">
                  <c:v>52500</c:v>
                </c:pt>
                <c:pt idx="458">
                  <c:v>178750</c:v>
                </c:pt>
                <c:pt idx="459">
                  <c:v>52500.000000000007</c:v>
                </c:pt>
                <c:pt idx="460">
                  <c:v>38500</c:v>
                </c:pt>
                <c:pt idx="461">
                  <c:v>33000</c:v>
                </c:pt>
                <c:pt idx="462">
                  <c:v>34125</c:v>
                </c:pt>
                <c:pt idx="463">
                  <c:v>63000</c:v>
                </c:pt>
                <c:pt idx="464">
                  <c:v>178750</c:v>
                </c:pt>
                <c:pt idx="465">
                  <c:v>63000.000000000007</c:v>
                </c:pt>
                <c:pt idx="466">
                  <c:v>49500</c:v>
                </c:pt>
                <c:pt idx="467">
                  <c:v>38500</c:v>
                </c:pt>
                <c:pt idx="468">
                  <c:v>45500</c:v>
                </c:pt>
                <c:pt idx="469">
                  <c:v>78750</c:v>
                </c:pt>
                <c:pt idx="470">
                  <c:v>187687.50000000003</c:v>
                </c:pt>
                <c:pt idx="471">
                  <c:v>63000.000000000007</c:v>
                </c:pt>
                <c:pt idx="472">
                  <c:v>49500</c:v>
                </c:pt>
                <c:pt idx="473">
                  <c:v>44000</c:v>
                </c:pt>
                <c:pt idx="474">
                  <c:v>39812.5</c:v>
                </c:pt>
                <c:pt idx="475">
                  <c:v>73500</c:v>
                </c:pt>
                <c:pt idx="476">
                  <c:v>154375</c:v>
                </c:pt>
                <c:pt idx="477">
                  <c:v>41250</c:v>
                </c:pt>
                <c:pt idx="478">
                  <c:v>31499.999999999996</c:v>
                </c:pt>
                <c:pt idx="479">
                  <c:v>27562.5</c:v>
                </c:pt>
                <c:pt idx="480">
                  <c:v>20624.999999999996</c:v>
                </c:pt>
                <c:pt idx="481">
                  <c:v>33750</c:v>
                </c:pt>
                <c:pt idx="482">
                  <c:v>120000</c:v>
                </c:pt>
                <c:pt idx="483">
                  <c:v>33750</c:v>
                </c:pt>
                <c:pt idx="484">
                  <c:v>21875</c:v>
                </c:pt>
                <c:pt idx="485">
                  <c:v>17500</c:v>
                </c:pt>
                <c:pt idx="486">
                  <c:v>18000</c:v>
                </c:pt>
                <c:pt idx="487">
                  <c:v>36562.499999999993</c:v>
                </c:pt>
                <c:pt idx="488">
                  <c:v>144375</c:v>
                </c:pt>
                <c:pt idx="489">
                  <c:v>42000</c:v>
                </c:pt>
                <c:pt idx="490">
                  <c:v>46800</c:v>
                </c:pt>
                <c:pt idx="491">
                  <c:v>42000</c:v>
                </c:pt>
                <c:pt idx="492">
                  <c:v>36750</c:v>
                </c:pt>
                <c:pt idx="493">
                  <c:v>56250</c:v>
                </c:pt>
                <c:pt idx="494">
                  <c:v>182875.00000000003</c:v>
                </c:pt>
                <c:pt idx="495">
                  <c:v>57750.000000000007</c:v>
                </c:pt>
                <c:pt idx="496">
                  <c:v>54000.000000000007</c:v>
                </c:pt>
                <c:pt idx="497">
                  <c:v>42000</c:v>
                </c:pt>
                <c:pt idx="498">
                  <c:v>42875</c:v>
                </c:pt>
                <c:pt idx="499">
                  <c:v>61875</c:v>
                </c:pt>
                <c:pt idx="500">
                  <c:v>63000</c:v>
                </c:pt>
                <c:pt idx="501">
                  <c:v>50625</c:v>
                </c:pt>
                <c:pt idx="502">
                  <c:v>81000</c:v>
                </c:pt>
                <c:pt idx="503">
                  <c:v>47250</c:v>
                </c:pt>
                <c:pt idx="504">
                  <c:v>68750</c:v>
                </c:pt>
                <c:pt idx="505">
                  <c:v>42750</c:v>
                </c:pt>
                <c:pt idx="506">
                  <c:v>73500</c:v>
                </c:pt>
                <c:pt idx="507">
                  <c:v>47812.5</c:v>
                </c:pt>
                <c:pt idx="508">
                  <c:v>76500</c:v>
                </c:pt>
                <c:pt idx="509">
                  <c:v>43312.5</c:v>
                </c:pt>
                <c:pt idx="510">
                  <c:v>55000.000000000007</c:v>
                </c:pt>
                <c:pt idx="511">
                  <c:v>36000</c:v>
                </c:pt>
                <c:pt idx="512">
                  <c:v>99000</c:v>
                </c:pt>
                <c:pt idx="513">
                  <c:v>54999.999999999993</c:v>
                </c:pt>
                <c:pt idx="514">
                  <c:v>88000</c:v>
                </c:pt>
                <c:pt idx="515">
                  <c:v>57749.999999999985</c:v>
                </c:pt>
                <c:pt idx="516">
                  <c:v>57750.000000000007</c:v>
                </c:pt>
                <c:pt idx="517">
                  <c:v>41250</c:v>
                </c:pt>
                <c:pt idx="518">
                  <c:v>132000</c:v>
                </c:pt>
                <c:pt idx="519">
                  <c:v>56875</c:v>
                </c:pt>
                <c:pt idx="520">
                  <c:v>104000</c:v>
                </c:pt>
                <c:pt idx="521">
                  <c:v>62999.999999999993</c:v>
                </c:pt>
                <c:pt idx="522">
                  <c:v>71500</c:v>
                </c:pt>
                <c:pt idx="523">
                  <c:v>56000</c:v>
                </c:pt>
                <c:pt idx="524">
                  <c:v>148500</c:v>
                </c:pt>
                <c:pt idx="525">
                  <c:v>78000</c:v>
                </c:pt>
                <c:pt idx="526">
                  <c:v>117000</c:v>
                </c:pt>
                <c:pt idx="527">
                  <c:v>72000</c:v>
                </c:pt>
                <c:pt idx="528">
                  <c:v>78000.000000000015</c:v>
                </c:pt>
                <c:pt idx="529">
                  <c:v>90000</c:v>
                </c:pt>
                <c:pt idx="530">
                  <c:v>189000</c:v>
                </c:pt>
                <c:pt idx="531">
                  <c:v>107250</c:v>
                </c:pt>
                <c:pt idx="532">
                  <c:v>160875</c:v>
                </c:pt>
                <c:pt idx="533">
                  <c:v>101999.99999999999</c:v>
                </c:pt>
                <c:pt idx="534">
                  <c:v>117000.00000000001</c:v>
                </c:pt>
                <c:pt idx="535">
                  <c:v>120000</c:v>
                </c:pt>
                <c:pt idx="536">
                  <c:v>180000</c:v>
                </c:pt>
                <c:pt idx="537">
                  <c:v>97500</c:v>
                </c:pt>
                <c:pt idx="538">
                  <c:v>143000</c:v>
                </c:pt>
                <c:pt idx="539">
                  <c:v>94500</c:v>
                </c:pt>
                <c:pt idx="540">
                  <c:v>178750</c:v>
                </c:pt>
                <c:pt idx="541">
                  <c:v>80000</c:v>
                </c:pt>
                <c:pt idx="542">
                  <c:v>182000</c:v>
                </c:pt>
                <c:pt idx="543">
                  <c:v>113750</c:v>
                </c:pt>
                <c:pt idx="544">
                  <c:v>136500</c:v>
                </c:pt>
                <c:pt idx="545">
                  <c:v>108062.5</c:v>
                </c:pt>
                <c:pt idx="546">
                  <c:v>195937.50000000003</c:v>
                </c:pt>
                <c:pt idx="547">
                  <c:v>64000</c:v>
                </c:pt>
                <c:pt idx="548">
                  <c:v>126000.00000000003</c:v>
                </c:pt>
                <c:pt idx="549">
                  <c:v>78000.000000000015</c:v>
                </c:pt>
                <c:pt idx="550">
                  <c:v>94500.000000000029</c:v>
                </c:pt>
                <c:pt idx="551">
                  <c:v>72000</c:v>
                </c:pt>
                <c:pt idx="552">
                  <c:v>140000.00000000003</c:v>
                </c:pt>
                <c:pt idx="553">
                  <c:v>50625.000000000015</c:v>
                </c:pt>
                <c:pt idx="554">
                  <c:v>115500.00000000003</c:v>
                </c:pt>
                <c:pt idx="555">
                  <c:v>71500.000000000015</c:v>
                </c:pt>
                <c:pt idx="556">
                  <c:v>78750.000000000015</c:v>
                </c:pt>
                <c:pt idx="557">
                  <c:v>63000.000000000007</c:v>
                </c:pt>
                <c:pt idx="558">
                  <c:v>113750.00000000003</c:v>
                </c:pt>
                <c:pt idx="559">
                  <c:v>42187.500000000015</c:v>
                </c:pt>
                <c:pt idx="560">
                  <c:v>120750.00000000003</c:v>
                </c:pt>
                <c:pt idx="561">
                  <c:v>74750.000000000015</c:v>
                </c:pt>
                <c:pt idx="562">
                  <c:v>89250.000000000015</c:v>
                </c:pt>
                <c:pt idx="563">
                  <c:v>72000</c:v>
                </c:pt>
                <c:pt idx="564">
                  <c:v>122500.00000000003</c:v>
                </c:pt>
                <c:pt idx="565">
                  <c:v>53437.500000000015</c:v>
                </c:pt>
                <c:pt idx="566">
                  <c:v>141750.00000000003</c:v>
                </c:pt>
                <c:pt idx="567">
                  <c:v>87750.000000000029</c:v>
                </c:pt>
                <c:pt idx="568">
                  <c:v>99750.000000000029</c:v>
                </c:pt>
                <c:pt idx="569">
                  <c:v>85500.000000000015</c:v>
                </c:pt>
                <c:pt idx="570">
                  <c:v>140000.00000000003</c:v>
                </c:pt>
                <c:pt idx="571">
                  <c:v>56250.000000000015</c:v>
                </c:pt>
                <c:pt idx="572">
                  <c:v>44625.000000000007</c:v>
                </c:pt>
                <c:pt idx="573">
                  <c:v>34000</c:v>
                </c:pt>
                <c:pt idx="574">
                  <c:v>59500.000000000007</c:v>
                </c:pt>
                <c:pt idx="575">
                  <c:v>33000</c:v>
                </c:pt>
                <c:pt idx="576">
                  <c:v>50625</c:v>
                </c:pt>
                <c:pt idx="577">
                  <c:v>28500.000000000004</c:v>
                </c:pt>
                <c:pt idx="578">
                  <c:v>55125.000000000007</c:v>
                </c:pt>
                <c:pt idx="579">
                  <c:v>34000</c:v>
                </c:pt>
                <c:pt idx="580">
                  <c:v>59500.000000000007</c:v>
                </c:pt>
                <c:pt idx="581">
                  <c:v>33000</c:v>
                </c:pt>
                <c:pt idx="582">
                  <c:v>45000</c:v>
                </c:pt>
                <c:pt idx="583">
                  <c:v>24000.000000000004</c:v>
                </c:pt>
                <c:pt idx="584">
                  <c:v>77000.000000000015</c:v>
                </c:pt>
                <c:pt idx="585">
                  <c:v>40000</c:v>
                </c:pt>
                <c:pt idx="586">
                  <c:v>77000</c:v>
                </c:pt>
                <c:pt idx="587">
                  <c:v>49499.999999999993</c:v>
                </c:pt>
                <c:pt idx="588">
                  <c:v>45000</c:v>
                </c:pt>
                <c:pt idx="589">
                  <c:v>28875</c:v>
                </c:pt>
                <c:pt idx="590">
                  <c:v>110250.00000000001</c:v>
                </c:pt>
                <c:pt idx="591">
                  <c:v>42250</c:v>
                </c:pt>
                <c:pt idx="592">
                  <c:v>85312.500000000015</c:v>
                </c:pt>
                <c:pt idx="593">
                  <c:v>49500</c:v>
                </c:pt>
                <c:pt idx="594">
                  <c:v>56875</c:v>
                </c:pt>
                <c:pt idx="595">
                  <c:v>39000.000000000007</c:v>
                </c:pt>
                <c:pt idx="596">
                  <c:v>157500</c:v>
                </c:pt>
                <c:pt idx="597">
                  <c:v>85312.5</c:v>
                </c:pt>
                <c:pt idx="598">
                  <c:v>121875</c:v>
                </c:pt>
                <c:pt idx="599">
                  <c:v>74249.999999999985</c:v>
                </c:pt>
                <c:pt idx="600">
                  <c:v>73937.500000000015</c:v>
                </c:pt>
                <c:pt idx="601">
                  <c:v>114000</c:v>
                </c:pt>
                <c:pt idx="602">
                  <c:v>217500</c:v>
                </c:pt>
                <c:pt idx="603">
                  <c:v>130812.49999999999</c:v>
                </c:pt>
                <c:pt idx="604">
                  <c:v>186875</c:v>
                </c:pt>
                <c:pt idx="605">
                  <c:v>131625</c:v>
                </c:pt>
                <c:pt idx="606">
                  <c:v>147875.00000000003</c:v>
                </c:pt>
                <c:pt idx="607">
                  <c:v>159375.00000000003</c:v>
                </c:pt>
                <c:pt idx="608">
                  <c:v>226687.5</c:v>
                </c:pt>
                <c:pt idx="609">
                  <c:v>131250</c:v>
                </c:pt>
                <c:pt idx="610">
                  <c:v>181125</c:v>
                </c:pt>
                <c:pt idx="611">
                  <c:v>123499.99999999999</c:v>
                </c:pt>
                <c:pt idx="612">
                  <c:v>220500.00000000003</c:v>
                </c:pt>
                <c:pt idx="613">
                  <c:v>111562.50000000001</c:v>
                </c:pt>
                <c:pt idx="614">
                  <c:v>228375</c:v>
                </c:pt>
                <c:pt idx="615">
                  <c:v>151875.00000000003</c:v>
                </c:pt>
                <c:pt idx="616">
                  <c:v>173250</c:v>
                </c:pt>
                <c:pt idx="617">
                  <c:v>140000</c:v>
                </c:pt>
                <c:pt idx="618">
                  <c:v>225000.00000000003</c:v>
                </c:pt>
                <c:pt idx="619">
                  <c:v>80000</c:v>
                </c:pt>
                <c:pt idx="620">
                  <c:v>156000.00000000003</c:v>
                </c:pt>
                <c:pt idx="621">
                  <c:v>105000.00000000001</c:v>
                </c:pt>
                <c:pt idx="622">
                  <c:v>117000.00000000003</c:v>
                </c:pt>
                <c:pt idx="623">
                  <c:v>91000.000000000015</c:v>
                </c:pt>
                <c:pt idx="624">
                  <c:v>165000.00000000009</c:v>
                </c:pt>
                <c:pt idx="625">
                  <c:v>59500</c:v>
                </c:pt>
                <c:pt idx="626">
                  <c:v>115500.00000000003</c:v>
                </c:pt>
                <c:pt idx="627">
                  <c:v>78750.000000000015</c:v>
                </c:pt>
                <c:pt idx="628">
                  <c:v>77000.000000000015</c:v>
                </c:pt>
                <c:pt idx="629">
                  <c:v>62562.500000000007</c:v>
                </c:pt>
                <c:pt idx="630">
                  <c:v>107250.00000000003</c:v>
                </c:pt>
                <c:pt idx="631">
                  <c:v>49000</c:v>
                </c:pt>
                <c:pt idx="632">
                  <c:v>126500.00000000003</c:v>
                </c:pt>
                <c:pt idx="633">
                  <c:v>86250.000000000015</c:v>
                </c:pt>
                <c:pt idx="634">
                  <c:v>93500.000000000015</c:v>
                </c:pt>
                <c:pt idx="635">
                  <c:v>91000.000000000015</c:v>
                </c:pt>
                <c:pt idx="636">
                  <c:v>154687.50000000009</c:v>
                </c:pt>
                <c:pt idx="637">
                  <c:v>80000.000000000015</c:v>
                </c:pt>
                <c:pt idx="638">
                  <c:v>182000.00000000006</c:v>
                </c:pt>
                <c:pt idx="639">
                  <c:v>122500.00000000003</c:v>
                </c:pt>
                <c:pt idx="640">
                  <c:v>130000.00000000003</c:v>
                </c:pt>
                <c:pt idx="641">
                  <c:v>113750.00000000001</c:v>
                </c:pt>
                <c:pt idx="642">
                  <c:v>175312.50000000009</c:v>
                </c:pt>
                <c:pt idx="643">
                  <c:v>84000.000000000015</c:v>
                </c:pt>
                <c:pt idx="644">
                  <c:v>54000</c:v>
                </c:pt>
                <c:pt idx="645">
                  <c:v>56250</c:v>
                </c:pt>
                <c:pt idx="646">
                  <c:v>56250</c:v>
                </c:pt>
                <c:pt idx="647">
                  <c:v>45000</c:v>
                </c:pt>
                <c:pt idx="648">
                  <c:v>34375.000000000007</c:v>
                </c:pt>
                <c:pt idx="649">
                  <c:v>50000</c:v>
                </c:pt>
                <c:pt idx="650">
                  <c:v>66000</c:v>
                </c:pt>
                <c:pt idx="651">
                  <c:v>56250</c:v>
                </c:pt>
                <c:pt idx="652">
                  <c:v>56250</c:v>
                </c:pt>
                <c:pt idx="653">
                  <c:v>45000</c:v>
                </c:pt>
                <c:pt idx="654">
                  <c:v>30937.500000000004</c:v>
                </c:pt>
                <c:pt idx="655">
                  <c:v>42500</c:v>
                </c:pt>
                <c:pt idx="656">
                  <c:v>86250</c:v>
                </c:pt>
                <c:pt idx="657">
                  <c:v>63750</c:v>
                </c:pt>
                <c:pt idx="658">
                  <c:v>69062.499999999985</c:v>
                </c:pt>
                <c:pt idx="659">
                  <c:v>63374.999999999978</c:v>
                </c:pt>
                <c:pt idx="660">
                  <c:v>30625</c:v>
                </c:pt>
                <c:pt idx="661">
                  <c:v>48749.999999999993</c:v>
                </c:pt>
                <c:pt idx="662">
                  <c:v>115500</c:v>
                </c:pt>
                <c:pt idx="663">
                  <c:v>65625</c:v>
                </c:pt>
                <c:pt idx="664">
                  <c:v>75000</c:v>
                </c:pt>
                <c:pt idx="665">
                  <c:v>54000</c:v>
                </c:pt>
                <c:pt idx="666">
                  <c:v>32500</c:v>
                </c:pt>
                <c:pt idx="667">
                  <c:v>56000</c:v>
                </c:pt>
                <c:pt idx="668">
                  <c:v>99000</c:v>
                </c:pt>
                <c:pt idx="669">
                  <c:v>65000</c:v>
                </c:pt>
                <c:pt idx="670">
                  <c:v>65000</c:v>
                </c:pt>
                <c:pt idx="671">
                  <c:v>54000</c:v>
                </c:pt>
                <c:pt idx="672">
                  <c:v>32500</c:v>
                </c:pt>
                <c:pt idx="673">
                  <c:v>80000</c:v>
                </c:pt>
                <c:pt idx="674">
                  <c:v>168750</c:v>
                </c:pt>
                <c:pt idx="675">
                  <c:v>125000</c:v>
                </c:pt>
                <c:pt idx="676">
                  <c:v>125000</c:v>
                </c:pt>
                <c:pt idx="677">
                  <c:v>120000</c:v>
                </c:pt>
                <c:pt idx="678">
                  <c:v>79687.500000000015</c:v>
                </c:pt>
                <c:pt idx="679">
                  <c:v>135000</c:v>
                </c:pt>
                <c:pt idx="680">
                  <c:v>198000</c:v>
                </c:pt>
                <c:pt idx="681">
                  <c:v>143437.50000000003</c:v>
                </c:pt>
                <c:pt idx="682">
                  <c:v>132812.50000000003</c:v>
                </c:pt>
                <c:pt idx="683">
                  <c:v>126000</c:v>
                </c:pt>
                <c:pt idx="684">
                  <c:v>122187.50000000001</c:v>
                </c:pt>
                <c:pt idx="685">
                  <c:v>115000</c:v>
                </c:pt>
                <c:pt idx="686">
                  <c:v>197625.00000000003</c:v>
                </c:pt>
                <c:pt idx="687">
                  <c:v>150000.00000000003</c:v>
                </c:pt>
                <c:pt idx="688">
                  <c:v>117187.50000000003</c:v>
                </c:pt>
                <c:pt idx="689">
                  <c:v>129375.00000000001</c:v>
                </c:pt>
                <c:pt idx="690">
                  <c:v>107812.5</c:v>
                </c:pt>
                <c:pt idx="691">
                  <c:v>64000</c:v>
                </c:pt>
                <c:pt idx="692">
                  <c:v>126000.00000000001</c:v>
                </c:pt>
                <c:pt idx="693">
                  <c:v>112500.00000000004</c:v>
                </c:pt>
                <c:pt idx="694">
                  <c:v>78750.000000000015</c:v>
                </c:pt>
                <c:pt idx="695">
                  <c:v>84000.000000000015</c:v>
                </c:pt>
                <c:pt idx="696">
                  <c:v>85000.000000000015</c:v>
                </c:pt>
                <c:pt idx="697">
                  <c:v>58500</c:v>
                </c:pt>
                <c:pt idx="698">
                  <c:v>99000.000000000015</c:v>
                </c:pt>
                <c:pt idx="699">
                  <c:v>89375.000000000015</c:v>
                </c:pt>
                <c:pt idx="700">
                  <c:v>56250.000000000007</c:v>
                </c:pt>
                <c:pt idx="701">
                  <c:v>63000.000000000007</c:v>
                </c:pt>
                <c:pt idx="702">
                  <c:v>56875</c:v>
                </c:pt>
                <c:pt idx="703">
                  <c:v>56250.000000000015</c:v>
                </c:pt>
                <c:pt idx="704">
                  <c:v>108000.00000000001</c:v>
                </c:pt>
                <c:pt idx="705">
                  <c:v>101562.50000000003</c:v>
                </c:pt>
                <c:pt idx="706">
                  <c:v>71250.000000000015</c:v>
                </c:pt>
                <c:pt idx="707">
                  <c:v>94500.000000000015</c:v>
                </c:pt>
                <c:pt idx="708">
                  <c:v>95625.000000000015</c:v>
                </c:pt>
                <c:pt idx="709">
                  <c:v>104500.00000000001</c:v>
                </c:pt>
                <c:pt idx="710">
                  <c:v>180000.00000000003</c:v>
                </c:pt>
                <c:pt idx="711">
                  <c:v>159375.00000000003</c:v>
                </c:pt>
                <c:pt idx="712">
                  <c:v>110000.00000000001</c:v>
                </c:pt>
                <c:pt idx="713">
                  <c:v>132000</c:v>
                </c:pt>
                <c:pt idx="714">
                  <c:v>106875.00000000001</c:v>
                </c:pt>
                <c:pt idx="715">
                  <c:v>109250.00000000003</c:v>
                </c:pt>
                <c:pt idx="716">
                  <c:v>212625</c:v>
                </c:pt>
                <c:pt idx="717">
                  <c:v>133875</c:v>
                </c:pt>
                <c:pt idx="718">
                  <c:v>74375</c:v>
                </c:pt>
                <c:pt idx="719">
                  <c:v>84000</c:v>
                </c:pt>
                <c:pt idx="720">
                  <c:v>144375</c:v>
                </c:pt>
                <c:pt idx="721">
                  <c:v>191250</c:v>
                </c:pt>
                <c:pt idx="722">
                  <c:v>222750</c:v>
                </c:pt>
                <c:pt idx="723">
                  <c:v>118124.99999999999</c:v>
                </c:pt>
                <c:pt idx="724">
                  <c:v>70000</c:v>
                </c:pt>
                <c:pt idx="725">
                  <c:v>81000</c:v>
                </c:pt>
                <c:pt idx="726">
                  <c:v>144375</c:v>
                </c:pt>
                <c:pt idx="727">
                  <c:v>191250</c:v>
                </c:pt>
                <c:pt idx="728">
                  <c:v>216675</c:v>
                </c:pt>
                <c:pt idx="729">
                  <c:v>118124.99999999999</c:v>
                </c:pt>
                <c:pt idx="730">
                  <c:v>67812.5</c:v>
                </c:pt>
                <c:pt idx="731">
                  <c:v>75000</c:v>
                </c:pt>
                <c:pt idx="732">
                  <c:v>129937.50000000001</c:v>
                </c:pt>
                <c:pt idx="733">
                  <c:v>174375</c:v>
                </c:pt>
                <c:pt idx="734">
                  <c:v>207562.5</c:v>
                </c:pt>
                <c:pt idx="735">
                  <c:v>114187.5</c:v>
                </c:pt>
                <c:pt idx="736">
                  <c:v>63437.5</c:v>
                </c:pt>
                <c:pt idx="737">
                  <c:v>78000</c:v>
                </c:pt>
                <c:pt idx="738">
                  <c:v>129937.50000000001</c:v>
                </c:pt>
                <c:pt idx="739">
                  <c:v>180000</c:v>
                </c:pt>
                <c:pt idx="740">
                  <c:v>264825.00000000006</c:v>
                </c:pt>
                <c:pt idx="741">
                  <c:v>149187.5</c:v>
                </c:pt>
                <c:pt idx="742">
                  <c:v>93750</c:v>
                </c:pt>
                <c:pt idx="743">
                  <c:v>105000</c:v>
                </c:pt>
                <c:pt idx="744">
                  <c:v>152250</c:v>
                </c:pt>
                <c:pt idx="745">
                  <c:v>268125</c:v>
                </c:pt>
                <c:pt idx="746">
                  <c:v>290250</c:v>
                </c:pt>
                <c:pt idx="747">
                  <c:v>158812.5</c:v>
                </c:pt>
                <c:pt idx="748">
                  <c:v>100000</c:v>
                </c:pt>
                <c:pt idx="749">
                  <c:v>116250</c:v>
                </c:pt>
                <c:pt idx="750">
                  <c:v>176312.5</c:v>
                </c:pt>
                <c:pt idx="751">
                  <c:v>323750</c:v>
                </c:pt>
                <c:pt idx="752">
                  <c:v>336375</c:v>
                </c:pt>
                <c:pt idx="753">
                  <c:v>189000.00000000003</c:v>
                </c:pt>
                <c:pt idx="754">
                  <c:v>113437.50000000001</c:v>
                </c:pt>
                <c:pt idx="755">
                  <c:v>127875.00000000001</c:v>
                </c:pt>
                <c:pt idx="756">
                  <c:v>182000</c:v>
                </c:pt>
                <c:pt idx="757">
                  <c:v>341250</c:v>
                </c:pt>
                <c:pt idx="758">
                  <c:v>329062.5</c:v>
                </c:pt>
                <c:pt idx="759">
                  <c:v>189000.00000000003</c:v>
                </c:pt>
                <c:pt idx="760">
                  <c:v>113437.50000000001</c:v>
                </c:pt>
                <c:pt idx="761">
                  <c:v>104625</c:v>
                </c:pt>
                <c:pt idx="762">
                  <c:v>144375</c:v>
                </c:pt>
                <c:pt idx="763">
                  <c:v>277500.00000000006</c:v>
                </c:pt>
                <c:pt idx="764">
                  <c:v>259875.00000000006</c:v>
                </c:pt>
                <c:pt idx="765">
                  <c:v>148750.00000000003</c:v>
                </c:pt>
                <c:pt idx="766">
                  <c:v>84375</c:v>
                </c:pt>
                <c:pt idx="767">
                  <c:v>97875</c:v>
                </c:pt>
                <c:pt idx="768">
                  <c:v>139562.5</c:v>
                </c:pt>
                <c:pt idx="769">
                  <c:v>247500.00000000003</c:v>
                </c:pt>
                <c:pt idx="770">
                  <c:v>270000.00000000006</c:v>
                </c:pt>
                <c:pt idx="771">
                  <c:v>144375.00000000003</c:v>
                </c:pt>
                <c:pt idx="772">
                  <c:v>90625.000000000029</c:v>
                </c:pt>
                <c:pt idx="773">
                  <c:v>105000.00000000003</c:v>
                </c:pt>
                <c:pt idx="774">
                  <c:v>147000</c:v>
                </c:pt>
                <c:pt idx="775">
                  <c:v>268125</c:v>
                </c:pt>
                <c:pt idx="776">
                  <c:v>263250.00000000006</c:v>
                </c:pt>
                <c:pt idx="777">
                  <c:v>140000.00000000003</c:v>
                </c:pt>
                <c:pt idx="778">
                  <c:v>93125.000000000029</c:v>
                </c:pt>
                <c:pt idx="779">
                  <c:v>116250.00000000003</c:v>
                </c:pt>
                <c:pt idx="780">
                  <c:v>170625</c:v>
                </c:pt>
                <c:pt idx="781">
                  <c:v>297500</c:v>
                </c:pt>
                <c:pt idx="782">
                  <c:v>314437.5</c:v>
                </c:pt>
                <c:pt idx="783">
                  <c:v>168437.5</c:v>
                </c:pt>
                <c:pt idx="784">
                  <c:v>113437.50000000001</c:v>
                </c:pt>
                <c:pt idx="785">
                  <c:v>127875.00000000001</c:v>
                </c:pt>
                <c:pt idx="786">
                  <c:v>176312.5</c:v>
                </c:pt>
                <c:pt idx="787">
                  <c:v>306250</c:v>
                </c:pt>
                <c:pt idx="788">
                  <c:v>55125.000000000007</c:v>
                </c:pt>
                <c:pt idx="789">
                  <c:v>26250</c:v>
                </c:pt>
                <c:pt idx="790">
                  <c:v>18750</c:v>
                </c:pt>
                <c:pt idx="791">
                  <c:v>10500.000000000002</c:v>
                </c:pt>
                <c:pt idx="792">
                  <c:v>20249.999999999996</c:v>
                </c:pt>
                <c:pt idx="793">
                  <c:v>39375</c:v>
                </c:pt>
                <c:pt idx="794">
                  <c:v>61250.000000000007</c:v>
                </c:pt>
                <c:pt idx="795">
                  <c:v>15750</c:v>
                </c:pt>
                <c:pt idx="796">
                  <c:v>15000</c:v>
                </c:pt>
                <c:pt idx="797">
                  <c:v>7875.0000000000018</c:v>
                </c:pt>
                <c:pt idx="798">
                  <c:v>20249.999999999996</c:v>
                </c:pt>
                <c:pt idx="799">
                  <c:v>35437.5</c:v>
                </c:pt>
                <c:pt idx="800">
                  <c:v>62300.000000000007</c:v>
                </c:pt>
                <c:pt idx="801">
                  <c:v>15000</c:v>
                </c:pt>
                <c:pt idx="802">
                  <c:v>15750.000000000002</c:v>
                </c:pt>
                <c:pt idx="803">
                  <c:v>3062.5000000000005</c:v>
                </c:pt>
                <c:pt idx="804">
                  <c:v>11250</c:v>
                </c:pt>
                <c:pt idx="805">
                  <c:v>31500</c:v>
                </c:pt>
                <c:pt idx="806">
                  <c:v>56000.000000000007</c:v>
                </c:pt>
                <c:pt idx="807">
                  <c:v>12000</c:v>
                </c:pt>
                <c:pt idx="808">
                  <c:v>9000</c:v>
                </c:pt>
                <c:pt idx="809">
                  <c:v>3062.5000000000005</c:v>
                </c:pt>
                <c:pt idx="810">
                  <c:v>7500</c:v>
                </c:pt>
                <c:pt idx="811">
                  <c:v>31500</c:v>
                </c:pt>
                <c:pt idx="812">
                  <c:v>77875.000000000015</c:v>
                </c:pt>
                <c:pt idx="813">
                  <c:v>20250.000000000004</c:v>
                </c:pt>
                <c:pt idx="814">
                  <c:v>15000</c:v>
                </c:pt>
                <c:pt idx="815">
                  <c:v>7000.0000000000009</c:v>
                </c:pt>
                <c:pt idx="816">
                  <c:v>12374.999999999998</c:v>
                </c:pt>
                <c:pt idx="817">
                  <c:v>47250</c:v>
                </c:pt>
                <c:pt idx="818">
                  <c:v>66937.5</c:v>
                </c:pt>
                <c:pt idx="819">
                  <c:v>21000.000000000004</c:v>
                </c:pt>
                <c:pt idx="820">
                  <c:v>18375</c:v>
                </c:pt>
                <c:pt idx="821">
                  <c:v>18375</c:v>
                </c:pt>
                <c:pt idx="822">
                  <c:v>22500</c:v>
                </c:pt>
                <c:pt idx="823">
                  <c:v>80437.500000000015</c:v>
                </c:pt>
                <c:pt idx="824">
                  <c:v>96250.000000000015</c:v>
                </c:pt>
                <c:pt idx="825">
                  <c:v>40500.000000000007</c:v>
                </c:pt>
                <c:pt idx="826">
                  <c:v>27000</c:v>
                </c:pt>
                <c:pt idx="827">
                  <c:v>24500.000000000004</c:v>
                </c:pt>
                <c:pt idx="828">
                  <c:v>30000</c:v>
                </c:pt>
                <c:pt idx="829">
                  <c:v>92812.500000000015</c:v>
                </c:pt>
                <c:pt idx="830">
                  <c:v>91875.000000000015</c:v>
                </c:pt>
                <c:pt idx="831">
                  <c:v>40500.000000000007</c:v>
                </c:pt>
                <c:pt idx="832">
                  <c:v>27000</c:v>
                </c:pt>
                <c:pt idx="833">
                  <c:v>21437.500000000004</c:v>
                </c:pt>
                <c:pt idx="834">
                  <c:v>20250</c:v>
                </c:pt>
                <c:pt idx="835">
                  <c:v>73125</c:v>
                </c:pt>
                <c:pt idx="836">
                  <c:v>70875</c:v>
                </c:pt>
                <c:pt idx="837">
                  <c:v>30000.000000000004</c:v>
                </c:pt>
                <c:pt idx="838">
                  <c:v>11250</c:v>
                </c:pt>
                <c:pt idx="839">
                  <c:v>10937.500000000002</c:v>
                </c:pt>
                <c:pt idx="840">
                  <c:v>13125</c:v>
                </c:pt>
                <c:pt idx="841">
                  <c:v>36000</c:v>
                </c:pt>
                <c:pt idx="842">
                  <c:v>59062.499999999993</c:v>
                </c:pt>
                <c:pt idx="843">
                  <c:v>21000</c:v>
                </c:pt>
                <c:pt idx="844">
                  <c:v>10500</c:v>
                </c:pt>
                <c:pt idx="845">
                  <c:v>9187.5</c:v>
                </c:pt>
                <c:pt idx="846">
                  <c:v>10124.999999999998</c:v>
                </c:pt>
                <c:pt idx="847">
                  <c:v>44999.999999999985</c:v>
                </c:pt>
                <c:pt idx="848">
                  <c:v>61250.000000000007</c:v>
                </c:pt>
                <c:pt idx="849">
                  <c:v>24000</c:v>
                </c:pt>
                <c:pt idx="850">
                  <c:v>17400</c:v>
                </c:pt>
                <c:pt idx="851">
                  <c:v>21000.000000000004</c:v>
                </c:pt>
                <c:pt idx="852">
                  <c:v>20624.999999999996</c:v>
                </c:pt>
                <c:pt idx="853">
                  <c:v>60749.999999999985</c:v>
                </c:pt>
                <c:pt idx="854">
                  <c:v>91437.5</c:v>
                </c:pt>
                <c:pt idx="855">
                  <c:v>37125</c:v>
                </c:pt>
                <c:pt idx="856">
                  <c:v>30375</c:v>
                </c:pt>
                <c:pt idx="857">
                  <c:v>27562.500000000004</c:v>
                </c:pt>
                <c:pt idx="858">
                  <c:v>28874.999999999996</c:v>
                </c:pt>
                <c:pt idx="859">
                  <c:v>74249.999999999985</c:v>
                </c:pt>
                <c:pt idx="860">
                  <c:v>74812.5</c:v>
                </c:pt>
                <c:pt idx="861">
                  <c:v>64125</c:v>
                </c:pt>
                <c:pt idx="862">
                  <c:v>96187.5</c:v>
                </c:pt>
                <c:pt idx="863">
                  <c:v>58499.999999999993</c:v>
                </c:pt>
                <c:pt idx="864">
                  <c:v>82500.000000000015</c:v>
                </c:pt>
                <c:pt idx="865">
                  <c:v>53437.5</c:v>
                </c:pt>
                <c:pt idx="866">
                  <c:v>82687.5</c:v>
                </c:pt>
                <c:pt idx="867">
                  <c:v>57375</c:v>
                </c:pt>
                <c:pt idx="868">
                  <c:v>91125</c:v>
                </c:pt>
                <c:pt idx="869">
                  <c:v>53999.999999999993</c:v>
                </c:pt>
                <c:pt idx="870">
                  <c:v>67500.000000000015</c:v>
                </c:pt>
                <c:pt idx="871">
                  <c:v>47812.5</c:v>
                </c:pt>
                <c:pt idx="872">
                  <c:v>90562.5</c:v>
                </c:pt>
                <c:pt idx="873">
                  <c:v>57375</c:v>
                </c:pt>
                <c:pt idx="874">
                  <c:v>86062.5</c:v>
                </c:pt>
                <c:pt idx="875">
                  <c:v>58499.999999999993</c:v>
                </c:pt>
                <c:pt idx="876">
                  <c:v>60000.000000000007</c:v>
                </c:pt>
                <c:pt idx="877">
                  <c:v>45000</c:v>
                </c:pt>
                <c:pt idx="878">
                  <c:v>116437.5</c:v>
                </c:pt>
                <c:pt idx="879">
                  <c:v>50625</c:v>
                </c:pt>
                <c:pt idx="880">
                  <c:v>81000</c:v>
                </c:pt>
                <c:pt idx="881">
                  <c:v>47999.999999999993</c:v>
                </c:pt>
                <c:pt idx="882">
                  <c:v>54000.000000000007</c:v>
                </c:pt>
                <c:pt idx="883">
                  <c:v>56250</c:v>
                </c:pt>
                <c:pt idx="884">
                  <c:v>103500</c:v>
                </c:pt>
                <c:pt idx="885">
                  <c:v>57375</c:v>
                </c:pt>
                <c:pt idx="886">
                  <c:v>86062.5</c:v>
                </c:pt>
                <c:pt idx="887">
                  <c:v>51999.999999999993</c:v>
                </c:pt>
                <c:pt idx="888">
                  <c:v>60750.000000000007</c:v>
                </c:pt>
                <c:pt idx="889">
                  <c:v>60000</c:v>
                </c:pt>
                <c:pt idx="890">
                  <c:v>121500</c:v>
                </c:pt>
                <c:pt idx="891">
                  <c:v>70875</c:v>
                </c:pt>
                <c:pt idx="892">
                  <c:v>111375</c:v>
                </c:pt>
                <c:pt idx="893">
                  <c:v>68000</c:v>
                </c:pt>
                <c:pt idx="894">
                  <c:v>81000.000000000015</c:v>
                </c:pt>
                <c:pt idx="895">
                  <c:v>90000</c:v>
                </c:pt>
                <c:pt idx="896">
                  <c:v>135000</c:v>
                </c:pt>
                <c:pt idx="897">
                  <c:v>81000</c:v>
                </c:pt>
                <c:pt idx="898">
                  <c:v>111375</c:v>
                </c:pt>
                <c:pt idx="899">
                  <c:v>72000</c:v>
                </c:pt>
                <c:pt idx="900">
                  <c:v>128250.00000000001</c:v>
                </c:pt>
                <c:pt idx="901">
                  <c:v>71250</c:v>
                </c:pt>
                <c:pt idx="902">
                  <c:v>136687.5</c:v>
                </c:pt>
                <c:pt idx="903">
                  <c:v>103125.00000000001</c:v>
                </c:pt>
                <c:pt idx="904">
                  <c:v>112500</c:v>
                </c:pt>
                <c:pt idx="905">
                  <c:v>76500</c:v>
                </c:pt>
                <c:pt idx="906">
                  <c:v>140250</c:v>
                </c:pt>
                <c:pt idx="907">
                  <c:v>60000</c:v>
                </c:pt>
                <c:pt idx="908">
                  <c:v>121500</c:v>
                </c:pt>
                <c:pt idx="909">
                  <c:v>90000</c:v>
                </c:pt>
                <c:pt idx="910">
                  <c:v>91125</c:v>
                </c:pt>
                <c:pt idx="911">
                  <c:v>72000</c:v>
                </c:pt>
                <c:pt idx="912">
                  <c:v>132000</c:v>
                </c:pt>
                <c:pt idx="913">
                  <c:v>67500</c:v>
                </c:pt>
                <c:pt idx="914">
                  <c:v>111375</c:v>
                </c:pt>
                <c:pt idx="915">
                  <c:v>82500</c:v>
                </c:pt>
                <c:pt idx="916">
                  <c:v>81000</c:v>
                </c:pt>
                <c:pt idx="917">
                  <c:v>67500</c:v>
                </c:pt>
                <c:pt idx="918">
                  <c:v>115500</c:v>
                </c:pt>
                <c:pt idx="919">
                  <c:v>60000</c:v>
                </c:pt>
                <c:pt idx="920">
                  <c:v>103500</c:v>
                </c:pt>
                <c:pt idx="921">
                  <c:v>77625</c:v>
                </c:pt>
                <c:pt idx="922">
                  <c:v>76500</c:v>
                </c:pt>
                <c:pt idx="923">
                  <c:v>68000</c:v>
                </c:pt>
                <c:pt idx="924">
                  <c:v>123750</c:v>
                </c:pt>
                <c:pt idx="925">
                  <c:v>71250</c:v>
                </c:pt>
                <c:pt idx="926">
                  <c:v>136687.5</c:v>
                </c:pt>
                <c:pt idx="927">
                  <c:v>101250</c:v>
                </c:pt>
                <c:pt idx="928">
                  <c:v>96187.5</c:v>
                </c:pt>
                <c:pt idx="929">
                  <c:v>85500</c:v>
                </c:pt>
                <c:pt idx="930">
                  <c:v>132000</c:v>
                </c:pt>
                <c:pt idx="931">
                  <c:v>75000</c:v>
                </c:pt>
                <c:pt idx="932">
                  <c:v>49000</c:v>
                </c:pt>
                <c:pt idx="933">
                  <c:v>73500</c:v>
                </c:pt>
                <c:pt idx="934">
                  <c:v>52500</c:v>
                </c:pt>
                <c:pt idx="935">
                  <c:v>78750</c:v>
                </c:pt>
                <c:pt idx="936">
                  <c:v>42000</c:v>
                </c:pt>
                <c:pt idx="937">
                  <c:v>87500</c:v>
                </c:pt>
                <c:pt idx="938">
                  <c:v>56875</c:v>
                </c:pt>
                <c:pt idx="939">
                  <c:v>76562.5</c:v>
                </c:pt>
                <c:pt idx="940">
                  <c:v>55125</c:v>
                </c:pt>
                <c:pt idx="941">
                  <c:v>63000</c:v>
                </c:pt>
                <c:pt idx="942">
                  <c:v>33000</c:v>
                </c:pt>
                <c:pt idx="943">
                  <c:v>83125</c:v>
                </c:pt>
                <c:pt idx="944">
                  <c:v>78000</c:v>
                </c:pt>
                <c:pt idx="945">
                  <c:v>103999.99999999999</c:v>
                </c:pt>
                <c:pt idx="946">
                  <c:v>56999.999999999993</c:v>
                </c:pt>
                <c:pt idx="947">
                  <c:v>65625</c:v>
                </c:pt>
                <c:pt idx="948">
                  <c:v>38500</c:v>
                </c:pt>
                <c:pt idx="949">
                  <c:v>81812.5</c:v>
                </c:pt>
                <c:pt idx="950">
                  <c:v>53999.999999999993</c:v>
                </c:pt>
                <c:pt idx="951">
                  <c:v>67500.000000000015</c:v>
                </c:pt>
                <c:pt idx="952">
                  <c:v>39999.999999999993</c:v>
                </c:pt>
                <c:pt idx="953">
                  <c:v>50000.000000000015</c:v>
                </c:pt>
                <c:pt idx="954">
                  <c:v>31499.999999999996</c:v>
                </c:pt>
                <c:pt idx="955">
                  <c:v>79062.500000000029</c:v>
                </c:pt>
                <c:pt idx="956">
                  <c:v>43499.999999999985</c:v>
                </c:pt>
                <c:pt idx="957">
                  <c:v>75000.000000000015</c:v>
                </c:pt>
                <c:pt idx="958">
                  <c:v>47999.999999999993</c:v>
                </c:pt>
                <c:pt idx="959">
                  <c:v>78750.000000000015</c:v>
                </c:pt>
                <c:pt idx="960">
                  <c:v>66937.5</c:v>
                </c:pt>
                <c:pt idx="961">
                  <c:v>170500</c:v>
                </c:pt>
                <c:pt idx="962">
                  <c:v>123999.99999999999</c:v>
                </c:pt>
                <c:pt idx="963">
                  <c:v>139500</c:v>
                </c:pt>
                <c:pt idx="964">
                  <c:v>103999.99999999999</c:v>
                </c:pt>
                <c:pt idx="965">
                  <c:v>120000</c:v>
                </c:pt>
                <c:pt idx="966">
                  <c:v>78750</c:v>
                </c:pt>
                <c:pt idx="967">
                  <c:v>240625.00000000003</c:v>
                </c:pt>
                <c:pt idx="968">
                  <c:v>148499.99999999997</c:v>
                </c:pt>
                <c:pt idx="969">
                  <c:v>167062.49999999997</c:v>
                </c:pt>
                <c:pt idx="970">
                  <c:v>175499.99999999997</c:v>
                </c:pt>
                <c:pt idx="971">
                  <c:v>126500.00000000001</c:v>
                </c:pt>
                <c:pt idx="972">
                  <c:v>98999.999999999985</c:v>
                </c:pt>
                <c:pt idx="973">
                  <c:v>272250</c:v>
                </c:pt>
                <c:pt idx="974">
                  <c:v>156937.49999999997</c:v>
                </c:pt>
                <c:pt idx="975">
                  <c:v>191812.5</c:v>
                </c:pt>
                <c:pt idx="976">
                  <c:v>213749.99999999997</c:v>
                </c:pt>
                <c:pt idx="977">
                  <c:v>117562.50000000001</c:v>
                </c:pt>
                <c:pt idx="978">
                  <c:v>94999.999999999985</c:v>
                </c:pt>
                <c:pt idx="979">
                  <c:v>239250</c:v>
                </c:pt>
                <c:pt idx="980">
                  <c:v>151874.99999999997</c:v>
                </c:pt>
                <c:pt idx="981">
                  <c:v>140625</c:v>
                </c:pt>
                <c:pt idx="982">
                  <c:v>167062.49999999997</c:v>
                </c:pt>
                <c:pt idx="983">
                  <c:v>121000</c:v>
                </c:pt>
                <c:pt idx="984">
                  <c:v>80000</c:v>
                </c:pt>
                <c:pt idx="985">
                  <c:v>168750.00000000003</c:v>
                </c:pt>
                <c:pt idx="986">
                  <c:v>90562.499999999985</c:v>
                </c:pt>
                <c:pt idx="987">
                  <c:v>90562.499999999985</c:v>
                </c:pt>
                <c:pt idx="988">
                  <c:v>94499.999999999985</c:v>
                </c:pt>
                <c:pt idx="989">
                  <c:v>82500</c:v>
                </c:pt>
                <c:pt idx="990">
                  <c:v>48999.999999999993</c:v>
                </c:pt>
                <c:pt idx="991">
                  <c:v>141750.00000000003</c:v>
                </c:pt>
                <c:pt idx="992">
                  <c:v>91125</c:v>
                </c:pt>
                <c:pt idx="993">
                  <c:v>91125</c:v>
                </c:pt>
                <c:pt idx="994">
                  <c:v>148500</c:v>
                </c:pt>
                <c:pt idx="995">
                  <c:v>143687.50000000003</c:v>
                </c:pt>
                <c:pt idx="996">
                  <c:v>98999.999999999985</c:v>
                </c:pt>
                <c:pt idx="997">
                  <c:v>253500.00000000003</c:v>
                </c:pt>
                <c:pt idx="998">
                  <c:v>197999.99999999994</c:v>
                </c:pt>
                <c:pt idx="999">
                  <c:v>197999.99999999994</c:v>
                </c:pt>
                <c:pt idx="1000">
                  <c:v>188999.99999999997</c:v>
                </c:pt>
                <c:pt idx="1001">
                  <c:v>181500.00000000003</c:v>
                </c:pt>
                <c:pt idx="1002">
                  <c:v>109999.99999999997</c:v>
                </c:pt>
                <c:pt idx="1003">
                  <c:v>292500.00000000006</c:v>
                </c:pt>
                <c:pt idx="1004">
                  <c:v>59500</c:v>
                </c:pt>
                <c:pt idx="1005">
                  <c:v>27562.5</c:v>
                </c:pt>
                <c:pt idx="1006">
                  <c:v>19687.5</c:v>
                </c:pt>
                <c:pt idx="1007">
                  <c:v>9000.0000000000018</c:v>
                </c:pt>
                <c:pt idx="1008">
                  <c:v>19687.499999999996</c:v>
                </c:pt>
                <c:pt idx="1009">
                  <c:v>39375</c:v>
                </c:pt>
                <c:pt idx="1010">
                  <c:v>66500</c:v>
                </c:pt>
                <c:pt idx="1011">
                  <c:v>15312.499999999998</c:v>
                </c:pt>
                <c:pt idx="1012">
                  <c:v>15312.499999999998</c:v>
                </c:pt>
                <c:pt idx="1013">
                  <c:v>6000.0000000000009</c:v>
                </c:pt>
                <c:pt idx="1014">
                  <c:v>19687.499999999996</c:v>
                </c:pt>
                <c:pt idx="1015">
                  <c:v>35000</c:v>
                </c:pt>
                <c:pt idx="1016">
                  <c:v>67200</c:v>
                </c:pt>
                <c:pt idx="1017">
                  <c:v>14000</c:v>
                </c:pt>
                <c:pt idx="1018">
                  <c:v>15750.000000000002</c:v>
                </c:pt>
                <c:pt idx="1019">
                  <c:v>0</c:v>
                </c:pt>
                <c:pt idx="1020">
                  <c:v>8750</c:v>
                </c:pt>
                <c:pt idx="1021">
                  <c:v>30000</c:v>
                </c:pt>
                <c:pt idx="1022">
                  <c:v>60000</c:v>
                </c:pt>
                <c:pt idx="1023">
                  <c:v>9187.5</c:v>
                </c:pt>
                <c:pt idx="1024">
                  <c:v>6562.5000000000009</c:v>
                </c:pt>
                <c:pt idx="1025">
                  <c:v>0</c:v>
                </c:pt>
                <c:pt idx="1026">
                  <c:v>3937.4999999999995</c:v>
                </c:pt>
                <c:pt idx="1027">
                  <c:v>26250</c:v>
                </c:pt>
                <c:pt idx="1028">
                  <c:v>75600</c:v>
                </c:pt>
                <c:pt idx="1029">
                  <c:v>17500</c:v>
                </c:pt>
                <c:pt idx="1030">
                  <c:v>12250</c:v>
                </c:pt>
                <c:pt idx="1031">
                  <c:v>3500</c:v>
                </c:pt>
                <c:pt idx="1032">
                  <c:v>8749.9999999999982</c:v>
                </c:pt>
                <c:pt idx="1033">
                  <c:v>41249.999999999993</c:v>
                </c:pt>
                <c:pt idx="1034">
                  <c:v>64000</c:v>
                </c:pt>
                <c:pt idx="1035">
                  <c:v>18375</c:v>
                </c:pt>
                <c:pt idx="1036">
                  <c:v>18375</c:v>
                </c:pt>
                <c:pt idx="1037">
                  <c:v>18000.000000000004</c:v>
                </c:pt>
                <c:pt idx="1038">
                  <c:v>23625</c:v>
                </c:pt>
                <c:pt idx="1039">
                  <c:v>81250</c:v>
                </c:pt>
                <c:pt idx="1040">
                  <c:v>99000</c:v>
                </c:pt>
                <c:pt idx="1041">
                  <c:v>42000</c:v>
                </c:pt>
                <c:pt idx="1042">
                  <c:v>27562.5</c:v>
                </c:pt>
                <c:pt idx="1043">
                  <c:v>24500</c:v>
                </c:pt>
                <c:pt idx="1044">
                  <c:v>27562.5</c:v>
                </c:pt>
                <c:pt idx="1045">
                  <c:v>87500</c:v>
                </c:pt>
                <c:pt idx="1046">
                  <c:v>90000</c:v>
                </c:pt>
                <c:pt idx="1047">
                  <c:v>43312.5</c:v>
                </c:pt>
                <c:pt idx="1048">
                  <c:v>28000</c:v>
                </c:pt>
                <c:pt idx="1049">
                  <c:v>15000.000000000004</c:v>
                </c:pt>
                <c:pt idx="1050">
                  <c:v>14000</c:v>
                </c:pt>
                <c:pt idx="1051">
                  <c:v>61875</c:v>
                </c:pt>
                <c:pt idx="1052">
                  <c:v>64000</c:v>
                </c:pt>
                <c:pt idx="1053">
                  <c:v>24500.000000000004</c:v>
                </c:pt>
                <c:pt idx="1054">
                  <c:v>7000</c:v>
                </c:pt>
                <c:pt idx="1055">
                  <c:v>6000</c:v>
                </c:pt>
                <c:pt idx="1056">
                  <c:v>7874.9999999999991</c:v>
                </c:pt>
                <c:pt idx="1057">
                  <c:v>26250</c:v>
                </c:pt>
                <c:pt idx="1058">
                  <c:v>52000</c:v>
                </c:pt>
                <c:pt idx="1059">
                  <c:v>15749.999999999998</c:v>
                </c:pt>
                <c:pt idx="1060">
                  <c:v>5250</c:v>
                </c:pt>
                <c:pt idx="1061">
                  <c:v>3000</c:v>
                </c:pt>
                <c:pt idx="1062">
                  <c:v>3500</c:v>
                </c:pt>
                <c:pt idx="1063">
                  <c:v>33749.999999999993</c:v>
                </c:pt>
                <c:pt idx="1064">
                  <c:v>48000</c:v>
                </c:pt>
                <c:pt idx="1065">
                  <c:v>15750.000000000002</c:v>
                </c:pt>
                <c:pt idx="1066">
                  <c:v>9975</c:v>
                </c:pt>
                <c:pt idx="1067">
                  <c:v>15000.000000000004</c:v>
                </c:pt>
                <c:pt idx="1068">
                  <c:v>17499.999999999996</c:v>
                </c:pt>
                <c:pt idx="1069">
                  <c:v>54999.999999999985</c:v>
                </c:pt>
                <c:pt idx="1070">
                  <c:v>90000</c:v>
                </c:pt>
                <c:pt idx="1071">
                  <c:v>35000</c:v>
                </c:pt>
                <c:pt idx="1072">
                  <c:v>28000</c:v>
                </c:pt>
                <c:pt idx="1073">
                  <c:v>24000</c:v>
                </c:pt>
                <c:pt idx="1074">
                  <c:v>26249.999999999993</c:v>
                </c:pt>
                <c:pt idx="1075">
                  <c:v>68749.999999999985</c:v>
                </c:pt>
                <c:pt idx="1076">
                  <c:v>53999.999999999993</c:v>
                </c:pt>
                <c:pt idx="1077">
                  <c:v>81000</c:v>
                </c:pt>
                <c:pt idx="1078">
                  <c:v>56999.999999999993</c:v>
                </c:pt>
                <c:pt idx="1079">
                  <c:v>83125</c:v>
                </c:pt>
                <c:pt idx="1080">
                  <c:v>45500</c:v>
                </c:pt>
                <c:pt idx="1081">
                  <c:v>91437.500000000015</c:v>
                </c:pt>
                <c:pt idx="1082">
                  <c:v>62499.999999999993</c:v>
                </c:pt>
                <c:pt idx="1083">
                  <c:v>84000</c:v>
                </c:pt>
                <c:pt idx="1084">
                  <c:v>59499.999999999993</c:v>
                </c:pt>
                <c:pt idx="1085">
                  <c:v>65625</c:v>
                </c:pt>
                <c:pt idx="1086">
                  <c:v>35000</c:v>
                </c:pt>
                <c:pt idx="1087">
                  <c:v>86625</c:v>
                </c:pt>
                <c:pt idx="1088">
                  <c:v>84374.999999999985</c:v>
                </c:pt>
                <c:pt idx="1089">
                  <c:v>112499.99999999999</c:v>
                </c:pt>
                <c:pt idx="1090">
                  <c:v>60749.999999999993</c:v>
                </c:pt>
                <c:pt idx="1091">
                  <c:v>67375</c:v>
                </c:pt>
                <c:pt idx="1092">
                  <c:v>40000</c:v>
                </c:pt>
                <c:pt idx="1093">
                  <c:v>84000.000000000015</c:v>
                </c:pt>
                <c:pt idx="1094">
                  <c:v>58499.999999999993</c:v>
                </c:pt>
                <c:pt idx="1095">
                  <c:v>58500.000000000015</c:v>
                </c:pt>
                <c:pt idx="1096">
                  <c:v>32062.499999999989</c:v>
                </c:pt>
                <c:pt idx="1097">
                  <c:v>41250.000000000022</c:v>
                </c:pt>
                <c:pt idx="1098">
                  <c:v>27499.999999999996</c:v>
                </c:pt>
                <c:pt idx="1099">
                  <c:v>66000.000000000029</c:v>
                </c:pt>
                <c:pt idx="1100">
                  <c:v>31499.999999999985</c:v>
                </c:pt>
                <c:pt idx="1101">
                  <c:v>65250.000000000022</c:v>
                </c:pt>
                <c:pt idx="1102">
                  <c:v>38812.499999999993</c:v>
                </c:pt>
                <c:pt idx="1103">
                  <c:v>96250.000000000015</c:v>
                </c:pt>
                <c:pt idx="1104">
                  <c:v>80000</c:v>
                </c:pt>
                <c:pt idx="1105">
                  <c:v>202500.00000000003</c:v>
                </c:pt>
                <c:pt idx="1106">
                  <c:v>151874.99999999997</c:v>
                </c:pt>
                <c:pt idx="1107">
                  <c:v>168749.99999999997</c:v>
                </c:pt>
                <c:pt idx="1108">
                  <c:v>131625</c:v>
                </c:pt>
                <c:pt idx="1109">
                  <c:v>148500</c:v>
                </c:pt>
                <c:pt idx="1110">
                  <c:v>99999.999999999985</c:v>
                </c:pt>
                <c:pt idx="1111">
                  <c:v>288750.00000000006</c:v>
                </c:pt>
                <c:pt idx="1112">
                  <c:v>185624.99999999997</c:v>
                </c:pt>
                <c:pt idx="1113">
                  <c:v>206249.99999999997</c:v>
                </c:pt>
                <c:pt idx="1114">
                  <c:v>219374.99999999997</c:v>
                </c:pt>
                <c:pt idx="1115">
                  <c:v>155250.00000000003</c:v>
                </c:pt>
                <c:pt idx="1116">
                  <c:v>118124.99999999999</c:v>
                </c:pt>
                <c:pt idx="1117">
                  <c:v>312000.00000000006</c:v>
                </c:pt>
                <c:pt idx="1118">
                  <c:v>149999.99999999997</c:v>
                </c:pt>
                <c:pt idx="1119">
                  <c:v>206250</c:v>
                </c:pt>
                <c:pt idx="1120">
                  <c:v>254375</c:v>
                </c:pt>
                <c:pt idx="1121">
                  <c:v>127500.00000000001</c:v>
                </c:pt>
                <c:pt idx="1122">
                  <c:v>105187.5</c:v>
                </c:pt>
                <c:pt idx="1123">
                  <c:v>263250.00000000006</c:v>
                </c:pt>
                <c:pt idx="1124">
                  <c:v>171875</c:v>
                </c:pt>
                <c:pt idx="1125">
                  <c:v>158125</c:v>
                </c:pt>
                <c:pt idx="1126">
                  <c:v>187499.99999999997</c:v>
                </c:pt>
                <c:pt idx="1127">
                  <c:v>126000.00000000001</c:v>
                </c:pt>
                <c:pt idx="1128">
                  <c:v>70875</c:v>
                </c:pt>
                <c:pt idx="1129">
                  <c:v>149500.00000000003</c:v>
                </c:pt>
                <c:pt idx="1130">
                  <c:v>78750</c:v>
                </c:pt>
                <c:pt idx="1131">
                  <c:v>78750</c:v>
                </c:pt>
                <c:pt idx="1132">
                  <c:v>83124.999999999985</c:v>
                </c:pt>
                <c:pt idx="1133">
                  <c:v>68250.000000000015</c:v>
                </c:pt>
                <c:pt idx="1134">
                  <c:v>40500</c:v>
                </c:pt>
                <c:pt idx="1135">
                  <c:v>123500.00000000003</c:v>
                </c:pt>
                <c:pt idx="1136">
                  <c:v>62500.000000000007</c:v>
                </c:pt>
                <c:pt idx="1137">
                  <c:v>62500.000000000007</c:v>
                </c:pt>
                <c:pt idx="1138">
                  <c:v>129375</c:v>
                </c:pt>
                <c:pt idx="1139">
                  <c:v>121500.00000000003</c:v>
                </c:pt>
                <c:pt idx="1140">
                  <c:v>95624.999999999971</c:v>
                </c:pt>
                <c:pt idx="1141">
                  <c:v>243750.00000000006</c:v>
                </c:pt>
                <c:pt idx="1142">
                  <c:v>232499.99999999997</c:v>
                </c:pt>
                <c:pt idx="1143">
                  <c:v>232499.99999999997</c:v>
                </c:pt>
                <c:pt idx="1144">
                  <c:v>227499.99999999997</c:v>
                </c:pt>
                <c:pt idx="1145">
                  <c:v>214500.00000000003</c:v>
                </c:pt>
                <c:pt idx="1146">
                  <c:v>135000</c:v>
                </c:pt>
                <c:pt idx="1147">
                  <c:v>341250.00000000006</c:v>
                </c:pt>
                <c:pt idx="1148">
                  <c:v>62999.999999999993</c:v>
                </c:pt>
                <c:pt idx="1149">
                  <c:v>35000</c:v>
                </c:pt>
                <c:pt idx="1150">
                  <c:v>30000.000000000004</c:v>
                </c:pt>
                <c:pt idx="1151">
                  <c:v>10500</c:v>
                </c:pt>
                <c:pt idx="1152">
                  <c:v>18750</c:v>
                </c:pt>
                <c:pt idx="1153">
                  <c:v>40000</c:v>
                </c:pt>
                <c:pt idx="1154">
                  <c:v>70000</c:v>
                </c:pt>
                <c:pt idx="1155">
                  <c:v>21000</c:v>
                </c:pt>
                <c:pt idx="1156">
                  <c:v>24000</c:v>
                </c:pt>
                <c:pt idx="1157">
                  <c:v>7875</c:v>
                </c:pt>
                <c:pt idx="1158">
                  <c:v>18750</c:v>
                </c:pt>
                <c:pt idx="1159">
                  <c:v>40000</c:v>
                </c:pt>
                <c:pt idx="1160">
                  <c:v>65800</c:v>
                </c:pt>
                <c:pt idx="1161">
                  <c:v>24500</c:v>
                </c:pt>
                <c:pt idx="1162">
                  <c:v>24000</c:v>
                </c:pt>
                <c:pt idx="1163">
                  <c:v>5250</c:v>
                </c:pt>
                <c:pt idx="1164">
                  <c:v>12500</c:v>
                </c:pt>
                <c:pt idx="1165">
                  <c:v>32000</c:v>
                </c:pt>
                <c:pt idx="1166">
                  <c:v>62999.999999999993</c:v>
                </c:pt>
                <c:pt idx="1167">
                  <c:v>21000</c:v>
                </c:pt>
                <c:pt idx="1168">
                  <c:v>18000</c:v>
                </c:pt>
                <c:pt idx="1169">
                  <c:v>7875</c:v>
                </c:pt>
                <c:pt idx="1170">
                  <c:v>9375</c:v>
                </c:pt>
                <c:pt idx="1171">
                  <c:v>36000</c:v>
                </c:pt>
                <c:pt idx="1172">
                  <c:v>95287.499999999971</c:v>
                </c:pt>
                <c:pt idx="1173">
                  <c:v>35000</c:v>
                </c:pt>
                <c:pt idx="1174">
                  <c:v>31499.999999999996</c:v>
                </c:pt>
                <c:pt idx="1175">
                  <c:v>16875</c:v>
                </c:pt>
                <c:pt idx="1176">
                  <c:v>20624.999999999996</c:v>
                </c:pt>
                <c:pt idx="1177">
                  <c:v>66000</c:v>
                </c:pt>
                <c:pt idx="1178">
                  <c:v>101062.49999999997</c:v>
                </c:pt>
                <c:pt idx="1179">
                  <c:v>48125</c:v>
                </c:pt>
                <c:pt idx="1180">
                  <c:v>36000</c:v>
                </c:pt>
                <c:pt idx="1181">
                  <c:v>23625</c:v>
                </c:pt>
                <c:pt idx="1182">
                  <c:v>24062.499999999996</c:v>
                </c:pt>
                <c:pt idx="1183">
                  <c:v>78000</c:v>
                </c:pt>
                <c:pt idx="1184">
                  <c:v>105874.99999999997</c:v>
                </c:pt>
                <c:pt idx="1185">
                  <c:v>52500</c:v>
                </c:pt>
                <c:pt idx="1186">
                  <c:v>40500</c:v>
                </c:pt>
                <c:pt idx="1187">
                  <c:v>23625</c:v>
                </c:pt>
                <c:pt idx="1188">
                  <c:v>27499.999999999996</c:v>
                </c:pt>
                <c:pt idx="1189">
                  <c:v>90000</c:v>
                </c:pt>
                <c:pt idx="1190">
                  <c:v>101062.49999999997</c:v>
                </c:pt>
                <c:pt idx="1191">
                  <c:v>52500</c:v>
                </c:pt>
                <c:pt idx="1192">
                  <c:v>40500</c:v>
                </c:pt>
                <c:pt idx="1193">
                  <c:v>23625</c:v>
                </c:pt>
                <c:pt idx="1194">
                  <c:v>20624.999999999996</c:v>
                </c:pt>
                <c:pt idx="1195">
                  <c:v>78000</c:v>
                </c:pt>
                <c:pt idx="1196">
                  <c:v>86624.999999999985</c:v>
                </c:pt>
                <c:pt idx="1197">
                  <c:v>43750</c:v>
                </c:pt>
                <c:pt idx="1198">
                  <c:v>26999.999999999996</c:v>
                </c:pt>
                <c:pt idx="1199">
                  <c:v>16875</c:v>
                </c:pt>
                <c:pt idx="1200">
                  <c:v>17187.499999999996</c:v>
                </c:pt>
                <c:pt idx="1201">
                  <c:v>54000</c:v>
                </c:pt>
                <c:pt idx="1202">
                  <c:v>84000</c:v>
                </c:pt>
                <c:pt idx="1203">
                  <c:v>43312.5</c:v>
                </c:pt>
                <c:pt idx="1204">
                  <c:v>27500.000000000004</c:v>
                </c:pt>
                <c:pt idx="1205">
                  <c:v>16500</c:v>
                </c:pt>
                <c:pt idx="1206">
                  <c:v>16250</c:v>
                </c:pt>
                <c:pt idx="1207">
                  <c:v>63000</c:v>
                </c:pt>
                <c:pt idx="1208">
                  <c:v>85312.5</c:v>
                </c:pt>
                <c:pt idx="1209">
                  <c:v>38500</c:v>
                </c:pt>
                <c:pt idx="1210">
                  <c:v>42900</c:v>
                </c:pt>
                <c:pt idx="1211">
                  <c:v>28875.000000000004</c:v>
                </c:pt>
                <c:pt idx="1212">
                  <c:v>24375</c:v>
                </c:pt>
                <c:pt idx="1213">
                  <c:v>70000</c:v>
                </c:pt>
                <c:pt idx="1214">
                  <c:v>108062.5</c:v>
                </c:pt>
                <c:pt idx="1215">
                  <c:v>52937.500000000007</c:v>
                </c:pt>
                <c:pt idx="1216">
                  <c:v>55000.000000000007</c:v>
                </c:pt>
                <c:pt idx="1217">
                  <c:v>33000</c:v>
                </c:pt>
                <c:pt idx="1218">
                  <c:v>32500</c:v>
                </c:pt>
                <c:pt idx="1219">
                  <c:v>84000</c:v>
                </c:pt>
                <c:pt idx="1220">
                  <c:v>32812.5</c:v>
                </c:pt>
                <c:pt idx="1221">
                  <c:v>33750</c:v>
                </c:pt>
                <c:pt idx="1222">
                  <c:v>42187.5</c:v>
                </c:pt>
                <c:pt idx="1223">
                  <c:v>25312.5</c:v>
                </c:pt>
                <c:pt idx="1224">
                  <c:v>49500.000000000007</c:v>
                </c:pt>
                <c:pt idx="1225">
                  <c:v>110687.50000000003</c:v>
                </c:pt>
                <c:pt idx="1226">
                  <c:v>43312.500000000007</c:v>
                </c:pt>
                <c:pt idx="1227">
                  <c:v>30937.5</c:v>
                </c:pt>
                <c:pt idx="1228">
                  <c:v>21874.999999999996</c:v>
                </c:pt>
                <c:pt idx="1229">
                  <c:v>40625.000000000007</c:v>
                </c:pt>
                <c:pt idx="1230">
                  <c:v>57750.000000000007</c:v>
                </c:pt>
                <c:pt idx="1231">
                  <c:v>104912.50000000003</c:v>
                </c:pt>
                <c:pt idx="1232">
                  <c:v>48125.000000000015</c:v>
                </c:pt>
                <c:pt idx="1233">
                  <c:v>30937.5</c:v>
                </c:pt>
                <c:pt idx="1234">
                  <c:v>15624.999999999998</c:v>
                </c:pt>
                <c:pt idx="1235">
                  <c:v>28437.500000000007</c:v>
                </c:pt>
                <c:pt idx="1236">
                  <c:v>45375.000000000007</c:v>
                </c:pt>
                <c:pt idx="1237">
                  <c:v>101062.50000000003</c:v>
                </c:pt>
                <c:pt idx="1238">
                  <c:v>43312.500000000007</c:v>
                </c:pt>
                <c:pt idx="1239">
                  <c:v>25312.5</c:v>
                </c:pt>
                <c:pt idx="1240">
                  <c:v>18749.999999999996</c:v>
                </c:pt>
                <c:pt idx="1241">
                  <c:v>22500.000000000004</c:v>
                </c:pt>
                <c:pt idx="1242">
                  <c:v>45000</c:v>
                </c:pt>
                <c:pt idx="1243">
                  <c:v>129675.00000000001</c:v>
                </c:pt>
                <c:pt idx="1244">
                  <c:v>57750.000000000015</c:v>
                </c:pt>
                <c:pt idx="1245">
                  <c:v>41250.000000000007</c:v>
                </c:pt>
                <c:pt idx="1246">
                  <c:v>34375.000000000007</c:v>
                </c:pt>
                <c:pt idx="1247">
                  <c:v>44687.5</c:v>
                </c:pt>
                <c:pt idx="1248">
                  <c:v>84000</c:v>
                </c:pt>
                <c:pt idx="1249">
                  <c:v>147875</c:v>
                </c:pt>
                <c:pt idx="1250">
                  <c:v>84000.000000000015</c:v>
                </c:pt>
                <c:pt idx="1251">
                  <c:v>44687.500000000007</c:v>
                </c:pt>
                <c:pt idx="1252">
                  <c:v>41250.000000000007</c:v>
                </c:pt>
                <c:pt idx="1253">
                  <c:v>48750</c:v>
                </c:pt>
                <c:pt idx="1254">
                  <c:v>94500</c:v>
                </c:pt>
                <c:pt idx="1255">
                  <c:v>153562.50000000003</c:v>
                </c:pt>
                <c:pt idx="1256">
                  <c:v>89250.000000000015</c:v>
                </c:pt>
                <c:pt idx="1257">
                  <c:v>48125.000000000007</c:v>
                </c:pt>
                <c:pt idx="1258">
                  <c:v>41250.000000000007</c:v>
                </c:pt>
                <c:pt idx="1259">
                  <c:v>52812.5</c:v>
                </c:pt>
                <c:pt idx="1260">
                  <c:v>105000</c:v>
                </c:pt>
                <c:pt idx="1261">
                  <c:v>147875</c:v>
                </c:pt>
                <c:pt idx="1262">
                  <c:v>89250.000000000015</c:v>
                </c:pt>
                <c:pt idx="1263">
                  <c:v>48125.000000000007</c:v>
                </c:pt>
                <c:pt idx="1264">
                  <c:v>34375.000000000007</c:v>
                </c:pt>
                <c:pt idx="1265">
                  <c:v>36562.5</c:v>
                </c:pt>
                <c:pt idx="1266">
                  <c:v>84000</c:v>
                </c:pt>
                <c:pt idx="1267">
                  <c:v>119437.50000000001</c:v>
                </c:pt>
                <c:pt idx="1268">
                  <c:v>68250.000000000015</c:v>
                </c:pt>
                <c:pt idx="1269">
                  <c:v>30937.500000000004</c:v>
                </c:pt>
                <c:pt idx="1270">
                  <c:v>27500.000000000004</c:v>
                </c:pt>
                <c:pt idx="1271">
                  <c:v>32500</c:v>
                </c:pt>
                <c:pt idx="1272">
                  <c:v>63000</c:v>
                </c:pt>
                <c:pt idx="1273">
                  <c:v>110250.00000000001</c:v>
                </c:pt>
                <c:pt idx="1274">
                  <c:v>62562.500000000015</c:v>
                </c:pt>
                <c:pt idx="1275">
                  <c:v>28437.500000000007</c:v>
                </c:pt>
                <c:pt idx="1276">
                  <c:v>24375.000000000004</c:v>
                </c:pt>
                <c:pt idx="1277">
                  <c:v>28125.000000000004</c:v>
                </c:pt>
                <c:pt idx="1278">
                  <c:v>66000</c:v>
                </c:pt>
                <c:pt idx="1279">
                  <c:v>111562.50000000003</c:v>
                </c:pt>
                <c:pt idx="1280">
                  <c:v>68250.000000000015</c:v>
                </c:pt>
                <c:pt idx="1281">
                  <c:v>52000.000000000015</c:v>
                </c:pt>
                <c:pt idx="1282">
                  <c:v>48750.000000000007</c:v>
                </c:pt>
                <c:pt idx="1283">
                  <c:v>51562.500000000007</c:v>
                </c:pt>
                <c:pt idx="1284">
                  <c:v>90000</c:v>
                </c:pt>
                <c:pt idx="1285">
                  <c:v>157500.00000000003</c:v>
                </c:pt>
                <c:pt idx="1286">
                  <c:v>91000.000000000029</c:v>
                </c:pt>
                <c:pt idx="1287">
                  <c:v>32812.5</c:v>
                </c:pt>
                <c:pt idx="1288">
                  <c:v>33750</c:v>
                </c:pt>
                <c:pt idx="1289">
                  <c:v>42187.5</c:v>
                </c:pt>
                <c:pt idx="1290">
                  <c:v>25312.5</c:v>
                </c:pt>
                <c:pt idx="1291">
                  <c:v>13125</c:v>
                </c:pt>
                <c:pt idx="1292">
                  <c:v>76500</c:v>
                </c:pt>
                <c:pt idx="1293">
                  <c:v>41562.5</c:v>
                </c:pt>
                <c:pt idx="1294">
                  <c:v>33750</c:v>
                </c:pt>
                <c:pt idx="1295">
                  <c:v>42187.5</c:v>
                </c:pt>
                <c:pt idx="1296">
                  <c:v>25312.5</c:v>
                </c:pt>
                <c:pt idx="1297">
                  <c:v>11250</c:v>
                </c:pt>
                <c:pt idx="1298">
                  <c:v>63000</c:v>
                </c:pt>
                <c:pt idx="1299">
                  <c:v>56250</c:v>
                </c:pt>
                <c:pt idx="1300">
                  <c:v>38499.999999999993</c:v>
                </c:pt>
                <c:pt idx="1301">
                  <c:v>56249.999999999985</c:v>
                </c:pt>
                <c:pt idx="1302">
                  <c:v>37812.499999999993</c:v>
                </c:pt>
                <c:pt idx="1303">
                  <c:v>11250</c:v>
                </c:pt>
                <c:pt idx="1304">
                  <c:v>71499.999999999985</c:v>
                </c:pt>
                <c:pt idx="1305">
                  <c:v>75000</c:v>
                </c:pt>
                <c:pt idx="1306">
                  <c:v>39000</c:v>
                </c:pt>
                <c:pt idx="1307">
                  <c:v>56875</c:v>
                </c:pt>
                <c:pt idx="1308">
                  <c:v>31250</c:v>
                </c:pt>
                <c:pt idx="1309">
                  <c:v>12375.000000000002</c:v>
                </c:pt>
                <c:pt idx="1310">
                  <c:v>91000</c:v>
                </c:pt>
                <c:pt idx="1311">
                  <c:v>72187.499999999985</c:v>
                </c:pt>
                <c:pt idx="1312">
                  <c:v>45000</c:v>
                </c:pt>
                <c:pt idx="1313">
                  <c:v>56250</c:v>
                </c:pt>
                <c:pt idx="1314">
                  <c:v>37812.499999999993</c:v>
                </c:pt>
                <c:pt idx="1315">
                  <c:v>15750</c:v>
                </c:pt>
                <c:pt idx="1316">
                  <c:v>142500</c:v>
                </c:pt>
                <c:pt idx="1317">
                  <c:v>126875</c:v>
                </c:pt>
                <c:pt idx="1318">
                  <c:v>90000</c:v>
                </c:pt>
                <c:pt idx="1319">
                  <c:v>112500</c:v>
                </c:pt>
                <c:pt idx="1320">
                  <c:v>89062.5</c:v>
                </c:pt>
                <c:pt idx="1321">
                  <c:v>44625.000000000007</c:v>
                </c:pt>
                <c:pt idx="1322">
                  <c:v>260000</c:v>
                </c:pt>
                <c:pt idx="1323">
                  <c:v>160000</c:v>
                </c:pt>
                <c:pt idx="1324">
                  <c:v>110500.00000000003</c:v>
                </c:pt>
                <c:pt idx="1325">
                  <c:v>127500.00000000001</c:v>
                </c:pt>
                <c:pt idx="1326">
                  <c:v>100000</c:v>
                </c:pt>
                <c:pt idx="1327">
                  <c:v>70125</c:v>
                </c:pt>
                <c:pt idx="1328">
                  <c:v>220000</c:v>
                </c:pt>
                <c:pt idx="1329">
                  <c:v>159375.00000000003</c:v>
                </c:pt>
                <c:pt idx="1330">
                  <c:v>108750.00000000003</c:v>
                </c:pt>
                <c:pt idx="1331">
                  <c:v>105000</c:v>
                </c:pt>
                <c:pt idx="1332">
                  <c:v>91875</c:v>
                </c:pt>
                <c:pt idx="1333">
                  <c:v>55125</c:v>
                </c:pt>
                <c:pt idx="1334">
                  <c:v>105000</c:v>
                </c:pt>
                <c:pt idx="1335">
                  <c:v>89375.000000000015</c:v>
                </c:pt>
                <c:pt idx="1336">
                  <c:v>77000.000000000015</c:v>
                </c:pt>
                <c:pt idx="1337">
                  <c:v>60937.500000000015</c:v>
                </c:pt>
                <c:pt idx="1338">
                  <c:v>52812.500000000015</c:v>
                </c:pt>
                <c:pt idx="1339">
                  <c:v>39375.000000000007</c:v>
                </c:pt>
                <c:pt idx="1340">
                  <c:v>90000</c:v>
                </c:pt>
                <c:pt idx="1341">
                  <c:v>65312.500000000007</c:v>
                </c:pt>
                <c:pt idx="1342">
                  <c:v>61750.000000000015</c:v>
                </c:pt>
                <c:pt idx="1343">
                  <c:v>45000.000000000007</c:v>
                </c:pt>
                <c:pt idx="1344">
                  <c:v>37812.500000000007</c:v>
                </c:pt>
                <c:pt idx="1345">
                  <c:v>24375</c:v>
                </c:pt>
                <c:pt idx="1346">
                  <c:v>84000</c:v>
                </c:pt>
                <c:pt idx="1347">
                  <c:v>72187.500000000015</c:v>
                </c:pt>
                <c:pt idx="1348">
                  <c:v>72000.000000000015</c:v>
                </c:pt>
                <c:pt idx="1349">
                  <c:v>58437.500000000007</c:v>
                </c:pt>
                <c:pt idx="1350">
                  <c:v>65000.000000000015</c:v>
                </c:pt>
                <c:pt idx="1351">
                  <c:v>47812.500000000007</c:v>
                </c:pt>
                <c:pt idx="1352">
                  <c:v>180000.00000000003</c:v>
                </c:pt>
                <c:pt idx="1353">
                  <c:v>131250.00000000003</c:v>
                </c:pt>
                <c:pt idx="1354">
                  <c:v>119000.00000000003</c:v>
                </c:pt>
                <c:pt idx="1355">
                  <c:v>100000.00000000001</c:v>
                </c:pt>
                <c:pt idx="1356">
                  <c:v>100000.00000000001</c:v>
                </c:pt>
                <c:pt idx="1357">
                  <c:v>57375.000000000007</c:v>
                </c:pt>
                <c:pt idx="1358">
                  <c:v>199500.00000000003</c:v>
                </c:pt>
                <c:pt idx="1359">
                  <c:v>51000</c:v>
                </c:pt>
                <c:pt idx="1360">
                  <c:v>53125</c:v>
                </c:pt>
                <c:pt idx="1361">
                  <c:v>63750</c:v>
                </c:pt>
                <c:pt idx="1362">
                  <c:v>41250</c:v>
                </c:pt>
                <c:pt idx="1363">
                  <c:v>24750.000000000004</c:v>
                </c:pt>
                <c:pt idx="1364">
                  <c:v>106875</c:v>
                </c:pt>
                <c:pt idx="1365">
                  <c:v>63000</c:v>
                </c:pt>
                <c:pt idx="1366">
                  <c:v>53125</c:v>
                </c:pt>
                <c:pt idx="1367">
                  <c:v>63750</c:v>
                </c:pt>
                <c:pt idx="1368">
                  <c:v>41250</c:v>
                </c:pt>
                <c:pt idx="1369">
                  <c:v>22000.000000000004</c:v>
                </c:pt>
                <c:pt idx="1370">
                  <c:v>90000</c:v>
                </c:pt>
                <c:pt idx="1371">
                  <c:v>82500</c:v>
                </c:pt>
                <c:pt idx="1372">
                  <c:v>60000</c:v>
                </c:pt>
                <c:pt idx="1373">
                  <c:v>82874.999999999985</c:v>
                </c:pt>
                <c:pt idx="1374">
                  <c:v>58500</c:v>
                </c:pt>
                <c:pt idx="1375">
                  <c:v>22750</c:v>
                </c:pt>
                <c:pt idx="1376">
                  <c:v>101250</c:v>
                </c:pt>
                <c:pt idx="1377">
                  <c:v>107250</c:v>
                </c:pt>
                <c:pt idx="1378">
                  <c:v>61250</c:v>
                </c:pt>
                <c:pt idx="1379">
                  <c:v>84000</c:v>
                </c:pt>
                <c:pt idx="1380">
                  <c:v>49500.000000000007</c:v>
                </c:pt>
                <c:pt idx="1381">
                  <c:v>24000.000000000004</c:v>
                </c:pt>
                <c:pt idx="1382">
                  <c:v>126562.50000000003</c:v>
                </c:pt>
                <c:pt idx="1383">
                  <c:v>103500</c:v>
                </c:pt>
                <c:pt idx="1384">
                  <c:v>69062.5</c:v>
                </c:pt>
                <c:pt idx="1385">
                  <c:v>82875</c:v>
                </c:pt>
                <c:pt idx="1386">
                  <c:v>58500</c:v>
                </c:pt>
                <c:pt idx="1387">
                  <c:v>24750</c:v>
                </c:pt>
                <c:pt idx="1388">
                  <c:v>181125</c:v>
                </c:pt>
                <c:pt idx="1389">
                  <c:v>160874.99999999997</c:v>
                </c:pt>
                <c:pt idx="1390">
                  <c:v>122500</c:v>
                </c:pt>
                <c:pt idx="1391">
                  <c:v>178500</c:v>
                </c:pt>
                <c:pt idx="1392">
                  <c:v>146625</c:v>
                </c:pt>
                <c:pt idx="1393">
                  <c:v>85500</c:v>
                </c:pt>
                <c:pt idx="1394">
                  <c:v>371250.00000000006</c:v>
                </c:pt>
                <c:pt idx="1395">
                  <c:v>243000</c:v>
                </c:pt>
                <c:pt idx="1396">
                  <c:v>178125</c:v>
                </c:pt>
                <c:pt idx="1397">
                  <c:v>199500</c:v>
                </c:pt>
                <c:pt idx="1398">
                  <c:v>162000</c:v>
                </c:pt>
                <c:pt idx="1399">
                  <c:v>123500</c:v>
                </c:pt>
                <c:pt idx="1400">
                  <c:v>321750.00000000006</c:v>
                </c:pt>
                <c:pt idx="1401">
                  <c:v>242250</c:v>
                </c:pt>
                <c:pt idx="1402">
                  <c:v>175312.50000000003</c:v>
                </c:pt>
                <c:pt idx="1403">
                  <c:v>168000</c:v>
                </c:pt>
                <c:pt idx="1404">
                  <c:v>114000</c:v>
                </c:pt>
                <c:pt idx="1405">
                  <c:v>76000</c:v>
                </c:pt>
                <c:pt idx="1406">
                  <c:v>114750</c:v>
                </c:pt>
                <c:pt idx="1407">
                  <c:v>90000.000000000015</c:v>
                </c:pt>
                <c:pt idx="1408">
                  <c:v>81250.000000000015</c:v>
                </c:pt>
                <c:pt idx="1409">
                  <c:v>54000.000000000007</c:v>
                </c:pt>
                <c:pt idx="1410">
                  <c:v>45000.000000000007</c:v>
                </c:pt>
                <c:pt idx="1411">
                  <c:v>38500</c:v>
                </c:pt>
                <c:pt idx="1412">
                  <c:v>74249.999999999985</c:v>
                </c:pt>
                <c:pt idx="1413">
                  <c:v>60000</c:v>
                </c:pt>
                <c:pt idx="1414">
                  <c:v>93437.500000000015</c:v>
                </c:pt>
                <c:pt idx="1415">
                  <c:v>72000</c:v>
                </c:pt>
                <c:pt idx="1416">
                  <c:v>61875.000000000007</c:v>
                </c:pt>
                <c:pt idx="1417">
                  <c:v>45500</c:v>
                </c:pt>
                <c:pt idx="1418">
                  <c:v>126000</c:v>
                </c:pt>
                <c:pt idx="1419">
                  <c:v>103125.00000000001</c:v>
                </c:pt>
                <c:pt idx="1420">
                  <c:v>105000.00000000001</c:v>
                </c:pt>
                <c:pt idx="1421">
                  <c:v>86625.000000000015</c:v>
                </c:pt>
                <c:pt idx="1422">
                  <c:v>97500.000000000015</c:v>
                </c:pt>
                <c:pt idx="1423">
                  <c:v>80750.000000000015</c:v>
                </c:pt>
                <c:pt idx="1424">
                  <c:v>243000.00000000006</c:v>
                </c:pt>
                <c:pt idx="1425">
                  <c:v>180000.00000000003</c:v>
                </c:pt>
                <c:pt idx="1426">
                  <c:v>170000.00000000003</c:v>
                </c:pt>
                <c:pt idx="1427">
                  <c:v>144000</c:v>
                </c:pt>
                <c:pt idx="1428">
                  <c:v>144000</c:v>
                </c:pt>
                <c:pt idx="1429">
                  <c:v>94500.000000000015</c:v>
                </c:pt>
                <c:pt idx="1430">
                  <c:v>267187.50000000006</c:v>
                </c:pt>
                <c:pt idx="1431">
                  <c:v>172125</c:v>
                </c:pt>
                <c:pt idx="1432">
                  <c:v>102375</c:v>
                </c:pt>
                <c:pt idx="1433">
                  <c:v>56875</c:v>
                </c:pt>
                <c:pt idx="1434">
                  <c:v>60000</c:v>
                </c:pt>
                <c:pt idx="1435">
                  <c:v>105875.00000000001</c:v>
                </c:pt>
                <c:pt idx="1436">
                  <c:v>146250</c:v>
                </c:pt>
                <c:pt idx="1437">
                  <c:v>182250</c:v>
                </c:pt>
                <c:pt idx="1438">
                  <c:v>86625</c:v>
                </c:pt>
                <c:pt idx="1439">
                  <c:v>52500</c:v>
                </c:pt>
                <c:pt idx="1440">
                  <c:v>57000</c:v>
                </c:pt>
                <c:pt idx="1441">
                  <c:v>105875.00000000001</c:v>
                </c:pt>
                <c:pt idx="1442">
                  <c:v>146250</c:v>
                </c:pt>
                <c:pt idx="1443">
                  <c:v>176175</c:v>
                </c:pt>
                <c:pt idx="1444">
                  <c:v>86625</c:v>
                </c:pt>
                <c:pt idx="1445">
                  <c:v>50312.5</c:v>
                </c:pt>
                <c:pt idx="1446">
                  <c:v>51000</c:v>
                </c:pt>
                <c:pt idx="1447">
                  <c:v>91437.5</c:v>
                </c:pt>
                <c:pt idx="1448">
                  <c:v>129375</c:v>
                </c:pt>
                <c:pt idx="1449">
                  <c:v>167062.5</c:v>
                </c:pt>
                <c:pt idx="1450">
                  <c:v>82687.5</c:v>
                </c:pt>
                <c:pt idx="1451">
                  <c:v>45937.5</c:v>
                </c:pt>
                <c:pt idx="1452">
                  <c:v>54000</c:v>
                </c:pt>
                <c:pt idx="1453">
                  <c:v>91437.5</c:v>
                </c:pt>
                <c:pt idx="1454">
                  <c:v>135000</c:v>
                </c:pt>
                <c:pt idx="1455">
                  <c:v>215325.00000000003</c:v>
                </c:pt>
                <c:pt idx="1456">
                  <c:v>110687.50000000001</c:v>
                </c:pt>
                <c:pt idx="1457">
                  <c:v>68750</c:v>
                </c:pt>
                <c:pt idx="1458">
                  <c:v>75000</c:v>
                </c:pt>
                <c:pt idx="1459">
                  <c:v>110250</c:v>
                </c:pt>
                <c:pt idx="1460">
                  <c:v>203125</c:v>
                </c:pt>
                <c:pt idx="1461">
                  <c:v>236250</c:v>
                </c:pt>
                <c:pt idx="1462">
                  <c:v>120312.50000000001</c:v>
                </c:pt>
                <c:pt idx="1463">
                  <c:v>75000</c:v>
                </c:pt>
                <c:pt idx="1464">
                  <c:v>86250</c:v>
                </c:pt>
                <c:pt idx="1465">
                  <c:v>130812.49999999999</c:v>
                </c:pt>
                <c:pt idx="1466">
                  <c:v>253750</c:v>
                </c:pt>
                <c:pt idx="1467">
                  <c:v>277875</c:v>
                </c:pt>
                <c:pt idx="1468">
                  <c:v>147000</c:v>
                </c:pt>
                <c:pt idx="1469">
                  <c:v>85937.500000000015</c:v>
                </c:pt>
                <c:pt idx="1470">
                  <c:v>94875.000000000015</c:v>
                </c:pt>
                <c:pt idx="1471">
                  <c:v>136500</c:v>
                </c:pt>
                <c:pt idx="1472">
                  <c:v>271250</c:v>
                </c:pt>
                <c:pt idx="1473">
                  <c:v>270562.5</c:v>
                </c:pt>
                <c:pt idx="1474">
                  <c:v>147000</c:v>
                </c:pt>
                <c:pt idx="1475">
                  <c:v>85937.500000000015</c:v>
                </c:pt>
                <c:pt idx="1476">
                  <c:v>77625</c:v>
                </c:pt>
                <c:pt idx="1477">
                  <c:v>105875.00000000001</c:v>
                </c:pt>
                <c:pt idx="1478">
                  <c:v>217500.00000000003</c:v>
                </c:pt>
                <c:pt idx="1479">
                  <c:v>210375.00000000003</c:v>
                </c:pt>
                <c:pt idx="1480">
                  <c:v>113750.00000000003</c:v>
                </c:pt>
                <c:pt idx="1481">
                  <c:v>61875</c:v>
                </c:pt>
                <c:pt idx="1482">
                  <c:v>70875</c:v>
                </c:pt>
                <c:pt idx="1483">
                  <c:v>101062.50000000001</c:v>
                </c:pt>
                <c:pt idx="1484">
                  <c:v>187500.00000000003</c:v>
                </c:pt>
                <c:pt idx="1485">
                  <c:v>216000.00000000003</c:v>
                </c:pt>
                <c:pt idx="1486">
                  <c:v>109375.00000000003</c:v>
                </c:pt>
                <c:pt idx="1487">
                  <c:v>65625.000000000015</c:v>
                </c:pt>
                <c:pt idx="1488">
                  <c:v>75000.000000000015</c:v>
                </c:pt>
                <c:pt idx="1489">
                  <c:v>105000.00000000001</c:v>
                </c:pt>
                <c:pt idx="1490">
                  <c:v>203125</c:v>
                </c:pt>
                <c:pt idx="1491">
                  <c:v>209250.00000000003</c:v>
                </c:pt>
                <c:pt idx="1492">
                  <c:v>105000.00000000001</c:v>
                </c:pt>
                <c:pt idx="1493">
                  <c:v>68125.000000000015</c:v>
                </c:pt>
                <c:pt idx="1494">
                  <c:v>86250.000000000015</c:v>
                </c:pt>
                <c:pt idx="1495">
                  <c:v>125124.99999999999</c:v>
                </c:pt>
                <c:pt idx="1496">
                  <c:v>227500</c:v>
                </c:pt>
                <c:pt idx="1497">
                  <c:v>255937.5</c:v>
                </c:pt>
                <c:pt idx="1498">
                  <c:v>129937.50000000001</c:v>
                </c:pt>
                <c:pt idx="1499">
                  <c:v>85937.500000000015</c:v>
                </c:pt>
                <c:pt idx="1500">
                  <c:v>94875.000000000015</c:v>
                </c:pt>
                <c:pt idx="1501">
                  <c:v>130812.49999999999</c:v>
                </c:pt>
                <c:pt idx="1502">
                  <c:v>236250</c:v>
                </c:pt>
                <c:pt idx="1503">
                  <c:v>160000</c:v>
                </c:pt>
                <c:pt idx="1504">
                  <c:v>72000</c:v>
                </c:pt>
                <c:pt idx="1505">
                  <c:v>63000.000000000007</c:v>
                </c:pt>
                <c:pt idx="1506">
                  <c:v>55125</c:v>
                </c:pt>
                <c:pt idx="1507">
                  <c:v>75000</c:v>
                </c:pt>
                <c:pt idx="1508">
                  <c:v>60000</c:v>
                </c:pt>
                <c:pt idx="1509">
                  <c:v>170000</c:v>
                </c:pt>
                <c:pt idx="1510">
                  <c:v>60000</c:v>
                </c:pt>
                <c:pt idx="1511">
                  <c:v>57750.000000000007</c:v>
                </c:pt>
                <c:pt idx="1512">
                  <c:v>52062.5</c:v>
                </c:pt>
                <c:pt idx="1513">
                  <c:v>75000</c:v>
                </c:pt>
                <c:pt idx="1514">
                  <c:v>60000</c:v>
                </c:pt>
                <c:pt idx="1515">
                  <c:v>164000</c:v>
                </c:pt>
                <c:pt idx="1516">
                  <c:v>63000</c:v>
                </c:pt>
                <c:pt idx="1517">
                  <c:v>57750.000000000007</c:v>
                </c:pt>
                <c:pt idx="1518">
                  <c:v>49000</c:v>
                </c:pt>
                <c:pt idx="1519">
                  <c:v>67500</c:v>
                </c:pt>
                <c:pt idx="1520">
                  <c:v>55000</c:v>
                </c:pt>
                <c:pt idx="1521">
                  <c:v>160000</c:v>
                </c:pt>
                <c:pt idx="1522">
                  <c:v>60000</c:v>
                </c:pt>
                <c:pt idx="1523">
                  <c:v>52500.000000000007</c:v>
                </c:pt>
                <c:pt idx="1524">
                  <c:v>52062.5</c:v>
                </c:pt>
                <c:pt idx="1525">
                  <c:v>63750</c:v>
                </c:pt>
                <c:pt idx="1526">
                  <c:v>55000</c:v>
                </c:pt>
                <c:pt idx="1527">
                  <c:v>205000</c:v>
                </c:pt>
                <c:pt idx="1528">
                  <c:v>70875</c:v>
                </c:pt>
                <c:pt idx="1529">
                  <c:v>70000</c:v>
                </c:pt>
                <c:pt idx="1530">
                  <c:v>62999.999999999993</c:v>
                </c:pt>
                <c:pt idx="1531">
                  <c:v>71250</c:v>
                </c:pt>
                <c:pt idx="1532">
                  <c:v>82500.000000000015</c:v>
                </c:pt>
                <c:pt idx="1533">
                  <c:v>212500</c:v>
                </c:pt>
                <c:pt idx="1534">
                  <c:v>81000.000000000015</c:v>
                </c:pt>
                <c:pt idx="1535">
                  <c:v>73500</c:v>
                </c:pt>
                <c:pt idx="1536">
                  <c:v>70000</c:v>
                </c:pt>
                <c:pt idx="1537">
                  <c:v>75000</c:v>
                </c:pt>
                <c:pt idx="1538">
                  <c:v>89375.000000000015</c:v>
                </c:pt>
                <c:pt idx="1539">
                  <c:v>218750</c:v>
                </c:pt>
                <c:pt idx="1540">
                  <c:v>84375.000000000015</c:v>
                </c:pt>
                <c:pt idx="1541">
                  <c:v>77000</c:v>
                </c:pt>
                <c:pt idx="1542">
                  <c:v>70000</c:v>
                </c:pt>
                <c:pt idx="1543">
                  <c:v>78750</c:v>
                </c:pt>
                <c:pt idx="1544">
                  <c:v>96250.000000000015</c:v>
                </c:pt>
                <c:pt idx="1545">
                  <c:v>212500</c:v>
                </c:pt>
                <c:pt idx="1546">
                  <c:v>84375.000000000015</c:v>
                </c:pt>
                <c:pt idx="1547">
                  <c:v>77000</c:v>
                </c:pt>
                <c:pt idx="1548">
                  <c:v>73500</c:v>
                </c:pt>
                <c:pt idx="1549">
                  <c:v>75000</c:v>
                </c:pt>
                <c:pt idx="1550">
                  <c:v>92812.500000000015</c:v>
                </c:pt>
                <c:pt idx="1551">
                  <c:v>200000</c:v>
                </c:pt>
                <c:pt idx="1552">
                  <c:v>81000.000000000015</c:v>
                </c:pt>
                <c:pt idx="1553">
                  <c:v>73500</c:v>
                </c:pt>
                <c:pt idx="1554">
                  <c:v>70000</c:v>
                </c:pt>
                <c:pt idx="1555">
                  <c:v>75000</c:v>
                </c:pt>
                <c:pt idx="1556">
                  <c:v>82500.000000000015</c:v>
                </c:pt>
                <c:pt idx="1557">
                  <c:v>213125.00000000003</c:v>
                </c:pt>
                <c:pt idx="1558">
                  <c:v>81000.000000000015</c:v>
                </c:pt>
                <c:pt idx="1559">
                  <c:v>78750</c:v>
                </c:pt>
                <c:pt idx="1560">
                  <c:v>74812.5</c:v>
                </c:pt>
                <c:pt idx="1561">
                  <c:v>78375</c:v>
                </c:pt>
                <c:pt idx="1562">
                  <c:v>90000</c:v>
                </c:pt>
                <c:pt idx="1563">
                  <c:v>206250.00000000003</c:v>
                </c:pt>
                <c:pt idx="1564">
                  <c:v>77625</c:v>
                </c:pt>
                <c:pt idx="1565">
                  <c:v>81900</c:v>
                </c:pt>
                <c:pt idx="1566">
                  <c:v>78750</c:v>
                </c:pt>
                <c:pt idx="1567">
                  <c:v>78375</c:v>
                </c:pt>
                <c:pt idx="1568">
                  <c:v>86250</c:v>
                </c:pt>
                <c:pt idx="1569">
                  <c:v>220000.00000000003</c:v>
                </c:pt>
                <c:pt idx="1570">
                  <c:v>81000.000000000015</c:v>
                </c:pt>
                <c:pt idx="1571">
                  <c:v>86625</c:v>
                </c:pt>
                <c:pt idx="1572">
                  <c:v>78750</c:v>
                </c:pt>
                <c:pt idx="1573">
                  <c:v>82500.000000000015</c:v>
                </c:pt>
                <c:pt idx="1574">
                  <c:v>90000</c:v>
                </c:pt>
                <c:pt idx="1575">
                  <c:v>36750</c:v>
                </c:pt>
                <c:pt idx="1576">
                  <c:v>49000</c:v>
                </c:pt>
                <c:pt idx="1577">
                  <c:v>49000</c:v>
                </c:pt>
                <c:pt idx="1578">
                  <c:v>28000</c:v>
                </c:pt>
                <c:pt idx="1579">
                  <c:v>27000.000000000007</c:v>
                </c:pt>
                <c:pt idx="1580">
                  <c:v>48000</c:v>
                </c:pt>
                <c:pt idx="1581">
                  <c:v>47250.000000000007</c:v>
                </c:pt>
                <c:pt idx="1582">
                  <c:v>49000</c:v>
                </c:pt>
                <c:pt idx="1583">
                  <c:v>49000</c:v>
                </c:pt>
                <c:pt idx="1584">
                  <c:v>28000</c:v>
                </c:pt>
                <c:pt idx="1585">
                  <c:v>22500.000000000004</c:v>
                </c:pt>
                <c:pt idx="1586">
                  <c:v>39000</c:v>
                </c:pt>
                <c:pt idx="1587">
                  <c:v>66500</c:v>
                </c:pt>
                <c:pt idx="1588">
                  <c:v>56875</c:v>
                </c:pt>
                <c:pt idx="1589">
                  <c:v>67374.999999999985</c:v>
                </c:pt>
                <c:pt idx="1590">
                  <c:v>43750</c:v>
                </c:pt>
                <c:pt idx="1591">
                  <c:v>22000.000000000004</c:v>
                </c:pt>
                <c:pt idx="1592">
                  <c:v>45000</c:v>
                </c:pt>
                <c:pt idx="1593">
                  <c:v>91437.5</c:v>
                </c:pt>
                <c:pt idx="1594">
                  <c:v>57750.000000000007</c:v>
                </c:pt>
                <c:pt idx="1595">
                  <c:v>68250</c:v>
                </c:pt>
                <c:pt idx="1596">
                  <c:v>35437.5</c:v>
                </c:pt>
                <c:pt idx="1597">
                  <c:v>25000.000000000007</c:v>
                </c:pt>
                <c:pt idx="1598">
                  <c:v>58500.000000000007</c:v>
                </c:pt>
                <c:pt idx="1599">
                  <c:v>87500</c:v>
                </c:pt>
                <c:pt idx="1600">
                  <c:v>67375</c:v>
                </c:pt>
                <c:pt idx="1601">
                  <c:v>67375</c:v>
                </c:pt>
                <c:pt idx="1602">
                  <c:v>48125</c:v>
                </c:pt>
                <c:pt idx="1603">
                  <c:v>31499.999999999996</c:v>
                </c:pt>
                <c:pt idx="1604">
                  <c:v>94500</c:v>
                </c:pt>
                <c:pt idx="1605">
                  <c:v>149187.49999999997</c:v>
                </c:pt>
                <c:pt idx="1606">
                  <c:v>147874.99999999994</c:v>
                </c:pt>
                <c:pt idx="1607">
                  <c:v>182000</c:v>
                </c:pt>
                <c:pt idx="1608">
                  <c:v>147000</c:v>
                </c:pt>
                <c:pt idx="1609">
                  <c:v>144000</c:v>
                </c:pt>
                <c:pt idx="1610">
                  <c:v>220500</c:v>
                </c:pt>
                <c:pt idx="1611">
                  <c:v>252874.99999999997</c:v>
                </c:pt>
                <c:pt idx="1612">
                  <c:v>220500</c:v>
                </c:pt>
                <c:pt idx="1613">
                  <c:v>204750</c:v>
                </c:pt>
                <c:pt idx="1614">
                  <c:v>163625</c:v>
                </c:pt>
                <c:pt idx="1615">
                  <c:v>216000</c:v>
                </c:pt>
                <c:pt idx="1616">
                  <c:v>189000</c:v>
                </c:pt>
                <c:pt idx="1617">
                  <c:v>251999.99999999997</c:v>
                </c:pt>
                <c:pt idx="1618">
                  <c:v>217000</c:v>
                </c:pt>
                <c:pt idx="1619">
                  <c:v>159250</c:v>
                </c:pt>
                <c:pt idx="1620">
                  <c:v>104125</c:v>
                </c:pt>
                <c:pt idx="1621">
                  <c:v>119000</c:v>
                </c:pt>
                <c:pt idx="1622">
                  <c:v>56250</c:v>
                </c:pt>
                <c:pt idx="1623">
                  <c:v>78750.000000000015</c:v>
                </c:pt>
                <c:pt idx="1624">
                  <c:v>86625.000000000015</c:v>
                </c:pt>
                <c:pt idx="1625">
                  <c:v>43750.000000000007</c:v>
                </c:pt>
                <c:pt idx="1626">
                  <c:v>35000.000000000007</c:v>
                </c:pt>
                <c:pt idx="1627">
                  <c:v>54000.000000000015</c:v>
                </c:pt>
                <c:pt idx="1628">
                  <c:v>33749.999999999993</c:v>
                </c:pt>
                <c:pt idx="1629">
                  <c:v>49000</c:v>
                </c:pt>
                <c:pt idx="1630">
                  <c:v>101062.50000000001</c:v>
                </c:pt>
                <c:pt idx="1631">
                  <c:v>61250.000000000015</c:v>
                </c:pt>
                <c:pt idx="1632">
                  <c:v>51187.500000000007</c:v>
                </c:pt>
                <c:pt idx="1633">
                  <c:v>66000.000000000015</c:v>
                </c:pt>
                <c:pt idx="1634">
                  <c:v>63000.000000000007</c:v>
                </c:pt>
                <c:pt idx="1635">
                  <c:v>90562.5</c:v>
                </c:pt>
                <c:pt idx="1636">
                  <c:v>113750.00000000003</c:v>
                </c:pt>
                <c:pt idx="1637">
                  <c:v>74812.5</c:v>
                </c:pt>
                <c:pt idx="1638">
                  <c:v>86625.000000000015</c:v>
                </c:pt>
                <c:pt idx="1639">
                  <c:v>127500.00000000003</c:v>
                </c:pt>
                <c:pt idx="1640">
                  <c:v>132000</c:v>
                </c:pt>
                <c:pt idx="1641">
                  <c:v>170625.00000000003</c:v>
                </c:pt>
                <c:pt idx="1642">
                  <c:v>196875.00000000006</c:v>
                </c:pt>
                <c:pt idx="1643">
                  <c:v>134750</c:v>
                </c:pt>
                <c:pt idx="1644">
                  <c:v>134750</c:v>
                </c:pt>
                <c:pt idx="1645">
                  <c:v>152000.00000000003</c:v>
                </c:pt>
                <c:pt idx="1646">
                  <c:v>146625</c:v>
                </c:pt>
                <c:pt idx="1647">
                  <c:v>131250</c:v>
                </c:pt>
                <c:pt idx="1648">
                  <c:v>77000</c:v>
                </c:pt>
                <c:pt idx="1649">
                  <c:v>41250</c:v>
                </c:pt>
                <c:pt idx="1650">
                  <c:v>41999.999999999985</c:v>
                </c:pt>
                <c:pt idx="1651">
                  <c:v>81000</c:v>
                </c:pt>
                <c:pt idx="1652">
                  <c:v>105875.00000000001</c:v>
                </c:pt>
                <c:pt idx="1653">
                  <c:v>140000</c:v>
                </c:pt>
                <c:pt idx="1654">
                  <c:v>62999.999999999993</c:v>
                </c:pt>
                <c:pt idx="1655">
                  <c:v>37500</c:v>
                </c:pt>
                <c:pt idx="1656">
                  <c:v>39374.999999999985</c:v>
                </c:pt>
                <c:pt idx="1657">
                  <c:v>81000</c:v>
                </c:pt>
                <c:pt idx="1658">
                  <c:v>105875.00000000001</c:v>
                </c:pt>
                <c:pt idx="1659">
                  <c:v>134750</c:v>
                </c:pt>
                <c:pt idx="1660">
                  <c:v>62999.999999999993</c:v>
                </c:pt>
                <c:pt idx="1661">
                  <c:v>35625</c:v>
                </c:pt>
                <c:pt idx="1662">
                  <c:v>34124.999999999985</c:v>
                </c:pt>
                <c:pt idx="1663">
                  <c:v>67500</c:v>
                </c:pt>
                <c:pt idx="1664">
                  <c:v>91437.500000000015</c:v>
                </c:pt>
                <c:pt idx="1665">
                  <c:v>126875</c:v>
                </c:pt>
                <c:pt idx="1666">
                  <c:v>68000</c:v>
                </c:pt>
                <c:pt idx="1667">
                  <c:v>40500.000000000007</c:v>
                </c:pt>
                <c:pt idx="1668">
                  <c:v>45937.5</c:v>
                </c:pt>
                <c:pt idx="1669">
                  <c:v>80000</c:v>
                </c:pt>
                <c:pt idx="1670">
                  <c:v>115500.00000000001</c:v>
                </c:pt>
                <c:pt idx="1671">
                  <c:v>198750</c:v>
                </c:pt>
                <c:pt idx="1672">
                  <c:v>99999.999999999985</c:v>
                </c:pt>
                <c:pt idx="1673">
                  <c:v>64125</c:v>
                </c:pt>
                <c:pt idx="1674">
                  <c:v>70875</c:v>
                </c:pt>
                <c:pt idx="1675">
                  <c:v>104499.99999999999</c:v>
                </c:pt>
                <c:pt idx="1676">
                  <c:v>189750.00000000003</c:v>
                </c:pt>
                <c:pt idx="1677">
                  <c:v>226874.99999999997</c:v>
                </c:pt>
                <c:pt idx="1678">
                  <c:v>114999.99999999999</c:v>
                </c:pt>
                <c:pt idx="1679">
                  <c:v>74250</c:v>
                </c:pt>
                <c:pt idx="1680">
                  <c:v>82687.5</c:v>
                </c:pt>
                <c:pt idx="1681">
                  <c:v>125999.99999999999</c:v>
                </c:pt>
                <c:pt idx="1682">
                  <c:v>241312.50000000003</c:v>
                </c:pt>
                <c:pt idx="1683">
                  <c:v>270000</c:v>
                </c:pt>
                <c:pt idx="1684">
                  <c:v>143000</c:v>
                </c:pt>
                <c:pt idx="1685">
                  <c:v>86250</c:v>
                </c:pt>
                <c:pt idx="1686">
                  <c:v>91875</c:v>
                </c:pt>
                <c:pt idx="1687">
                  <c:v>132000</c:v>
                </c:pt>
                <c:pt idx="1688">
                  <c:v>259187.50000000003</c:v>
                </c:pt>
                <c:pt idx="1689">
                  <c:v>262500</c:v>
                </c:pt>
                <c:pt idx="1690">
                  <c:v>143000</c:v>
                </c:pt>
                <c:pt idx="1691">
                  <c:v>77625</c:v>
                </c:pt>
                <c:pt idx="1692">
                  <c:v>64312.499999999993</c:v>
                </c:pt>
                <c:pt idx="1693">
                  <c:v>90000</c:v>
                </c:pt>
                <c:pt idx="1694">
                  <c:v>185625.00000000009</c:v>
                </c:pt>
                <c:pt idx="1695">
                  <c:v>180000.00000000003</c:v>
                </c:pt>
                <c:pt idx="1696">
                  <c:v>96000.000000000029</c:v>
                </c:pt>
                <c:pt idx="1697">
                  <c:v>52500</c:v>
                </c:pt>
                <c:pt idx="1698">
                  <c:v>58187.499999999993</c:v>
                </c:pt>
                <c:pt idx="1699">
                  <c:v>85500</c:v>
                </c:pt>
                <c:pt idx="1700">
                  <c:v>158125.00000000006</c:v>
                </c:pt>
                <c:pt idx="1701">
                  <c:v>187500.00000000006</c:v>
                </c:pt>
                <c:pt idx="1702">
                  <c:v>92000.000000000029</c:v>
                </c:pt>
                <c:pt idx="1703">
                  <c:v>51000.000000000015</c:v>
                </c:pt>
                <c:pt idx="1704">
                  <c:v>56000.000000000015</c:v>
                </c:pt>
                <c:pt idx="1705">
                  <c:v>80000.000000000015</c:v>
                </c:pt>
                <c:pt idx="1706">
                  <c:v>158812.50000000006</c:v>
                </c:pt>
                <c:pt idx="1707">
                  <c:v>168750.00000000006</c:v>
                </c:pt>
                <c:pt idx="1708">
                  <c:v>90000.000000000015</c:v>
                </c:pt>
                <c:pt idx="1709">
                  <c:v>60075.000000000015</c:v>
                </c:pt>
                <c:pt idx="1710">
                  <c:v>74812.500000000015</c:v>
                </c:pt>
                <c:pt idx="1711">
                  <c:v>107999.99999999999</c:v>
                </c:pt>
                <c:pt idx="1712">
                  <c:v>223437.49999999994</c:v>
                </c:pt>
                <c:pt idx="1713">
                  <c:v>255000</c:v>
                </c:pt>
                <c:pt idx="1714">
                  <c:v>129999.99999999999</c:v>
                </c:pt>
                <c:pt idx="1715">
                  <c:v>90000</c:v>
                </c:pt>
                <c:pt idx="1716">
                  <c:v>96250</c:v>
                </c:pt>
                <c:pt idx="1717">
                  <c:v>132000</c:v>
                </c:pt>
                <c:pt idx="1718">
                  <c:v>232374.99999999994</c:v>
                </c:pt>
                <c:pt idx="1719">
                  <c:v>75000</c:v>
                </c:pt>
                <c:pt idx="1720">
                  <c:v>44625</c:v>
                </c:pt>
                <c:pt idx="1721">
                  <c:v>29749.999999999996</c:v>
                </c:pt>
                <c:pt idx="1722">
                  <c:v>27500.000000000007</c:v>
                </c:pt>
                <c:pt idx="1723">
                  <c:v>45500</c:v>
                </c:pt>
                <c:pt idx="1724">
                  <c:v>63750</c:v>
                </c:pt>
                <c:pt idx="1725">
                  <c:v>81000</c:v>
                </c:pt>
                <c:pt idx="1726">
                  <c:v>34125</c:v>
                </c:pt>
                <c:pt idx="1727">
                  <c:v>26250</c:v>
                </c:pt>
                <c:pt idx="1728">
                  <c:v>25000.000000000007</c:v>
                </c:pt>
                <c:pt idx="1729">
                  <c:v>45500</c:v>
                </c:pt>
                <c:pt idx="1730">
                  <c:v>60000</c:v>
                </c:pt>
                <c:pt idx="1731">
                  <c:v>86800</c:v>
                </c:pt>
                <c:pt idx="1732">
                  <c:v>36750</c:v>
                </c:pt>
                <c:pt idx="1733">
                  <c:v>30625.000000000007</c:v>
                </c:pt>
                <c:pt idx="1734">
                  <c:v>24000</c:v>
                </c:pt>
                <c:pt idx="1735">
                  <c:v>39375</c:v>
                </c:pt>
                <c:pt idx="1736">
                  <c:v>61250</c:v>
                </c:pt>
                <c:pt idx="1737">
                  <c:v>80500</c:v>
                </c:pt>
                <c:pt idx="1738">
                  <c:v>28875.000000000004</c:v>
                </c:pt>
                <c:pt idx="1739">
                  <c:v>19250.000000000007</c:v>
                </c:pt>
                <c:pt idx="1740">
                  <c:v>20000</c:v>
                </c:pt>
                <c:pt idx="1741">
                  <c:v>31499.999999999996</c:v>
                </c:pt>
                <c:pt idx="1742">
                  <c:v>52500.000000000007</c:v>
                </c:pt>
                <c:pt idx="1743">
                  <c:v>99200</c:v>
                </c:pt>
                <c:pt idx="1744">
                  <c:v>39812.500000000007</c:v>
                </c:pt>
                <c:pt idx="1745">
                  <c:v>31500.000000000004</c:v>
                </c:pt>
                <c:pt idx="1746">
                  <c:v>27000.000000000007</c:v>
                </c:pt>
                <c:pt idx="1747">
                  <c:v>39374.999999999993</c:v>
                </c:pt>
                <c:pt idx="1748">
                  <c:v>87499.999999999985</c:v>
                </c:pt>
                <c:pt idx="1749">
                  <c:v>84000</c:v>
                </c:pt>
                <c:pt idx="1750">
                  <c:v>36750.000000000015</c:v>
                </c:pt>
                <c:pt idx="1751">
                  <c:v>32812.500000000007</c:v>
                </c:pt>
                <c:pt idx="1752">
                  <c:v>35000.000000000015</c:v>
                </c:pt>
                <c:pt idx="1753">
                  <c:v>49000</c:v>
                </c:pt>
                <c:pt idx="1754">
                  <c:v>118125</c:v>
                </c:pt>
                <c:pt idx="1755">
                  <c:v>120000</c:v>
                </c:pt>
                <c:pt idx="1756">
                  <c:v>61250.000000000007</c:v>
                </c:pt>
                <c:pt idx="1757">
                  <c:v>44625</c:v>
                </c:pt>
                <c:pt idx="1758">
                  <c:v>45000.000000000007</c:v>
                </c:pt>
                <c:pt idx="1759">
                  <c:v>52500</c:v>
                </c:pt>
                <c:pt idx="1760">
                  <c:v>123750</c:v>
                </c:pt>
                <c:pt idx="1761">
                  <c:v>112000</c:v>
                </c:pt>
                <c:pt idx="1762">
                  <c:v>66500</c:v>
                </c:pt>
                <c:pt idx="1763">
                  <c:v>49000</c:v>
                </c:pt>
                <c:pt idx="1764">
                  <c:v>32500.000000000015</c:v>
                </c:pt>
                <c:pt idx="1765">
                  <c:v>36750</c:v>
                </c:pt>
                <c:pt idx="1766">
                  <c:v>95000</c:v>
                </c:pt>
                <c:pt idx="1767">
                  <c:v>84000</c:v>
                </c:pt>
                <c:pt idx="1768">
                  <c:v>42000.000000000015</c:v>
                </c:pt>
                <c:pt idx="1769">
                  <c:v>15750.000000000002</c:v>
                </c:pt>
                <c:pt idx="1770">
                  <c:v>16500.000000000004</c:v>
                </c:pt>
                <c:pt idx="1771">
                  <c:v>24062.5</c:v>
                </c:pt>
                <c:pt idx="1772">
                  <c:v>52500.000000000007</c:v>
                </c:pt>
                <c:pt idx="1773">
                  <c:v>73500</c:v>
                </c:pt>
                <c:pt idx="1774">
                  <c:v>30624.999999999996</c:v>
                </c:pt>
                <c:pt idx="1775">
                  <c:v>21875</c:v>
                </c:pt>
                <c:pt idx="1776">
                  <c:v>22500</c:v>
                </c:pt>
                <c:pt idx="1777">
                  <c:v>27562.5</c:v>
                </c:pt>
                <c:pt idx="1778">
                  <c:v>69999.999999999985</c:v>
                </c:pt>
                <c:pt idx="1779">
                  <c:v>70000</c:v>
                </c:pt>
                <c:pt idx="1780">
                  <c:v>30625.000000000007</c:v>
                </c:pt>
                <c:pt idx="1781">
                  <c:v>25812.500000000004</c:v>
                </c:pt>
                <c:pt idx="1782">
                  <c:v>32500.000000000015</c:v>
                </c:pt>
                <c:pt idx="1783">
                  <c:v>47249.999999999985</c:v>
                </c:pt>
                <c:pt idx="1784">
                  <c:v>99999.999999999971</c:v>
                </c:pt>
                <c:pt idx="1785">
                  <c:v>116999.99999999999</c:v>
                </c:pt>
                <c:pt idx="1786">
                  <c:v>55125</c:v>
                </c:pt>
                <c:pt idx="1787">
                  <c:v>49000</c:v>
                </c:pt>
                <c:pt idx="1788">
                  <c:v>49000</c:v>
                </c:pt>
                <c:pt idx="1789">
                  <c:v>55124.999999999985</c:v>
                </c:pt>
                <c:pt idx="1790">
                  <c:v>112499.99999999997</c:v>
                </c:pt>
                <c:pt idx="1791">
                  <c:v>67500</c:v>
                </c:pt>
                <c:pt idx="1792">
                  <c:v>41562.5</c:v>
                </c:pt>
                <c:pt idx="1793">
                  <c:v>24937.500000000004</c:v>
                </c:pt>
                <c:pt idx="1794">
                  <c:v>26000.000000000011</c:v>
                </c:pt>
                <c:pt idx="1795">
                  <c:v>45937.5</c:v>
                </c:pt>
                <c:pt idx="1796">
                  <c:v>59375</c:v>
                </c:pt>
                <c:pt idx="1797">
                  <c:v>72500</c:v>
                </c:pt>
                <c:pt idx="1798">
                  <c:v>32812.5</c:v>
                </c:pt>
                <c:pt idx="1799">
                  <c:v>22312.5</c:v>
                </c:pt>
                <c:pt idx="1800">
                  <c:v>24000.000000000011</c:v>
                </c:pt>
                <c:pt idx="1801">
                  <c:v>45937.5</c:v>
                </c:pt>
                <c:pt idx="1802">
                  <c:v>56250</c:v>
                </c:pt>
                <c:pt idx="1803">
                  <c:v>80400.000000000015</c:v>
                </c:pt>
                <c:pt idx="1804">
                  <c:v>36750</c:v>
                </c:pt>
                <c:pt idx="1805">
                  <c:v>28000.000000000007</c:v>
                </c:pt>
                <c:pt idx="1806">
                  <c:v>25000</c:v>
                </c:pt>
                <c:pt idx="1807">
                  <c:v>42000</c:v>
                </c:pt>
                <c:pt idx="1808">
                  <c:v>60000.000000000007</c:v>
                </c:pt>
                <c:pt idx="1809">
                  <c:v>75000.000000000015</c:v>
                </c:pt>
                <c:pt idx="1810">
                  <c:v>28437.500000000007</c:v>
                </c:pt>
                <c:pt idx="1811">
                  <c:v>17062.500000000007</c:v>
                </c:pt>
                <c:pt idx="1812">
                  <c:v>20000</c:v>
                </c:pt>
                <c:pt idx="1813">
                  <c:v>33687.5</c:v>
                </c:pt>
                <c:pt idx="1814">
                  <c:v>50000.000000000015</c:v>
                </c:pt>
                <c:pt idx="1815">
                  <c:v>93800</c:v>
                </c:pt>
                <c:pt idx="1816">
                  <c:v>39375.000000000015</c:v>
                </c:pt>
                <c:pt idx="1817">
                  <c:v>30625.000000000007</c:v>
                </c:pt>
                <c:pt idx="1818">
                  <c:v>27500.000000000007</c:v>
                </c:pt>
                <c:pt idx="1819">
                  <c:v>42000</c:v>
                </c:pt>
                <c:pt idx="1820">
                  <c:v>89999.999999999985</c:v>
                </c:pt>
                <c:pt idx="1821">
                  <c:v>78000.000000000015</c:v>
                </c:pt>
                <c:pt idx="1822">
                  <c:v>35000.000000000015</c:v>
                </c:pt>
                <c:pt idx="1823">
                  <c:v>29750.000000000007</c:v>
                </c:pt>
                <c:pt idx="1824">
                  <c:v>32000.000000000015</c:v>
                </c:pt>
                <c:pt idx="1825">
                  <c:v>49000</c:v>
                </c:pt>
                <c:pt idx="1826">
                  <c:v>115000</c:v>
                </c:pt>
                <c:pt idx="1827">
                  <c:v>112000</c:v>
                </c:pt>
                <c:pt idx="1828">
                  <c:v>57750.000000000015</c:v>
                </c:pt>
                <c:pt idx="1829">
                  <c:v>41562.500000000007</c:v>
                </c:pt>
                <c:pt idx="1830">
                  <c:v>42500.000000000015</c:v>
                </c:pt>
                <c:pt idx="1831">
                  <c:v>52062.5</c:v>
                </c:pt>
                <c:pt idx="1832">
                  <c:v>120000</c:v>
                </c:pt>
                <c:pt idx="1833">
                  <c:v>105000</c:v>
                </c:pt>
                <c:pt idx="1834">
                  <c:v>64312.500000000007</c:v>
                </c:pt>
                <c:pt idx="1835">
                  <c:v>47250.000000000007</c:v>
                </c:pt>
                <c:pt idx="1836">
                  <c:v>30000.000000000015</c:v>
                </c:pt>
                <c:pt idx="1837">
                  <c:v>36750</c:v>
                </c:pt>
                <c:pt idx="1838">
                  <c:v>91875</c:v>
                </c:pt>
                <c:pt idx="1839">
                  <c:v>78000.000000000015</c:v>
                </c:pt>
                <c:pt idx="1840">
                  <c:v>39375.000000000015</c:v>
                </c:pt>
                <c:pt idx="1841">
                  <c:v>12250.000000000002</c:v>
                </c:pt>
                <c:pt idx="1842">
                  <c:v>13000.000000000004</c:v>
                </c:pt>
                <c:pt idx="1843">
                  <c:v>22750</c:v>
                </c:pt>
                <c:pt idx="1844">
                  <c:v>50000.000000000015</c:v>
                </c:pt>
                <c:pt idx="1845">
                  <c:v>69000</c:v>
                </c:pt>
                <c:pt idx="1846">
                  <c:v>28000</c:v>
                </c:pt>
                <c:pt idx="1847">
                  <c:v>21000</c:v>
                </c:pt>
                <c:pt idx="1848">
                  <c:v>22000</c:v>
                </c:pt>
                <c:pt idx="1849">
                  <c:v>28874.999999999996</c:v>
                </c:pt>
                <c:pt idx="1850">
                  <c:v>69999.999999999985</c:v>
                </c:pt>
                <c:pt idx="1851">
                  <c:v>66000.000000000015</c:v>
                </c:pt>
                <c:pt idx="1852">
                  <c:v>28000.000000000007</c:v>
                </c:pt>
                <c:pt idx="1853">
                  <c:v>24150.000000000007</c:v>
                </c:pt>
                <c:pt idx="1854">
                  <c:v>30000.000000000015</c:v>
                </c:pt>
                <c:pt idx="1855">
                  <c:v>49000</c:v>
                </c:pt>
                <c:pt idx="1856">
                  <c:v>101249.99999999997</c:v>
                </c:pt>
                <c:pt idx="1857">
                  <c:v>112000</c:v>
                </c:pt>
                <c:pt idx="1858">
                  <c:v>52500.000000000007</c:v>
                </c:pt>
                <c:pt idx="1859">
                  <c:v>47250.000000000007</c:v>
                </c:pt>
                <c:pt idx="1860">
                  <c:v>48000.000000000007</c:v>
                </c:pt>
                <c:pt idx="1861">
                  <c:v>56000</c:v>
                </c:pt>
                <c:pt idx="1862">
                  <c:v>112499.99999999997</c:v>
                </c:pt>
                <c:pt idx="1863">
                  <c:v>36750</c:v>
                </c:pt>
                <c:pt idx="1864">
                  <c:v>49000</c:v>
                </c:pt>
                <c:pt idx="1865">
                  <c:v>49000</c:v>
                </c:pt>
                <c:pt idx="1866">
                  <c:v>28000</c:v>
                </c:pt>
                <c:pt idx="1867">
                  <c:v>27000.000000000007</c:v>
                </c:pt>
                <c:pt idx="1868">
                  <c:v>48000</c:v>
                </c:pt>
                <c:pt idx="1869">
                  <c:v>47250.000000000007</c:v>
                </c:pt>
                <c:pt idx="1870">
                  <c:v>49000</c:v>
                </c:pt>
                <c:pt idx="1871">
                  <c:v>49000</c:v>
                </c:pt>
                <c:pt idx="1872">
                  <c:v>28000</c:v>
                </c:pt>
                <c:pt idx="1873">
                  <c:v>22500.000000000004</c:v>
                </c:pt>
                <c:pt idx="1874">
                  <c:v>39000</c:v>
                </c:pt>
                <c:pt idx="1875">
                  <c:v>66500</c:v>
                </c:pt>
                <c:pt idx="1876">
                  <c:v>56875</c:v>
                </c:pt>
                <c:pt idx="1877">
                  <c:v>67374.999999999985</c:v>
                </c:pt>
                <c:pt idx="1878">
                  <c:v>43750</c:v>
                </c:pt>
                <c:pt idx="1879">
                  <c:v>22000.000000000004</c:v>
                </c:pt>
                <c:pt idx="1880">
                  <c:v>45000</c:v>
                </c:pt>
                <c:pt idx="1881">
                  <c:v>91437.5</c:v>
                </c:pt>
                <c:pt idx="1882">
                  <c:v>57750.000000000007</c:v>
                </c:pt>
                <c:pt idx="1883">
                  <c:v>68250</c:v>
                </c:pt>
                <c:pt idx="1884">
                  <c:v>35437.5</c:v>
                </c:pt>
                <c:pt idx="1885">
                  <c:v>25000.000000000007</c:v>
                </c:pt>
                <c:pt idx="1886">
                  <c:v>58500.000000000007</c:v>
                </c:pt>
                <c:pt idx="1887">
                  <c:v>87500</c:v>
                </c:pt>
                <c:pt idx="1888">
                  <c:v>67375</c:v>
                </c:pt>
                <c:pt idx="1889">
                  <c:v>67375</c:v>
                </c:pt>
                <c:pt idx="1890">
                  <c:v>48125</c:v>
                </c:pt>
                <c:pt idx="1891">
                  <c:v>31499.999999999996</c:v>
                </c:pt>
                <c:pt idx="1892">
                  <c:v>94500</c:v>
                </c:pt>
                <c:pt idx="1893">
                  <c:v>149187.49999999997</c:v>
                </c:pt>
                <c:pt idx="1894">
                  <c:v>147874.99999999994</c:v>
                </c:pt>
                <c:pt idx="1895">
                  <c:v>182000</c:v>
                </c:pt>
                <c:pt idx="1896">
                  <c:v>147000</c:v>
                </c:pt>
                <c:pt idx="1897">
                  <c:v>144000</c:v>
                </c:pt>
                <c:pt idx="1898">
                  <c:v>220500</c:v>
                </c:pt>
                <c:pt idx="1899">
                  <c:v>252874.99999999997</c:v>
                </c:pt>
                <c:pt idx="1900">
                  <c:v>220500</c:v>
                </c:pt>
                <c:pt idx="1901">
                  <c:v>204750</c:v>
                </c:pt>
                <c:pt idx="1902">
                  <c:v>163625</c:v>
                </c:pt>
                <c:pt idx="1903">
                  <c:v>216000</c:v>
                </c:pt>
                <c:pt idx="1904">
                  <c:v>189000</c:v>
                </c:pt>
                <c:pt idx="1905">
                  <c:v>251999.99999999997</c:v>
                </c:pt>
                <c:pt idx="1906">
                  <c:v>217000</c:v>
                </c:pt>
                <c:pt idx="1907">
                  <c:v>159250</c:v>
                </c:pt>
                <c:pt idx="1908">
                  <c:v>104125</c:v>
                </c:pt>
                <c:pt idx="1909">
                  <c:v>119000</c:v>
                </c:pt>
                <c:pt idx="1910">
                  <c:v>56250</c:v>
                </c:pt>
                <c:pt idx="1911">
                  <c:v>78750.000000000015</c:v>
                </c:pt>
                <c:pt idx="1912">
                  <c:v>86625.000000000015</c:v>
                </c:pt>
                <c:pt idx="1913">
                  <c:v>43750.000000000007</c:v>
                </c:pt>
                <c:pt idx="1914">
                  <c:v>35000.000000000007</c:v>
                </c:pt>
                <c:pt idx="1915">
                  <c:v>54000.000000000015</c:v>
                </c:pt>
                <c:pt idx="1916">
                  <c:v>33749.999999999993</c:v>
                </c:pt>
                <c:pt idx="1917">
                  <c:v>49000</c:v>
                </c:pt>
                <c:pt idx="1918">
                  <c:v>101062.50000000001</c:v>
                </c:pt>
                <c:pt idx="1919">
                  <c:v>61250.000000000015</c:v>
                </c:pt>
                <c:pt idx="1920">
                  <c:v>51187.500000000007</c:v>
                </c:pt>
                <c:pt idx="1921">
                  <c:v>66000.000000000015</c:v>
                </c:pt>
                <c:pt idx="1922">
                  <c:v>63000.000000000007</c:v>
                </c:pt>
                <c:pt idx="1923">
                  <c:v>90562.5</c:v>
                </c:pt>
                <c:pt idx="1924">
                  <c:v>113750.00000000003</c:v>
                </c:pt>
                <c:pt idx="1925">
                  <c:v>74812.5</c:v>
                </c:pt>
                <c:pt idx="1926">
                  <c:v>86625.000000000015</c:v>
                </c:pt>
                <c:pt idx="1927">
                  <c:v>127500.00000000003</c:v>
                </c:pt>
                <c:pt idx="1928">
                  <c:v>132000</c:v>
                </c:pt>
                <c:pt idx="1929">
                  <c:v>170625.00000000003</c:v>
                </c:pt>
                <c:pt idx="1930">
                  <c:v>196875.00000000006</c:v>
                </c:pt>
                <c:pt idx="1931">
                  <c:v>134750</c:v>
                </c:pt>
                <c:pt idx="1932">
                  <c:v>134750</c:v>
                </c:pt>
                <c:pt idx="1933">
                  <c:v>152000.00000000003</c:v>
                </c:pt>
                <c:pt idx="1934">
                  <c:v>146625</c:v>
                </c:pt>
                <c:pt idx="1935">
                  <c:v>55999.999999999993</c:v>
                </c:pt>
                <c:pt idx="1936">
                  <c:v>72000</c:v>
                </c:pt>
                <c:pt idx="1937">
                  <c:v>72000</c:v>
                </c:pt>
                <c:pt idx="1938">
                  <c:v>44999.999999999993</c:v>
                </c:pt>
                <c:pt idx="1939">
                  <c:v>45000.000000000015</c:v>
                </c:pt>
                <c:pt idx="1940">
                  <c:v>70875</c:v>
                </c:pt>
                <c:pt idx="1941">
                  <c:v>70000</c:v>
                </c:pt>
                <c:pt idx="1942">
                  <c:v>72000</c:v>
                </c:pt>
                <c:pt idx="1943">
                  <c:v>72000</c:v>
                </c:pt>
                <c:pt idx="1944">
                  <c:v>44999.999999999993</c:v>
                </c:pt>
                <c:pt idx="1945">
                  <c:v>39375.000000000015</c:v>
                </c:pt>
                <c:pt idx="1946">
                  <c:v>59062.499999999993</c:v>
                </c:pt>
                <c:pt idx="1947">
                  <c:v>94499.999999999985</c:v>
                </c:pt>
                <c:pt idx="1948">
                  <c:v>82500</c:v>
                </c:pt>
                <c:pt idx="1949">
                  <c:v>95999.999999999985</c:v>
                </c:pt>
                <c:pt idx="1950">
                  <c:v>66000</c:v>
                </c:pt>
                <c:pt idx="1951">
                  <c:v>40500.000000000007</c:v>
                </c:pt>
                <c:pt idx="1952">
                  <c:v>55125</c:v>
                </c:pt>
                <c:pt idx="1953">
                  <c:v>104999.99999999999</c:v>
                </c:pt>
                <c:pt idx="1954">
                  <c:v>71500</c:v>
                </c:pt>
                <c:pt idx="1955">
                  <c:v>82500</c:v>
                </c:pt>
                <c:pt idx="1956">
                  <c:v>44000</c:v>
                </c:pt>
                <c:pt idx="1957">
                  <c:v>35437.500000000015</c:v>
                </c:pt>
                <c:pt idx="1958">
                  <c:v>73500</c:v>
                </c:pt>
                <c:pt idx="1959">
                  <c:v>98999.999999999985</c:v>
                </c:pt>
                <c:pt idx="1960">
                  <c:v>80000</c:v>
                </c:pt>
                <c:pt idx="1961">
                  <c:v>80000</c:v>
                </c:pt>
                <c:pt idx="1962">
                  <c:v>58499.999999999993</c:v>
                </c:pt>
                <c:pt idx="1963">
                  <c:v>40500</c:v>
                </c:pt>
                <c:pt idx="1964">
                  <c:v>130812.49999999999</c:v>
                </c:pt>
                <c:pt idx="1965">
                  <c:v>197999.99999999997</c:v>
                </c:pt>
                <c:pt idx="1966">
                  <c:v>195999.99999999997</c:v>
                </c:pt>
                <c:pt idx="1967">
                  <c:v>237999.99999999997</c:v>
                </c:pt>
                <c:pt idx="1968">
                  <c:v>195499.99999999997</c:v>
                </c:pt>
                <c:pt idx="1969">
                  <c:v>192375</c:v>
                </c:pt>
                <c:pt idx="1970">
                  <c:v>288750</c:v>
                </c:pt>
                <c:pt idx="1971">
                  <c:v>324000</c:v>
                </c:pt>
                <c:pt idx="1972">
                  <c:v>285000</c:v>
                </c:pt>
                <c:pt idx="1973">
                  <c:v>266000</c:v>
                </c:pt>
                <c:pt idx="1974">
                  <c:v>215999.99999999997</c:v>
                </c:pt>
                <c:pt idx="1975">
                  <c:v>277875</c:v>
                </c:pt>
                <c:pt idx="1976">
                  <c:v>250250.00000000003</c:v>
                </c:pt>
                <c:pt idx="1977">
                  <c:v>323000</c:v>
                </c:pt>
                <c:pt idx="1978">
                  <c:v>280500</c:v>
                </c:pt>
                <c:pt idx="1979">
                  <c:v>210000.00000000003</c:v>
                </c:pt>
                <c:pt idx="1980">
                  <c:v>142500</c:v>
                </c:pt>
                <c:pt idx="1981">
                  <c:v>138937.49999999997</c:v>
                </c:pt>
                <c:pt idx="1982">
                  <c:v>73500</c:v>
                </c:pt>
                <c:pt idx="1983">
                  <c:v>90000.000000000015</c:v>
                </c:pt>
                <c:pt idx="1984">
                  <c:v>100000.00000000001</c:v>
                </c:pt>
                <c:pt idx="1985">
                  <c:v>54000.000000000007</c:v>
                </c:pt>
                <c:pt idx="1986">
                  <c:v>45000.000000000007</c:v>
                </c:pt>
                <c:pt idx="1987">
                  <c:v>68062.500000000015</c:v>
                </c:pt>
                <c:pt idx="1988">
                  <c:v>42000</c:v>
                </c:pt>
                <c:pt idx="1989">
                  <c:v>55999.999999999993</c:v>
                </c:pt>
                <c:pt idx="1990">
                  <c:v>115000.00000000001</c:v>
                </c:pt>
                <c:pt idx="1991">
                  <c:v>72000.000000000015</c:v>
                </c:pt>
                <c:pt idx="1992">
                  <c:v>60000.000000000007</c:v>
                </c:pt>
                <c:pt idx="1993">
                  <c:v>78750</c:v>
                </c:pt>
                <c:pt idx="1994">
                  <c:v>77000</c:v>
                </c:pt>
                <c:pt idx="1995">
                  <c:v>100000.00000000001</c:v>
                </c:pt>
                <c:pt idx="1996">
                  <c:v>126000.00000000003</c:v>
                </c:pt>
                <c:pt idx="1997">
                  <c:v>84000</c:v>
                </c:pt>
                <c:pt idx="1998">
                  <c:v>100000.00000000001</c:v>
                </c:pt>
                <c:pt idx="1999">
                  <c:v>149625</c:v>
                </c:pt>
                <c:pt idx="2000">
                  <c:v>178500</c:v>
                </c:pt>
                <c:pt idx="2001">
                  <c:v>224000.00000000003</c:v>
                </c:pt>
                <c:pt idx="2002">
                  <c:v>256000.00000000006</c:v>
                </c:pt>
                <c:pt idx="2003">
                  <c:v>180000.00000000006</c:v>
                </c:pt>
                <c:pt idx="2004">
                  <c:v>180000.00000000006</c:v>
                </c:pt>
                <c:pt idx="2005">
                  <c:v>200812.50000000003</c:v>
                </c:pt>
                <c:pt idx="2006">
                  <c:v>196875.00000000006</c:v>
                </c:pt>
                <c:pt idx="2007">
                  <c:v>40500</c:v>
                </c:pt>
                <c:pt idx="2008">
                  <c:v>60750</c:v>
                </c:pt>
                <c:pt idx="2009">
                  <c:v>42750</c:v>
                </c:pt>
                <c:pt idx="2010">
                  <c:v>66500</c:v>
                </c:pt>
                <c:pt idx="2011">
                  <c:v>32500</c:v>
                </c:pt>
                <c:pt idx="2012">
                  <c:v>74812.5</c:v>
                </c:pt>
                <c:pt idx="2013">
                  <c:v>46875</c:v>
                </c:pt>
                <c:pt idx="2014">
                  <c:v>63000</c:v>
                </c:pt>
                <c:pt idx="2015">
                  <c:v>44625</c:v>
                </c:pt>
                <c:pt idx="2016">
                  <c:v>52500</c:v>
                </c:pt>
                <c:pt idx="2017">
                  <c:v>25000</c:v>
                </c:pt>
                <c:pt idx="2018">
                  <c:v>70875</c:v>
                </c:pt>
                <c:pt idx="2019">
                  <c:v>65625</c:v>
                </c:pt>
                <c:pt idx="2020">
                  <c:v>87500</c:v>
                </c:pt>
                <c:pt idx="2021">
                  <c:v>47250</c:v>
                </c:pt>
                <c:pt idx="2022">
                  <c:v>55125</c:v>
                </c:pt>
                <c:pt idx="2023">
                  <c:v>30000</c:v>
                </c:pt>
                <c:pt idx="2024">
                  <c:v>70000</c:v>
                </c:pt>
                <c:pt idx="2025">
                  <c:v>45500</c:v>
                </c:pt>
                <c:pt idx="2026">
                  <c:v>68250</c:v>
                </c:pt>
                <c:pt idx="2027">
                  <c:v>41562.499999999993</c:v>
                </c:pt>
                <c:pt idx="2028">
                  <c:v>50625.000000000007</c:v>
                </c:pt>
                <c:pt idx="2029">
                  <c:v>28875</c:v>
                </c:pt>
                <c:pt idx="2030">
                  <c:v>82500.000000000015</c:v>
                </c:pt>
                <c:pt idx="2031">
                  <c:v>49000</c:v>
                </c:pt>
                <c:pt idx="2032">
                  <c:v>76125</c:v>
                </c:pt>
                <c:pt idx="2033">
                  <c:v>50312.499999999985</c:v>
                </c:pt>
                <c:pt idx="2034">
                  <c:v>78750</c:v>
                </c:pt>
                <c:pt idx="2035">
                  <c:v>60000</c:v>
                </c:pt>
                <c:pt idx="2036">
                  <c:v>168750</c:v>
                </c:pt>
                <c:pt idx="2037">
                  <c:v>118124.99999999999</c:v>
                </c:pt>
                <c:pt idx="2038">
                  <c:v>131250</c:v>
                </c:pt>
                <c:pt idx="2039">
                  <c:v>105000</c:v>
                </c:pt>
                <c:pt idx="2040">
                  <c:v>123750</c:v>
                </c:pt>
                <c:pt idx="2041">
                  <c:v>74250</c:v>
                </c:pt>
                <c:pt idx="2042">
                  <c:v>247500.00000000003</c:v>
                </c:pt>
                <c:pt idx="2043">
                  <c:v>155000</c:v>
                </c:pt>
                <c:pt idx="2044">
                  <c:v>170500</c:v>
                </c:pt>
                <c:pt idx="2045">
                  <c:v>184999.99999999997</c:v>
                </c:pt>
                <c:pt idx="2046">
                  <c:v>131250</c:v>
                </c:pt>
                <c:pt idx="2047">
                  <c:v>101062.50000000001</c:v>
                </c:pt>
                <c:pt idx="2048">
                  <c:v>286000</c:v>
                </c:pt>
                <c:pt idx="2049">
                  <c:v>150000</c:v>
                </c:pt>
                <c:pt idx="2050">
                  <c:v>165000</c:v>
                </c:pt>
                <c:pt idx="2051">
                  <c:v>184999.99999999997</c:v>
                </c:pt>
                <c:pt idx="2052">
                  <c:v>118750</c:v>
                </c:pt>
                <c:pt idx="2053">
                  <c:v>91437.5</c:v>
                </c:pt>
                <c:pt idx="2054">
                  <c:v>239250.00000000003</c:v>
                </c:pt>
                <c:pt idx="2055">
                  <c:v>148500</c:v>
                </c:pt>
                <c:pt idx="2056">
                  <c:v>137500</c:v>
                </c:pt>
                <c:pt idx="2057">
                  <c:v>162000</c:v>
                </c:pt>
                <c:pt idx="2058">
                  <c:v>120000</c:v>
                </c:pt>
                <c:pt idx="2059">
                  <c:v>77000</c:v>
                </c:pt>
                <c:pt idx="2060">
                  <c:v>171875</c:v>
                </c:pt>
                <c:pt idx="2061">
                  <c:v>91999.999999999985</c:v>
                </c:pt>
                <c:pt idx="2062">
                  <c:v>91999.999999999985</c:v>
                </c:pt>
                <c:pt idx="2063">
                  <c:v>94499.999999999985</c:v>
                </c:pt>
                <c:pt idx="2064">
                  <c:v>84375</c:v>
                </c:pt>
                <c:pt idx="2065">
                  <c:v>42875</c:v>
                </c:pt>
                <c:pt idx="2066">
                  <c:v>129937.50000000001</c:v>
                </c:pt>
                <c:pt idx="2067">
                  <c:v>94499.999999999985</c:v>
                </c:pt>
                <c:pt idx="2068">
                  <c:v>94499.999999999985</c:v>
                </c:pt>
                <c:pt idx="2069">
                  <c:v>144000</c:v>
                </c:pt>
                <c:pt idx="2070">
                  <c:v>135000</c:v>
                </c:pt>
                <c:pt idx="2071">
                  <c:v>81812.499999999985</c:v>
                </c:pt>
                <c:pt idx="2072">
                  <c:v>223437.50000000003</c:v>
                </c:pt>
                <c:pt idx="2073">
                  <c:v>170499.99999999997</c:v>
                </c:pt>
                <c:pt idx="2074">
                  <c:v>170499.99999999997</c:v>
                </c:pt>
                <c:pt idx="2075">
                  <c:v>162000</c:v>
                </c:pt>
                <c:pt idx="2076">
                  <c:v>157500</c:v>
                </c:pt>
                <c:pt idx="2077">
                  <c:v>91437.499999999985</c:v>
                </c:pt>
                <c:pt idx="2078">
                  <c:v>259187.50000000003</c:v>
                </c:pt>
                <c:pt idx="2079">
                  <c:v>44624.999999999985</c:v>
                </c:pt>
                <c:pt idx="2080">
                  <c:v>68000</c:v>
                </c:pt>
                <c:pt idx="2081">
                  <c:v>59499.999999999993</c:v>
                </c:pt>
                <c:pt idx="2082">
                  <c:v>38500</c:v>
                </c:pt>
                <c:pt idx="2083">
                  <c:v>30375.000000000004</c:v>
                </c:pt>
                <c:pt idx="2084">
                  <c:v>42500</c:v>
                </c:pt>
                <c:pt idx="2085">
                  <c:v>49874.999999999985</c:v>
                </c:pt>
                <c:pt idx="2086">
                  <c:v>60000</c:v>
                </c:pt>
                <c:pt idx="2087">
                  <c:v>52500</c:v>
                </c:pt>
                <c:pt idx="2088">
                  <c:v>31499.999999999996</c:v>
                </c:pt>
                <c:pt idx="2089">
                  <c:v>20250.000000000004</c:v>
                </c:pt>
                <c:pt idx="2090">
                  <c:v>35000</c:v>
                </c:pt>
                <c:pt idx="2091">
                  <c:v>70000</c:v>
                </c:pt>
                <c:pt idx="2092">
                  <c:v>70000</c:v>
                </c:pt>
                <c:pt idx="2093">
                  <c:v>61249.999999999993</c:v>
                </c:pt>
                <c:pt idx="2094">
                  <c:v>39375</c:v>
                </c:pt>
                <c:pt idx="2095">
                  <c:v>20625.000000000004</c:v>
                </c:pt>
                <c:pt idx="2096">
                  <c:v>40625</c:v>
                </c:pt>
                <c:pt idx="2097">
                  <c:v>87500</c:v>
                </c:pt>
                <c:pt idx="2098">
                  <c:v>66000.000000000015</c:v>
                </c:pt>
                <c:pt idx="2099">
                  <c:v>67375</c:v>
                </c:pt>
                <c:pt idx="2100">
                  <c:v>43750</c:v>
                </c:pt>
                <c:pt idx="2101">
                  <c:v>24750.000000000004</c:v>
                </c:pt>
                <c:pt idx="2102">
                  <c:v>56875</c:v>
                </c:pt>
                <c:pt idx="2103">
                  <c:v>91875</c:v>
                </c:pt>
                <c:pt idx="2104">
                  <c:v>82500.000000000015</c:v>
                </c:pt>
                <c:pt idx="2105">
                  <c:v>77000</c:v>
                </c:pt>
                <c:pt idx="2106">
                  <c:v>52500</c:v>
                </c:pt>
                <c:pt idx="2107">
                  <c:v>33000</c:v>
                </c:pt>
                <c:pt idx="2108">
                  <c:v>65625</c:v>
                </c:pt>
                <c:pt idx="2109">
                  <c:v>109375</c:v>
                </c:pt>
                <c:pt idx="2110">
                  <c:v>104500.00000000001</c:v>
                </c:pt>
                <c:pt idx="2111">
                  <c:v>91437.5</c:v>
                </c:pt>
                <c:pt idx="2112">
                  <c:v>61249.999999999993</c:v>
                </c:pt>
                <c:pt idx="2113">
                  <c:v>37125</c:v>
                </c:pt>
                <c:pt idx="2114">
                  <c:v>91875</c:v>
                </c:pt>
                <c:pt idx="2115">
                  <c:v>118124.99999999999</c:v>
                </c:pt>
                <c:pt idx="2116">
                  <c:v>115500.00000000003</c:v>
                </c:pt>
                <c:pt idx="2117">
                  <c:v>91437.5</c:v>
                </c:pt>
                <c:pt idx="2118">
                  <c:v>65625</c:v>
                </c:pt>
                <c:pt idx="2119">
                  <c:v>70125</c:v>
                </c:pt>
                <c:pt idx="2120">
                  <c:v>74375</c:v>
                </c:pt>
                <c:pt idx="2121">
                  <c:v>120312.50000000001</c:v>
                </c:pt>
                <c:pt idx="2122">
                  <c:v>138000.00000000003</c:v>
                </c:pt>
                <c:pt idx="2123">
                  <c:v>86625</c:v>
                </c:pt>
                <c:pt idx="2124">
                  <c:v>77000</c:v>
                </c:pt>
                <c:pt idx="2125">
                  <c:v>78000</c:v>
                </c:pt>
                <c:pt idx="2126">
                  <c:v>65625</c:v>
                </c:pt>
                <c:pt idx="2127">
                  <c:v>90562.5</c:v>
                </c:pt>
                <c:pt idx="2128">
                  <c:v>115000.00000000003</c:v>
                </c:pt>
                <c:pt idx="2129">
                  <c:v>66937.5</c:v>
                </c:pt>
                <c:pt idx="2130">
                  <c:v>59062.500000000007</c:v>
                </c:pt>
                <c:pt idx="2131">
                  <c:v>61875.000000000007</c:v>
                </c:pt>
                <c:pt idx="2132">
                  <c:v>63750.000000000007</c:v>
                </c:pt>
                <c:pt idx="2133">
                  <c:v>78750</c:v>
                </c:pt>
                <c:pt idx="2134">
                  <c:v>100000.00000000003</c:v>
                </c:pt>
                <c:pt idx="2135">
                  <c:v>51187.500000000007</c:v>
                </c:pt>
                <c:pt idx="2136">
                  <c:v>47250.000000000007</c:v>
                </c:pt>
                <c:pt idx="2137">
                  <c:v>45375.000000000007</c:v>
                </c:pt>
                <c:pt idx="2138">
                  <c:v>48750.000000000007</c:v>
                </c:pt>
                <c:pt idx="2139">
                  <c:v>78750</c:v>
                </c:pt>
                <c:pt idx="2140">
                  <c:v>105000.00000000003</c:v>
                </c:pt>
                <c:pt idx="2141">
                  <c:v>59062.500000000007</c:v>
                </c:pt>
                <c:pt idx="2142">
                  <c:v>55125.000000000007</c:v>
                </c:pt>
                <c:pt idx="2143">
                  <c:v>49500.000000000007</c:v>
                </c:pt>
                <c:pt idx="2144">
                  <c:v>63750.000000000007</c:v>
                </c:pt>
                <c:pt idx="2145">
                  <c:v>98437.500000000015</c:v>
                </c:pt>
                <c:pt idx="2146">
                  <c:v>125000.00000000006</c:v>
                </c:pt>
                <c:pt idx="2147">
                  <c:v>66937.5</c:v>
                </c:pt>
                <c:pt idx="2148">
                  <c:v>66937.5</c:v>
                </c:pt>
                <c:pt idx="2149">
                  <c:v>57750.000000000007</c:v>
                </c:pt>
                <c:pt idx="2150">
                  <c:v>67500.000000000015</c:v>
                </c:pt>
                <c:pt idx="2151">
                  <c:v>58187.499999999985</c:v>
                </c:pt>
                <c:pt idx="2152">
                  <c:v>85500</c:v>
                </c:pt>
                <c:pt idx="2153">
                  <c:v>74812.5</c:v>
                </c:pt>
                <c:pt idx="2154">
                  <c:v>51187.5</c:v>
                </c:pt>
                <c:pt idx="2155">
                  <c:v>41250.000000000007</c:v>
                </c:pt>
                <c:pt idx="2156">
                  <c:v>53437.5</c:v>
                </c:pt>
                <c:pt idx="2157">
                  <c:v>64312.499999999985</c:v>
                </c:pt>
                <c:pt idx="2158">
                  <c:v>76500</c:v>
                </c:pt>
                <c:pt idx="2159">
                  <c:v>66937.5</c:v>
                </c:pt>
                <c:pt idx="2160">
                  <c:v>43312.5</c:v>
                </c:pt>
                <c:pt idx="2161">
                  <c:v>30000.000000000007</c:v>
                </c:pt>
                <c:pt idx="2162">
                  <c:v>45000</c:v>
                </c:pt>
                <c:pt idx="2163">
                  <c:v>86625</c:v>
                </c:pt>
                <c:pt idx="2164">
                  <c:v>88000.000000000015</c:v>
                </c:pt>
                <c:pt idx="2165">
                  <c:v>77000</c:v>
                </c:pt>
                <c:pt idx="2166">
                  <c:v>52937.500000000007</c:v>
                </c:pt>
                <c:pt idx="2167">
                  <c:v>31500.000000000004</c:v>
                </c:pt>
                <c:pt idx="2168">
                  <c:v>51562.500000000007</c:v>
                </c:pt>
                <c:pt idx="2169">
                  <c:v>105875.00000000001</c:v>
                </c:pt>
                <c:pt idx="2170">
                  <c:v>84000.000000000015</c:v>
                </c:pt>
                <c:pt idx="2171">
                  <c:v>84000</c:v>
                </c:pt>
                <c:pt idx="2172">
                  <c:v>57750.000000000007</c:v>
                </c:pt>
                <c:pt idx="2173">
                  <c:v>36000</c:v>
                </c:pt>
                <c:pt idx="2174">
                  <c:v>70312.500000000015</c:v>
                </c:pt>
                <c:pt idx="2175">
                  <c:v>110687.50000000001</c:v>
                </c:pt>
                <c:pt idx="2176">
                  <c:v>102000.00000000001</c:v>
                </c:pt>
                <c:pt idx="2177">
                  <c:v>94500.000000000015</c:v>
                </c:pt>
                <c:pt idx="2178">
                  <c:v>67375</c:v>
                </c:pt>
                <c:pt idx="2179">
                  <c:v>45000.000000000007</c:v>
                </c:pt>
                <c:pt idx="2180">
                  <c:v>79687.500000000015</c:v>
                </c:pt>
                <c:pt idx="2181">
                  <c:v>134750</c:v>
                </c:pt>
                <c:pt idx="2182">
                  <c:v>132000.00000000003</c:v>
                </c:pt>
                <c:pt idx="2183">
                  <c:v>115500.00000000001</c:v>
                </c:pt>
                <c:pt idx="2184">
                  <c:v>81812.5</c:v>
                </c:pt>
                <c:pt idx="2185">
                  <c:v>54000.000000000007</c:v>
                </c:pt>
                <c:pt idx="2186">
                  <c:v>112500.00000000001</c:v>
                </c:pt>
                <c:pt idx="2187">
                  <c:v>144375</c:v>
                </c:pt>
                <c:pt idx="2188">
                  <c:v>144000.00000000003</c:v>
                </c:pt>
                <c:pt idx="2189">
                  <c:v>115500.00000000001</c:v>
                </c:pt>
                <c:pt idx="2190">
                  <c:v>86625</c:v>
                </c:pt>
                <c:pt idx="2191">
                  <c:v>90000.000000000015</c:v>
                </c:pt>
                <c:pt idx="2192">
                  <c:v>93750.000000000015</c:v>
                </c:pt>
                <c:pt idx="2193">
                  <c:v>147000</c:v>
                </c:pt>
                <c:pt idx="2194">
                  <c:v>169000.00000000006</c:v>
                </c:pt>
                <c:pt idx="2195">
                  <c:v>110250.00000000001</c:v>
                </c:pt>
                <c:pt idx="2196">
                  <c:v>99750.000000000015</c:v>
                </c:pt>
                <c:pt idx="2197">
                  <c:v>99750</c:v>
                </c:pt>
                <c:pt idx="2198">
                  <c:v>84375.000000000015</c:v>
                </c:pt>
                <c:pt idx="2199">
                  <c:v>109375.00000000003</c:v>
                </c:pt>
                <c:pt idx="2200">
                  <c:v>137500.00000000006</c:v>
                </c:pt>
                <c:pt idx="2201">
                  <c:v>83125.000000000015</c:v>
                </c:pt>
                <c:pt idx="2202">
                  <c:v>74375.000000000015</c:v>
                </c:pt>
                <c:pt idx="2203">
                  <c:v>76500</c:v>
                </c:pt>
                <c:pt idx="2204">
                  <c:v>77187.500000000015</c:v>
                </c:pt>
                <c:pt idx="2205">
                  <c:v>96250.000000000015</c:v>
                </c:pt>
                <c:pt idx="2206">
                  <c:v>121000.00000000003</c:v>
                </c:pt>
                <c:pt idx="2207">
                  <c:v>65625.000000000015</c:v>
                </c:pt>
                <c:pt idx="2208">
                  <c:v>61250.000000000015</c:v>
                </c:pt>
                <c:pt idx="2209">
                  <c:v>58500.000000000007</c:v>
                </c:pt>
                <c:pt idx="2210">
                  <c:v>70312.500000000015</c:v>
                </c:pt>
                <c:pt idx="2211">
                  <c:v>115500.00000000001</c:v>
                </c:pt>
                <c:pt idx="2212">
                  <c:v>156000.00000000003</c:v>
                </c:pt>
                <c:pt idx="2213">
                  <c:v>94500.000000000015</c:v>
                </c:pt>
                <c:pt idx="2214">
                  <c:v>89250</c:v>
                </c:pt>
                <c:pt idx="2215">
                  <c:v>78750</c:v>
                </c:pt>
                <c:pt idx="2216">
                  <c:v>93750.000000000015</c:v>
                </c:pt>
                <c:pt idx="2217">
                  <c:v>147000</c:v>
                </c:pt>
                <c:pt idx="2218">
                  <c:v>182000.00000000006</c:v>
                </c:pt>
                <c:pt idx="2219">
                  <c:v>105000.00000000001</c:v>
                </c:pt>
                <c:pt idx="2220">
                  <c:v>105000.00000000001</c:v>
                </c:pt>
                <c:pt idx="2221">
                  <c:v>89250</c:v>
                </c:pt>
                <c:pt idx="2222">
                  <c:v>98437.500000000015</c:v>
                </c:pt>
                <c:pt idx="2223">
                  <c:v>53999.999999999993</c:v>
                </c:pt>
                <c:pt idx="2224">
                  <c:v>72000</c:v>
                </c:pt>
                <c:pt idx="2225">
                  <c:v>62999.999999999993</c:v>
                </c:pt>
                <c:pt idx="2226">
                  <c:v>48000</c:v>
                </c:pt>
                <c:pt idx="2227">
                  <c:v>39375.000000000007</c:v>
                </c:pt>
                <c:pt idx="2228">
                  <c:v>45000</c:v>
                </c:pt>
                <c:pt idx="2229">
                  <c:v>59999.999999999993</c:v>
                </c:pt>
                <c:pt idx="2230">
                  <c:v>64000</c:v>
                </c:pt>
                <c:pt idx="2231">
                  <c:v>56000</c:v>
                </c:pt>
                <c:pt idx="2232">
                  <c:v>40000</c:v>
                </c:pt>
                <c:pt idx="2233">
                  <c:v>27562.500000000007</c:v>
                </c:pt>
                <c:pt idx="2234">
                  <c:v>37500</c:v>
                </c:pt>
                <c:pt idx="2235">
                  <c:v>84000</c:v>
                </c:pt>
                <c:pt idx="2236">
                  <c:v>75000</c:v>
                </c:pt>
                <c:pt idx="2237">
                  <c:v>65625</c:v>
                </c:pt>
                <c:pt idx="2238">
                  <c:v>50000</c:v>
                </c:pt>
                <c:pt idx="2239">
                  <c:v>28875.000000000004</c:v>
                </c:pt>
                <c:pt idx="2240">
                  <c:v>43750</c:v>
                </c:pt>
                <c:pt idx="2241">
                  <c:v>105000</c:v>
                </c:pt>
                <c:pt idx="2242">
                  <c:v>71500.000000000015</c:v>
                </c:pt>
                <c:pt idx="2243">
                  <c:v>72187.5</c:v>
                </c:pt>
                <c:pt idx="2244">
                  <c:v>55000</c:v>
                </c:pt>
                <c:pt idx="2245">
                  <c:v>33687.5</c:v>
                </c:pt>
                <c:pt idx="2246">
                  <c:v>61250</c:v>
                </c:pt>
                <c:pt idx="2247">
                  <c:v>110000</c:v>
                </c:pt>
                <c:pt idx="2248">
                  <c:v>88000.000000000015</c:v>
                </c:pt>
                <c:pt idx="2249">
                  <c:v>81812.5</c:v>
                </c:pt>
                <c:pt idx="2250">
                  <c:v>65000</c:v>
                </c:pt>
                <c:pt idx="2251">
                  <c:v>43312.5</c:v>
                </c:pt>
                <c:pt idx="2252">
                  <c:v>70000</c:v>
                </c:pt>
                <c:pt idx="2253">
                  <c:v>135000</c:v>
                </c:pt>
                <c:pt idx="2254">
                  <c:v>115500.00000000003</c:v>
                </c:pt>
                <c:pt idx="2255">
                  <c:v>101062.50000000001</c:v>
                </c:pt>
                <c:pt idx="2256">
                  <c:v>80000</c:v>
                </c:pt>
                <c:pt idx="2257">
                  <c:v>52937.500000000007</c:v>
                </c:pt>
                <c:pt idx="2258">
                  <c:v>100625</c:v>
                </c:pt>
                <c:pt idx="2259">
                  <c:v>145000</c:v>
                </c:pt>
                <c:pt idx="2260">
                  <c:v>126500.00000000003</c:v>
                </c:pt>
                <c:pt idx="2261">
                  <c:v>101062.50000000001</c:v>
                </c:pt>
                <c:pt idx="2262">
                  <c:v>85000</c:v>
                </c:pt>
                <c:pt idx="2263">
                  <c:v>91437.5</c:v>
                </c:pt>
                <c:pt idx="2264">
                  <c:v>83125</c:v>
                </c:pt>
                <c:pt idx="2265">
                  <c:v>148500.00000000003</c:v>
                </c:pt>
                <c:pt idx="2266">
                  <c:v>150000.00000000003</c:v>
                </c:pt>
                <c:pt idx="2267">
                  <c:v>96250.000000000015</c:v>
                </c:pt>
                <c:pt idx="2268">
                  <c:v>99000.000000000015</c:v>
                </c:pt>
                <c:pt idx="2269">
                  <c:v>102375</c:v>
                </c:pt>
                <c:pt idx="2270">
                  <c:v>74375</c:v>
                </c:pt>
                <c:pt idx="2271">
                  <c:v>108000.00000000003</c:v>
                </c:pt>
                <c:pt idx="2272">
                  <c:v>120000.00000000003</c:v>
                </c:pt>
                <c:pt idx="2273">
                  <c:v>70875.000000000015</c:v>
                </c:pt>
                <c:pt idx="2274">
                  <c:v>72000.000000000029</c:v>
                </c:pt>
                <c:pt idx="2275">
                  <c:v>77000</c:v>
                </c:pt>
                <c:pt idx="2276">
                  <c:v>67500.000000000015</c:v>
                </c:pt>
                <c:pt idx="2277">
                  <c:v>94500.000000000044</c:v>
                </c:pt>
                <c:pt idx="2278">
                  <c:v>105000.00000000003</c:v>
                </c:pt>
                <c:pt idx="2279">
                  <c:v>55125.000000000015</c:v>
                </c:pt>
                <c:pt idx="2280">
                  <c:v>58500.000000000029</c:v>
                </c:pt>
                <c:pt idx="2281">
                  <c:v>57750.000000000007</c:v>
                </c:pt>
                <c:pt idx="2282">
                  <c:v>61250</c:v>
                </c:pt>
                <c:pt idx="2283">
                  <c:v>115500.00000000003</c:v>
                </c:pt>
                <c:pt idx="2284">
                  <c:v>138000.00000000003</c:v>
                </c:pt>
                <c:pt idx="2285">
                  <c:v>81812.5</c:v>
                </c:pt>
                <c:pt idx="2286">
                  <c:v>88000.000000000015</c:v>
                </c:pt>
                <c:pt idx="2287">
                  <c:v>79625</c:v>
                </c:pt>
                <c:pt idx="2288">
                  <c:v>83125</c:v>
                </c:pt>
                <c:pt idx="2289">
                  <c:v>148500.00000000003</c:v>
                </c:pt>
                <c:pt idx="2290">
                  <c:v>162000.00000000003</c:v>
                </c:pt>
                <c:pt idx="2291">
                  <c:v>91437.5</c:v>
                </c:pt>
                <c:pt idx="2292">
                  <c:v>104500.00000000001</c:v>
                </c:pt>
                <c:pt idx="2293">
                  <c:v>91000</c:v>
                </c:pt>
                <c:pt idx="2294">
                  <c:v>87500</c:v>
                </c:pt>
                <c:pt idx="2295">
                  <c:v>184500</c:v>
                </c:pt>
                <c:pt idx="2296">
                  <c:v>115499.99999999999</c:v>
                </c:pt>
                <c:pt idx="2297">
                  <c:v>61875.000000000007</c:v>
                </c:pt>
                <c:pt idx="2298">
                  <c:v>70875</c:v>
                </c:pt>
                <c:pt idx="2299">
                  <c:v>126874.99999999999</c:v>
                </c:pt>
                <c:pt idx="2300">
                  <c:v>165000</c:v>
                </c:pt>
                <c:pt idx="2301">
                  <c:v>193500</c:v>
                </c:pt>
                <c:pt idx="2302">
                  <c:v>101500</c:v>
                </c:pt>
                <c:pt idx="2303">
                  <c:v>58125.000000000007</c:v>
                </c:pt>
                <c:pt idx="2304">
                  <c:v>65625</c:v>
                </c:pt>
                <c:pt idx="2305">
                  <c:v>122499.99999999999</c:v>
                </c:pt>
                <c:pt idx="2306">
                  <c:v>140000</c:v>
                </c:pt>
                <c:pt idx="2307">
                  <c:v>160650</c:v>
                </c:pt>
                <c:pt idx="2308">
                  <c:v>85750</c:v>
                </c:pt>
                <c:pt idx="2309">
                  <c:v>45312.5</c:v>
                </c:pt>
                <c:pt idx="2310">
                  <c:v>51749.999999999993</c:v>
                </c:pt>
                <c:pt idx="2311">
                  <c:v>98437.500000000015</c:v>
                </c:pt>
                <c:pt idx="2312">
                  <c:v>126875</c:v>
                </c:pt>
                <c:pt idx="2313">
                  <c:v>153562.5</c:v>
                </c:pt>
                <c:pt idx="2314">
                  <c:v>82687.5</c:v>
                </c:pt>
                <c:pt idx="2315">
                  <c:v>42187.5</c:v>
                </c:pt>
                <c:pt idx="2316">
                  <c:v>53999.999999999993</c:v>
                </c:pt>
                <c:pt idx="2317">
                  <c:v>109375</c:v>
                </c:pt>
                <c:pt idx="2318">
                  <c:v>155000</c:v>
                </c:pt>
                <c:pt idx="2319">
                  <c:v>235125</c:v>
                </c:pt>
                <c:pt idx="2320">
                  <c:v>131250</c:v>
                </c:pt>
                <c:pt idx="2321">
                  <c:v>81562.5</c:v>
                </c:pt>
                <c:pt idx="2322">
                  <c:v>91125</c:v>
                </c:pt>
                <c:pt idx="2323">
                  <c:v>134749.99999999997</c:v>
                </c:pt>
                <c:pt idx="2324">
                  <c:v>240000</c:v>
                </c:pt>
                <c:pt idx="2325">
                  <c:v>259874.99999999994</c:v>
                </c:pt>
                <c:pt idx="2326">
                  <c:v>140000</c:v>
                </c:pt>
                <c:pt idx="2327">
                  <c:v>96875</c:v>
                </c:pt>
                <c:pt idx="2328">
                  <c:v>112500</c:v>
                </c:pt>
                <c:pt idx="2329">
                  <c:v>170625</c:v>
                </c:pt>
                <c:pt idx="2330">
                  <c:v>323750</c:v>
                </c:pt>
                <c:pt idx="2331">
                  <c:v>336375</c:v>
                </c:pt>
                <c:pt idx="2332">
                  <c:v>189000.00000000003</c:v>
                </c:pt>
                <c:pt idx="2333">
                  <c:v>113437.50000000001</c:v>
                </c:pt>
                <c:pt idx="2334">
                  <c:v>127875.00000000001</c:v>
                </c:pt>
                <c:pt idx="2335">
                  <c:v>182000</c:v>
                </c:pt>
                <c:pt idx="2336">
                  <c:v>341250</c:v>
                </c:pt>
                <c:pt idx="2337">
                  <c:v>329062.5</c:v>
                </c:pt>
                <c:pt idx="2338">
                  <c:v>189000.00000000003</c:v>
                </c:pt>
                <c:pt idx="2339">
                  <c:v>113437.50000000001</c:v>
                </c:pt>
                <c:pt idx="2340">
                  <c:v>104625</c:v>
                </c:pt>
                <c:pt idx="2341">
                  <c:v>144375</c:v>
                </c:pt>
                <c:pt idx="2342">
                  <c:v>277500.00000000006</c:v>
                </c:pt>
                <c:pt idx="2343">
                  <c:v>253687.50000000006</c:v>
                </c:pt>
                <c:pt idx="2344">
                  <c:v>144375.00000000003</c:v>
                </c:pt>
                <c:pt idx="2345">
                  <c:v>72500</c:v>
                </c:pt>
                <c:pt idx="2346">
                  <c:v>84000</c:v>
                </c:pt>
                <c:pt idx="2347">
                  <c:v>122499.99999999999</c:v>
                </c:pt>
                <c:pt idx="2348">
                  <c:v>220000.00000000003</c:v>
                </c:pt>
                <c:pt idx="2349">
                  <c:v>241312.50000000006</c:v>
                </c:pt>
                <c:pt idx="2350">
                  <c:v>126000.00000000003</c:v>
                </c:pt>
                <c:pt idx="2351">
                  <c:v>75937.500000000029</c:v>
                </c:pt>
                <c:pt idx="2352">
                  <c:v>87750.000000000029</c:v>
                </c:pt>
                <c:pt idx="2353">
                  <c:v>125125.00000000001</c:v>
                </c:pt>
                <c:pt idx="2354">
                  <c:v>232500</c:v>
                </c:pt>
                <c:pt idx="2355">
                  <c:v>228937.50000000003</c:v>
                </c:pt>
                <c:pt idx="2356">
                  <c:v>118125.00000000003</c:v>
                </c:pt>
                <c:pt idx="2357">
                  <c:v>78187.500000000029</c:v>
                </c:pt>
                <c:pt idx="2358">
                  <c:v>123750.00000000003</c:v>
                </c:pt>
                <c:pt idx="2359">
                  <c:v>177625</c:v>
                </c:pt>
                <c:pt idx="2360">
                  <c:v>309375</c:v>
                </c:pt>
                <c:pt idx="2361">
                  <c:v>338625</c:v>
                </c:pt>
                <c:pt idx="2362">
                  <c:v>183750.00000000003</c:v>
                </c:pt>
                <c:pt idx="2363">
                  <c:v>123750.00000000001</c:v>
                </c:pt>
                <c:pt idx="2364">
                  <c:v>139500</c:v>
                </c:pt>
                <c:pt idx="2365">
                  <c:v>189875</c:v>
                </c:pt>
                <c:pt idx="2366">
                  <c:v>328125</c:v>
                </c:pt>
                <c:pt idx="2367">
                  <c:v>129500</c:v>
                </c:pt>
                <c:pt idx="2368">
                  <c:v>88812.5</c:v>
                </c:pt>
                <c:pt idx="2369">
                  <c:v>72500.000000000029</c:v>
                </c:pt>
                <c:pt idx="2370">
                  <c:v>69000</c:v>
                </c:pt>
                <c:pt idx="2371">
                  <c:v>98437.5</c:v>
                </c:pt>
                <c:pt idx="2372">
                  <c:v>126875</c:v>
                </c:pt>
                <c:pt idx="2373">
                  <c:v>136500</c:v>
                </c:pt>
                <c:pt idx="2374">
                  <c:v>76562.5</c:v>
                </c:pt>
                <c:pt idx="2375">
                  <c:v>67500.000000000029</c:v>
                </c:pt>
                <c:pt idx="2376">
                  <c:v>63000</c:v>
                </c:pt>
                <c:pt idx="2377">
                  <c:v>94500</c:v>
                </c:pt>
                <c:pt idx="2378">
                  <c:v>105000</c:v>
                </c:pt>
                <c:pt idx="2379">
                  <c:v>110400</c:v>
                </c:pt>
                <c:pt idx="2380">
                  <c:v>62999.999999999993</c:v>
                </c:pt>
                <c:pt idx="2381">
                  <c:v>50000</c:v>
                </c:pt>
                <c:pt idx="2382">
                  <c:v>47499.999999999993</c:v>
                </c:pt>
                <c:pt idx="2383">
                  <c:v>73500</c:v>
                </c:pt>
                <c:pt idx="2384">
                  <c:v>93750</c:v>
                </c:pt>
                <c:pt idx="2385">
                  <c:v>105000</c:v>
                </c:pt>
                <c:pt idx="2386">
                  <c:v>60374.999999999993</c:v>
                </c:pt>
                <c:pt idx="2387">
                  <c:v>46000</c:v>
                </c:pt>
                <c:pt idx="2388">
                  <c:v>49999.999999999993</c:v>
                </c:pt>
                <c:pt idx="2389">
                  <c:v>82687.5</c:v>
                </c:pt>
                <c:pt idx="2390">
                  <c:v>118125</c:v>
                </c:pt>
                <c:pt idx="2391">
                  <c:v>170100</c:v>
                </c:pt>
                <c:pt idx="2392">
                  <c:v>102375</c:v>
                </c:pt>
                <c:pt idx="2393">
                  <c:v>100000</c:v>
                </c:pt>
                <c:pt idx="2394">
                  <c:v>92000</c:v>
                </c:pt>
                <c:pt idx="2395">
                  <c:v>104999.99999999997</c:v>
                </c:pt>
                <c:pt idx="2396">
                  <c:v>192499.99999999997</c:v>
                </c:pt>
                <c:pt idx="2397">
                  <c:v>190000</c:v>
                </c:pt>
                <c:pt idx="2398">
                  <c:v>110250</c:v>
                </c:pt>
                <c:pt idx="2399">
                  <c:v>135000</c:v>
                </c:pt>
                <c:pt idx="2400">
                  <c:v>130000</c:v>
                </c:pt>
                <c:pt idx="2401">
                  <c:v>147875</c:v>
                </c:pt>
                <c:pt idx="2402">
                  <c:v>288750</c:v>
                </c:pt>
                <c:pt idx="2403">
                  <c:v>273000</c:v>
                </c:pt>
                <c:pt idx="2404">
                  <c:v>168000</c:v>
                </c:pt>
                <c:pt idx="2405">
                  <c:v>159500.00000000003</c:v>
                </c:pt>
                <c:pt idx="2406">
                  <c:v>148500.00000000003</c:v>
                </c:pt>
                <c:pt idx="2407">
                  <c:v>159250</c:v>
                </c:pt>
                <c:pt idx="2408">
                  <c:v>306250</c:v>
                </c:pt>
                <c:pt idx="2409">
                  <c:v>266500</c:v>
                </c:pt>
                <c:pt idx="2410">
                  <c:v>168000</c:v>
                </c:pt>
                <c:pt idx="2411">
                  <c:v>159500.00000000003</c:v>
                </c:pt>
                <c:pt idx="2412">
                  <c:v>121500</c:v>
                </c:pt>
                <c:pt idx="2413">
                  <c:v>125125.00000000001</c:v>
                </c:pt>
                <c:pt idx="2414">
                  <c:v>247500.00000000003</c:v>
                </c:pt>
                <c:pt idx="2415">
                  <c:v>203500.00000000003</c:v>
                </c:pt>
                <c:pt idx="2416">
                  <c:v>126875.00000000003</c:v>
                </c:pt>
                <c:pt idx="2417">
                  <c:v>75000.000000000015</c:v>
                </c:pt>
                <c:pt idx="2418">
                  <c:v>72000.000000000015</c:v>
                </c:pt>
                <c:pt idx="2419">
                  <c:v>84000</c:v>
                </c:pt>
                <c:pt idx="2420">
                  <c:v>157500.00000000003</c:v>
                </c:pt>
                <c:pt idx="2421">
                  <c:v>157500.00000000003</c:v>
                </c:pt>
                <c:pt idx="2422">
                  <c:v>85750.000000000015</c:v>
                </c:pt>
                <c:pt idx="2423">
                  <c:v>80500.000000000015</c:v>
                </c:pt>
                <c:pt idx="2424">
                  <c:v>77000.000000000015</c:v>
                </c:pt>
                <c:pt idx="2425">
                  <c:v>86625</c:v>
                </c:pt>
                <c:pt idx="2426">
                  <c:v>168750</c:v>
                </c:pt>
                <c:pt idx="2427">
                  <c:v>148500.00000000003</c:v>
                </c:pt>
                <c:pt idx="2428">
                  <c:v>79625.000000000015</c:v>
                </c:pt>
                <c:pt idx="2429">
                  <c:v>95200.000000000044</c:v>
                </c:pt>
                <c:pt idx="2430">
                  <c:v>156000.00000000006</c:v>
                </c:pt>
                <c:pt idx="2431">
                  <c:v>164062.50000000003</c:v>
                </c:pt>
                <c:pt idx="2432">
                  <c:v>271875</c:v>
                </c:pt>
                <c:pt idx="2433">
                  <c:v>273000</c:v>
                </c:pt>
                <c:pt idx="2434">
                  <c:v>162750</c:v>
                </c:pt>
                <c:pt idx="2435">
                  <c:v>174000.00000000003</c:v>
                </c:pt>
                <c:pt idx="2436">
                  <c:v>162000.00000000003</c:v>
                </c:pt>
                <c:pt idx="2437">
                  <c:v>165375</c:v>
                </c:pt>
                <c:pt idx="2438">
                  <c:v>290625</c:v>
                </c:pt>
                <c:pt idx="2439">
                  <c:v>108500</c:v>
                </c:pt>
                <c:pt idx="2440">
                  <c:v>70437.5</c:v>
                </c:pt>
                <c:pt idx="2441">
                  <c:v>57500.000000000015</c:v>
                </c:pt>
                <c:pt idx="2442">
                  <c:v>51000</c:v>
                </c:pt>
                <c:pt idx="2443">
                  <c:v>74812.5</c:v>
                </c:pt>
                <c:pt idx="2444">
                  <c:v>100625</c:v>
                </c:pt>
                <c:pt idx="2445">
                  <c:v>115500</c:v>
                </c:pt>
                <c:pt idx="2446">
                  <c:v>58187.499999999993</c:v>
                </c:pt>
                <c:pt idx="2447">
                  <c:v>52500.000000000015</c:v>
                </c:pt>
                <c:pt idx="2448">
                  <c:v>45000</c:v>
                </c:pt>
                <c:pt idx="2449">
                  <c:v>70875</c:v>
                </c:pt>
                <c:pt idx="2450">
                  <c:v>82500</c:v>
                </c:pt>
                <c:pt idx="2451">
                  <c:v>92400</c:v>
                </c:pt>
                <c:pt idx="2452">
                  <c:v>47250</c:v>
                </c:pt>
                <c:pt idx="2453">
                  <c:v>38000</c:v>
                </c:pt>
                <c:pt idx="2454">
                  <c:v>32499.999999999989</c:v>
                </c:pt>
                <c:pt idx="2455">
                  <c:v>52500.000000000007</c:v>
                </c:pt>
                <c:pt idx="2456">
                  <c:v>71250</c:v>
                </c:pt>
                <c:pt idx="2457">
                  <c:v>87000</c:v>
                </c:pt>
                <c:pt idx="2458">
                  <c:v>44625</c:v>
                </c:pt>
                <c:pt idx="2459">
                  <c:v>34000</c:v>
                </c:pt>
                <c:pt idx="2460">
                  <c:v>34999.999999999993</c:v>
                </c:pt>
                <c:pt idx="2461">
                  <c:v>59062.499999999993</c:v>
                </c:pt>
                <c:pt idx="2462">
                  <c:v>91875</c:v>
                </c:pt>
                <c:pt idx="2463">
                  <c:v>143100</c:v>
                </c:pt>
                <c:pt idx="2464">
                  <c:v>78750</c:v>
                </c:pt>
                <c:pt idx="2465">
                  <c:v>76000</c:v>
                </c:pt>
                <c:pt idx="2466">
                  <c:v>68000</c:v>
                </c:pt>
                <c:pt idx="2467">
                  <c:v>78749.999999999985</c:v>
                </c:pt>
                <c:pt idx="2468">
                  <c:v>151249.99999999997</c:v>
                </c:pt>
                <c:pt idx="2469">
                  <c:v>160000</c:v>
                </c:pt>
                <c:pt idx="2470">
                  <c:v>86625</c:v>
                </c:pt>
                <c:pt idx="2471">
                  <c:v>105000</c:v>
                </c:pt>
                <c:pt idx="2472">
                  <c:v>100000</c:v>
                </c:pt>
                <c:pt idx="2473">
                  <c:v>113750</c:v>
                </c:pt>
                <c:pt idx="2474">
                  <c:v>236250</c:v>
                </c:pt>
                <c:pt idx="2475">
                  <c:v>234000</c:v>
                </c:pt>
                <c:pt idx="2476">
                  <c:v>136500</c:v>
                </c:pt>
                <c:pt idx="2477">
                  <c:v>126500.00000000003</c:v>
                </c:pt>
                <c:pt idx="2478">
                  <c:v>115500.00000000003</c:v>
                </c:pt>
                <c:pt idx="2479">
                  <c:v>125124.99999999999</c:v>
                </c:pt>
                <c:pt idx="2480">
                  <c:v>253750</c:v>
                </c:pt>
                <c:pt idx="2481">
                  <c:v>227500</c:v>
                </c:pt>
                <c:pt idx="2482">
                  <c:v>136500</c:v>
                </c:pt>
                <c:pt idx="2483">
                  <c:v>126500.00000000003</c:v>
                </c:pt>
                <c:pt idx="2484">
                  <c:v>94500</c:v>
                </c:pt>
                <c:pt idx="2485">
                  <c:v>96250.000000000015</c:v>
                </c:pt>
                <c:pt idx="2486">
                  <c:v>202500.00000000003</c:v>
                </c:pt>
                <c:pt idx="2487">
                  <c:v>170500.00000000003</c:v>
                </c:pt>
                <c:pt idx="2488">
                  <c:v>100625.00000000001</c:v>
                </c:pt>
                <c:pt idx="2489">
                  <c:v>47500.000000000015</c:v>
                </c:pt>
                <c:pt idx="2490">
                  <c:v>45000.000000000015</c:v>
                </c:pt>
                <c:pt idx="2491">
                  <c:v>55125</c:v>
                </c:pt>
                <c:pt idx="2492">
                  <c:v>110000.00000000001</c:v>
                </c:pt>
                <c:pt idx="2493">
                  <c:v>116000.00000000003</c:v>
                </c:pt>
                <c:pt idx="2494">
                  <c:v>57750.000000000015</c:v>
                </c:pt>
                <c:pt idx="2495">
                  <c:v>51000.000000000022</c:v>
                </c:pt>
                <c:pt idx="2496">
                  <c:v>48000.000000000022</c:v>
                </c:pt>
                <c:pt idx="2497">
                  <c:v>56000.000000000007</c:v>
                </c:pt>
                <c:pt idx="2498">
                  <c:v>105000</c:v>
                </c:pt>
                <c:pt idx="2499">
                  <c:v>94500.000000000029</c:v>
                </c:pt>
                <c:pt idx="2500">
                  <c:v>43750.000000000015</c:v>
                </c:pt>
                <c:pt idx="2501">
                  <c:v>62300.000000000029</c:v>
                </c:pt>
                <c:pt idx="2502">
                  <c:v>130000.00000000006</c:v>
                </c:pt>
                <c:pt idx="2503">
                  <c:v>133000</c:v>
                </c:pt>
                <c:pt idx="2504">
                  <c:v>230000</c:v>
                </c:pt>
                <c:pt idx="2505">
                  <c:v>247500.00000000006</c:v>
                </c:pt>
                <c:pt idx="2506">
                  <c:v>142187.50000000003</c:v>
                </c:pt>
                <c:pt idx="2507">
                  <c:v>149500.00000000003</c:v>
                </c:pt>
                <c:pt idx="2508">
                  <c:v>136500.00000000003</c:v>
                </c:pt>
                <c:pt idx="2509">
                  <c:v>137812.5</c:v>
                </c:pt>
                <c:pt idx="2510">
                  <c:v>250000</c:v>
                </c:pt>
                <c:pt idx="2511">
                  <c:v>80000</c:v>
                </c:pt>
                <c:pt idx="2512">
                  <c:v>42000</c:v>
                </c:pt>
                <c:pt idx="2513">
                  <c:v>36000.000000000007</c:v>
                </c:pt>
                <c:pt idx="2514">
                  <c:v>21000</c:v>
                </c:pt>
                <c:pt idx="2515">
                  <c:v>34999.999999999993</c:v>
                </c:pt>
                <c:pt idx="2516">
                  <c:v>48000</c:v>
                </c:pt>
                <c:pt idx="2517">
                  <c:v>88000</c:v>
                </c:pt>
                <c:pt idx="2518">
                  <c:v>28000</c:v>
                </c:pt>
                <c:pt idx="2519">
                  <c:v>30000.000000000007</c:v>
                </c:pt>
                <c:pt idx="2520">
                  <c:v>17500</c:v>
                </c:pt>
                <c:pt idx="2521">
                  <c:v>34999.999999999993</c:v>
                </c:pt>
                <c:pt idx="2522">
                  <c:v>48000</c:v>
                </c:pt>
                <c:pt idx="2523">
                  <c:v>93600</c:v>
                </c:pt>
                <c:pt idx="2524">
                  <c:v>35437.5</c:v>
                </c:pt>
                <c:pt idx="2525">
                  <c:v>35000</c:v>
                </c:pt>
                <c:pt idx="2526">
                  <c:v>16000</c:v>
                </c:pt>
                <c:pt idx="2527">
                  <c:v>28874.999999999993</c:v>
                </c:pt>
                <c:pt idx="2528">
                  <c:v>45000</c:v>
                </c:pt>
                <c:pt idx="2529">
                  <c:v>85500</c:v>
                </c:pt>
                <c:pt idx="2530">
                  <c:v>27562.5</c:v>
                </c:pt>
                <c:pt idx="2531">
                  <c:v>28000</c:v>
                </c:pt>
                <c:pt idx="2532">
                  <c:v>18000</c:v>
                </c:pt>
                <c:pt idx="2533">
                  <c:v>21875</c:v>
                </c:pt>
                <c:pt idx="2534">
                  <c:v>40000</c:v>
                </c:pt>
                <c:pt idx="2535">
                  <c:v>104000</c:v>
                </c:pt>
                <c:pt idx="2536">
                  <c:v>35437.5</c:v>
                </c:pt>
                <c:pt idx="2537">
                  <c:v>32000</c:v>
                </c:pt>
                <c:pt idx="2538">
                  <c:v>20000</c:v>
                </c:pt>
                <c:pt idx="2539">
                  <c:v>26250</c:v>
                </c:pt>
                <c:pt idx="2540">
                  <c:v>60500.000000000015</c:v>
                </c:pt>
                <c:pt idx="2541">
                  <c:v>84000</c:v>
                </c:pt>
                <c:pt idx="2542">
                  <c:v>33687.5</c:v>
                </c:pt>
                <c:pt idx="2543">
                  <c:v>27000.000000000007</c:v>
                </c:pt>
                <c:pt idx="2544">
                  <c:v>24000.000000000004</c:v>
                </c:pt>
                <c:pt idx="2545">
                  <c:v>35000</c:v>
                </c:pt>
                <c:pt idx="2546">
                  <c:v>82500.000000000015</c:v>
                </c:pt>
                <c:pt idx="2547">
                  <c:v>120000</c:v>
                </c:pt>
                <c:pt idx="2548">
                  <c:v>55125.000000000007</c:v>
                </c:pt>
                <c:pt idx="2549">
                  <c:v>44000</c:v>
                </c:pt>
                <c:pt idx="2550">
                  <c:v>36000</c:v>
                </c:pt>
                <c:pt idx="2551">
                  <c:v>43750</c:v>
                </c:pt>
                <c:pt idx="2552">
                  <c:v>93500.000000000015</c:v>
                </c:pt>
                <c:pt idx="2553">
                  <c:v>115000</c:v>
                </c:pt>
                <c:pt idx="2554">
                  <c:v>55125.000000000007</c:v>
                </c:pt>
                <c:pt idx="2555">
                  <c:v>44000</c:v>
                </c:pt>
                <c:pt idx="2556">
                  <c:v>40000</c:v>
                </c:pt>
                <c:pt idx="2557">
                  <c:v>39375</c:v>
                </c:pt>
                <c:pt idx="2558">
                  <c:v>88000.000000000015</c:v>
                </c:pt>
                <c:pt idx="2559">
                  <c:v>105000</c:v>
                </c:pt>
                <c:pt idx="2560">
                  <c:v>51187.500000000007</c:v>
                </c:pt>
                <c:pt idx="2561">
                  <c:v>31500</c:v>
                </c:pt>
                <c:pt idx="2562">
                  <c:v>28000</c:v>
                </c:pt>
                <c:pt idx="2563">
                  <c:v>31499.999999999996</c:v>
                </c:pt>
                <c:pt idx="2564">
                  <c:v>55000</c:v>
                </c:pt>
                <c:pt idx="2565">
                  <c:v>99000</c:v>
                </c:pt>
                <c:pt idx="2566">
                  <c:v>43312.5</c:v>
                </c:pt>
                <c:pt idx="2567">
                  <c:v>31500</c:v>
                </c:pt>
                <c:pt idx="2568">
                  <c:v>27000</c:v>
                </c:pt>
                <c:pt idx="2569">
                  <c:v>28874.999999999993</c:v>
                </c:pt>
                <c:pt idx="2570">
                  <c:v>60499.999999999993</c:v>
                </c:pt>
                <c:pt idx="2571">
                  <c:v>85000</c:v>
                </c:pt>
                <c:pt idx="2572">
                  <c:v>38500</c:v>
                </c:pt>
                <c:pt idx="2573">
                  <c:v>39600</c:v>
                </c:pt>
                <c:pt idx="2574">
                  <c:v>44000.000000000007</c:v>
                </c:pt>
                <c:pt idx="2575">
                  <c:v>39812.5</c:v>
                </c:pt>
                <c:pt idx="2576">
                  <c:v>77000</c:v>
                </c:pt>
                <c:pt idx="2577">
                  <c:v>136500</c:v>
                </c:pt>
                <c:pt idx="2578">
                  <c:v>62562.500000000007</c:v>
                </c:pt>
                <c:pt idx="2579">
                  <c:v>60500.000000000015</c:v>
                </c:pt>
                <c:pt idx="2580">
                  <c:v>45000</c:v>
                </c:pt>
                <c:pt idx="2581">
                  <c:v>47250</c:v>
                </c:pt>
                <c:pt idx="2582">
                  <c:v>84499.999999999985</c:v>
                </c:pt>
                <c:pt idx="2583">
                  <c:v>87000.000000000015</c:v>
                </c:pt>
                <c:pt idx="2584">
                  <c:v>55125.000000000007</c:v>
                </c:pt>
                <c:pt idx="2585">
                  <c:v>42000.000000000022</c:v>
                </c:pt>
                <c:pt idx="2586">
                  <c:v>37500</c:v>
                </c:pt>
                <c:pt idx="2587">
                  <c:v>59499.999999999993</c:v>
                </c:pt>
                <c:pt idx="2588">
                  <c:v>78750.000000000015</c:v>
                </c:pt>
                <c:pt idx="2589">
                  <c:v>93000.000000000015</c:v>
                </c:pt>
                <c:pt idx="2590">
                  <c:v>44625</c:v>
                </c:pt>
                <c:pt idx="2591">
                  <c:v>38000.000000000015</c:v>
                </c:pt>
                <c:pt idx="2592">
                  <c:v>32500</c:v>
                </c:pt>
                <c:pt idx="2593">
                  <c:v>56000</c:v>
                </c:pt>
                <c:pt idx="2594">
                  <c:v>62500</c:v>
                </c:pt>
                <c:pt idx="2595">
                  <c:v>72000</c:v>
                </c:pt>
                <c:pt idx="2596">
                  <c:v>35000</c:v>
                </c:pt>
                <c:pt idx="2597">
                  <c:v>25500.000000000004</c:v>
                </c:pt>
                <c:pt idx="2598">
                  <c:v>22000</c:v>
                </c:pt>
                <c:pt idx="2599">
                  <c:v>39812.500000000007</c:v>
                </c:pt>
                <c:pt idx="2600">
                  <c:v>53125</c:v>
                </c:pt>
                <c:pt idx="2601">
                  <c:v>67500</c:v>
                </c:pt>
                <c:pt idx="2602">
                  <c:v>32812.5</c:v>
                </c:pt>
                <c:pt idx="2603">
                  <c:v>22500.000000000004</c:v>
                </c:pt>
                <c:pt idx="2604">
                  <c:v>24000</c:v>
                </c:pt>
                <c:pt idx="2605">
                  <c:v>45500</c:v>
                </c:pt>
                <c:pt idx="2606">
                  <c:v>71250.000000000015</c:v>
                </c:pt>
                <c:pt idx="2607">
                  <c:v>119200</c:v>
                </c:pt>
                <c:pt idx="2608">
                  <c:v>62999.999999999993</c:v>
                </c:pt>
                <c:pt idx="2609">
                  <c:v>59500</c:v>
                </c:pt>
                <c:pt idx="2610">
                  <c:v>52500</c:v>
                </c:pt>
                <c:pt idx="2611">
                  <c:v>62999.999999999985</c:v>
                </c:pt>
                <c:pt idx="2612">
                  <c:v>124999.99999999999</c:v>
                </c:pt>
                <c:pt idx="2613">
                  <c:v>134999.99999999997</c:v>
                </c:pt>
                <c:pt idx="2614">
                  <c:v>70000</c:v>
                </c:pt>
                <c:pt idx="2615">
                  <c:v>85500</c:v>
                </c:pt>
                <c:pt idx="2616">
                  <c:v>81000</c:v>
                </c:pt>
                <c:pt idx="2617">
                  <c:v>94500</c:v>
                </c:pt>
                <c:pt idx="2618">
                  <c:v>203125</c:v>
                </c:pt>
                <c:pt idx="2619">
                  <c:v>204000</c:v>
                </c:pt>
                <c:pt idx="2620">
                  <c:v>115500.00000000001</c:v>
                </c:pt>
                <c:pt idx="2621">
                  <c:v>105000</c:v>
                </c:pt>
                <c:pt idx="2622">
                  <c:v>95000</c:v>
                </c:pt>
                <c:pt idx="2623">
                  <c:v>105000</c:v>
                </c:pt>
                <c:pt idx="2624">
                  <c:v>219375</c:v>
                </c:pt>
                <c:pt idx="2625">
                  <c:v>198000</c:v>
                </c:pt>
                <c:pt idx="2626">
                  <c:v>115500.00000000001</c:v>
                </c:pt>
                <c:pt idx="2627">
                  <c:v>105000</c:v>
                </c:pt>
                <c:pt idx="2628">
                  <c:v>76000</c:v>
                </c:pt>
                <c:pt idx="2629">
                  <c:v>78750</c:v>
                </c:pt>
                <c:pt idx="2630">
                  <c:v>171875.00000000003</c:v>
                </c:pt>
                <c:pt idx="2631">
                  <c:v>145000</c:v>
                </c:pt>
                <c:pt idx="2632">
                  <c:v>82687.500000000029</c:v>
                </c:pt>
                <c:pt idx="2633">
                  <c:v>34000.000000000015</c:v>
                </c:pt>
                <c:pt idx="2634">
                  <c:v>32000.000000000015</c:v>
                </c:pt>
                <c:pt idx="2635">
                  <c:v>42000</c:v>
                </c:pt>
                <c:pt idx="2636">
                  <c:v>87500.000000000015</c:v>
                </c:pt>
                <c:pt idx="2637">
                  <c:v>94500.000000000029</c:v>
                </c:pt>
                <c:pt idx="2638">
                  <c:v>43750.000000000015</c:v>
                </c:pt>
                <c:pt idx="2639">
                  <c:v>37500.000000000022</c:v>
                </c:pt>
                <c:pt idx="2640">
                  <c:v>35000.000000000022</c:v>
                </c:pt>
                <c:pt idx="2641">
                  <c:v>42875.000000000007</c:v>
                </c:pt>
                <c:pt idx="2642">
                  <c:v>83125</c:v>
                </c:pt>
                <c:pt idx="2643">
                  <c:v>75000.000000000029</c:v>
                </c:pt>
                <c:pt idx="2644">
                  <c:v>31500.000000000015</c:v>
                </c:pt>
                <c:pt idx="2645">
                  <c:v>47400.000000000029</c:v>
                </c:pt>
                <c:pt idx="2646">
                  <c:v>108000.00000000006</c:v>
                </c:pt>
                <c:pt idx="2647">
                  <c:v>111562.50000000001</c:v>
                </c:pt>
                <c:pt idx="2648">
                  <c:v>196875</c:v>
                </c:pt>
                <c:pt idx="2649">
                  <c:v>217000</c:v>
                </c:pt>
                <c:pt idx="2650">
                  <c:v>120750.00000000001</c:v>
                </c:pt>
                <c:pt idx="2651">
                  <c:v>126000.00000000003</c:v>
                </c:pt>
                <c:pt idx="2652">
                  <c:v>114000.00000000003</c:v>
                </c:pt>
                <c:pt idx="2653">
                  <c:v>116374.99999999999</c:v>
                </c:pt>
                <c:pt idx="2654">
                  <c:v>215625</c:v>
                </c:pt>
                <c:pt idx="2655">
                  <c:v>65000.000000000029</c:v>
                </c:pt>
                <c:pt idx="2656">
                  <c:v>39375.000000000007</c:v>
                </c:pt>
                <c:pt idx="2657">
                  <c:v>27000.000000000015</c:v>
                </c:pt>
                <c:pt idx="2658">
                  <c:v>24000</c:v>
                </c:pt>
                <c:pt idx="2659">
                  <c:v>42875</c:v>
                </c:pt>
                <c:pt idx="2660">
                  <c:v>45000.000000000015</c:v>
                </c:pt>
                <c:pt idx="2661">
                  <c:v>70000.000000000029</c:v>
                </c:pt>
                <c:pt idx="2662">
                  <c:v>30625.000000000007</c:v>
                </c:pt>
                <c:pt idx="2663">
                  <c:v>24000.000000000015</c:v>
                </c:pt>
                <c:pt idx="2664">
                  <c:v>20000</c:v>
                </c:pt>
                <c:pt idx="2665">
                  <c:v>39812.5</c:v>
                </c:pt>
                <c:pt idx="2666">
                  <c:v>34000</c:v>
                </c:pt>
                <c:pt idx="2667">
                  <c:v>51600</c:v>
                </c:pt>
                <c:pt idx="2668">
                  <c:v>22750</c:v>
                </c:pt>
                <c:pt idx="2669">
                  <c:v>14000.000000000004</c:v>
                </c:pt>
                <c:pt idx="2670">
                  <c:v>15999.999999999998</c:v>
                </c:pt>
                <c:pt idx="2671">
                  <c:v>30625.000000000004</c:v>
                </c:pt>
                <c:pt idx="2672">
                  <c:v>35000</c:v>
                </c:pt>
                <c:pt idx="2673">
                  <c:v>60000</c:v>
                </c:pt>
                <c:pt idx="2674">
                  <c:v>26250</c:v>
                </c:pt>
                <c:pt idx="2675">
                  <c:v>18000.000000000004</c:v>
                </c:pt>
                <c:pt idx="2676">
                  <c:v>17999.999999999996</c:v>
                </c:pt>
                <c:pt idx="2677">
                  <c:v>35000</c:v>
                </c:pt>
                <c:pt idx="2678">
                  <c:v>48000.000000000007</c:v>
                </c:pt>
                <c:pt idx="2679">
                  <c:v>107200</c:v>
                </c:pt>
                <c:pt idx="2680">
                  <c:v>52500</c:v>
                </c:pt>
                <c:pt idx="2681">
                  <c:v>49000</c:v>
                </c:pt>
                <c:pt idx="2682">
                  <c:v>42000</c:v>
                </c:pt>
                <c:pt idx="2683">
                  <c:v>51187.499999999985</c:v>
                </c:pt>
                <c:pt idx="2684">
                  <c:v>76499.999999999985</c:v>
                </c:pt>
                <c:pt idx="2685">
                  <c:v>108000</c:v>
                </c:pt>
                <c:pt idx="2686">
                  <c:v>52062.5</c:v>
                </c:pt>
                <c:pt idx="2687">
                  <c:v>64000</c:v>
                </c:pt>
                <c:pt idx="2688">
                  <c:v>60000</c:v>
                </c:pt>
                <c:pt idx="2689">
                  <c:v>72187.499999999985</c:v>
                </c:pt>
                <c:pt idx="2690">
                  <c:v>132000</c:v>
                </c:pt>
                <c:pt idx="2691">
                  <c:v>170500</c:v>
                </c:pt>
                <c:pt idx="2692">
                  <c:v>91875</c:v>
                </c:pt>
                <c:pt idx="2693">
                  <c:v>81000</c:v>
                </c:pt>
                <c:pt idx="2694">
                  <c:v>72000</c:v>
                </c:pt>
                <c:pt idx="2695">
                  <c:v>89250</c:v>
                </c:pt>
                <c:pt idx="2696">
                  <c:v>156000</c:v>
                </c:pt>
                <c:pt idx="2697">
                  <c:v>180000</c:v>
                </c:pt>
                <c:pt idx="2698">
                  <c:v>101062.50000000001</c:v>
                </c:pt>
                <c:pt idx="2699">
                  <c:v>90000</c:v>
                </c:pt>
                <c:pt idx="2700">
                  <c:v>64000</c:v>
                </c:pt>
                <c:pt idx="2701">
                  <c:v>65625</c:v>
                </c:pt>
                <c:pt idx="2702">
                  <c:v>121000.00000000003</c:v>
                </c:pt>
                <c:pt idx="2703">
                  <c:v>130000</c:v>
                </c:pt>
                <c:pt idx="2704">
                  <c:v>63000.000000000015</c:v>
                </c:pt>
                <c:pt idx="2705">
                  <c:v>21000.000000000011</c:v>
                </c:pt>
                <c:pt idx="2706">
                  <c:v>19500.000000000011</c:v>
                </c:pt>
                <c:pt idx="2707">
                  <c:v>28437.500000000007</c:v>
                </c:pt>
                <c:pt idx="2708">
                  <c:v>51000.000000000022</c:v>
                </c:pt>
                <c:pt idx="2709">
                  <c:v>72000.000000000029</c:v>
                </c:pt>
                <c:pt idx="2710">
                  <c:v>29750.000000000015</c:v>
                </c:pt>
                <c:pt idx="2711">
                  <c:v>24000.000000000015</c:v>
                </c:pt>
                <c:pt idx="2712">
                  <c:v>22000.000000000015</c:v>
                </c:pt>
                <c:pt idx="2713">
                  <c:v>28875.000000000007</c:v>
                </c:pt>
                <c:pt idx="2714">
                  <c:v>48000.000000000007</c:v>
                </c:pt>
                <c:pt idx="2715">
                  <c:v>55000.000000000029</c:v>
                </c:pt>
                <c:pt idx="2716">
                  <c:v>19687.500000000018</c:v>
                </c:pt>
                <c:pt idx="2717">
                  <c:v>32000.000000000025</c:v>
                </c:pt>
                <c:pt idx="2718">
                  <c:v>82500.000000000029</c:v>
                </c:pt>
                <c:pt idx="2719">
                  <c:v>91875.000000000015</c:v>
                </c:pt>
                <c:pt idx="2720">
                  <c:v>135000</c:v>
                </c:pt>
                <c:pt idx="2721">
                  <c:v>196000</c:v>
                </c:pt>
                <c:pt idx="2722">
                  <c:v>105000.00000000001</c:v>
                </c:pt>
                <c:pt idx="2723">
                  <c:v>108000.00000000003</c:v>
                </c:pt>
                <c:pt idx="2724">
                  <c:v>96000.000000000015</c:v>
                </c:pt>
                <c:pt idx="2725">
                  <c:v>98000</c:v>
                </c:pt>
                <c:pt idx="2726">
                  <c:v>150000</c:v>
                </c:pt>
                <c:pt idx="2727">
                  <c:v>57500.000000000015</c:v>
                </c:pt>
                <c:pt idx="2728">
                  <c:v>32812.500000000007</c:v>
                </c:pt>
                <c:pt idx="2729">
                  <c:v>22500.000000000015</c:v>
                </c:pt>
                <c:pt idx="2730">
                  <c:v>18000</c:v>
                </c:pt>
                <c:pt idx="2731">
                  <c:v>33687.5</c:v>
                </c:pt>
                <c:pt idx="2732">
                  <c:v>37500.000000000015</c:v>
                </c:pt>
                <c:pt idx="2733">
                  <c:v>62500.000000000029</c:v>
                </c:pt>
                <c:pt idx="2734">
                  <c:v>24062.500000000004</c:v>
                </c:pt>
                <c:pt idx="2735">
                  <c:v>19500.000000000011</c:v>
                </c:pt>
                <c:pt idx="2736">
                  <c:v>14000</c:v>
                </c:pt>
                <c:pt idx="2737">
                  <c:v>30624.999999999996</c:v>
                </c:pt>
                <c:pt idx="2738">
                  <c:v>28000</c:v>
                </c:pt>
                <c:pt idx="2739">
                  <c:v>45600</c:v>
                </c:pt>
                <c:pt idx="2740">
                  <c:v>17500</c:v>
                </c:pt>
                <c:pt idx="2741">
                  <c:v>11000.000000000002</c:v>
                </c:pt>
                <c:pt idx="2742">
                  <c:v>10000</c:v>
                </c:pt>
                <c:pt idx="2743">
                  <c:v>21437.500000000004</c:v>
                </c:pt>
                <c:pt idx="2744">
                  <c:v>27500</c:v>
                </c:pt>
                <c:pt idx="2745">
                  <c:v>52500</c:v>
                </c:pt>
                <c:pt idx="2746">
                  <c:v>19687.5</c:v>
                </c:pt>
                <c:pt idx="2747">
                  <c:v>13500.000000000004</c:v>
                </c:pt>
                <c:pt idx="2748">
                  <c:v>12000</c:v>
                </c:pt>
                <c:pt idx="2749">
                  <c:v>24500</c:v>
                </c:pt>
                <c:pt idx="2750">
                  <c:v>39000.000000000007</c:v>
                </c:pt>
                <c:pt idx="2751">
                  <c:v>95200</c:v>
                </c:pt>
                <c:pt idx="2752">
                  <c:v>42000</c:v>
                </c:pt>
                <c:pt idx="2753">
                  <c:v>38500</c:v>
                </c:pt>
                <c:pt idx="2754">
                  <c:v>31500</c:v>
                </c:pt>
                <c:pt idx="2755">
                  <c:v>39374.999999999993</c:v>
                </c:pt>
                <c:pt idx="2756">
                  <c:v>62999.999999999993</c:v>
                </c:pt>
                <c:pt idx="2757">
                  <c:v>96000</c:v>
                </c:pt>
                <c:pt idx="2758">
                  <c:v>42875</c:v>
                </c:pt>
                <c:pt idx="2759">
                  <c:v>52000</c:v>
                </c:pt>
                <c:pt idx="2760">
                  <c:v>48000</c:v>
                </c:pt>
                <c:pt idx="2761">
                  <c:v>57749.999999999985</c:v>
                </c:pt>
                <c:pt idx="2762">
                  <c:v>114000</c:v>
                </c:pt>
                <c:pt idx="2763">
                  <c:v>153999.99999999997</c:v>
                </c:pt>
                <c:pt idx="2764">
                  <c:v>78750</c:v>
                </c:pt>
                <c:pt idx="2765">
                  <c:v>67500</c:v>
                </c:pt>
                <c:pt idx="2766">
                  <c:v>58500</c:v>
                </c:pt>
                <c:pt idx="2767">
                  <c:v>73500</c:v>
                </c:pt>
                <c:pt idx="2768">
                  <c:v>136500</c:v>
                </c:pt>
                <c:pt idx="2769">
                  <c:v>162000</c:v>
                </c:pt>
                <c:pt idx="2770">
                  <c:v>86625</c:v>
                </c:pt>
                <c:pt idx="2771">
                  <c:v>75000</c:v>
                </c:pt>
                <c:pt idx="2772">
                  <c:v>52000</c:v>
                </c:pt>
                <c:pt idx="2773">
                  <c:v>52500</c:v>
                </c:pt>
                <c:pt idx="2774">
                  <c:v>104500.00000000001</c:v>
                </c:pt>
                <c:pt idx="2775">
                  <c:v>115000</c:v>
                </c:pt>
                <c:pt idx="2776">
                  <c:v>52500.000000000015</c:v>
                </c:pt>
                <c:pt idx="2777">
                  <c:v>16500.000000000011</c:v>
                </c:pt>
                <c:pt idx="2778">
                  <c:v>15000.000000000007</c:v>
                </c:pt>
                <c:pt idx="2779">
                  <c:v>21875.000000000004</c:v>
                </c:pt>
                <c:pt idx="2780">
                  <c:v>42000.000000000022</c:v>
                </c:pt>
                <c:pt idx="2781">
                  <c:v>63000.000000000029</c:v>
                </c:pt>
                <c:pt idx="2782">
                  <c:v>24500.000000000015</c:v>
                </c:pt>
                <c:pt idx="2783">
                  <c:v>18000.000000000011</c:v>
                </c:pt>
                <c:pt idx="2784">
                  <c:v>16000.000000000009</c:v>
                </c:pt>
                <c:pt idx="2785">
                  <c:v>21000.000000000007</c:v>
                </c:pt>
                <c:pt idx="2786">
                  <c:v>39000.000000000007</c:v>
                </c:pt>
                <c:pt idx="2787">
                  <c:v>47500.000000000022</c:v>
                </c:pt>
                <c:pt idx="2788">
                  <c:v>15750.000000000015</c:v>
                </c:pt>
                <c:pt idx="2789">
                  <c:v>24500.000000000018</c:v>
                </c:pt>
                <c:pt idx="2790">
                  <c:v>66000.000000000015</c:v>
                </c:pt>
                <c:pt idx="2791">
                  <c:v>72187.5</c:v>
                </c:pt>
                <c:pt idx="2792">
                  <c:v>112500</c:v>
                </c:pt>
                <c:pt idx="2793">
                  <c:v>175000</c:v>
                </c:pt>
                <c:pt idx="2794">
                  <c:v>89250</c:v>
                </c:pt>
                <c:pt idx="2795">
                  <c:v>90000.000000000015</c:v>
                </c:pt>
                <c:pt idx="2796">
                  <c:v>78000.000000000015</c:v>
                </c:pt>
                <c:pt idx="2797">
                  <c:v>79625</c:v>
                </c:pt>
                <c:pt idx="2798">
                  <c:v>127500</c:v>
                </c:pt>
                <c:pt idx="2799">
                  <c:v>48125.000000000007</c:v>
                </c:pt>
                <c:pt idx="2800">
                  <c:v>30625.000000000007</c:v>
                </c:pt>
                <c:pt idx="2801">
                  <c:v>18375.000000000007</c:v>
                </c:pt>
                <c:pt idx="2802">
                  <c:v>14000</c:v>
                </c:pt>
                <c:pt idx="2803">
                  <c:v>30624.999999999996</c:v>
                </c:pt>
                <c:pt idx="2804">
                  <c:v>30625.000000000007</c:v>
                </c:pt>
                <c:pt idx="2805">
                  <c:v>52500.000000000007</c:v>
                </c:pt>
                <c:pt idx="2806">
                  <c:v>21875.000000000004</c:v>
                </c:pt>
                <c:pt idx="2807">
                  <c:v>15750.000000000007</c:v>
                </c:pt>
                <c:pt idx="2808">
                  <c:v>10500</c:v>
                </c:pt>
                <c:pt idx="2809">
                  <c:v>27562.5</c:v>
                </c:pt>
                <c:pt idx="2810">
                  <c:v>22750</c:v>
                </c:pt>
                <c:pt idx="2811">
                  <c:v>38150</c:v>
                </c:pt>
                <c:pt idx="2812">
                  <c:v>15749.999999999998</c:v>
                </c:pt>
                <c:pt idx="2813">
                  <c:v>8750</c:v>
                </c:pt>
                <c:pt idx="2814">
                  <c:v>6999.9999999999982</c:v>
                </c:pt>
                <c:pt idx="2815">
                  <c:v>18375</c:v>
                </c:pt>
                <c:pt idx="2816">
                  <c:v>21875</c:v>
                </c:pt>
                <c:pt idx="2817">
                  <c:v>43750</c:v>
                </c:pt>
                <c:pt idx="2818">
                  <c:v>17500</c:v>
                </c:pt>
                <c:pt idx="2819">
                  <c:v>10500</c:v>
                </c:pt>
                <c:pt idx="2820">
                  <c:v>8749.9999999999982</c:v>
                </c:pt>
                <c:pt idx="2821">
                  <c:v>21000</c:v>
                </c:pt>
                <c:pt idx="2822">
                  <c:v>31500.000000000004</c:v>
                </c:pt>
                <c:pt idx="2823">
                  <c:v>79800</c:v>
                </c:pt>
                <c:pt idx="2824">
                  <c:v>38500</c:v>
                </c:pt>
                <c:pt idx="2825">
                  <c:v>30624.999999999996</c:v>
                </c:pt>
                <c:pt idx="2826">
                  <c:v>24500</c:v>
                </c:pt>
                <c:pt idx="2827">
                  <c:v>35437.499999999993</c:v>
                </c:pt>
                <c:pt idx="2828">
                  <c:v>51187.499999999985</c:v>
                </c:pt>
                <c:pt idx="2829">
                  <c:v>80500</c:v>
                </c:pt>
                <c:pt idx="2830">
                  <c:v>39812.5</c:v>
                </c:pt>
                <c:pt idx="2831">
                  <c:v>42000</c:v>
                </c:pt>
                <c:pt idx="2832">
                  <c:v>38500</c:v>
                </c:pt>
                <c:pt idx="2833">
                  <c:v>52937.499999999985</c:v>
                </c:pt>
                <c:pt idx="2834">
                  <c:v>94500</c:v>
                </c:pt>
                <c:pt idx="2835">
                  <c:v>129937.49999999997</c:v>
                </c:pt>
                <c:pt idx="2836">
                  <c:v>74375</c:v>
                </c:pt>
                <c:pt idx="2837">
                  <c:v>55125</c:v>
                </c:pt>
                <c:pt idx="2838">
                  <c:v>47250</c:v>
                </c:pt>
                <c:pt idx="2839">
                  <c:v>68250</c:v>
                </c:pt>
                <c:pt idx="2840">
                  <c:v>113750</c:v>
                </c:pt>
                <c:pt idx="2841">
                  <c:v>136500</c:v>
                </c:pt>
                <c:pt idx="2842">
                  <c:v>81812.5</c:v>
                </c:pt>
                <c:pt idx="2843">
                  <c:v>61249.999999999993</c:v>
                </c:pt>
                <c:pt idx="2844">
                  <c:v>42000</c:v>
                </c:pt>
                <c:pt idx="2845">
                  <c:v>48125</c:v>
                </c:pt>
                <c:pt idx="2846">
                  <c:v>86625</c:v>
                </c:pt>
                <c:pt idx="2847">
                  <c:v>96250</c:v>
                </c:pt>
                <c:pt idx="2848">
                  <c:v>49000.000000000015</c:v>
                </c:pt>
                <c:pt idx="2849">
                  <c:v>13125.000000000004</c:v>
                </c:pt>
                <c:pt idx="2850">
                  <c:v>11812.500000000004</c:v>
                </c:pt>
                <c:pt idx="2851">
                  <c:v>19687.500000000004</c:v>
                </c:pt>
                <c:pt idx="2852">
                  <c:v>34125.000000000007</c:v>
                </c:pt>
                <c:pt idx="2853">
                  <c:v>52500.000000000015</c:v>
                </c:pt>
                <c:pt idx="2854">
                  <c:v>22750.000000000011</c:v>
                </c:pt>
                <c:pt idx="2855">
                  <c:v>14000.000000000007</c:v>
                </c:pt>
                <c:pt idx="2856">
                  <c:v>12250.000000000007</c:v>
                </c:pt>
                <c:pt idx="2857">
                  <c:v>18375.000000000007</c:v>
                </c:pt>
                <c:pt idx="2858">
                  <c:v>31500.000000000004</c:v>
                </c:pt>
                <c:pt idx="2859">
                  <c:v>39375.000000000015</c:v>
                </c:pt>
                <c:pt idx="2860">
                  <c:v>14437.500000000011</c:v>
                </c:pt>
                <c:pt idx="2861">
                  <c:v>19250.000000000011</c:v>
                </c:pt>
                <c:pt idx="2862">
                  <c:v>52937.500000000007</c:v>
                </c:pt>
                <c:pt idx="2863">
                  <c:v>65625</c:v>
                </c:pt>
                <c:pt idx="2864">
                  <c:v>91875</c:v>
                </c:pt>
                <c:pt idx="2865">
                  <c:v>147000</c:v>
                </c:pt>
                <c:pt idx="2866">
                  <c:v>84000</c:v>
                </c:pt>
                <c:pt idx="2867">
                  <c:v>73500</c:v>
                </c:pt>
                <c:pt idx="2868">
                  <c:v>63000.000000000007</c:v>
                </c:pt>
                <c:pt idx="2869">
                  <c:v>73500</c:v>
                </c:pt>
                <c:pt idx="2870">
                  <c:v>105000</c:v>
                </c:pt>
                <c:pt idx="2871">
                  <c:v>66500</c:v>
                </c:pt>
                <c:pt idx="2872">
                  <c:v>33000</c:v>
                </c:pt>
                <c:pt idx="2873">
                  <c:v>24750.000000000004</c:v>
                </c:pt>
                <c:pt idx="2874">
                  <c:v>13125</c:v>
                </c:pt>
                <c:pt idx="2875">
                  <c:v>30624.999999999993</c:v>
                </c:pt>
                <c:pt idx="2876">
                  <c:v>44000</c:v>
                </c:pt>
                <c:pt idx="2877">
                  <c:v>73500</c:v>
                </c:pt>
                <c:pt idx="2878">
                  <c:v>21000</c:v>
                </c:pt>
                <c:pt idx="2879">
                  <c:v>20250.000000000004</c:v>
                </c:pt>
                <c:pt idx="2880">
                  <c:v>10500</c:v>
                </c:pt>
                <c:pt idx="2881">
                  <c:v>30624.999999999993</c:v>
                </c:pt>
                <c:pt idx="2882">
                  <c:v>38500</c:v>
                </c:pt>
                <c:pt idx="2883">
                  <c:v>69300</c:v>
                </c:pt>
                <c:pt idx="2884">
                  <c:v>24000</c:v>
                </c:pt>
                <c:pt idx="2885">
                  <c:v>20250.000000000004</c:v>
                </c:pt>
                <c:pt idx="2886">
                  <c:v>7875</c:v>
                </c:pt>
                <c:pt idx="2887">
                  <c:v>21875</c:v>
                </c:pt>
                <c:pt idx="2888">
                  <c:v>36000</c:v>
                </c:pt>
                <c:pt idx="2889">
                  <c:v>62999.999999999993</c:v>
                </c:pt>
                <c:pt idx="2890">
                  <c:v>18000</c:v>
                </c:pt>
                <c:pt idx="2891">
                  <c:v>13500.000000000002</c:v>
                </c:pt>
                <c:pt idx="2892">
                  <c:v>7875</c:v>
                </c:pt>
                <c:pt idx="2893">
                  <c:v>21000</c:v>
                </c:pt>
                <c:pt idx="2894">
                  <c:v>45000</c:v>
                </c:pt>
                <c:pt idx="2895">
                  <c:v>103950</c:v>
                </c:pt>
                <c:pt idx="2896">
                  <c:v>30000</c:v>
                </c:pt>
                <c:pt idx="2897">
                  <c:v>23625</c:v>
                </c:pt>
                <c:pt idx="2898">
                  <c:v>13500</c:v>
                </c:pt>
                <c:pt idx="2899">
                  <c:v>24062.499999999993</c:v>
                </c:pt>
                <c:pt idx="2900">
                  <c:v>60000</c:v>
                </c:pt>
                <c:pt idx="2901">
                  <c:v>78750</c:v>
                </c:pt>
                <c:pt idx="2902">
                  <c:v>30000.000000000004</c:v>
                </c:pt>
                <c:pt idx="2903">
                  <c:v>21000</c:v>
                </c:pt>
                <c:pt idx="2904">
                  <c:v>18375</c:v>
                </c:pt>
                <c:pt idx="2905">
                  <c:v>27562.5</c:v>
                </c:pt>
                <c:pt idx="2906">
                  <c:v>71500.000000000015</c:v>
                </c:pt>
                <c:pt idx="2907">
                  <c:v>96250</c:v>
                </c:pt>
                <c:pt idx="2908">
                  <c:v>40500.000000000007</c:v>
                </c:pt>
                <c:pt idx="2909">
                  <c:v>27000</c:v>
                </c:pt>
                <c:pt idx="2910">
                  <c:v>21000</c:v>
                </c:pt>
                <c:pt idx="2911">
                  <c:v>35000</c:v>
                </c:pt>
                <c:pt idx="2912">
                  <c:v>82500.000000000015</c:v>
                </c:pt>
                <c:pt idx="2913">
                  <c:v>91875</c:v>
                </c:pt>
                <c:pt idx="2914">
                  <c:v>40500.000000000007</c:v>
                </c:pt>
                <c:pt idx="2915">
                  <c:v>27000</c:v>
                </c:pt>
                <c:pt idx="2916">
                  <c:v>24000</c:v>
                </c:pt>
                <c:pt idx="2917">
                  <c:v>30624.999999999996</c:v>
                </c:pt>
                <c:pt idx="2918">
                  <c:v>77000.000000000015</c:v>
                </c:pt>
                <c:pt idx="2919">
                  <c:v>74812.5</c:v>
                </c:pt>
                <c:pt idx="2920">
                  <c:v>33000</c:v>
                </c:pt>
                <c:pt idx="2921">
                  <c:v>18375</c:v>
                </c:pt>
                <c:pt idx="2922">
                  <c:v>15750</c:v>
                </c:pt>
                <c:pt idx="2923">
                  <c:v>23625</c:v>
                </c:pt>
                <c:pt idx="2924">
                  <c:v>45000</c:v>
                </c:pt>
                <c:pt idx="2925">
                  <c:v>76999.999999999985</c:v>
                </c:pt>
                <c:pt idx="2926">
                  <c:v>33750</c:v>
                </c:pt>
                <c:pt idx="2927">
                  <c:v>20250</c:v>
                </c:pt>
                <c:pt idx="2928">
                  <c:v>16875</c:v>
                </c:pt>
                <c:pt idx="2929">
                  <c:v>24062.499999999993</c:v>
                </c:pt>
                <c:pt idx="2930">
                  <c:v>59999.999999999993</c:v>
                </c:pt>
                <c:pt idx="2931">
                  <c:v>76999.999999999985</c:v>
                </c:pt>
                <c:pt idx="2932">
                  <c:v>33750</c:v>
                </c:pt>
                <c:pt idx="2933">
                  <c:v>26325</c:v>
                </c:pt>
                <c:pt idx="2934">
                  <c:v>23625</c:v>
                </c:pt>
                <c:pt idx="2935">
                  <c:v>31499.999999999996</c:v>
                </c:pt>
                <c:pt idx="2936">
                  <c:v>64999.999999999993</c:v>
                </c:pt>
                <c:pt idx="2937">
                  <c:v>105000</c:v>
                </c:pt>
                <c:pt idx="2938">
                  <c:v>45000</c:v>
                </c:pt>
                <c:pt idx="2939">
                  <c:v>37500</c:v>
                </c:pt>
                <c:pt idx="2940">
                  <c:v>30000</c:v>
                </c:pt>
                <c:pt idx="2941">
                  <c:v>42000</c:v>
                </c:pt>
                <c:pt idx="2942">
                  <c:v>77999.999999999985</c:v>
                </c:pt>
                <c:pt idx="2943">
                  <c:v>58187.499999999993</c:v>
                </c:pt>
                <c:pt idx="2944">
                  <c:v>28875</c:v>
                </c:pt>
                <c:pt idx="2945">
                  <c:v>20625.000000000004</c:v>
                </c:pt>
                <c:pt idx="2946">
                  <c:v>11250.000000000002</c:v>
                </c:pt>
                <c:pt idx="2947">
                  <c:v>27562.499999999993</c:v>
                </c:pt>
                <c:pt idx="2948">
                  <c:v>38500</c:v>
                </c:pt>
                <c:pt idx="2949">
                  <c:v>64312.499999999993</c:v>
                </c:pt>
                <c:pt idx="2950">
                  <c:v>18375</c:v>
                </c:pt>
                <c:pt idx="2951">
                  <c:v>16875.000000000004</c:v>
                </c:pt>
                <c:pt idx="2952">
                  <c:v>9000</c:v>
                </c:pt>
                <c:pt idx="2953">
                  <c:v>27562.499999999993</c:v>
                </c:pt>
                <c:pt idx="2954">
                  <c:v>27499.999999999996</c:v>
                </c:pt>
                <c:pt idx="2955">
                  <c:v>51975.000000000007</c:v>
                </c:pt>
                <c:pt idx="2956">
                  <c:v>18000</c:v>
                </c:pt>
                <c:pt idx="2957">
                  <c:v>13500.000000000002</c:v>
                </c:pt>
                <c:pt idx="2958">
                  <c:v>5624.9999999999991</c:v>
                </c:pt>
                <c:pt idx="2959">
                  <c:v>17500</c:v>
                </c:pt>
                <c:pt idx="2960">
                  <c:v>27000.000000000007</c:v>
                </c:pt>
                <c:pt idx="2961">
                  <c:v>47250.000000000007</c:v>
                </c:pt>
                <c:pt idx="2962">
                  <c:v>13500.000000000002</c:v>
                </c:pt>
                <c:pt idx="2963">
                  <c:v>9000</c:v>
                </c:pt>
                <c:pt idx="2964">
                  <c:v>5624.9999999999991</c:v>
                </c:pt>
                <c:pt idx="2965">
                  <c:v>21000</c:v>
                </c:pt>
                <c:pt idx="2966">
                  <c:v>45000</c:v>
                </c:pt>
                <c:pt idx="2967">
                  <c:v>103950</c:v>
                </c:pt>
                <c:pt idx="2968">
                  <c:v>27000</c:v>
                </c:pt>
                <c:pt idx="2969">
                  <c:v>21000</c:v>
                </c:pt>
                <c:pt idx="2970">
                  <c:v>12000</c:v>
                </c:pt>
                <c:pt idx="2971">
                  <c:v>21874.999999999996</c:v>
                </c:pt>
                <c:pt idx="2972">
                  <c:v>54999.999999999993</c:v>
                </c:pt>
                <c:pt idx="2973">
                  <c:v>70000</c:v>
                </c:pt>
                <c:pt idx="2974">
                  <c:v>26250.000000000004</c:v>
                </c:pt>
                <c:pt idx="2975">
                  <c:v>18000</c:v>
                </c:pt>
                <c:pt idx="2976">
                  <c:v>15750.000000000002</c:v>
                </c:pt>
                <c:pt idx="2977">
                  <c:v>24500</c:v>
                </c:pt>
                <c:pt idx="2978">
                  <c:v>71500.000000000015</c:v>
                </c:pt>
                <c:pt idx="2979">
                  <c:v>96250</c:v>
                </c:pt>
                <c:pt idx="2980">
                  <c:v>40500.000000000007</c:v>
                </c:pt>
                <c:pt idx="2981">
                  <c:v>27000</c:v>
                </c:pt>
                <c:pt idx="2982">
                  <c:v>21000</c:v>
                </c:pt>
                <c:pt idx="2983">
                  <c:v>35000</c:v>
                </c:pt>
                <c:pt idx="2984">
                  <c:v>82500.000000000015</c:v>
                </c:pt>
                <c:pt idx="2985">
                  <c:v>91875</c:v>
                </c:pt>
                <c:pt idx="2986">
                  <c:v>40500.000000000007</c:v>
                </c:pt>
                <c:pt idx="2987">
                  <c:v>27000</c:v>
                </c:pt>
                <c:pt idx="2988">
                  <c:v>24000</c:v>
                </c:pt>
                <c:pt idx="2989">
                  <c:v>30624.999999999996</c:v>
                </c:pt>
                <c:pt idx="2990">
                  <c:v>77000.000000000015</c:v>
                </c:pt>
                <c:pt idx="2991">
                  <c:v>66500</c:v>
                </c:pt>
                <c:pt idx="2992">
                  <c:v>28875.000000000004</c:v>
                </c:pt>
                <c:pt idx="2993">
                  <c:v>15750.000000000002</c:v>
                </c:pt>
                <c:pt idx="2994">
                  <c:v>13500.000000000002</c:v>
                </c:pt>
                <c:pt idx="2995">
                  <c:v>21000</c:v>
                </c:pt>
                <c:pt idx="2996">
                  <c:v>40500</c:v>
                </c:pt>
                <c:pt idx="2997">
                  <c:v>69999.999999999985</c:v>
                </c:pt>
                <c:pt idx="2998">
                  <c:v>30000</c:v>
                </c:pt>
                <c:pt idx="2999">
                  <c:v>18000</c:v>
                </c:pt>
                <c:pt idx="3000">
                  <c:v>15000</c:v>
                </c:pt>
                <c:pt idx="3001">
                  <c:v>21874.999999999996</c:v>
                </c:pt>
                <c:pt idx="3002">
                  <c:v>54999.999999999993</c:v>
                </c:pt>
                <c:pt idx="3003">
                  <c:v>69999.999999999985</c:v>
                </c:pt>
                <c:pt idx="3004">
                  <c:v>30000</c:v>
                </c:pt>
                <c:pt idx="3005">
                  <c:v>23400</c:v>
                </c:pt>
                <c:pt idx="3006">
                  <c:v>21000</c:v>
                </c:pt>
                <c:pt idx="3007">
                  <c:v>31499.999999999996</c:v>
                </c:pt>
                <c:pt idx="3008">
                  <c:v>64999.999999999993</c:v>
                </c:pt>
                <c:pt idx="3009">
                  <c:v>105000</c:v>
                </c:pt>
                <c:pt idx="3010">
                  <c:v>45000</c:v>
                </c:pt>
                <c:pt idx="3011">
                  <c:v>37500</c:v>
                </c:pt>
                <c:pt idx="3012">
                  <c:v>30000</c:v>
                </c:pt>
                <c:pt idx="3013">
                  <c:v>42000</c:v>
                </c:pt>
                <c:pt idx="3014">
                  <c:v>77999.999999999985</c:v>
                </c:pt>
                <c:pt idx="3015">
                  <c:v>40500.000000000007</c:v>
                </c:pt>
                <c:pt idx="3016">
                  <c:v>26250.000000000004</c:v>
                </c:pt>
                <c:pt idx="3017">
                  <c:v>15000.000000000004</c:v>
                </c:pt>
                <c:pt idx="3018">
                  <c:v>7500.0000000000018</c:v>
                </c:pt>
                <c:pt idx="3019">
                  <c:v>30000</c:v>
                </c:pt>
                <c:pt idx="3020">
                  <c:v>30000.000000000007</c:v>
                </c:pt>
                <c:pt idx="3021">
                  <c:v>45000.000000000007</c:v>
                </c:pt>
                <c:pt idx="3022">
                  <c:v>15750.000000000002</c:v>
                </c:pt>
                <c:pt idx="3023">
                  <c:v>12000.000000000004</c:v>
                </c:pt>
                <c:pt idx="3024">
                  <c:v>5625.0000000000009</c:v>
                </c:pt>
                <c:pt idx="3025">
                  <c:v>30000</c:v>
                </c:pt>
                <c:pt idx="3026">
                  <c:v>14999.999999999998</c:v>
                </c:pt>
                <c:pt idx="3027">
                  <c:v>28200.000000000004</c:v>
                </c:pt>
                <c:pt idx="3028">
                  <c:v>12250.000000000002</c:v>
                </c:pt>
                <c:pt idx="3029">
                  <c:v>6750.0000000000018</c:v>
                </c:pt>
                <c:pt idx="3030">
                  <c:v>4499.9999999999991</c:v>
                </c:pt>
                <c:pt idx="3031">
                  <c:v>22500.000000000004</c:v>
                </c:pt>
                <c:pt idx="3032">
                  <c:v>20000.000000000004</c:v>
                </c:pt>
                <c:pt idx="3033">
                  <c:v>28500.000000000004</c:v>
                </c:pt>
                <c:pt idx="3034">
                  <c:v>12250.000000000002</c:v>
                </c:pt>
                <c:pt idx="3035">
                  <c:v>5250.0000000000018</c:v>
                </c:pt>
                <c:pt idx="3036">
                  <c:v>4499.9999999999991</c:v>
                </c:pt>
                <c:pt idx="3037">
                  <c:v>37500</c:v>
                </c:pt>
                <c:pt idx="3038">
                  <c:v>50000</c:v>
                </c:pt>
                <c:pt idx="3039">
                  <c:v>93600</c:v>
                </c:pt>
                <c:pt idx="3040">
                  <c:v>31499.999999999996</c:v>
                </c:pt>
                <c:pt idx="3041">
                  <c:v>21000</c:v>
                </c:pt>
                <c:pt idx="3042">
                  <c:v>13125</c:v>
                </c:pt>
                <c:pt idx="3043">
                  <c:v>33749.999999999993</c:v>
                </c:pt>
                <c:pt idx="3044">
                  <c:v>54999.999999999993</c:v>
                </c:pt>
                <c:pt idx="3045">
                  <c:v>55125</c:v>
                </c:pt>
                <c:pt idx="3046">
                  <c:v>28875.000000000007</c:v>
                </c:pt>
                <c:pt idx="3047">
                  <c:v>15000.000000000004</c:v>
                </c:pt>
                <c:pt idx="3048">
                  <c:v>13125.000000000004</c:v>
                </c:pt>
                <c:pt idx="3049">
                  <c:v>30625</c:v>
                </c:pt>
                <c:pt idx="3050">
                  <c:v>71500.000000000015</c:v>
                </c:pt>
                <c:pt idx="3051">
                  <c:v>82500</c:v>
                </c:pt>
                <c:pt idx="3052">
                  <c:v>47250.000000000007</c:v>
                </c:pt>
                <c:pt idx="3053">
                  <c:v>27000</c:v>
                </c:pt>
                <c:pt idx="3054">
                  <c:v>21000</c:v>
                </c:pt>
                <c:pt idx="3055">
                  <c:v>50000</c:v>
                </c:pt>
                <c:pt idx="3056">
                  <c:v>82500.000000000015</c:v>
                </c:pt>
                <c:pt idx="3057">
                  <c:v>78750</c:v>
                </c:pt>
                <c:pt idx="3058">
                  <c:v>47250.000000000007</c:v>
                </c:pt>
                <c:pt idx="3059">
                  <c:v>27000</c:v>
                </c:pt>
                <c:pt idx="3060">
                  <c:v>24000</c:v>
                </c:pt>
                <c:pt idx="3061">
                  <c:v>43750</c:v>
                </c:pt>
                <c:pt idx="3062">
                  <c:v>77000.000000000015</c:v>
                </c:pt>
                <c:pt idx="3063">
                  <c:v>49875</c:v>
                </c:pt>
                <c:pt idx="3064">
                  <c:v>28875.000000000007</c:v>
                </c:pt>
                <c:pt idx="3065">
                  <c:v>13125.000000000004</c:v>
                </c:pt>
                <c:pt idx="3066">
                  <c:v>11250.000000000002</c:v>
                </c:pt>
                <c:pt idx="3067">
                  <c:v>26250</c:v>
                </c:pt>
                <c:pt idx="3068">
                  <c:v>36000</c:v>
                </c:pt>
                <c:pt idx="3069">
                  <c:v>53999.999999999993</c:v>
                </c:pt>
                <c:pt idx="3070">
                  <c:v>30624.999999999996</c:v>
                </c:pt>
                <c:pt idx="3071">
                  <c:v>15750</c:v>
                </c:pt>
                <c:pt idx="3072">
                  <c:v>13125</c:v>
                </c:pt>
                <c:pt idx="3073">
                  <c:v>28124.999999999996</c:v>
                </c:pt>
                <c:pt idx="3074">
                  <c:v>49999.999999999993</c:v>
                </c:pt>
                <c:pt idx="3075">
                  <c:v>53999.999999999993</c:v>
                </c:pt>
                <c:pt idx="3076">
                  <c:v>33687.5</c:v>
                </c:pt>
                <c:pt idx="3077">
                  <c:v>23100</c:v>
                </c:pt>
                <c:pt idx="3078">
                  <c:v>21000</c:v>
                </c:pt>
                <c:pt idx="3079">
                  <c:v>52500</c:v>
                </c:pt>
                <c:pt idx="3080">
                  <c:v>71499.999999999985</c:v>
                </c:pt>
                <c:pt idx="3081">
                  <c:v>94500</c:v>
                </c:pt>
                <c:pt idx="3082">
                  <c:v>56875</c:v>
                </c:pt>
                <c:pt idx="3083">
                  <c:v>41250</c:v>
                </c:pt>
                <c:pt idx="3084">
                  <c:v>33750</c:v>
                </c:pt>
                <c:pt idx="3085">
                  <c:v>67500</c:v>
                </c:pt>
                <c:pt idx="3086">
                  <c:v>84499.999999999985</c:v>
                </c:pt>
                <c:pt idx="3087">
                  <c:v>40500.000000000007</c:v>
                </c:pt>
                <c:pt idx="3088">
                  <c:v>26250.000000000004</c:v>
                </c:pt>
                <c:pt idx="3089">
                  <c:v>15000.000000000004</c:v>
                </c:pt>
                <c:pt idx="3090">
                  <c:v>7500.0000000000018</c:v>
                </c:pt>
                <c:pt idx="3091">
                  <c:v>30000</c:v>
                </c:pt>
                <c:pt idx="3092">
                  <c:v>30000.000000000007</c:v>
                </c:pt>
                <c:pt idx="3093">
                  <c:v>45000.000000000007</c:v>
                </c:pt>
                <c:pt idx="3094">
                  <c:v>15750.000000000002</c:v>
                </c:pt>
                <c:pt idx="3095">
                  <c:v>12000.000000000004</c:v>
                </c:pt>
                <c:pt idx="3096">
                  <c:v>5625.0000000000009</c:v>
                </c:pt>
                <c:pt idx="3097">
                  <c:v>30000</c:v>
                </c:pt>
                <c:pt idx="3098">
                  <c:v>14999.999999999998</c:v>
                </c:pt>
                <c:pt idx="3099">
                  <c:v>28200.000000000004</c:v>
                </c:pt>
                <c:pt idx="3100">
                  <c:v>12250.000000000002</c:v>
                </c:pt>
                <c:pt idx="3101">
                  <c:v>6750.0000000000018</c:v>
                </c:pt>
                <c:pt idx="3102">
                  <c:v>3374.9999999999995</c:v>
                </c:pt>
                <c:pt idx="3103">
                  <c:v>18750.000000000004</c:v>
                </c:pt>
                <c:pt idx="3104">
                  <c:v>18000.000000000004</c:v>
                </c:pt>
                <c:pt idx="3105">
                  <c:v>27000.000000000004</c:v>
                </c:pt>
                <c:pt idx="3106">
                  <c:v>10500</c:v>
                </c:pt>
                <c:pt idx="3107">
                  <c:v>4500.0000000000018</c:v>
                </c:pt>
                <c:pt idx="3108">
                  <c:v>3374.9999999999995</c:v>
                </c:pt>
                <c:pt idx="3109">
                  <c:v>30000</c:v>
                </c:pt>
                <c:pt idx="3110">
                  <c:v>45000</c:v>
                </c:pt>
                <c:pt idx="3111">
                  <c:v>89100</c:v>
                </c:pt>
                <c:pt idx="3112">
                  <c:v>28000</c:v>
                </c:pt>
                <c:pt idx="3113">
                  <c:v>18375</c:v>
                </c:pt>
                <c:pt idx="3114">
                  <c:v>15750</c:v>
                </c:pt>
                <c:pt idx="3115">
                  <c:v>39374.999999999993</c:v>
                </c:pt>
                <c:pt idx="3116">
                  <c:v>59999.999999999993</c:v>
                </c:pt>
                <c:pt idx="3117">
                  <c:v>57750</c:v>
                </c:pt>
                <c:pt idx="3118">
                  <c:v>31500.000000000007</c:v>
                </c:pt>
                <c:pt idx="3119">
                  <c:v>15000.000000000004</c:v>
                </c:pt>
                <c:pt idx="3120">
                  <c:v>13125.000000000004</c:v>
                </c:pt>
                <c:pt idx="3121">
                  <c:v>30625</c:v>
                </c:pt>
                <c:pt idx="3122">
                  <c:v>71500.000000000015</c:v>
                </c:pt>
                <c:pt idx="3123">
                  <c:v>82500</c:v>
                </c:pt>
                <c:pt idx="3124">
                  <c:v>47250.000000000007</c:v>
                </c:pt>
                <c:pt idx="3125">
                  <c:v>27000</c:v>
                </c:pt>
                <c:pt idx="3126">
                  <c:v>21000</c:v>
                </c:pt>
                <c:pt idx="3127">
                  <c:v>50000</c:v>
                </c:pt>
                <c:pt idx="3128">
                  <c:v>82500.000000000015</c:v>
                </c:pt>
                <c:pt idx="3129">
                  <c:v>78750</c:v>
                </c:pt>
                <c:pt idx="3130">
                  <c:v>47250.000000000007</c:v>
                </c:pt>
                <c:pt idx="3131">
                  <c:v>27000</c:v>
                </c:pt>
                <c:pt idx="3132">
                  <c:v>24000</c:v>
                </c:pt>
                <c:pt idx="3133">
                  <c:v>43750</c:v>
                </c:pt>
                <c:pt idx="3134">
                  <c:v>77000.000000000015</c:v>
                </c:pt>
                <c:pt idx="3135">
                  <c:v>49875</c:v>
                </c:pt>
                <c:pt idx="3136">
                  <c:v>26250.000000000007</c:v>
                </c:pt>
                <c:pt idx="3137">
                  <c:v>11250.000000000002</c:v>
                </c:pt>
                <c:pt idx="3138">
                  <c:v>9375.0000000000018</c:v>
                </c:pt>
                <c:pt idx="3139">
                  <c:v>21875</c:v>
                </c:pt>
                <c:pt idx="3140">
                  <c:v>32000</c:v>
                </c:pt>
                <c:pt idx="3141">
                  <c:v>50624.999999999993</c:v>
                </c:pt>
                <c:pt idx="3142">
                  <c:v>27562.5</c:v>
                </c:pt>
                <c:pt idx="3143">
                  <c:v>13125</c:v>
                </c:pt>
                <c:pt idx="3144">
                  <c:v>13125</c:v>
                </c:pt>
                <c:pt idx="3145">
                  <c:v>28124.999999999996</c:v>
                </c:pt>
                <c:pt idx="3146">
                  <c:v>49999.999999999993</c:v>
                </c:pt>
                <c:pt idx="3147">
                  <c:v>53999.999999999993</c:v>
                </c:pt>
                <c:pt idx="3148">
                  <c:v>36750</c:v>
                </c:pt>
                <c:pt idx="3149">
                  <c:v>25725</c:v>
                </c:pt>
                <c:pt idx="3150">
                  <c:v>23625</c:v>
                </c:pt>
                <c:pt idx="3151">
                  <c:v>60000</c:v>
                </c:pt>
                <c:pt idx="3152">
                  <c:v>77999.999999999985</c:v>
                </c:pt>
                <c:pt idx="3153">
                  <c:v>99000</c:v>
                </c:pt>
                <c:pt idx="3154">
                  <c:v>61249.999999999993</c:v>
                </c:pt>
                <c:pt idx="3155">
                  <c:v>45000</c:v>
                </c:pt>
                <c:pt idx="3156">
                  <c:v>37500</c:v>
                </c:pt>
                <c:pt idx="3157">
                  <c:v>75000</c:v>
                </c:pt>
                <c:pt idx="3158">
                  <c:v>90999.999999999985</c:v>
                </c:pt>
                <c:pt idx="3159">
                  <c:v>70000</c:v>
                </c:pt>
                <c:pt idx="3160">
                  <c:v>42000</c:v>
                </c:pt>
                <c:pt idx="3161">
                  <c:v>26250.000000000004</c:v>
                </c:pt>
                <c:pt idx="3162">
                  <c:v>15750.000000000002</c:v>
                </c:pt>
                <c:pt idx="3163">
                  <c:v>26999.999999999996</c:v>
                </c:pt>
                <c:pt idx="3164">
                  <c:v>42000</c:v>
                </c:pt>
                <c:pt idx="3165">
                  <c:v>77000</c:v>
                </c:pt>
                <c:pt idx="3166">
                  <c:v>28000</c:v>
                </c:pt>
                <c:pt idx="3167">
                  <c:v>21875.000000000004</c:v>
                </c:pt>
                <c:pt idx="3168">
                  <c:v>13125.000000000002</c:v>
                </c:pt>
                <c:pt idx="3169">
                  <c:v>26999.999999999996</c:v>
                </c:pt>
                <c:pt idx="3170">
                  <c:v>24000</c:v>
                </c:pt>
                <c:pt idx="3171">
                  <c:v>52000.000000000022</c:v>
                </c:pt>
                <c:pt idx="3172">
                  <c:v>22500.000000000007</c:v>
                </c:pt>
                <c:pt idx="3173">
                  <c:v>14437.500000000002</c:v>
                </c:pt>
                <c:pt idx="3174">
                  <c:v>8749.9999999999982</c:v>
                </c:pt>
                <c:pt idx="3175">
                  <c:v>18375</c:v>
                </c:pt>
                <c:pt idx="3176">
                  <c:v>27500.000000000007</c:v>
                </c:pt>
                <c:pt idx="3177">
                  <c:v>50000.000000000015</c:v>
                </c:pt>
                <c:pt idx="3178">
                  <c:v>20000.000000000007</c:v>
                </c:pt>
                <c:pt idx="3179">
                  <c:v>10500</c:v>
                </c:pt>
                <c:pt idx="3180">
                  <c:v>8749.9999999999982</c:v>
                </c:pt>
                <c:pt idx="3181">
                  <c:v>29250</c:v>
                </c:pt>
                <c:pt idx="3182">
                  <c:v>55000</c:v>
                </c:pt>
                <c:pt idx="3183">
                  <c:v>130800</c:v>
                </c:pt>
                <c:pt idx="3184">
                  <c:v>40000</c:v>
                </c:pt>
                <c:pt idx="3185">
                  <c:v>27562.5</c:v>
                </c:pt>
                <c:pt idx="3186">
                  <c:v>21437.5</c:v>
                </c:pt>
                <c:pt idx="3187">
                  <c:v>26999.999999999996</c:v>
                </c:pt>
                <c:pt idx="3188">
                  <c:v>71499.999999999985</c:v>
                </c:pt>
                <c:pt idx="3189">
                  <c:v>92000</c:v>
                </c:pt>
                <c:pt idx="3190">
                  <c:v>45500.000000000015</c:v>
                </c:pt>
                <c:pt idx="3191">
                  <c:v>21000</c:v>
                </c:pt>
                <c:pt idx="3192">
                  <c:v>18375</c:v>
                </c:pt>
                <c:pt idx="3193">
                  <c:v>21000</c:v>
                </c:pt>
                <c:pt idx="3194">
                  <c:v>78000.000000000015</c:v>
                </c:pt>
                <c:pt idx="3195">
                  <c:v>121000.00000000003</c:v>
                </c:pt>
                <c:pt idx="3196">
                  <c:v>60000.000000000015</c:v>
                </c:pt>
                <c:pt idx="3197">
                  <c:v>35437.5</c:v>
                </c:pt>
                <c:pt idx="3198">
                  <c:v>27562.5</c:v>
                </c:pt>
                <c:pt idx="3199">
                  <c:v>33000</c:v>
                </c:pt>
                <c:pt idx="3200">
                  <c:v>90000.000000000015</c:v>
                </c:pt>
                <c:pt idx="3201">
                  <c:v>105000</c:v>
                </c:pt>
                <c:pt idx="3202">
                  <c:v>54000.000000000015</c:v>
                </c:pt>
                <c:pt idx="3203">
                  <c:v>31499.999999999996</c:v>
                </c:pt>
                <c:pt idx="3204">
                  <c:v>28000</c:v>
                </c:pt>
                <c:pt idx="3205">
                  <c:v>26250</c:v>
                </c:pt>
                <c:pt idx="3206">
                  <c:v>77000.000000000015</c:v>
                </c:pt>
                <c:pt idx="3207">
                  <c:v>66500</c:v>
                </c:pt>
                <c:pt idx="3208">
                  <c:v>33000.000000000015</c:v>
                </c:pt>
                <c:pt idx="3209">
                  <c:v>15312.500000000004</c:v>
                </c:pt>
                <c:pt idx="3210">
                  <c:v>13125.000000000002</c:v>
                </c:pt>
                <c:pt idx="3211">
                  <c:v>15750</c:v>
                </c:pt>
                <c:pt idx="3212">
                  <c:v>36000</c:v>
                </c:pt>
                <c:pt idx="3213">
                  <c:v>71999.999999999985</c:v>
                </c:pt>
                <c:pt idx="3214">
                  <c:v>35000</c:v>
                </c:pt>
                <c:pt idx="3215">
                  <c:v>18375</c:v>
                </c:pt>
                <c:pt idx="3216">
                  <c:v>18375</c:v>
                </c:pt>
                <c:pt idx="3217">
                  <c:v>20249.999999999996</c:v>
                </c:pt>
                <c:pt idx="3218">
                  <c:v>54999.999999999993</c:v>
                </c:pt>
                <c:pt idx="3219">
                  <c:v>76499.999999999985</c:v>
                </c:pt>
                <c:pt idx="3220">
                  <c:v>45500</c:v>
                </c:pt>
                <c:pt idx="3221">
                  <c:v>33075</c:v>
                </c:pt>
                <c:pt idx="3222">
                  <c:v>33687.5</c:v>
                </c:pt>
                <c:pt idx="3223">
                  <c:v>45000</c:v>
                </c:pt>
                <c:pt idx="3224">
                  <c:v>90999.999999999985</c:v>
                </c:pt>
                <c:pt idx="3225">
                  <c:v>144000</c:v>
                </c:pt>
                <c:pt idx="3226">
                  <c:v>80000</c:v>
                </c:pt>
                <c:pt idx="3227">
                  <c:v>61249.999999999993</c:v>
                </c:pt>
                <c:pt idx="3228">
                  <c:v>52500</c:v>
                </c:pt>
                <c:pt idx="3229">
                  <c:v>54000</c:v>
                </c:pt>
                <c:pt idx="3230">
                  <c:v>103999.99999999999</c:v>
                </c:pt>
                <c:pt idx="3231">
                  <c:v>70000</c:v>
                </c:pt>
                <c:pt idx="3232">
                  <c:v>42000</c:v>
                </c:pt>
                <c:pt idx="3233">
                  <c:v>30000.000000000007</c:v>
                </c:pt>
                <c:pt idx="3234">
                  <c:v>18000.000000000004</c:v>
                </c:pt>
                <c:pt idx="3235">
                  <c:v>35999.999999999993</c:v>
                </c:pt>
                <c:pt idx="3236">
                  <c:v>42000</c:v>
                </c:pt>
                <c:pt idx="3237">
                  <c:v>77000</c:v>
                </c:pt>
                <c:pt idx="3238">
                  <c:v>32000</c:v>
                </c:pt>
                <c:pt idx="3239">
                  <c:v>36000.000000000007</c:v>
                </c:pt>
                <c:pt idx="3240">
                  <c:v>24500</c:v>
                </c:pt>
                <c:pt idx="3241">
                  <c:v>50000</c:v>
                </c:pt>
                <c:pt idx="3242">
                  <c:v>34999.999999999993</c:v>
                </c:pt>
                <c:pt idx="3243">
                  <c:v>68400.000000000015</c:v>
                </c:pt>
                <c:pt idx="3244">
                  <c:v>33000.000000000007</c:v>
                </c:pt>
                <c:pt idx="3245">
                  <c:v>26000</c:v>
                </c:pt>
                <c:pt idx="3246">
                  <c:v>17499.999999999996</c:v>
                </c:pt>
                <c:pt idx="3247">
                  <c:v>36000</c:v>
                </c:pt>
                <c:pt idx="3248">
                  <c:v>39000.000000000007</c:v>
                </c:pt>
                <c:pt idx="3249">
                  <c:v>66000.000000000015</c:v>
                </c:pt>
                <c:pt idx="3250">
                  <c:v>30000.000000000007</c:v>
                </c:pt>
                <c:pt idx="3251">
                  <c:v>20000</c:v>
                </c:pt>
                <c:pt idx="3252">
                  <c:v>17499.999999999996</c:v>
                </c:pt>
                <c:pt idx="3253">
                  <c:v>52000</c:v>
                </c:pt>
                <c:pt idx="3254">
                  <c:v>65000</c:v>
                </c:pt>
                <c:pt idx="3255">
                  <c:v>142800</c:v>
                </c:pt>
                <c:pt idx="3256">
                  <c:v>48000</c:v>
                </c:pt>
                <c:pt idx="3257">
                  <c:v>38500</c:v>
                </c:pt>
                <c:pt idx="3258">
                  <c:v>28000</c:v>
                </c:pt>
                <c:pt idx="3259">
                  <c:v>40500</c:v>
                </c:pt>
                <c:pt idx="3260">
                  <c:v>76999.999999999985</c:v>
                </c:pt>
                <c:pt idx="3261">
                  <c:v>108000</c:v>
                </c:pt>
                <c:pt idx="3262">
                  <c:v>68000.000000000015</c:v>
                </c:pt>
                <c:pt idx="3263">
                  <c:v>42000</c:v>
                </c:pt>
                <c:pt idx="3264">
                  <c:v>38500</c:v>
                </c:pt>
                <c:pt idx="3265">
                  <c:v>49500</c:v>
                </c:pt>
                <c:pt idx="3266">
                  <c:v>110500.00000000003</c:v>
                </c:pt>
                <c:pt idx="3267">
                  <c:v>156000.00000000003</c:v>
                </c:pt>
                <c:pt idx="3268">
                  <c:v>88000.000000000029</c:v>
                </c:pt>
                <c:pt idx="3269">
                  <c:v>65000</c:v>
                </c:pt>
                <c:pt idx="3270">
                  <c:v>55000</c:v>
                </c:pt>
                <c:pt idx="3271">
                  <c:v>72000.000000000015</c:v>
                </c:pt>
                <c:pt idx="3272">
                  <c:v>123500.00000000003</c:v>
                </c:pt>
                <c:pt idx="3273">
                  <c:v>105000</c:v>
                </c:pt>
                <c:pt idx="3274">
                  <c:v>54000.000000000015</c:v>
                </c:pt>
                <c:pt idx="3275">
                  <c:v>48000</c:v>
                </c:pt>
                <c:pt idx="3276">
                  <c:v>44000</c:v>
                </c:pt>
                <c:pt idx="3277">
                  <c:v>50000</c:v>
                </c:pt>
                <c:pt idx="3278">
                  <c:v>93500.000000000015</c:v>
                </c:pt>
                <c:pt idx="3279">
                  <c:v>77000</c:v>
                </c:pt>
                <c:pt idx="3280">
                  <c:v>42000.000000000022</c:v>
                </c:pt>
                <c:pt idx="3281">
                  <c:v>25000.000000000007</c:v>
                </c:pt>
                <c:pt idx="3282">
                  <c:v>22500.000000000007</c:v>
                </c:pt>
                <c:pt idx="3283">
                  <c:v>31500</c:v>
                </c:pt>
                <c:pt idx="3284">
                  <c:v>48000</c:v>
                </c:pt>
                <c:pt idx="3285">
                  <c:v>76499.999999999985</c:v>
                </c:pt>
                <c:pt idx="3286">
                  <c:v>38500</c:v>
                </c:pt>
                <c:pt idx="3287">
                  <c:v>24500</c:v>
                </c:pt>
                <c:pt idx="3288">
                  <c:v>24500</c:v>
                </c:pt>
                <c:pt idx="3289">
                  <c:v>31499.999999999996</c:v>
                </c:pt>
                <c:pt idx="3290">
                  <c:v>59999.999999999993</c:v>
                </c:pt>
                <c:pt idx="3291">
                  <c:v>81000</c:v>
                </c:pt>
                <c:pt idx="3292">
                  <c:v>49000</c:v>
                </c:pt>
                <c:pt idx="3293">
                  <c:v>41300</c:v>
                </c:pt>
                <c:pt idx="3294">
                  <c:v>52000</c:v>
                </c:pt>
                <c:pt idx="3295">
                  <c:v>78000</c:v>
                </c:pt>
                <c:pt idx="3296">
                  <c:v>112000</c:v>
                </c:pt>
                <c:pt idx="3297">
                  <c:v>169000</c:v>
                </c:pt>
                <c:pt idx="3298">
                  <c:v>99000.000000000015</c:v>
                </c:pt>
                <c:pt idx="3299">
                  <c:v>88000.000000000015</c:v>
                </c:pt>
                <c:pt idx="3300">
                  <c:v>77000.000000000015</c:v>
                </c:pt>
                <c:pt idx="3301">
                  <c:v>91000</c:v>
                </c:pt>
                <c:pt idx="3302">
                  <c:v>126000</c:v>
                </c:pt>
                <c:pt idx="3303">
                  <c:v>59500</c:v>
                </c:pt>
                <c:pt idx="3304">
                  <c:v>27562.5</c:v>
                </c:pt>
                <c:pt idx="3305">
                  <c:v>19687.500000000004</c:v>
                </c:pt>
                <c:pt idx="3306">
                  <c:v>7874.9999999999991</c:v>
                </c:pt>
                <c:pt idx="3307">
                  <c:v>16875</c:v>
                </c:pt>
                <c:pt idx="3308">
                  <c:v>23625</c:v>
                </c:pt>
                <c:pt idx="3309">
                  <c:v>66500</c:v>
                </c:pt>
                <c:pt idx="3310">
                  <c:v>15312.499999999998</c:v>
                </c:pt>
                <c:pt idx="3311">
                  <c:v>15312.500000000004</c:v>
                </c:pt>
                <c:pt idx="3312">
                  <c:v>5250</c:v>
                </c:pt>
                <c:pt idx="3313">
                  <c:v>16875</c:v>
                </c:pt>
                <c:pt idx="3314">
                  <c:v>23625</c:v>
                </c:pt>
                <c:pt idx="3315">
                  <c:v>62300</c:v>
                </c:pt>
                <c:pt idx="3316">
                  <c:v>18375</c:v>
                </c:pt>
                <c:pt idx="3317">
                  <c:v>15312.500000000004</c:v>
                </c:pt>
                <c:pt idx="3318">
                  <c:v>2625</c:v>
                </c:pt>
                <c:pt idx="3319">
                  <c:v>10125</c:v>
                </c:pt>
                <c:pt idx="3320">
                  <c:v>18375</c:v>
                </c:pt>
                <c:pt idx="3321">
                  <c:v>59500</c:v>
                </c:pt>
                <c:pt idx="3322">
                  <c:v>15312.499999999998</c:v>
                </c:pt>
                <c:pt idx="3323">
                  <c:v>10937.500000000002</c:v>
                </c:pt>
                <c:pt idx="3324">
                  <c:v>5250</c:v>
                </c:pt>
                <c:pt idx="3325">
                  <c:v>6750</c:v>
                </c:pt>
                <c:pt idx="3326">
                  <c:v>21000</c:v>
                </c:pt>
                <c:pt idx="3327">
                  <c:v>94000</c:v>
                </c:pt>
                <c:pt idx="3328">
                  <c:v>27562.5</c:v>
                </c:pt>
                <c:pt idx="3329">
                  <c:v>21000</c:v>
                </c:pt>
                <c:pt idx="3330">
                  <c:v>14000</c:v>
                </c:pt>
                <c:pt idx="3331">
                  <c:v>18749.999999999996</c:v>
                </c:pt>
                <c:pt idx="3332">
                  <c:v>41249.999999999993</c:v>
                </c:pt>
                <c:pt idx="3333">
                  <c:v>100000</c:v>
                </c:pt>
                <c:pt idx="3334">
                  <c:v>39375</c:v>
                </c:pt>
                <c:pt idx="3335">
                  <c:v>24500</c:v>
                </c:pt>
                <c:pt idx="3336">
                  <c:v>21000</c:v>
                </c:pt>
                <c:pt idx="3337">
                  <c:v>22499.999999999996</c:v>
                </c:pt>
                <c:pt idx="3338">
                  <c:v>49499.999999999993</c:v>
                </c:pt>
                <c:pt idx="3339">
                  <c:v>104999.99999999999</c:v>
                </c:pt>
                <c:pt idx="3340">
                  <c:v>43312.5</c:v>
                </c:pt>
                <c:pt idx="3341">
                  <c:v>28000</c:v>
                </c:pt>
                <c:pt idx="3342">
                  <c:v>21000</c:v>
                </c:pt>
                <c:pt idx="3343">
                  <c:v>26249.999999999996</c:v>
                </c:pt>
                <c:pt idx="3344">
                  <c:v>57749.999999999993</c:v>
                </c:pt>
                <c:pt idx="3345">
                  <c:v>100000</c:v>
                </c:pt>
                <c:pt idx="3346">
                  <c:v>43312.5</c:v>
                </c:pt>
                <c:pt idx="3347">
                  <c:v>28000</c:v>
                </c:pt>
                <c:pt idx="3348">
                  <c:v>21000</c:v>
                </c:pt>
                <c:pt idx="3349">
                  <c:v>18749.999999999996</c:v>
                </c:pt>
                <c:pt idx="3350">
                  <c:v>49499.999999999993</c:v>
                </c:pt>
                <c:pt idx="3351">
                  <c:v>85000</c:v>
                </c:pt>
                <c:pt idx="3352">
                  <c:v>35437.5</c:v>
                </c:pt>
                <c:pt idx="3353">
                  <c:v>17500</c:v>
                </c:pt>
                <c:pt idx="3354">
                  <c:v>14000</c:v>
                </c:pt>
                <c:pt idx="3355">
                  <c:v>14999.999999999996</c:v>
                </c:pt>
                <c:pt idx="3356">
                  <c:v>32999.999999999993</c:v>
                </c:pt>
                <c:pt idx="3357">
                  <c:v>82500</c:v>
                </c:pt>
                <c:pt idx="3358">
                  <c:v>35000</c:v>
                </c:pt>
                <c:pt idx="3359">
                  <c:v>17500</c:v>
                </c:pt>
                <c:pt idx="3360">
                  <c:v>13125</c:v>
                </c:pt>
                <c:pt idx="3361">
                  <c:v>13500</c:v>
                </c:pt>
                <c:pt idx="3362">
                  <c:v>38999.999999999993</c:v>
                </c:pt>
                <c:pt idx="3363">
                  <c:v>84000</c:v>
                </c:pt>
                <c:pt idx="3364">
                  <c:v>30624.999999999996</c:v>
                </c:pt>
                <c:pt idx="3365">
                  <c:v>29749.999999999996</c:v>
                </c:pt>
                <c:pt idx="3366">
                  <c:v>26250</c:v>
                </c:pt>
                <c:pt idx="3367">
                  <c:v>22500</c:v>
                </c:pt>
                <c:pt idx="3368">
                  <c:v>43874.999999999993</c:v>
                </c:pt>
                <c:pt idx="3369">
                  <c:v>108000</c:v>
                </c:pt>
                <c:pt idx="3370">
                  <c:v>43750</c:v>
                </c:pt>
                <c:pt idx="3371">
                  <c:v>39375</c:v>
                </c:pt>
                <c:pt idx="3372">
                  <c:v>30624.999999999996</c:v>
                </c:pt>
                <c:pt idx="3373">
                  <c:v>31500</c:v>
                </c:pt>
                <c:pt idx="3374">
                  <c:v>53624.999999999993</c:v>
                </c:pt>
                <c:pt idx="3375">
                  <c:v>73500</c:v>
                </c:pt>
                <c:pt idx="3376">
                  <c:v>45500</c:v>
                </c:pt>
                <c:pt idx="3377">
                  <c:v>39000.000000000007</c:v>
                </c:pt>
                <c:pt idx="3378">
                  <c:v>24500</c:v>
                </c:pt>
                <c:pt idx="3379">
                  <c:v>33750</c:v>
                </c:pt>
                <c:pt idx="3380">
                  <c:v>52000</c:v>
                </c:pt>
                <c:pt idx="3381">
                  <c:v>80500</c:v>
                </c:pt>
                <c:pt idx="3382">
                  <c:v>31499.999999999996</c:v>
                </c:pt>
                <c:pt idx="3383">
                  <c:v>33000.000000000007</c:v>
                </c:pt>
                <c:pt idx="3384">
                  <c:v>21000</c:v>
                </c:pt>
                <c:pt idx="3385">
                  <c:v>33750</c:v>
                </c:pt>
                <c:pt idx="3386">
                  <c:v>52000</c:v>
                </c:pt>
                <c:pt idx="3387">
                  <c:v>76300</c:v>
                </c:pt>
                <c:pt idx="3388">
                  <c:v>35000</c:v>
                </c:pt>
                <c:pt idx="3389">
                  <c:v>33000.000000000007</c:v>
                </c:pt>
                <c:pt idx="3390">
                  <c:v>17500</c:v>
                </c:pt>
                <c:pt idx="3391">
                  <c:v>26250</c:v>
                </c:pt>
                <c:pt idx="3392">
                  <c:v>44000</c:v>
                </c:pt>
                <c:pt idx="3393">
                  <c:v>73500</c:v>
                </c:pt>
                <c:pt idx="3394">
                  <c:v>31499.999999999996</c:v>
                </c:pt>
                <c:pt idx="3395">
                  <c:v>27000.000000000007</c:v>
                </c:pt>
                <c:pt idx="3396">
                  <c:v>21000</c:v>
                </c:pt>
                <c:pt idx="3397">
                  <c:v>22500</c:v>
                </c:pt>
                <c:pt idx="3398">
                  <c:v>48000</c:v>
                </c:pt>
                <c:pt idx="3399">
                  <c:v>109724.99999999997</c:v>
                </c:pt>
                <c:pt idx="3400">
                  <c:v>48125</c:v>
                </c:pt>
                <c:pt idx="3401">
                  <c:v>54000</c:v>
                </c:pt>
                <c:pt idx="3402">
                  <c:v>45000</c:v>
                </c:pt>
                <c:pt idx="3403">
                  <c:v>45374.999999999993</c:v>
                </c:pt>
                <c:pt idx="3404">
                  <c:v>96000</c:v>
                </c:pt>
                <c:pt idx="3405">
                  <c:v>125124.99999999997</c:v>
                </c:pt>
                <c:pt idx="3406">
                  <c:v>70000</c:v>
                </c:pt>
                <c:pt idx="3407">
                  <c:v>58500</c:v>
                </c:pt>
                <c:pt idx="3408">
                  <c:v>54000</c:v>
                </c:pt>
                <c:pt idx="3409">
                  <c:v>49499.999999999993</c:v>
                </c:pt>
                <c:pt idx="3410">
                  <c:v>108000</c:v>
                </c:pt>
                <c:pt idx="3411">
                  <c:v>129937.49999999997</c:v>
                </c:pt>
                <c:pt idx="3412">
                  <c:v>74375</c:v>
                </c:pt>
                <c:pt idx="3413">
                  <c:v>63000</c:v>
                </c:pt>
                <c:pt idx="3414">
                  <c:v>54000</c:v>
                </c:pt>
                <c:pt idx="3415">
                  <c:v>53624.999999999993</c:v>
                </c:pt>
                <c:pt idx="3416">
                  <c:v>120000</c:v>
                </c:pt>
                <c:pt idx="3417">
                  <c:v>125124.99999999997</c:v>
                </c:pt>
                <c:pt idx="3418">
                  <c:v>74375</c:v>
                </c:pt>
                <c:pt idx="3419">
                  <c:v>63000</c:v>
                </c:pt>
                <c:pt idx="3420">
                  <c:v>45000</c:v>
                </c:pt>
                <c:pt idx="3421">
                  <c:v>37124.999999999993</c:v>
                </c:pt>
                <c:pt idx="3422">
                  <c:v>96000</c:v>
                </c:pt>
                <c:pt idx="3423">
                  <c:v>101062.49999999997</c:v>
                </c:pt>
                <c:pt idx="3424">
                  <c:v>56875</c:v>
                </c:pt>
                <c:pt idx="3425">
                  <c:v>40500</c:v>
                </c:pt>
                <c:pt idx="3426">
                  <c:v>36000</c:v>
                </c:pt>
                <c:pt idx="3427">
                  <c:v>32999.999999999993</c:v>
                </c:pt>
                <c:pt idx="3428">
                  <c:v>72000</c:v>
                </c:pt>
                <c:pt idx="3429">
                  <c:v>99750</c:v>
                </c:pt>
                <c:pt idx="3430">
                  <c:v>57750.000000000007</c:v>
                </c:pt>
                <c:pt idx="3431">
                  <c:v>44000.000000000007</c:v>
                </c:pt>
                <c:pt idx="3432">
                  <c:v>38500.000000000007</c:v>
                </c:pt>
                <c:pt idx="3433">
                  <c:v>34125</c:v>
                </c:pt>
                <c:pt idx="3434">
                  <c:v>84000</c:v>
                </c:pt>
                <c:pt idx="3435">
                  <c:v>102375</c:v>
                </c:pt>
                <c:pt idx="3436">
                  <c:v>62562.500000000007</c:v>
                </c:pt>
                <c:pt idx="3437">
                  <c:v>70400.000000000015</c:v>
                </c:pt>
                <c:pt idx="3438">
                  <c:v>66000.000000000015</c:v>
                </c:pt>
                <c:pt idx="3439">
                  <c:v>53625</c:v>
                </c:pt>
                <c:pt idx="3440">
                  <c:v>105000</c:v>
                </c:pt>
                <c:pt idx="3441">
                  <c:v>136500</c:v>
                </c:pt>
                <c:pt idx="3442">
                  <c:v>77000</c:v>
                </c:pt>
                <c:pt idx="3443">
                  <c:v>82500.000000000015</c:v>
                </c:pt>
                <c:pt idx="3444">
                  <c:v>71500.000000000015</c:v>
                </c:pt>
                <c:pt idx="3445">
                  <c:v>63375</c:v>
                </c:pt>
                <c:pt idx="3446">
                  <c:v>119000</c:v>
                </c:pt>
                <c:pt idx="3447">
                  <c:v>58187.499999999993</c:v>
                </c:pt>
                <c:pt idx="3448">
                  <c:v>33687.5</c:v>
                </c:pt>
                <c:pt idx="3449">
                  <c:v>27500.000000000007</c:v>
                </c:pt>
                <c:pt idx="3450">
                  <c:v>15000</c:v>
                </c:pt>
                <c:pt idx="3451">
                  <c:v>23625</c:v>
                </c:pt>
                <c:pt idx="3452">
                  <c:v>38500</c:v>
                </c:pt>
                <c:pt idx="3453">
                  <c:v>64312.499999999993</c:v>
                </c:pt>
                <c:pt idx="3454">
                  <c:v>21437.5</c:v>
                </c:pt>
                <c:pt idx="3455">
                  <c:v>22500.000000000007</c:v>
                </c:pt>
                <c:pt idx="3456">
                  <c:v>12000</c:v>
                </c:pt>
                <c:pt idx="3457">
                  <c:v>23625</c:v>
                </c:pt>
                <c:pt idx="3458">
                  <c:v>38500</c:v>
                </c:pt>
                <c:pt idx="3459">
                  <c:v>60637.499999999993</c:v>
                </c:pt>
                <c:pt idx="3460">
                  <c:v>24500</c:v>
                </c:pt>
                <c:pt idx="3461">
                  <c:v>22500.000000000007</c:v>
                </c:pt>
                <c:pt idx="3462">
                  <c:v>9000</c:v>
                </c:pt>
                <c:pt idx="3463">
                  <c:v>16875</c:v>
                </c:pt>
                <c:pt idx="3464">
                  <c:v>31500</c:v>
                </c:pt>
                <c:pt idx="3465">
                  <c:v>58187.499999999993</c:v>
                </c:pt>
                <c:pt idx="3466">
                  <c:v>21437.5</c:v>
                </c:pt>
                <c:pt idx="3467">
                  <c:v>17500.000000000007</c:v>
                </c:pt>
                <c:pt idx="3468">
                  <c:v>12000</c:v>
                </c:pt>
                <c:pt idx="3469">
                  <c:v>13500</c:v>
                </c:pt>
                <c:pt idx="3470">
                  <c:v>35000</c:v>
                </c:pt>
                <c:pt idx="3471">
                  <c:v>90999.999999999985</c:v>
                </c:pt>
                <c:pt idx="3472">
                  <c:v>35437.5</c:v>
                </c:pt>
                <c:pt idx="3473">
                  <c:v>40000</c:v>
                </c:pt>
                <c:pt idx="3474">
                  <c:v>32000</c:v>
                </c:pt>
                <c:pt idx="3475">
                  <c:v>33749.999999999993</c:v>
                </c:pt>
                <c:pt idx="3476">
                  <c:v>76999.999999999985</c:v>
                </c:pt>
                <c:pt idx="3477">
                  <c:v>104999.99999999997</c:v>
                </c:pt>
                <c:pt idx="3478">
                  <c:v>55125</c:v>
                </c:pt>
                <c:pt idx="3479">
                  <c:v>44000</c:v>
                </c:pt>
                <c:pt idx="3480">
                  <c:v>40000</c:v>
                </c:pt>
                <c:pt idx="3481">
                  <c:v>37499.999999999993</c:v>
                </c:pt>
                <c:pt idx="3482">
                  <c:v>88000</c:v>
                </c:pt>
                <c:pt idx="3483">
                  <c:v>109374.99999999997</c:v>
                </c:pt>
                <c:pt idx="3484">
                  <c:v>59062.499999999993</c:v>
                </c:pt>
                <c:pt idx="3485">
                  <c:v>48000</c:v>
                </c:pt>
                <c:pt idx="3486">
                  <c:v>40000</c:v>
                </c:pt>
                <c:pt idx="3487">
                  <c:v>41249.999999999993</c:v>
                </c:pt>
                <c:pt idx="3488">
                  <c:v>99000</c:v>
                </c:pt>
                <c:pt idx="3489">
                  <c:v>104999.99999999997</c:v>
                </c:pt>
                <c:pt idx="3490">
                  <c:v>59062.499999999993</c:v>
                </c:pt>
                <c:pt idx="3491">
                  <c:v>48000</c:v>
                </c:pt>
                <c:pt idx="3492">
                  <c:v>32000</c:v>
                </c:pt>
                <c:pt idx="3493">
                  <c:v>26249.999999999996</c:v>
                </c:pt>
                <c:pt idx="3494">
                  <c:v>76999.999999999985</c:v>
                </c:pt>
                <c:pt idx="3495">
                  <c:v>83124.999999999985</c:v>
                </c:pt>
                <c:pt idx="3496">
                  <c:v>43312.5</c:v>
                </c:pt>
                <c:pt idx="3497">
                  <c:v>28000</c:v>
                </c:pt>
                <c:pt idx="3498">
                  <c:v>24000</c:v>
                </c:pt>
                <c:pt idx="3499">
                  <c:v>22499.999999999996</c:v>
                </c:pt>
                <c:pt idx="3500">
                  <c:v>54999.999999999993</c:v>
                </c:pt>
                <c:pt idx="3501">
                  <c:v>81812.499999999985</c:v>
                </c:pt>
                <c:pt idx="3502">
                  <c:v>43750</c:v>
                </c:pt>
                <c:pt idx="3503">
                  <c:v>30000</c:v>
                </c:pt>
                <c:pt idx="3504">
                  <c:v>25000</c:v>
                </c:pt>
                <c:pt idx="3505">
                  <c:v>22500</c:v>
                </c:pt>
                <c:pt idx="3506">
                  <c:v>64999.999999999993</c:v>
                </c:pt>
                <c:pt idx="3507">
                  <c:v>84000</c:v>
                </c:pt>
                <c:pt idx="3508">
                  <c:v>48125</c:v>
                </c:pt>
                <c:pt idx="3509">
                  <c:v>54000</c:v>
                </c:pt>
                <c:pt idx="3510">
                  <c:v>50000</c:v>
                </c:pt>
                <c:pt idx="3511">
                  <c:v>40500</c:v>
                </c:pt>
                <c:pt idx="3512">
                  <c:v>84499.999999999985</c:v>
                </c:pt>
                <c:pt idx="3513">
                  <c:v>115499.99999999999</c:v>
                </c:pt>
                <c:pt idx="3514">
                  <c:v>61249.999999999993</c:v>
                </c:pt>
                <c:pt idx="3515">
                  <c:v>65000</c:v>
                </c:pt>
                <c:pt idx="3516">
                  <c:v>55000</c:v>
                </c:pt>
                <c:pt idx="3517">
                  <c:v>49500</c:v>
                </c:pt>
                <c:pt idx="3518">
                  <c:v>97499.999999999985</c:v>
                </c:pt>
                <c:pt idx="3519">
                  <c:v>80000</c:v>
                </c:pt>
                <c:pt idx="3520">
                  <c:v>48000</c:v>
                </c:pt>
                <c:pt idx="3521">
                  <c:v>27000.000000000004</c:v>
                </c:pt>
                <c:pt idx="3522">
                  <c:v>15750</c:v>
                </c:pt>
                <c:pt idx="3523">
                  <c:v>30000</c:v>
                </c:pt>
                <c:pt idx="3524">
                  <c:v>42000</c:v>
                </c:pt>
                <c:pt idx="3525">
                  <c:v>88000</c:v>
                </c:pt>
                <c:pt idx="3526">
                  <c:v>32000</c:v>
                </c:pt>
                <c:pt idx="3527">
                  <c:v>22500.000000000004</c:v>
                </c:pt>
                <c:pt idx="3528">
                  <c:v>13125</c:v>
                </c:pt>
                <c:pt idx="3529">
                  <c:v>30000</c:v>
                </c:pt>
                <c:pt idx="3530">
                  <c:v>42000</c:v>
                </c:pt>
                <c:pt idx="3531">
                  <c:v>83200</c:v>
                </c:pt>
                <c:pt idx="3532">
                  <c:v>36000</c:v>
                </c:pt>
                <c:pt idx="3533">
                  <c:v>22500.000000000004</c:v>
                </c:pt>
                <c:pt idx="3534">
                  <c:v>10500</c:v>
                </c:pt>
                <c:pt idx="3535">
                  <c:v>22500</c:v>
                </c:pt>
                <c:pt idx="3536">
                  <c:v>35000</c:v>
                </c:pt>
                <c:pt idx="3537">
                  <c:v>80000</c:v>
                </c:pt>
                <c:pt idx="3538">
                  <c:v>32000</c:v>
                </c:pt>
                <c:pt idx="3539">
                  <c:v>18000</c:v>
                </c:pt>
                <c:pt idx="3540">
                  <c:v>13125</c:v>
                </c:pt>
                <c:pt idx="3541">
                  <c:v>18750</c:v>
                </c:pt>
                <c:pt idx="3542">
                  <c:v>38500</c:v>
                </c:pt>
                <c:pt idx="3543">
                  <c:v>119899.99999999999</c:v>
                </c:pt>
                <c:pt idx="3544">
                  <c:v>50000</c:v>
                </c:pt>
                <c:pt idx="3545">
                  <c:v>37125</c:v>
                </c:pt>
                <c:pt idx="3546">
                  <c:v>30375</c:v>
                </c:pt>
                <c:pt idx="3547">
                  <c:v>41249.999999999993</c:v>
                </c:pt>
                <c:pt idx="3548">
                  <c:v>78750</c:v>
                </c:pt>
                <c:pt idx="3549">
                  <c:v>137499.99999999997</c:v>
                </c:pt>
                <c:pt idx="3550">
                  <c:v>75000</c:v>
                </c:pt>
                <c:pt idx="3551">
                  <c:v>40500</c:v>
                </c:pt>
                <c:pt idx="3552">
                  <c:v>37125</c:v>
                </c:pt>
                <c:pt idx="3553">
                  <c:v>45374.999999999993</c:v>
                </c:pt>
                <c:pt idx="3554">
                  <c:v>89250</c:v>
                </c:pt>
                <c:pt idx="3555">
                  <c:v>142999.99999999997</c:v>
                </c:pt>
                <c:pt idx="3556">
                  <c:v>80000</c:v>
                </c:pt>
                <c:pt idx="3557">
                  <c:v>43875</c:v>
                </c:pt>
                <c:pt idx="3558">
                  <c:v>37125</c:v>
                </c:pt>
                <c:pt idx="3559">
                  <c:v>49499.999999999993</c:v>
                </c:pt>
                <c:pt idx="3560">
                  <c:v>99750</c:v>
                </c:pt>
                <c:pt idx="3561">
                  <c:v>137499.99999999997</c:v>
                </c:pt>
                <c:pt idx="3562">
                  <c:v>80000</c:v>
                </c:pt>
                <c:pt idx="3563">
                  <c:v>43875</c:v>
                </c:pt>
                <c:pt idx="3564">
                  <c:v>30375</c:v>
                </c:pt>
                <c:pt idx="3565">
                  <c:v>32999.999999999993</c:v>
                </c:pt>
                <c:pt idx="3566">
                  <c:v>78750</c:v>
                </c:pt>
                <c:pt idx="3567">
                  <c:v>109999.99999999999</c:v>
                </c:pt>
                <c:pt idx="3568">
                  <c:v>60000</c:v>
                </c:pt>
                <c:pt idx="3569">
                  <c:v>27000</c:v>
                </c:pt>
                <c:pt idx="3570">
                  <c:v>23625</c:v>
                </c:pt>
                <c:pt idx="3571">
                  <c:v>28874.999999999996</c:v>
                </c:pt>
                <c:pt idx="3572">
                  <c:v>57749.999999999993</c:v>
                </c:pt>
                <c:pt idx="3573">
                  <c:v>108000</c:v>
                </c:pt>
                <c:pt idx="3574">
                  <c:v>60500.000000000015</c:v>
                </c:pt>
                <c:pt idx="3575">
                  <c:v>28875.000000000004</c:v>
                </c:pt>
                <c:pt idx="3576">
                  <c:v>24750.000000000004</c:v>
                </c:pt>
                <c:pt idx="3577">
                  <c:v>29250</c:v>
                </c:pt>
                <c:pt idx="3578">
                  <c:v>67375</c:v>
                </c:pt>
                <c:pt idx="3579">
                  <c:v>110500</c:v>
                </c:pt>
                <c:pt idx="3580">
                  <c:v>66000.000000000015</c:v>
                </c:pt>
                <c:pt idx="3581">
                  <c:v>48675.000000000007</c:v>
                </c:pt>
                <c:pt idx="3582">
                  <c:v>45375.000000000007</c:v>
                </c:pt>
                <c:pt idx="3583">
                  <c:v>48750</c:v>
                </c:pt>
                <c:pt idx="3584">
                  <c:v>85750</c:v>
                </c:pt>
                <c:pt idx="3585">
                  <c:v>149500</c:v>
                </c:pt>
                <c:pt idx="3586">
                  <c:v>82500.000000000015</c:v>
                </c:pt>
                <c:pt idx="3587">
                  <c:v>57750.000000000007</c:v>
                </c:pt>
                <c:pt idx="3588">
                  <c:v>49500.000000000007</c:v>
                </c:pt>
                <c:pt idx="3589">
                  <c:v>58500</c:v>
                </c:pt>
                <c:pt idx="3590">
                  <c:v>98000</c:v>
                </c:pt>
                <c:pt idx="3591">
                  <c:v>52062.5</c:v>
                </c:pt>
                <c:pt idx="3592">
                  <c:v>27562.5</c:v>
                </c:pt>
                <c:pt idx="3593">
                  <c:v>22500.000000000007</c:v>
                </c:pt>
                <c:pt idx="3594">
                  <c:v>9000</c:v>
                </c:pt>
                <c:pt idx="3595">
                  <c:v>16875</c:v>
                </c:pt>
                <c:pt idx="3596">
                  <c:v>31500</c:v>
                </c:pt>
                <c:pt idx="3597">
                  <c:v>58187.499999999993</c:v>
                </c:pt>
                <c:pt idx="3598">
                  <c:v>15312.499999999998</c:v>
                </c:pt>
                <c:pt idx="3599">
                  <c:v>17500.000000000007</c:v>
                </c:pt>
                <c:pt idx="3600">
                  <c:v>6000</c:v>
                </c:pt>
                <c:pt idx="3601">
                  <c:v>16875</c:v>
                </c:pt>
                <c:pt idx="3602">
                  <c:v>31500</c:v>
                </c:pt>
                <c:pt idx="3603">
                  <c:v>54512.5</c:v>
                </c:pt>
                <c:pt idx="3604">
                  <c:v>18375</c:v>
                </c:pt>
                <c:pt idx="3605">
                  <c:v>17500.000000000007</c:v>
                </c:pt>
                <c:pt idx="3606">
                  <c:v>3000</c:v>
                </c:pt>
                <c:pt idx="3607">
                  <c:v>10125</c:v>
                </c:pt>
                <c:pt idx="3608">
                  <c:v>24500</c:v>
                </c:pt>
                <c:pt idx="3609">
                  <c:v>52062.5</c:v>
                </c:pt>
                <c:pt idx="3610">
                  <c:v>15312.499999999998</c:v>
                </c:pt>
                <c:pt idx="3611">
                  <c:v>12500.000000000004</c:v>
                </c:pt>
                <c:pt idx="3612">
                  <c:v>6000</c:v>
                </c:pt>
                <c:pt idx="3613">
                  <c:v>6750</c:v>
                </c:pt>
                <c:pt idx="3614">
                  <c:v>28000</c:v>
                </c:pt>
                <c:pt idx="3615">
                  <c:v>82249.999999999985</c:v>
                </c:pt>
                <c:pt idx="3616">
                  <c:v>27562.5</c:v>
                </c:pt>
                <c:pt idx="3617">
                  <c:v>32000</c:v>
                </c:pt>
                <c:pt idx="3618">
                  <c:v>24000</c:v>
                </c:pt>
                <c:pt idx="3619">
                  <c:v>26249.999999999996</c:v>
                </c:pt>
                <c:pt idx="3620">
                  <c:v>65999.999999999985</c:v>
                </c:pt>
                <c:pt idx="3621">
                  <c:v>96249.999999999971</c:v>
                </c:pt>
                <c:pt idx="3622">
                  <c:v>47250</c:v>
                </c:pt>
                <c:pt idx="3623">
                  <c:v>36000</c:v>
                </c:pt>
                <c:pt idx="3624">
                  <c:v>32000</c:v>
                </c:pt>
                <c:pt idx="3625">
                  <c:v>29999.999999999993</c:v>
                </c:pt>
                <c:pt idx="3626">
                  <c:v>76999.999999999985</c:v>
                </c:pt>
                <c:pt idx="3627">
                  <c:v>100624.99999999997</c:v>
                </c:pt>
                <c:pt idx="3628">
                  <c:v>51187.5</c:v>
                </c:pt>
                <c:pt idx="3629">
                  <c:v>40000</c:v>
                </c:pt>
                <c:pt idx="3630">
                  <c:v>32000</c:v>
                </c:pt>
                <c:pt idx="3631">
                  <c:v>33749.999999999993</c:v>
                </c:pt>
                <c:pt idx="3632">
                  <c:v>88000</c:v>
                </c:pt>
                <c:pt idx="3633">
                  <c:v>96249.999999999971</c:v>
                </c:pt>
                <c:pt idx="3634">
                  <c:v>51187.5</c:v>
                </c:pt>
                <c:pt idx="3635">
                  <c:v>40000</c:v>
                </c:pt>
                <c:pt idx="3636">
                  <c:v>24000</c:v>
                </c:pt>
                <c:pt idx="3637">
                  <c:v>18749.999999999996</c:v>
                </c:pt>
                <c:pt idx="3638">
                  <c:v>65999.999999999985</c:v>
                </c:pt>
                <c:pt idx="3639">
                  <c:v>74374.999999999985</c:v>
                </c:pt>
                <c:pt idx="3640">
                  <c:v>35437.5</c:v>
                </c:pt>
                <c:pt idx="3641">
                  <c:v>20000</c:v>
                </c:pt>
                <c:pt idx="3642">
                  <c:v>16000</c:v>
                </c:pt>
                <c:pt idx="3643">
                  <c:v>14999.999999999996</c:v>
                </c:pt>
                <c:pt idx="3644">
                  <c:v>44000</c:v>
                </c:pt>
                <c:pt idx="3645">
                  <c:v>72187.499999999985</c:v>
                </c:pt>
                <c:pt idx="3646">
                  <c:v>35000</c:v>
                </c:pt>
                <c:pt idx="3647">
                  <c:v>20000</c:v>
                </c:pt>
                <c:pt idx="3648">
                  <c:v>15000</c:v>
                </c:pt>
                <c:pt idx="3649">
                  <c:v>13500</c:v>
                </c:pt>
                <c:pt idx="3650">
                  <c:v>51999.999999999993</c:v>
                </c:pt>
                <c:pt idx="3651">
                  <c:v>73500</c:v>
                </c:pt>
                <c:pt idx="3652">
                  <c:v>39375</c:v>
                </c:pt>
                <c:pt idx="3653">
                  <c:v>44000</c:v>
                </c:pt>
                <c:pt idx="3654">
                  <c:v>40000</c:v>
                </c:pt>
                <c:pt idx="3655">
                  <c:v>31500</c:v>
                </c:pt>
                <c:pt idx="3656">
                  <c:v>71499.999999999985</c:v>
                </c:pt>
                <c:pt idx="3657">
                  <c:v>105000</c:v>
                </c:pt>
                <c:pt idx="3658">
                  <c:v>52500</c:v>
                </c:pt>
                <c:pt idx="3659">
                  <c:v>55000</c:v>
                </c:pt>
                <c:pt idx="3660">
                  <c:v>45000</c:v>
                </c:pt>
                <c:pt idx="3661">
                  <c:v>40500</c:v>
                </c:pt>
                <c:pt idx="3662">
                  <c:v>84499.999999999985</c:v>
                </c:pt>
                <c:pt idx="3663">
                  <c:v>54000</c:v>
                </c:pt>
                <c:pt idx="3664">
                  <c:v>30000</c:v>
                </c:pt>
                <c:pt idx="3665">
                  <c:v>18750.000000000004</c:v>
                </c:pt>
                <c:pt idx="3666">
                  <c:v>8750</c:v>
                </c:pt>
                <c:pt idx="3667">
                  <c:v>18750</c:v>
                </c:pt>
                <c:pt idx="3668">
                  <c:v>30000</c:v>
                </c:pt>
                <c:pt idx="3669">
                  <c:v>60000</c:v>
                </c:pt>
                <c:pt idx="3670">
                  <c:v>18000</c:v>
                </c:pt>
                <c:pt idx="3671">
                  <c:v>15000.000000000002</c:v>
                </c:pt>
                <c:pt idx="3672">
                  <c:v>21875</c:v>
                </c:pt>
                <c:pt idx="3673">
                  <c:v>18750</c:v>
                </c:pt>
                <c:pt idx="3674">
                  <c:v>30000</c:v>
                </c:pt>
                <c:pt idx="3675">
                  <c:v>56400</c:v>
                </c:pt>
                <c:pt idx="3676">
                  <c:v>21000</c:v>
                </c:pt>
                <c:pt idx="3677">
                  <c:v>15000.000000000002</c:v>
                </c:pt>
                <c:pt idx="3678">
                  <c:v>26250</c:v>
                </c:pt>
                <c:pt idx="3679">
                  <c:v>12500</c:v>
                </c:pt>
                <c:pt idx="3680">
                  <c:v>24000</c:v>
                </c:pt>
                <c:pt idx="3681">
                  <c:v>54000</c:v>
                </c:pt>
                <c:pt idx="3682">
                  <c:v>18000</c:v>
                </c:pt>
                <c:pt idx="3683">
                  <c:v>11250.000000000002</c:v>
                </c:pt>
                <c:pt idx="3684">
                  <c:v>10937.5</c:v>
                </c:pt>
                <c:pt idx="3685">
                  <c:v>15625</c:v>
                </c:pt>
                <c:pt idx="3686">
                  <c:v>33000</c:v>
                </c:pt>
                <c:pt idx="3687">
                  <c:v>81674.999999999985</c:v>
                </c:pt>
                <c:pt idx="3688">
                  <c:v>30000</c:v>
                </c:pt>
                <c:pt idx="3689">
                  <c:v>25312.5</c:v>
                </c:pt>
                <c:pt idx="3690">
                  <c:v>19687.5</c:v>
                </c:pt>
                <c:pt idx="3691">
                  <c:v>27499.999999999996</c:v>
                </c:pt>
                <c:pt idx="3692">
                  <c:v>58500</c:v>
                </c:pt>
                <c:pt idx="3693">
                  <c:v>94874.999999999985</c:v>
                </c:pt>
                <c:pt idx="3694">
                  <c:v>48750</c:v>
                </c:pt>
                <c:pt idx="3695">
                  <c:v>28125</c:v>
                </c:pt>
                <c:pt idx="3696">
                  <c:v>25312.5</c:v>
                </c:pt>
                <c:pt idx="3697">
                  <c:v>30937.499999999996</c:v>
                </c:pt>
                <c:pt idx="3698">
                  <c:v>67500</c:v>
                </c:pt>
                <c:pt idx="3699">
                  <c:v>98999.999999999985</c:v>
                </c:pt>
                <c:pt idx="3700">
                  <c:v>52500</c:v>
                </c:pt>
                <c:pt idx="3701">
                  <c:v>30937.5</c:v>
                </c:pt>
                <c:pt idx="3702">
                  <c:v>25312.5</c:v>
                </c:pt>
                <c:pt idx="3703">
                  <c:v>34374.999999999993</c:v>
                </c:pt>
                <c:pt idx="3704">
                  <c:v>76500</c:v>
                </c:pt>
                <c:pt idx="3705">
                  <c:v>94874.999999999985</c:v>
                </c:pt>
                <c:pt idx="3706">
                  <c:v>52500</c:v>
                </c:pt>
                <c:pt idx="3707">
                  <c:v>30937.5</c:v>
                </c:pt>
                <c:pt idx="3708">
                  <c:v>19687.5</c:v>
                </c:pt>
                <c:pt idx="3709">
                  <c:v>20624.999999999996</c:v>
                </c:pt>
                <c:pt idx="3710">
                  <c:v>58500</c:v>
                </c:pt>
                <c:pt idx="3711">
                  <c:v>74249.999999999985</c:v>
                </c:pt>
                <c:pt idx="3712">
                  <c:v>37500</c:v>
                </c:pt>
                <c:pt idx="3713">
                  <c:v>16875</c:v>
                </c:pt>
                <c:pt idx="3714">
                  <c:v>14062.5</c:v>
                </c:pt>
                <c:pt idx="3715">
                  <c:v>17187.499999999996</c:v>
                </c:pt>
                <c:pt idx="3716">
                  <c:v>40500</c:v>
                </c:pt>
                <c:pt idx="3717">
                  <c:v>72000</c:v>
                </c:pt>
                <c:pt idx="3718">
                  <c:v>37125</c:v>
                </c:pt>
                <c:pt idx="3719">
                  <c:v>17187.500000000004</c:v>
                </c:pt>
                <c:pt idx="3720">
                  <c:v>13750.000000000002</c:v>
                </c:pt>
                <c:pt idx="3721">
                  <c:v>16250</c:v>
                </c:pt>
                <c:pt idx="3722">
                  <c:v>47250</c:v>
                </c:pt>
                <c:pt idx="3723">
                  <c:v>73125</c:v>
                </c:pt>
                <c:pt idx="3724">
                  <c:v>49500.000000000007</c:v>
                </c:pt>
                <c:pt idx="3725">
                  <c:v>40562.500000000007</c:v>
                </c:pt>
                <c:pt idx="3726">
                  <c:v>37812.500000000007</c:v>
                </c:pt>
                <c:pt idx="3727">
                  <c:v>40625</c:v>
                </c:pt>
                <c:pt idx="3728">
                  <c:v>73500</c:v>
                </c:pt>
                <c:pt idx="3729">
                  <c:v>112125</c:v>
                </c:pt>
                <c:pt idx="3730">
                  <c:v>61875.000000000007</c:v>
                </c:pt>
                <c:pt idx="3731">
                  <c:v>48125.000000000007</c:v>
                </c:pt>
                <c:pt idx="3732">
                  <c:v>41250.000000000007</c:v>
                </c:pt>
                <c:pt idx="3733">
                  <c:v>48750</c:v>
                </c:pt>
                <c:pt idx="3734">
                  <c:v>84000</c:v>
                </c:pt>
                <c:pt idx="3735">
                  <c:v>106312.5</c:v>
                </c:pt>
                <c:pt idx="3736">
                  <c:v>65812.5</c:v>
                </c:pt>
                <c:pt idx="3737">
                  <c:v>39812.5</c:v>
                </c:pt>
                <c:pt idx="3738">
                  <c:v>24500</c:v>
                </c:pt>
                <c:pt idx="3739">
                  <c:v>43312.5</c:v>
                </c:pt>
                <c:pt idx="3740">
                  <c:v>58499.999999999993</c:v>
                </c:pt>
                <c:pt idx="3741">
                  <c:v>116437.5</c:v>
                </c:pt>
                <c:pt idx="3742">
                  <c:v>45562.5</c:v>
                </c:pt>
                <c:pt idx="3743">
                  <c:v>33687.5</c:v>
                </c:pt>
                <c:pt idx="3744">
                  <c:v>21000</c:v>
                </c:pt>
                <c:pt idx="3745">
                  <c:v>43312.5</c:v>
                </c:pt>
                <c:pt idx="3746">
                  <c:v>58499.999999999993</c:v>
                </c:pt>
                <c:pt idx="3747">
                  <c:v>110362.5</c:v>
                </c:pt>
                <c:pt idx="3748">
                  <c:v>50625</c:v>
                </c:pt>
                <c:pt idx="3749">
                  <c:v>33687.5</c:v>
                </c:pt>
                <c:pt idx="3750">
                  <c:v>17500</c:v>
                </c:pt>
                <c:pt idx="3751">
                  <c:v>33687.5</c:v>
                </c:pt>
                <c:pt idx="3752">
                  <c:v>49499.999999999993</c:v>
                </c:pt>
                <c:pt idx="3753">
                  <c:v>106312.5</c:v>
                </c:pt>
                <c:pt idx="3754">
                  <c:v>45562.5</c:v>
                </c:pt>
                <c:pt idx="3755">
                  <c:v>27562.5</c:v>
                </c:pt>
                <c:pt idx="3756">
                  <c:v>21000</c:v>
                </c:pt>
                <c:pt idx="3757">
                  <c:v>28875.000000000004</c:v>
                </c:pt>
                <c:pt idx="3758">
                  <c:v>53999.999999999993</c:v>
                </c:pt>
                <c:pt idx="3759">
                  <c:v>153900</c:v>
                </c:pt>
                <c:pt idx="3760">
                  <c:v>68062.500000000015</c:v>
                </c:pt>
                <c:pt idx="3761">
                  <c:v>52500</c:v>
                </c:pt>
                <c:pt idx="3762">
                  <c:v>43750</c:v>
                </c:pt>
                <c:pt idx="3763">
                  <c:v>57749.999999999993</c:v>
                </c:pt>
                <c:pt idx="3764">
                  <c:v>103999.99999999999</c:v>
                </c:pt>
                <c:pt idx="3765">
                  <c:v>175500</c:v>
                </c:pt>
                <c:pt idx="3766">
                  <c:v>99000.000000000015</c:v>
                </c:pt>
                <c:pt idx="3767">
                  <c:v>56875</c:v>
                </c:pt>
                <c:pt idx="3768">
                  <c:v>52500</c:v>
                </c:pt>
                <c:pt idx="3769">
                  <c:v>62999.999999999993</c:v>
                </c:pt>
                <c:pt idx="3770">
                  <c:v>116999.99999999999</c:v>
                </c:pt>
                <c:pt idx="3771">
                  <c:v>182250</c:v>
                </c:pt>
                <c:pt idx="3772">
                  <c:v>105187.50000000001</c:v>
                </c:pt>
                <c:pt idx="3773">
                  <c:v>61249.999999999993</c:v>
                </c:pt>
                <c:pt idx="3774">
                  <c:v>52500</c:v>
                </c:pt>
                <c:pt idx="3775">
                  <c:v>68250</c:v>
                </c:pt>
                <c:pt idx="3776">
                  <c:v>129999.99999999999</c:v>
                </c:pt>
                <c:pt idx="3777">
                  <c:v>175500</c:v>
                </c:pt>
                <c:pt idx="3778">
                  <c:v>105187.50000000001</c:v>
                </c:pt>
                <c:pt idx="3779">
                  <c:v>61249.999999999993</c:v>
                </c:pt>
                <c:pt idx="3780">
                  <c:v>43750</c:v>
                </c:pt>
                <c:pt idx="3781">
                  <c:v>47250</c:v>
                </c:pt>
                <c:pt idx="3782">
                  <c:v>103999.99999999999</c:v>
                </c:pt>
                <c:pt idx="3783">
                  <c:v>141750</c:v>
                </c:pt>
                <c:pt idx="3784">
                  <c:v>80437.500000000015</c:v>
                </c:pt>
                <c:pt idx="3785">
                  <c:v>39375</c:v>
                </c:pt>
                <c:pt idx="3786">
                  <c:v>35000</c:v>
                </c:pt>
                <c:pt idx="3787">
                  <c:v>42000</c:v>
                </c:pt>
                <c:pt idx="3788">
                  <c:v>78000</c:v>
                </c:pt>
                <c:pt idx="3789">
                  <c:v>138937.5</c:v>
                </c:pt>
                <c:pt idx="3790">
                  <c:v>81000.000000000015</c:v>
                </c:pt>
                <c:pt idx="3791">
                  <c:v>42000</c:v>
                </c:pt>
                <c:pt idx="3792">
                  <c:v>36750</c:v>
                </c:pt>
                <c:pt idx="3793">
                  <c:v>42875</c:v>
                </c:pt>
                <c:pt idx="3794">
                  <c:v>89999.999999999985</c:v>
                </c:pt>
                <c:pt idx="3795">
                  <c:v>141750</c:v>
                </c:pt>
                <c:pt idx="3796">
                  <c:v>87750.000000000015</c:v>
                </c:pt>
                <c:pt idx="3797">
                  <c:v>67200</c:v>
                </c:pt>
                <c:pt idx="3798">
                  <c:v>63000.000000000007</c:v>
                </c:pt>
                <c:pt idx="3799">
                  <c:v>67375</c:v>
                </c:pt>
                <c:pt idx="3800">
                  <c:v>112499.99999999999</c:v>
                </c:pt>
                <c:pt idx="3801">
                  <c:v>189000</c:v>
                </c:pt>
                <c:pt idx="3802">
                  <c:v>108000.00000000001</c:v>
                </c:pt>
                <c:pt idx="3803">
                  <c:v>78750</c:v>
                </c:pt>
                <c:pt idx="3804">
                  <c:v>68250</c:v>
                </c:pt>
                <c:pt idx="3805">
                  <c:v>79625</c:v>
                </c:pt>
                <c:pt idx="3806">
                  <c:v>127499.99999999999</c:v>
                </c:pt>
                <c:pt idx="3807">
                  <c:v>105000</c:v>
                </c:pt>
                <c:pt idx="3808">
                  <c:v>65000</c:v>
                </c:pt>
                <c:pt idx="3809">
                  <c:v>39000</c:v>
                </c:pt>
                <c:pt idx="3810">
                  <c:v>23624.999999999996</c:v>
                </c:pt>
                <c:pt idx="3811">
                  <c:v>40500.000000000007</c:v>
                </c:pt>
                <c:pt idx="3812">
                  <c:v>56875</c:v>
                </c:pt>
                <c:pt idx="3813">
                  <c:v>120000</c:v>
                </c:pt>
                <c:pt idx="3814">
                  <c:v>50000</c:v>
                </c:pt>
                <c:pt idx="3815">
                  <c:v>36000</c:v>
                </c:pt>
                <c:pt idx="3816">
                  <c:v>26999.999999999996</c:v>
                </c:pt>
                <c:pt idx="3817">
                  <c:v>49500.000000000007</c:v>
                </c:pt>
                <c:pt idx="3818">
                  <c:v>65625</c:v>
                </c:pt>
                <c:pt idx="3819">
                  <c:v>114000</c:v>
                </c:pt>
                <c:pt idx="3820">
                  <c:v>55000</c:v>
                </c:pt>
                <c:pt idx="3821">
                  <c:v>36000</c:v>
                </c:pt>
                <c:pt idx="3822">
                  <c:v>20249.999999999996</c:v>
                </c:pt>
                <c:pt idx="3823">
                  <c:v>36000</c:v>
                </c:pt>
                <c:pt idx="3824">
                  <c:v>52500</c:v>
                </c:pt>
                <c:pt idx="3825">
                  <c:v>110000</c:v>
                </c:pt>
                <c:pt idx="3826">
                  <c:v>50000</c:v>
                </c:pt>
                <c:pt idx="3827">
                  <c:v>30000</c:v>
                </c:pt>
                <c:pt idx="3828">
                  <c:v>23624.999999999996</c:v>
                </c:pt>
                <c:pt idx="3829">
                  <c:v>31500.000000000004</c:v>
                </c:pt>
                <c:pt idx="3830">
                  <c:v>56875</c:v>
                </c:pt>
                <c:pt idx="3831">
                  <c:v>154700</c:v>
                </c:pt>
                <c:pt idx="3832">
                  <c:v>72000.000000000015</c:v>
                </c:pt>
                <c:pt idx="3833">
                  <c:v>53625.000000000007</c:v>
                </c:pt>
                <c:pt idx="3834">
                  <c:v>45375.000000000007</c:v>
                </c:pt>
                <c:pt idx="3835">
                  <c:v>58500</c:v>
                </c:pt>
                <c:pt idx="3836">
                  <c:v>104125</c:v>
                </c:pt>
                <c:pt idx="3837">
                  <c:v>175500</c:v>
                </c:pt>
                <c:pt idx="3838">
                  <c:v>102000.00000000001</c:v>
                </c:pt>
                <c:pt idx="3839">
                  <c:v>57750.000000000007</c:v>
                </c:pt>
                <c:pt idx="3840">
                  <c:v>53625.000000000007</c:v>
                </c:pt>
                <c:pt idx="3841">
                  <c:v>63375</c:v>
                </c:pt>
                <c:pt idx="3842">
                  <c:v>116374.99999999999</c:v>
                </c:pt>
                <c:pt idx="3843">
                  <c:v>182000</c:v>
                </c:pt>
                <c:pt idx="3844">
                  <c:v>108000.00000000003</c:v>
                </c:pt>
                <c:pt idx="3845">
                  <c:v>61875.000000000007</c:v>
                </c:pt>
                <c:pt idx="3846">
                  <c:v>53625.000000000007</c:v>
                </c:pt>
                <c:pt idx="3847">
                  <c:v>68250</c:v>
                </c:pt>
                <c:pt idx="3848">
                  <c:v>128624.99999999999</c:v>
                </c:pt>
                <c:pt idx="3849">
                  <c:v>175500</c:v>
                </c:pt>
                <c:pt idx="3850">
                  <c:v>108000.00000000003</c:v>
                </c:pt>
                <c:pt idx="3851">
                  <c:v>61875.000000000007</c:v>
                </c:pt>
                <c:pt idx="3852">
                  <c:v>45375.000000000007</c:v>
                </c:pt>
                <c:pt idx="3853">
                  <c:v>48750</c:v>
                </c:pt>
                <c:pt idx="3854">
                  <c:v>104125</c:v>
                </c:pt>
                <c:pt idx="3855">
                  <c:v>143000</c:v>
                </c:pt>
                <c:pt idx="3856">
                  <c:v>84000.000000000015</c:v>
                </c:pt>
                <c:pt idx="3857">
                  <c:v>41250.000000000007</c:v>
                </c:pt>
                <c:pt idx="3858">
                  <c:v>37125</c:v>
                </c:pt>
                <c:pt idx="3859">
                  <c:v>43875</c:v>
                </c:pt>
                <c:pt idx="3860">
                  <c:v>79625</c:v>
                </c:pt>
                <c:pt idx="3861">
                  <c:v>133000</c:v>
                </c:pt>
                <c:pt idx="3862">
                  <c:v>78000.000000000015</c:v>
                </c:pt>
                <c:pt idx="3863">
                  <c:v>39000.000000000007</c:v>
                </c:pt>
                <c:pt idx="3864">
                  <c:v>34125.000000000007</c:v>
                </c:pt>
                <c:pt idx="3865">
                  <c:v>39375.000000000007</c:v>
                </c:pt>
                <c:pt idx="3866">
                  <c:v>84000</c:v>
                </c:pt>
                <c:pt idx="3867">
                  <c:v>135000.00000000003</c:v>
                </c:pt>
                <c:pt idx="3868">
                  <c:v>84500.000000000029</c:v>
                </c:pt>
                <c:pt idx="3869">
                  <c:v>67275.000000000015</c:v>
                </c:pt>
                <c:pt idx="3870">
                  <c:v>63375.000000000015</c:v>
                </c:pt>
                <c:pt idx="3871">
                  <c:v>67500</c:v>
                </c:pt>
                <c:pt idx="3872">
                  <c:v>112000</c:v>
                </c:pt>
                <c:pt idx="3873">
                  <c:v>187500.00000000006</c:v>
                </c:pt>
                <c:pt idx="3874">
                  <c:v>110500.00000000003</c:v>
                </c:pt>
                <c:pt idx="3875">
                  <c:v>78000.000000000015</c:v>
                </c:pt>
                <c:pt idx="3876">
                  <c:v>68250.000000000015</c:v>
                </c:pt>
                <c:pt idx="3877">
                  <c:v>78750.000000000015</c:v>
                </c:pt>
                <c:pt idx="3878">
                  <c:v>125999.99999999999</c:v>
                </c:pt>
                <c:pt idx="3879">
                  <c:v>96250.000000000029</c:v>
                </c:pt>
                <c:pt idx="3880">
                  <c:v>57750.000000000015</c:v>
                </c:pt>
                <c:pt idx="3881">
                  <c:v>33750</c:v>
                </c:pt>
                <c:pt idx="3882">
                  <c:v>18749.999999999996</c:v>
                </c:pt>
                <c:pt idx="3883">
                  <c:v>32500.000000000007</c:v>
                </c:pt>
                <c:pt idx="3884">
                  <c:v>49500.000000000007</c:v>
                </c:pt>
                <c:pt idx="3885">
                  <c:v>110687.50000000003</c:v>
                </c:pt>
                <c:pt idx="3886">
                  <c:v>43312.500000000007</c:v>
                </c:pt>
                <c:pt idx="3887">
                  <c:v>30937.5</c:v>
                </c:pt>
                <c:pt idx="3888">
                  <c:v>9633.119999999999</c:v>
                </c:pt>
                <c:pt idx="3889">
                  <c:v>5132.3999999999996</c:v>
                </c:pt>
                <c:pt idx="3890">
                  <c:v>4140</c:v>
                </c:pt>
                <c:pt idx="3891">
                  <c:v>4658.42</c:v>
                </c:pt>
                <c:pt idx="3892">
                  <c:v>5148</c:v>
                </c:pt>
                <c:pt idx="3893">
                  <c:v>4425.2</c:v>
                </c:pt>
                <c:pt idx="3894">
                  <c:v>8926.76</c:v>
                </c:pt>
                <c:pt idx="3895">
                  <c:v>5282.64</c:v>
                </c:pt>
                <c:pt idx="3896">
                  <c:v>4669.92</c:v>
                </c:pt>
                <c:pt idx="3897">
                  <c:v>4441.3599999999997</c:v>
                </c:pt>
                <c:pt idx="3898">
                  <c:v>6060.42</c:v>
                </c:pt>
                <c:pt idx="3899">
                  <c:v>5289.6</c:v>
                </c:pt>
                <c:pt idx="3900">
                  <c:v>10258.92</c:v>
                </c:pt>
                <c:pt idx="3901">
                  <c:v>5345.76</c:v>
                </c:pt>
                <c:pt idx="3902">
                  <c:v>4720.17</c:v>
                </c:pt>
                <c:pt idx="3903">
                  <c:v>4644</c:v>
                </c:pt>
                <c:pt idx="3904">
                  <c:v>5699.4</c:v>
                </c:pt>
                <c:pt idx="3905">
                  <c:v>3748.4999999999995</c:v>
                </c:pt>
                <c:pt idx="3906">
                  <c:v>8370</c:v>
                </c:pt>
                <c:pt idx="3907">
                  <c:v>4509.1799999999994</c:v>
                </c:pt>
                <c:pt idx="3908">
                  <c:v>4914</c:v>
                </c:pt>
                <c:pt idx="3909">
                  <c:v>4801.51</c:v>
                </c:pt>
                <c:pt idx="3910">
                  <c:v>5056.8</c:v>
                </c:pt>
                <c:pt idx="3911">
                  <c:v>4314.9399999999996</c:v>
                </c:pt>
                <c:pt idx="3912">
                  <c:v>10955.52</c:v>
                </c:pt>
                <c:pt idx="3913">
                  <c:v>5180</c:v>
                </c:pt>
                <c:pt idx="3914">
                  <c:v>5642.82</c:v>
                </c:pt>
                <c:pt idx="3915">
                  <c:v>5078.3999999999996</c:v>
                </c:pt>
                <c:pt idx="3916">
                  <c:v>6504.7499999999991</c:v>
                </c:pt>
                <c:pt idx="3917">
                  <c:v>6159.5999999999995</c:v>
                </c:pt>
                <c:pt idx="3918">
                  <c:v>10501.15</c:v>
                </c:pt>
                <c:pt idx="3919">
                  <c:v>5977.7999999999993</c:v>
                </c:pt>
                <c:pt idx="3920">
                  <c:v>6138.24</c:v>
                </c:pt>
                <c:pt idx="3921">
                  <c:v>5520.15</c:v>
                </c:pt>
                <c:pt idx="3922">
                  <c:v>6236.9999999999991</c:v>
                </c:pt>
                <c:pt idx="3923">
                  <c:v>7612.8</c:v>
                </c:pt>
                <c:pt idx="3924">
                  <c:v>11292.6</c:v>
                </c:pt>
                <c:pt idx="3925">
                  <c:v>5943.42</c:v>
                </c:pt>
                <c:pt idx="3926">
                  <c:v>5112.8999999999996</c:v>
                </c:pt>
                <c:pt idx="3927">
                  <c:v>5141.8799999999992</c:v>
                </c:pt>
                <c:pt idx="3928">
                  <c:v>5761.14</c:v>
                </c:pt>
                <c:pt idx="3929">
                  <c:v>6978.4000000000005</c:v>
                </c:pt>
                <c:pt idx="3930">
                  <c:v>11498.5</c:v>
                </c:pt>
                <c:pt idx="3931">
                  <c:v>6692.8399999999992</c:v>
                </c:pt>
                <c:pt idx="3932">
                  <c:v>5319.9</c:v>
                </c:pt>
                <c:pt idx="3933">
                  <c:v>5323.69</c:v>
                </c:pt>
                <c:pt idx="3934">
                  <c:v>6560.9999999999991</c:v>
                </c:pt>
                <c:pt idx="3935">
                  <c:v>6652.6</c:v>
                </c:pt>
                <c:pt idx="3936">
                  <c:v>12499.2</c:v>
                </c:pt>
                <c:pt idx="3937">
                  <c:v>5940</c:v>
                </c:pt>
                <c:pt idx="3938">
                  <c:v>5920.12</c:v>
                </c:pt>
                <c:pt idx="3939">
                  <c:v>5448.24</c:v>
                </c:pt>
                <c:pt idx="3940">
                  <c:v>5846.4000000000005</c:v>
                </c:pt>
                <c:pt idx="3941">
                  <c:v>6608</c:v>
                </c:pt>
                <c:pt idx="3942">
                  <c:v>6343.6799999999994</c:v>
                </c:pt>
                <c:pt idx="3943">
                  <c:v>7493.6</c:v>
                </c:pt>
                <c:pt idx="3944">
                  <c:v>10764</c:v>
                </c:pt>
                <c:pt idx="3945">
                  <c:v>6221.67</c:v>
                </c:pt>
                <c:pt idx="3946">
                  <c:v>6439.6799999999994</c:v>
                </c:pt>
                <c:pt idx="3947">
                  <c:v>6174</c:v>
                </c:pt>
                <c:pt idx="3948">
                  <c:v>6827.5199999999995</c:v>
                </c:pt>
                <c:pt idx="3949">
                  <c:v>6422.46</c:v>
                </c:pt>
                <c:pt idx="3950">
                  <c:v>12380.16</c:v>
                </c:pt>
                <c:pt idx="3951">
                  <c:v>6426</c:v>
                </c:pt>
                <c:pt idx="3952">
                  <c:v>7233.2999999999993</c:v>
                </c:pt>
                <c:pt idx="3953">
                  <c:v>5589</c:v>
                </c:pt>
                <c:pt idx="3954">
                  <c:v>6733.8</c:v>
                </c:pt>
                <c:pt idx="3955">
                  <c:v>6902</c:v>
                </c:pt>
                <c:pt idx="3956">
                  <c:v>2639.52</c:v>
                </c:pt>
                <c:pt idx="3957">
                  <c:v>3748.5</c:v>
                </c:pt>
                <c:pt idx="3958">
                  <c:v>3187.7999999999997</c:v>
                </c:pt>
                <c:pt idx="3959">
                  <c:v>3272.5000000000005</c:v>
                </c:pt>
                <c:pt idx="3960">
                  <c:v>2383.92</c:v>
                </c:pt>
                <c:pt idx="3961">
                  <c:v>4417.28</c:v>
                </c:pt>
                <c:pt idx="3962">
                  <c:v>2449.5</c:v>
                </c:pt>
                <c:pt idx="3963">
                  <c:v>3786.7499999999995</c:v>
                </c:pt>
                <c:pt idx="3964">
                  <c:v>2534.3999999999996</c:v>
                </c:pt>
                <c:pt idx="3965">
                  <c:v>3570</c:v>
                </c:pt>
                <c:pt idx="3966">
                  <c:v>2137.5</c:v>
                </c:pt>
                <c:pt idx="3967">
                  <c:v>4198.32</c:v>
                </c:pt>
                <c:pt idx="3968">
                  <c:v>3314.7</c:v>
                </c:pt>
                <c:pt idx="3969">
                  <c:v>4141.7999999999993</c:v>
                </c:pt>
                <c:pt idx="3970">
                  <c:v>2853.7599999999998</c:v>
                </c:pt>
                <c:pt idx="3971">
                  <c:v>3734.0400000000004</c:v>
                </c:pt>
                <c:pt idx="3972">
                  <c:v>2050</c:v>
                </c:pt>
                <c:pt idx="3973">
                  <c:v>4422.5999999999995</c:v>
                </c:pt>
                <c:pt idx="3974">
                  <c:v>3032.64</c:v>
                </c:pt>
                <c:pt idx="3975">
                  <c:v>3847.4999999999995</c:v>
                </c:pt>
                <c:pt idx="3976">
                  <c:v>3174.9199999999996</c:v>
                </c:pt>
                <c:pt idx="3977">
                  <c:v>3462.1200000000003</c:v>
                </c:pt>
                <c:pt idx="3978">
                  <c:v>2593.08</c:v>
                </c:pt>
                <c:pt idx="3979">
                  <c:v>5519.28</c:v>
                </c:pt>
                <c:pt idx="3980">
                  <c:v>3730.56</c:v>
                </c:pt>
                <c:pt idx="3981">
                  <c:v>4527.32</c:v>
                </c:pt>
                <c:pt idx="3982">
                  <c:v>3564</c:v>
                </c:pt>
                <c:pt idx="3983">
                  <c:v>4275.18</c:v>
                </c:pt>
                <c:pt idx="3984">
                  <c:v>2822.4</c:v>
                </c:pt>
                <c:pt idx="3985">
                  <c:v>6433.56</c:v>
                </c:pt>
                <c:pt idx="3986">
                  <c:v>4362.54</c:v>
                </c:pt>
                <c:pt idx="3987">
                  <c:v>4498.2</c:v>
                </c:pt>
                <c:pt idx="3988">
                  <c:v>4206.16</c:v>
                </c:pt>
                <c:pt idx="3989">
                  <c:v>4396.9800000000005</c:v>
                </c:pt>
                <c:pt idx="3990">
                  <c:v>3118.0499999999997</c:v>
                </c:pt>
                <c:pt idx="3991">
                  <c:v>7520</c:v>
                </c:pt>
                <c:pt idx="3992">
                  <c:v>3962.7</c:v>
                </c:pt>
                <c:pt idx="3993">
                  <c:v>4598.16</c:v>
                </c:pt>
                <c:pt idx="3994">
                  <c:v>5311.3499999999995</c:v>
                </c:pt>
                <c:pt idx="3995">
                  <c:v>4536</c:v>
                </c:pt>
                <c:pt idx="3996">
                  <c:v>3214.4</c:v>
                </c:pt>
                <c:pt idx="3997">
                  <c:v>8675.73</c:v>
                </c:pt>
                <c:pt idx="3998">
                  <c:v>4858.84</c:v>
                </c:pt>
                <c:pt idx="3999">
                  <c:v>4778.5499999999993</c:v>
                </c:pt>
                <c:pt idx="4000">
                  <c:v>5328.1799999999994</c:v>
                </c:pt>
                <c:pt idx="4001">
                  <c:v>4237.380000000001</c:v>
                </c:pt>
                <c:pt idx="4002">
                  <c:v>2771.6000000000004</c:v>
                </c:pt>
                <c:pt idx="4003">
                  <c:v>6727.5</c:v>
                </c:pt>
                <c:pt idx="4004">
                  <c:v>5385.5999999999995</c:v>
                </c:pt>
                <c:pt idx="4005">
                  <c:v>4017.18</c:v>
                </c:pt>
                <c:pt idx="4006">
                  <c:v>5274.36</c:v>
                </c:pt>
                <c:pt idx="4007">
                  <c:v>4678.8500000000004</c:v>
                </c:pt>
                <c:pt idx="4008">
                  <c:v>3311</c:v>
                </c:pt>
                <c:pt idx="4009">
                  <c:v>6816</c:v>
                </c:pt>
                <c:pt idx="4010">
                  <c:v>5280</c:v>
                </c:pt>
                <c:pt idx="4011">
                  <c:v>4365.3599999999997</c:v>
                </c:pt>
                <c:pt idx="4012">
                  <c:v>4241.28</c:v>
                </c:pt>
                <c:pt idx="4013">
                  <c:v>4384.8</c:v>
                </c:pt>
                <c:pt idx="4014">
                  <c:v>2583</c:v>
                </c:pt>
                <c:pt idx="4015">
                  <c:v>6900.6</c:v>
                </c:pt>
                <c:pt idx="4016">
                  <c:v>4930.38</c:v>
                </c:pt>
                <c:pt idx="4017">
                  <c:v>5120.01</c:v>
                </c:pt>
                <c:pt idx="4018">
                  <c:v>4647.3599999999997</c:v>
                </c:pt>
                <c:pt idx="4019">
                  <c:v>5359.2000000000007</c:v>
                </c:pt>
                <c:pt idx="4020">
                  <c:v>3685.4999999999995</c:v>
                </c:pt>
                <c:pt idx="4021">
                  <c:v>7810.14</c:v>
                </c:pt>
                <c:pt idx="4022">
                  <c:v>4683.84</c:v>
                </c:pt>
                <c:pt idx="4023">
                  <c:v>6019.2</c:v>
                </c:pt>
                <c:pt idx="4024">
                  <c:v>5872.65</c:v>
                </c:pt>
                <c:pt idx="4025">
                  <c:v>4961.3200000000006</c:v>
                </c:pt>
                <c:pt idx="4026">
                  <c:v>3194.1</c:v>
                </c:pt>
                <c:pt idx="4027">
                  <c:v>8576.4599999999991</c:v>
                </c:pt>
                <c:pt idx="4028">
                  <c:v>3479.8500000000004</c:v>
                </c:pt>
                <c:pt idx="4029">
                  <c:v>2946.86</c:v>
                </c:pt>
                <c:pt idx="4030">
                  <c:v>4491.9000000000005</c:v>
                </c:pt>
                <c:pt idx="4031">
                  <c:v>3360</c:v>
                </c:pt>
                <c:pt idx="4032">
                  <c:v>5172.93</c:v>
                </c:pt>
                <c:pt idx="4033">
                  <c:v>2854.25</c:v>
                </c:pt>
                <c:pt idx="4034">
                  <c:v>4125.5</c:v>
                </c:pt>
                <c:pt idx="4035">
                  <c:v>3189.9</c:v>
                </c:pt>
                <c:pt idx="4036">
                  <c:v>4705.96</c:v>
                </c:pt>
                <c:pt idx="4037">
                  <c:v>2961</c:v>
                </c:pt>
                <c:pt idx="4038">
                  <c:v>4270</c:v>
                </c:pt>
                <c:pt idx="4039">
                  <c:v>2344.1600000000003</c:v>
                </c:pt>
                <c:pt idx="4040">
                  <c:v>5071.5000000000009</c:v>
                </c:pt>
                <c:pt idx="4041">
                  <c:v>3045.0000000000005</c:v>
                </c:pt>
                <c:pt idx="4042">
                  <c:v>5247.55</c:v>
                </c:pt>
                <c:pt idx="4043">
                  <c:v>4339.5599999999995</c:v>
                </c:pt>
                <c:pt idx="4044">
                  <c:v>5663.7</c:v>
                </c:pt>
                <c:pt idx="4045">
                  <c:v>3061.8</c:v>
                </c:pt>
                <c:pt idx="4046">
                  <c:v>6000.96</c:v>
                </c:pt>
                <c:pt idx="4047">
                  <c:v>3775.8000000000006</c:v>
                </c:pt>
                <c:pt idx="4048">
                  <c:v>6720</c:v>
                </c:pt>
                <c:pt idx="4049">
                  <c:v>4162.32</c:v>
                </c:pt>
                <c:pt idx="4050">
                  <c:v>5829.2</c:v>
                </c:pt>
                <c:pt idx="4051">
                  <c:v>3946.32</c:v>
                </c:pt>
                <c:pt idx="4052">
                  <c:v>7056</c:v>
                </c:pt>
                <c:pt idx="4053">
                  <c:v>5184</c:v>
                </c:pt>
                <c:pt idx="4054">
                  <c:v>6670.8</c:v>
                </c:pt>
                <c:pt idx="4055">
                  <c:v>4586.3999999999996</c:v>
                </c:pt>
                <c:pt idx="4056">
                  <c:v>6098.4000000000005</c:v>
                </c:pt>
                <c:pt idx="4057">
                  <c:v>4490.6400000000003</c:v>
                </c:pt>
                <c:pt idx="4058">
                  <c:v>7644</c:v>
                </c:pt>
                <c:pt idx="4059">
                  <c:v>5780.88</c:v>
                </c:pt>
                <c:pt idx="4060">
                  <c:v>7251.2000000000007</c:v>
                </c:pt>
                <c:pt idx="4061">
                  <c:v>6071.0999999999995</c:v>
                </c:pt>
                <c:pt idx="4062">
                  <c:v>6342.6</c:v>
                </c:pt>
                <c:pt idx="4063">
                  <c:v>5518.7999999999993</c:v>
                </c:pt>
                <c:pt idx="4064">
                  <c:v>6980.4000000000015</c:v>
                </c:pt>
                <c:pt idx="4065">
                  <c:v>4914.7000000000007</c:v>
                </c:pt>
                <c:pt idx="4066">
                  <c:v>7072.96</c:v>
                </c:pt>
                <c:pt idx="4067">
                  <c:v>4796</c:v>
                </c:pt>
                <c:pt idx="4068">
                  <c:v>9543.68</c:v>
                </c:pt>
                <c:pt idx="4069">
                  <c:v>4865.0400000000009</c:v>
                </c:pt>
                <c:pt idx="4070">
                  <c:v>7785.96</c:v>
                </c:pt>
                <c:pt idx="4071">
                  <c:v>5128.2000000000007</c:v>
                </c:pt>
                <c:pt idx="4072">
                  <c:v>5640</c:v>
                </c:pt>
                <c:pt idx="4073">
                  <c:v>4547.7199999999993</c:v>
                </c:pt>
                <c:pt idx="4074">
                  <c:v>7912.92</c:v>
                </c:pt>
                <c:pt idx="4075">
                  <c:v>3439</c:v>
                </c:pt>
                <c:pt idx="4076">
                  <c:v>5162.22</c:v>
                </c:pt>
                <c:pt idx="4077">
                  <c:v>4202.2400000000007</c:v>
                </c:pt>
                <c:pt idx="4078">
                  <c:v>4680</c:v>
                </c:pt>
                <c:pt idx="4079">
                  <c:v>3765.6499999999996</c:v>
                </c:pt>
                <c:pt idx="4080">
                  <c:v>7965.7200000000012</c:v>
                </c:pt>
                <c:pt idx="4081">
                  <c:v>3385.2000000000003</c:v>
                </c:pt>
                <c:pt idx="4082">
                  <c:v>5416.2000000000007</c:v>
                </c:pt>
                <c:pt idx="4083">
                  <c:v>3747.0900000000006</c:v>
                </c:pt>
                <c:pt idx="4084">
                  <c:v>3822.0000000000005</c:v>
                </c:pt>
                <c:pt idx="4085">
                  <c:v>3727.08</c:v>
                </c:pt>
                <c:pt idx="4086">
                  <c:v>6228.0400000000009</c:v>
                </c:pt>
                <c:pt idx="4087">
                  <c:v>2840.04</c:v>
                </c:pt>
                <c:pt idx="4088">
                  <c:v>6017.4400000000005</c:v>
                </c:pt>
                <c:pt idx="4089">
                  <c:v>3422</c:v>
                </c:pt>
                <c:pt idx="4090">
                  <c:v>4200</c:v>
                </c:pt>
                <c:pt idx="4091">
                  <c:v>4452</c:v>
                </c:pt>
                <c:pt idx="4092">
                  <c:v>5853.3300000000008</c:v>
                </c:pt>
                <c:pt idx="4093">
                  <c:v>2842.1400000000003</c:v>
                </c:pt>
                <c:pt idx="4094">
                  <c:v>5977.2000000000007</c:v>
                </c:pt>
                <c:pt idx="4095">
                  <c:v>4275.18</c:v>
                </c:pt>
                <c:pt idx="4096">
                  <c:v>4846.4000000000005</c:v>
                </c:pt>
                <c:pt idx="4097">
                  <c:v>3957.5999999999995</c:v>
                </c:pt>
                <c:pt idx="4098">
                  <c:v>6195.0000000000009</c:v>
                </c:pt>
                <c:pt idx="4099">
                  <c:v>3205.28</c:v>
                </c:pt>
                <c:pt idx="4100">
                  <c:v>3312.96</c:v>
                </c:pt>
                <c:pt idx="4101">
                  <c:v>2892.96</c:v>
                </c:pt>
                <c:pt idx="4102">
                  <c:v>4029.48</c:v>
                </c:pt>
                <c:pt idx="4103">
                  <c:v>3214.4</c:v>
                </c:pt>
                <c:pt idx="4104">
                  <c:v>4689.3</c:v>
                </c:pt>
                <c:pt idx="4105">
                  <c:v>2313.2199999999998</c:v>
                </c:pt>
                <c:pt idx="4106">
                  <c:v>4054.5</c:v>
                </c:pt>
                <c:pt idx="4107">
                  <c:v>3354</c:v>
                </c:pt>
                <c:pt idx="4108">
                  <c:v>3718</c:v>
                </c:pt>
                <c:pt idx="4109">
                  <c:v>3053.68</c:v>
                </c:pt>
                <c:pt idx="4110">
                  <c:v>3534.6400000000003</c:v>
                </c:pt>
                <c:pt idx="4111">
                  <c:v>2164.8000000000002</c:v>
                </c:pt>
                <c:pt idx="4112">
                  <c:v>3456</c:v>
                </c:pt>
                <c:pt idx="4113">
                  <c:v>2798.25</c:v>
                </c:pt>
                <c:pt idx="4114">
                  <c:v>3903.9</c:v>
                </c:pt>
                <c:pt idx="4115">
                  <c:v>2841.2999999999997</c:v>
                </c:pt>
                <c:pt idx="4116">
                  <c:v>3315.6800000000003</c:v>
                </c:pt>
                <c:pt idx="4117">
                  <c:v>2697.7999999999997</c:v>
                </c:pt>
                <c:pt idx="4118">
                  <c:v>5160</c:v>
                </c:pt>
                <c:pt idx="4119">
                  <c:v>2751.8399999999997</c:v>
                </c:pt>
                <c:pt idx="4120">
                  <c:v>4716.25</c:v>
                </c:pt>
                <c:pt idx="4121">
                  <c:v>3202.64</c:v>
                </c:pt>
                <c:pt idx="4122">
                  <c:v>3848.46</c:v>
                </c:pt>
                <c:pt idx="4123">
                  <c:v>3560.04</c:v>
                </c:pt>
                <c:pt idx="4124">
                  <c:v>4434.5600000000004</c:v>
                </c:pt>
                <c:pt idx="4125">
                  <c:v>2780.0499999999997</c:v>
                </c:pt>
                <c:pt idx="4126">
                  <c:v>3814.2000000000003</c:v>
                </c:pt>
                <c:pt idx="4127">
                  <c:v>3030.72</c:v>
                </c:pt>
                <c:pt idx="4128">
                  <c:v>3831.75</c:v>
                </c:pt>
                <c:pt idx="4129">
                  <c:v>3591.04</c:v>
                </c:pt>
                <c:pt idx="4130">
                  <c:v>6534.0000000000009</c:v>
                </c:pt>
                <c:pt idx="4131">
                  <c:v>3701.2499999999995</c:v>
                </c:pt>
                <c:pt idx="4132">
                  <c:v>5359.2000000000007</c:v>
                </c:pt>
                <c:pt idx="4133">
                  <c:v>3696</c:v>
                </c:pt>
                <c:pt idx="4134">
                  <c:v>3881.2500000000005</c:v>
                </c:pt>
                <c:pt idx="4135">
                  <c:v>3720</c:v>
                </c:pt>
                <c:pt idx="4136">
                  <c:v>4976.58</c:v>
                </c:pt>
                <c:pt idx="4137">
                  <c:v>3775.68</c:v>
                </c:pt>
                <c:pt idx="4138">
                  <c:v>5327.92</c:v>
                </c:pt>
                <c:pt idx="4139">
                  <c:v>3991.68</c:v>
                </c:pt>
                <c:pt idx="4140">
                  <c:v>5738.04</c:v>
                </c:pt>
                <c:pt idx="4141">
                  <c:v>3593.1000000000004</c:v>
                </c:pt>
                <c:pt idx="4142">
                  <c:v>6158.88</c:v>
                </c:pt>
                <c:pt idx="4143">
                  <c:v>4508.4000000000005</c:v>
                </c:pt>
                <c:pt idx="4144">
                  <c:v>5336.64</c:v>
                </c:pt>
                <c:pt idx="4145">
                  <c:v>3812.64</c:v>
                </c:pt>
                <c:pt idx="4146">
                  <c:v>7072.52</c:v>
                </c:pt>
                <c:pt idx="4147">
                  <c:v>4035.1499999999996</c:v>
                </c:pt>
                <c:pt idx="4148">
                  <c:v>5405.9400000000005</c:v>
                </c:pt>
                <c:pt idx="4149">
                  <c:v>4569.5</c:v>
                </c:pt>
                <c:pt idx="4150">
                  <c:v>4508</c:v>
                </c:pt>
                <c:pt idx="4151">
                  <c:v>4048</c:v>
                </c:pt>
                <c:pt idx="4152">
                  <c:v>6334.18</c:v>
                </c:pt>
                <c:pt idx="4153">
                  <c:v>3456.81</c:v>
                </c:pt>
                <c:pt idx="4154">
                  <c:v>5488</c:v>
                </c:pt>
                <c:pt idx="4155">
                  <c:v>4259.5199999999995</c:v>
                </c:pt>
                <c:pt idx="4156">
                  <c:v>4398.24</c:v>
                </c:pt>
                <c:pt idx="4157">
                  <c:v>3779.9999999999995</c:v>
                </c:pt>
                <c:pt idx="4158">
                  <c:v>6625.92</c:v>
                </c:pt>
                <c:pt idx="4159">
                  <c:v>3819.2</c:v>
                </c:pt>
                <c:pt idx="4160">
                  <c:v>5659.5</c:v>
                </c:pt>
                <c:pt idx="4161">
                  <c:v>4411.8</c:v>
                </c:pt>
                <c:pt idx="4162">
                  <c:v>3971.5</c:v>
                </c:pt>
                <c:pt idx="4163">
                  <c:v>3722.3999999999996</c:v>
                </c:pt>
                <c:pt idx="4164">
                  <c:v>6603.3</c:v>
                </c:pt>
                <c:pt idx="4165">
                  <c:v>3791.34</c:v>
                </c:pt>
                <c:pt idx="4166">
                  <c:v>5622.75</c:v>
                </c:pt>
                <c:pt idx="4167">
                  <c:v>4617</c:v>
                </c:pt>
                <c:pt idx="4168">
                  <c:v>4520.88</c:v>
                </c:pt>
                <c:pt idx="4169">
                  <c:v>5145</c:v>
                </c:pt>
                <c:pt idx="4170">
                  <c:v>5577</c:v>
                </c:pt>
                <c:pt idx="4171">
                  <c:v>4047.3999999999996</c:v>
                </c:pt>
                <c:pt idx="4172">
                  <c:v>2837.12</c:v>
                </c:pt>
                <c:pt idx="4173">
                  <c:v>1452.2199999999998</c:v>
                </c:pt>
                <c:pt idx="4174">
                  <c:v>1248.32</c:v>
                </c:pt>
                <c:pt idx="4175">
                  <c:v>654.16</c:v>
                </c:pt>
                <c:pt idx="4176">
                  <c:v>1220.5899999999999</c:v>
                </c:pt>
                <c:pt idx="4177">
                  <c:v>1697.3999999999999</c:v>
                </c:pt>
                <c:pt idx="4178">
                  <c:v>3545.52</c:v>
                </c:pt>
                <c:pt idx="4179">
                  <c:v>1030.71</c:v>
                </c:pt>
                <c:pt idx="4180">
                  <c:v>897.92</c:v>
                </c:pt>
                <c:pt idx="4181">
                  <c:v>578.76</c:v>
                </c:pt>
                <c:pt idx="4182">
                  <c:v>1034</c:v>
                </c:pt>
                <c:pt idx="4183">
                  <c:v>2152.15</c:v>
                </c:pt>
                <c:pt idx="4184">
                  <c:v>3722.4</c:v>
                </c:pt>
                <c:pt idx="4185">
                  <c:v>1324.8</c:v>
                </c:pt>
                <c:pt idx="4186">
                  <c:v>1132.1999999999998</c:v>
                </c:pt>
                <c:pt idx="4187">
                  <c:v>412.87</c:v>
                </c:pt>
                <c:pt idx="4188">
                  <c:v>1000.16</c:v>
                </c:pt>
                <c:pt idx="4189">
                  <c:v>1786.05</c:v>
                </c:pt>
                <c:pt idx="4190">
                  <c:v>3045.12</c:v>
                </c:pt>
                <c:pt idx="4191">
                  <c:v>971.52</c:v>
                </c:pt>
                <c:pt idx="4192">
                  <c:v>725.76</c:v>
                </c:pt>
                <c:pt idx="4193">
                  <c:v>440</c:v>
                </c:pt>
                <c:pt idx="4194">
                  <c:v>710.64</c:v>
                </c:pt>
                <c:pt idx="4195">
                  <c:v>1911</c:v>
                </c:pt>
                <c:pt idx="4196">
                  <c:v>4196.88</c:v>
                </c:pt>
                <c:pt idx="4197">
                  <c:v>1287.8999999999999</c:v>
                </c:pt>
                <c:pt idx="4198">
                  <c:v>991.75999999999988</c:v>
                </c:pt>
                <c:pt idx="4199">
                  <c:v>712.32</c:v>
                </c:pt>
                <c:pt idx="4200">
                  <c:v>949.9</c:v>
                </c:pt>
                <c:pt idx="4201">
                  <c:v>2419.1999999999998</c:v>
                </c:pt>
                <c:pt idx="4202">
                  <c:v>3415.5000000000005</c:v>
                </c:pt>
                <c:pt idx="4203">
                  <c:v>1219.05</c:v>
                </c:pt>
                <c:pt idx="4204">
                  <c:v>947.69999999999993</c:v>
                </c:pt>
                <c:pt idx="4205">
                  <c:v>946.58</c:v>
                </c:pt>
                <c:pt idx="4206">
                  <c:v>1173</c:v>
                </c:pt>
                <c:pt idx="4207">
                  <c:v>3373.65</c:v>
                </c:pt>
                <c:pt idx="4208">
                  <c:v>3934.84</c:v>
                </c:pt>
                <c:pt idx="4209">
                  <c:v>1567.35</c:v>
                </c:pt>
                <c:pt idx="4210">
                  <c:v>1053</c:v>
                </c:pt>
                <c:pt idx="4211">
                  <c:v>1053</c:v>
                </c:pt>
                <c:pt idx="4212">
                  <c:v>1210.7199999999998</c:v>
                </c:pt>
                <c:pt idx="4213">
                  <c:v>3952.7999999999997</c:v>
                </c:pt>
                <c:pt idx="4214">
                  <c:v>3723.51</c:v>
                </c:pt>
                <c:pt idx="4215">
                  <c:v>1772.84</c:v>
                </c:pt>
                <c:pt idx="4216">
                  <c:v>1396.5</c:v>
                </c:pt>
                <c:pt idx="4217">
                  <c:v>1165.5</c:v>
                </c:pt>
                <c:pt idx="4218">
                  <c:v>1225</c:v>
                </c:pt>
                <c:pt idx="4219">
                  <c:v>3055</c:v>
                </c:pt>
                <c:pt idx="4220">
                  <c:v>3172.5</c:v>
                </c:pt>
                <c:pt idx="4221">
                  <c:v>1687.56</c:v>
                </c:pt>
                <c:pt idx="4222">
                  <c:v>1015.1999999999999</c:v>
                </c:pt>
                <c:pt idx="4223">
                  <c:v>839.5200000000001</c:v>
                </c:pt>
                <c:pt idx="4224">
                  <c:v>1104.4599999999998</c:v>
                </c:pt>
                <c:pt idx="4225">
                  <c:v>2476.16</c:v>
                </c:pt>
                <c:pt idx="4226">
                  <c:v>3542.0000000000005</c:v>
                </c:pt>
                <c:pt idx="4227">
                  <c:v>1800.75</c:v>
                </c:pt>
                <c:pt idx="4228">
                  <c:v>842.39999999999986</c:v>
                </c:pt>
                <c:pt idx="4229">
                  <c:v>791.01</c:v>
                </c:pt>
                <c:pt idx="4230">
                  <c:v>868.56</c:v>
                </c:pt>
                <c:pt idx="4231">
                  <c:v>2340</c:v>
                </c:pt>
                <c:pt idx="4232">
                  <c:v>3326.4</c:v>
                </c:pt>
                <c:pt idx="4233">
                  <c:v>1405.3</c:v>
                </c:pt>
                <c:pt idx="4234">
                  <c:v>1105.4399999999998</c:v>
                </c:pt>
                <c:pt idx="4235">
                  <c:v>1292.1400000000001</c:v>
                </c:pt>
                <c:pt idx="4236">
                  <c:v>1148</c:v>
                </c:pt>
                <c:pt idx="4237">
                  <c:v>2379</c:v>
                </c:pt>
                <c:pt idx="4238">
                  <c:v>4702.5</c:v>
                </c:pt>
                <c:pt idx="4239">
                  <c:v>1656</c:v>
                </c:pt>
                <c:pt idx="4240">
                  <c:v>1690.5</c:v>
                </c:pt>
                <c:pt idx="4241">
                  <c:v>1402.38</c:v>
                </c:pt>
                <c:pt idx="4242">
                  <c:v>1539.8999999999999</c:v>
                </c:pt>
                <c:pt idx="4243">
                  <c:v>3265.92</c:v>
                </c:pt>
                <c:pt idx="4244">
                  <c:v>1512</c:v>
                </c:pt>
                <c:pt idx="4245">
                  <c:v>2195.2000000000003</c:v>
                </c:pt>
                <c:pt idx="4246">
                  <c:v>1749.06</c:v>
                </c:pt>
                <c:pt idx="4247">
                  <c:v>2635.68</c:v>
                </c:pt>
                <c:pt idx="4248">
                  <c:v>1217.3</c:v>
                </c:pt>
                <c:pt idx="4249">
                  <c:v>2668.05</c:v>
                </c:pt>
                <c:pt idx="4250">
                  <c:v>1740.6399999999999</c:v>
                </c:pt>
                <c:pt idx="4251">
                  <c:v>2086.4</c:v>
                </c:pt>
                <c:pt idx="4252">
                  <c:v>1739.78</c:v>
                </c:pt>
                <c:pt idx="4253">
                  <c:v>2170.88</c:v>
                </c:pt>
                <c:pt idx="4254">
                  <c:v>997.49999999999989</c:v>
                </c:pt>
                <c:pt idx="4255">
                  <c:v>2508.8000000000002</c:v>
                </c:pt>
                <c:pt idx="4256">
                  <c:v>2639</c:v>
                </c:pt>
                <c:pt idx="4257">
                  <c:v>3295.5</c:v>
                </c:pt>
                <c:pt idx="4258">
                  <c:v>1908.1999999999998</c:v>
                </c:pt>
                <c:pt idx="4259">
                  <c:v>2115.84</c:v>
                </c:pt>
                <c:pt idx="4260">
                  <c:v>1385.1</c:v>
                </c:pt>
                <c:pt idx="4261">
                  <c:v>2721.6</c:v>
                </c:pt>
                <c:pt idx="4262">
                  <c:v>1474.1999999999998</c:v>
                </c:pt>
                <c:pt idx="4263">
                  <c:v>2352</c:v>
                </c:pt>
                <c:pt idx="4264">
                  <c:v>1862</c:v>
                </c:pt>
                <c:pt idx="4265">
                  <c:v>2190.0800000000004</c:v>
                </c:pt>
                <c:pt idx="4266">
                  <c:v>1156</c:v>
                </c:pt>
                <c:pt idx="4267">
                  <c:v>2804.88</c:v>
                </c:pt>
                <c:pt idx="4268">
                  <c:v>1852.5</c:v>
                </c:pt>
                <c:pt idx="4269">
                  <c:v>2756.74</c:v>
                </c:pt>
                <c:pt idx="4270">
                  <c:v>1974</c:v>
                </c:pt>
                <c:pt idx="4271">
                  <c:v>3141.6</c:v>
                </c:pt>
                <c:pt idx="4272">
                  <c:v>2888.5499999999997</c:v>
                </c:pt>
                <c:pt idx="4273">
                  <c:v>6260.8</c:v>
                </c:pt>
                <c:pt idx="4274">
                  <c:v>4132.7999999999993</c:v>
                </c:pt>
                <c:pt idx="4275">
                  <c:v>4704</c:v>
                </c:pt>
                <c:pt idx="4276">
                  <c:v>3639.68</c:v>
                </c:pt>
                <c:pt idx="4277">
                  <c:v>4115.1000000000004</c:v>
                </c:pt>
                <c:pt idx="4278">
                  <c:v>2805.75</c:v>
                </c:pt>
                <c:pt idx="4279">
                  <c:v>8781.57</c:v>
                </c:pt>
                <c:pt idx="4280">
                  <c:v>4924.92</c:v>
                </c:pt>
                <c:pt idx="4281">
                  <c:v>5572.8</c:v>
                </c:pt>
                <c:pt idx="4282">
                  <c:v>6146.7999999999993</c:v>
                </c:pt>
                <c:pt idx="4283">
                  <c:v>3934.5</c:v>
                </c:pt>
                <c:pt idx="4284">
                  <c:v>3610.5399999999995</c:v>
                </c:pt>
                <c:pt idx="4285">
                  <c:v>9225.9000000000015</c:v>
                </c:pt>
                <c:pt idx="4286">
                  <c:v>5197.92</c:v>
                </c:pt>
                <c:pt idx="4287">
                  <c:v>5512</c:v>
                </c:pt>
                <c:pt idx="4288">
                  <c:v>6906.8999999999987</c:v>
                </c:pt>
                <c:pt idx="4289">
                  <c:v>4490.8500000000004</c:v>
                </c:pt>
                <c:pt idx="4290">
                  <c:v>3612.48</c:v>
                </c:pt>
                <c:pt idx="4291">
                  <c:v>9133.6</c:v>
                </c:pt>
                <c:pt idx="4292">
                  <c:v>5276.15</c:v>
                </c:pt>
                <c:pt idx="4293">
                  <c:v>4847.04</c:v>
                </c:pt>
                <c:pt idx="4294">
                  <c:v>6347.81</c:v>
                </c:pt>
                <c:pt idx="4295">
                  <c:v>4586.4000000000005</c:v>
                </c:pt>
                <c:pt idx="4296">
                  <c:v>3505.95</c:v>
                </c:pt>
                <c:pt idx="4297">
                  <c:v>6820.8000000000011</c:v>
                </c:pt>
                <c:pt idx="4298">
                  <c:v>3042</c:v>
                </c:pt>
                <c:pt idx="4299">
                  <c:v>3275.2200000000003</c:v>
                </c:pt>
                <c:pt idx="4300">
                  <c:v>3070.08</c:v>
                </c:pt>
                <c:pt idx="4301">
                  <c:v>2730.6</c:v>
                </c:pt>
                <c:pt idx="4302">
                  <c:v>1619.9999999999998</c:v>
                </c:pt>
                <c:pt idx="4303">
                  <c:v>5071.5000000000009</c:v>
                </c:pt>
                <c:pt idx="4304">
                  <c:v>3782.8999999999996</c:v>
                </c:pt>
                <c:pt idx="4305">
                  <c:v>4033</c:v>
                </c:pt>
                <c:pt idx="4306">
                  <c:v>6098.4</c:v>
                </c:pt>
                <c:pt idx="4307">
                  <c:v>5304.1</c:v>
                </c:pt>
                <c:pt idx="4308">
                  <c:v>3709.44</c:v>
                </c:pt>
                <c:pt idx="4309">
                  <c:v>7664.8</c:v>
                </c:pt>
                <c:pt idx="4310">
                  <c:v>7104.7800000000007</c:v>
                </c:pt>
                <c:pt idx="4311">
                  <c:v>6726.72</c:v>
                </c:pt>
                <c:pt idx="4312">
                  <c:v>6327.72</c:v>
                </c:pt>
                <c:pt idx="4313">
                  <c:v>6328.34</c:v>
                </c:pt>
                <c:pt idx="4314">
                  <c:v>4582</c:v>
                </c:pt>
                <c:pt idx="4315">
                  <c:v>9995.7000000000007</c:v>
                </c:pt>
                <c:pt idx="4316">
                  <c:v>3418.8</c:v>
                </c:pt>
                <c:pt idx="4317">
                  <c:v>1310.3599999999999</c:v>
                </c:pt>
                <c:pt idx="4318">
                  <c:v>942.48</c:v>
                </c:pt>
                <c:pt idx="4319">
                  <c:v>368.22</c:v>
                </c:pt>
                <c:pt idx="4320">
                  <c:v>874.8</c:v>
                </c:pt>
                <c:pt idx="4321">
                  <c:v>1154.1200000000001</c:v>
                </c:pt>
                <c:pt idx="4322">
                  <c:v>3348.6600000000003</c:v>
                </c:pt>
                <c:pt idx="4323">
                  <c:v>739.19999999999993</c:v>
                </c:pt>
                <c:pt idx="4324">
                  <c:v>813.28</c:v>
                </c:pt>
                <c:pt idx="4325">
                  <c:v>263.64</c:v>
                </c:pt>
                <c:pt idx="4326">
                  <c:v>844.56</c:v>
                </c:pt>
                <c:pt idx="4327">
                  <c:v>1346.3999999999999</c:v>
                </c:pt>
                <c:pt idx="4328">
                  <c:v>4116</c:v>
                </c:pt>
                <c:pt idx="4329">
                  <c:v>875.14</c:v>
                </c:pt>
                <c:pt idx="4330">
                  <c:v>991.44</c:v>
                </c:pt>
                <c:pt idx="4331">
                  <c:v>175.44</c:v>
                </c:pt>
                <c:pt idx="4332">
                  <c:v>464</c:v>
                </c:pt>
                <c:pt idx="4333">
                  <c:v>723.8</c:v>
                </c:pt>
                <c:pt idx="4334">
                  <c:v>3535.56</c:v>
                </c:pt>
                <c:pt idx="4335">
                  <c:v>850.5</c:v>
                </c:pt>
                <c:pt idx="4336">
                  <c:v>664.2399999999999</c:v>
                </c:pt>
                <c:pt idx="4337">
                  <c:v>386.4</c:v>
                </c:pt>
                <c:pt idx="4338">
                  <c:v>508.2</c:v>
                </c:pt>
                <c:pt idx="4339">
                  <c:v>933.12</c:v>
                </c:pt>
                <c:pt idx="4340">
                  <c:v>4969.4399999999996</c:v>
                </c:pt>
                <c:pt idx="4341">
                  <c:v>1144.8</c:v>
                </c:pt>
                <c:pt idx="4342">
                  <c:v>1004.6399999999999</c:v>
                </c:pt>
                <c:pt idx="4343">
                  <c:v>695.13</c:v>
                </c:pt>
                <c:pt idx="4344">
                  <c:v>768.18</c:v>
                </c:pt>
                <c:pt idx="4345">
                  <c:v>1814.3999999999999</c:v>
                </c:pt>
                <c:pt idx="4346">
                  <c:v>5616</c:v>
                </c:pt>
                <c:pt idx="4347">
                  <c:v>1899.8</c:v>
                </c:pt>
                <c:pt idx="4348">
                  <c:v>1144</c:v>
                </c:pt>
                <c:pt idx="4349">
                  <c:v>1074.8400000000001</c:v>
                </c:pt>
                <c:pt idx="4350">
                  <c:v>1242</c:v>
                </c:pt>
                <c:pt idx="4351">
                  <c:v>2211.2999999999997</c:v>
                </c:pt>
                <c:pt idx="4352">
                  <c:v>5829</c:v>
                </c:pt>
                <c:pt idx="4353">
                  <c:v>2475</c:v>
                </c:pt>
                <c:pt idx="4354">
                  <c:v>1504.5</c:v>
                </c:pt>
                <c:pt idx="4355">
                  <c:v>1189.3200000000002</c:v>
                </c:pt>
                <c:pt idx="4356">
                  <c:v>1843.1999999999998</c:v>
                </c:pt>
                <c:pt idx="4357">
                  <c:v>2634.24</c:v>
                </c:pt>
                <c:pt idx="4358">
                  <c:v>6256.8</c:v>
                </c:pt>
                <c:pt idx="4359">
                  <c:v>1903.5</c:v>
                </c:pt>
                <c:pt idx="4360">
                  <c:v>1811.6999999999998</c:v>
                </c:pt>
                <c:pt idx="4361">
                  <c:v>1659.96</c:v>
                </c:pt>
                <c:pt idx="4362">
                  <c:v>1290.76</c:v>
                </c:pt>
                <c:pt idx="4363">
                  <c:v>2614.4</c:v>
                </c:pt>
                <c:pt idx="4364">
                  <c:v>5319.5999999999995</c:v>
                </c:pt>
                <c:pt idx="4365">
                  <c:v>1536</c:v>
                </c:pt>
                <c:pt idx="4366">
                  <c:v>922.49999999999989</c:v>
                </c:pt>
                <c:pt idx="4367">
                  <c:v>1021.31</c:v>
                </c:pt>
                <c:pt idx="4368">
                  <c:v>809.99999999999989</c:v>
                </c:pt>
                <c:pt idx="4369">
                  <c:v>1342</c:v>
                </c:pt>
                <c:pt idx="4370">
                  <c:v>3546.4</c:v>
                </c:pt>
                <c:pt idx="4371">
                  <c:v>1243.6199999999999</c:v>
                </c:pt>
                <c:pt idx="4372">
                  <c:v>734.4</c:v>
                </c:pt>
                <c:pt idx="4373">
                  <c:v>626.4</c:v>
                </c:pt>
                <c:pt idx="4374">
                  <c:v>650.16</c:v>
                </c:pt>
                <c:pt idx="4375">
                  <c:v>1474.2</c:v>
                </c:pt>
                <c:pt idx="4376">
                  <c:v>4847.7</c:v>
                </c:pt>
                <c:pt idx="4377">
                  <c:v>1551</c:v>
                </c:pt>
                <c:pt idx="4378">
                  <c:v>1603.25</c:v>
                </c:pt>
                <c:pt idx="4379">
                  <c:v>1256.6400000000001</c:v>
                </c:pt>
                <c:pt idx="4380">
                  <c:v>1290.24</c:v>
                </c:pt>
                <c:pt idx="4381">
                  <c:v>2030.6</c:v>
                </c:pt>
                <c:pt idx="4382">
                  <c:v>5732.52</c:v>
                </c:pt>
                <c:pt idx="4383">
                  <c:v>1707.7499999999998</c:v>
                </c:pt>
                <c:pt idx="4384">
                  <c:v>1894.75</c:v>
                </c:pt>
                <c:pt idx="4385">
                  <c:v>1601.13</c:v>
                </c:pt>
                <c:pt idx="4386">
                  <c:v>1362.06</c:v>
                </c:pt>
                <c:pt idx="4387">
                  <c:v>2426.92</c:v>
                </c:pt>
                <c:pt idx="4388">
                  <c:v>1991.04</c:v>
                </c:pt>
                <c:pt idx="4389">
                  <c:v>1904.76</c:v>
                </c:pt>
                <c:pt idx="4390">
                  <c:v>2590.38</c:v>
                </c:pt>
                <c:pt idx="4391">
                  <c:v>1870.5</c:v>
                </c:pt>
                <c:pt idx="4392">
                  <c:v>2138.5</c:v>
                </c:pt>
                <c:pt idx="4393">
                  <c:v>1574.4000000000003</c:v>
                </c:pt>
                <c:pt idx="4394">
                  <c:v>2686</c:v>
                </c:pt>
                <c:pt idx="4395">
                  <c:v>2201.6</c:v>
                </c:pt>
                <c:pt idx="4396">
                  <c:v>2585.8700000000003</c:v>
                </c:pt>
                <c:pt idx="4397">
                  <c:v>1497.76</c:v>
                </c:pt>
                <c:pt idx="4398">
                  <c:v>1674.4</c:v>
                </c:pt>
                <c:pt idx="4399">
                  <c:v>1617.0400000000002</c:v>
                </c:pt>
                <c:pt idx="4400">
                  <c:v>3784.0000000000005</c:v>
                </c:pt>
                <c:pt idx="4401">
                  <c:v>2400</c:v>
                </c:pt>
                <c:pt idx="4402">
                  <c:v>2866.2400000000002</c:v>
                </c:pt>
                <c:pt idx="4403">
                  <c:v>1974</c:v>
                </c:pt>
                <c:pt idx="4404">
                  <c:v>1809.5000000000002</c:v>
                </c:pt>
                <c:pt idx="4405">
                  <c:v>1725.8400000000001</c:v>
                </c:pt>
                <c:pt idx="4406">
                  <c:v>4229.9400000000005</c:v>
                </c:pt>
                <c:pt idx="4407">
                  <c:v>2403.12</c:v>
                </c:pt>
                <c:pt idx="4408">
                  <c:v>3879.6000000000004</c:v>
                </c:pt>
                <c:pt idx="4409">
                  <c:v>2035.4999999999998</c:v>
                </c:pt>
                <c:pt idx="4410">
                  <c:v>2162.1600000000003</c:v>
                </c:pt>
                <c:pt idx="4411">
                  <c:v>2519.4</c:v>
                </c:pt>
                <c:pt idx="4412">
                  <c:v>5012.3600000000006</c:v>
                </c:pt>
                <c:pt idx="4413">
                  <c:v>2683.2</c:v>
                </c:pt>
                <c:pt idx="4414">
                  <c:v>4165.5600000000004</c:v>
                </c:pt>
                <c:pt idx="4415">
                  <c:v>2565</c:v>
                </c:pt>
                <c:pt idx="4416">
                  <c:v>2520.0000000000005</c:v>
                </c:pt>
                <c:pt idx="4417">
                  <c:v>3576.2999999999997</c:v>
                </c:pt>
                <c:pt idx="4418">
                  <c:v>6032.880000000001</c:v>
                </c:pt>
                <c:pt idx="4419">
                  <c:v>4194.3</c:v>
                </c:pt>
                <c:pt idx="4420">
                  <c:v>6035.7000000000007</c:v>
                </c:pt>
                <c:pt idx="4421">
                  <c:v>3283.38</c:v>
                </c:pt>
                <c:pt idx="4422">
                  <c:v>3536.4600000000005</c:v>
                </c:pt>
                <c:pt idx="4423">
                  <c:v>5080.8</c:v>
                </c:pt>
                <c:pt idx="4424">
                  <c:v>6701.3200000000006</c:v>
                </c:pt>
                <c:pt idx="4425">
                  <c:v>3821.04</c:v>
                </c:pt>
                <c:pt idx="4426">
                  <c:v>4623.1900000000005</c:v>
                </c:pt>
                <c:pt idx="4427">
                  <c:v>3153.15</c:v>
                </c:pt>
                <c:pt idx="4428">
                  <c:v>5460.0000000000009</c:v>
                </c:pt>
                <c:pt idx="4429">
                  <c:v>3393.0000000000005</c:v>
                </c:pt>
                <c:pt idx="4430">
                  <c:v>6900.6</c:v>
                </c:pt>
                <c:pt idx="4431">
                  <c:v>4542.72</c:v>
                </c:pt>
                <c:pt idx="4432">
                  <c:v>4742.4000000000005</c:v>
                </c:pt>
                <c:pt idx="4433">
                  <c:v>3729.9199999999996</c:v>
                </c:pt>
                <c:pt idx="4434">
                  <c:v>6381.1200000000008</c:v>
                </c:pt>
                <c:pt idx="4435">
                  <c:v>2864.1600000000003</c:v>
                </c:pt>
                <c:pt idx="4436">
                  <c:v>4677.1200000000008</c:v>
                </c:pt>
                <c:pt idx="4437">
                  <c:v>3359.88</c:v>
                </c:pt>
                <c:pt idx="4438">
                  <c:v>3334.5</c:v>
                </c:pt>
                <c:pt idx="4439">
                  <c:v>2858.2400000000002</c:v>
                </c:pt>
                <c:pt idx="4440">
                  <c:v>4904.4000000000005</c:v>
                </c:pt>
                <c:pt idx="4441">
                  <c:v>2508.6000000000004</c:v>
                </c:pt>
                <c:pt idx="4442">
                  <c:v>3786.7200000000003</c:v>
                </c:pt>
                <c:pt idx="4443">
                  <c:v>3407.25</c:v>
                </c:pt>
                <c:pt idx="4444">
                  <c:v>2648.7000000000003</c:v>
                </c:pt>
                <c:pt idx="4445">
                  <c:v>2381.4</c:v>
                </c:pt>
                <c:pt idx="4446">
                  <c:v>3112.8300000000004</c:v>
                </c:pt>
                <c:pt idx="4447">
                  <c:v>1598</c:v>
                </c:pt>
                <c:pt idx="4448">
                  <c:v>4240.8</c:v>
                </c:pt>
                <c:pt idx="4449">
                  <c:v>3264.0000000000005</c:v>
                </c:pt>
                <c:pt idx="4450">
                  <c:v>2681.8</c:v>
                </c:pt>
                <c:pt idx="4451">
                  <c:v>2479.6799999999998</c:v>
                </c:pt>
                <c:pt idx="4452">
                  <c:v>3604.4800000000005</c:v>
                </c:pt>
                <c:pt idx="4453">
                  <c:v>2351.44</c:v>
                </c:pt>
                <c:pt idx="4454">
                  <c:v>5342.96</c:v>
                </c:pt>
                <c:pt idx="4455">
                  <c:v>3984.1200000000003</c:v>
                </c:pt>
                <c:pt idx="4456">
                  <c:v>3299.8700000000003</c:v>
                </c:pt>
                <c:pt idx="4457">
                  <c:v>3335.64</c:v>
                </c:pt>
                <c:pt idx="4458">
                  <c:v>4636.8000000000011</c:v>
                </c:pt>
                <c:pt idx="4459">
                  <c:v>2997</c:v>
                </c:pt>
                <c:pt idx="4460">
                  <c:v>1722</c:v>
                </c:pt>
                <c:pt idx="4461">
                  <c:v>1542.42</c:v>
                </c:pt>
                <c:pt idx="4462">
                  <c:v>2063.1</c:v>
                </c:pt>
                <c:pt idx="4463">
                  <c:v>1231.1999999999998</c:v>
                </c:pt>
                <c:pt idx="4464">
                  <c:v>1469.44</c:v>
                </c:pt>
                <c:pt idx="4465">
                  <c:v>1231.3600000000001</c:v>
                </c:pt>
                <c:pt idx="4466">
                  <c:v>1697.7600000000002</c:v>
                </c:pt>
                <c:pt idx="4467">
                  <c:v>1265.4000000000001</c:v>
                </c:pt>
                <c:pt idx="4468">
                  <c:v>2337</c:v>
                </c:pt>
                <c:pt idx="4469">
                  <c:v>1166.3999999999999</c:v>
                </c:pt>
                <c:pt idx="4470">
                  <c:v>1546.28</c:v>
                </c:pt>
                <c:pt idx="4471">
                  <c:v>1158.8400000000001</c:v>
                </c:pt>
                <c:pt idx="4472">
                  <c:v>2930.4</c:v>
                </c:pt>
                <c:pt idx="4473">
                  <c:v>1827.8400000000001</c:v>
                </c:pt>
                <c:pt idx="4474">
                  <c:v>2898.84</c:v>
                </c:pt>
                <c:pt idx="4475">
                  <c:v>1973.7</c:v>
                </c:pt>
                <c:pt idx="4476">
                  <c:v>1310.3999999999999</c:v>
                </c:pt>
                <c:pt idx="4477">
                  <c:v>1432.6000000000001</c:v>
                </c:pt>
                <c:pt idx="4478">
                  <c:v>3386.3500000000004</c:v>
                </c:pt>
                <c:pt idx="4479">
                  <c:v>1941.1</c:v>
                </c:pt>
                <c:pt idx="4480">
                  <c:v>3446.5</c:v>
                </c:pt>
                <c:pt idx="4481">
                  <c:v>1781.92</c:v>
                </c:pt>
                <c:pt idx="4482">
                  <c:v>1664.08</c:v>
                </c:pt>
                <c:pt idx="4483">
                  <c:v>1764</c:v>
                </c:pt>
                <c:pt idx="4484">
                  <c:v>4395.05</c:v>
                </c:pt>
                <c:pt idx="4485">
                  <c:v>2898</c:v>
                </c:pt>
                <c:pt idx="4486">
                  <c:v>3469.2</c:v>
                </c:pt>
                <c:pt idx="4487">
                  <c:v>2361.1799999999998</c:v>
                </c:pt>
                <c:pt idx="4488">
                  <c:v>2106.7200000000003</c:v>
                </c:pt>
                <c:pt idx="4489">
                  <c:v>4232.0599999999995</c:v>
                </c:pt>
                <c:pt idx="4490">
                  <c:v>6531.84</c:v>
                </c:pt>
                <c:pt idx="4491">
                  <c:v>4248</c:v>
                </c:pt>
                <c:pt idx="4492">
                  <c:v>6144</c:v>
                </c:pt>
                <c:pt idx="4493">
                  <c:v>5022</c:v>
                </c:pt>
                <c:pt idx="4494">
                  <c:v>4624.6200000000008</c:v>
                </c:pt>
                <c:pt idx="4495">
                  <c:v>6459.89</c:v>
                </c:pt>
                <c:pt idx="4496">
                  <c:v>7756.7999999999993</c:v>
                </c:pt>
                <c:pt idx="4497">
                  <c:v>5038.4000000000005</c:v>
                </c:pt>
                <c:pt idx="4498">
                  <c:v>5932.85</c:v>
                </c:pt>
                <c:pt idx="4499">
                  <c:v>4535.96</c:v>
                </c:pt>
                <c:pt idx="4500">
                  <c:v>6143.9000000000005</c:v>
                </c:pt>
                <c:pt idx="4501">
                  <c:v>4274.4000000000005</c:v>
                </c:pt>
                <c:pt idx="4502">
                  <c:v>7285.3200000000006</c:v>
                </c:pt>
                <c:pt idx="4503">
                  <c:v>5794.74</c:v>
                </c:pt>
                <c:pt idx="4504">
                  <c:v>5461.170000000001</c:v>
                </c:pt>
                <c:pt idx="4505">
                  <c:v>4592.7000000000007</c:v>
                </c:pt>
                <c:pt idx="4506">
                  <c:v>7562.8000000000011</c:v>
                </c:pt>
                <c:pt idx="4507">
                  <c:v>2590</c:v>
                </c:pt>
                <c:pt idx="4508">
                  <c:v>5065.7400000000007</c:v>
                </c:pt>
                <c:pt idx="4509">
                  <c:v>4173.12</c:v>
                </c:pt>
                <c:pt idx="4510">
                  <c:v>3390</c:v>
                </c:pt>
                <c:pt idx="4511">
                  <c:v>2832</c:v>
                </c:pt>
                <c:pt idx="4512">
                  <c:v>6127.2000000000016</c:v>
                </c:pt>
                <c:pt idx="4513">
                  <c:v>2135.9</c:v>
                </c:pt>
                <c:pt idx="4514">
                  <c:v>3493.5</c:v>
                </c:pt>
                <c:pt idx="4515">
                  <c:v>2872.7999999999997</c:v>
                </c:pt>
                <c:pt idx="4516">
                  <c:v>2601</c:v>
                </c:pt>
                <c:pt idx="4517">
                  <c:v>2072.2999999999997</c:v>
                </c:pt>
                <c:pt idx="4518">
                  <c:v>3168.0000000000009</c:v>
                </c:pt>
                <c:pt idx="4519">
                  <c:v>2047.5000000000002</c:v>
                </c:pt>
                <c:pt idx="4520">
                  <c:v>4290</c:v>
                </c:pt>
                <c:pt idx="4521">
                  <c:v>3052.5</c:v>
                </c:pt>
                <c:pt idx="4522">
                  <c:v>3459.84</c:v>
                </c:pt>
                <c:pt idx="4523">
                  <c:v>3340.7999999999997</c:v>
                </c:pt>
                <c:pt idx="4524">
                  <c:v>4926.6000000000013</c:v>
                </c:pt>
                <c:pt idx="4525">
                  <c:v>2941.9</c:v>
                </c:pt>
                <c:pt idx="4526">
                  <c:v>6228.04</c:v>
                </c:pt>
                <c:pt idx="4527">
                  <c:v>4426.24</c:v>
                </c:pt>
                <c:pt idx="4528">
                  <c:v>4125</c:v>
                </c:pt>
                <c:pt idx="4529">
                  <c:v>3543.7499999999995</c:v>
                </c:pt>
                <c:pt idx="4530">
                  <c:v>5239.4000000000015</c:v>
                </c:pt>
                <c:pt idx="4531">
                  <c:v>3390.75</c:v>
                </c:pt>
                <c:pt idx="4532">
                  <c:v>1726.9199999999998</c:v>
                </c:pt>
                <c:pt idx="4533">
                  <c:v>2515.2000000000003</c:v>
                </c:pt>
                <c:pt idx="4534">
                  <c:v>2173.5</c:v>
                </c:pt>
                <c:pt idx="4535">
                  <c:v>1567.02</c:v>
                </c:pt>
                <c:pt idx="4536">
                  <c:v>1451.97</c:v>
                </c:pt>
                <c:pt idx="4537">
                  <c:v>1782.5</c:v>
                </c:pt>
                <c:pt idx="4538">
                  <c:v>2136.2399999999998</c:v>
                </c:pt>
                <c:pt idx="4539">
                  <c:v>2401.23</c:v>
                </c:pt>
                <c:pt idx="4540">
                  <c:v>2236.2600000000002</c:v>
                </c:pt>
                <c:pt idx="4541">
                  <c:v>1753.9199999999998</c:v>
                </c:pt>
                <c:pt idx="4542">
                  <c:v>1352</c:v>
                </c:pt>
                <c:pt idx="4543">
                  <c:v>1753.98</c:v>
                </c:pt>
                <c:pt idx="4544">
                  <c:v>3456.8999999999996</c:v>
                </c:pt>
                <c:pt idx="4545">
                  <c:v>2401.1999999999998</c:v>
                </c:pt>
                <c:pt idx="4546">
                  <c:v>2760</c:v>
                </c:pt>
                <c:pt idx="4547">
                  <c:v>2284.7999999999997</c:v>
                </c:pt>
                <c:pt idx="4548">
                  <c:v>1206.1200000000001</c:v>
                </c:pt>
                <c:pt idx="4549">
                  <c:v>2213.4</c:v>
                </c:pt>
                <c:pt idx="4550">
                  <c:v>4787.2</c:v>
                </c:pt>
                <c:pt idx="4551">
                  <c:v>2436.7200000000003</c:v>
                </c:pt>
                <c:pt idx="4552">
                  <c:v>3463.2000000000003</c:v>
                </c:pt>
                <c:pt idx="4553">
                  <c:v>2079</c:v>
                </c:pt>
                <c:pt idx="4554">
                  <c:v>1321.6000000000001</c:v>
                </c:pt>
                <c:pt idx="4555">
                  <c:v>2196.48</c:v>
                </c:pt>
                <c:pt idx="4556">
                  <c:v>3720.75</c:v>
                </c:pt>
                <c:pt idx="4557">
                  <c:v>2462.4</c:v>
                </c:pt>
                <c:pt idx="4558">
                  <c:v>2781.6</c:v>
                </c:pt>
                <c:pt idx="4559">
                  <c:v>2336.4</c:v>
                </c:pt>
                <c:pt idx="4560">
                  <c:v>1185.5999999999999</c:v>
                </c:pt>
                <c:pt idx="4561">
                  <c:v>3093.75</c:v>
                </c:pt>
                <c:pt idx="4562">
                  <c:v>5814.9</c:v>
                </c:pt>
                <c:pt idx="4563">
                  <c:v>5147.4399999999996</c:v>
                </c:pt>
                <c:pt idx="4564">
                  <c:v>4459.68</c:v>
                </c:pt>
                <c:pt idx="4565">
                  <c:v>3750</c:v>
                </c:pt>
                <c:pt idx="4566">
                  <c:v>3357.9</c:v>
                </c:pt>
                <c:pt idx="4567">
                  <c:v>6064.2400000000007</c:v>
                </c:pt>
                <c:pt idx="4568">
                  <c:v>6978.8</c:v>
                </c:pt>
                <c:pt idx="4569">
                  <c:v>5372.6399999999994</c:v>
                </c:pt>
                <c:pt idx="4570">
                  <c:v>4777.5</c:v>
                </c:pt>
                <c:pt idx="4571">
                  <c:v>4381.2599999999993</c:v>
                </c:pt>
                <c:pt idx="4572">
                  <c:v>3880.7999999999997</c:v>
                </c:pt>
                <c:pt idx="4573">
                  <c:v>5153.75</c:v>
                </c:pt>
                <c:pt idx="4574">
                  <c:v>7811.9999999999991</c:v>
                </c:pt>
                <c:pt idx="4575">
                  <c:v>6306.3</c:v>
                </c:pt>
                <c:pt idx="4576">
                  <c:v>4164.6499999999996</c:v>
                </c:pt>
                <c:pt idx="4577">
                  <c:v>5046.8</c:v>
                </c:pt>
                <c:pt idx="4578">
                  <c:v>4291.95</c:v>
                </c:pt>
                <c:pt idx="4579">
                  <c:v>2708.6400000000003</c:v>
                </c:pt>
                <c:pt idx="4580">
                  <c:v>4093.4399999999996</c:v>
                </c:pt>
                <c:pt idx="4581">
                  <c:v>4323.8999999999996</c:v>
                </c:pt>
                <c:pt idx="4582">
                  <c:v>3146.85</c:v>
                </c:pt>
                <c:pt idx="4583">
                  <c:v>3001.6000000000004</c:v>
                </c:pt>
                <c:pt idx="4584">
                  <c:v>3196.8</c:v>
                </c:pt>
                <c:pt idx="4585">
                  <c:v>2452.1</c:v>
                </c:pt>
                <c:pt idx="4586">
                  <c:v>3456.8</c:v>
                </c:pt>
                <c:pt idx="4587">
                  <c:v>3267.84</c:v>
                </c:pt>
                <c:pt idx="4588">
                  <c:v>2278.08</c:v>
                </c:pt>
                <c:pt idx="4589">
                  <c:v>2500.96</c:v>
                </c:pt>
                <c:pt idx="4590">
                  <c:v>2270.1</c:v>
                </c:pt>
                <c:pt idx="4591">
                  <c:v>2509.85</c:v>
                </c:pt>
                <c:pt idx="4592">
                  <c:v>3849.12</c:v>
                </c:pt>
                <c:pt idx="4593">
                  <c:v>4173.6000000000004</c:v>
                </c:pt>
                <c:pt idx="4594">
                  <c:v>2477.52</c:v>
                </c:pt>
                <c:pt idx="4595">
                  <c:v>3471.39</c:v>
                </c:pt>
                <c:pt idx="4596">
                  <c:v>3910</c:v>
                </c:pt>
                <c:pt idx="4597">
                  <c:v>3764.64</c:v>
                </c:pt>
                <c:pt idx="4598">
                  <c:v>5865.6</c:v>
                </c:pt>
                <c:pt idx="4599">
                  <c:v>5705.7</c:v>
                </c:pt>
                <c:pt idx="4600">
                  <c:v>3928.86</c:v>
                </c:pt>
                <c:pt idx="4601">
                  <c:v>4509.84</c:v>
                </c:pt>
                <c:pt idx="4602">
                  <c:v>4144.28</c:v>
                </c:pt>
                <c:pt idx="4603">
                  <c:v>4386</c:v>
                </c:pt>
                <c:pt idx="4604">
                  <c:v>6606.6</c:v>
                </c:pt>
                <c:pt idx="4605">
                  <c:v>4439.8900000000003</c:v>
                </c:pt>
                <c:pt idx="4606">
                  <c:v>3049.8</c:v>
                </c:pt>
                <c:pt idx="4607">
                  <c:v>2660</c:v>
                </c:pt>
                <c:pt idx="4608">
                  <c:v>4875</c:v>
                </c:pt>
                <c:pt idx="4609">
                  <c:v>6278.74</c:v>
                </c:pt>
                <c:pt idx="4610">
                  <c:v>7818.6900000000005</c:v>
                </c:pt>
                <c:pt idx="4611">
                  <c:v>4108.6499999999996</c:v>
                </c:pt>
                <c:pt idx="4612">
                  <c:v>2918.4</c:v>
                </c:pt>
                <c:pt idx="4613">
                  <c:v>2825.68</c:v>
                </c:pt>
                <c:pt idx="4614">
                  <c:v>5545.92</c:v>
                </c:pt>
                <c:pt idx="4615">
                  <c:v>5889.6500000000005</c:v>
                </c:pt>
                <c:pt idx="4616">
                  <c:v>6592.8</c:v>
                </c:pt>
                <c:pt idx="4617">
                  <c:v>4536</c:v>
                </c:pt>
                <c:pt idx="4618">
                  <c:v>2430.3999999999996</c:v>
                </c:pt>
                <c:pt idx="4619">
                  <c:v>2520</c:v>
                </c:pt>
                <c:pt idx="4620">
                  <c:v>4437.16</c:v>
                </c:pt>
                <c:pt idx="4621">
                  <c:v>6048</c:v>
                </c:pt>
                <c:pt idx="4622">
                  <c:v>6236.1600000000008</c:v>
                </c:pt>
                <c:pt idx="4623">
                  <c:v>4305</c:v>
                </c:pt>
                <c:pt idx="4624">
                  <c:v>2598.4</c:v>
                </c:pt>
                <c:pt idx="4625">
                  <c:v>3231.8999999999996</c:v>
                </c:pt>
                <c:pt idx="4626">
                  <c:v>4586.3999999999996</c:v>
                </c:pt>
                <c:pt idx="4627">
                  <c:v>5491.2</c:v>
                </c:pt>
                <c:pt idx="4628">
                  <c:v>8736</c:v>
                </c:pt>
                <c:pt idx="4629">
                  <c:v>5238</c:v>
                </c:pt>
                <c:pt idx="4630">
                  <c:v>3269.32</c:v>
                </c:pt>
                <c:pt idx="4631">
                  <c:v>3687.25</c:v>
                </c:pt>
                <c:pt idx="4632">
                  <c:v>5342.96</c:v>
                </c:pt>
                <c:pt idx="4633">
                  <c:v>10158.08</c:v>
                </c:pt>
                <c:pt idx="4634">
                  <c:v>9410.5000000000018</c:v>
                </c:pt>
                <c:pt idx="4635">
                  <c:v>5450.76</c:v>
                </c:pt>
                <c:pt idx="4636">
                  <c:v>3567.2</c:v>
                </c:pt>
                <c:pt idx="4637">
                  <c:v>4079.6000000000004</c:v>
                </c:pt>
                <c:pt idx="4638">
                  <c:v>7078.54</c:v>
                </c:pt>
                <c:pt idx="4639">
                  <c:v>10606.050000000001</c:v>
                </c:pt>
                <c:pt idx="4640">
                  <c:v>10764</c:v>
                </c:pt>
                <c:pt idx="4641">
                  <c:v>5899.4999999999991</c:v>
                </c:pt>
                <c:pt idx="4642">
                  <c:v>3977.5</c:v>
                </c:pt>
                <c:pt idx="4643">
                  <c:v>5310.07</c:v>
                </c:pt>
                <c:pt idx="4644">
                  <c:v>6217.12</c:v>
                </c:pt>
                <c:pt idx="4645">
                  <c:v>10626.2</c:v>
                </c:pt>
                <c:pt idx="4646">
                  <c:v>10396.800000000001</c:v>
                </c:pt>
                <c:pt idx="4647">
                  <c:v>6236.9999999999991</c:v>
                </c:pt>
                <c:pt idx="4648">
                  <c:v>4529.91</c:v>
                </c:pt>
                <c:pt idx="4649">
                  <c:v>4100.8</c:v>
                </c:pt>
                <c:pt idx="4650">
                  <c:v>5264.9999999999991</c:v>
                </c:pt>
                <c:pt idx="4651">
                  <c:v>9496.48</c:v>
                </c:pt>
                <c:pt idx="4652">
                  <c:v>8278.6</c:v>
                </c:pt>
                <c:pt idx="4653">
                  <c:v>5278.4999999999991</c:v>
                </c:pt>
                <c:pt idx="4654">
                  <c:v>3413.25</c:v>
                </c:pt>
                <c:pt idx="4655">
                  <c:v>3792.6</c:v>
                </c:pt>
                <c:pt idx="4656">
                  <c:v>5250</c:v>
                </c:pt>
                <c:pt idx="4657">
                  <c:v>7726.95</c:v>
                </c:pt>
                <c:pt idx="4658">
                  <c:v>9072</c:v>
                </c:pt>
                <c:pt idx="4659">
                  <c:v>4547.25</c:v>
                </c:pt>
                <c:pt idx="4660">
                  <c:v>3720.9900000000002</c:v>
                </c:pt>
                <c:pt idx="4661">
                  <c:v>3603.6</c:v>
                </c:pt>
                <c:pt idx="4662">
                  <c:v>5386.5</c:v>
                </c:pt>
                <c:pt idx="4663">
                  <c:v>8552.0500000000011</c:v>
                </c:pt>
                <c:pt idx="4664">
                  <c:v>7925.1200000000008</c:v>
                </c:pt>
                <c:pt idx="4665">
                  <c:v>5268.48</c:v>
                </c:pt>
                <c:pt idx="4666">
                  <c:v>3812.48</c:v>
                </c:pt>
                <c:pt idx="4667">
                  <c:v>4355.12</c:v>
                </c:pt>
                <c:pt idx="4668">
                  <c:v>6240</c:v>
                </c:pt>
                <c:pt idx="4669">
                  <c:v>8179.2</c:v>
                </c:pt>
                <c:pt idx="4670">
                  <c:v>11395.44</c:v>
                </c:pt>
                <c:pt idx="4671">
                  <c:v>6088.38</c:v>
                </c:pt>
                <c:pt idx="4672">
                  <c:v>4771.5199999999995</c:v>
                </c:pt>
                <c:pt idx="4673">
                  <c:v>4852.9799999999996</c:v>
                </c:pt>
                <c:pt idx="4674">
                  <c:v>5938.8</c:v>
                </c:pt>
                <c:pt idx="4675">
                  <c:v>8830.08</c:v>
                </c:pt>
                <c:pt idx="4676">
                  <c:v>1945.3500000000004</c:v>
                </c:pt>
                <c:pt idx="4677">
                  <c:v>858</c:v>
                </c:pt>
                <c:pt idx="4678">
                  <c:v>665.28</c:v>
                </c:pt>
                <c:pt idx="4679">
                  <c:v>339.30000000000007</c:v>
                </c:pt>
                <c:pt idx="4680">
                  <c:v>754.65</c:v>
                </c:pt>
                <c:pt idx="4681">
                  <c:v>1164.8000000000002</c:v>
                </c:pt>
                <c:pt idx="4682">
                  <c:v>1944.0000000000002</c:v>
                </c:pt>
                <c:pt idx="4683">
                  <c:v>581.4</c:v>
                </c:pt>
                <c:pt idx="4684">
                  <c:v>588</c:v>
                </c:pt>
                <c:pt idx="4685">
                  <c:v>253.8</c:v>
                </c:pt>
                <c:pt idx="4686">
                  <c:v>739.64</c:v>
                </c:pt>
                <c:pt idx="4687">
                  <c:v>1215.5</c:v>
                </c:pt>
                <c:pt idx="4688">
                  <c:v>2262</c:v>
                </c:pt>
                <c:pt idx="4689">
                  <c:v>532</c:v>
                </c:pt>
                <c:pt idx="4690">
                  <c:v>691.65</c:v>
                </c:pt>
                <c:pt idx="4691">
                  <c:v>112</c:v>
                </c:pt>
                <c:pt idx="4692">
                  <c:v>375.06</c:v>
                </c:pt>
                <c:pt idx="4693">
                  <c:v>982.30000000000007</c:v>
                </c:pt>
                <c:pt idx="4694">
                  <c:v>2030.4</c:v>
                </c:pt>
                <c:pt idx="4695">
                  <c:v>446.88</c:v>
                </c:pt>
                <c:pt idx="4696">
                  <c:v>331.76</c:v>
                </c:pt>
                <c:pt idx="4697">
                  <c:v>112</c:v>
                </c:pt>
                <c:pt idx="4698">
                  <c:v>263.2</c:v>
                </c:pt>
                <c:pt idx="4699">
                  <c:v>1144.8</c:v>
                </c:pt>
                <c:pt idx="4700">
                  <c:v>2616.96</c:v>
                </c:pt>
                <c:pt idx="4701">
                  <c:v>793.76</c:v>
                </c:pt>
                <c:pt idx="4702">
                  <c:v>618.64</c:v>
                </c:pt>
                <c:pt idx="4703">
                  <c:v>229.32000000000002</c:v>
                </c:pt>
                <c:pt idx="4704">
                  <c:v>410</c:v>
                </c:pt>
                <c:pt idx="4705">
                  <c:v>1745.2200000000003</c:v>
                </c:pt>
                <c:pt idx="4706">
                  <c:v>2285.36</c:v>
                </c:pt>
                <c:pt idx="4707">
                  <c:v>763.42</c:v>
                </c:pt>
                <c:pt idx="4708">
                  <c:v>697.94999999999993</c:v>
                </c:pt>
                <c:pt idx="4709">
                  <c:v>676.80000000000007</c:v>
                </c:pt>
                <c:pt idx="4710">
                  <c:v>926.09999999999991</c:v>
                </c:pt>
                <c:pt idx="4711">
                  <c:v>2404.0800000000004</c:v>
                </c:pt>
                <c:pt idx="4712">
                  <c:v>3684.8</c:v>
                </c:pt>
                <c:pt idx="4713">
                  <c:v>1417.4999999999998</c:v>
                </c:pt>
                <c:pt idx="4714">
                  <c:v>952.56</c:v>
                </c:pt>
                <c:pt idx="4715">
                  <c:v>930.24000000000012</c:v>
                </c:pt>
                <c:pt idx="4716">
                  <c:v>1165.22</c:v>
                </c:pt>
                <c:pt idx="4717">
                  <c:v>2910.6000000000004</c:v>
                </c:pt>
                <c:pt idx="4718">
                  <c:v>3026.3300000000004</c:v>
                </c:pt>
                <c:pt idx="4719">
                  <c:v>1533.81</c:v>
                </c:pt>
                <c:pt idx="4720">
                  <c:v>1006.4000000000001</c:v>
                </c:pt>
                <c:pt idx="4721">
                  <c:v>759.99000000000012</c:v>
                </c:pt>
                <c:pt idx="4722">
                  <c:v>723.24</c:v>
                </c:pt>
                <c:pt idx="4723">
                  <c:v>2307.36</c:v>
                </c:pt>
                <c:pt idx="4724">
                  <c:v>2332.3200000000002</c:v>
                </c:pt>
                <c:pt idx="4725">
                  <c:v>1215.4499999999998</c:v>
                </c:pt>
                <c:pt idx="4726">
                  <c:v>393.6</c:v>
                </c:pt>
                <c:pt idx="4727">
                  <c:v>342.24</c:v>
                </c:pt>
                <c:pt idx="4728">
                  <c:v>478.72</c:v>
                </c:pt>
                <c:pt idx="4729">
                  <c:v>1155.96</c:v>
                </c:pt>
                <c:pt idx="4730">
                  <c:v>1888.46</c:v>
                </c:pt>
                <c:pt idx="4731">
                  <c:v>847.96</c:v>
                </c:pt>
                <c:pt idx="4732">
                  <c:v>336</c:v>
                </c:pt>
                <c:pt idx="4733">
                  <c:v>309.12</c:v>
                </c:pt>
                <c:pt idx="4734">
                  <c:v>327.18</c:v>
                </c:pt>
                <c:pt idx="4735">
                  <c:v>1764</c:v>
                </c:pt>
                <c:pt idx="4736">
                  <c:v>1967.42</c:v>
                </c:pt>
                <c:pt idx="4737">
                  <c:v>790.40000000000009</c:v>
                </c:pt>
                <c:pt idx="4738">
                  <c:v>547.20000000000005</c:v>
                </c:pt>
                <c:pt idx="4739">
                  <c:v>837.90000000000009</c:v>
                </c:pt>
                <c:pt idx="4740">
                  <c:v>742.56</c:v>
                </c:pt>
                <c:pt idx="4741">
                  <c:v>2159.4</c:v>
                </c:pt>
                <c:pt idx="4742">
                  <c:v>3100</c:v>
                </c:pt>
                <c:pt idx="4743">
                  <c:v>1455.3</c:v>
                </c:pt>
                <c:pt idx="4744">
                  <c:v>1010.2399999999999</c:v>
                </c:pt>
                <c:pt idx="4745">
                  <c:v>1056.44</c:v>
                </c:pt>
                <c:pt idx="4746">
                  <c:v>974.16</c:v>
                </c:pt>
                <c:pt idx="4747">
                  <c:v>2370.0600000000004</c:v>
                </c:pt>
                <c:pt idx="4748">
                  <c:v>2208.6400000000003</c:v>
                </c:pt>
                <c:pt idx="4749">
                  <c:v>2311.6799999999998</c:v>
                </c:pt>
                <c:pt idx="4750">
                  <c:v>2878.6100000000006</c:v>
                </c:pt>
                <c:pt idx="4751">
                  <c:v>2242.2400000000002</c:v>
                </c:pt>
                <c:pt idx="4752">
                  <c:v>2714.2500000000005</c:v>
                </c:pt>
                <c:pt idx="4753">
                  <c:v>2314.2600000000002</c:v>
                </c:pt>
                <c:pt idx="4754">
                  <c:v>3062.0400000000004</c:v>
                </c:pt>
                <c:pt idx="4755">
                  <c:v>2324.6999999999998</c:v>
                </c:pt>
                <c:pt idx="4756">
                  <c:v>2990.2200000000003</c:v>
                </c:pt>
                <c:pt idx="4757">
                  <c:v>1960.1999999999998</c:v>
                </c:pt>
                <c:pt idx="4758">
                  <c:v>2039.0400000000002</c:v>
                </c:pt>
                <c:pt idx="4759">
                  <c:v>1893.29</c:v>
                </c:pt>
                <c:pt idx="4760">
                  <c:v>3044.8</c:v>
                </c:pt>
                <c:pt idx="4761">
                  <c:v>1933.1499999999999</c:v>
                </c:pt>
                <c:pt idx="4762">
                  <c:v>3064.32</c:v>
                </c:pt>
                <c:pt idx="4763">
                  <c:v>2122.12</c:v>
                </c:pt>
                <c:pt idx="4764">
                  <c:v>2044.8000000000002</c:v>
                </c:pt>
                <c:pt idx="4765">
                  <c:v>1834.5600000000002</c:v>
                </c:pt>
                <c:pt idx="4766">
                  <c:v>4179.5600000000004</c:v>
                </c:pt>
                <c:pt idx="4767">
                  <c:v>1954.35</c:v>
                </c:pt>
                <c:pt idx="4768">
                  <c:v>3168</c:v>
                </c:pt>
                <c:pt idx="4769">
                  <c:v>1404</c:v>
                </c:pt>
                <c:pt idx="4770">
                  <c:v>1823.3600000000004</c:v>
                </c:pt>
                <c:pt idx="4771">
                  <c:v>2166.4500000000003</c:v>
                </c:pt>
                <c:pt idx="4772">
                  <c:v>3334.5000000000005</c:v>
                </c:pt>
                <c:pt idx="4773">
                  <c:v>1912.24</c:v>
                </c:pt>
                <c:pt idx="4774">
                  <c:v>2686.2000000000003</c:v>
                </c:pt>
                <c:pt idx="4775">
                  <c:v>1772.3200000000002</c:v>
                </c:pt>
                <c:pt idx="4776">
                  <c:v>1850.7400000000002</c:v>
                </c:pt>
                <c:pt idx="4777">
                  <c:v>2421.36</c:v>
                </c:pt>
                <c:pt idx="4778">
                  <c:v>3589.5600000000004</c:v>
                </c:pt>
                <c:pt idx="4779">
                  <c:v>2531.3399999999997</c:v>
                </c:pt>
                <c:pt idx="4780">
                  <c:v>3993.0000000000005</c:v>
                </c:pt>
                <c:pt idx="4781">
                  <c:v>2134.84</c:v>
                </c:pt>
                <c:pt idx="4782">
                  <c:v>2275.5000000000005</c:v>
                </c:pt>
                <c:pt idx="4783">
                  <c:v>2970</c:v>
                </c:pt>
                <c:pt idx="4784">
                  <c:v>4431.4900000000007</c:v>
                </c:pt>
                <c:pt idx="4785">
                  <c:v>2750.2799999999997</c:v>
                </c:pt>
                <c:pt idx="4786">
                  <c:v>3712.2800000000007</c:v>
                </c:pt>
                <c:pt idx="4787">
                  <c:v>2156.04</c:v>
                </c:pt>
                <c:pt idx="4788">
                  <c:v>3645.6000000000004</c:v>
                </c:pt>
                <c:pt idx="4789">
                  <c:v>2902.8999999999996</c:v>
                </c:pt>
                <c:pt idx="4790">
                  <c:v>4945.0800000000008</c:v>
                </c:pt>
                <c:pt idx="4791">
                  <c:v>4365.3599999999997</c:v>
                </c:pt>
                <c:pt idx="4792">
                  <c:v>3758.3000000000006</c:v>
                </c:pt>
                <c:pt idx="4793">
                  <c:v>2346.84</c:v>
                </c:pt>
                <c:pt idx="4794">
                  <c:v>3858.4000000000005</c:v>
                </c:pt>
                <c:pt idx="4795">
                  <c:v>2383.36</c:v>
                </c:pt>
                <c:pt idx="4796">
                  <c:v>4280.4000000000005</c:v>
                </c:pt>
                <c:pt idx="4797">
                  <c:v>3294.72</c:v>
                </c:pt>
                <c:pt idx="4798">
                  <c:v>2751.84</c:v>
                </c:pt>
                <c:pt idx="4799">
                  <c:v>2615.7999999999997</c:v>
                </c:pt>
                <c:pt idx="4800">
                  <c:v>3650.0000000000005</c:v>
                </c:pt>
                <c:pt idx="4801">
                  <c:v>2879.2000000000003</c:v>
                </c:pt>
                <c:pt idx="4802">
                  <c:v>3942.4000000000005</c:v>
                </c:pt>
                <c:pt idx="4803">
                  <c:v>3371.2</c:v>
                </c:pt>
                <c:pt idx="4804">
                  <c:v>2710.92</c:v>
                </c:pt>
                <c:pt idx="4805">
                  <c:v>2402.4</c:v>
                </c:pt>
                <c:pt idx="4806">
                  <c:v>3969.0000000000005</c:v>
                </c:pt>
                <c:pt idx="4807">
                  <c:v>2442.96</c:v>
                </c:pt>
                <c:pt idx="4808">
                  <c:v>3744.1400000000003</c:v>
                </c:pt>
                <c:pt idx="4809">
                  <c:v>2979.06</c:v>
                </c:pt>
                <c:pt idx="4810">
                  <c:v>2594.0700000000002</c:v>
                </c:pt>
                <c:pt idx="4811">
                  <c:v>2552.5499999999997</c:v>
                </c:pt>
                <c:pt idx="4812">
                  <c:v>4264.6200000000008</c:v>
                </c:pt>
                <c:pt idx="4813">
                  <c:v>2830.2400000000002</c:v>
                </c:pt>
                <c:pt idx="4814">
                  <c:v>4500.1600000000008</c:v>
                </c:pt>
                <c:pt idx="4815">
                  <c:v>3521.7</c:v>
                </c:pt>
                <c:pt idx="4816">
                  <c:v>3351.6</c:v>
                </c:pt>
                <c:pt idx="4817">
                  <c:v>3135.9900000000002</c:v>
                </c:pt>
                <c:pt idx="4818">
                  <c:v>4642.8</c:v>
                </c:pt>
                <c:pt idx="4819">
                  <c:v>2860</c:v>
                </c:pt>
                <c:pt idx="4820">
                  <c:v>1890</c:v>
                </c:pt>
                <c:pt idx="4821">
                  <c:v>2427.8799999999997</c:v>
                </c:pt>
                <c:pt idx="4822">
                  <c:v>1579.4999999999998</c:v>
                </c:pt>
                <c:pt idx="4823">
                  <c:v>2462.4</c:v>
                </c:pt>
                <c:pt idx="4824">
                  <c:v>1482</c:v>
                </c:pt>
                <c:pt idx="4825">
                  <c:v>2681.25</c:v>
                </c:pt>
                <c:pt idx="4826">
                  <c:v>2028</c:v>
                </c:pt>
                <c:pt idx="4827">
                  <c:v>2867.04</c:v>
                </c:pt>
                <c:pt idx="4828">
                  <c:v>1873.9199999999998</c:v>
                </c:pt>
                <c:pt idx="4829">
                  <c:v>2138.4</c:v>
                </c:pt>
                <c:pt idx="4830">
                  <c:v>1259.1099999999999</c:v>
                </c:pt>
                <c:pt idx="4831">
                  <c:v>2723.84</c:v>
                </c:pt>
                <c:pt idx="4832">
                  <c:v>2602.5300000000002</c:v>
                </c:pt>
                <c:pt idx="4833">
                  <c:v>3136.12</c:v>
                </c:pt>
                <c:pt idx="4834">
                  <c:v>1909.5999999999997</c:v>
                </c:pt>
                <c:pt idx="4835">
                  <c:v>2133.12</c:v>
                </c:pt>
                <c:pt idx="4836">
                  <c:v>1264.77</c:v>
                </c:pt>
                <c:pt idx="4837">
                  <c:v>2417.58</c:v>
                </c:pt>
                <c:pt idx="4838">
                  <c:v>1605.5</c:v>
                </c:pt>
                <c:pt idx="4839">
                  <c:v>2154.2400000000002</c:v>
                </c:pt>
                <c:pt idx="4840">
                  <c:v>1410.7499999999998</c:v>
                </c:pt>
                <c:pt idx="4841">
                  <c:v>1674.4</c:v>
                </c:pt>
                <c:pt idx="4842">
                  <c:v>1058.3999999999999</c:v>
                </c:pt>
                <c:pt idx="4843">
                  <c:v>2627.52</c:v>
                </c:pt>
                <c:pt idx="4844">
                  <c:v>1323</c:v>
                </c:pt>
                <c:pt idx="4845">
                  <c:v>2507</c:v>
                </c:pt>
                <c:pt idx="4846">
                  <c:v>1846.8000000000002</c:v>
                </c:pt>
                <c:pt idx="4847">
                  <c:v>2300.4</c:v>
                </c:pt>
                <c:pt idx="4848">
                  <c:v>2129.54</c:v>
                </c:pt>
                <c:pt idx="4849">
                  <c:v>5142.92</c:v>
                </c:pt>
                <c:pt idx="4850">
                  <c:v>3984.12</c:v>
                </c:pt>
                <c:pt idx="4851">
                  <c:v>4326.84</c:v>
                </c:pt>
                <c:pt idx="4852">
                  <c:v>3102.84</c:v>
                </c:pt>
                <c:pt idx="4853">
                  <c:v>3821.04</c:v>
                </c:pt>
                <c:pt idx="4854">
                  <c:v>2992.7999999999997</c:v>
                </c:pt>
                <c:pt idx="4855">
                  <c:v>7516.6</c:v>
                </c:pt>
                <c:pt idx="4856">
                  <c:v>4411.7999999999993</c:v>
                </c:pt>
                <c:pt idx="4857">
                  <c:v>5137.6399999999994</c:v>
                </c:pt>
                <c:pt idx="4858">
                  <c:v>5680.8</c:v>
                </c:pt>
                <c:pt idx="4859">
                  <c:v>3872.05</c:v>
                </c:pt>
                <c:pt idx="4860">
                  <c:v>3760.3500000000004</c:v>
                </c:pt>
                <c:pt idx="4861">
                  <c:v>8117.2000000000007</c:v>
                </c:pt>
                <c:pt idx="4862">
                  <c:v>5445.2099999999991</c:v>
                </c:pt>
                <c:pt idx="4863">
                  <c:v>7171.74</c:v>
                </c:pt>
                <c:pt idx="4864">
                  <c:v>7866</c:v>
                </c:pt>
                <c:pt idx="4865">
                  <c:v>3854.34</c:v>
                </c:pt>
                <c:pt idx="4866">
                  <c:v>3454.01</c:v>
                </c:pt>
                <c:pt idx="4867">
                  <c:v>6811.0300000000007</c:v>
                </c:pt>
                <c:pt idx="4868">
                  <c:v>5350.8</c:v>
                </c:pt>
                <c:pt idx="4869">
                  <c:v>4765.8</c:v>
                </c:pt>
                <c:pt idx="4870">
                  <c:v>5798.5199999999995</c:v>
                </c:pt>
                <c:pt idx="4871">
                  <c:v>3710.0000000000005</c:v>
                </c:pt>
                <c:pt idx="4872">
                  <c:v>2876.4</c:v>
                </c:pt>
                <c:pt idx="4873">
                  <c:v>5066.0400000000009</c:v>
                </c:pt>
                <c:pt idx="4874">
                  <c:v>3254.1299999999997</c:v>
                </c:pt>
                <c:pt idx="4875">
                  <c:v>2880</c:v>
                </c:pt>
                <c:pt idx="4876">
                  <c:v>3069.3599999999997</c:v>
                </c:pt>
                <c:pt idx="4877">
                  <c:v>2606.8000000000002</c:v>
                </c:pt>
                <c:pt idx="4878">
                  <c:v>1436.16</c:v>
                </c:pt>
                <c:pt idx="4879">
                  <c:v>3999.4300000000003</c:v>
                </c:pt>
                <c:pt idx="4880">
                  <c:v>3183.0399999999995</c:v>
                </c:pt>
                <c:pt idx="4881">
                  <c:v>3069.3599999999997</c:v>
                </c:pt>
                <c:pt idx="4882">
                  <c:v>4871.9999999999991</c:v>
                </c:pt>
                <c:pt idx="4883">
                  <c:v>4772.04</c:v>
                </c:pt>
                <c:pt idx="4884">
                  <c:v>3054.3900000000003</c:v>
                </c:pt>
                <c:pt idx="4885">
                  <c:v>7079.4100000000008</c:v>
                </c:pt>
                <c:pt idx="4886">
                  <c:v>6148</c:v>
                </c:pt>
                <c:pt idx="4887">
                  <c:v>6731.9999999999991</c:v>
                </c:pt>
                <c:pt idx="4888">
                  <c:v>6236.9999999999991</c:v>
                </c:pt>
                <c:pt idx="4889">
                  <c:v>5551.7400000000007</c:v>
                </c:pt>
                <c:pt idx="4890">
                  <c:v>3500</c:v>
                </c:pt>
                <c:pt idx="4891">
                  <c:v>10156.500000000002</c:v>
                </c:pt>
                <c:pt idx="4892">
                  <c:v>1904</c:v>
                </c:pt>
                <c:pt idx="4893">
                  <c:v>878.07999999999993</c:v>
                </c:pt>
                <c:pt idx="4894">
                  <c:v>748.8</c:v>
                </c:pt>
                <c:pt idx="4895">
                  <c:v>271.89</c:v>
                </c:pt>
                <c:pt idx="4896">
                  <c:v>677.24999999999989</c:v>
                </c:pt>
                <c:pt idx="4897">
                  <c:v>1327.36</c:v>
                </c:pt>
                <c:pt idx="4898">
                  <c:v>2056.3200000000002</c:v>
                </c:pt>
                <c:pt idx="4899">
                  <c:v>627</c:v>
                </c:pt>
                <c:pt idx="4900">
                  <c:v>540.5</c:v>
                </c:pt>
                <c:pt idx="4901">
                  <c:v>203</c:v>
                </c:pt>
                <c:pt idx="4902">
                  <c:v>622.79</c:v>
                </c:pt>
                <c:pt idx="4903">
                  <c:v>1190.4000000000001</c:v>
                </c:pt>
                <c:pt idx="4904">
                  <c:v>2503.44</c:v>
                </c:pt>
                <c:pt idx="4905">
                  <c:v>466.43999999999994</c:v>
                </c:pt>
                <c:pt idx="4906">
                  <c:v>565.5</c:v>
                </c:pt>
                <c:pt idx="4907">
                  <c:v>0</c:v>
                </c:pt>
                <c:pt idx="4908">
                  <c:v>274.95</c:v>
                </c:pt>
                <c:pt idx="4909">
                  <c:v>857.66</c:v>
                </c:pt>
                <c:pt idx="4910">
                  <c:v>2114.7000000000003</c:v>
                </c:pt>
                <c:pt idx="4911">
                  <c:v>331.2</c:v>
                </c:pt>
                <c:pt idx="4912">
                  <c:v>217.34999999999997</c:v>
                </c:pt>
                <c:pt idx="4913">
                  <c:v>0</c:v>
                </c:pt>
                <c:pt idx="4914">
                  <c:v>120.96</c:v>
                </c:pt>
                <c:pt idx="4915">
                  <c:v>822.12</c:v>
                </c:pt>
                <c:pt idx="4916">
                  <c:v>2803.6800000000003</c:v>
                </c:pt>
                <c:pt idx="4917">
                  <c:v>627</c:v>
                </c:pt>
                <c:pt idx="4918">
                  <c:v>460.79999999999995</c:v>
                </c:pt>
                <c:pt idx="4919">
                  <c:v>126.14</c:v>
                </c:pt>
                <c:pt idx="4920">
                  <c:v>275.08</c:v>
                </c:pt>
                <c:pt idx="4921">
                  <c:v>1296.42</c:v>
                </c:pt>
                <c:pt idx="4922">
                  <c:v>2289.6</c:v>
                </c:pt>
                <c:pt idx="4923">
                  <c:v>720</c:v>
                </c:pt>
                <c:pt idx="4924">
                  <c:v>558.9</c:v>
                </c:pt>
                <c:pt idx="4925">
                  <c:v>568.62</c:v>
                </c:pt>
                <c:pt idx="4926">
                  <c:v>882</c:v>
                </c:pt>
                <c:pt idx="4927">
                  <c:v>2582.3000000000002</c:v>
                </c:pt>
                <c:pt idx="4928">
                  <c:v>3618.4500000000003</c:v>
                </c:pt>
                <c:pt idx="4929">
                  <c:v>1348.6499999999999</c:v>
                </c:pt>
                <c:pt idx="4930">
                  <c:v>963.89999999999986</c:v>
                </c:pt>
                <c:pt idx="4931">
                  <c:v>789.36</c:v>
                </c:pt>
                <c:pt idx="4932">
                  <c:v>883.96</c:v>
                </c:pt>
                <c:pt idx="4933">
                  <c:v>2809.17</c:v>
                </c:pt>
                <c:pt idx="4934">
                  <c:v>3150.8500000000004</c:v>
                </c:pt>
                <c:pt idx="4935">
                  <c:v>1646.3999999999999</c:v>
                </c:pt>
                <c:pt idx="4936">
                  <c:v>898.56</c:v>
                </c:pt>
                <c:pt idx="4937">
                  <c:v>562.02</c:v>
                </c:pt>
                <c:pt idx="4938">
                  <c:v>479.52</c:v>
                </c:pt>
                <c:pt idx="4939">
                  <c:v>1821.6</c:v>
                </c:pt>
                <c:pt idx="4940">
                  <c:v>2298.2400000000002</c:v>
                </c:pt>
                <c:pt idx="4941">
                  <c:v>850.07999999999993</c:v>
                </c:pt>
                <c:pt idx="4942">
                  <c:v>216</c:v>
                </c:pt>
                <c:pt idx="4943">
                  <c:v>227.24</c:v>
                </c:pt>
                <c:pt idx="4944">
                  <c:v>292.32</c:v>
                </c:pt>
                <c:pt idx="4945">
                  <c:v>822.12</c:v>
                </c:pt>
                <c:pt idx="4946">
                  <c:v>1827.3600000000001</c:v>
                </c:pt>
                <c:pt idx="4947">
                  <c:v>546.93999999999994</c:v>
                </c:pt>
                <c:pt idx="4948">
                  <c:v>203</c:v>
                </c:pt>
                <c:pt idx="4949">
                  <c:v>107.59</c:v>
                </c:pt>
                <c:pt idx="4950">
                  <c:v>124.32</c:v>
                </c:pt>
                <c:pt idx="4951">
                  <c:v>1053.3599999999999</c:v>
                </c:pt>
                <c:pt idx="4952">
                  <c:v>1678.3200000000002</c:v>
                </c:pt>
                <c:pt idx="4953">
                  <c:v>546.93999999999994</c:v>
                </c:pt>
                <c:pt idx="4954">
                  <c:v>340.75</c:v>
                </c:pt>
                <c:pt idx="4955">
                  <c:v>534.6</c:v>
                </c:pt>
                <c:pt idx="4956">
                  <c:v>583.19999999999993</c:v>
                </c:pt>
                <c:pt idx="4957">
                  <c:v>1905.8799999999999</c:v>
                </c:pt>
                <c:pt idx="4958">
                  <c:v>2866.5</c:v>
                </c:pt>
                <c:pt idx="4959">
                  <c:v>1134</c:v>
                </c:pt>
                <c:pt idx="4960">
                  <c:v>1146.5999999999999</c:v>
                </c:pt>
                <c:pt idx="4961">
                  <c:v>794.2</c:v>
                </c:pt>
                <c:pt idx="4962">
                  <c:v>842.4</c:v>
                </c:pt>
                <c:pt idx="4963">
                  <c:v>2176.1999999999998</c:v>
                </c:pt>
                <c:pt idx="4964">
                  <c:v>2044.21</c:v>
                </c:pt>
                <c:pt idx="4965">
                  <c:v>3069.36</c:v>
                </c:pt>
                <c:pt idx="4966">
                  <c:v>2125.1999999999998</c:v>
                </c:pt>
                <c:pt idx="4967">
                  <c:v>2914.56</c:v>
                </c:pt>
                <c:pt idx="4968">
                  <c:v>1562.8799999999999</c:v>
                </c:pt>
                <c:pt idx="4969">
                  <c:v>3091.2000000000003</c:v>
                </c:pt>
                <c:pt idx="4970">
                  <c:v>2021.7600000000002</c:v>
                </c:pt>
                <c:pt idx="4971">
                  <c:v>3100.6800000000003</c:v>
                </c:pt>
                <c:pt idx="4972">
                  <c:v>2129.92</c:v>
                </c:pt>
                <c:pt idx="4973">
                  <c:v>1944.32</c:v>
                </c:pt>
                <c:pt idx="4974">
                  <c:v>1240.32</c:v>
                </c:pt>
                <c:pt idx="4975">
                  <c:v>2785.86</c:v>
                </c:pt>
                <c:pt idx="4976">
                  <c:v>2510.1999999999998</c:v>
                </c:pt>
                <c:pt idx="4977">
                  <c:v>3722.3999999999996</c:v>
                </c:pt>
                <c:pt idx="4978">
                  <c:v>1832.2199999999998</c:v>
                </c:pt>
                <c:pt idx="4979">
                  <c:v>2356.2000000000003</c:v>
                </c:pt>
                <c:pt idx="4980">
                  <c:v>1350.5</c:v>
                </c:pt>
                <c:pt idx="4981">
                  <c:v>2652.0000000000005</c:v>
                </c:pt>
                <c:pt idx="4982">
                  <c:v>2148.8999999999996</c:v>
                </c:pt>
                <c:pt idx="4983">
                  <c:v>2082.7799999999997</c:v>
                </c:pt>
                <c:pt idx="4984">
                  <c:v>982.93999999999994</c:v>
                </c:pt>
                <c:pt idx="4985">
                  <c:v>1342.44</c:v>
                </c:pt>
                <c:pt idx="4986">
                  <c:v>902.06000000000006</c:v>
                </c:pt>
                <c:pt idx="4987">
                  <c:v>2235.0000000000005</c:v>
                </c:pt>
                <c:pt idx="4988">
                  <c:v>1077.9299999999998</c:v>
                </c:pt>
                <c:pt idx="4989">
                  <c:v>2118.69</c:v>
                </c:pt>
                <c:pt idx="4990">
                  <c:v>1453.1999999999998</c:v>
                </c:pt>
                <c:pt idx="4991">
                  <c:v>3121.2000000000003</c:v>
                </c:pt>
                <c:pt idx="4992">
                  <c:v>3175.2000000000003</c:v>
                </c:pt>
                <c:pt idx="4993">
                  <c:v>6284.880000000001</c:v>
                </c:pt>
                <c:pt idx="4994">
                  <c:v>4800.95</c:v>
                </c:pt>
                <c:pt idx="4995">
                  <c:v>5570.32</c:v>
                </c:pt>
                <c:pt idx="4996">
                  <c:v>4906.4399999999996</c:v>
                </c:pt>
                <c:pt idx="4997">
                  <c:v>5092.2000000000007</c:v>
                </c:pt>
                <c:pt idx="4998">
                  <c:v>3907.7499999999995</c:v>
                </c:pt>
                <c:pt idx="4999">
                  <c:v>8820.0000000000018</c:v>
                </c:pt>
                <c:pt idx="5000">
                  <c:v>5800.9599999999991</c:v>
                </c:pt>
                <c:pt idx="5001">
                  <c:v>6742.3999999999987</c:v>
                </c:pt>
                <c:pt idx="5002">
                  <c:v>6560.8199999999988</c:v>
                </c:pt>
                <c:pt idx="5003">
                  <c:v>5632.880000000001</c:v>
                </c:pt>
                <c:pt idx="5004">
                  <c:v>3419.1</c:v>
                </c:pt>
                <c:pt idx="5005">
                  <c:v>10752.000000000002</c:v>
                </c:pt>
                <c:pt idx="5006">
                  <c:v>5215.5</c:v>
                </c:pt>
                <c:pt idx="5007">
                  <c:v>7097.9999999999991</c:v>
                </c:pt>
                <c:pt idx="5008">
                  <c:v>8200.7999999999993</c:v>
                </c:pt>
                <c:pt idx="5009">
                  <c:v>3886.5400000000004</c:v>
                </c:pt>
                <c:pt idx="5010">
                  <c:v>3628.5</c:v>
                </c:pt>
                <c:pt idx="5011">
                  <c:v>8268.260000000002</c:v>
                </c:pt>
                <c:pt idx="5012">
                  <c:v>5355</c:v>
                </c:pt>
                <c:pt idx="5013">
                  <c:v>4535.9999999999991</c:v>
                </c:pt>
                <c:pt idx="5014">
                  <c:v>6987.9599999999991</c:v>
                </c:pt>
                <c:pt idx="5015">
                  <c:v>3912.1000000000004</c:v>
                </c:pt>
                <c:pt idx="5016">
                  <c:v>2056.56</c:v>
                </c:pt>
                <c:pt idx="5017">
                  <c:v>4273.5000000000009</c:v>
                </c:pt>
                <c:pt idx="5018">
                  <c:v>2279.4</c:v>
                </c:pt>
                <c:pt idx="5019">
                  <c:v>2886.6599999999994</c:v>
                </c:pt>
                <c:pt idx="5020">
                  <c:v>2380.7999999999997</c:v>
                </c:pt>
                <c:pt idx="5021">
                  <c:v>2125.7600000000002</c:v>
                </c:pt>
                <c:pt idx="5022">
                  <c:v>1357.2</c:v>
                </c:pt>
                <c:pt idx="5023">
                  <c:v>3861.0000000000005</c:v>
                </c:pt>
                <c:pt idx="5024">
                  <c:v>1946.8799999999997</c:v>
                </c:pt>
                <c:pt idx="5025">
                  <c:v>1958.71</c:v>
                </c:pt>
                <c:pt idx="5026">
                  <c:v>3962.8799999999992</c:v>
                </c:pt>
                <c:pt idx="5027">
                  <c:v>4207.72</c:v>
                </c:pt>
                <c:pt idx="5028">
                  <c:v>3143.52</c:v>
                </c:pt>
                <c:pt idx="5029">
                  <c:v>8317.1200000000008</c:v>
                </c:pt>
                <c:pt idx="5030">
                  <c:v>8220.239999999998</c:v>
                </c:pt>
                <c:pt idx="5031">
                  <c:v>8351.9999999999982</c:v>
                </c:pt>
                <c:pt idx="5032">
                  <c:v>6943.9999999999991</c:v>
                </c:pt>
                <c:pt idx="5033">
                  <c:v>6756.7500000000009</c:v>
                </c:pt>
                <c:pt idx="5034">
                  <c:v>4709.5999999999995</c:v>
                </c:pt>
                <c:pt idx="5035">
                  <c:v>11043.200000000003</c:v>
                </c:pt>
                <c:pt idx="5036">
                  <c:v>2223</c:v>
                </c:pt>
                <c:pt idx="5037">
                  <c:v>1311</c:v>
                </c:pt>
                <c:pt idx="5038">
                  <c:v>917.28000000000009</c:v>
                </c:pt>
                <c:pt idx="5039">
                  <c:v>390.32</c:v>
                </c:pt>
                <c:pt idx="5040">
                  <c:v>769.86</c:v>
                </c:pt>
                <c:pt idx="5041">
                  <c:v>1343.68</c:v>
                </c:pt>
                <c:pt idx="5042">
                  <c:v>2606.7999999999997</c:v>
                </c:pt>
                <c:pt idx="5043">
                  <c:v>803.69999999999993</c:v>
                </c:pt>
                <c:pt idx="5044">
                  <c:v>922.2</c:v>
                </c:pt>
                <c:pt idx="5045">
                  <c:v>271.32</c:v>
                </c:pt>
                <c:pt idx="5046">
                  <c:v>807.30000000000007</c:v>
                </c:pt>
                <c:pt idx="5047">
                  <c:v>1188.81</c:v>
                </c:pt>
                <c:pt idx="5048">
                  <c:v>2426.9699999999998</c:v>
                </c:pt>
                <c:pt idx="5049">
                  <c:v>879.06</c:v>
                </c:pt>
                <c:pt idx="5050">
                  <c:v>772.19999999999993</c:v>
                </c:pt>
                <c:pt idx="5051">
                  <c:v>166.4</c:v>
                </c:pt>
                <c:pt idx="5052">
                  <c:v>511.56</c:v>
                </c:pt>
                <c:pt idx="5053">
                  <c:v>990.00000000000011</c:v>
                </c:pt>
                <c:pt idx="5054">
                  <c:v>2166.7199999999998</c:v>
                </c:pt>
                <c:pt idx="5055">
                  <c:v>765.16</c:v>
                </c:pt>
                <c:pt idx="5056">
                  <c:v>641.5200000000001</c:v>
                </c:pt>
                <c:pt idx="5057">
                  <c:v>277.2</c:v>
                </c:pt>
                <c:pt idx="5058">
                  <c:v>357.2</c:v>
                </c:pt>
                <c:pt idx="5059">
                  <c:v>1253.07</c:v>
                </c:pt>
                <c:pt idx="5060">
                  <c:v>3369.5999999999995</c:v>
                </c:pt>
                <c:pt idx="5061">
                  <c:v>1440</c:v>
                </c:pt>
                <c:pt idx="5062">
                  <c:v>1065.96</c:v>
                </c:pt>
                <c:pt idx="5063">
                  <c:v>557.6</c:v>
                </c:pt>
                <c:pt idx="5064">
                  <c:v>792.54</c:v>
                </c:pt>
                <c:pt idx="5065">
                  <c:v>2136.96</c:v>
                </c:pt>
                <c:pt idx="5066">
                  <c:v>4010.04</c:v>
                </c:pt>
                <c:pt idx="5067">
                  <c:v>1811.04</c:v>
                </c:pt>
                <c:pt idx="5068">
                  <c:v>1242.3600000000001</c:v>
                </c:pt>
                <c:pt idx="5069">
                  <c:v>878.21999999999991</c:v>
                </c:pt>
                <c:pt idx="5070">
                  <c:v>954</c:v>
                </c:pt>
                <c:pt idx="5071">
                  <c:v>2427.6</c:v>
                </c:pt>
                <c:pt idx="5072">
                  <c:v>3573.5699999999997</c:v>
                </c:pt>
                <c:pt idx="5073">
                  <c:v>1854.72</c:v>
                </c:pt>
                <c:pt idx="5074">
                  <c:v>1489.9499999999998</c:v>
                </c:pt>
                <c:pt idx="5075">
                  <c:v>775.71999999999991</c:v>
                </c:pt>
                <c:pt idx="5076">
                  <c:v>1208.4000000000001</c:v>
                </c:pt>
                <c:pt idx="5077">
                  <c:v>3539.1600000000003</c:v>
                </c:pt>
                <c:pt idx="5078">
                  <c:v>3380.9999999999995</c:v>
                </c:pt>
                <c:pt idx="5079">
                  <c:v>2072.6999999999998</c:v>
                </c:pt>
                <c:pt idx="5080">
                  <c:v>1394</c:v>
                </c:pt>
                <c:pt idx="5081">
                  <c:v>857.31</c:v>
                </c:pt>
                <c:pt idx="5082">
                  <c:v>819.18</c:v>
                </c:pt>
                <c:pt idx="5083">
                  <c:v>2653.5600000000004</c:v>
                </c:pt>
                <c:pt idx="5084">
                  <c:v>3103.68</c:v>
                </c:pt>
                <c:pt idx="5085">
                  <c:v>1513.3999999999999</c:v>
                </c:pt>
                <c:pt idx="5086">
                  <c:v>856.89999999999986</c:v>
                </c:pt>
                <c:pt idx="5087">
                  <c:v>680.4</c:v>
                </c:pt>
                <c:pt idx="5088">
                  <c:v>692.64</c:v>
                </c:pt>
                <c:pt idx="5089">
                  <c:v>1748.76</c:v>
                </c:pt>
                <c:pt idx="5090">
                  <c:v>3300</c:v>
                </c:pt>
                <c:pt idx="5091">
                  <c:v>1561.1399999999999</c:v>
                </c:pt>
                <c:pt idx="5092">
                  <c:v>886.59999999999991</c:v>
                </c:pt>
                <c:pt idx="5093">
                  <c:v>520</c:v>
                </c:pt>
                <c:pt idx="5094">
                  <c:v>625.86</c:v>
                </c:pt>
                <c:pt idx="5095">
                  <c:v>2018.24</c:v>
                </c:pt>
                <c:pt idx="5096">
                  <c:v>2977.24</c:v>
                </c:pt>
                <c:pt idx="5097">
                  <c:v>1352</c:v>
                </c:pt>
                <c:pt idx="5098">
                  <c:v>1487.2</c:v>
                </c:pt>
                <c:pt idx="5099">
                  <c:v>1068.1199999999999</c:v>
                </c:pt>
                <c:pt idx="5100">
                  <c:v>885.6</c:v>
                </c:pt>
                <c:pt idx="5101">
                  <c:v>2279.34</c:v>
                </c:pt>
                <c:pt idx="5102">
                  <c:v>4106.88</c:v>
                </c:pt>
                <c:pt idx="5103">
                  <c:v>1961</c:v>
                </c:pt>
                <c:pt idx="5104">
                  <c:v>1768</c:v>
                </c:pt>
                <c:pt idx="5105">
                  <c:v>1118</c:v>
                </c:pt>
                <c:pt idx="5106">
                  <c:v>1166.3999999999999</c:v>
                </c:pt>
                <c:pt idx="5107">
                  <c:v>2742.75</c:v>
                </c:pt>
                <c:pt idx="5108">
                  <c:v>1131.8999999999999</c:v>
                </c:pt>
                <c:pt idx="5109">
                  <c:v>1474.77</c:v>
                </c:pt>
                <c:pt idx="5110">
                  <c:v>1737.2</c:v>
                </c:pt>
                <c:pt idx="5111">
                  <c:v>989.43000000000006</c:v>
                </c:pt>
                <c:pt idx="5112">
                  <c:v>1790.8799999999999</c:v>
                </c:pt>
                <c:pt idx="5113">
                  <c:v>4146.8100000000004</c:v>
                </c:pt>
                <c:pt idx="5114">
                  <c:v>1653.6000000000001</c:v>
                </c:pt>
                <c:pt idx="5115">
                  <c:v>1225.07</c:v>
                </c:pt>
                <c:pt idx="5116">
                  <c:v>879.06000000000006</c:v>
                </c:pt>
                <c:pt idx="5117">
                  <c:v>1710</c:v>
                </c:pt>
                <c:pt idx="5118">
                  <c:v>2333.7600000000002</c:v>
                </c:pt>
                <c:pt idx="5119">
                  <c:v>3973.4100000000003</c:v>
                </c:pt>
                <c:pt idx="5120">
                  <c:v>1690</c:v>
                </c:pt>
                <c:pt idx="5121">
                  <c:v>1046.73</c:v>
                </c:pt>
                <c:pt idx="5122">
                  <c:v>670.32</c:v>
                </c:pt>
                <c:pt idx="5123">
                  <c:v>1322.88</c:v>
                </c:pt>
                <c:pt idx="5124">
                  <c:v>1526.4</c:v>
                </c:pt>
                <c:pt idx="5125">
                  <c:v>3254.04</c:v>
                </c:pt>
                <c:pt idx="5126">
                  <c:v>1525</c:v>
                </c:pt>
                <c:pt idx="5127">
                  <c:v>1073.6000000000001</c:v>
                </c:pt>
                <c:pt idx="5128">
                  <c:v>765.16</c:v>
                </c:pt>
                <c:pt idx="5129">
                  <c:v>849.52</c:v>
                </c:pt>
                <c:pt idx="5130">
                  <c:v>1811.04</c:v>
                </c:pt>
                <c:pt idx="5131">
                  <c:v>4720</c:v>
                </c:pt>
                <c:pt idx="5132">
                  <c:v>1814.4000000000003</c:v>
                </c:pt>
                <c:pt idx="5133">
                  <c:v>1780.8000000000002</c:v>
                </c:pt>
                <c:pt idx="5134">
                  <c:v>1220.94</c:v>
                </c:pt>
                <c:pt idx="5135">
                  <c:v>1625.64</c:v>
                </c:pt>
                <c:pt idx="5136">
                  <c:v>2747</c:v>
                </c:pt>
                <c:pt idx="5137">
                  <c:v>5129.46</c:v>
                </c:pt>
                <c:pt idx="5138">
                  <c:v>3080</c:v>
                </c:pt>
                <c:pt idx="5139">
                  <c:v>1545.48</c:v>
                </c:pt>
                <c:pt idx="5140">
                  <c:v>1717.2</c:v>
                </c:pt>
                <c:pt idx="5141">
                  <c:v>1814.3999999999999</c:v>
                </c:pt>
                <c:pt idx="5142">
                  <c:v>3545.64</c:v>
                </c:pt>
                <c:pt idx="5143">
                  <c:v>5274.3600000000006</c:v>
                </c:pt>
                <c:pt idx="5144">
                  <c:v>3078.03</c:v>
                </c:pt>
                <c:pt idx="5145">
                  <c:v>1946.1599999999999</c:v>
                </c:pt>
                <c:pt idx="5146">
                  <c:v>1453.5</c:v>
                </c:pt>
                <c:pt idx="5147">
                  <c:v>2164.89</c:v>
                </c:pt>
                <c:pt idx="5148">
                  <c:v>3919.4999999999995</c:v>
                </c:pt>
                <c:pt idx="5149">
                  <c:v>4327.6500000000005</c:v>
                </c:pt>
                <c:pt idx="5150">
                  <c:v>2671.2000000000003</c:v>
                </c:pt>
                <c:pt idx="5151">
                  <c:v>1982.8799999999999</c:v>
                </c:pt>
                <c:pt idx="5152">
                  <c:v>1441.6000000000001</c:v>
                </c:pt>
                <c:pt idx="5153">
                  <c:v>1531.4</c:v>
                </c:pt>
                <c:pt idx="5154">
                  <c:v>2926.56</c:v>
                </c:pt>
                <c:pt idx="5155">
                  <c:v>4024.32</c:v>
                </c:pt>
                <c:pt idx="5156">
                  <c:v>2402.4</c:v>
                </c:pt>
                <c:pt idx="5157">
                  <c:v>1121</c:v>
                </c:pt>
                <c:pt idx="5158">
                  <c:v>1092</c:v>
                </c:pt>
                <c:pt idx="5159">
                  <c:v>1488</c:v>
                </c:pt>
                <c:pt idx="5160">
                  <c:v>2204.16</c:v>
                </c:pt>
                <c:pt idx="5161">
                  <c:v>3611.48</c:v>
                </c:pt>
                <c:pt idx="5162">
                  <c:v>2217.6000000000004</c:v>
                </c:pt>
                <c:pt idx="5163">
                  <c:v>1085.6000000000001</c:v>
                </c:pt>
                <c:pt idx="5164">
                  <c:v>892.07999999999993</c:v>
                </c:pt>
                <c:pt idx="5165">
                  <c:v>1093.3999999999999</c:v>
                </c:pt>
                <c:pt idx="5166">
                  <c:v>2423.6</c:v>
                </c:pt>
                <c:pt idx="5167">
                  <c:v>4014.7200000000003</c:v>
                </c:pt>
                <c:pt idx="5168">
                  <c:v>2198.34</c:v>
                </c:pt>
                <c:pt idx="5169">
                  <c:v>2139.9300000000003</c:v>
                </c:pt>
                <c:pt idx="5170">
                  <c:v>2120.4</c:v>
                </c:pt>
                <c:pt idx="5171">
                  <c:v>2004.4499999999998</c:v>
                </c:pt>
                <c:pt idx="5172">
                  <c:v>3139.08</c:v>
                </c:pt>
                <c:pt idx="5173">
                  <c:v>5642.8200000000006</c:v>
                </c:pt>
                <c:pt idx="5174">
                  <c:v>3158.4</c:v>
                </c:pt>
                <c:pt idx="5175">
                  <c:v>1366.8600000000001</c:v>
                </c:pt>
                <c:pt idx="5176">
                  <c:v>1546.71</c:v>
                </c:pt>
                <c:pt idx="5177">
                  <c:v>1667.8799999999999</c:v>
                </c:pt>
                <c:pt idx="5178">
                  <c:v>842.8</c:v>
                </c:pt>
                <c:pt idx="5179">
                  <c:v>634.79999999999995</c:v>
                </c:pt>
                <c:pt idx="5180">
                  <c:v>2789.6400000000003</c:v>
                </c:pt>
                <c:pt idx="5181">
                  <c:v>1698.84</c:v>
                </c:pt>
                <c:pt idx="5182">
                  <c:v>1317.1200000000001</c:v>
                </c:pt>
                <c:pt idx="5183">
                  <c:v>1488.96</c:v>
                </c:pt>
                <c:pt idx="5184">
                  <c:v>895.44</c:v>
                </c:pt>
                <c:pt idx="5185">
                  <c:v>535.79999999999995</c:v>
                </c:pt>
                <c:pt idx="5186">
                  <c:v>2468.4</c:v>
                </c:pt>
                <c:pt idx="5187">
                  <c:v>2376</c:v>
                </c:pt>
                <c:pt idx="5188">
                  <c:v>1523.34</c:v>
                </c:pt>
                <c:pt idx="5189">
                  <c:v>2245.23</c:v>
                </c:pt>
                <c:pt idx="5190">
                  <c:v>1291.68</c:v>
                </c:pt>
                <c:pt idx="5191">
                  <c:v>514.80000000000007</c:v>
                </c:pt>
                <c:pt idx="5192">
                  <c:v>2337.5</c:v>
                </c:pt>
                <c:pt idx="5193">
                  <c:v>2761.2</c:v>
                </c:pt>
                <c:pt idx="5194">
                  <c:v>1729.35</c:v>
                </c:pt>
                <c:pt idx="5195">
                  <c:v>2074.8000000000002</c:v>
                </c:pt>
                <c:pt idx="5196">
                  <c:v>1226.3999999999999</c:v>
                </c:pt>
                <c:pt idx="5197">
                  <c:v>589.68000000000006</c:v>
                </c:pt>
                <c:pt idx="5198">
                  <c:v>3102</c:v>
                </c:pt>
                <c:pt idx="5199">
                  <c:v>2981.46</c:v>
                </c:pt>
                <c:pt idx="5200">
                  <c:v>1875.72</c:v>
                </c:pt>
                <c:pt idx="5201">
                  <c:v>2195.2000000000003</c:v>
                </c:pt>
                <c:pt idx="5202">
                  <c:v>1664</c:v>
                </c:pt>
                <c:pt idx="5203">
                  <c:v>708.40000000000009</c:v>
                </c:pt>
                <c:pt idx="5204">
                  <c:v>5426.85</c:v>
                </c:pt>
                <c:pt idx="5205">
                  <c:v>5628</c:v>
                </c:pt>
                <c:pt idx="5206">
                  <c:v>3481.92</c:v>
                </c:pt>
                <c:pt idx="5207">
                  <c:v>4600.8</c:v>
                </c:pt>
                <c:pt idx="5208">
                  <c:v>3739.96</c:v>
                </c:pt>
                <c:pt idx="5209">
                  <c:v>2191.1999999999998</c:v>
                </c:pt>
                <c:pt idx="5210">
                  <c:v>8524.36</c:v>
                </c:pt>
                <c:pt idx="5211">
                  <c:v>5695.04</c:v>
                </c:pt>
                <c:pt idx="5212">
                  <c:v>5012.2800000000007</c:v>
                </c:pt>
                <c:pt idx="5213">
                  <c:v>4266</c:v>
                </c:pt>
                <c:pt idx="5214">
                  <c:v>3796</c:v>
                </c:pt>
                <c:pt idx="5215">
                  <c:v>3576</c:v>
                </c:pt>
                <c:pt idx="5216">
                  <c:v>7687.68</c:v>
                </c:pt>
                <c:pt idx="5217">
                  <c:v>6138.3</c:v>
                </c:pt>
                <c:pt idx="5218">
                  <c:v>5262.52</c:v>
                </c:pt>
                <c:pt idx="5219">
                  <c:v>4043.52</c:v>
                </c:pt>
                <c:pt idx="5220">
                  <c:v>3615.32</c:v>
                </c:pt>
                <c:pt idx="5221">
                  <c:v>2738.61</c:v>
                </c:pt>
                <c:pt idx="5222">
                  <c:v>3358.0800000000004</c:v>
                </c:pt>
                <c:pt idx="5223">
                  <c:v>3325.68</c:v>
                </c:pt>
                <c:pt idx="5224">
                  <c:v>3392.73</c:v>
                </c:pt>
                <c:pt idx="5225">
                  <c:v>2620.8000000000002</c:v>
                </c:pt>
                <c:pt idx="5226">
                  <c:v>2108</c:v>
                </c:pt>
                <c:pt idx="5227">
                  <c:v>1938.3</c:v>
                </c:pt>
                <c:pt idx="5228">
                  <c:v>3116.4</c:v>
                </c:pt>
                <c:pt idx="5229">
                  <c:v>2579.2000000000003</c:v>
                </c:pt>
                <c:pt idx="5230">
                  <c:v>2525.4000000000005</c:v>
                </c:pt>
                <c:pt idx="5231">
                  <c:v>1705.1999999999998</c:v>
                </c:pt>
                <c:pt idx="5232">
                  <c:v>1535.5</c:v>
                </c:pt>
                <c:pt idx="5233">
                  <c:v>1234.8000000000002</c:v>
                </c:pt>
                <c:pt idx="5234">
                  <c:v>2448</c:v>
                </c:pt>
                <c:pt idx="5235">
                  <c:v>2981.46</c:v>
                </c:pt>
                <c:pt idx="5236">
                  <c:v>3010.56</c:v>
                </c:pt>
                <c:pt idx="5237">
                  <c:v>2460</c:v>
                </c:pt>
                <c:pt idx="5238">
                  <c:v>2433.6</c:v>
                </c:pt>
                <c:pt idx="5239">
                  <c:v>2813.7</c:v>
                </c:pt>
                <c:pt idx="5240">
                  <c:v>5969.6</c:v>
                </c:pt>
                <c:pt idx="5241">
                  <c:v>5140.8</c:v>
                </c:pt>
                <c:pt idx="5242">
                  <c:v>4204.2000000000007</c:v>
                </c:pt>
                <c:pt idx="5243">
                  <c:v>3496.5</c:v>
                </c:pt>
                <c:pt idx="5244">
                  <c:v>3704.7499999999995</c:v>
                </c:pt>
                <c:pt idx="5245">
                  <c:v>2795.52</c:v>
                </c:pt>
                <c:pt idx="5246">
                  <c:v>6319</c:v>
                </c:pt>
                <c:pt idx="5247">
                  <c:v>1879.1</c:v>
                </c:pt>
                <c:pt idx="5248">
                  <c:v>2066.4</c:v>
                </c:pt>
                <c:pt idx="5249">
                  <c:v>2269.35</c:v>
                </c:pt>
                <c:pt idx="5250">
                  <c:v>1628.5499999999997</c:v>
                </c:pt>
                <c:pt idx="5251">
                  <c:v>1101.6000000000001</c:v>
                </c:pt>
                <c:pt idx="5252">
                  <c:v>3584.8400000000006</c:v>
                </c:pt>
                <c:pt idx="5253">
                  <c:v>2071.44</c:v>
                </c:pt>
                <c:pt idx="5254">
                  <c:v>1903.6499999999999</c:v>
                </c:pt>
                <c:pt idx="5255">
                  <c:v>2175.6</c:v>
                </c:pt>
                <c:pt idx="5256">
                  <c:v>1465.2</c:v>
                </c:pt>
                <c:pt idx="5257">
                  <c:v>998.4</c:v>
                </c:pt>
                <c:pt idx="5258">
                  <c:v>2944.0800000000004</c:v>
                </c:pt>
                <c:pt idx="5259">
                  <c:v>3017.6</c:v>
                </c:pt>
                <c:pt idx="5260">
                  <c:v>2204</c:v>
                </c:pt>
                <c:pt idx="5261">
                  <c:v>2917.55</c:v>
                </c:pt>
                <c:pt idx="5262">
                  <c:v>2216.7599999999998</c:v>
                </c:pt>
                <c:pt idx="5263">
                  <c:v>885.72</c:v>
                </c:pt>
                <c:pt idx="5264">
                  <c:v>3272.4</c:v>
                </c:pt>
                <c:pt idx="5265">
                  <c:v>3593.52</c:v>
                </c:pt>
                <c:pt idx="5266">
                  <c:v>2263.7999999999997</c:v>
                </c:pt>
                <c:pt idx="5267">
                  <c:v>3247.2</c:v>
                </c:pt>
                <c:pt idx="5268">
                  <c:v>1965.6</c:v>
                </c:pt>
                <c:pt idx="5269">
                  <c:v>1197.6999999999998</c:v>
                </c:pt>
                <c:pt idx="5270">
                  <c:v>4708.8</c:v>
                </c:pt>
                <c:pt idx="5271">
                  <c:v>3865.7</c:v>
                </c:pt>
                <c:pt idx="5272">
                  <c:v>3072</c:v>
                </c:pt>
                <c:pt idx="5273">
                  <c:v>3159.45</c:v>
                </c:pt>
                <c:pt idx="5274">
                  <c:v>2232.56</c:v>
                </c:pt>
                <c:pt idx="5275">
                  <c:v>1131.52</c:v>
                </c:pt>
                <c:pt idx="5276">
                  <c:v>6722.7800000000007</c:v>
                </c:pt>
                <c:pt idx="5277">
                  <c:v>6121.3499999999995</c:v>
                </c:pt>
                <c:pt idx="5278">
                  <c:v>4547.2</c:v>
                </c:pt>
                <c:pt idx="5279">
                  <c:v>7224</c:v>
                </c:pt>
                <c:pt idx="5280">
                  <c:v>5012.7</c:v>
                </c:pt>
                <c:pt idx="5281">
                  <c:v>3588.48</c:v>
                </c:pt>
                <c:pt idx="5282">
                  <c:v>12574.240000000002</c:v>
                </c:pt>
                <c:pt idx="5283">
                  <c:v>9531.7199999999993</c:v>
                </c:pt>
                <c:pt idx="5284">
                  <c:v>7920</c:v>
                </c:pt>
                <c:pt idx="5285">
                  <c:v>7151.76</c:v>
                </c:pt>
                <c:pt idx="5286">
                  <c:v>6346.8</c:v>
                </c:pt>
                <c:pt idx="5287">
                  <c:v>5553.6</c:v>
                </c:pt>
                <c:pt idx="5288">
                  <c:v>9383.9100000000017</c:v>
                </c:pt>
                <c:pt idx="5289">
                  <c:v>7597.7099999999991</c:v>
                </c:pt>
                <c:pt idx="5290">
                  <c:v>5551.7</c:v>
                </c:pt>
                <c:pt idx="5291">
                  <c:v>6339.0599999999995</c:v>
                </c:pt>
                <c:pt idx="5292">
                  <c:v>4624.62</c:v>
                </c:pt>
                <c:pt idx="5293">
                  <c:v>3280.42</c:v>
                </c:pt>
                <c:pt idx="5294">
                  <c:v>4087.2600000000007</c:v>
                </c:pt>
                <c:pt idx="5295">
                  <c:v>3248</c:v>
                </c:pt>
                <c:pt idx="5296">
                  <c:v>2997</c:v>
                </c:pt>
                <c:pt idx="5297">
                  <c:v>1822.4999999999998</c:v>
                </c:pt>
                <c:pt idx="5298">
                  <c:v>1544.4</c:v>
                </c:pt>
                <c:pt idx="5299">
                  <c:v>1468.16</c:v>
                </c:pt>
                <c:pt idx="5300">
                  <c:v>2103.75</c:v>
                </c:pt>
                <c:pt idx="5301">
                  <c:v>2068</c:v>
                </c:pt>
                <c:pt idx="5302">
                  <c:v>3228.48</c:v>
                </c:pt>
                <c:pt idx="5303">
                  <c:v>2525.6</c:v>
                </c:pt>
                <c:pt idx="5304">
                  <c:v>2362.83</c:v>
                </c:pt>
                <c:pt idx="5305">
                  <c:v>1792.42</c:v>
                </c:pt>
                <c:pt idx="5306">
                  <c:v>3920.8000000000006</c:v>
                </c:pt>
                <c:pt idx="5307">
                  <c:v>3515.2000000000003</c:v>
                </c:pt>
                <c:pt idx="5308">
                  <c:v>3591</c:v>
                </c:pt>
                <c:pt idx="5309">
                  <c:v>3194.31</c:v>
                </c:pt>
                <c:pt idx="5310">
                  <c:v>4128</c:v>
                </c:pt>
                <c:pt idx="5311">
                  <c:v>2864.4000000000005</c:v>
                </c:pt>
                <c:pt idx="5312">
                  <c:v>8219.880000000001</c:v>
                </c:pt>
                <c:pt idx="5313">
                  <c:v>6220.8</c:v>
                </c:pt>
                <c:pt idx="5314">
                  <c:v>5740</c:v>
                </c:pt>
                <c:pt idx="5315">
                  <c:v>5220</c:v>
                </c:pt>
                <c:pt idx="5316">
                  <c:v>5756.4</c:v>
                </c:pt>
                <c:pt idx="5317">
                  <c:v>4424.7</c:v>
                </c:pt>
                <c:pt idx="5318">
                  <c:v>7464.6</c:v>
                </c:pt>
                <c:pt idx="5319">
                  <c:v>5750.2500000000009</c:v>
                </c:pt>
                <c:pt idx="5320">
                  <c:v>3908.52</c:v>
                </c:pt>
                <c:pt idx="5321">
                  <c:v>2055.04</c:v>
                </c:pt>
                <c:pt idx="5322">
                  <c:v>2199.65</c:v>
                </c:pt>
                <c:pt idx="5323">
                  <c:v>3786.7499999999995</c:v>
                </c:pt>
                <c:pt idx="5324">
                  <c:v>5033.6000000000004</c:v>
                </c:pt>
                <c:pt idx="5325">
                  <c:v>5662.8</c:v>
                </c:pt>
                <c:pt idx="5326">
                  <c:v>2840.04</c:v>
                </c:pt>
                <c:pt idx="5327">
                  <c:v>2124.54</c:v>
                </c:pt>
                <c:pt idx="5328">
                  <c:v>2066.8199999999997</c:v>
                </c:pt>
                <c:pt idx="5329">
                  <c:v>3541.9999999999995</c:v>
                </c:pt>
                <c:pt idx="5330">
                  <c:v>4892.16</c:v>
                </c:pt>
                <c:pt idx="5331">
                  <c:v>6541.920000000001</c:v>
                </c:pt>
                <c:pt idx="5332">
                  <c:v>3339.6</c:v>
                </c:pt>
                <c:pt idx="5333">
                  <c:v>1912.6799999999998</c:v>
                </c:pt>
                <c:pt idx="5334">
                  <c:v>1694.9399999999998</c:v>
                </c:pt>
                <c:pt idx="5335">
                  <c:v>3323.67</c:v>
                </c:pt>
                <c:pt idx="5336">
                  <c:v>4153.8</c:v>
                </c:pt>
                <c:pt idx="5337">
                  <c:v>5832.9600000000009</c:v>
                </c:pt>
                <c:pt idx="5338">
                  <c:v>2844.45</c:v>
                </c:pt>
                <c:pt idx="5339">
                  <c:v>1860.48</c:v>
                </c:pt>
                <c:pt idx="5340">
                  <c:v>2047.9499999999998</c:v>
                </c:pt>
                <c:pt idx="5341">
                  <c:v>2914</c:v>
                </c:pt>
                <c:pt idx="5342">
                  <c:v>4157.4000000000005</c:v>
                </c:pt>
                <c:pt idx="5343">
                  <c:v>7830</c:v>
                </c:pt>
                <c:pt idx="5344">
                  <c:v>4010.5099999999998</c:v>
                </c:pt>
                <c:pt idx="5345">
                  <c:v>2822.4</c:v>
                </c:pt>
                <c:pt idx="5346">
                  <c:v>2444</c:v>
                </c:pt>
                <c:pt idx="5347">
                  <c:v>3759.2799999999997</c:v>
                </c:pt>
                <c:pt idx="5348">
                  <c:v>6281.7300000000005</c:v>
                </c:pt>
                <c:pt idx="5349">
                  <c:v>8689.52</c:v>
                </c:pt>
                <c:pt idx="5350">
                  <c:v>4536</c:v>
                </c:pt>
                <c:pt idx="5351">
                  <c:v>2736</c:v>
                </c:pt>
                <c:pt idx="5352">
                  <c:v>2892.96</c:v>
                </c:pt>
                <c:pt idx="5353">
                  <c:v>4557</c:v>
                </c:pt>
                <c:pt idx="5354">
                  <c:v>7743.18</c:v>
                </c:pt>
                <c:pt idx="5355">
                  <c:v>8015.1500000000005</c:v>
                </c:pt>
                <c:pt idx="5356">
                  <c:v>4939.2</c:v>
                </c:pt>
                <c:pt idx="5357">
                  <c:v>3016.6499999999996</c:v>
                </c:pt>
                <c:pt idx="5358">
                  <c:v>3418.5</c:v>
                </c:pt>
                <c:pt idx="5359">
                  <c:v>4791.3599999999997</c:v>
                </c:pt>
                <c:pt idx="5360">
                  <c:v>8322.6</c:v>
                </c:pt>
                <c:pt idx="5361">
                  <c:v>8680</c:v>
                </c:pt>
                <c:pt idx="5362">
                  <c:v>5197.4999999999991</c:v>
                </c:pt>
                <c:pt idx="5363">
                  <c:v>3451.68</c:v>
                </c:pt>
                <c:pt idx="5364">
                  <c:v>2460</c:v>
                </c:pt>
                <c:pt idx="5365">
                  <c:v>3719.04</c:v>
                </c:pt>
                <c:pt idx="5366">
                  <c:v>7194</c:v>
                </c:pt>
                <c:pt idx="5367">
                  <c:v>7021.0000000000009</c:v>
                </c:pt>
                <c:pt idx="5368">
                  <c:v>3520.7999999999997</c:v>
                </c:pt>
                <c:pt idx="5369">
                  <c:v>1980.3</c:v>
                </c:pt>
                <c:pt idx="5370">
                  <c:v>2471.48</c:v>
                </c:pt>
                <c:pt idx="5371">
                  <c:v>3206.8799999999997</c:v>
                </c:pt>
                <c:pt idx="5372">
                  <c:v>5522.4</c:v>
                </c:pt>
                <c:pt idx="5373">
                  <c:v>6757.920000000001</c:v>
                </c:pt>
                <c:pt idx="5374">
                  <c:v>3300.9599999999996</c:v>
                </c:pt>
                <c:pt idx="5375">
                  <c:v>2520.8000000000002</c:v>
                </c:pt>
                <c:pt idx="5376">
                  <c:v>2490.75</c:v>
                </c:pt>
                <c:pt idx="5377">
                  <c:v>4159.5</c:v>
                </c:pt>
                <c:pt idx="5378">
                  <c:v>6190.08</c:v>
                </c:pt>
                <c:pt idx="5379">
                  <c:v>6683.6</c:v>
                </c:pt>
                <c:pt idx="5380">
                  <c:v>3889.62</c:v>
                </c:pt>
                <c:pt idx="5381">
                  <c:v>2381.4</c:v>
                </c:pt>
                <c:pt idx="5382">
                  <c:v>2707.2000000000003</c:v>
                </c:pt>
                <c:pt idx="5383">
                  <c:v>4296.5999999999995</c:v>
                </c:pt>
                <c:pt idx="5384">
                  <c:v>7659.52</c:v>
                </c:pt>
                <c:pt idx="5385">
                  <c:v>8383.9000000000015</c:v>
                </c:pt>
                <c:pt idx="5386">
                  <c:v>4309.5</c:v>
                </c:pt>
                <c:pt idx="5387">
                  <c:v>3305.6400000000003</c:v>
                </c:pt>
                <c:pt idx="5388">
                  <c:v>3431.7</c:v>
                </c:pt>
                <c:pt idx="5389">
                  <c:v>4278</c:v>
                </c:pt>
                <c:pt idx="5390">
                  <c:v>8037.12</c:v>
                </c:pt>
                <c:pt idx="5391">
                  <c:v>5307.12</c:v>
                </c:pt>
                <c:pt idx="5392">
                  <c:v>2737.7999999999997</c:v>
                </c:pt>
                <c:pt idx="5393">
                  <c:v>2338.56</c:v>
                </c:pt>
                <c:pt idx="5394">
                  <c:v>2093.3799999999997</c:v>
                </c:pt>
                <c:pt idx="5395">
                  <c:v>3197.2499999999995</c:v>
                </c:pt>
                <c:pt idx="5396">
                  <c:v>2371.2000000000003</c:v>
                </c:pt>
                <c:pt idx="5397">
                  <c:v>5371.66</c:v>
                </c:pt>
                <c:pt idx="5398">
                  <c:v>2199.65</c:v>
                </c:pt>
                <c:pt idx="5399">
                  <c:v>2032.03</c:v>
                </c:pt>
                <c:pt idx="5400">
                  <c:v>1889.28</c:v>
                </c:pt>
                <c:pt idx="5401">
                  <c:v>2794.1499999999996</c:v>
                </c:pt>
                <c:pt idx="5402">
                  <c:v>2578.6800000000003</c:v>
                </c:pt>
                <c:pt idx="5403">
                  <c:v>5608.8</c:v>
                </c:pt>
                <c:pt idx="5404">
                  <c:v>2132.6799999999998</c:v>
                </c:pt>
                <c:pt idx="5405">
                  <c:v>1810.35</c:v>
                </c:pt>
                <c:pt idx="5406">
                  <c:v>1737.12</c:v>
                </c:pt>
                <c:pt idx="5407">
                  <c:v>2664.8999999999996</c:v>
                </c:pt>
                <c:pt idx="5408">
                  <c:v>2258.85</c:v>
                </c:pt>
                <c:pt idx="5409">
                  <c:v>5029.4399999999996</c:v>
                </c:pt>
                <c:pt idx="5410">
                  <c:v>2456.9999999999995</c:v>
                </c:pt>
                <c:pt idx="5411">
                  <c:v>1867.6</c:v>
                </c:pt>
                <c:pt idx="5412">
                  <c:v>1845.6899999999998</c:v>
                </c:pt>
                <c:pt idx="5413">
                  <c:v>2092.44</c:v>
                </c:pt>
                <c:pt idx="5414">
                  <c:v>1877.3999999999999</c:v>
                </c:pt>
                <c:pt idx="5415">
                  <c:v>7195.5</c:v>
                </c:pt>
                <c:pt idx="5416">
                  <c:v>2492.8000000000002</c:v>
                </c:pt>
                <c:pt idx="5417">
                  <c:v>2770.95</c:v>
                </c:pt>
                <c:pt idx="5418">
                  <c:v>2554.5</c:v>
                </c:pt>
                <c:pt idx="5419">
                  <c:v>2513.6999999999998</c:v>
                </c:pt>
                <c:pt idx="5420">
                  <c:v>3244.8</c:v>
                </c:pt>
                <c:pt idx="5421">
                  <c:v>7158.06</c:v>
                </c:pt>
                <c:pt idx="5422">
                  <c:v>2892.96</c:v>
                </c:pt>
                <c:pt idx="5423">
                  <c:v>2240.1</c:v>
                </c:pt>
                <c:pt idx="5424">
                  <c:v>2500.3999999999996</c:v>
                </c:pt>
                <c:pt idx="5425">
                  <c:v>2910.6</c:v>
                </c:pt>
                <c:pt idx="5426">
                  <c:v>3015.5</c:v>
                </c:pt>
                <c:pt idx="5427">
                  <c:v>7004.16</c:v>
                </c:pt>
                <c:pt idx="5428">
                  <c:v>3083.96</c:v>
                </c:pt>
                <c:pt idx="5429">
                  <c:v>2717.7599999999998</c:v>
                </c:pt>
                <c:pt idx="5430">
                  <c:v>2749.5</c:v>
                </c:pt>
                <c:pt idx="5431">
                  <c:v>2761.92</c:v>
                </c:pt>
                <c:pt idx="5432">
                  <c:v>3598.56</c:v>
                </c:pt>
                <c:pt idx="5433">
                  <c:v>7670.4000000000005</c:v>
                </c:pt>
                <c:pt idx="5434">
                  <c:v>2873.69</c:v>
                </c:pt>
                <c:pt idx="5435">
                  <c:v>2445.2999999999997</c:v>
                </c:pt>
                <c:pt idx="5436">
                  <c:v>2737.14</c:v>
                </c:pt>
                <c:pt idx="5437">
                  <c:v>2697.7999999999997</c:v>
                </c:pt>
                <c:pt idx="5438">
                  <c:v>4076.8</c:v>
                </c:pt>
                <c:pt idx="5439">
                  <c:v>6389.76</c:v>
                </c:pt>
                <c:pt idx="5440">
                  <c:v>2838</c:v>
                </c:pt>
                <c:pt idx="5441">
                  <c:v>2394.7599999999998</c:v>
                </c:pt>
                <c:pt idx="5442">
                  <c:v>2513.6999999999998</c:v>
                </c:pt>
                <c:pt idx="5443">
                  <c:v>2580</c:v>
                </c:pt>
                <c:pt idx="5444">
                  <c:v>3619.2000000000003</c:v>
                </c:pt>
                <c:pt idx="5445">
                  <c:v>6464</c:v>
                </c:pt>
                <c:pt idx="5446">
                  <c:v>3062.4</c:v>
                </c:pt>
                <c:pt idx="5447">
                  <c:v>2415</c:v>
                </c:pt>
                <c:pt idx="5448">
                  <c:v>2244.3399999999997</c:v>
                </c:pt>
                <c:pt idx="5449">
                  <c:v>3041.28</c:v>
                </c:pt>
                <c:pt idx="5450">
                  <c:v>3052.5</c:v>
                </c:pt>
                <c:pt idx="5451">
                  <c:v>7047.94</c:v>
                </c:pt>
                <c:pt idx="5452">
                  <c:v>3016.02</c:v>
                </c:pt>
                <c:pt idx="5453">
                  <c:v>3066</c:v>
                </c:pt>
                <c:pt idx="5454">
                  <c:v>2778.2999999999997</c:v>
                </c:pt>
                <c:pt idx="5455">
                  <c:v>2990.1299999999997</c:v>
                </c:pt>
                <c:pt idx="5456">
                  <c:v>3453.4500000000003</c:v>
                </c:pt>
                <c:pt idx="5457">
                  <c:v>7105.28</c:v>
                </c:pt>
                <c:pt idx="5458">
                  <c:v>3030.72</c:v>
                </c:pt>
                <c:pt idx="5459">
                  <c:v>3339.6</c:v>
                </c:pt>
                <c:pt idx="5460">
                  <c:v>2910.6</c:v>
                </c:pt>
                <c:pt idx="5461">
                  <c:v>3523.4999999999995</c:v>
                </c:pt>
                <c:pt idx="5462">
                  <c:v>3507.8399999999997</c:v>
                </c:pt>
                <c:pt idx="5463">
                  <c:v>1213.9399999999998</c:v>
                </c:pt>
                <c:pt idx="5464">
                  <c:v>1738.8</c:v>
                </c:pt>
                <c:pt idx="5465">
                  <c:v>1597.05</c:v>
                </c:pt>
                <c:pt idx="5466">
                  <c:v>964.43999999999994</c:v>
                </c:pt>
                <c:pt idx="5467">
                  <c:v>963.9</c:v>
                </c:pt>
                <c:pt idx="5468">
                  <c:v>1983.6</c:v>
                </c:pt>
                <c:pt idx="5469">
                  <c:v>1403.4599999999998</c:v>
                </c:pt>
                <c:pt idx="5470">
                  <c:v>1700.9999999999998</c:v>
                </c:pt>
                <c:pt idx="5471">
                  <c:v>1544.3999999999999</c:v>
                </c:pt>
                <c:pt idx="5472">
                  <c:v>1102</c:v>
                </c:pt>
                <c:pt idx="5473">
                  <c:v>877.80000000000007</c:v>
                </c:pt>
                <c:pt idx="5474">
                  <c:v>1323.54</c:v>
                </c:pt>
                <c:pt idx="5475">
                  <c:v>2553.98</c:v>
                </c:pt>
                <c:pt idx="5476">
                  <c:v>1797.75</c:v>
                </c:pt>
                <c:pt idx="5477">
                  <c:v>2271.36</c:v>
                </c:pt>
                <c:pt idx="5478">
                  <c:v>1435.1999999999998</c:v>
                </c:pt>
                <c:pt idx="5479">
                  <c:v>795.6</c:v>
                </c:pt>
                <c:pt idx="5480">
                  <c:v>1605.24</c:v>
                </c:pt>
                <c:pt idx="5481">
                  <c:v>3095.04</c:v>
                </c:pt>
                <c:pt idx="5482">
                  <c:v>1954.08</c:v>
                </c:pt>
                <c:pt idx="5483">
                  <c:v>2374.0500000000002</c:v>
                </c:pt>
                <c:pt idx="5484">
                  <c:v>1105.4399999999998</c:v>
                </c:pt>
                <c:pt idx="5485">
                  <c:v>874.65</c:v>
                </c:pt>
                <c:pt idx="5486">
                  <c:v>2196.48</c:v>
                </c:pt>
                <c:pt idx="5487">
                  <c:v>2645</c:v>
                </c:pt>
                <c:pt idx="5488">
                  <c:v>2249.1</c:v>
                </c:pt>
                <c:pt idx="5489">
                  <c:v>2200</c:v>
                </c:pt>
                <c:pt idx="5490">
                  <c:v>1621.5</c:v>
                </c:pt>
                <c:pt idx="5491">
                  <c:v>1164.24</c:v>
                </c:pt>
                <c:pt idx="5492">
                  <c:v>3660.16</c:v>
                </c:pt>
                <c:pt idx="5493">
                  <c:v>5804.03</c:v>
                </c:pt>
                <c:pt idx="5494">
                  <c:v>5019.5199999999995</c:v>
                </c:pt>
                <c:pt idx="5495">
                  <c:v>6832.8</c:v>
                </c:pt>
                <c:pt idx="5496">
                  <c:v>5009.76</c:v>
                </c:pt>
                <c:pt idx="5497">
                  <c:v>4296.24</c:v>
                </c:pt>
                <c:pt idx="5498">
                  <c:v>6988.8</c:v>
                </c:pt>
                <c:pt idx="5499">
                  <c:v>10072.5</c:v>
                </c:pt>
                <c:pt idx="5500">
                  <c:v>8221.5</c:v>
                </c:pt>
                <c:pt idx="5501">
                  <c:v>7043.4</c:v>
                </c:pt>
                <c:pt idx="5502">
                  <c:v>5620.28</c:v>
                </c:pt>
                <c:pt idx="5503">
                  <c:v>7573.5000000000009</c:v>
                </c:pt>
                <c:pt idx="5504">
                  <c:v>6912</c:v>
                </c:pt>
                <c:pt idx="5505">
                  <c:v>8964</c:v>
                </c:pt>
                <c:pt idx="5506">
                  <c:v>7368.96</c:v>
                </c:pt>
                <c:pt idx="5507">
                  <c:v>6259.6799999999994</c:v>
                </c:pt>
                <c:pt idx="5508">
                  <c:v>3589.74</c:v>
                </c:pt>
                <c:pt idx="5509">
                  <c:v>3459.84</c:v>
                </c:pt>
                <c:pt idx="5510">
                  <c:v>2299.5</c:v>
                </c:pt>
                <c:pt idx="5511">
                  <c:v>2599</c:v>
                </c:pt>
                <c:pt idx="5512">
                  <c:v>2702.9599999999996</c:v>
                </c:pt>
                <c:pt idx="5513">
                  <c:v>1435.85</c:v>
                </c:pt>
                <c:pt idx="5514">
                  <c:v>1190.7</c:v>
                </c:pt>
                <c:pt idx="5515">
                  <c:v>1624</c:v>
                </c:pt>
                <c:pt idx="5516">
                  <c:v>1264.2</c:v>
                </c:pt>
                <c:pt idx="5517">
                  <c:v>1744.1999999999998</c:v>
                </c:pt>
                <c:pt idx="5518">
                  <c:v>3548.58</c:v>
                </c:pt>
                <c:pt idx="5519">
                  <c:v>2010.1999999999998</c:v>
                </c:pt>
                <c:pt idx="5520">
                  <c:v>1968.82</c:v>
                </c:pt>
                <c:pt idx="5521">
                  <c:v>2489.94</c:v>
                </c:pt>
                <c:pt idx="5522">
                  <c:v>2647.92</c:v>
                </c:pt>
                <c:pt idx="5523">
                  <c:v>3059.7</c:v>
                </c:pt>
                <c:pt idx="5524">
                  <c:v>3892.0699999999997</c:v>
                </c:pt>
                <c:pt idx="5525">
                  <c:v>2848.3199999999997</c:v>
                </c:pt>
                <c:pt idx="5526">
                  <c:v>2820.48</c:v>
                </c:pt>
                <c:pt idx="5527">
                  <c:v>4456.6500000000005</c:v>
                </c:pt>
                <c:pt idx="5528">
                  <c:v>4410.4000000000005</c:v>
                </c:pt>
                <c:pt idx="5529">
                  <c:v>6345</c:v>
                </c:pt>
                <c:pt idx="5530">
                  <c:v>7492.4999999999991</c:v>
                </c:pt>
                <c:pt idx="5531">
                  <c:v>4730.88</c:v>
                </c:pt>
                <c:pt idx="5532">
                  <c:v>5360</c:v>
                </c:pt>
                <c:pt idx="5533">
                  <c:v>4883.76</c:v>
                </c:pt>
                <c:pt idx="5534">
                  <c:v>5289</c:v>
                </c:pt>
                <c:pt idx="5535">
                  <c:v>4210.22</c:v>
                </c:pt>
                <c:pt idx="5536">
                  <c:v>2670.36</c:v>
                </c:pt>
                <c:pt idx="5537">
                  <c:v>1370.8000000000002</c:v>
                </c:pt>
                <c:pt idx="5538">
                  <c:v>1682</c:v>
                </c:pt>
                <c:pt idx="5539">
                  <c:v>2727.92</c:v>
                </c:pt>
                <c:pt idx="5540">
                  <c:v>3096.7200000000003</c:v>
                </c:pt>
                <c:pt idx="5541">
                  <c:v>4284</c:v>
                </c:pt>
                <c:pt idx="5542">
                  <c:v>2007.72</c:v>
                </c:pt>
                <c:pt idx="5543">
                  <c:v>1483.5</c:v>
                </c:pt>
                <c:pt idx="5544">
                  <c:v>1495.48</c:v>
                </c:pt>
                <c:pt idx="5545">
                  <c:v>2841.2999999999997</c:v>
                </c:pt>
                <c:pt idx="5546">
                  <c:v>3051.1800000000003</c:v>
                </c:pt>
                <c:pt idx="5547">
                  <c:v>4479.84</c:v>
                </c:pt>
                <c:pt idx="5548">
                  <c:v>2177.2800000000002</c:v>
                </c:pt>
                <c:pt idx="5549">
                  <c:v>1240</c:v>
                </c:pt>
                <c:pt idx="5550">
                  <c:v>1266.72</c:v>
                </c:pt>
                <c:pt idx="5551">
                  <c:v>2101.84</c:v>
                </c:pt>
                <c:pt idx="5552">
                  <c:v>3256.11</c:v>
                </c:pt>
                <c:pt idx="5553">
                  <c:v>3475.2</c:v>
                </c:pt>
                <c:pt idx="5554">
                  <c:v>2235.54</c:v>
                </c:pt>
                <c:pt idx="5555">
                  <c:v>1530.8999999999999</c:v>
                </c:pt>
                <c:pt idx="5556">
                  <c:v>1604.4799999999998</c:v>
                </c:pt>
                <c:pt idx="5557">
                  <c:v>2700</c:v>
                </c:pt>
                <c:pt idx="5558">
                  <c:v>3880.5600000000004</c:v>
                </c:pt>
                <c:pt idx="5559">
                  <c:v>6060.96</c:v>
                </c:pt>
                <c:pt idx="5560">
                  <c:v>3877.4999999999995</c:v>
                </c:pt>
                <c:pt idx="5561">
                  <c:v>2340.8000000000002</c:v>
                </c:pt>
                <c:pt idx="5562">
                  <c:v>2646</c:v>
                </c:pt>
                <c:pt idx="5563">
                  <c:v>3417.44</c:v>
                </c:pt>
                <c:pt idx="5564">
                  <c:v>5775.0000000000009</c:v>
                </c:pt>
                <c:pt idx="5565">
                  <c:v>6641.44</c:v>
                </c:pt>
                <c:pt idx="5566">
                  <c:v>4148.2800000000007</c:v>
                </c:pt>
                <c:pt idx="5567">
                  <c:v>2489.52</c:v>
                </c:pt>
                <c:pt idx="5568">
                  <c:v>3261.12</c:v>
                </c:pt>
                <c:pt idx="5569">
                  <c:v>4765.2</c:v>
                </c:pt>
                <c:pt idx="5570">
                  <c:v>6591</c:v>
                </c:pt>
                <c:pt idx="5571">
                  <c:v>7695</c:v>
                </c:pt>
                <c:pt idx="5572">
                  <c:v>5108.67</c:v>
                </c:pt>
                <c:pt idx="5573">
                  <c:v>3581.0999999999995</c:v>
                </c:pt>
                <c:pt idx="5574">
                  <c:v>3341.7</c:v>
                </c:pt>
                <c:pt idx="5575">
                  <c:v>3938.2200000000003</c:v>
                </c:pt>
                <c:pt idx="5576">
                  <c:v>8983.8000000000011</c:v>
                </c:pt>
                <c:pt idx="5577">
                  <c:v>9257.6</c:v>
                </c:pt>
                <c:pt idx="5578">
                  <c:v>4875</c:v>
                </c:pt>
                <c:pt idx="5579">
                  <c:v>2540.16</c:v>
                </c:pt>
                <c:pt idx="5580">
                  <c:v>2172.6</c:v>
                </c:pt>
                <c:pt idx="5581">
                  <c:v>3005.1000000000004</c:v>
                </c:pt>
                <c:pt idx="5582">
                  <c:v>5385.6</c:v>
                </c:pt>
                <c:pt idx="5583">
                  <c:v>6138.72</c:v>
                </c:pt>
                <c:pt idx="5584">
                  <c:v>3283.38</c:v>
                </c:pt>
                <c:pt idx="5585">
                  <c:v>2070.6</c:v>
                </c:pt>
                <c:pt idx="5586">
                  <c:v>1820.6999999999998</c:v>
                </c:pt>
                <c:pt idx="5587">
                  <c:v>2624</c:v>
                </c:pt>
                <c:pt idx="5588">
                  <c:v>5397.6</c:v>
                </c:pt>
                <c:pt idx="5589">
                  <c:v>6725.25</c:v>
                </c:pt>
                <c:pt idx="5590">
                  <c:v>3151.29</c:v>
                </c:pt>
                <c:pt idx="5591">
                  <c:v>2047.9499999999998</c:v>
                </c:pt>
                <c:pt idx="5592">
                  <c:v>2204</c:v>
                </c:pt>
                <c:pt idx="5593">
                  <c:v>2956.7999999999997</c:v>
                </c:pt>
                <c:pt idx="5594">
                  <c:v>4986.8</c:v>
                </c:pt>
                <c:pt idx="5595">
                  <c:v>6050.52</c:v>
                </c:pt>
                <c:pt idx="5596">
                  <c:v>3349.4999999999995</c:v>
                </c:pt>
                <c:pt idx="5597">
                  <c:v>2321.9999999999995</c:v>
                </c:pt>
                <c:pt idx="5598">
                  <c:v>2772.42</c:v>
                </c:pt>
                <c:pt idx="5599">
                  <c:v>4088.6999999999994</c:v>
                </c:pt>
                <c:pt idx="5600">
                  <c:v>6879.9900000000007</c:v>
                </c:pt>
                <c:pt idx="5601">
                  <c:v>8555.25</c:v>
                </c:pt>
                <c:pt idx="5602">
                  <c:v>4290.88</c:v>
                </c:pt>
                <c:pt idx="5603">
                  <c:v>3628.7999999999997</c:v>
                </c:pt>
                <c:pt idx="5604">
                  <c:v>3179.52</c:v>
                </c:pt>
                <c:pt idx="5605">
                  <c:v>4089.8</c:v>
                </c:pt>
                <c:pt idx="5606">
                  <c:v>6251.05</c:v>
                </c:pt>
                <c:pt idx="5607">
                  <c:v>2106</c:v>
                </c:pt>
                <c:pt idx="5608">
                  <c:v>1676.49</c:v>
                </c:pt>
                <c:pt idx="5609">
                  <c:v>1051.6499999999999</c:v>
                </c:pt>
                <c:pt idx="5610">
                  <c:v>960.96</c:v>
                </c:pt>
                <c:pt idx="5611">
                  <c:v>1872.78</c:v>
                </c:pt>
                <c:pt idx="5612">
                  <c:v>2247.21</c:v>
                </c:pt>
                <c:pt idx="5613">
                  <c:v>2797.34</c:v>
                </c:pt>
                <c:pt idx="5614">
                  <c:v>1289.68</c:v>
                </c:pt>
                <c:pt idx="5615">
                  <c:v>966.14999999999986</c:v>
                </c:pt>
                <c:pt idx="5616">
                  <c:v>873.6</c:v>
                </c:pt>
                <c:pt idx="5617">
                  <c:v>1504.8</c:v>
                </c:pt>
                <c:pt idx="5618">
                  <c:v>2116.8000000000002</c:v>
                </c:pt>
                <c:pt idx="5619">
                  <c:v>3225.2400000000002</c:v>
                </c:pt>
                <c:pt idx="5620">
                  <c:v>1331.1</c:v>
                </c:pt>
                <c:pt idx="5621">
                  <c:v>1005.0999999999999</c:v>
                </c:pt>
                <c:pt idx="5622">
                  <c:v>771.12</c:v>
                </c:pt>
                <c:pt idx="5623">
                  <c:v>1506.75</c:v>
                </c:pt>
                <c:pt idx="5624">
                  <c:v>2254.2000000000003</c:v>
                </c:pt>
                <c:pt idx="5625">
                  <c:v>2471.04</c:v>
                </c:pt>
                <c:pt idx="5626">
                  <c:v>952.56</c:v>
                </c:pt>
                <c:pt idx="5627">
                  <c:v>732.06</c:v>
                </c:pt>
                <c:pt idx="5628">
                  <c:v>621.92000000000007</c:v>
                </c:pt>
                <c:pt idx="5629">
                  <c:v>1053</c:v>
                </c:pt>
                <c:pt idx="5630">
                  <c:v>1793.3999999999999</c:v>
                </c:pt>
                <c:pt idx="5631">
                  <c:v>3580.2000000000003</c:v>
                </c:pt>
                <c:pt idx="5632">
                  <c:v>1406.24</c:v>
                </c:pt>
                <c:pt idx="5633">
                  <c:v>1160.58</c:v>
                </c:pt>
                <c:pt idx="5634">
                  <c:v>1036.75</c:v>
                </c:pt>
                <c:pt idx="5635">
                  <c:v>1478.3999999999999</c:v>
                </c:pt>
                <c:pt idx="5636">
                  <c:v>2835</c:v>
                </c:pt>
                <c:pt idx="5637">
                  <c:v>2903.04</c:v>
                </c:pt>
                <c:pt idx="5638">
                  <c:v>1130.2199999999998</c:v>
                </c:pt>
                <c:pt idx="5639">
                  <c:v>1273.51</c:v>
                </c:pt>
                <c:pt idx="5640">
                  <c:v>1046.5</c:v>
                </c:pt>
                <c:pt idx="5641">
                  <c:v>1744.1999999999998</c:v>
                </c:pt>
                <c:pt idx="5642">
                  <c:v>3876.6</c:v>
                </c:pt>
                <c:pt idx="5643">
                  <c:v>4019.4000000000005</c:v>
                </c:pt>
                <c:pt idx="5644">
                  <c:v>2016.3</c:v>
                </c:pt>
                <c:pt idx="5645">
                  <c:v>1707.52</c:v>
                </c:pt>
                <c:pt idx="5646">
                  <c:v>1552.3700000000001</c:v>
                </c:pt>
                <c:pt idx="5647">
                  <c:v>1704.22</c:v>
                </c:pt>
                <c:pt idx="5648">
                  <c:v>4001.6</c:v>
                </c:pt>
                <c:pt idx="5649">
                  <c:v>3857</c:v>
                </c:pt>
                <c:pt idx="5650">
                  <c:v>2499.64</c:v>
                </c:pt>
                <c:pt idx="5651">
                  <c:v>1766.3999999999999</c:v>
                </c:pt>
                <c:pt idx="5652">
                  <c:v>1201.2</c:v>
                </c:pt>
                <c:pt idx="5653">
                  <c:v>1294.3799999999999</c:v>
                </c:pt>
                <c:pt idx="5654">
                  <c:v>2995.2000000000003</c:v>
                </c:pt>
                <c:pt idx="5655">
                  <c:v>2784</c:v>
                </c:pt>
                <c:pt idx="5656">
                  <c:v>1316</c:v>
                </c:pt>
                <c:pt idx="5657">
                  <c:v>514.5</c:v>
                </c:pt>
                <c:pt idx="5658">
                  <c:v>615.86</c:v>
                </c:pt>
                <c:pt idx="5659">
                  <c:v>832.37</c:v>
                </c:pt>
                <c:pt idx="5660">
                  <c:v>1702.4</c:v>
                </c:pt>
                <c:pt idx="5661">
                  <c:v>2271.54</c:v>
                </c:pt>
                <c:pt idx="5662">
                  <c:v>1092</c:v>
                </c:pt>
                <c:pt idx="5663">
                  <c:v>805.92</c:v>
                </c:pt>
                <c:pt idx="5664">
                  <c:v>678.5</c:v>
                </c:pt>
                <c:pt idx="5665">
                  <c:v>1022.7199999999999</c:v>
                </c:pt>
                <c:pt idx="5666">
                  <c:v>2140.16</c:v>
                </c:pt>
                <c:pt idx="5667">
                  <c:v>2601</c:v>
                </c:pt>
                <c:pt idx="5668">
                  <c:v>910.8</c:v>
                </c:pt>
                <c:pt idx="5669">
                  <c:v>901.6</c:v>
                </c:pt>
                <c:pt idx="5670">
                  <c:v>1052.48</c:v>
                </c:pt>
                <c:pt idx="5671">
                  <c:v>1671.84</c:v>
                </c:pt>
                <c:pt idx="5672">
                  <c:v>3265.92</c:v>
                </c:pt>
                <c:pt idx="5673">
                  <c:v>3475.1600000000003</c:v>
                </c:pt>
                <c:pt idx="5674">
                  <c:v>1735.6799999999998</c:v>
                </c:pt>
                <c:pt idx="5675">
                  <c:v>1804.8</c:v>
                </c:pt>
                <c:pt idx="5676">
                  <c:v>1555.8400000000001</c:v>
                </c:pt>
                <c:pt idx="5677">
                  <c:v>1848</c:v>
                </c:pt>
                <c:pt idx="5678">
                  <c:v>3612.42</c:v>
                </c:pt>
                <c:pt idx="5679">
                  <c:v>2479.4</c:v>
                </c:pt>
                <c:pt idx="5680">
                  <c:v>1437.73</c:v>
                </c:pt>
                <c:pt idx="5681">
                  <c:v>940.93999999999994</c:v>
                </c:pt>
                <c:pt idx="5682">
                  <c:v>823.68000000000006</c:v>
                </c:pt>
                <c:pt idx="5683">
                  <c:v>1519.98</c:v>
                </c:pt>
                <c:pt idx="5684">
                  <c:v>2119.6799999999998</c:v>
                </c:pt>
                <c:pt idx="5685">
                  <c:v>2888.5</c:v>
                </c:pt>
                <c:pt idx="5686">
                  <c:v>1139.28</c:v>
                </c:pt>
                <c:pt idx="5687">
                  <c:v>724.49999999999989</c:v>
                </c:pt>
                <c:pt idx="5688">
                  <c:v>826.5</c:v>
                </c:pt>
                <c:pt idx="5689">
                  <c:v>1454.3999999999999</c:v>
                </c:pt>
                <c:pt idx="5690">
                  <c:v>1949.28</c:v>
                </c:pt>
                <c:pt idx="5691">
                  <c:v>2533.44</c:v>
                </c:pt>
                <c:pt idx="5692">
                  <c:v>1428</c:v>
                </c:pt>
                <c:pt idx="5693">
                  <c:v>1008</c:v>
                </c:pt>
                <c:pt idx="5694">
                  <c:v>889.87</c:v>
                </c:pt>
                <c:pt idx="5695">
                  <c:v>1425</c:v>
                </c:pt>
                <c:pt idx="5696">
                  <c:v>1856</c:v>
                </c:pt>
                <c:pt idx="5697">
                  <c:v>2443.5</c:v>
                </c:pt>
                <c:pt idx="5698">
                  <c:v>1057.5</c:v>
                </c:pt>
                <c:pt idx="5699">
                  <c:v>631.12</c:v>
                </c:pt>
                <c:pt idx="5700">
                  <c:v>667.80000000000007</c:v>
                </c:pt>
                <c:pt idx="5701">
                  <c:v>1123.32</c:v>
                </c:pt>
                <c:pt idx="5702">
                  <c:v>1612.8</c:v>
                </c:pt>
                <c:pt idx="5703">
                  <c:v>2839.68</c:v>
                </c:pt>
                <c:pt idx="5704">
                  <c:v>1435.21</c:v>
                </c:pt>
                <c:pt idx="5705">
                  <c:v>1225</c:v>
                </c:pt>
                <c:pt idx="5706">
                  <c:v>910.80000000000007</c:v>
                </c:pt>
                <c:pt idx="5707">
                  <c:v>1462.5</c:v>
                </c:pt>
                <c:pt idx="5708">
                  <c:v>3432</c:v>
                </c:pt>
                <c:pt idx="5709">
                  <c:v>2598.96</c:v>
                </c:pt>
                <c:pt idx="5710">
                  <c:v>1317.12</c:v>
                </c:pt>
                <c:pt idx="5711">
                  <c:v>1070.6500000000001</c:v>
                </c:pt>
                <c:pt idx="5712">
                  <c:v>1046.52</c:v>
                </c:pt>
                <c:pt idx="5713">
                  <c:v>1652.3999999999999</c:v>
                </c:pt>
                <c:pt idx="5714">
                  <c:v>3420</c:v>
                </c:pt>
                <c:pt idx="5715">
                  <c:v>3960.32</c:v>
                </c:pt>
                <c:pt idx="5716">
                  <c:v>2227.1999999999998</c:v>
                </c:pt>
                <c:pt idx="5717">
                  <c:v>1589.76</c:v>
                </c:pt>
                <c:pt idx="5718">
                  <c:v>1322.5</c:v>
                </c:pt>
                <c:pt idx="5719">
                  <c:v>1884.1599999999999</c:v>
                </c:pt>
                <c:pt idx="5720">
                  <c:v>3705</c:v>
                </c:pt>
                <c:pt idx="5721">
                  <c:v>3349.5</c:v>
                </c:pt>
                <c:pt idx="5722">
                  <c:v>2093.3799999999997</c:v>
                </c:pt>
                <c:pt idx="5723">
                  <c:v>1605.73</c:v>
                </c:pt>
                <c:pt idx="5724">
                  <c:v>1017.07</c:v>
                </c:pt>
                <c:pt idx="5725">
                  <c:v>1400.6999999999998</c:v>
                </c:pt>
                <c:pt idx="5726">
                  <c:v>2918.4</c:v>
                </c:pt>
                <c:pt idx="5727">
                  <c:v>2548.52</c:v>
                </c:pt>
                <c:pt idx="5728">
                  <c:v>1262.6999999999998</c:v>
                </c:pt>
                <c:pt idx="5729">
                  <c:v>409.5</c:v>
                </c:pt>
                <c:pt idx="5730">
                  <c:v>448.8</c:v>
                </c:pt>
                <c:pt idx="5731">
                  <c:v>836</c:v>
                </c:pt>
                <c:pt idx="5732">
                  <c:v>1843.2</c:v>
                </c:pt>
                <c:pt idx="5733">
                  <c:v>2470.44</c:v>
                </c:pt>
                <c:pt idx="5734">
                  <c:v>950</c:v>
                </c:pt>
                <c:pt idx="5735">
                  <c:v>809.97</c:v>
                </c:pt>
                <c:pt idx="5736">
                  <c:v>752.40000000000009</c:v>
                </c:pt>
                <c:pt idx="5737">
                  <c:v>1203.5</c:v>
                </c:pt>
                <c:pt idx="5738">
                  <c:v>2063.36</c:v>
                </c:pt>
                <c:pt idx="5739">
                  <c:v>2160.5</c:v>
                </c:pt>
                <c:pt idx="5740">
                  <c:v>993.59999999999991</c:v>
                </c:pt>
                <c:pt idx="5741">
                  <c:v>848.16</c:v>
                </c:pt>
                <c:pt idx="5742">
                  <c:v>1094.97</c:v>
                </c:pt>
                <c:pt idx="5743">
                  <c:v>1739.01</c:v>
                </c:pt>
                <c:pt idx="5744">
                  <c:v>3158.35</c:v>
                </c:pt>
                <c:pt idx="5745">
                  <c:v>4354.3500000000004</c:v>
                </c:pt>
                <c:pt idx="5746">
                  <c:v>1989.3999999999999</c:v>
                </c:pt>
                <c:pt idx="5747">
                  <c:v>1540.1899999999998</c:v>
                </c:pt>
                <c:pt idx="5748">
                  <c:v>1542.24</c:v>
                </c:pt>
                <c:pt idx="5749">
                  <c:v>2128</c:v>
                </c:pt>
                <c:pt idx="5750">
                  <c:v>3202.5</c:v>
                </c:pt>
                <c:pt idx="5751">
                  <c:v>1270.08</c:v>
                </c:pt>
                <c:pt idx="5752">
                  <c:v>2006.55</c:v>
                </c:pt>
                <c:pt idx="5753">
                  <c:v>1965.6</c:v>
                </c:pt>
                <c:pt idx="5754">
                  <c:v>1040.52</c:v>
                </c:pt>
                <c:pt idx="5755">
                  <c:v>1016.4000000000001</c:v>
                </c:pt>
                <c:pt idx="5756">
                  <c:v>1811.16</c:v>
                </c:pt>
                <c:pt idx="5757">
                  <c:v>1526.85</c:v>
                </c:pt>
                <c:pt idx="5758">
                  <c:v>1703.52</c:v>
                </c:pt>
                <c:pt idx="5759">
                  <c:v>1425.6</c:v>
                </c:pt>
                <c:pt idx="5760">
                  <c:v>1085.76</c:v>
                </c:pt>
                <c:pt idx="5761">
                  <c:v>829.92000000000007</c:v>
                </c:pt>
                <c:pt idx="5762">
                  <c:v>1258</c:v>
                </c:pt>
                <c:pt idx="5763">
                  <c:v>2383.36</c:v>
                </c:pt>
                <c:pt idx="5764">
                  <c:v>1836</c:v>
                </c:pt>
                <c:pt idx="5765">
                  <c:v>2138.3999999999996</c:v>
                </c:pt>
                <c:pt idx="5766">
                  <c:v>1528.8</c:v>
                </c:pt>
                <c:pt idx="5767">
                  <c:v>744.12</c:v>
                </c:pt>
                <c:pt idx="5768">
                  <c:v>1790.46</c:v>
                </c:pt>
                <c:pt idx="5769">
                  <c:v>2909.04</c:v>
                </c:pt>
                <c:pt idx="5770">
                  <c:v>2196.1799999999998</c:v>
                </c:pt>
                <c:pt idx="5771">
                  <c:v>2244</c:v>
                </c:pt>
                <c:pt idx="5772">
                  <c:v>1291.5</c:v>
                </c:pt>
                <c:pt idx="5773">
                  <c:v>864</c:v>
                </c:pt>
                <c:pt idx="5774">
                  <c:v>2230.1999999999998</c:v>
                </c:pt>
                <c:pt idx="5775">
                  <c:v>3131.9999999999995</c:v>
                </c:pt>
                <c:pt idx="5776">
                  <c:v>2415</c:v>
                </c:pt>
                <c:pt idx="5777">
                  <c:v>2375</c:v>
                </c:pt>
                <c:pt idx="5778">
                  <c:v>1952.1599999999999</c:v>
                </c:pt>
                <c:pt idx="5779">
                  <c:v>992.2</c:v>
                </c:pt>
                <c:pt idx="5780">
                  <c:v>3839.3999999999996</c:v>
                </c:pt>
                <c:pt idx="5781">
                  <c:v>5622.75</c:v>
                </c:pt>
                <c:pt idx="5782">
                  <c:v>5134.22</c:v>
                </c:pt>
                <c:pt idx="5783">
                  <c:v>6781.32</c:v>
                </c:pt>
                <c:pt idx="5784">
                  <c:v>5846</c:v>
                </c:pt>
                <c:pt idx="5785">
                  <c:v>4922.6400000000003</c:v>
                </c:pt>
                <c:pt idx="5786">
                  <c:v>8079.7499999999991</c:v>
                </c:pt>
                <c:pt idx="5787">
                  <c:v>9669.6</c:v>
                </c:pt>
                <c:pt idx="5788">
                  <c:v>7830.2</c:v>
                </c:pt>
                <c:pt idx="5789">
                  <c:v>6588.46</c:v>
                </c:pt>
                <c:pt idx="5790">
                  <c:v>6494.4</c:v>
                </c:pt>
                <c:pt idx="5791">
                  <c:v>6552</c:v>
                </c:pt>
                <c:pt idx="5792">
                  <c:v>6111</c:v>
                </c:pt>
                <c:pt idx="5793">
                  <c:v>7776</c:v>
                </c:pt>
                <c:pt idx="5794">
                  <c:v>8676.92</c:v>
                </c:pt>
                <c:pt idx="5795">
                  <c:v>6497.4</c:v>
                </c:pt>
                <c:pt idx="5796">
                  <c:v>3722.3199999999997</c:v>
                </c:pt>
                <c:pt idx="5797">
                  <c:v>4409.6000000000004</c:v>
                </c:pt>
                <c:pt idx="5798">
                  <c:v>2216.2800000000002</c:v>
                </c:pt>
                <c:pt idx="5799">
                  <c:v>2525.3999999999996</c:v>
                </c:pt>
                <c:pt idx="5800">
                  <c:v>2862.12</c:v>
                </c:pt>
                <c:pt idx="5801">
                  <c:v>1653.7499999999998</c:v>
                </c:pt>
                <c:pt idx="5802">
                  <c:v>1172.08</c:v>
                </c:pt>
                <c:pt idx="5803">
                  <c:v>1813.66</c:v>
                </c:pt>
                <c:pt idx="5804">
                  <c:v>1257.06</c:v>
                </c:pt>
                <c:pt idx="5805">
                  <c:v>1821.7199999999998</c:v>
                </c:pt>
                <c:pt idx="5806">
                  <c:v>3265.9999999999995</c:v>
                </c:pt>
                <c:pt idx="5807">
                  <c:v>2051.14</c:v>
                </c:pt>
                <c:pt idx="5808">
                  <c:v>1710.72</c:v>
                </c:pt>
                <c:pt idx="5809">
                  <c:v>2065.5</c:v>
                </c:pt>
                <c:pt idx="5810">
                  <c:v>2618.6999999999998</c:v>
                </c:pt>
                <c:pt idx="5811">
                  <c:v>3501.5199999999995</c:v>
                </c:pt>
                <c:pt idx="5812">
                  <c:v>4680</c:v>
                </c:pt>
                <c:pt idx="5813">
                  <c:v>2688</c:v>
                </c:pt>
                <c:pt idx="5814">
                  <c:v>3073.2599999999998</c:v>
                </c:pt>
                <c:pt idx="5815">
                  <c:v>4075.92</c:v>
                </c:pt>
                <c:pt idx="5816">
                  <c:v>4756.08</c:v>
                </c:pt>
                <c:pt idx="5817">
                  <c:v>5504.6399999999994</c:v>
                </c:pt>
                <c:pt idx="5818">
                  <c:v>7377.12</c:v>
                </c:pt>
                <c:pt idx="5819">
                  <c:v>4974.7499999999991</c:v>
                </c:pt>
                <c:pt idx="5820">
                  <c:v>4311.45</c:v>
                </c:pt>
                <c:pt idx="5821">
                  <c:v>4788</c:v>
                </c:pt>
                <c:pt idx="5822">
                  <c:v>5328.4000000000005</c:v>
                </c:pt>
                <c:pt idx="5823">
                  <c:v>1683</c:v>
                </c:pt>
                <c:pt idx="5824">
                  <c:v>2268</c:v>
                </c:pt>
                <c:pt idx="5825">
                  <c:v>2600.6400000000003</c:v>
                </c:pt>
                <c:pt idx="5826">
                  <c:v>1533.3999999999999</c:v>
                </c:pt>
                <c:pt idx="5827">
                  <c:v>1574.1200000000001</c:v>
                </c:pt>
                <c:pt idx="5828">
                  <c:v>2400.96</c:v>
                </c:pt>
                <c:pt idx="5829">
                  <c:v>2448.6</c:v>
                </c:pt>
                <c:pt idx="5830">
                  <c:v>2425.56</c:v>
                </c:pt>
                <c:pt idx="5831">
                  <c:v>2558.4</c:v>
                </c:pt>
                <c:pt idx="5832">
                  <c:v>1766.5999999999997</c:v>
                </c:pt>
                <c:pt idx="5833">
                  <c:v>1468.8</c:v>
                </c:pt>
                <c:pt idx="5834">
                  <c:v>2217.6</c:v>
                </c:pt>
                <c:pt idx="5835">
                  <c:v>3298.68</c:v>
                </c:pt>
                <c:pt idx="5836">
                  <c:v>2833.0499999999997</c:v>
                </c:pt>
                <c:pt idx="5837">
                  <c:v>3572.7999999999997</c:v>
                </c:pt>
                <c:pt idx="5838">
                  <c:v>2309.9999999999995</c:v>
                </c:pt>
                <c:pt idx="5839">
                  <c:v>1310.3999999999999</c:v>
                </c:pt>
                <c:pt idx="5840">
                  <c:v>1752.7499999999998</c:v>
                </c:pt>
                <c:pt idx="5841">
                  <c:v>3544.32</c:v>
                </c:pt>
                <c:pt idx="5842">
                  <c:v>2288</c:v>
                </c:pt>
                <c:pt idx="5843">
                  <c:v>2784.6</c:v>
                </c:pt>
                <c:pt idx="5844">
                  <c:v>1529.5800000000002</c:v>
                </c:pt>
                <c:pt idx="5845">
                  <c:v>1299.0300000000002</c:v>
                </c:pt>
                <c:pt idx="5846">
                  <c:v>2887.5</c:v>
                </c:pt>
                <c:pt idx="5847">
                  <c:v>3646.4</c:v>
                </c:pt>
                <c:pt idx="5848">
                  <c:v>2444</c:v>
                </c:pt>
                <c:pt idx="5849">
                  <c:v>2798.88</c:v>
                </c:pt>
                <c:pt idx="5850">
                  <c:v>1907.4</c:v>
                </c:pt>
                <c:pt idx="5851">
                  <c:v>1380.6000000000001</c:v>
                </c:pt>
                <c:pt idx="5852">
                  <c:v>4433.8499999999995</c:v>
                </c:pt>
                <c:pt idx="5853">
                  <c:v>7335.84</c:v>
                </c:pt>
                <c:pt idx="5854">
                  <c:v>7098</c:v>
                </c:pt>
                <c:pt idx="5855">
                  <c:v>9266.9499999999989</c:v>
                </c:pt>
                <c:pt idx="5856">
                  <c:v>7261.0999999999995</c:v>
                </c:pt>
                <c:pt idx="5857">
                  <c:v>6135.4800000000005</c:v>
                </c:pt>
                <c:pt idx="5858">
                  <c:v>9360</c:v>
                </c:pt>
                <c:pt idx="5859">
                  <c:v>12306.6</c:v>
                </c:pt>
                <c:pt idx="5860">
                  <c:v>10271.799999999999</c:v>
                </c:pt>
                <c:pt idx="5861">
                  <c:v>9525.6</c:v>
                </c:pt>
                <c:pt idx="5862">
                  <c:v>7801.92</c:v>
                </c:pt>
                <c:pt idx="5863">
                  <c:v>9427.3200000000015</c:v>
                </c:pt>
                <c:pt idx="5864">
                  <c:v>8058.7199999999993</c:v>
                </c:pt>
                <c:pt idx="5865">
                  <c:v>11184.300000000001</c:v>
                </c:pt>
                <c:pt idx="5866">
                  <c:v>9385.5300000000007</c:v>
                </c:pt>
                <c:pt idx="5867">
                  <c:v>7276.4999999999991</c:v>
                </c:pt>
                <c:pt idx="5868">
                  <c:v>5020.16</c:v>
                </c:pt>
                <c:pt idx="5869">
                  <c:v>5210.880000000001</c:v>
                </c:pt>
                <c:pt idx="5870">
                  <c:v>2778.2999999999997</c:v>
                </c:pt>
                <c:pt idx="5871">
                  <c:v>3429.2499999999995</c:v>
                </c:pt>
                <c:pt idx="5872">
                  <c:v>2932.5</c:v>
                </c:pt>
                <c:pt idx="5873">
                  <c:v>1744.0800000000002</c:v>
                </c:pt>
                <c:pt idx="5874">
                  <c:v>1317.33</c:v>
                </c:pt>
                <c:pt idx="5875">
                  <c:v>2159.8500000000004</c:v>
                </c:pt>
                <c:pt idx="5876">
                  <c:v>1462.5</c:v>
                </c:pt>
                <c:pt idx="5877">
                  <c:v>2056.3200000000002</c:v>
                </c:pt>
                <c:pt idx="5878">
                  <c:v>3836.2499999999995</c:v>
                </c:pt>
                <c:pt idx="5879">
                  <c:v>2100</c:v>
                </c:pt>
                <c:pt idx="5880">
                  <c:v>1890</c:v>
                </c:pt>
                <c:pt idx="5881">
                  <c:v>2634.3500000000004</c:v>
                </c:pt>
                <c:pt idx="5882">
                  <c:v>2538</c:v>
                </c:pt>
                <c:pt idx="5883">
                  <c:v>3666</c:v>
                </c:pt>
                <c:pt idx="5884">
                  <c:v>4586.4000000000005</c:v>
                </c:pt>
                <c:pt idx="5885">
                  <c:v>2707.12</c:v>
                </c:pt>
                <c:pt idx="5886">
                  <c:v>3000</c:v>
                </c:pt>
                <c:pt idx="5887">
                  <c:v>4450.6000000000004</c:v>
                </c:pt>
                <c:pt idx="5888">
                  <c:v>6765.12</c:v>
                </c:pt>
                <c:pt idx="5889">
                  <c:v>8611.2000000000007</c:v>
                </c:pt>
                <c:pt idx="5890">
                  <c:v>7776</c:v>
                </c:pt>
                <c:pt idx="5891">
                  <c:v>5812.56</c:v>
                </c:pt>
                <c:pt idx="5892">
                  <c:v>6065.2800000000007</c:v>
                </c:pt>
                <c:pt idx="5893">
                  <c:v>6230.3600000000006</c:v>
                </c:pt>
                <c:pt idx="5894">
                  <c:v>6851.2499999999991</c:v>
                </c:pt>
                <c:pt idx="5895">
                  <c:v>1486.94</c:v>
                </c:pt>
                <c:pt idx="5896">
                  <c:v>2469.6</c:v>
                </c:pt>
                <c:pt idx="5897">
                  <c:v>1332.8000000000002</c:v>
                </c:pt>
                <c:pt idx="5898">
                  <c:v>2326.17</c:v>
                </c:pt>
                <c:pt idx="5899">
                  <c:v>1132.2</c:v>
                </c:pt>
                <c:pt idx="5900">
                  <c:v>2917.2</c:v>
                </c:pt>
                <c:pt idx="5901">
                  <c:v>1499.6000000000001</c:v>
                </c:pt>
                <c:pt idx="5902">
                  <c:v>2338.56</c:v>
                </c:pt>
                <c:pt idx="5903">
                  <c:v>1784.32</c:v>
                </c:pt>
                <c:pt idx="5904">
                  <c:v>1883.5200000000002</c:v>
                </c:pt>
                <c:pt idx="5905">
                  <c:v>955.49999999999989</c:v>
                </c:pt>
                <c:pt idx="5906">
                  <c:v>2449.7000000000003</c:v>
                </c:pt>
                <c:pt idx="5907">
                  <c:v>1965.6</c:v>
                </c:pt>
                <c:pt idx="5908">
                  <c:v>2798.64</c:v>
                </c:pt>
                <c:pt idx="5909">
                  <c:v>1550.36</c:v>
                </c:pt>
                <c:pt idx="5910">
                  <c:v>2009.7000000000003</c:v>
                </c:pt>
                <c:pt idx="5911">
                  <c:v>1248.7499999999998</c:v>
                </c:pt>
                <c:pt idx="5912">
                  <c:v>2488.2000000000003</c:v>
                </c:pt>
                <c:pt idx="5913">
                  <c:v>1741.35</c:v>
                </c:pt>
                <c:pt idx="5914">
                  <c:v>2714.4</c:v>
                </c:pt>
                <c:pt idx="5915">
                  <c:v>1556.6399999999999</c:v>
                </c:pt>
                <c:pt idx="5916">
                  <c:v>1802.3500000000001</c:v>
                </c:pt>
                <c:pt idx="5917">
                  <c:v>1052.6399999999999</c:v>
                </c:pt>
                <c:pt idx="5918">
                  <c:v>2357.04</c:v>
                </c:pt>
                <c:pt idx="5919">
                  <c:v>1827</c:v>
                </c:pt>
                <c:pt idx="5920">
                  <c:v>2634.24</c:v>
                </c:pt>
                <c:pt idx="5921">
                  <c:v>1805.27</c:v>
                </c:pt>
                <c:pt idx="5922">
                  <c:v>2359.5</c:v>
                </c:pt>
                <c:pt idx="5923">
                  <c:v>2256</c:v>
                </c:pt>
                <c:pt idx="5924">
                  <c:v>5768.28</c:v>
                </c:pt>
                <c:pt idx="5925">
                  <c:v>4013.1</c:v>
                </c:pt>
                <c:pt idx="5926">
                  <c:v>4151.04</c:v>
                </c:pt>
                <c:pt idx="5927">
                  <c:v>3925.44</c:v>
                </c:pt>
                <c:pt idx="5928">
                  <c:v>4049.7600000000007</c:v>
                </c:pt>
                <c:pt idx="5929">
                  <c:v>2616.12</c:v>
                </c:pt>
                <c:pt idx="5930">
                  <c:v>7750.05</c:v>
                </c:pt>
                <c:pt idx="5931">
                  <c:v>5208</c:v>
                </c:pt>
                <c:pt idx="5932">
                  <c:v>5462.08</c:v>
                </c:pt>
                <c:pt idx="5933">
                  <c:v>6097.2999999999993</c:v>
                </c:pt>
                <c:pt idx="5934">
                  <c:v>4120.96</c:v>
                </c:pt>
                <c:pt idx="5935">
                  <c:v>3332.64</c:v>
                </c:pt>
                <c:pt idx="5936">
                  <c:v>9185.2800000000007</c:v>
                </c:pt>
                <c:pt idx="5937">
                  <c:v>5312.9999999999991</c:v>
                </c:pt>
                <c:pt idx="5938">
                  <c:v>5477.55</c:v>
                </c:pt>
                <c:pt idx="5939">
                  <c:v>6095</c:v>
                </c:pt>
                <c:pt idx="5940">
                  <c:v>3868.8</c:v>
                </c:pt>
                <c:pt idx="5941">
                  <c:v>3181.3599999999997</c:v>
                </c:pt>
                <c:pt idx="5942">
                  <c:v>7197.1200000000008</c:v>
                </c:pt>
                <c:pt idx="5943">
                  <c:v>4400</c:v>
                </c:pt>
                <c:pt idx="5944">
                  <c:v>4888</c:v>
                </c:pt>
                <c:pt idx="5945">
                  <c:v>5299.84</c:v>
                </c:pt>
                <c:pt idx="5946">
                  <c:v>4019.4</c:v>
                </c:pt>
                <c:pt idx="5947">
                  <c:v>2392</c:v>
                </c:pt>
                <c:pt idx="5948">
                  <c:v>5942.2300000000005</c:v>
                </c:pt>
                <c:pt idx="5949">
                  <c:v>3066.12</c:v>
                </c:pt>
                <c:pt idx="5950">
                  <c:v>3456.5400000000004</c:v>
                </c:pt>
                <c:pt idx="5951">
                  <c:v>2739.21</c:v>
                </c:pt>
                <c:pt idx="5952">
                  <c:v>2888.6</c:v>
                </c:pt>
                <c:pt idx="5953">
                  <c:v>1397.76</c:v>
                </c:pt>
                <c:pt idx="5954">
                  <c:v>3936.2400000000002</c:v>
                </c:pt>
                <c:pt idx="5955">
                  <c:v>3303.2999999999997</c:v>
                </c:pt>
                <c:pt idx="5956">
                  <c:v>3144.96</c:v>
                </c:pt>
                <c:pt idx="5957">
                  <c:v>4698</c:v>
                </c:pt>
                <c:pt idx="5958">
                  <c:v>4018.68</c:v>
                </c:pt>
                <c:pt idx="5959">
                  <c:v>2862</c:v>
                </c:pt>
                <c:pt idx="5960">
                  <c:v>6880.2300000000005</c:v>
                </c:pt>
                <c:pt idx="5961">
                  <c:v>6794.2800000000007</c:v>
                </c:pt>
                <c:pt idx="5962">
                  <c:v>5755.8600000000006</c:v>
                </c:pt>
                <c:pt idx="5963">
                  <c:v>5125.12</c:v>
                </c:pt>
                <c:pt idx="5964">
                  <c:v>5445.7</c:v>
                </c:pt>
                <c:pt idx="5965">
                  <c:v>3258.5</c:v>
                </c:pt>
                <c:pt idx="5966">
                  <c:v>8114.4000000000005</c:v>
                </c:pt>
                <c:pt idx="5967">
                  <c:v>1656.48</c:v>
                </c:pt>
                <c:pt idx="5968">
                  <c:v>2000.22</c:v>
                </c:pt>
                <c:pt idx="5969">
                  <c:v>1921.78</c:v>
                </c:pt>
                <c:pt idx="5970">
                  <c:v>1345.9599999999998</c:v>
                </c:pt>
                <c:pt idx="5971">
                  <c:v>1190.6999999999998</c:v>
                </c:pt>
                <c:pt idx="5972">
                  <c:v>1398.6</c:v>
                </c:pt>
                <c:pt idx="5973">
                  <c:v>2073.5</c:v>
                </c:pt>
                <c:pt idx="5974">
                  <c:v>2318.7600000000002</c:v>
                </c:pt>
                <c:pt idx="5975">
                  <c:v>1875.3</c:v>
                </c:pt>
                <c:pt idx="5976">
                  <c:v>1149.1199999999999</c:v>
                </c:pt>
                <c:pt idx="5977">
                  <c:v>813.12</c:v>
                </c:pt>
                <c:pt idx="5978">
                  <c:v>1203.8399999999999</c:v>
                </c:pt>
                <c:pt idx="5979">
                  <c:v>2521.5499999999997</c:v>
                </c:pt>
                <c:pt idx="5980">
                  <c:v>2508</c:v>
                </c:pt>
                <c:pt idx="5981">
                  <c:v>2229.5</c:v>
                </c:pt>
                <c:pt idx="5982">
                  <c:v>1470.1599999999999</c:v>
                </c:pt>
                <c:pt idx="5983">
                  <c:v>686.33999999999992</c:v>
                </c:pt>
                <c:pt idx="5984">
                  <c:v>1654.4</c:v>
                </c:pt>
                <c:pt idx="5985">
                  <c:v>2807.9999999999995</c:v>
                </c:pt>
                <c:pt idx="5986">
                  <c:v>2385</c:v>
                </c:pt>
                <c:pt idx="5987">
                  <c:v>2550</c:v>
                </c:pt>
                <c:pt idx="5988">
                  <c:v>1725</c:v>
                </c:pt>
                <c:pt idx="5989">
                  <c:v>819</c:v>
                </c:pt>
                <c:pt idx="5990">
                  <c:v>2267.2799999999997</c:v>
                </c:pt>
                <c:pt idx="5991">
                  <c:v>3247.23</c:v>
                </c:pt>
                <c:pt idx="5992">
                  <c:v>3234.0600000000004</c:v>
                </c:pt>
                <c:pt idx="5993">
                  <c:v>2820</c:v>
                </c:pt>
                <c:pt idx="5994">
                  <c:v>2205</c:v>
                </c:pt>
                <c:pt idx="5995">
                  <c:v>1212.78</c:v>
                </c:pt>
                <c:pt idx="5996">
                  <c:v>2257.92</c:v>
                </c:pt>
                <c:pt idx="5997">
                  <c:v>3669.12</c:v>
                </c:pt>
                <c:pt idx="5998">
                  <c:v>3659.76</c:v>
                </c:pt>
                <c:pt idx="5999">
                  <c:v>3167.1</c:v>
                </c:pt>
                <c:pt idx="6000">
                  <c:v>2185</c:v>
                </c:pt>
                <c:pt idx="6001">
                  <c:v>1456.56</c:v>
                </c:pt>
                <c:pt idx="6002">
                  <c:v>3525.21</c:v>
                </c:pt>
                <c:pt idx="6003">
                  <c:v>4705.96</c:v>
                </c:pt>
                <c:pt idx="6004">
                  <c:v>3621</c:v>
                </c:pt>
                <c:pt idx="6005">
                  <c:v>3188.0099999999998</c:v>
                </c:pt>
                <c:pt idx="6006">
                  <c:v>2181.6</c:v>
                </c:pt>
                <c:pt idx="6007">
                  <c:v>2862.08</c:v>
                </c:pt>
                <c:pt idx="6008">
                  <c:v>3131.58</c:v>
                </c:pt>
                <c:pt idx="6009">
                  <c:v>4075</c:v>
                </c:pt>
                <c:pt idx="6010">
                  <c:v>4588.5</c:v>
                </c:pt>
                <c:pt idx="6011">
                  <c:v>2989.98</c:v>
                </c:pt>
                <c:pt idx="6012">
                  <c:v>2853.7599999999998</c:v>
                </c:pt>
                <c:pt idx="6013">
                  <c:v>2806.04</c:v>
                </c:pt>
                <c:pt idx="6014">
                  <c:v>2444</c:v>
                </c:pt>
                <c:pt idx="6015">
                  <c:v>3355.0299999999997</c:v>
                </c:pt>
                <c:pt idx="6016">
                  <c:v>3839.8500000000004</c:v>
                </c:pt>
                <c:pt idx="6017">
                  <c:v>2476.7999999999997</c:v>
                </c:pt>
                <c:pt idx="6018">
                  <c:v>2177.5099999999998</c:v>
                </c:pt>
                <c:pt idx="6019">
                  <c:v>2494.8000000000002</c:v>
                </c:pt>
                <c:pt idx="6020">
                  <c:v>2465.6799999999998</c:v>
                </c:pt>
                <c:pt idx="6021">
                  <c:v>2656.7999999999997</c:v>
                </c:pt>
                <c:pt idx="6022">
                  <c:v>3611.9500000000003</c:v>
                </c:pt>
                <c:pt idx="6023">
                  <c:v>1921.9199999999998</c:v>
                </c:pt>
                <c:pt idx="6024">
                  <c:v>1896.3</c:v>
                </c:pt>
                <c:pt idx="6025">
                  <c:v>1462.8000000000002</c:v>
                </c:pt>
                <c:pt idx="6026">
                  <c:v>1808.8</c:v>
                </c:pt>
                <c:pt idx="6027">
                  <c:v>2664.8999999999996</c:v>
                </c:pt>
                <c:pt idx="6028">
                  <c:v>3516.2400000000002</c:v>
                </c:pt>
                <c:pt idx="6029">
                  <c:v>2125.1999999999998</c:v>
                </c:pt>
                <c:pt idx="6030">
                  <c:v>1934.52</c:v>
                </c:pt>
                <c:pt idx="6031">
                  <c:v>1890.51</c:v>
                </c:pt>
                <c:pt idx="6032">
                  <c:v>2258.85</c:v>
                </c:pt>
                <c:pt idx="6033">
                  <c:v>3663.4399999999996</c:v>
                </c:pt>
                <c:pt idx="6034">
                  <c:v>4630.5</c:v>
                </c:pt>
                <c:pt idx="6035">
                  <c:v>2538.7199999999998</c:v>
                </c:pt>
                <c:pt idx="6036">
                  <c:v>2277</c:v>
                </c:pt>
                <c:pt idx="6037">
                  <c:v>1967.68</c:v>
                </c:pt>
                <c:pt idx="6038">
                  <c:v>2897.1</c:v>
                </c:pt>
                <c:pt idx="6039">
                  <c:v>2150.61</c:v>
                </c:pt>
                <c:pt idx="6040">
                  <c:v>3071.88</c:v>
                </c:pt>
                <c:pt idx="6041">
                  <c:v>2666.16</c:v>
                </c:pt>
                <c:pt idx="6042">
                  <c:v>1790.95</c:v>
                </c:pt>
                <c:pt idx="6043">
                  <c:v>1476</c:v>
                </c:pt>
                <c:pt idx="6044">
                  <c:v>1935.36</c:v>
                </c:pt>
                <c:pt idx="6045">
                  <c:v>2376.9899999999998</c:v>
                </c:pt>
                <c:pt idx="6046">
                  <c:v>2565.2000000000003</c:v>
                </c:pt>
                <c:pt idx="6047">
                  <c:v>2093.46</c:v>
                </c:pt>
                <c:pt idx="6048">
                  <c:v>1559.18</c:v>
                </c:pt>
                <c:pt idx="6049">
                  <c:v>1069.2</c:v>
                </c:pt>
                <c:pt idx="6050">
                  <c:v>1620.32</c:v>
                </c:pt>
                <c:pt idx="6051">
                  <c:v>3630</c:v>
                </c:pt>
                <c:pt idx="6052">
                  <c:v>3027.36</c:v>
                </c:pt>
                <c:pt idx="6053">
                  <c:v>2853.7599999999998</c:v>
                </c:pt>
                <c:pt idx="6054">
                  <c:v>1908.9999999999998</c:v>
                </c:pt>
                <c:pt idx="6055">
                  <c:v>1253.45</c:v>
                </c:pt>
                <c:pt idx="6056">
                  <c:v>1862</c:v>
                </c:pt>
                <c:pt idx="6057">
                  <c:v>3534.2999999999997</c:v>
                </c:pt>
                <c:pt idx="6058">
                  <c:v>2891</c:v>
                </c:pt>
                <c:pt idx="6059">
                  <c:v>3190</c:v>
                </c:pt>
                <c:pt idx="6060">
                  <c:v>2161.08</c:v>
                </c:pt>
                <c:pt idx="6061">
                  <c:v>1331.6799999999998</c:v>
                </c:pt>
                <c:pt idx="6062">
                  <c:v>2648.2200000000003</c:v>
                </c:pt>
                <c:pt idx="6063">
                  <c:v>3442.4999999999995</c:v>
                </c:pt>
                <c:pt idx="6064">
                  <c:v>3283.38</c:v>
                </c:pt>
                <c:pt idx="6065">
                  <c:v>3316.3199999999997</c:v>
                </c:pt>
                <c:pt idx="6066">
                  <c:v>2134.8599999999997</c:v>
                </c:pt>
                <c:pt idx="6067">
                  <c:v>1528.8</c:v>
                </c:pt>
                <c:pt idx="6068">
                  <c:v>3094.65</c:v>
                </c:pt>
                <c:pt idx="6069">
                  <c:v>5066.88</c:v>
                </c:pt>
                <c:pt idx="6070">
                  <c:v>4324.32</c:v>
                </c:pt>
                <c:pt idx="6071">
                  <c:v>4023</c:v>
                </c:pt>
                <c:pt idx="6072">
                  <c:v>2575.7999999999997</c:v>
                </c:pt>
                <c:pt idx="6073">
                  <c:v>2094.96</c:v>
                </c:pt>
                <c:pt idx="6074">
                  <c:v>4315.68</c:v>
                </c:pt>
                <c:pt idx="6075">
                  <c:v>5152.1399999999994</c:v>
                </c:pt>
                <c:pt idx="6076">
                  <c:v>5443.2000000000007</c:v>
                </c:pt>
                <c:pt idx="6077">
                  <c:v>4454.3999999999996</c:v>
                </c:pt>
                <c:pt idx="6078">
                  <c:v>3280.4999999999995</c:v>
                </c:pt>
                <c:pt idx="6079">
                  <c:v>3553.95</c:v>
                </c:pt>
                <c:pt idx="6080">
                  <c:v>3670.8</c:v>
                </c:pt>
                <c:pt idx="6081">
                  <c:v>4900</c:v>
                </c:pt>
                <c:pt idx="6082">
                  <c:v>5491.2</c:v>
                </c:pt>
                <c:pt idx="6083">
                  <c:v>3788.5599999999995</c:v>
                </c:pt>
                <c:pt idx="6084">
                  <c:v>3696.5499999999997</c:v>
                </c:pt>
                <c:pt idx="6085">
                  <c:v>3323.2000000000003</c:v>
                </c:pt>
                <c:pt idx="6086">
                  <c:v>3351.6</c:v>
                </c:pt>
                <c:pt idx="6087">
                  <c:v>3594.1499999999996</c:v>
                </c:pt>
                <c:pt idx="6088">
                  <c:v>4057.56</c:v>
                </c:pt>
                <c:pt idx="6089">
                  <c:v>3091.66</c:v>
                </c:pt>
                <c:pt idx="6090">
                  <c:v>2832.69</c:v>
                </c:pt>
                <c:pt idx="6091">
                  <c:v>2397.6</c:v>
                </c:pt>
                <c:pt idx="6092">
                  <c:v>2824.92</c:v>
                </c:pt>
                <c:pt idx="6093">
                  <c:v>3960</c:v>
                </c:pt>
                <c:pt idx="6094">
                  <c:v>3948.5</c:v>
                </c:pt>
                <c:pt idx="6095">
                  <c:v>2368.7999999999997</c:v>
                </c:pt>
                <c:pt idx="6096">
                  <c:v>2141.3000000000002</c:v>
                </c:pt>
                <c:pt idx="6097">
                  <c:v>2242.2400000000002</c:v>
                </c:pt>
                <c:pt idx="6098">
                  <c:v>2641.8</c:v>
                </c:pt>
                <c:pt idx="6099">
                  <c:v>4547.2</c:v>
                </c:pt>
                <c:pt idx="6100">
                  <c:v>4779</c:v>
                </c:pt>
                <c:pt idx="6101">
                  <c:v>3032.64</c:v>
                </c:pt>
                <c:pt idx="6102">
                  <c:v>2972.75</c:v>
                </c:pt>
                <c:pt idx="6103">
                  <c:v>3231.8</c:v>
                </c:pt>
                <c:pt idx="6104">
                  <c:v>3931.2000000000003</c:v>
                </c:pt>
                <c:pt idx="6105">
                  <c:v>5313</c:v>
                </c:pt>
                <c:pt idx="6106">
                  <c:v>5551</c:v>
                </c:pt>
                <c:pt idx="6107">
                  <c:v>3758.2999999999997</c:v>
                </c:pt>
                <c:pt idx="6108">
                  <c:v>3668.4999999999995</c:v>
                </c:pt>
                <c:pt idx="6109">
                  <c:v>3427.2</c:v>
                </c:pt>
                <c:pt idx="6110">
                  <c:v>3301.2</c:v>
                </c:pt>
                <c:pt idx="6111">
                  <c:v>1937.49</c:v>
                </c:pt>
                <c:pt idx="6112">
                  <c:v>2685.15</c:v>
                </c:pt>
                <c:pt idx="6113">
                  <c:v>2154.6</c:v>
                </c:pt>
                <c:pt idx="6114">
                  <c:v>1462.5</c:v>
                </c:pt>
                <c:pt idx="6115">
                  <c:v>1162.3499999999999</c:v>
                </c:pt>
                <c:pt idx="6116">
                  <c:v>1642.68</c:v>
                </c:pt>
                <c:pt idx="6117">
                  <c:v>2228.65</c:v>
                </c:pt>
                <c:pt idx="6118">
                  <c:v>2279.2000000000003</c:v>
                </c:pt>
                <c:pt idx="6119">
                  <c:v>1924</c:v>
                </c:pt>
                <c:pt idx="6120">
                  <c:v>1179.3600000000001</c:v>
                </c:pt>
                <c:pt idx="6121">
                  <c:v>1003.68</c:v>
                </c:pt>
                <c:pt idx="6122">
                  <c:v>1305.3599999999999</c:v>
                </c:pt>
                <c:pt idx="6123">
                  <c:v>2534.5</c:v>
                </c:pt>
                <c:pt idx="6124">
                  <c:v>2462.38</c:v>
                </c:pt>
                <c:pt idx="6125">
                  <c:v>2713.13</c:v>
                </c:pt>
                <c:pt idx="6126">
                  <c:v>1784.1200000000001</c:v>
                </c:pt>
                <c:pt idx="6127">
                  <c:v>934.82999999999993</c:v>
                </c:pt>
                <c:pt idx="6128">
                  <c:v>1641.6</c:v>
                </c:pt>
                <c:pt idx="6129">
                  <c:v>3258.9</c:v>
                </c:pt>
                <c:pt idx="6130">
                  <c:v>2244</c:v>
                </c:pt>
                <c:pt idx="6131">
                  <c:v>2350</c:v>
                </c:pt>
                <c:pt idx="6132">
                  <c:v>1821.6000000000001</c:v>
                </c:pt>
                <c:pt idx="6133">
                  <c:v>1322.8799999999999</c:v>
                </c:pt>
                <c:pt idx="6134">
                  <c:v>2646</c:v>
                </c:pt>
                <c:pt idx="6135">
                  <c:v>4060.8</c:v>
                </c:pt>
                <c:pt idx="6136">
                  <c:v>2920.32</c:v>
                </c:pt>
                <c:pt idx="6137">
                  <c:v>3198</c:v>
                </c:pt>
                <c:pt idx="6138">
                  <c:v>2309.58</c:v>
                </c:pt>
                <c:pt idx="6139">
                  <c:v>1344</c:v>
                </c:pt>
                <c:pt idx="6140">
                  <c:v>3072</c:v>
                </c:pt>
                <c:pt idx="6141">
                  <c:v>4290.88</c:v>
                </c:pt>
                <c:pt idx="6142">
                  <c:v>4048.38</c:v>
                </c:pt>
                <c:pt idx="6143">
                  <c:v>3544.3199999999997</c:v>
                </c:pt>
                <c:pt idx="6144">
                  <c:v>2998.8</c:v>
                </c:pt>
                <c:pt idx="6145">
                  <c:v>1762.56</c:v>
                </c:pt>
                <c:pt idx="6146">
                  <c:v>3517.5</c:v>
                </c:pt>
                <c:pt idx="6147">
                  <c:v>4606</c:v>
                </c:pt>
                <c:pt idx="6148">
                  <c:v>4499.7300000000005</c:v>
                </c:pt>
                <c:pt idx="6149">
                  <c:v>3425</c:v>
                </c:pt>
                <c:pt idx="6150">
                  <c:v>3002.88</c:v>
                </c:pt>
                <c:pt idx="6151">
                  <c:v>3576.96</c:v>
                </c:pt>
                <c:pt idx="6152">
                  <c:v>3640.78</c:v>
                </c:pt>
                <c:pt idx="6153">
                  <c:v>4919.46</c:v>
                </c:pt>
                <c:pt idx="6154">
                  <c:v>5278</c:v>
                </c:pt>
                <c:pt idx="6155">
                  <c:v>3725.9999999999995</c:v>
                </c:pt>
                <c:pt idx="6156">
                  <c:v>3114.28</c:v>
                </c:pt>
                <c:pt idx="6157">
                  <c:v>3628.7999999999997</c:v>
                </c:pt>
                <c:pt idx="6158">
                  <c:v>2832.2</c:v>
                </c:pt>
                <c:pt idx="6159">
                  <c:v>4179.6000000000004</c:v>
                </c:pt>
                <c:pt idx="6160">
                  <c:v>4032.6000000000004</c:v>
                </c:pt>
                <c:pt idx="6161">
                  <c:v>2664.8999999999996</c:v>
                </c:pt>
                <c:pt idx="6162">
                  <c:v>2786.4</c:v>
                </c:pt>
                <c:pt idx="6163">
                  <c:v>2592</c:v>
                </c:pt>
                <c:pt idx="6164">
                  <c:v>3091.6000000000004</c:v>
                </c:pt>
                <c:pt idx="6165">
                  <c:v>2806.02</c:v>
                </c:pt>
                <c:pt idx="6166">
                  <c:v>3470.48</c:v>
                </c:pt>
                <c:pt idx="6167">
                  <c:v>2072.6999999999998</c:v>
                </c:pt>
                <c:pt idx="6168">
                  <c:v>1936</c:v>
                </c:pt>
                <c:pt idx="6169">
                  <c:v>2070</c:v>
                </c:pt>
                <c:pt idx="6170">
                  <c:v>2545.92</c:v>
                </c:pt>
                <c:pt idx="6171">
                  <c:v>3563.37</c:v>
                </c:pt>
                <c:pt idx="6172">
                  <c:v>5418.3600000000006</c:v>
                </c:pt>
                <c:pt idx="6173">
                  <c:v>2918.7</c:v>
                </c:pt>
                <c:pt idx="6174">
                  <c:v>3076.32</c:v>
                </c:pt>
                <c:pt idx="6175">
                  <c:v>2876.3999999999996</c:v>
                </c:pt>
                <c:pt idx="6176">
                  <c:v>2821</c:v>
                </c:pt>
                <c:pt idx="6177">
                  <c:v>5582.5</c:v>
                </c:pt>
                <c:pt idx="6178">
                  <c:v>5809.8600000000006</c:v>
                </c:pt>
                <c:pt idx="6179">
                  <c:v>3657</c:v>
                </c:pt>
                <c:pt idx="6180">
                  <c:v>3264</c:v>
                </c:pt>
                <c:pt idx="6181">
                  <c:v>3712</c:v>
                </c:pt>
                <c:pt idx="6182">
                  <c:v>3024</c:v>
                </c:pt>
                <c:pt idx="6183">
                  <c:v>5790.7200000000012</c:v>
                </c:pt>
                <c:pt idx="6184">
                  <c:v>3429.8999999999996</c:v>
                </c:pt>
                <c:pt idx="6185">
                  <c:v>2804.88</c:v>
                </c:pt>
                <c:pt idx="6186">
                  <c:v>3036.88</c:v>
                </c:pt>
                <c:pt idx="6187">
                  <c:v>4175.01</c:v>
                </c:pt>
                <c:pt idx="6188">
                  <c:v>5305.8</c:v>
                </c:pt>
                <c:pt idx="6189">
                  <c:v>6995.0400000000009</c:v>
                </c:pt>
                <c:pt idx="6190">
                  <c:v>3910.9199999999996</c:v>
                </c:pt>
                <c:pt idx="6191">
                  <c:v>2328.41</c:v>
                </c:pt>
                <c:pt idx="6192">
                  <c:v>2509.6499999999996</c:v>
                </c:pt>
                <c:pt idx="6193">
                  <c:v>4352.67</c:v>
                </c:pt>
                <c:pt idx="6194">
                  <c:v>4773.6000000000004</c:v>
                </c:pt>
                <c:pt idx="6195">
                  <c:v>5072.1000000000004</c:v>
                </c:pt>
                <c:pt idx="6196">
                  <c:v>3292.7999999999997</c:v>
                </c:pt>
                <c:pt idx="6197">
                  <c:v>1650.72</c:v>
                </c:pt>
                <c:pt idx="6198">
                  <c:v>1632.96</c:v>
                </c:pt>
                <c:pt idx="6199">
                  <c:v>3562.08</c:v>
                </c:pt>
                <c:pt idx="6200">
                  <c:v>3810.2400000000002</c:v>
                </c:pt>
                <c:pt idx="6201">
                  <c:v>5323.2300000000005</c:v>
                </c:pt>
                <c:pt idx="6202">
                  <c:v>2846.4799999999996</c:v>
                </c:pt>
                <c:pt idx="6203">
                  <c:v>1659.84</c:v>
                </c:pt>
                <c:pt idx="6204">
                  <c:v>2089.8000000000002</c:v>
                </c:pt>
                <c:pt idx="6205">
                  <c:v>4418</c:v>
                </c:pt>
                <c:pt idx="6206">
                  <c:v>5135.13</c:v>
                </c:pt>
                <c:pt idx="6207">
                  <c:v>7444.8</c:v>
                </c:pt>
                <c:pt idx="6208">
                  <c:v>3806.9999999999995</c:v>
                </c:pt>
                <c:pt idx="6209">
                  <c:v>3185.7</c:v>
                </c:pt>
                <c:pt idx="6210">
                  <c:v>3286.92</c:v>
                </c:pt>
                <c:pt idx="6211">
                  <c:v>5194</c:v>
                </c:pt>
                <c:pt idx="6212">
                  <c:v>7080</c:v>
                </c:pt>
                <c:pt idx="6213">
                  <c:v>7796.880000000001</c:v>
                </c:pt>
                <c:pt idx="6214">
                  <c:v>4410</c:v>
                </c:pt>
                <c:pt idx="6215">
                  <c:v>3536.2799999999997</c:v>
                </c:pt>
                <c:pt idx="6216">
                  <c:v>4610.7</c:v>
                </c:pt>
                <c:pt idx="6217">
                  <c:v>5440.4999999999991</c:v>
                </c:pt>
                <c:pt idx="6218">
                  <c:v>10400</c:v>
                </c:pt>
                <c:pt idx="6219">
                  <c:v>11559.87</c:v>
                </c:pt>
                <c:pt idx="6220">
                  <c:v>7673.4</c:v>
                </c:pt>
                <c:pt idx="6221">
                  <c:v>4553.28</c:v>
                </c:pt>
                <c:pt idx="6222">
                  <c:v>4411.68</c:v>
                </c:pt>
                <c:pt idx="6223">
                  <c:v>6911.9999999999991</c:v>
                </c:pt>
                <c:pt idx="6224">
                  <c:v>10467.6</c:v>
                </c:pt>
                <c:pt idx="6225">
                  <c:v>11520.840000000002</c:v>
                </c:pt>
                <c:pt idx="6226">
                  <c:v>6429.78</c:v>
                </c:pt>
                <c:pt idx="6227">
                  <c:v>4620</c:v>
                </c:pt>
                <c:pt idx="6228">
                  <c:v>4203.32</c:v>
                </c:pt>
                <c:pt idx="6229">
                  <c:v>5278.5</c:v>
                </c:pt>
                <c:pt idx="6230">
                  <c:v>9835.64</c:v>
                </c:pt>
                <c:pt idx="6231">
                  <c:v>8489.4600000000009</c:v>
                </c:pt>
                <c:pt idx="6232">
                  <c:v>5137.92</c:v>
                </c:pt>
                <c:pt idx="6233">
                  <c:v>2904.7200000000003</c:v>
                </c:pt>
                <c:pt idx="6234">
                  <c:v>3276</c:v>
                </c:pt>
                <c:pt idx="6235">
                  <c:v>3863.9999999999995</c:v>
                </c:pt>
                <c:pt idx="6236">
                  <c:v>7238.4</c:v>
                </c:pt>
                <c:pt idx="6237">
                  <c:v>7320</c:v>
                </c:pt>
                <c:pt idx="6238">
                  <c:v>4368</c:v>
                </c:pt>
                <c:pt idx="6239">
                  <c:v>2814.2400000000002</c:v>
                </c:pt>
                <c:pt idx="6240">
                  <c:v>2886.4</c:v>
                </c:pt>
                <c:pt idx="6241">
                  <c:v>4717.4399999999996</c:v>
                </c:pt>
                <c:pt idx="6242">
                  <c:v>8190</c:v>
                </c:pt>
                <c:pt idx="6243">
                  <c:v>7923.0000000000009</c:v>
                </c:pt>
                <c:pt idx="6244">
                  <c:v>3722.3999999999996</c:v>
                </c:pt>
                <c:pt idx="6245">
                  <c:v>3040.1</c:v>
                </c:pt>
                <c:pt idx="6246">
                  <c:v>5008.5</c:v>
                </c:pt>
                <c:pt idx="6247">
                  <c:v>6079.92</c:v>
                </c:pt>
                <c:pt idx="6248">
                  <c:v>9603.7199999999993</c:v>
                </c:pt>
                <c:pt idx="6249">
                  <c:v>11658</c:v>
                </c:pt>
                <c:pt idx="6250">
                  <c:v>5715.9</c:v>
                </c:pt>
                <c:pt idx="6251">
                  <c:v>4214</c:v>
                </c:pt>
                <c:pt idx="6252">
                  <c:v>5150.7</c:v>
                </c:pt>
                <c:pt idx="6253">
                  <c:v>6682.4999999999991</c:v>
                </c:pt>
                <c:pt idx="6254">
                  <c:v>9302.4</c:v>
                </c:pt>
                <c:pt idx="6255">
                  <c:v>3811.5</c:v>
                </c:pt>
                <c:pt idx="6256">
                  <c:v>3077</c:v>
                </c:pt>
                <c:pt idx="6257">
                  <c:v>2449.44</c:v>
                </c:pt>
                <c:pt idx="6258">
                  <c:v>2759.3500000000004</c:v>
                </c:pt>
                <c:pt idx="6259">
                  <c:v>3013.9199999999996</c:v>
                </c:pt>
                <c:pt idx="6260">
                  <c:v>4264.96</c:v>
                </c:pt>
                <c:pt idx="6261">
                  <c:v>4471</c:v>
                </c:pt>
                <c:pt idx="6262">
                  <c:v>3068.16</c:v>
                </c:pt>
                <c:pt idx="6263">
                  <c:v>2137.8500000000004</c:v>
                </c:pt>
                <c:pt idx="6264">
                  <c:v>2059</c:v>
                </c:pt>
                <c:pt idx="6265">
                  <c:v>3960</c:v>
                </c:pt>
                <c:pt idx="6266">
                  <c:v>3532.2</c:v>
                </c:pt>
                <c:pt idx="6267">
                  <c:v>4173.12</c:v>
                </c:pt>
                <c:pt idx="6268">
                  <c:v>1957.4999999999998</c:v>
                </c:pt>
                <c:pt idx="6269">
                  <c:v>1788.28</c:v>
                </c:pt>
                <c:pt idx="6270">
                  <c:v>1674</c:v>
                </c:pt>
                <c:pt idx="6271">
                  <c:v>2630.7</c:v>
                </c:pt>
                <c:pt idx="6272">
                  <c:v>2829.06</c:v>
                </c:pt>
                <c:pt idx="6273">
                  <c:v>3834.5400000000004</c:v>
                </c:pt>
                <c:pt idx="6274">
                  <c:v>2039.8</c:v>
                </c:pt>
                <c:pt idx="6275">
                  <c:v>1584.0000000000002</c:v>
                </c:pt>
                <c:pt idx="6276">
                  <c:v>1814.4</c:v>
                </c:pt>
                <c:pt idx="6277">
                  <c:v>2751</c:v>
                </c:pt>
                <c:pt idx="6278">
                  <c:v>3689.2799999999997</c:v>
                </c:pt>
                <c:pt idx="6279">
                  <c:v>5547.3</c:v>
                </c:pt>
                <c:pt idx="6280">
                  <c:v>3516.24</c:v>
                </c:pt>
                <c:pt idx="6281">
                  <c:v>3314.09</c:v>
                </c:pt>
                <c:pt idx="6282">
                  <c:v>3078</c:v>
                </c:pt>
                <c:pt idx="6283">
                  <c:v>3381</c:v>
                </c:pt>
                <c:pt idx="6284">
                  <c:v>6418.86</c:v>
                </c:pt>
                <c:pt idx="6285">
                  <c:v>6021.4000000000005</c:v>
                </c:pt>
                <c:pt idx="6286">
                  <c:v>3592.68</c:v>
                </c:pt>
                <c:pt idx="6287">
                  <c:v>4289.22</c:v>
                </c:pt>
                <c:pt idx="6288">
                  <c:v>4223.3100000000004</c:v>
                </c:pt>
                <c:pt idx="6289">
                  <c:v>4872.07</c:v>
                </c:pt>
                <c:pt idx="6290">
                  <c:v>9286.1999999999989</c:v>
                </c:pt>
                <c:pt idx="6291">
                  <c:v>8820</c:v>
                </c:pt>
                <c:pt idx="6292">
                  <c:v>6496</c:v>
                </c:pt>
                <c:pt idx="6293">
                  <c:v>5713.4000000000005</c:v>
                </c:pt>
                <c:pt idx="6294">
                  <c:v>5383.56</c:v>
                </c:pt>
                <c:pt idx="6295">
                  <c:v>5261.62</c:v>
                </c:pt>
                <c:pt idx="6296">
                  <c:v>10604.16</c:v>
                </c:pt>
                <c:pt idx="6297">
                  <c:v>9957.6400000000012</c:v>
                </c:pt>
                <c:pt idx="6298">
                  <c:v>5219.9999999999991</c:v>
                </c:pt>
                <c:pt idx="6299">
                  <c:v>6010.2000000000007</c:v>
                </c:pt>
                <c:pt idx="6300">
                  <c:v>4244.24</c:v>
                </c:pt>
                <c:pt idx="6301">
                  <c:v>4477.4399999999996</c:v>
                </c:pt>
                <c:pt idx="6302">
                  <c:v>7983.3600000000006</c:v>
                </c:pt>
                <c:pt idx="6303">
                  <c:v>6890</c:v>
                </c:pt>
                <c:pt idx="6304">
                  <c:v>4434.5</c:v>
                </c:pt>
                <c:pt idx="6305">
                  <c:v>2499</c:v>
                </c:pt>
                <c:pt idx="6306">
                  <c:v>2100</c:v>
                </c:pt>
                <c:pt idx="6307">
                  <c:v>2726.8799999999997</c:v>
                </c:pt>
                <c:pt idx="6308">
                  <c:v>5077.03</c:v>
                </c:pt>
                <c:pt idx="6309">
                  <c:v>5556.6</c:v>
                </c:pt>
                <c:pt idx="6310">
                  <c:v>2975.2799999999997</c:v>
                </c:pt>
                <c:pt idx="6311">
                  <c:v>2601</c:v>
                </c:pt>
                <c:pt idx="6312">
                  <c:v>2937.6000000000004</c:v>
                </c:pt>
                <c:pt idx="6313">
                  <c:v>2941.2599999999998</c:v>
                </c:pt>
                <c:pt idx="6314">
                  <c:v>5322.24</c:v>
                </c:pt>
                <c:pt idx="6315">
                  <c:v>5203</c:v>
                </c:pt>
                <c:pt idx="6316">
                  <c:v>2932.7999999999997</c:v>
                </c:pt>
                <c:pt idx="6317">
                  <c:v>3426.84</c:v>
                </c:pt>
                <c:pt idx="6318">
                  <c:v>4572.1499999999996</c:v>
                </c:pt>
                <c:pt idx="6319">
                  <c:v>5750.64</c:v>
                </c:pt>
                <c:pt idx="6320">
                  <c:v>9676.8000000000011</c:v>
                </c:pt>
                <c:pt idx="6321">
                  <c:v>7964.16</c:v>
                </c:pt>
                <c:pt idx="6322">
                  <c:v>4999.4999999999991</c:v>
                </c:pt>
                <c:pt idx="6323">
                  <c:v>6114.9000000000005</c:v>
                </c:pt>
                <c:pt idx="6324">
                  <c:v>5821.2000000000007</c:v>
                </c:pt>
                <c:pt idx="6325">
                  <c:v>5382.65</c:v>
                </c:pt>
                <c:pt idx="6326">
                  <c:v>10091.25</c:v>
                </c:pt>
                <c:pt idx="6327">
                  <c:v>3228.1600000000003</c:v>
                </c:pt>
                <c:pt idx="6328">
                  <c:v>2475</c:v>
                </c:pt>
                <c:pt idx="6329">
                  <c:v>2164.3200000000002</c:v>
                </c:pt>
                <c:pt idx="6330">
                  <c:v>1854.8400000000001</c:v>
                </c:pt>
                <c:pt idx="6331">
                  <c:v>2816</c:v>
                </c:pt>
                <c:pt idx="6332">
                  <c:v>3598.4</c:v>
                </c:pt>
                <c:pt idx="6333">
                  <c:v>3696</c:v>
                </c:pt>
                <c:pt idx="6334">
                  <c:v>2359.5</c:v>
                </c:pt>
                <c:pt idx="6335">
                  <c:v>1817</c:v>
                </c:pt>
                <c:pt idx="6336">
                  <c:v>1464.5</c:v>
                </c:pt>
                <c:pt idx="6337">
                  <c:v>2300.9199999999996</c:v>
                </c:pt>
                <c:pt idx="6338">
                  <c:v>2529.67</c:v>
                </c:pt>
                <c:pt idx="6339">
                  <c:v>3243.2400000000002</c:v>
                </c:pt>
                <c:pt idx="6340">
                  <c:v>1530.8999999999999</c:v>
                </c:pt>
                <c:pt idx="6341">
                  <c:v>1314.4</c:v>
                </c:pt>
                <c:pt idx="6342">
                  <c:v>1223.04</c:v>
                </c:pt>
                <c:pt idx="6343">
                  <c:v>2048.69</c:v>
                </c:pt>
                <c:pt idx="6344">
                  <c:v>2186.2399999999998</c:v>
                </c:pt>
                <c:pt idx="6345">
                  <c:v>3357.2000000000003</c:v>
                </c:pt>
                <c:pt idx="6346">
                  <c:v>1522.92</c:v>
                </c:pt>
                <c:pt idx="6347">
                  <c:v>1067.42</c:v>
                </c:pt>
                <c:pt idx="6348">
                  <c:v>1224</c:v>
                </c:pt>
                <c:pt idx="6349">
                  <c:v>1993.7399999999998</c:v>
                </c:pt>
                <c:pt idx="6350">
                  <c:v>3027.7000000000003</c:v>
                </c:pt>
                <c:pt idx="6351">
                  <c:v>4347</c:v>
                </c:pt>
                <c:pt idx="6352">
                  <c:v>2910.6</c:v>
                </c:pt>
                <c:pt idx="6353">
                  <c:v>2844.27</c:v>
                </c:pt>
                <c:pt idx="6354">
                  <c:v>2570.7000000000003</c:v>
                </c:pt>
                <c:pt idx="6355">
                  <c:v>2840.04</c:v>
                </c:pt>
                <c:pt idx="6356">
                  <c:v>4850.5600000000004</c:v>
                </c:pt>
                <c:pt idx="6357">
                  <c:v>6025.04</c:v>
                </c:pt>
                <c:pt idx="6358">
                  <c:v>2602.6799999999998</c:v>
                </c:pt>
                <c:pt idx="6359">
                  <c:v>3757.32</c:v>
                </c:pt>
                <c:pt idx="6360">
                  <c:v>3498.6</c:v>
                </c:pt>
                <c:pt idx="6361">
                  <c:v>4371</c:v>
                </c:pt>
                <c:pt idx="6362">
                  <c:v>7777.28</c:v>
                </c:pt>
                <c:pt idx="6363">
                  <c:v>8255.52</c:v>
                </c:pt>
                <c:pt idx="6364">
                  <c:v>5132.3999999999996</c:v>
                </c:pt>
                <c:pt idx="6365">
                  <c:v>4499.7300000000005</c:v>
                </c:pt>
                <c:pt idx="6366">
                  <c:v>4350.2400000000007</c:v>
                </c:pt>
                <c:pt idx="6367">
                  <c:v>4179.5599999999995</c:v>
                </c:pt>
                <c:pt idx="6368">
                  <c:v>7868.07</c:v>
                </c:pt>
                <c:pt idx="6369">
                  <c:v>6954</c:v>
                </c:pt>
                <c:pt idx="6370">
                  <c:v>5202.5999999999995</c:v>
                </c:pt>
                <c:pt idx="6371">
                  <c:v>4054.5</c:v>
                </c:pt>
                <c:pt idx="6372">
                  <c:v>3303.78</c:v>
                </c:pt>
                <c:pt idx="6373">
                  <c:v>3307.5</c:v>
                </c:pt>
                <c:pt idx="6374">
                  <c:v>5566.86</c:v>
                </c:pt>
                <c:pt idx="6375">
                  <c:v>6075</c:v>
                </c:pt>
                <c:pt idx="6376">
                  <c:v>3821.5699999999997</c:v>
                </c:pt>
                <c:pt idx="6377">
                  <c:v>1745.7</c:v>
                </c:pt>
                <c:pt idx="6378">
                  <c:v>1383.1200000000001</c:v>
                </c:pt>
                <c:pt idx="6379">
                  <c:v>1873.9199999999998</c:v>
                </c:pt>
                <c:pt idx="6380">
                  <c:v>3165.72</c:v>
                </c:pt>
                <c:pt idx="6381">
                  <c:v>3931.2000000000003</c:v>
                </c:pt>
                <c:pt idx="6382">
                  <c:v>1880.9399999999998</c:v>
                </c:pt>
                <c:pt idx="6383">
                  <c:v>1516.8600000000001</c:v>
                </c:pt>
                <c:pt idx="6384">
                  <c:v>1656.48</c:v>
                </c:pt>
                <c:pt idx="6385">
                  <c:v>1974.32</c:v>
                </c:pt>
                <c:pt idx="6386">
                  <c:v>3519.18</c:v>
                </c:pt>
                <c:pt idx="6387">
                  <c:v>2987.92</c:v>
                </c:pt>
                <c:pt idx="6388">
                  <c:v>1511.9999999999998</c:v>
                </c:pt>
                <c:pt idx="6389">
                  <c:v>1856</c:v>
                </c:pt>
                <c:pt idx="6390">
                  <c:v>3982.5</c:v>
                </c:pt>
                <c:pt idx="6391">
                  <c:v>5139.12</c:v>
                </c:pt>
                <c:pt idx="6392">
                  <c:v>7909.12</c:v>
                </c:pt>
                <c:pt idx="6393">
                  <c:v>8085</c:v>
                </c:pt>
                <c:pt idx="6394">
                  <c:v>5104.2</c:v>
                </c:pt>
                <c:pt idx="6395">
                  <c:v>4939.4800000000005</c:v>
                </c:pt>
                <c:pt idx="6396">
                  <c:v>4630.5</c:v>
                </c:pt>
                <c:pt idx="6397">
                  <c:v>4731.4399999999996</c:v>
                </c:pt>
                <c:pt idx="6398">
                  <c:v>6926.4</c:v>
                </c:pt>
                <c:pt idx="6399">
                  <c:v>2697.3</c:v>
                </c:pt>
                <c:pt idx="6400">
                  <c:v>1393.08</c:v>
                </c:pt>
                <c:pt idx="6401">
                  <c:v>1092</c:v>
                </c:pt>
                <c:pt idx="6402">
                  <c:v>714</c:v>
                </c:pt>
                <c:pt idx="6403">
                  <c:v>1124.24</c:v>
                </c:pt>
                <c:pt idx="6404">
                  <c:v>1618.38</c:v>
                </c:pt>
                <c:pt idx="6405">
                  <c:v>2779.32</c:v>
                </c:pt>
                <c:pt idx="6406">
                  <c:v>1013.8399999999999</c:v>
                </c:pt>
                <c:pt idx="6407">
                  <c:v>968.31000000000006</c:v>
                </c:pt>
                <c:pt idx="6408">
                  <c:v>624.24</c:v>
                </c:pt>
                <c:pt idx="6409">
                  <c:v>1218.24</c:v>
                </c:pt>
                <c:pt idx="6410">
                  <c:v>1551.42</c:v>
                </c:pt>
                <c:pt idx="6411">
                  <c:v>3261.96</c:v>
                </c:pt>
                <c:pt idx="6412">
                  <c:v>1185.31</c:v>
                </c:pt>
                <c:pt idx="6413">
                  <c:v>1241</c:v>
                </c:pt>
                <c:pt idx="6414">
                  <c:v>505.44</c:v>
                </c:pt>
                <c:pt idx="6415">
                  <c:v>1052.48</c:v>
                </c:pt>
                <c:pt idx="6416">
                  <c:v>1392.3</c:v>
                </c:pt>
                <c:pt idx="6417">
                  <c:v>2683.4500000000003</c:v>
                </c:pt>
                <c:pt idx="6418">
                  <c:v>964.31999999999994</c:v>
                </c:pt>
                <c:pt idx="6419">
                  <c:v>1024.1000000000001</c:v>
                </c:pt>
                <c:pt idx="6420">
                  <c:v>609</c:v>
                </c:pt>
                <c:pt idx="6421">
                  <c:v>806.05</c:v>
                </c:pt>
                <c:pt idx="6422">
                  <c:v>1350</c:v>
                </c:pt>
                <c:pt idx="6423">
                  <c:v>3898.44</c:v>
                </c:pt>
                <c:pt idx="6424">
                  <c:v>1428</c:v>
                </c:pt>
                <c:pt idx="6425">
                  <c:v>1146.08</c:v>
                </c:pt>
                <c:pt idx="6426">
                  <c:v>779.7600000000001</c:v>
                </c:pt>
                <c:pt idx="6427">
                  <c:v>888.71999999999991</c:v>
                </c:pt>
                <c:pt idx="6428">
                  <c:v>2158.83</c:v>
                </c:pt>
                <c:pt idx="6429">
                  <c:v>2556</c:v>
                </c:pt>
                <c:pt idx="6430">
                  <c:v>1245.0899999999999</c:v>
                </c:pt>
                <c:pt idx="6431">
                  <c:v>862.40000000000009</c:v>
                </c:pt>
                <c:pt idx="6432">
                  <c:v>829.40000000000009</c:v>
                </c:pt>
                <c:pt idx="6433">
                  <c:v>1296.54</c:v>
                </c:pt>
                <c:pt idx="6434">
                  <c:v>2731.04</c:v>
                </c:pt>
                <c:pt idx="6435">
                  <c:v>4342.8</c:v>
                </c:pt>
                <c:pt idx="6436">
                  <c:v>2048.1999999999998</c:v>
                </c:pt>
                <c:pt idx="6437">
                  <c:v>1363.44</c:v>
                </c:pt>
                <c:pt idx="6438">
                  <c:v>1258.74</c:v>
                </c:pt>
                <c:pt idx="6439">
                  <c:v>1586.9999999999998</c:v>
                </c:pt>
                <c:pt idx="6440">
                  <c:v>3105</c:v>
                </c:pt>
                <c:pt idx="6441">
                  <c:v>4148.2800000000007</c:v>
                </c:pt>
                <c:pt idx="6442">
                  <c:v>1753.57</c:v>
                </c:pt>
                <c:pt idx="6443">
                  <c:v>1555.2</c:v>
                </c:pt>
                <c:pt idx="6444">
                  <c:v>1425</c:v>
                </c:pt>
                <c:pt idx="6445">
                  <c:v>1560.6499999999999</c:v>
                </c:pt>
                <c:pt idx="6446">
                  <c:v>3304.8</c:v>
                </c:pt>
                <c:pt idx="6447">
                  <c:v>3485.28</c:v>
                </c:pt>
                <c:pt idx="6448">
                  <c:v>2026.6399999999999</c:v>
                </c:pt>
                <c:pt idx="6449">
                  <c:v>1136.8500000000001</c:v>
                </c:pt>
                <c:pt idx="6450">
                  <c:v>881.28</c:v>
                </c:pt>
                <c:pt idx="6451">
                  <c:v>1172.1799999999998</c:v>
                </c:pt>
                <c:pt idx="6452">
                  <c:v>1885.52</c:v>
                </c:pt>
                <c:pt idx="6453">
                  <c:v>3672.9</c:v>
                </c:pt>
                <c:pt idx="6454">
                  <c:v>1701.5</c:v>
                </c:pt>
                <c:pt idx="6455">
                  <c:v>1091.3400000000001</c:v>
                </c:pt>
                <c:pt idx="6456">
                  <c:v>895.44</c:v>
                </c:pt>
                <c:pt idx="6457">
                  <c:v>1064.77</c:v>
                </c:pt>
                <c:pt idx="6458">
                  <c:v>2199.5</c:v>
                </c:pt>
                <c:pt idx="6459">
                  <c:v>3070.08</c:v>
                </c:pt>
                <c:pt idx="6460">
                  <c:v>1319.76</c:v>
                </c:pt>
                <c:pt idx="6461">
                  <c:v>1191.8700000000001</c:v>
                </c:pt>
                <c:pt idx="6462">
                  <c:v>1352</c:v>
                </c:pt>
                <c:pt idx="6463">
                  <c:v>1500.96</c:v>
                </c:pt>
                <c:pt idx="6464">
                  <c:v>2851.2000000000003</c:v>
                </c:pt>
                <c:pt idx="6465">
                  <c:v>5127.1000000000004</c:v>
                </c:pt>
                <c:pt idx="6466">
                  <c:v>2446.08</c:v>
                </c:pt>
                <c:pt idx="6467">
                  <c:v>2075.7000000000003</c:v>
                </c:pt>
                <c:pt idx="6468">
                  <c:v>1765.96</c:v>
                </c:pt>
                <c:pt idx="6469">
                  <c:v>1725.84</c:v>
                </c:pt>
                <c:pt idx="6470">
                  <c:v>3324.1600000000003</c:v>
                </c:pt>
                <c:pt idx="6471">
                  <c:v>2959.7400000000002</c:v>
                </c:pt>
                <c:pt idx="6472">
                  <c:v>1853.1</c:v>
                </c:pt>
                <c:pt idx="6473">
                  <c:v>1564.2</c:v>
                </c:pt>
                <c:pt idx="6474">
                  <c:v>1231.19</c:v>
                </c:pt>
                <c:pt idx="6475">
                  <c:v>2097.6</c:v>
                </c:pt>
                <c:pt idx="6476">
                  <c:v>2840.84</c:v>
                </c:pt>
                <c:pt idx="6477">
                  <c:v>3276</c:v>
                </c:pt>
                <c:pt idx="6478">
                  <c:v>1373.76</c:v>
                </c:pt>
                <c:pt idx="6479">
                  <c:v>1227.6000000000001</c:v>
                </c:pt>
                <c:pt idx="6480">
                  <c:v>1137.5</c:v>
                </c:pt>
                <c:pt idx="6481">
                  <c:v>1937.5199999999998</c:v>
                </c:pt>
                <c:pt idx="6482">
                  <c:v>1800</c:v>
                </c:pt>
                <c:pt idx="6483">
                  <c:v>2365.5500000000002</c:v>
                </c:pt>
                <c:pt idx="6484">
                  <c:v>1128</c:v>
                </c:pt>
                <c:pt idx="6485">
                  <c:v>949.76</c:v>
                </c:pt>
                <c:pt idx="6486">
                  <c:v>790.4</c:v>
                </c:pt>
                <c:pt idx="6487">
                  <c:v>1192.32</c:v>
                </c:pt>
                <c:pt idx="6488">
                  <c:v>1830.24</c:v>
                </c:pt>
                <c:pt idx="6489">
                  <c:v>2098.98</c:v>
                </c:pt>
                <c:pt idx="6490">
                  <c:v>1253.5</c:v>
                </c:pt>
                <c:pt idx="6491">
                  <c:v>777.7</c:v>
                </c:pt>
                <c:pt idx="6492">
                  <c:v>741</c:v>
                </c:pt>
                <c:pt idx="6493">
                  <c:v>1477.44</c:v>
                </c:pt>
                <c:pt idx="6494">
                  <c:v>2117.92</c:v>
                </c:pt>
                <c:pt idx="6495">
                  <c:v>4161.3</c:v>
                </c:pt>
                <c:pt idx="6496">
                  <c:v>2181.1499999999996</c:v>
                </c:pt>
                <c:pt idx="6497">
                  <c:v>2120.58</c:v>
                </c:pt>
                <c:pt idx="6498">
                  <c:v>1699.83</c:v>
                </c:pt>
                <c:pt idx="6499">
                  <c:v>2235.3199999999997</c:v>
                </c:pt>
                <c:pt idx="6500">
                  <c:v>4211.2</c:v>
                </c:pt>
                <c:pt idx="6501">
                  <c:v>4804.8</c:v>
                </c:pt>
                <c:pt idx="6502">
                  <c:v>2173.75</c:v>
                </c:pt>
                <c:pt idx="6503">
                  <c:v>3224.65</c:v>
                </c:pt>
                <c:pt idx="6504">
                  <c:v>2515.5</c:v>
                </c:pt>
                <c:pt idx="6505">
                  <c:v>3462.7499999999995</c:v>
                </c:pt>
                <c:pt idx="6506">
                  <c:v>7106.4</c:v>
                </c:pt>
                <c:pt idx="6507">
                  <c:v>6537.18</c:v>
                </c:pt>
                <c:pt idx="6508">
                  <c:v>3720.5999999999995</c:v>
                </c:pt>
                <c:pt idx="6509">
                  <c:v>3408</c:v>
                </c:pt>
                <c:pt idx="6510">
                  <c:v>3154.56</c:v>
                </c:pt>
                <c:pt idx="6511">
                  <c:v>4248</c:v>
                </c:pt>
                <c:pt idx="6512">
                  <c:v>6548.96</c:v>
                </c:pt>
                <c:pt idx="6513">
                  <c:v>6501.6</c:v>
                </c:pt>
                <c:pt idx="6514">
                  <c:v>4032</c:v>
                </c:pt>
                <c:pt idx="6515">
                  <c:v>3669.1200000000003</c:v>
                </c:pt>
                <c:pt idx="6516">
                  <c:v>2595.84</c:v>
                </c:pt>
                <c:pt idx="6517">
                  <c:v>2525.3999999999996</c:v>
                </c:pt>
                <c:pt idx="6518">
                  <c:v>5822.05</c:v>
                </c:pt>
                <c:pt idx="6519">
                  <c:v>5152.1400000000003</c:v>
                </c:pt>
                <c:pt idx="6520">
                  <c:v>2778.2999999999997</c:v>
                </c:pt>
                <c:pt idx="6521">
                  <c:v>1168.5</c:v>
                </c:pt>
                <c:pt idx="6522">
                  <c:v>1045</c:v>
                </c:pt>
                <c:pt idx="6523">
                  <c:v>1503.36</c:v>
                </c:pt>
                <c:pt idx="6524">
                  <c:v>2579.1999999999998</c:v>
                </c:pt>
                <c:pt idx="6525">
                  <c:v>3041.28</c:v>
                </c:pt>
                <c:pt idx="6526">
                  <c:v>1631.2499999999998</c:v>
                </c:pt>
                <c:pt idx="6527">
                  <c:v>1270.0800000000002</c:v>
                </c:pt>
                <c:pt idx="6528">
                  <c:v>1207.5</c:v>
                </c:pt>
                <c:pt idx="6529">
                  <c:v>1568</c:v>
                </c:pt>
                <c:pt idx="6530">
                  <c:v>2618.88</c:v>
                </c:pt>
                <c:pt idx="6531">
                  <c:v>2464.56</c:v>
                </c:pt>
                <c:pt idx="6532">
                  <c:v>947.69999999999993</c:v>
                </c:pt>
                <c:pt idx="6533">
                  <c:v>1678.3200000000002</c:v>
                </c:pt>
                <c:pt idx="6534">
                  <c:v>3348.54</c:v>
                </c:pt>
                <c:pt idx="6535">
                  <c:v>3929.8499999999995</c:v>
                </c:pt>
                <c:pt idx="6536">
                  <c:v>6553.84</c:v>
                </c:pt>
                <c:pt idx="6537">
                  <c:v>6991.76</c:v>
                </c:pt>
                <c:pt idx="6538">
                  <c:v>4405.1000000000004</c:v>
                </c:pt>
                <c:pt idx="6539">
                  <c:v>4364.8200000000006</c:v>
                </c:pt>
                <c:pt idx="6540">
                  <c:v>3872.96</c:v>
                </c:pt>
                <c:pt idx="6541">
                  <c:v>4030</c:v>
                </c:pt>
                <c:pt idx="6542">
                  <c:v>6236.6399999999994</c:v>
                </c:pt>
                <c:pt idx="6543">
                  <c:v>2154.2400000000002</c:v>
                </c:pt>
                <c:pt idx="6544">
                  <c:v>1473.7499999999998</c:v>
                </c:pt>
                <c:pt idx="6545">
                  <c:v>835.38</c:v>
                </c:pt>
                <c:pt idx="6546">
                  <c:v>785.46</c:v>
                </c:pt>
                <c:pt idx="6547">
                  <c:v>1550.3999999999999</c:v>
                </c:pt>
                <c:pt idx="6548">
                  <c:v>1459.1200000000001</c:v>
                </c:pt>
                <c:pt idx="6549">
                  <c:v>2313.36</c:v>
                </c:pt>
                <c:pt idx="6550">
                  <c:v>1134</c:v>
                </c:pt>
                <c:pt idx="6551">
                  <c:v>840</c:v>
                </c:pt>
                <c:pt idx="6552">
                  <c:v>630</c:v>
                </c:pt>
                <c:pt idx="6553">
                  <c:v>1499.3999999999999</c:v>
                </c:pt>
                <c:pt idx="6554">
                  <c:v>1179.9000000000001</c:v>
                </c:pt>
                <c:pt idx="6555">
                  <c:v>1726.74</c:v>
                </c:pt>
                <c:pt idx="6556">
                  <c:v>881.99999999999989</c:v>
                </c:pt>
                <c:pt idx="6557">
                  <c:v>475.20000000000005</c:v>
                </c:pt>
                <c:pt idx="6558">
                  <c:v>592.80000000000007</c:v>
                </c:pt>
                <c:pt idx="6559">
                  <c:v>956.8</c:v>
                </c:pt>
                <c:pt idx="6560">
                  <c:v>1248.48</c:v>
                </c:pt>
                <c:pt idx="6561">
                  <c:v>2161.08</c:v>
                </c:pt>
                <c:pt idx="6562">
                  <c:v>952.56</c:v>
                </c:pt>
                <c:pt idx="6563">
                  <c:v>546</c:v>
                </c:pt>
                <c:pt idx="6564">
                  <c:v>667.80000000000007</c:v>
                </c:pt>
                <c:pt idx="6565">
                  <c:v>1296.48</c:v>
                </c:pt>
                <c:pt idx="6566">
                  <c:v>1656.48</c:v>
                </c:pt>
                <c:pt idx="6567">
                  <c:v>3811.86</c:v>
                </c:pt>
                <c:pt idx="6568">
                  <c:v>2147</c:v>
                </c:pt>
                <c:pt idx="6569">
                  <c:v>1701.7</c:v>
                </c:pt>
                <c:pt idx="6570">
                  <c:v>1405.5600000000002</c:v>
                </c:pt>
                <c:pt idx="6571">
                  <c:v>1677.8999999999999</c:v>
                </c:pt>
                <c:pt idx="6572">
                  <c:v>2686.2000000000003</c:v>
                </c:pt>
                <c:pt idx="6573">
                  <c:v>3654</c:v>
                </c:pt>
                <c:pt idx="6574">
                  <c:v>1662.08</c:v>
                </c:pt>
                <c:pt idx="6575">
                  <c:v>2134.08</c:v>
                </c:pt>
                <c:pt idx="6576">
                  <c:v>1885.52</c:v>
                </c:pt>
                <c:pt idx="6577">
                  <c:v>2540.16</c:v>
                </c:pt>
                <c:pt idx="6578">
                  <c:v>4665.6000000000004</c:v>
                </c:pt>
                <c:pt idx="6579">
                  <c:v>5825</c:v>
                </c:pt>
                <c:pt idx="6580">
                  <c:v>3109.0499999999997</c:v>
                </c:pt>
                <c:pt idx="6581">
                  <c:v>2763.18</c:v>
                </c:pt>
                <c:pt idx="6582">
                  <c:v>2568.2400000000002</c:v>
                </c:pt>
                <c:pt idx="6583">
                  <c:v>3207.0499999999997</c:v>
                </c:pt>
                <c:pt idx="6584">
                  <c:v>5103</c:v>
                </c:pt>
                <c:pt idx="6585">
                  <c:v>6237</c:v>
                </c:pt>
                <c:pt idx="6586">
                  <c:v>3648</c:v>
                </c:pt>
                <c:pt idx="6587">
                  <c:v>3079.44</c:v>
                </c:pt>
                <c:pt idx="6588">
                  <c:v>2028</c:v>
                </c:pt>
                <c:pt idx="6589">
                  <c:v>2657.7599999999998</c:v>
                </c:pt>
                <c:pt idx="6590">
                  <c:v>3718</c:v>
                </c:pt>
                <c:pt idx="6591">
                  <c:v>4542.72</c:v>
                </c:pt>
                <c:pt idx="6592">
                  <c:v>2358.7199999999998</c:v>
                </c:pt>
                <c:pt idx="6593">
                  <c:v>640.64</c:v>
                </c:pt>
                <c:pt idx="6594">
                  <c:v>640.64</c:v>
                </c:pt>
                <c:pt idx="6595">
                  <c:v>1081</c:v>
                </c:pt>
                <c:pt idx="6596">
                  <c:v>1863.5400000000002</c:v>
                </c:pt>
                <c:pt idx="6597">
                  <c:v>2025</c:v>
                </c:pt>
                <c:pt idx="6598">
                  <c:v>906.3</c:v>
                </c:pt>
                <c:pt idx="6599">
                  <c:v>741</c:v>
                </c:pt>
                <c:pt idx="6600">
                  <c:v>725.04000000000008</c:v>
                </c:pt>
                <c:pt idx="6601">
                  <c:v>1053.27</c:v>
                </c:pt>
                <c:pt idx="6602">
                  <c:v>1598.48</c:v>
                </c:pt>
                <c:pt idx="6603">
                  <c:v>1716</c:v>
                </c:pt>
                <c:pt idx="6604">
                  <c:v>658</c:v>
                </c:pt>
                <c:pt idx="6605">
                  <c:v>1055.7</c:v>
                </c:pt>
                <c:pt idx="6606">
                  <c:v>2779.5</c:v>
                </c:pt>
                <c:pt idx="6607">
                  <c:v>2951.1299999999997</c:v>
                </c:pt>
                <c:pt idx="6608">
                  <c:v>4526.7300000000005</c:v>
                </c:pt>
                <c:pt idx="6609">
                  <c:v>7480.55</c:v>
                </c:pt>
                <c:pt idx="6610">
                  <c:v>3553.2</c:v>
                </c:pt>
                <c:pt idx="6611">
                  <c:v>3742.2000000000003</c:v>
                </c:pt>
                <c:pt idx="6612">
                  <c:v>3488.4</c:v>
                </c:pt>
                <c:pt idx="6613">
                  <c:v>3512.3199999999997</c:v>
                </c:pt>
                <c:pt idx="6614">
                  <c:v>5355</c:v>
                </c:pt>
                <c:pt idx="6615">
                  <c:v>2124.2400000000002</c:v>
                </c:pt>
                <c:pt idx="6616">
                  <c:v>1226.2499999999998</c:v>
                </c:pt>
                <c:pt idx="6617">
                  <c:v>808.50000000000011</c:v>
                </c:pt>
                <c:pt idx="6618">
                  <c:v>643.5</c:v>
                </c:pt>
                <c:pt idx="6619">
                  <c:v>1320</c:v>
                </c:pt>
                <c:pt idx="6620">
                  <c:v>1207.96</c:v>
                </c:pt>
                <c:pt idx="6621">
                  <c:v>2109.12</c:v>
                </c:pt>
                <c:pt idx="6622">
                  <c:v>846.4</c:v>
                </c:pt>
                <c:pt idx="6623">
                  <c:v>682.5</c:v>
                </c:pt>
                <c:pt idx="6624">
                  <c:v>474.81</c:v>
                </c:pt>
                <c:pt idx="6625">
                  <c:v>1198.5</c:v>
                </c:pt>
                <c:pt idx="6626">
                  <c:v>899.64</c:v>
                </c:pt>
                <c:pt idx="6627">
                  <c:v>1463</c:v>
                </c:pt>
                <c:pt idx="6628">
                  <c:v>665.76</c:v>
                </c:pt>
                <c:pt idx="6629">
                  <c:v>360</c:v>
                </c:pt>
                <c:pt idx="6630">
                  <c:v>340</c:v>
                </c:pt>
                <c:pt idx="6631">
                  <c:v>783.02</c:v>
                </c:pt>
                <c:pt idx="6632">
                  <c:v>856.98</c:v>
                </c:pt>
                <c:pt idx="6633">
                  <c:v>1933.44</c:v>
                </c:pt>
                <c:pt idx="6634">
                  <c:v>717.6</c:v>
                </c:pt>
                <c:pt idx="6635">
                  <c:v>504.56</c:v>
                </c:pt>
                <c:pt idx="6636">
                  <c:v>429.3</c:v>
                </c:pt>
                <c:pt idx="6637">
                  <c:v>1007</c:v>
                </c:pt>
                <c:pt idx="6638">
                  <c:v>1447.6000000000001</c:v>
                </c:pt>
                <c:pt idx="6639">
                  <c:v>3246.48</c:v>
                </c:pt>
                <c:pt idx="6640">
                  <c:v>1526.85</c:v>
                </c:pt>
                <c:pt idx="6641">
                  <c:v>1272.96</c:v>
                </c:pt>
                <c:pt idx="6642">
                  <c:v>1103.3000000000002</c:v>
                </c:pt>
                <c:pt idx="6643">
                  <c:v>1451.2499999999998</c:v>
                </c:pt>
                <c:pt idx="6644">
                  <c:v>2140.3200000000002</c:v>
                </c:pt>
                <c:pt idx="6645">
                  <c:v>3023.28</c:v>
                </c:pt>
                <c:pt idx="6646">
                  <c:v>1306.8</c:v>
                </c:pt>
                <c:pt idx="6647">
                  <c:v>1647.3600000000001</c:v>
                </c:pt>
                <c:pt idx="6648">
                  <c:v>1653</c:v>
                </c:pt>
                <c:pt idx="6649">
                  <c:v>2085.39</c:v>
                </c:pt>
                <c:pt idx="6650">
                  <c:v>3478.2000000000003</c:v>
                </c:pt>
                <c:pt idx="6651">
                  <c:v>4732</c:v>
                </c:pt>
                <c:pt idx="6652">
                  <c:v>2632.5</c:v>
                </c:pt>
                <c:pt idx="6653">
                  <c:v>2233.44</c:v>
                </c:pt>
                <c:pt idx="6654">
                  <c:v>1847.0500000000002</c:v>
                </c:pt>
                <c:pt idx="6655">
                  <c:v>2659.72</c:v>
                </c:pt>
                <c:pt idx="6656">
                  <c:v>4677.4800000000005</c:v>
                </c:pt>
                <c:pt idx="6657">
                  <c:v>5397.84</c:v>
                </c:pt>
                <c:pt idx="6658">
                  <c:v>2708.6099999999997</c:v>
                </c:pt>
                <c:pt idx="6659">
                  <c:v>2814.83</c:v>
                </c:pt>
                <c:pt idx="6660">
                  <c:v>1693.1200000000001</c:v>
                </c:pt>
                <c:pt idx="6661">
                  <c:v>1713.1499999999999</c:v>
                </c:pt>
                <c:pt idx="6662">
                  <c:v>3224</c:v>
                </c:pt>
                <c:pt idx="6663">
                  <c:v>3969.0000000000005</c:v>
                </c:pt>
                <c:pt idx="6664">
                  <c:v>1675.7999999999997</c:v>
                </c:pt>
                <c:pt idx="6665">
                  <c:v>492.66</c:v>
                </c:pt>
                <c:pt idx="6666">
                  <c:v>449.82</c:v>
                </c:pt>
                <c:pt idx="6667">
                  <c:v>703.8</c:v>
                </c:pt>
                <c:pt idx="6668">
                  <c:v>1324.96</c:v>
                </c:pt>
                <c:pt idx="6669">
                  <c:v>2145.42</c:v>
                </c:pt>
                <c:pt idx="6670">
                  <c:v>769.11999999999989</c:v>
                </c:pt>
                <c:pt idx="6671">
                  <c:v>571.20000000000005</c:v>
                </c:pt>
                <c:pt idx="6672">
                  <c:v>486.72</c:v>
                </c:pt>
                <c:pt idx="6673">
                  <c:v>696</c:v>
                </c:pt>
                <c:pt idx="6674">
                  <c:v>1451.45</c:v>
                </c:pt>
                <c:pt idx="6675">
                  <c:v>1651.8600000000001</c:v>
                </c:pt>
                <c:pt idx="6676">
                  <c:v>513.24</c:v>
                </c:pt>
                <c:pt idx="6677">
                  <c:v>919.08</c:v>
                </c:pt>
                <c:pt idx="6678">
                  <c:v>2067</c:v>
                </c:pt>
                <c:pt idx="6679">
                  <c:v>2678.83</c:v>
                </c:pt>
                <c:pt idx="6680">
                  <c:v>3780</c:v>
                </c:pt>
                <c:pt idx="6681">
                  <c:v>5948.8</c:v>
                </c:pt>
                <c:pt idx="6682">
                  <c:v>3105.8999999999996</c:v>
                </c:pt>
                <c:pt idx="6683">
                  <c:v>2777.5</c:v>
                </c:pt>
                <c:pt idx="6684">
                  <c:v>2690.28</c:v>
                </c:pt>
                <c:pt idx="6685">
                  <c:v>2682.72</c:v>
                </c:pt>
                <c:pt idx="6686">
                  <c:v>4182</c:v>
                </c:pt>
                <c:pt idx="6687">
                  <c:v>1679.23</c:v>
                </c:pt>
                <c:pt idx="6688">
                  <c:v>1025.57</c:v>
                </c:pt>
                <c:pt idx="6689">
                  <c:v>591.36</c:v>
                </c:pt>
                <c:pt idx="6690">
                  <c:v>521.36</c:v>
                </c:pt>
                <c:pt idx="6691">
                  <c:v>1029.5999999999999</c:v>
                </c:pt>
                <c:pt idx="6692">
                  <c:v>1173</c:v>
                </c:pt>
                <c:pt idx="6693">
                  <c:v>1751.2199999999998</c:v>
                </c:pt>
                <c:pt idx="6694">
                  <c:v>747.5</c:v>
                </c:pt>
                <c:pt idx="6695">
                  <c:v>514.5</c:v>
                </c:pt>
                <c:pt idx="6696">
                  <c:v>377.99999999999994</c:v>
                </c:pt>
                <c:pt idx="6697">
                  <c:v>1044.48</c:v>
                </c:pt>
                <c:pt idx="6698">
                  <c:v>864.36</c:v>
                </c:pt>
                <c:pt idx="6699">
                  <c:v>1499.3999999999999</c:v>
                </c:pt>
                <c:pt idx="6700">
                  <c:v>526.87</c:v>
                </c:pt>
                <c:pt idx="6701">
                  <c:v>310.5</c:v>
                </c:pt>
                <c:pt idx="6702">
                  <c:v>249.6</c:v>
                </c:pt>
                <c:pt idx="6703">
                  <c:v>603.52</c:v>
                </c:pt>
                <c:pt idx="6704">
                  <c:v>747.5</c:v>
                </c:pt>
                <c:pt idx="6705">
                  <c:v>1619.9999999999998</c:v>
                </c:pt>
                <c:pt idx="6706">
                  <c:v>696</c:v>
                </c:pt>
                <c:pt idx="6707">
                  <c:v>420</c:v>
                </c:pt>
                <c:pt idx="6708">
                  <c:v>299.24999999999994</c:v>
                </c:pt>
                <c:pt idx="6709">
                  <c:v>726.18</c:v>
                </c:pt>
                <c:pt idx="6710">
                  <c:v>1151.01</c:v>
                </c:pt>
                <c:pt idx="6711">
                  <c:v>2316.6</c:v>
                </c:pt>
                <c:pt idx="6712">
                  <c:v>1441.44</c:v>
                </c:pt>
                <c:pt idx="6713">
                  <c:v>1019.1999999999999</c:v>
                </c:pt>
                <c:pt idx="6714">
                  <c:v>928</c:v>
                </c:pt>
                <c:pt idx="6715">
                  <c:v>1204</c:v>
                </c:pt>
                <c:pt idx="6716">
                  <c:v>1776.6</c:v>
                </c:pt>
                <c:pt idx="6717">
                  <c:v>2664</c:v>
                </c:pt>
                <c:pt idx="6718">
                  <c:v>1443.84</c:v>
                </c:pt>
                <c:pt idx="6719">
                  <c:v>1378.62</c:v>
                </c:pt>
                <c:pt idx="6720">
                  <c:v>1367.9999999999998</c:v>
                </c:pt>
                <c:pt idx="6721">
                  <c:v>2151.36</c:v>
                </c:pt>
                <c:pt idx="6722">
                  <c:v>3325.14</c:v>
                </c:pt>
                <c:pt idx="6723">
                  <c:v>4641</c:v>
                </c:pt>
                <c:pt idx="6724">
                  <c:v>2915.5</c:v>
                </c:pt>
                <c:pt idx="6725">
                  <c:v>1970.6399999999999</c:v>
                </c:pt>
                <c:pt idx="6726">
                  <c:v>1580.25</c:v>
                </c:pt>
                <c:pt idx="6727">
                  <c:v>2344.16</c:v>
                </c:pt>
                <c:pt idx="6728">
                  <c:v>4116</c:v>
                </c:pt>
                <c:pt idx="6729">
                  <c:v>5292</c:v>
                </c:pt>
                <c:pt idx="6730">
                  <c:v>2547.4499999999998</c:v>
                </c:pt>
                <c:pt idx="6731">
                  <c:v>2397</c:v>
                </c:pt>
                <c:pt idx="6732">
                  <c:v>1631.7</c:v>
                </c:pt>
                <c:pt idx="6733">
                  <c:v>1621.5</c:v>
                </c:pt>
                <c:pt idx="6734">
                  <c:v>2938</c:v>
                </c:pt>
                <c:pt idx="6735">
                  <c:v>3877.5</c:v>
                </c:pt>
                <c:pt idx="6736">
                  <c:v>1556.1</c:v>
                </c:pt>
                <c:pt idx="6737">
                  <c:v>528.75</c:v>
                </c:pt>
                <c:pt idx="6738">
                  <c:v>427.7</c:v>
                </c:pt>
                <c:pt idx="6739">
                  <c:v>717.36</c:v>
                </c:pt>
                <c:pt idx="6740">
                  <c:v>1335.74</c:v>
                </c:pt>
                <c:pt idx="6741">
                  <c:v>1934.3</c:v>
                </c:pt>
                <c:pt idx="6742">
                  <c:v>742.9</c:v>
                </c:pt>
                <c:pt idx="6743">
                  <c:v>535.79999999999995</c:v>
                </c:pt>
                <c:pt idx="6744">
                  <c:v>428.64</c:v>
                </c:pt>
                <c:pt idx="6745">
                  <c:v>653.66</c:v>
                </c:pt>
                <c:pt idx="6746">
                  <c:v>1209.5999999999999</c:v>
                </c:pt>
                <c:pt idx="6747">
                  <c:v>1318.82</c:v>
                </c:pt>
                <c:pt idx="6748">
                  <c:v>504</c:v>
                </c:pt>
                <c:pt idx="6749">
                  <c:v>632.5</c:v>
                </c:pt>
                <c:pt idx="6750">
                  <c:v>2151.36</c:v>
                </c:pt>
                <c:pt idx="6751">
                  <c:v>2189.6</c:v>
                </c:pt>
                <c:pt idx="6752">
                  <c:v>2955.04</c:v>
                </c:pt>
                <c:pt idx="6753">
                  <c:v>4950</c:v>
                </c:pt>
                <c:pt idx="6754">
                  <c:v>3540</c:v>
                </c:pt>
                <c:pt idx="6755">
                  <c:v>2534.6</c:v>
                </c:pt>
                <c:pt idx="6756">
                  <c:v>2389.4999999999995</c:v>
                </c:pt>
                <c:pt idx="6757">
                  <c:v>2592</c:v>
                </c:pt>
                <c:pt idx="6758">
                  <c:v>3503.3599999999997</c:v>
                </c:pt>
                <c:pt idx="6759">
                  <c:v>2569.56</c:v>
                </c:pt>
                <c:pt idx="6760">
                  <c:v>1184</c:v>
                </c:pt>
                <c:pt idx="6761">
                  <c:v>986.04</c:v>
                </c:pt>
                <c:pt idx="6762">
                  <c:v>489.6</c:v>
                </c:pt>
                <c:pt idx="6763">
                  <c:v>992.64</c:v>
                </c:pt>
                <c:pt idx="6764">
                  <c:v>1465.2</c:v>
                </c:pt>
                <c:pt idx="6765">
                  <c:v>2923</c:v>
                </c:pt>
                <c:pt idx="6766">
                  <c:v>806.52</c:v>
                </c:pt>
                <c:pt idx="6767">
                  <c:v>735.73</c:v>
                </c:pt>
                <c:pt idx="6768">
                  <c:v>363</c:v>
                </c:pt>
                <c:pt idx="6769">
                  <c:v>993.59999999999991</c:v>
                </c:pt>
                <c:pt idx="6770">
                  <c:v>1408</c:v>
                </c:pt>
                <c:pt idx="6771">
                  <c:v>2369.64</c:v>
                </c:pt>
                <c:pt idx="6772">
                  <c:v>777</c:v>
                </c:pt>
                <c:pt idx="6773">
                  <c:v>669.06</c:v>
                </c:pt>
                <c:pt idx="6774">
                  <c:v>333.96</c:v>
                </c:pt>
                <c:pt idx="6775">
                  <c:v>728.5</c:v>
                </c:pt>
                <c:pt idx="6776">
                  <c:v>1156.99</c:v>
                </c:pt>
                <c:pt idx="6777">
                  <c:v>1975.2399999999998</c:v>
                </c:pt>
                <c:pt idx="6778">
                  <c:v>671.57999999999993</c:v>
                </c:pt>
                <c:pt idx="6779">
                  <c:v>522</c:v>
                </c:pt>
                <c:pt idx="6780">
                  <c:v>292.39999999999998</c:v>
                </c:pt>
                <c:pt idx="6781">
                  <c:v>747.04</c:v>
                </c:pt>
                <c:pt idx="6782">
                  <c:v>1551.8400000000001</c:v>
                </c:pt>
                <c:pt idx="6783">
                  <c:v>3789.14</c:v>
                </c:pt>
                <c:pt idx="6784">
                  <c:v>1214.9999999999998</c:v>
                </c:pt>
                <c:pt idx="6785">
                  <c:v>830.76</c:v>
                </c:pt>
                <c:pt idx="6786">
                  <c:v>503.09999999999997</c:v>
                </c:pt>
                <c:pt idx="6787">
                  <c:v>969</c:v>
                </c:pt>
                <c:pt idx="6788">
                  <c:v>2011.44</c:v>
                </c:pt>
                <c:pt idx="6789">
                  <c:v>2546.1</c:v>
                </c:pt>
                <c:pt idx="6790">
                  <c:v>1092</c:v>
                </c:pt>
                <c:pt idx="6791">
                  <c:v>743.04</c:v>
                </c:pt>
                <c:pt idx="6792">
                  <c:v>705.59999999999991</c:v>
                </c:pt>
                <c:pt idx="6793">
                  <c:v>940.94999999999993</c:v>
                </c:pt>
                <c:pt idx="6794">
                  <c:v>2491</c:v>
                </c:pt>
                <c:pt idx="6795">
                  <c:v>3329.4799999999996</c:v>
                </c:pt>
                <c:pt idx="6796">
                  <c:v>1603.8</c:v>
                </c:pt>
                <c:pt idx="6797">
                  <c:v>947.93999999999994</c:v>
                </c:pt>
                <c:pt idx="6798">
                  <c:v>718.96</c:v>
                </c:pt>
                <c:pt idx="6799">
                  <c:v>1172.08</c:v>
                </c:pt>
                <c:pt idx="6800">
                  <c:v>2640.46</c:v>
                </c:pt>
                <c:pt idx="6801">
                  <c:v>3081.12</c:v>
                </c:pt>
                <c:pt idx="6802">
                  <c:v>1474.1999999999998</c:v>
                </c:pt>
                <c:pt idx="6803">
                  <c:v>936</c:v>
                </c:pt>
                <c:pt idx="6804">
                  <c:v>947.72</c:v>
                </c:pt>
                <c:pt idx="6805">
                  <c:v>994.51999999999987</c:v>
                </c:pt>
                <c:pt idx="6806">
                  <c:v>2332</c:v>
                </c:pt>
                <c:pt idx="6807">
                  <c:v>2608.1999999999998</c:v>
                </c:pt>
                <c:pt idx="6808">
                  <c:v>1248</c:v>
                </c:pt>
                <c:pt idx="6809">
                  <c:v>678.40000000000009</c:v>
                </c:pt>
                <c:pt idx="6810">
                  <c:v>530.4</c:v>
                </c:pt>
                <c:pt idx="6811">
                  <c:v>861</c:v>
                </c:pt>
                <c:pt idx="6812">
                  <c:v>1495</c:v>
                </c:pt>
                <c:pt idx="6813">
                  <c:v>2583.3599999999997</c:v>
                </c:pt>
                <c:pt idx="6814">
                  <c:v>1291.5</c:v>
                </c:pt>
                <c:pt idx="6815">
                  <c:v>722.40000000000009</c:v>
                </c:pt>
                <c:pt idx="6816">
                  <c:v>696.59999999999991</c:v>
                </c:pt>
                <c:pt idx="6817">
                  <c:v>964.43999999999994</c:v>
                </c:pt>
                <c:pt idx="6818">
                  <c:v>2117.5</c:v>
                </c:pt>
                <c:pt idx="6819">
                  <c:v>2700.88</c:v>
                </c:pt>
                <c:pt idx="6820">
                  <c:v>1059.03</c:v>
                </c:pt>
                <c:pt idx="6821">
                  <c:v>1078.44</c:v>
                </c:pt>
                <c:pt idx="6822">
                  <c:v>832.48</c:v>
                </c:pt>
                <c:pt idx="6823">
                  <c:v>1221.3</c:v>
                </c:pt>
                <c:pt idx="6824">
                  <c:v>1982.5</c:v>
                </c:pt>
                <c:pt idx="6825">
                  <c:v>3735.2</c:v>
                </c:pt>
                <c:pt idx="6826">
                  <c:v>1451.25</c:v>
                </c:pt>
                <c:pt idx="6827">
                  <c:v>1379.7</c:v>
                </c:pt>
                <c:pt idx="6828">
                  <c:v>1012.4999999999999</c:v>
                </c:pt>
                <c:pt idx="6829">
                  <c:v>1259.9999999999998</c:v>
                </c:pt>
                <c:pt idx="6830">
                  <c:v>2496</c:v>
                </c:pt>
                <c:pt idx="6831">
                  <c:v>1900.7999999999997</c:v>
                </c:pt>
                <c:pt idx="6832">
                  <c:v>1041.92</c:v>
                </c:pt>
                <c:pt idx="6833">
                  <c:v>740</c:v>
                </c:pt>
                <c:pt idx="6834">
                  <c:v>415.79999999999995</c:v>
                </c:pt>
                <c:pt idx="6835">
                  <c:v>1032.43</c:v>
                </c:pt>
                <c:pt idx="6836">
                  <c:v>1211.76</c:v>
                </c:pt>
                <c:pt idx="6837">
                  <c:v>2325.6</c:v>
                </c:pt>
                <c:pt idx="6838">
                  <c:v>745.62</c:v>
                </c:pt>
                <c:pt idx="6839">
                  <c:v>685.43999999999994</c:v>
                </c:pt>
                <c:pt idx="6840">
                  <c:v>391.49999999999994</c:v>
                </c:pt>
                <c:pt idx="6841">
                  <c:v>1049.58</c:v>
                </c:pt>
                <c:pt idx="6842">
                  <c:v>809.37</c:v>
                </c:pt>
                <c:pt idx="6843">
                  <c:v>1826.4199999999998</c:v>
                </c:pt>
                <c:pt idx="6844">
                  <c:v>657.72</c:v>
                </c:pt>
                <c:pt idx="6845">
                  <c:v>446.88</c:v>
                </c:pt>
                <c:pt idx="6846">
                  <c:v>231</c:v>
                </c:pt>
                <c:pt idx="6847">
                  <c:v>648</c:v>
                </c:pt>
                <c:pt idx="6848">
                  <c:v>917.28000000000009</c:v>
                </c:pt>
                <c:pt idx="6849">
                  <c:v>1550.36</c:v>
                </c:pt>
                <c:pt idx="6850">
                  <c:v>529.76</c:v>
                </c:pt>
                <c:pt idx="6851">
                  <c:v>327.18</c:v>
                </c:pt>
                <c:pt idx="6852">
                  <c:v>227.04</c:v>
                </c:pt>
                <c:pt idx="6853">
                  <c:v>835.19999999999993</c:v>
                </c:pt>
                <c:pt idx="6854">
                  <c:v>1765.96</c:v>
                </c:pt>
                <c:pt idx="6855">
                  <c:v>3405.6</c:v>
                </c:pt>
                <c:pt idx="6856">
                  <c:v>974.16</c:v>
                </c:pt>
                <c:pt idx="6857">
                  <c:v>811.41</c:v>
                </c:pt>
                <c:pt idx="6858">
                  <c:v>411.84</c:v>
                </c:pt>
                <c:pt idx="6859">
                  <c:v>684.48</c:v>
                </c:pt>
                <c:pt idx="6860">
                  <c:v>1989</c:v>
                </c:pt>
                <c:pt idx="6861">
                  <c:v>2024.9999999999998</c:v>
                </c:pt>
                <c:pt idx="6862">
                  <c:v>894.4</c:v>
                </c:pt>
                <c:pt idx="6863">
                  <c:v>648</c:v>
                </c:pt>
                <c:pt idx="6864">
                  <c:v>621.17999999999995</c:v>
                </c:pt>
                <c:pt idx="6865">
                  <c:v>821.56</c:v>
                </c:pt>
                <c:pt idx="6866">
                  <c:v>2506.1400000000003</c:v>
                </c:pt>
                <c:pt idx="6867">
                  <c:v>3763.2</c:v>
                </c:pt>
                <c:pt idx="6868">
                  <c:v>1589.28</c:v>
                </c:pt>
                <c:pt idx="6869">
                  <c:v>873.2</c:v>
                </c:pt>
                <c:pt idx="6870">
                  <c:v>866.02</c:v>
                </c:pt>
                <c:pt idx="6871">
                  <c:v>1352.3999999999999</c:v>
                </c:pt>
                <c:pt idx="6872">
                  <c:v>2857.6800000000003</c:v>
                </c:pt>
                <c:pt idx="6873">
                  <c:v>3313.38</c:v>
                </c:pt>
                <c:pt idx="6874">
                  <c:v>1512</c:v>
                </c:pt>
                <c:pt idx="6875">
                  <c:v>955.70999999999992</c:v>
                </c:pt>
                <c:pt idx="6876">
                  <c:v>810.16</c:v>
                </c:pt>
                <c:pt idx="6877">
                  <c:v>931.04</c:v>
                </c:pt>
                <c:pt idx="6878">
                  <c:v>2718.9</c:v>
                </c:pt>
                <c:pt idx="6879">
                  <c:v>2394</c:v>
                </c:pt>
                <c:pt idx="6880">
                  <c:v>1052.6399999999999</c:v>
                </c:pt>
                <c:pt idx="6881">
                  <c:v>605.88</c:v>
                </c:pt>
                <c:pt idx="6882">
                  <c:v>505.11999999999995</c:v>
                </c:pt>
                <c:pt idx="6883">
                  <c:v>740.88</c:v>
                </c:pt>
                <c:pt idx="6884">
                  <c:v>1524.6000000000001</c:v>
                </c:pt>
                <c:pt idx="6885">
                  <c:v>2671.48</c:v>
                </c:pt>
                <c:pt idx="6886">
                  <c:v>1077.48</c:v>
                </c:pt>
                <c:pt idx="6887">
                  <c:v>669.24</c:v>
                </c:pt>
                <c:pt idx="6888">
                  <c:v>501.6</c:v>
                </c:pt>
                <c:pt idx="6889">
                  <c:v>719.09999999999991</c:v>
                </c:pt>
                <c:pt idx="6890">
                  <c:v>2050.5700000000002</c:v>
                </c:pt>
                <c:pt idx="6891">
                  <c:v>2940</c:v>
                </c:pt>
                <c:pt idx="6892">
                  <c:v>1182.5999999999999</c:v>
                </c:pt>
                <c:pt idx="6893">
                  <c:v>909.48</c:v>
                </c:pt>
                <c:pt idx="6894">
                  <c:v>788.18999999999994</c:v>
                </c:pt>
                <c:pt idx="6895">
                  <c:v>1089</c:v>
                </c:pt>
                <c:pt idx="6896">
                  <c:v>1989</c:v>
                </c:pt>
                <c:pt idx="6897">
                  <c:v>3794.9999999999995</c:v>
                </c:pt>
                <c:pt idx="6898">
                  <c:v>1552.4999999999998</c:v>
                </c:pt>
                <c:pt idx="6899">
                  <c:v>1576.8</c:v>
                </c:pt>
                <c:pt idx="6900">
                  <c:v>1040.58</c:v>
                </c:pt>
                <c:pt idx="6901">
                  <c:v>1409.3999999999999</c:v>
                </c:pt>
                <c:pt idx="6902">
                  <c:v>2604.42</c:v>
                </c:pt>
                <c:pt idx="6903">
                  <c:v>1372.9499999999998</c:v>
                </c:pt>
                <c:pt idx="6904">
                  <c:v>933.8</c:v>
                </c:pt>
                <c:pt idx="6905">
                  <c:v>581.4</c:v>
                </c:pt>
                <c:pt idx="6906">
                  <c:v>280.79999999999995</c:v>
                </c:pt>
                <c:pt idx="6907">
                  <c:v>1005.48</c:v>
                </c:pt>
                <c:pt idx="6908">
                  <c:v>1092</c:v>
                </c:pt>
                <c:pt idx="6909">
                  <c:v>1786.4</c:v>
                </c:pt>
                <c:pt idx="6910">
                  <c:v>579.59999999999991</c:v>
                </c:pt>
                <c:pt idx="6911">
                  <c:v>436.23999999999995</c:v>
                </c:pt>
                <c:pt idx="6912">
                  <c:v>253</c:v>
                </c:pt>
                <c:pt idx="6913">
                  <c:v>938.6</c:v>
                </c:pt>
                <c:pt idx="6914">
                  <c:v>514.08000000000004</c:v>
                </c:pt>
                <c:pt idx="6915">
                  <c:v>1033.6000000000001</c:v>
                </c:pt>
                <c:pt idx="6916">
                  <c:v>401.84999999999997</c:v>
                </c:pt>
                <c:pt idx="6917">
                  <c:v>234</c:v>
                </c:pt>
                <c:pt idx="6918">
                  <c:v>164.64</c:v>
                </c:pt>
                <c:pt idx="6919">
                  <c:v>698.88</c:v>
                </c:pt>
                <c:pt idx="6920">
                  <c:v>720.80000000000007</c:v>
                </c:pt>
                <c:pt idx="6921">
                  <c:v>1116</c:v>
                </c:pt>
                <c:pt idx="6922">
                  <c:v>432.18</c:v>
                </c:pt>
                <c:pt idx="6923">
                  <c:v>233.2</c:v>
                </c:pt>
                <c:pt idx="6924">
                  <c:v>188.99999999999997</c:v>
                </c:pt>
                <c:pt idx="6925">
                  <c:v>1140.7</c:v>
                </c:pt>
                <c:pt idx="6926">
                  <c:v>1506.96</c:v>
                </c:pt>
                <c:pt idx="6927">
                  <c:v>3495.24</c:v>
                </c:pt>
                <c:pt idx="6928">
                  <c:v>1072.26</c:v>
                </c:pt>
                <c:pt idx="6929">
                  <c:v>730.62</c:v>
                </c:pt>
                <c:pt idx="6930">
                  <c:v>493.68</c:v>
                </c:pt>
                <c:pt idx="6931">
                  <c:v>1173.9000000000001</c:v>
                </c:pt>
                <c:pt idx="6932">
                  <c:v>1650.48</c:v>
                </c:pt>
                <c:pt idx="6933">
                  <c:v>1841.28</c:v>
                </c:pt>
                <c:pt idx="6934">
                  <c:v>1034.8799999999999</c:v>
                </c:pt>
                <c:pt idx="6935">
                  <c:v>517.5</c:v>
                </c:pt>
                <c:pt idx="6936">
                  <c:v>464.64</c:v>
                </c:pt>
                <c:pt idx="6937">
                  <c:v>957.44</c:v>
                </c:pt>
                <c:pt idx="6938">
                  <c:v>2297.5500000000002</c:v>
                </c:pt>
                <c:pt idx="6939">
                  <c:v>2975.28</c:v>
                </c:pt>
                <c:pt idx="6940">
                  <c:v>1875.72</c:v>
                </c:pt>
                <c:pt idx="6941">
                  <c:v>1077.1200000000001</c:v>
                </c:pt>
                <c:pt idx="6942">
                  <c:v>712.99</c:v>
                </c:pt>
                <c:pt idx="6943">
                  <c:v>1656</c:v>
                </c:pt>
                <c:pt idx="6944">
                  <c:v>2397</c:v>
                </c:pt>
                <c:pt idx="6945">
                  <c:v>2695.98</c:v>
                </c:pt>
                <c:pt idx="6946">
                  <c:v>1506.9599999999998</c:v>
                </c:pt>
                <c:pt idx="6947">
                  <c:v>1022.97</c:v>
                </c:pt>
                <c:pt idx="6948">
                  <c:v>819.18</c:v>
                </c:pt>
                <c:pt idx="6949">
                  <c:v>1468.8</c:v>
                </c:pt>
                <c:pt idx="6950">
                  <c:v>2856.7000000000003</c:v>
                </c:pt>
                <c:pt idx="6951">
                  <c:v>1808.8000000000002</c:v>
                </c:pt>
                <c:pt idx="6952">
                  <c:v>977.13</c:v>
                </c:pt>
                <c:pt idx="6953">
                  <c:v>470.40000000000003</c:v>
                </c:pt>
                <c:pt idx="6954">
                  <c:v>393.29999999999995</c:v>
                </c:pt>
                <c:pt idx="6955">
                  <c:v>933.3</c:v>
                </c:pt>
                <c:pt idx="6956">
                  <c:v>1098</c:v>
                </c:pt>
                <c:pt idx="6957">
                  <c:v>1974.56</c:v>
                </c:pt>
                <c:pt idx="6958">
                  <c:v>1104</c:v>
                </c:pt>
                <c:pt idx="6959">
                  <c:v>543.66</c:v>
                </c:pt>
                <c:pt idx="6960">
                  <c:v>442.68</c:v>
                </c:pt>
                <c:pt idx="6961">
                  <c:v>1021.44</c:v>
                </c:pt>
                <c:pt idx="6962">
                  <c:v>1895.8100000000002</c:v>
                </c:pt>
                <c:pt idx="6963">
                  <c:v>2020.48</c:v>
                </c:pt>
                <c:pt idx="6964">
                  <c:v>1128.96</c:v>
                </c:pt>
                <c:pt idx="6965">
                  <c:v>802.56000000000006</c:v>
                </c:pt>
                <c:pt idx="6966">
                  <c:v>724.88</c:v>
                </c:pt>
                <c:pt idx="6967">
                  <c:v>1617</c:v>
                </c:pt>
                <c:pt idx="6968">
                  <c:v>2208.96</c:v>
                </c:pt>
                <c:pt idx="6969">
                  <c:v>3333.96</c:v>
                </c:pt>
                <c:pt idx="6970">
                  <c:v>2010.1899999999998</c:v>
                </c:pt>
                <c:pt idx="6971">
                  <c:v>1638.4199999999998</c:v>
                </c:pt>
                <c:pt idx="6972">
                  <c:v>1285.27</c:v>
                </c:pt>
                <c:pt idx="6973">
                  <c:v>2123.41</c:v>
                </c:pt>
                <c:pt idx="6974">
                  <c:v>2855.6000000000004</c:v>
                </c:pt>
                <c:pt idx="6975">
                  <c:v>1587.6</c:v>
                </c:pt>
                <c:pt idx="6976">
                  <c:v>933.8</c:v>
                </c:pt>
                <c:pt idx="6977">
                  <c:v>479.7</c:v>
                </c:pt>
                <c:pt idx="6978">
                  <c:v>300.14999999999998</c:v>
                </c:pt>
                <c:pt idx="6979">
                  <c:v>1060.2</c:v>
                </c:pt>
                <c:pt idx="6980">
                  <c:v>1124.2</c:v>
                </c:pt>
                <c:pt idx="6981">
                  <c:v>1664.6</c:v>
                </c:pt>
                <c:pt idx="6982">
                  <c:v>554.18999999999994</c:v>
                </c:pt>
                <c:pt idx="6983">
                  <c:v>516</c:v>
                </c:pt>
                <c:pt idx="6984">
                  <c:v>197.79999999999998</c:v>
                </c:pt>
                <c:pt idx="6985">
                  <c:v>880.84</c:v>
                </c:pt>
                <c:pt idx="6986">
                  <c:v>464.1</c:v>
                </c:pt>
                <c:pt idx="6987">
                  <c:v>1098.3899999999999</c:v>
                </c:pt>
                <c:pt idx="6988">
                  <c:v>418</c:v>
                </c:pt>
                <c:pt idx="6989">
                  <c:v>233.64000000000001</c:v>
                </c:pt>
                <c:pt idx="6990">
                  <c:v>114.8</c:v>
                </c:pt>
                <c:pt idx="6991">
                  <c:v>601.46</c:v>
                </c:pt>
                <c:pt idx="6992">
                  <c:v>612.36</c:v>
                </c:pt>
                <c:pt idx="6993">
                  <c:v>900.3599999999999</c:v>
                </c:pt>
                <c:pt idx="6994">
                  <c:v>358.79999999999995</c:v>
                </c:pt>
                <c:pt idx="6995">
                  <c:v>158.66999999999999</c:v>
                </c:pt>
                <c:pt idx="6996">
                  <c:v>135.29999999999998</c:v>
                </c:pt>
                <c:pt idx="6997">
                  <c:v>886.6</c:v>
                </c:pt>
                <c:pt idx="6998">
                  <c:v>1643.95</c:v>
                </c:pt>
                <c:pt idx="6999">
                  <c:v>3186.52</c:v>
                </c:pt>
                <c:pt idx="7000">
                  <c:v>955.5</c:v>
                </c:pt>
                <c:pt idx="7001">
                  <c:v>727.65</c:v>
                </c:pt>
                <c:pt idx="7002">
                  <c:v>535.04</c:v>
                </c:pt>
                <c:pt idx="7003">
                  <c:v>1422.52</c:v>
                </c:pt>
                <c:pt idx="7004">
                  <c:v>2157.3000000000002</c:v>
                </c:pt>
                <c:pt idx="7005">
                  <c:v>2252.8000000000002</c:v>
                </c:pt>
                <c:pt idx="7006">
                  <c:v>1190.7</c:v>
                </c:pt>
                <c:pt idx="7007">
                  <c:v>549.12</c:v>
                </c:pt>
                <c:pt idx="7008">
                  <c:v>462.47999999999996</c:v>
                </c:pt>
                <c:pt idx="7009">
                  <c:v>938.4</c:v>
                </c:pt>
                <c:pt idx="7010">
                  <c:v>2748.9</c:v>
                </c:pt>
                <c:pt idx="7011">
                  <c:v>2816.1</c:v>
                </c:pt>
                <c:pt idx="7012">
                  <c:v>1790.46</c:v>
                </c:pt>
                <c:pt idx="7013">
                  <c:v>996.74</c:v>
                </c:pt>
                <c:pt idx="7014">
                  <c:v>813.95999999999992</c:v>
                </c:pt>
                <c:pt idx="7015">
                  <c:v>1488</c:v>
                </c:pt>
                <c:pt idx="7016">
                  <c:v>2639.52</c:v>
                </c:pt>
                <c:pt idx="7017">
                  <c:v>3052.56</c:v>
                </c:pt>
                <c:pt idx="7018">
                  <c:v>1697.6399999999999</c:v>
                </c:pt>
                <c:pt idx="7019">
                  <c:v>873.6</c:v>
                </c:pt>
                <c:pt idx="7020">
                  <c:v>877.49999999999989</c:v>
                </c:pt>
                <c:pt idx="7021">
                  <c:v>1435.2</c:v>
                </c:pt>
                <c:pt idx="7022">
                  <c:v>2705.04</c:v>
                </c:pt>
                <c:pt idx="7023">
                  <c:v>1934.79</c:v>
                </c:pt>
                <c:pt idx="7024">
                  <c:v>848.24999999999989</c:v>
                </c:pt>
                <c:pt idx="7025">
                  <c:v>475.19999999999993</c:v>
                </c:pt>
                <c:pt idx="7026">
                  <c:v>351.9</c:v>
                </c:pt>
                <c:pt idx="7027">
                  <c:v>707.85</c:v>
                </c:pt>
                <c:pt idx="7028">
                  <c:v>988</c:v>
                </c:pt>
                <c:pt idx="7029">
                  <c:v>2040.78</c:v>
                </c:pt>
                <c:pt idx="7030">
                  <c:v>1077.1199999999999</c:v>
                </c:pt>
                <c:pt idx="7031">
                  <c:v>482.46</c:v>
                </c:pt>
                <c:pt idx="7032">
                  <c:v>432.96</c:v>
                </c:pt>
                <c:pt idx="7033">
                  <c:v>914.76</c:v>
                </c:pt>
                <c:pt idx="7034">
                  <c:v>1524.9</c:v>
                </c:pt>
                <c:pt idx="7035">
                  <c:v>1833.52</c:v>
                </c:pt>
                <c:pt idx="7036">
                  <c:v>1173.1199999999999</c:v>
                </c:pt>
                <c:pt idx="7037">
                  <c:v>956.33999999999992</c:v>
                </c:pt>
                <c:pt idx="7038">
                  <c:v>965.24999999999989</c:v>
                </c:pt>
                <c:pt idx="7039">
                  <c:v>2013.76</c:v>
                </c:pt>
                <c:pt idx="7040">
                  <c:v>2333.25</c:v>
                </c:pt>
                <c:pt idx="7041">
                  <c:v>3281.64</c:v>
                </c:pt>
                <c:pt idx="7042">
                  <c:v>2349.06</c:v>
                </c:pt>
                <c:pt idx="7043">
                  <c:v>1722.6</c:v>
                </c:pt>
                <c:pt idx="7044">
                  <c:v>1576.8</c:v>
                </c:pt>
                <c:pt idx="7045">
                  <c:v>2496.6</c:v>
                </c:pt>
                <c:pt idx="7046">
                  <c:v>2699.84</c:v>
                </c:pt>
                <c:pt idx="7047">
                  <c:v>2329.6</c:v>
                </c:pt>
                <c:pt idx="7048">
                  <c:v>1272.96</c:v>
                </c:pt>
                <c:pt idx="7049">
                  <c:v>939.59999999999991</c:v>
                </c:pt>
                <c:pt idx="7050">
                  <c:v>591.36</c:v>
                </c:pt>
                <c:pt idx="7051">
                  <c:v>1046.32</c:v>
                </c:pt>
                <c:pt idx="7052">
                  <c:v>1344</c:v>
                </c:pt>
                <c:pt idx="7053">
                  <c:v>2992.0000000000005</c:v>
                </c:pt>
                <c:pt idx="7054">
                  <c:v>901.68000000000006</c:v>
                </c:pt>
                <c:pt idx="7055">
                  <c:v>876</c:v>
                </c:pt>
                <c:pt idx="7056">
                  <c:v>490.67999999999995</c:v>
                </c:pt>
                <c:pt idx="7057">
                  <c:v>1046.32</c:v>
                </c:pt>
                <c:pt idx="7058">
                  <c:v>726.75</c:v>
                </c:pt>
                <c:pt idx="7059">
                  <c:v>1771.23</c:v>
                </c:pt>
                <c:pt idx="7060">
                  <c:v>771.65000000000009</c:v>
                </c:pt>
                <c:pt idx="7061">
                  <c:v>504</c:v>
                </c:pt>
                <c:pt idx="7062">
                  <c:v>265.04999999999995</c:v>
                </c:pt>
                <c:pt idx="7063">
                  <c:v>605.43999999999994</c:v>
                </c:pt>
                <c:pt idx="7064">
                  <c:v>923.52</c:v>
                </c:pt>
                <c:pt idx="7065">
                  <c:v>1581.2500000000002</c:v>
                </c:pt>
                <c:pt idx="7066">
                  <c:v>645.84</c:v>
                </c:pt>
                <c:pt idx="7067">
                  <c:v>364</c:v>
                </c:pt>
                <c:pt idx="7068">
                  <c:v>328.32</c:v>
                </c:pt>
                <c:pt idx="7069">
                  <c:v>1207.8</c:v>
                </c:pt>
                <c:pt idx="7070">
                  <c:v>1861.2</c:v>
                </c:pt>
                <c:pt idx="7071">
                  <c:v>4428</c:v>
                </c:pt>
                <c:pt idx="7072">
                  <c:v>1485.5500000000002</c:v>
                </c:pt>
                <c:pt idx="7073">
                  <c:v>894.88</c:v>
                </c:pt>
                <c:pt idx="7074">
                  <c:v>816.34</c:v>
                </c:pt>
                <c:pt idx="7075">
                  <c:v>1148.3999999999999</c:v>
                </c:pt>
                <c:pt idx="7076">
                  <c:v>2507.96</c:v>
                </c:pt>
                <c:pt idx="7077">
                  <c:v>3069.0000000000005</c:v>
                </c:pt>
                <c:pt idx="7078">
                  <c:v>1594.24</c:v>
                </c:pt>
                <c:pt idx="7079">
                  <c:v>607.49999999999989</c:v>
                </c:pt>
                <c:pt idx="7080">
                  <c:v>626.98</c:v>
                </c:pt>
                <c:pt idx="7081">
                  <c:v>858.59999999999991</c:v>
                </c:pt>
                <c:pt idx="7082">
                  <c:v>2598.96</c:v>
                </c:pt>
                <c:pt idx="7083">
                  <c:v>4027.4700000000003</c:v>
                </c:pt>
                <c:pt idx="7084">
                  <c:v>2058</c:v>
                </c:pt>
                <c:pt idx="7085">
                  <c:v>1285.1999999999998</c:v>
                </c:pt>
                <c:pt idx="7086">
                  <c:v>967.26</c:v>
                </c:pt>
                <c:pt idx="7087">
                  <c:v>1071</c:v>
                </c:pt>
                <c:pt idx="7088">
                  <c:v>2781.54</c:v>
                </c:pt>
                <c:pt idx="7089">
                  <c:v>3929.2000000000003</c:v>
                </c:pt>
                <c:pt idx="7090">
                  <c:v>1926.18</c:v>
                </c:pt>
                <c:pt idx="7091">
                  <c:v>973.83999999999992</c:v>
                </c:pt>
                <c:pt idx="7092">
                  <c:v>1071.5999999999999</c:v>
                </c:pt>
                <c:pt idx="7093">
                  <c:v>1120.9499999999998</c:v>
                </c:pt>
                <c:pt idx="7094">
                  <c:v>2604.42</c:v>
                </c:pt>
                <c:pt idx="7095">
                  <c:v>2370.06</c:v>
                </c:pt>
                <c:pt idx="7096">
                  <c:v>1073</c:v>
                </c:pt>
                <c:pt idx="7097">
                  <c:v>529.68999999999994</c:v>
                </c:pt>
                <c:pt idx="7098">
                  <c:v>462.47999999999996</c:v>
                </c:pt>
                <c:pt idx="7099">
                  <c:v>554.4</c:v>
                </c:pt>
                <c:pt idx="7100">
                  <c:v>1272.96</c:v>
                </c:pt>
                <c:pt idx="7101">
                  <c:v>2520.6800000000003</c:v>
                </c:pt>
                <c:pt idx="7102">
                  <c:v>1144</c:v>
                </c:pt>
                <c:pt idx="7103">
                  <c:v>571.52</c:v>
                </c:pt>
                <c:pt idx="7104">
                  <c:v>667.92</c:v>
                </c:pt>
                <c:pt idx="7105">
                  <c:v>685.52</c:v>
                </c:pt>
                <c:pt idx="7106">
                  <c:v>2111.52</c:v>
                </c:pt>
                <c:pt idx="7107">
                  <c:v>2571.9299999999998</c:v>
                </c:pt>
                <c:pt idx="7108">
                  <c:v>1778.7</c:v>
                </c:pt>
                <c:pt idx="7109">
                  <c:v>1244.1599999999999</c:v>
                </c:pt>
                <c:pt idx="7110">
                  <c:v>1411</c:v>
                </c:pt>
                <c:pt idx="7111">
                  <c:v>1650</c:v>
                </c:pt>
                <c:pt idx="7112">
                  <c:v>2997.5400000000004</c:v>
                </c:pt>
                <c:pt idx="7113">
                  <c:v>4437</c:v>
                </c:pt>
                <c:pt idx="7114">
                  <c:v>2910.6000000000004</c:v>
                </c:pt>
                <c:pt idx="7115">
                  <c:v>2366.6999999999998</c:v>
                </c:pt>
                <c:pt idx="7116">
                  <c:v>1957.5</c:v>
                </c:pt>
                <c:pt idx="7117">
                  <c:v>1950.48</c:v>
                </c:pt>
                <c:pt idx="7118">
                  <c:v>3720</c:v>
                </c:pt>
                <c:pt idx="7119">
                  <c:v>2080</c:v>
                </c:pt>
                <c:pt idx="7120">
                  <c:v>1320</c:v>
                </c:pt>
                <c:pt idx="7121">
                  <c:v>1196.25</c:v>
                </c:pt>
                <c:pt idx="7122">
                  <c:v>704.7</c:v>
                </c:pt>
                <c:pt idx="7123">
                  <c:v>1129.1400000000001</c:v>
                </c:pt>
                <c:pt idx="7124">
                  <c:v>1275</c:v>
                </c:pt>
                <c:pt idx="7125">
                  <c:v>2655.1800000000003</c:v>
                </c:pt>
                <c:pt idx="7126">
                  <c:v>1045</c:v>
                </c:pt>
                <c:pt idx="7127">
                  <c:v>1032.75</c:v>
                </c:pt>
                <c:pt idx="7128">
                  <c:v>882.98</c:v>
                </c:pt>
                <c:pt idx="7129">
                  <c:v>1653.6000000000001</c:v>
                </c:pt>
                <c:pt idx="7130">
                  <c:v>1360.8000000000002</c:v>
                </c:pt>
                <c:pt idx="7131">
                  <c:v>2356.1999999999998</c:v>
                </c:pt>
                <c:pt idx="7132">
                  <c:v>1006.0200000000001</c:v>
                </c:pt>
                <c:pt idx="7133">
                  <c:v>933.66000000000008</c:v>
                </c:pt>
                <c:pt idx="7134">
                  <c:v>597.31000000000006</c:v>
                </c:pt>
                <c:pt idx="7135">
                  <c:v>1091.5</c:v>
                </c:pt>
                <c:pt idx="7136">
                  <c:v>1268.46</c:v>
                </c:pt>
                <c:pt idx="7137">
                  <c:v>1969.1100000000001</c:v>
                </c:pt>
                <c:pt idx="7138">
                  <c:v>1155</c:v>
                </c:pt>
                <c:pt idx="7139">
                  <c:v>697.68000000000006</c:v>
                </c:pt>
                <c:pt idx="7140">
                  <c:v>611</c:v>
                </c:pt>
                <c:pt idx="7141">
                  <c:v>1848.0000000000002</c:v>
                </c:pt>
                <c:pt idx="7142">
                  <c:v>2253.1799999999998</c:v>
                </c:pt>
                <c:pt idx="7143">
                  <c:v>5398.64</c:v>
                </c:pt>
                <c:pt idx="7144">
                  <c:v>1641.69</c:v>
                </c:pt>
                <c:pt idx="7145">
                  <c:v>1355.2</c:v>
                </c:pt>
                <c:pt idx="7146">
                  <c:v>907.50000000000011</c:v>
                </c:pt>
                <c:pt idx="7147">
                  <c:v>1542.24</c:v>
                </c:pt>
                <c:pt idx="7148">
                  <c:v>2717</c:v>
                </c:pt>
                <c:pt idx="7149">
                  <c:v>3354</c:v>
                </c:pt>
                <c:pt idx="7150">
                  <c:v>2201.5</c:v>
                </c:pt>
                <c:pt idx="7151">
                  <c:v>1443.42</c:v>
                </c:pt>
                <c:pt idx="7152">
                  <c:v>1184.04</c:v>
                </c:pt>
                <c:pt idx="7153">
                  <c:v>1668.7</c:v>
                </c:pt>
                <c:pt idx="7154">
                  <c:v>3528.2000000000003</c:v>
                </c:pt>
                <c:pt idx="7155">
                  <c:v>5205.2</c:v>
                </c:pt>
                <c:pt idx="7156">
                  <c:v>3074</c:v>
                </c:pt>
                <c:pt idx="7157">
                  <c:v>2545.06</c:v>
                </c:pt>
                <c:pt idx="7158">
                  <c:v>1884.96</c:v>
                </c:pt>
                <c:pt idx="7159">
                  <c:v>2536.92</c:v>
                </c:pt>
                <c:pt idx="7160">
                  <c:v>4524.66</c:v>
                </c:pt>
                <c:pt idx="7161">
                  <c:v>3133.52</c:v>
                </c:pt>
                <c:pt idx="7162">
                  <c:v>2079</c:v>
                </c:pt>
                <c:pt idx="7163">
                  <c:v>1719.1200000000001</c:v>
                </c:pt>
                <c:pt idx="7164">
                  <c:v>1321.92</c:v>
                </c:pt>
                <c:pt idx="7165">
                  <c:v>1799.2800000000002</c:v>
                </c:pt>
                <c:pt idx="7166">
                  <c:v>3353.4</c:v>
                </c:pt>
                <c:pt idx="7167">
                  <c:v>2670.36</c:v>
                </c:pt>
                <c:pt idx="7168">
                  <c:v>1398.67</c:v>
                </c:pt>
                <c:pt idx="7169">
                  <c:v>881.28000000000009</c:v>
                </c:pt>
                <c:pt idx="7170">
                  <c:v>678.5</c:v>
                </c:pt>
                <c:pt idx="7171">
                  <c:v>1015.0400000000001</c:v>
                </c:pt>
                <c:pt idx="7172">
                  <c:v>1377</c:v>
                </c:pt>
                <c:pt idx="7173">
                  <c:v>2546.1000000000004</c:v>
                </c:pt>
                <c:pt idx="7174">
                  <c:v>1331.2</c:v>
                </c:pt>
                <c:pt idx="7175">
                  <c:v>769.56000000000006</c:v>
                </c:pt>
                <c:pt idx="7176">
                  <c:v>797.12</c:v>
                </c:pt>
                <c:pt idx="7177">
                  <c:v>1195.1500000000001</c:v>
                </c:pt>
                <c:pt idx="7178">
                  <c:v>1974</c:v>
                </c:pt>
                <c:pt idx="7179">
                  <c:v>2676.96</c:v>
                </c:pt>
                <c:pt idx="7180">
                  <c:v>1661.5500000000002</c:v>
                </c:pt>
                <c:pt idx="7181">
                  <c:v>1232</c:v>
                </c:pt>
                <c:pt idx="7182">
                  <c:v>1901.9</c:v>
                </c:pt>
                <c:pt idx="7183">
                  <c:v>2563.08</c:v>
                </c:pt>
                <c:pt idx="7184">
                  <c:v>3264</c:v>
                </c:pt>
                <c:pt idx="7185">
                  <c:v>5491.2</c:v>
                </c:pt>
                <c:pt idx="7186">
                  <c:v>3650.4</c:v>
                </c:pt>
                <c:pt idx="7187">
                  <c:v>2968</c:v>
                </c:pt>
                <c:pt idx="7188">
                  <c:v>2757.06</c:v>
                </c:pt>
                <c:pt idx="7189">
                  <c:v>2897.5</c:v>
                </c:pt>
                <c:pt idx="7190">
                  <c:v>4562.8</c:v>
                </c:pt>
                <c:pt idx="7191">
                  <c:v>1749</c:v>
                </c:pt>
                <c:pt idx="7192">
                  <c:v>1086.6399999999999</c:v>
                </c:pt>
                <c:pt idx="7193">
                  <c:v>695.52</c:v>
                </c:pt>
                <c:pt idx="7194">
                  <c:v>280</c:v>
                </c:pt>
                <c:pt idx="7195">
                  <c:v>595.98</c:v>
                </c:pt>
                <c:pt idx="7196">
                  <c:v>778.80000000000007</c:v>
                </c:pt>
                <c:pt idx="7197">
                  <c:v>2340.48</c:v>
                </c:pt>
                <c:pt idx="7198">
                  <c:v>594.31999999999994</c:v>
                </c:pt>
                <c:pt idx="7199">
                  <c:v>518.88</c:v>
                </c:pt>
                <c:pt idx="7200">
                  <c:v>196</c:v>
                </c:pt>
                <c:pt idx="7201">
                  <c:v>571.94999999999993</c:v>
                </c:pt>
                <c:pt idx="7202">
                  <c:v>921.06</c:v>
                </c:pt>
                <c:pt idx="7203">
                  <c:v>2120</c:v>
                </c:pt>
                <c:pt idx="7204">
                  <c:v>623.21999999999991</c:v>
                </c:pt>
                <c:pt idx="7205">
                  <c:v>623.28</c:v>
                </c:pt>
                <c:pt idx="7206">
                  <c:v>93.38</c:v>
                </c:pt>
                <c:pt idx="7207">
                  <c:v>406.78</c:v>
                </c:pt>
                <c:pt idx="7208">
                  <c:v>727.65</c:v>
                </c:pt>
                <c:pt idx="7209">
                  <c:v>2154.2400000000002</c:v>
                </c:pt>
                <c:pt idx="7210">
                  <c:v>466.23999999999995</c:v>
                </c:pt>
                <c:pt idx="7211">
                  <c:v>388.08</c:v>
                </c:pt>
                <c:pt idx="7212">
                  <c:v>164.97</c:v>
                </c:pt>
                <c:pt idx="7213">
                  <c:v>276.75</c:v>
                </c:pt>
                <c:pt idx="7214">
                  <c:v>732.16</c:v>
                </c:pt>
                <c:pt idx="7215">
                  <c:v>3006.6400000000003</c:v>
                </c:pt>
                <c:pt idx="7216">
                  <c:v>908.04</c:v>
                </c:pt>
                <c:pt idx="7217">
                  <c:v>656.64</c:v>
                </c:pt>
                <c:pt idx="7218">
                  <c:v>532.79999999999995</c:v>
                </c:pt>
                <c:pt idx="7219">
                  <c:v>740.88</c:v>
                </c:pt>
                <c:pt idx="7220">
                  <c:v>1343.1599999999999</c:v>
                </c:pt>
                <c:pt idx="7221">
                  <c:v>2937.5</c:v>
                </c:pt>
                <c:pt idx="7222">
                  <c:v>1445.25</c:v>
                </c:pt>
                <c:pt idx="7223">
                  <c:v>869.5</c:v>
                </c:pt>
                <c:pt idx="7224">
                  <c:v>814</c:v>
                </c:pt>
                <c:pt idx="7225">
                  <c:v>905.52</c:v>
                </c:pt>
                <c:pt idx="7226">
                  <c:v>2003.3999999999999</c:v>
                </c:pt>
                <c:pt idx="7227">
                  <c:v>3337.88</c:v>
                </c:pt>
                <c:pt idx="7228">
                  <c:v>1451.52</c:v>
                </c:pt>
                <c:pt idx="7229">
                  <c:v>1087.8</c:v>
                </c:pt>
                <c:pt idx="7230">
                  <c:v>761.4</c:v>
                </c:pt>
                <c:pt idx="7231">
                  <c:v>1055.6999999999998</c:v>
                </c:pt>
                <c:pt idx="7232">
                  <c:v>2313.36</c:v>
                </c:pt>
                <c:pt idx="7233">
                  <c:v>3434.4</c:v>
                </c:pt>
                <c:pt idx="7234">
                  <c:v>1701.5</c:v>
                </c:pt>
                <c:pt idx="7235">
                  <c:v>1170</c:v>
                </c:pt>
                <c:pt idx="7236">
                  <c:v>748.88</c:v>
                </c:pt>
                <c:pt idx="7237">
                  <c:v>803.69999999999993</c:v>
                </c:pt>
                <c:pt idx="7238">
                  <c:v>1845.99</c:v>
                </c:pt>
                <c:pt idx="7239">
                  <c:v>3198.7200000000003</c:v>
                </c:pt>
                <c:pt idx="7240">
                  <c:v>1247.3999999999999</c:v>
                </c:pt>
                <c:pt idx="7241">
                  <c:v>684</c:v>
                </c:pt>
                <c:pt idx="7242">
                  <c:v>404.99999999999994</c:v>
                </c:pt>
                <c:pt idx="7243">
                  <c:v>619.20000000000005</c:v>
                </c:pt>
                <c:pt idx="7244">
                  <c:v>1080</c:v>
                </c:pt>
                <c:pt idx="7245">
                  <c:v>3173.0400000000004</c:v>
                </c:pt>
                <c:pt idx="7246">
                  <c:v>1280.6399999999999</c:v>
                </c:pt>
                <c:pt idx="7247">
                  <c:v>563.5</c:v>
                </c:pt>
                <c:pt idx="7248">
                  <c:v>514.5</c:v>
                </c:pt>
                <c:pt idx="7249">
                  <c:v>448</c:v>
                </c:pt>
                <c:pt idx="7250">
                  <c:v>1248</c:v>
                </c:pt>
                <c:pt idx="7251">
                  <c:v>2807.2000000000003</c:v>
                </c:pt>
                <c:pt idx="7252">
                  <c:v>1078.6499999999999</c:v>
                </c:pt>
                <c:pt idx="7253">
                  <c:v>1176</c:v>
                </c:pt>
                <c:pt idx="7254">
                  <c:v>905.28</c:v>
                </c:pt>
                <c:pt idx="7255">
                  <c:v>763.84</c:v>
                </c:pt>
                <c:pt idx="7256">
                  <c:v>1679.58</c:v>
                </c:pt>
                <c:pt idx="7257">
                  <c:v>3477</c:v>
                </c:pt>
                <c:pt idx="7258">
                  <c:v>1495</c:v>
                </c:pt>
                <c:pt idx="7259">
                  <c:v>1374.75</c:v>
                </c:pt>
                <c:pt idx="7260">
                  <c:v>1013.3199999999999</c:v>
                </c:pt>
                <c:pt idx="7261">
                  <c:v>1129.1399999999999</c:v>
                </c:pt>
                <c:pt idx="7262">
                  <c:v>1844.6399999999999</c:v>
                </c:pt>
                <c:pt idx="7263">
                  <c:v>2219.3999999999996</c:v>
                </c:pt>
                <c:pt idx="7264">
                  <c:v>1539</c:v>
                </c:pt>
                <c:pt idx="7265">
                  <c:v>1398.67</c:v>
                </c:pt>
                <c:pt idx="7266">
                  <c:v>827.2</c:v>
                </c:pt>
                <c:pt idx="7267">
                  <c:v>1214.22</c:v>
                </c:pt>
                <c:pt idx="7268">
                  <c:v>1487.16</c:v>
                </c:pt>
                <c:pt idx="7269">
                  <c:v>2808</c:v>
                </c:pt>
                <c:pt idx="7270">
                  <c:v>1038.22</c:v>
                </c:pt>
                <c:pt idx="7271">
                  <c:v>950.13</c:v>
                </c:pt>
                <c:pt idx="7272">
                  <c:v>816.75000000000011</c:v>
                </c:pt>
                <c:pt idx="7273">
                  <c:v>1199.25</c:v>
                </c:pt>
                <c:pt idx="7274">
                  <c:v>2025.66</c:v>
                </c:pt>
                <c:pt idx="7275">
                  <c:v>2616.48</c:v>
                </c:pt>
                <c:pt idx="7276">
                  <c:v>1193.3999999999999</c:v>
                </c:pt>
                <c:pt idx="7277">
                  <c:v>1080.54</c:v>
                </c:pt>
                <c:pt idx="7278">
                  <c:v>525.76</c:v>
                </c:pt>
                <c:pt idx="7279">
                  <c:v>924.14</c:v>
                </c:pt>
                <c:pt idx="7280">
                  <c:v>1404</c:v>
                </c:pt>
                <c:pt idx="7281">
                  <c:v>2358</c:v>
                </c:pt>
                <c:pt idx="7282">
                  <c:v>1089.46</c:v>
                </c:pt>
                <c:pt idx="7283">
                  <c:v>876.15000000000009</c:v>
                </c:pt>
                <c:pt idx="7284">
                  <c:v>718.08</c:v>
                </c:pt>
                <c:pt idx="7285">
                  <c:v>951.74999999999989</c:v>
                </c:pt>
                <c:pt idx="7286">
                  <c:v>1600.5600000000002</c:v>
                </c:pt>
                <c:pt idx="7287">
                  <c:v>3916.7999999999997</c:v>
                </c:pt>
                <c:pt idx="7288">
                  <c:v>1459.35</c:v>
                </c:pt>
                <c:pt idx="7289">
                  <c:v>1726.92</c:v>
                </c:pt>
                <c:pt idx="7290">
                  <c:v>1385.8</c:v>
                </c:pt>
                <c:pt idx="7291">
                  <c:v>1554</c:v>
                </c:pt>
                <c:pt idx="7292">
                  <c:v>3088.8</c:v>
                </c:pt>
                <c:pt idx="7293">
                  <c:v>4433.9399999999996</c:v>
                </c:pt>
                <c:pt idx="7294">
                  <c:v>2591.9999999999995</c:v>
                </c:pt>
                <c:pt idx="7295">
                  <c:v>1937.15</c:v>
                </c:pt>
                <c:pt idx="7296">
                  <c:v>1691.2500000000002</c:v>
                </c:pt>
                <c:pt idx="7297">
                  <c:v>1500</c:v>
                </c:pt>
                <c:pt idx="7298">
                  <c:v>4006.8</c:v>
                </c:pt>
                <c:pt idx="7299">
                  <c:v>4823</c:v>
                </c:pt>
                <c:pt idx="7300">
                  <c:v>2516.85</c:v>
                </c:pt>
                <c:pt idx="7301">
                  <c:v>2258.2800000000002</c:v>
                </c:pt>
                <c:pt idx="7302">
                  <c:v>2051.1</c:v>
                </c:pt>
                <c:pt idx="7303">
                  <c:v>1965.54</c:v>
                </c:pt>
                <c:pt idx="7304">
                  <c:v>3987.5</c:v>
                </c:pt>
                <c:pt idx="7305">
                  <c:v>3993.5</c:v>
                </c:pt>
                <c:pt idx="7306">
                  <c:v>2767.3599999999997</c:v>
                </c:pt>
                <c:pt idx="7307">
                  <c:v>2205</c:v>
                </c:pt>
                <c:pt idx="7308">
                  <c:v>1291.5</c:v>
                </c:pt>
                <c:pt idx="7309">
                  <c:v>1417.4999999999998</c:v>
                </c:pt>
                <c:pt idx="7310">
                  <c:v>3681.6</c:v>
                </c:pt>
                <c:pt idx="7311">
                  <c:v>3479</c:v>
                </c:pt>
                <c:pt idx="7312">
                  <c:v>1797.7499999999998</c:v>
                </c:pt>
                <c:pt idx="7313">
                  <c:v>1337.73</c:v>
                </c:pt>
                <c:pt idx="7314">
                  <c:v>1254.5999999999999</c:v>
                </c:pt>
                <c:pt idx="7315">
                  <c:v>1320</c:v>
                </c:pt>
                <c:pt idx="7316">
                  <c:v>2630.88</c:v>
                </c:pt>
                <c:pt idx="7317">
                  <c:v>3225.5999999999995</c:v>
                </c:pt>
                <c:pt idx="7318">
                  <c:v>2111.3999999999996</c:v>
                </c:pt>
                <c:pt idx="7319">
                  <c:v>1430.0000000000002</c:v>
                </c:pt>
                <c:pt idx="7320">
                  <c:v>1144</c:v>
                </c:pt>
                <c:pt idx="7321">
                  <c:v>1215.2</c:v>
                </c:pt>
                <c:pt idx="7322">
                  <c:v>2702.7000000000003</c:v>
                </c:pt>
                <c:pt idx="7323">
                  <c:v>3807</c:v>
                </c:pt>
                <c:pt idx="7324">
                  <c:v>2072.2999999999997</c:v>
                </c:pt>
                <c:pt idx="7325">
                  <c:v>2280.7200000000003</c:v>
                </c:pt>
                <c:pt idx="7326">
                  <c:v>2270.52</c:v>
                </c:pt>
                <c:pt idx="7327">
                  <c:v>1728</c:v>
                </c:pt>
                <c:pt idx="7328">
                  <c:v>3449.6000000000004</c:v>
                </c:pt>
                <c:pt idx="7329">
                  <c:v>4895.5199999999995</c:v>
                </c:pt>
                <c:pt idx="7330">
                  <c:v>2400</c:v>
                </c:pt>
                <c:pt idx="7331">
                  <c:v>2943</c:v>
                </c:pt>
                <c:pt idx="7332">
                  <c:v>2804.76</c:v>
                </c:pt>
                <c:pt idx="7333">
                  <c:v>2220.4</c:v>
                </c:pt>
                <c:pt idx="7334">
                  <c:v>3997.5</c:v>
                </c:pt>
                <c:pt idx="7335">
                  <c:v>2208</c:v>
                </c:pt>
                <c:pt idx="7336">
                  <c:v>1194.27</c:v>
                </c:pt>
                <c:pt idx="7337">
                  <c:v>881.28</c:v>
                </c:pt>
                <c:pt idx="7338">
                  <c:v>513</c:v>
                </c:pt>
                <c:pt idx="7339">
                  <c:v>770.80000000000007</c:v>
                </c:pt>
                <c:pt idx="7340">
                  <c:v>1252.3500000000001</c:v>
                </c:pt>
                <c:pt idx="7341">
                  <c:v>2399.04</c:v>
                </c:pt>
                <c:pt idx="7342">
                  <c:v>848</c:v>
                </c:pt>
                <c:pt idx="7343">
                  <c:v>771.12</c:v>
                </c:pt>
                <c:pt idx="7344">
                  <c:v>461.1</c:v>
                </c:pt>
                <c:pt idx="7345">
                  <c:v>770.80000000000007</c:v>
                </c:pt>
                <c:pt idx="7346">
                  <c:v>1255.04</c:v>
                </c:pt>
                <c:pt idx="7347">
                  <c:v>2119.6799999999998</c:v>
                </c:pt>
                <c:pt idx="7348">
                  <c:v>909.43999999999994</c:v>
                </c:pt>
                <c:pt idx="7349">
                  <c:v>750.48</c:v>
                </c:pt>
                <c:pt idx="7350">
                  <c:v>308.88</c:v>
                </c:pt>
                <c:pt idx="7351">
                  <c:v>657.9</c:v>
                </c:pt>
                <c:pt idx="7352">
                  <c:v>976</c:v>
                </c:pt>
                <c:pt idx="7353">
                  <c:v>2261</c:v>
                </c:pt>
                <c:pt idx="7354">
                  <c:v>774.18</c:v>
                </c:pt>
                <c:pt idx="7355">
                  <c:v>612</c:v>
                </c:pt>
                <c:pt idx="7356">
                  <c:v>371.79</c:v>
                </c:pt>
                <c:pt idx="7357">
                  <c:v>522.72</c:v>
                </c:pt>
                <c:pt idx="7358">
                  <c:v>1211.76</c:v>
                </c:pt>
                <c:pt idx="7359">
                  <c:v>2932.7999999999997</c:v>
                </c:pt>
                <c:pt idx="7360">
                  <c:v>1394</c:v>
                </c:pt>
                <c:pt idx="7361">
                  <c:v>1425</c:v>
                </c:pt>
                <c:pt idx="7362">
                  <c:v>1064</c:v>
                </c:pt>
                <c:pt idx="7363">
                  <c:v>1310.3599999999999</c:v>
                </c:pt>
                <c:pt idx="7364">
                  <c:v>2705.04</c:v>
                </c:pt>
                <c:pt idx="7365">
                  <c:v>3229.2</c:v>
                </c:pt>
                <c:pt idx="7366">
                  <c:v>2125.1999999999998</c:v>
                </c:pt>
                <c:pt idx="7367">
                  <c:v>1389.66</c:v>
                </c:pt>
                <c:pt idx="7368">
                  <c:v>1368.9</c:v>
                </c:pt>
                <c:pt idx="7369">
                  <c:v>1345.4999999999998</c:v>
                </c:pt>
                <c:pt idx="7370">
                  <c:v>3000</c:v>
                </c:pt>
                <c:pt idx="7371">
                  <c:v>4152.92</c:v>
                </c:pt>
                <c:pt idx="7372">
                  <c:v>2058</c:v>
                </c:pt>
                <c:pt idx="7373">
                  <c:v>1558.44</c:v>
                </c:pt>
                <c:pt idx="7374">
                  <c:v>1224.72</c:v>
                </c:pt>
                <c:pt idx="7375">
                  <c:v>1527.36</c:v>
                </c:pt>
                <c:pt idx="7376">
                  <c:v>3749.2200000000003</c:v>
                </c:pt>
                <c:pt idx="7377">
                  <c:v>4060.7999999999997</c:v>
                </c:pt>
                <c:pt idx="7378">
                  <c:v>1993.7399999999998</c:v>
                </c:pt>
                <c:pt idx="7379">
                  <c:v>1498.5</c:v>
                </c:pt>
                <c:pt idx="7380">
                  <c:v>954.72</c:v>
                </c:pt>
                <c:pt idx="7381">
                  <c:v>909.88</c:v>
                </c:pt>
                <c:pt idx="7382">
                  <c:v>2893.8</c:v>
                </c:pt>
                <c:pt idx="7383">
                  <c:v>2794.96</c:v>
                </c:pt>
                <c:pt idx="7384">
                  <c:v>1476</c:v>
                </c:pt>
                <c:pt idx="7385">
                  <c:v>1054.17</c:v>
                </c:pt>
                <c:pt idx="7386">
                  <c:v>745.18000000000006</c:v>
                </c:pt>
                <c:pt idx="7387">
                  <c:v>790.06999999999994</c:v>
                </c:pt>
                <c:pt idx="7388">
                  <c:v>1934.5</c:v>
                </c:pt>
                <c:pt idx="7389">
                  <c:v>2901.22</c:v>
                </c:pt>
                <c:pt idx="7390">
                  <c:v>1512</c:v>
                </c:pt>
                <c:pt idx="7391">
                  <c:v>966</c:v>
                </c:pt>
                <c:pt idx="7392">
                  <c:v>773.76</c:v>
                </c:pt>
                <c:pt idx="7393">
                  <c:v>903.64</c:v>
                </c:pt>
                <c:pt idx="7394">
                  <c:v>2234.48</c:v>
                </c:pt>
                <c:pt idx="7395">
                  <c:v>3058.56</c:v>
                </c:pt>
                <c:pt idx="7396">
                  <c:v>1803.2</c:v>
                </c:pt>
                <c:pt idx="7397">
                  <c:v>1664.64</c:v>
                </c:pt>
                <c:pt idx="7398">
                  <c:v>1751.7500000000002</c:v>
                </c:pt>
                <c:pt idx="7399">
                  <c:v>1427.8</c:v>
                </c:pt>
                <c:pt idx="7400">
                  <c:v>2845.57</c:v>
                </c:pt>
                <c:pt idx="7401">
                  <c:v>3933.6</c:v>
                </c:pt>
                <c:pt idx="7402">
                  <c:v>2469.6</c:v>
                </c:pt>
                <c:pt idx="7403">
                  <c:v>2229.5</c:v>
                </c:pt>
                <c:pt idx="7404">
                  <c:v>1989.51</c:v>
                </c:pt>
                <c:pt idx="7405">
                  <c:v>2054.25</c:v>
                </c:pt>
                <c:pt idx="7406">
                  <c:v>3217.86</c:v>
                </c:pt>
                <c:pt idx="7407">
                  <c:v>2422.5</c:v>
                </c:pt>
                <c:pt idx="7408">
                  <c:v>1673.88</c:v>
                </c:pt>
                <c:pt idx="7409">
                  <c:v>1008</c:v>
                </c:pt>
                <c:pt idx="7410">
                  <c:v>609.84</c:v>
                </c:pt>
                <c:pt idx="7411">
                  <c:v>1205.3999999999999</c:v>
                </c:pt>
                <c:pt idx="7412">
                  <c:v>1498.5</c:v>
                </c:pt>
                <c:pt idx="7413">
                  <c:v>2905.5</c:v>
                </c:pt>
                <c:pt idx="7414">
                  <c:v>999</c:v>
                </c:pt>
                <c:pt idx="7415">
                  <c:v>848.24999999999989</c:v>
                </c:pt>
                <c:pt idx="7416">
                  <c:v>478.72</c:v>
                </c:pt>
                <c:pt idx="7417">
                  <c:v>1293.5999999999999</c:v>
                </c:pt>
                <c:pt idx="7418">
                  <c:v>1474.1999999999998</c:v>
                </c:pt>
                <c:pt idx="7419">
                  <c:v>2535</c:v>
                </c:pt>
                <c:pt idx="7420">
                  <c:v>1149.1200000000001</c:v>
                </c:pt>
                <c:pt idx="7421">
                  <c:v>887.39999999999986</c:v>
                </c:pt>
                <c:pt idx="7422">
                  <c:v>403.2</c:v>
                </c:pt>
                <c:pt idx="7423">
                  <c:v>748.80000000000007</c:v>
                </c:pt>
                <c:pt idx="7424">
                  <c:v>1359.26</c:v>
                </c:pt>
                <c:pt idx="7425">
                  <c:v>2700</c:v>
                </c:pt>
                <c:pt idx="7426">
                  <c:v>1212.2</c:v>
                </c:pt>
                <c:pt idx="7427">
                  <c:v>698.31999999999994</c:v>
                </c:pt>
                <c:pt idx="7428">
                  <c:v>547.19999999999993</c:v>
                </c:pt>
                <c:pt idx="7429">
                  <c:v>724.49999999999989</c:v>
                </c:pt>
                <c:pt idx="7430">
                  <c:v>1242</c:v>
                </c:pt>
                <c:pt idx="7431">
                  <c:v>3910.6800000000003</c:v>
                </c:pt>
                <c:pt idx="7432">
                  <c:v>1857.1200000000001</c:v>
                </c:pt>
                <c:pt idx="7433">
                  <c:v>1272.8000000000002</c:v>
                </c:pt>
                <c:pt idx="7434">
                  <c:v>1136.52</c:v>
                </c:pt>
                <c:pt idx="7435">
                  <c:v>1540</c:v>
                </c:pt>
                <c:pt idx="7436">
                  <c:v>3045.35</c:v>
                </c:pt>
                <c:pt idx="7437">
                  <c:v>4812.5</c:v>
                </c:pt>
                <c:pt idx="7438">
                  <c:v>2256</c:v>
                </c:pt>
                <c:pt idx="7439">
                  <c:v>1644.2999999999997</c:v>
                </c:pt>
                <c:pt idx="7440">
                  <c:v>1411.2</c:v>
                </c:pt>
                <c:pt idx="7441">
                  <c:v>1725.68</c:v>
                </c:pt>
                <c:pt idx="7442">
                  <c:v>3375.12</c:v>
                </c:pt>
                <c:pt idx="7443">
                  <c:v>5511.2400000000007</c:v>
                </c:pt>
                <c:pt idx="7444">
                  <c:v>2849.28</c:v>
                </c:pt>
                <c:pt idx="7445">
                  <c:v>1568.16</c:v>
                </c:pt>
                <c:pt idx="7446">
                  <c:v>1478.4</c:v>
                </c:pt>
                <c:pt idx="7447">
                  <c:v>1888.92</c:v>
                </c:pt>
                <c:pt idx="7448">
                  <c:v>3843.8399999999997</c:v>
                </c:pt>
                <c:pt idx="7449">
                  <c:v>4572.1500000000005</c:v>
                </c:pt>
                <c:pt idx="7450">
                  <c:v>2851.2000000000003</c:v>
                </c:pt>
                <c:pt idx="7451">
                  <c:v>1463.7</c:v>
                </c:pt>
                <c:pt idx="7452">
                  <c:v>1143.08</c:v>
                </c:pt>
                <c:pt idx="7453">
                  <c:v>1166.8800000000001</c:v>
                </c:pt>
                <c:pt idx="7454">
                  <c:v>2887.5</c:v>
                </c:pt>
                <c:pt idx="7455">
                  <c:v>3510.0000000000005</c:v>
                </c:pt>
                <c:pt idx="7456">
                  <c:v>1833</c:v>
                </c:pt>
                <c:pt idx="7457">
                  <c:v>1082.4000000000001</c:v>
                </c:pt>
                <c:pt idx="7458">
                  <c:v>848.69999999999993</c:v>
                </c:pt>
                <c:pt idx="7459">
                  <c:v>1071</c:v>
                </c:pt>
                <c:pt idx="7460">
                  <c:v>2196.1799999999998</c:v>
                </c:pt>
                <c:pt idx="7461">
                  <c:v>3666.8500000000004</c:v>
                </c:pt>
                <c:pt idx="7462">
                  <c:v>1872</c:v>
                </c:pt>
                <c:pt idx="7463">
                  <c:v>1116.71</c:v>
                </c:pt>
                <c:pt idx="7464">
                  <c:v>760</c:v>
                </c:pt>
                <c:pt idx="7465">
                  <c:v>1128.96</c:v>
                </c:pt>
                <c:pt idx="7466">
                  <c:v>2331</c:v>
                </c:pt>
                <c:pt idx="7467">
                  <c:v>3330</c:v>
                </c:pt>
                <c:pt idx="7468">
                  <c:v>2227.6800000000003</c:v>
                </c:pt>
                <c:pt idx="7469">
                  <c:v>1835.9999999999998</c:v>
                </c:pt>
                <c:pt idx="7470">
                  <c:v>1680</c:v>
                </c:pt>
                <c:pt idx="7471">
                  <c:v>1795.2</c:v>
                </c:pt>
                <c:pt idx="7472">
                  <c:v>2991.5499999999997</c:v>
                </c:pt>
                <c:pt idx="7473">
                  <c:v>4513.5</c:v>
                </c:pt>
                <c:pt idx="7474">
                  <c:v>2627.01</c:v>
                </c:pt>
                <c:pt idx="7475">
                  <c:v>1979.9999999999998</c:v>
                </c:pt>
                <c:pt idx="7476">
                  <c:v>1936.62</c:v>
                </c:pt>
                <c:pt idx="7477">
                  <c:v>2106</c:v>
                </c:pt>
                <c:pt idx="7478">
                  <c:v>3451.8399999999997</c:v>
                </c:pt>
                <c:pt idx="7479">
                  <c:v>1798.6</c:v>
                </c:pt>
                <c:pt idx="7480">
                  <c:v>963.89999999999986</c:v>
                </c:pt>
                <c:pt idx="7481">
                  <c:v>831.6</c:v>
                </c:pt>
                <c:pt idx="7482">
                  <c:v>307.40000000000003</c:v>
                </c:pt>
                <c:pt idx="7483">
                  <c:v>580.80000000000007</c:v>
                </c:pt>
                <c:pt idx="7484">
                  <c:v>1122.6600000000001</c:v>
                </c:pt>
                <c:pt idx="7485">
                  <c:v>1982.54</c:v>
                </c:pt>
                <c:pt idx="7486">
                  <c:v>575.28</c:v>
                </c:pt>
                <c:pt idx="7487">
                  <c:v>588</c:v>
                </c:pt>
                <c:pt idx="7488">
                  <c:v>203.58</c:v>
                </c:pt>
                <c:pt idx="7489">
                  <c:v>588.34999999999991</c:v>
                </c:pt>
                <c:pt idx="7490">
                  <c:v>1136.8500000000001</c:v>
                </c:pt>
                <c:pt idx="7491">
                  <c:v>1887</c:v>
                </c:pt>
                <c:pt idx="7492">
                  <c:v>673.19999999999993</c:v>
                </c:pt>
                <c:pt idx="7493">
                  <c:v>609.96</c:v>
                </c:pt>
                <c:pt idx="7494">
                  <c:v>116</c:v>
                </c:pt>
                <c:pt idx="7495">
                  <c:v>395.99999999999994</c:v>
                </c:pt>
                <c:pt idx="7496">
                  <c:v>881.28000000000009</c:v>
                </c:pt>
                <c:pt idx="7497">
                  <c:v>1740.48</c:v>
                </c:pt>
                <c:pt idx="7498">
                  <c:v>528</c:v>
                </c:pt>
                <c:pt idx="7499">
                  <c:v>449.28000000000003</c:v>
                </c:pt>
                <c:pt idx="7500">
                  <c:v>199.81</c:v>
                </c:pt>
                <c:pt idx="7501">
                  <c:v>264</c:v>
                </c:pt>
                <c:pt idx="7502">
                  <c:v>858</c:v>
                </c:pt>
                <c:pt idx="7503">
                  <c:v>2989</c:v>
                </c:pt>
                <c:pt idx="7504">
                  <c:v>948.14999999999986</c:v>
                </c:pt>
                <c:pt idx="7505">
                  <c:v>1263.6000000000001</c:v>
                </c:pt>
                <c:pt idx="7506">
                  <c:v>892.32</c:v>
                </c:pt>
                <c:pt idx="7507">
                  <c:v>901.6</c:v>
                </c:pt>
                <c:pt idx="7508">
                  <c:v>2232.36</c:v>
                </c:pt>
                <c:pt idx="7509">
                  <c:v>2918.7</c:v>
                </c:pt>
                <c:pt idx="7510">
                  <c:v>1808.1</c:v>
                </c:pt>
                <c:pt idx="7511">
                  <c:v>1394.25</c:v>
                </c:pt>
                <c:pt idx="7512">
                  <c:v>1263.6000000000001</c:v>
                </c:pt>
                <c:pt idx="7513">
                  <c:v>1141.4399999999998</c:v>
                </c:pt>
                <c:pt idx="7514">
                  <c:v>2288.88</c:v>
                </c:pt>
                <c:pt idx="7515">
                  <c:v>3456.8999999999996</c:v>
                </c:pt>
                <c:pt idx="7516">
                  <c:v>1660.5</c:v>
                </c:pt>
                <c:pt idx="7517">
                  <c:v>1250.6000000000001</c:v>
                </c:pt>
                <c:pt idx="7518">
                  <c:v>1115.92</c:v>
                </c:pt>
                <c:pt idx="7519">
                  <c:v>1184.4000000000001</c:v>
                </c:pt>
                <c:pt idx="7520">
                  <c:v>2900</c:v>
                </c:pt>
                <c:pt idx="7521">
                  <c:v>3157.44</c:v>
                </c:pt>
                <c:pt idx="7522">
                  <c:v>1796.34</c:v>
                </c:pt>
                <c:pt idx="7523">
                  <c:v>1567.5000000000002</c:v>
                </c:pt>
                <c:pt idx="7524">
                  <c:v>764.79000000000008</c:v>
                </c:pt>
                <c:pt idx="7525">
                  <c:v>558</c:v>
                </c:pt>
                <c:pt idx="7526">
                  <c:v>2442.96</c:v>
                </c:pt>
                <c:pt idx="7527">
                  <c:v>2247.75</c:v>
                </c:pt>
                <c:pt idx="7528">
                  <c:v>1155.8399999999999</c:v>
                </c:pt>
                <c:pt idx="7529">
                  <c:v>697.68000000000006</c:v>
                </c:pt>
                <c:pt idx="7530">
                  <c:v>568.62</c:v>
                </c:pt>
                <c:pt idx="7531">
                  <c:v>520.29</c:v>
                </c:pt>
                <c:pt idx="7532">
                  <c:v>1538.16</c:v>
                </c:pt>
                <c:pt idx="7533">
                  <c:v>2491</c:v>
                </c:pt>
                <c:pt idx="7534">
                  <c:v>1262.24</c:v>
                </c:pt>
                <c:pt idx="7535">
                  <c:v>678.6</c:v>
                </c:pt>
                <c:pt idx="7536">
                  <c:v>540.5</c:v>
                </c:pt>
                <c:pt idx="7537">
                  <c:v>418</c:v>
                </c:pt>
                <c:pt idx="7538">
                  <c:v>1893.1200000000001</c:v>
                </c:pt>
                <c:pt idx="7539">
                  <c:v>2560.25</c:v>
                </c:pt>
                <c:pt idx="7540">
                  <c:v>1304.0999999999999</c:v>
                </c:pt>
                <c:pt idx="7541">
                  <c:v>1658.88</c:v>
                </c:pt>
                <c:pt idx="7542">
                  <c:v>1531.2</c:v>
                </c:pt>
                <c:pt idx="7543">
                  <c:v>1122.8800000000001</c:v>
                </c:pt>
                <c:pt idx="7544">
                  <c:v>2402.4</c:v>
                </c:pt>
                <c:pt idx="7545">
                  <c:v>3645</c:v>
                </c:pt>
                <c:pt idx="7546">
                  <c:v>1684.8</c:v>
                </c:pt>
                <c:pt idx="7547">
                  <c:v>1773.78</c:v>
                </c:pt>
                <c:pt idx="7548">
                  <c:v>1560</c:v>
                </c:pt>
                <c:pt idx="7549">
                  <c:v>1637.44</c:v>
                </c:pt>
                <c:pt idx="7550">
                  <c:v>2805</c:v>
                </c:pt>
                <c:pt idx="7551">
                  <c:v>2058.84</c:v>
                </c:pt>
                <c:pt idx="7552">
                  <c:v>1136.96</c:v>
                </c:pt>
                <c:pt idx="7553">
                  <c:v>709.56</c:v>
                </c:pt>
                <c:pt idx="7554">
                  <c:v>335.92</c:v>
                </c:pt>
                <c:pt idx="7555">
                  <c:v>767.52</c:v>
                </c:pt>
                <c:pt idx="7556">
                  <c:v>1090.5999999999999</c:v>
                </c:pt>
                <c:pt idx="7557">
                  <c:v>2066.4</c:v>
                </c:pt>
                <c:pt idx="7558">
                  <c:v>654.36</c:v>
                </c:pt>
                <c:pt idx="7559">
                  <c:v>661.2</c:v>
                </c:pt>
                <c:pt idx="7560">
                  <c:v>826.88</c:v>
                </c:pt>
                <c:pt idx="7561">
                  <c:v>747.84</c:v>
                </c:pt>
                <c:pt idx="7562">
                  <c:v>1254</c:v>
                </c:pt>
                <c:pt idx="7563">
                  <c:v>2123.44</c:v>
                </c:pt>
                <c:pt idx="7564">
                  <c:v>803.69999999999993</c:v>
                </c:pt>
                <c:pt idx="7565">
                  <c:v>546</c:v>
                </c:pt>
                <c:pt idx="7566">
                  <c:v>1064.8799999999999</c:v>
                </c:pt>
                <c:pt idx="7567">
                  <c:v>520.26</c:v>
                </c:pt>
                <c:pt idx="7568">
                  <c:v>863.45999999999992</c:v>
                </c:pt>
                <c:pt idx="7569">
                  <c:v>2000.6999999999998</c:v>
                </c:pt>
                <c:pt idx="7570">
                  <c:v>732.6</c:v>
                </c:pt>
                <c:pt idx="7571">
                  <c:v>416.15</c:v>
                </c:pt>
                <c:pt idx="7572">
                  <c:v>436.8</c:v>
                </c:pt>
                <c:pt idx="7573">
                  <c:v>614.46</c:v>
                </c:pt>
                <c:pt idx="7574">
                  <c:v>1424.28</c:v>
                </c:pt>
                <c:pt idx="7575">
                  <c:v>2939.91</c:v>
                </c:pt>
                <c:pt idx="7576">
                  <c:v>1091.3399999999999</c:v>
                </c:pt>
                <c:pt idx="7577">
                  <c:v>918.40000000000009</c:v>
                </c:pt>
                <c:pt idx="7578">
                  <c:v>806.52</c:v>
                </c:pt>
                <c:pt idx="7579">
                  <c:v>1026</c:v>
                </c:pt>
                <c:pt idx="7580">
                  <c:v>1984.3999999999999</c:v>
                </c:pt>
                <c:pt idx="7581">
                  <c:v>3320.1</c:v>
                </c:pt>
                <c:pt idx="7582">
                  <c:v>1855.56</c:v>
                </c:pt>
                <c:pt idx="7583">
                  <c:v>1028.1599999999999</c:v>
                </c:pt>
                <c:pt idx="7584">
                  <c:v>932.74999999999989</c:v>
                </c:pt>
                <c:pt idx="7585">
                  <c:v>1143.42</c:v>
                </c:pt>
                <c:pt idx="7586">
                  <c:v>2181.6</c:v>
                </c:pt>
                <c:pt idx="7587">
                  <c:v>3276</c:v>
                </c:pt>
                <c:pt idx="7588">
                  <c:v>2212.35</c:v>
                </c:pt>
                <c:pt idx="7589">
                  <c:v>1168.0899999999999</c:v>
                </c:pt>
                <c:pt idx="7590">
                  <c:v>887.04</c:v>
                </c:pt>
                <c:pt idx="7591">
                  <c:v>1405.56</c:v>
                </c:pt>
                <c:pt idx="7592">
                  <c:v>2956.7999999999997</c:v>
                </c:pt>
                <c:pt idx="7593">
                  <c:v>3542</c:v>
                </c:pt>
                <c:pt idx="7594">
                  <c:v>1695.76</c:v>
                </c:pt>
                <c:pt idx="7595">
                  <c:v>1014.3</c:v>
                </c:pt>
                <c:pt idx="7596">
                  <c:v>771.12</c:v>
                </c:pt>
                <c:pt idx="7597">
                  <c:v>814</c:v>
                </c:pt>
                <c:pt idx="7598">
                  <c:v>2375.1</c:v>
                </c:pt>
                <c:pt idx="7599">
                  <c:v>3005.1</c:v>
                </c:pt>
                <c:pt idx="7600">
                  <c:v>1234.8000000000002</c:v>
                </c:pt>
                <c:pt idx="7601">
                  <c:v>591.63</c:v>
                </c:pt>
                <c:pt idx="7602">
                  <c:v>604.80000000000007</c:v>
                </c:pt>
                <c:pt idx="7603">
                  <c:v>636.48</c:v>
                </c:pt>
                <c:pt idx="7604">
                  <c:v>1615.9499999999998</c:v>
                </c:pt>
                <c:pt idx="7605">
                  <c:v>3077.9999999999995</c:v>
                </c:pt>
                <c:pt idx="7606">
                  <c:v>1335.6</c:v>
                </c:pt>
                <c:pt idx="7607">
                  <c:v>630.69999999999993</c:v>
                </c:pt>
                <c:pt idx="7608">
                  <c:v>554.04</c:v>
                </c:pt>
                <c:pt idx="7609">
                  <c:v>585.9</c:v>
                </c:pt>
                <c:pt idx="7610">
                  <c:v>1887.6</c:v>
                </c:pt>
                <c:pt idx="7611">
                  <c:v>3012.58</c:v>
                </c:pt>
                <c:pt idx="7612">
                  <c:v>2059.1999999999998</c:v>
                </c:pt>
                <c:pt idx="7613">
                  <c:v>1494</c:v>
                </c:pt>
                <c:pt idx="7614">
                  <c:v>1591.2</c:v>
                </c:pt>
                <c:pt idx="7615">
                  <c:v>1675.8</c:v>
                </c:pt>
                <c:pt idx="7616">
                  <c:v>2822.3999999999996</c:v>
                </c:pt>
                <c:pt idx="7617">
                  <c:v>3935.9999999999995</c:v>
                </c:pt>
                <c:pt idx="7618">
                  <c:v>2226</c:v>
                </c:pt>
                <c:pt idx="7619">
                  <c:v>1949.22</c:v>
                </c:pt>
                <c:pt idx="7620">
                  <c:v>1482</c:v>
                </c:pt>
                <c:pt idx="7621">
                  <c:v>2031.1200000000001</c:v>
                </c:pt>
                <c:pt idx="7622">
                  <c:v>3203.2</c:v>
                </c:pt>
                <c:pt idx="7623">
                  <c:v>3678.4</c:v>
                </c:pt>
                <c:pt idx="7624">
                  <c:v>2368.7999999999997</c:v>
                </c:pt>
                <c:pt idx="7625">
                  <c:v>1310.3999999999999</c:v>
                </c:pt>
                <c:pt idx="7626">
                  <c:v>840.84</c:v>
                </c:pt>
                <c:pt idx="7627">
                  <c:v>1661.9199999999998</c:v>
                </c:pt>
                <c:pt idx="7628">
                  <c:v>2199.12</c:v>
                </c:pt>
                <c:pt idx="7629">
                  <c:v>3834.32</c:v>
                </c:pt>
                <c:pt idx="7630">
                  <c:v>1610.3999999999999</c:v>
                </c:pt>
                <c:pt idx="7631">
                  <c:v>1221</c:v>
                </c:pt>
                <c:pt idx="7632">
                  <c:v>745.19999999999993</c:v>
                </c:pt>
                <c:pt idx="7633">
                  <c:v>1701</c:v>
                </c:pt>
                <c:pt idx="7634">
                  <c:v>1973.7</c:v>
                </c:pt>
                <c:pt idx="7635">
                  <c:v>3748.7999999999997</c:v>
                </c:pt>
                <c:pt idx="7636">
                  <c:v>1675.8000000000002</c:v>
                </c:pt>
                <c:pt idx="7637">
                  <c:v>1282.82</c:v>
                </c:pt>
                <c:pt idx="7638">
                  <c:v>670.31999999999994</c:v>
                </c:pt>
                <c:pt idx="7639">
                  <c:v>1174.53</c:v>
                </c:pt>
                <c:pt idx="7640">
                  <c:v>1803.9999999999998</c:v>
                </c:pt>
                <c:pt idx="7641">
                  <c:v>3145.5200000000004</c:v>
                </c:pt>
                <c:pt idx="7642">
                  <c:v>1396.64</c:v>
                </c:pt>
                <c:pt idx="7643">
                  <c:v>1040</c:v>
                </c:pt>
                <c:pt idx="7644">
                  <c:v>792</c:v>
                </c:pt>
                <c:pt idx="7645">
                  <c:v>891.4799999999999</c:v>
                </c:pt>
                <c:pt idx="7646">
                  <c:v>2019.6000000000001</c:v>
                </c:pt>
                <c:pt idx="7647">
                  <c:v>4827.9000000000005</c:v>
                </c:pt>
                <c:pt idx="7648">
                  <c:v>2419.2000000000003</c:v>
                </c:pt>
                <c:pt idx="7649">
                  <c:v>1690.4999999999998</c:v>
                </c:pt>
                <c:pt idx="7650">
                  <c:v>1405.3</c:v>
                </c:pt>
                <c:pt idx="7651">
                  <c:v>1861.1999999999998</c:v>
                </c:pt>
                <c:pt idx="7652">
                  <c:v>3744</c:v>
                </c:pt>
                <c:pt idx="7653">
                  <c:v>5483.3200000000006</c:v>
                </c:pt>
                <c:pt idx="7654">
                  <c:v>3627.3200000000006</c:v>
                </c:pt>
                <c:pt idx="7655">
                  <c:v>1713.1499999999999</c:v>
                </c:pt>
                <c:pt idx="7656">
                  <c:v>1903.4999999999998</c:v>
                </c:pt>
                <c:pt idx="7657">
                  <c:v>2349</c:v>
                </c:pt>
                <c:pt idx="7658">
                  <c:v>3772.08</c:v>
                </c:pt>
                <c:pt idx="7659">
                  <c:v>5601.9600000000009</c:v>
                </c:pt>
                <c:pt idx="7660">
                  <c:v>3284.4</c:v>
                </c:pt>
                <c:pt idx="7661">
                  <c:v>2163.84</c:v>
                </c:pt>
                <c:pt idx="7662">
                  <c:v>2028.6</c:v>
                </c:pt>
                <c:pt idx="7663">
                  <c:v>2385.7199999999998</c:v>
                </c:pt>
                <c:pt idx="7664">
                  <c:v>3965</c:v>
                </c:pt>
                <c:pt idx="7665">
                  <c:v>6124.8</c:v>
                </c:pt>
                <c:pt idx="7666">
                  <c:v>3314.6200000000003</c:v>
                </c:pt>
                <c:pt idx="7667">
                  <c:v>2318.3999999999996</c:v>
                </c:pt>
                <c:pt idx="7668">
                  <c:v>1566.04</c:v>
                </c:pt>
                <c:pt idx="7669">
                  <c:v>1815.45</c:v>
                </c:pt>
                <c:pt idx="7670">
                  <c:v>3235.44</c:v>
                </c:pt>
                <c:pt idx="7671">
                  <c:v>4373.0400000000009</c:v>
                </c:pt>
                <c:pt idx="7672">
                  <c:v>2550</c:v>
                </c:pt>
                <c:pt idx="7673">
                  <c:v>1288</c:v>
                </c:pt>
                <c:pt idx="7674">
                  <c:v>1146.5999999999999</c:v>
                </c:pt>
                <c:pt idx="7675">
                  <c:v>1363</c:v>
                </c:pt>
                <c:pt idx="7676">
                  <c:v>2531.1</c:v>
                </c:pt>
                <c:pt idx="7677">
                  <c:v>4947.5999999999995</c:v>
                </c:pt>
                <c:pt idx="7678">
                  <c:v>2389.5000000000005</c:v>
                </c:pt>
                <c:pt idx="7679">
                  <c:v>1593</c:v>
                </c:pt>
                <c:pt idx="7680">
                  <c:v>1214.3999999999999</c:v>
                </c:pt>
                <c:pt idx="7681">
                  <c:v>1615.6799999999998</c:v>
                </c:pt>
                <c:pt idx="7682">
                  <c:v>3048.03</c:v>
                </c:pt>
                <c:pt idx="7683">
                  <c:v>4838.3999999999996</c:v>
                </c:pt>
                <c:pt idx="7684">
                  <c:v>2583.9</c:v>
                </c:pt>
                <c:pt idx="7685">
                  <c:v>2626.56</c:v>
                </c:pt>
                <c:pt idx="7686">
                  <c:v>2062.5</c:v>
                </c:pt>
                <c:pt idx="7687">
                  <c:v>2680</c:v>
                </c:pt>
                <c:pt idx="7688">
                  <c:v>3487.4</c:v>
                </c:pt>
                <c:pt idx="7689">
                  <c:v>6451.2</c:v>
                </c:pt>
                <c:pt idx="7690">
                  <c:v>3025.0000000000005</c:v>
                </c:pt>
                <c:pt idx="7691">
                  <c:v>2921.0499999999997</c:v>
                </c:pt>
                <c:pt idx="7692">
                  <c:v>2041.1999999999998</c:v>
                </c:pt>
                <c:pt idx="7693">
                  <c:v>2604.96</c:v>
                </c:pt>
                <c:pt idx="7694">
                  <c:v>3748.1600000000003</c:v>
                </c:pt>
                <c:pt idx="7695">
                  <c:v>3530.4500000000003</c:v>
                </c:pt>
                <c:pt idx="7696">
                  <c:v>2170.35</c:v>
                </c:pt>
                <c:pt idx="7697">
                  <c:v>1385.1</c:v>
                </c:pt>
                <c:pt idx="7698">
                  <c:v>791.2</c:v>
                </c:pt>
                <c:pt idx="7699">
                  <c:v>1453.76</c:v>
                </c:pt>
                <c:pt idx="7700">
                  <c:v>1940.3999999999999</c:v>
                </c:pt>
                <c:pt idx="7701">
                  <c:v>4674.6000000000004</c:v>
                </c:pt>
                <c:pt idx="7702">
                  <c:v>1721.25</c:v>
                </c:pt>
                <c:pt idx="7703">
                  <c:v>1544.4</c:v>
                </c:pt>
                <c:pt idx="7704">
                  <c:v>1047.48</c:v>
                </c:pt>
                <c:pt idx="7705">
                  <c:v>1998.6399999999999</c:v>
                </c:pt>
                <c:pt idx="7706">
                  <c:v>2163.84</c:v>
                </c:pt>
                <c:pt idx="7707">
                  <c:v>4042.5</c:v>
                </c:pt>
                <c:pt idx="7708">
                  <c:v>1724.31</c:v>
                </c:pt>
                <c:pt idx="7709">
                  <c:v>1168.5</c:v>
                </c:pt>
                <c:pt idx="7710">
                  <c:v>702.24</c:v>
                </c:pt>
                <c:pt idx="7711">
                  <c:v>1565.9999999999998</c:v>
                </c:pt>
                <c:pt idx="7712">
                  <c:v>1586.25</c:v>
                </c:pt>
                <c:pt idx="7713">
                  <c:v>3917.76</c:v>
                </c:pt>
                <c:pt idx="7714">
                  <c:v>1832.6000000000001</c:v>
                </c:pt>
                <c:pt idx="7715">
                  <c:v>1220.56</c:v>
                </c:pt>
                <c:pt idx="7716">
                  <c:v>883.95999999999992</c:v>
                </c:pt>
                <c:pt idx="7717">
                  <c:v>1359.4499999999998</c:v>
                </c:pt>
                <c:pt idx="7718">
                  <c:v>2073.6799999999998</c:v>
                </c:pt>
                <c:pt idx="7719">
                  <c:v>5868.16</c:v>
                </c:pt>
                <c:pt idx="7720">
                  <c:v>2536.92</c:v>
                </c:pt>
                <c:pt idx="7721">
                  <c:v>2099.16</c:v>
                </c:pt>
                <c:pt idx="7722">
                  <c:v>1664</c:v>
                </c:pt>
                <c:pt idx="7723">
                  <c:v>2211.2999999999997</c:v>
                </c:pt>
                <c:pt idx="7724">
                  <c:v>3438.4999999999995</c:v>
                </c:pt>
                <c:pt idx="7725">
                  <c:v>5284.63</c:v>
                </c:pt>
                <c:pt idx="7726">
                  <c:v>3512.88</c:v>
                </c:pt>
                <c:pt idx="7727">
                  <c:v>2052.16</c:v>
                </c:pt>
                <c:pt idx="7728">
                  <c:v>1987.4399999999998</c:v>
                </c:pt>
                <c:pt idx="7729">
                  <c:v>2425.1999999999998</c:v>
                </c:pt>
                <c:pt idx="7730">
                  <c:v>4280.7599999999993</c:v>
                </c:pt>
                <c:pt idx="7731">
                  <c:v>6648.3200000000006</c:v>
                </c:pt>
                <c:pt idx="7732">
                  <c:v>3602.5</c:v>
                </c:pt>
                <c:pt idx="7733">
                  <c:v>2413.2599999999998</c:v>
                </c:pt>
                <c:pt idx="7734">
                  <c:v>1982.2</c:v>
                </c:pt>
                <c:pt idx="7735">
                  <c:v>2509.1999999999998</c:v>
                </c:pt>
                <c:pt idx="7736">
                  <c:v>4296.32</c:v>
                </c:pt>
                <c:pt idx="7737">
                  <c:v>5997.6</c:v>
                </c:pt>
                <c:pt idx="7738">
                  <c:v>4228.2000000000007</c:v>
                </c:pt>
                <c:pt idx="7739">
                  <c:v>2456.9999999999995</c:v>
                </c:pt>
                <c:pt idx="7740">
                  <c:v>1542.24</c:v>
                </c:pt>
                <c:pt idx="7741">
                  <c:v>1938.1499999999999</c:v>
                </c:pt>
                <c:pt idx="7742">
                  <c:v>3188.48</c:v>
                </c:pt>
                <c:pt idx="7743">
                  <c:v>4724.72</c:v>
                </c:pt>
                <c:pt idx="7744">
                  <c:v>2667.6</c:v>
                </c:pt>
                <c:pt idx="7745">
                  <c:v>1677</c:v>
                </c:pt>
                <c:pt idx="7746">
                  <c:v>1246.56</c:v>
                </c:pt>
                <c:pt idx="7747">
                  <c:v>1733.76</c:v>
                </c:pt>
                <c:pt idx="7748">
                  <c:v>3065.4399999999996</c:v>
                </c:pt>
                <c:pt idx="7749">
                  <c:v>4036.48</c:v>
                </c:pt>
                <c:pt idx="7750">
                  <c:v>2760.2400000000002</c:v>
                </c:pt>
                <c:pt idx="7751">
                  <c:v>1401.84</c:v>
                </c:pt>
                <c:pt idx="7752">
                  <c:v>1253.02</c:v>
                </c:pt>
                <c:pt idx="7753">
                  <c:v>1404.3799999999999</c:v>
                </c:pt>
                <c:pt idx="7754">
                  <c:v>2799.3599999999997</c:v>
                </c:pt>
                <c:pt idx="7755">
                  <c:v>4216.68</c:v>
                </c:pt>
                <c:pt idx="7756">
                  <c:v>3159.52</c:v>
                </c:pt>
                <c:pt idx="7757">
                  <c:v>2948.3999999999996</c:v>
                </c:pt>
                <c:pt idx="7758">
                  <c:v>2176</c:v>
                </c:pt>
                <c:pt idx="7759">
                  <c:v>2415.42</c:v>
                </c:pt>
                <c:pt idx="7760">
                  <c:v>4252.5599999999995</c:v>
                </c:pt>
                <c:pt idx="7761">
                  <c:v>6599.4500000000007</c:v>
                </c:pt>
                <c:pt idx="7762">
                  <c:v>3731.7500000000005</c:v>
                </c:pt>
                <c:pt idx="7763">
                  <c:v>2812.3199999999997</c:v>
                </c:pt>
                <c:pt idx="7764">
                  <c:v>2400.64</c:v>
                </c:pt>
                <c:pt idx="7765">
                  <c:v>3341.1</c:v>
                </c:pt>
                <c:pt idx="7766">
                  <c:v>4242.42</c:v>
                </c:pt>
                <c:pt idx="7767">
                  <c:v>3468.4</c:v>
                </c:pt>
                <c:pt idx="7768">
                  <c:v>1974.0000000000002</c:v>
                </c:pt>
                <c:pt idx="7769">
                  <c:v>1386</c:v>
                </c:pt>
                <c:pt idx="7770">
                  <c:v>707.06999999999994</c:v>
                </c:pt>
                <c:pt idx="7771">
                  <c:v>1198.8</c:v>
                </c:pt>
                <c:pt idx="7772">
                  <c:v>1895.3999999999999</c:v>
                </c:pt>
                <c:pt idx="7773">
                  <c:v>4048.2000000000007</c:v>
                </c:pt>
                <c:pt idx="7774">
                  <c:v>1438.42</c:v>
                </c:pt>
                <c:pt idx="7775">
                  <c:v>1427.6000000000001</c:v>
                </c:pt>
                <c:pt idx="7776">
                  <c:v>6789.12</c:v>
                </c:pt>
                <c:pt idx="7777">
                  <c:v>4031.9999999999995</c:v>
                </c:pt>
                <c:pt idx="7778">
                  <c:v>4144</c:v>
                </c:pt>
                <c:pt idx="7779">
                  <c:v>3742.92</c:v>
                </c:pt>
                <c:pt idx="7780">
                  <c:v>4868.46</c:v>
                </c:pt>
                <c:pt idx="7781">
                  <c:v>4012.8</c:v>
                </c:pt>
                <c:pt idx="7782">
                  <c:v>6658.08</c:v>
                </c:pt>
                <c:pt idx="7783">
                  <c:v>4054.0499999999997</c:v>
                </c:pt>
                <c:pt idx="7784">
                  <c:v>3927.68</c:v>
                </c:pt>
                <c:pt idx="7785">
                  <c:v>3015.68</c:v>
                </c:pt>
                <c:pt idx="7786">
                  <c:v>4605.2999999999993</c:v>
                </c:pt>
                <c:pt idx="7787">
                  <c:v>3653.9999999999995</c:v>
                </c:pt>
                <c:pt idx="7788">
                  <c:v>8112</c:v>
                </c:pt>
                <c:pt idx="7789">
                  <c:v>3969</c:v>
                </c:pt>
                <c:pt idx="7790">
                  <c:v>3475.98</c:v>
                </c:pt>
                <c:pt idx="7791">
                  <c:v>2975.9999999999995</c:v>
                </c:pt>
                <c:pt idx="7792">
                  <c:v>3976.64</c:v>
                </c:pt>
                <c:pt idx="7793">
                  <c:v>3139.5600000000004</c:v>
                </c:pt>
                <c:pt idx="7794">
                  <c:v>6629.0400000000009</c:v>
                </c:pt>
                <c:pt idx="7795">
                  <c:v>3638.2499999999995</c:v>
                </c:pt>
                <c:pt idx="7796">
                  <c:v>3351.6</c:v>
                </c:pt>
                <c:pt idx="7797">
                  <c:v>3314.83</c:v>
                </c:pt>
                <c:pt idx="7798">
                  <c:v>4451.04</c:v>
                </c:pt>
                <c:pt idx="7799">
                  <c:v>3506.4900000000002</c:v>
                </c:pt>
                <c:pt idx="7800">
                  <c:v>8374.08</c:v>
                </c:pt>
                <c:pt idx="7801">
                  <c:v>3833.2</c:v>
                </c:pt>
                <c:pt idx="7802">
                  <c:v>4354.5599999999995</c:v>
                </c:pt>
                <c:pt idx="7803">
                  <c:v>3814.7999999999997</c:v>
                </c:pt>
                <c:pt idx="7804">
                  <c:v>4606</c:v>
                </c:pt>
                <c:pt idx="7805">
                  <c:v>4083.2</c:v>
                </c:pt>
                <c:pt idx="7806">
                  <c:v>9776</c:v>
                </c:pt>
                <c:pt idx="7807">
                  <c:v>4739.5999999999995</c:v>
                </c:pt>
                <c:pt idx="7808">
                  <c:v>4490.32</c:v>
                </c:pt>
                <c:pt idx="7809">
                  <c:v>4288.68</c:v>
                </c:pt>
                <c:pt idx="7810">
                  <c:v>4406.3999999999996</c:v>
                </c:pt>
                <c:pt idx="7811">
                  <c:v>5107.84</c:v>
                </c:pt>
                <c:pt idx="7812">
                  <c:v>9929.92</c:v>
                </c:pt>
                <c:pt idx="7813">
                  <c:v>4824.0599999999995</c:v>
                </c:pt>
                <c:pt idx="7814">
                  <c:v>4336.5</c:v>
                </c:pt>
                <c:pt idx="7815">
                  <c:v>3496.5</c:v>
                </c:pt>
                <c:pt idx="7816">
                  <c:v>4347.9199999999992</c:v>
                </c:pt>
                <c:pt idx="7817">
                  <c:v>4466.88</c:v>
                </c:pt>
                <c:pt idx="7818">
                  <c:v>7995</c:v>
                </c:pt>
                <c:pt idx="7819">
                  <c:v>4516.2199999999993</c:v>
                </c:pt>
                <c:pt idx="7820">
                  <c:v>4298.66</c:v>
                </c:pt>
                <c:pt idx="7821">
                  <c:v>5184</c:v>
                </c:pt>
                <c:pt idx="7822">
                  <c:v>3959.0099999999993</c:v>
                </c:pt>
                <c:pt idx="7823">
                  <c:v>5112</c:v>
                </c:pt>
                <c:pt idx="7824">
                  <c:v>8751.6</c:v>
                </c:pt>
                <c:pt idx="7825">
                  <c:v>4966.4999999999991</c:v>
                </c:pt>
                <c:pt idx="7826">
                  <c:v>4422.5999999999995</c:v>
                </c:pt>
                <c:pt idx="7827">
                  <c:v>4057.5599999999995</c:v>
                </c:pt>
                <c:pt idx="7828">
                  <c:v>5128.2</c:v>
                </c:pt>
                <c:pt idx="7829">
                  <c:v>4725</c:v>
                </c:pt>
                <c:pt idx="7830">
                  <c:v>4716.4800000000005</c:v>
                </c:pt>
                <c:pt idx="7831">
                  <c:v>4620</c:v>
                </c:pt>
                <c:pt idx="7832">
                  <c:v>10381.280000000001</c:v>
                </c:pt>
                <c:pt idx="7833">
                  <c:v>4492.8</c:v>
                </c:pt>
                <c:pt idx="7834">
                  <c:v>5309.6399999999994</c:v>
                </c:pt>
                <c:pt idx="7835">
                  <c:v>4095.9</c:v>
                </c:pt>
                <c:pt idx="7836">
                  <c:v>4737.5999999999995</c:v>
                </c:pt>
                <c:pt idx="7837">
                  <c:v>4778.4800000000005</c:v>
                </c:pt>
                <c:pt idx="7838">
                  <c:v>11289.6</c:v>
                </c:pt>
                <c:pt idx="7839">
                  <c:v>4665.5</c:v>
                </c:pt>
                <c:pt idx="7840">
                  <c:v>5594.4</c:v>
                </c:pt>
                <c:pt idx="7841">
                  <c:v>5018.3999999999996</c:v>
                </c:pt>
                <c:pt idx="7842">
                  <c:v>4955.04</c:v>
                </c:pt>
                <c:pt idx="7843">
                  <c:v>4896</c:v>
                </c:pt>
                <c:pt idx="7844">
                  <c:v>2105.9999999999995</c:v>
                </c:pt>
                <c:pt idx="7845">
                  <c:v>2597.4</c:v>
                </c:pt>
                <c:pt idx="7846">
                  <c:v>2506.14</c:v>
                </c:pt>
                <c:pt idx="7847">
                  <c:v>2948.4</c:v>
                </c:pt>
                <c:pt idx="7848">
                  <c:v>1555.84</c:v>
                </c:pt>
                <c:pt idx="7849">
                  <c:v>3136.0000000000005</c:v>
                </c:pt>
                <c:pt idx="7850">
                  <c:v>2091</c:v>
                </c:pt>
                <c:pt idx="7851">
                  <c:v>2791.74</c:v>
                </c:pt>
                <c:pt idx="7852">
                  <c:v>2612.52</c:v>
                </c:pt>
                <c:pt idx="7853">
                  <c:v>2769</c:v>
                </c:pt>
                <c:pt idx="7854">
                  <c:v>1478.3999999999999</c:v>
                </c:pt>
                <c:pt idx="7855">
                  <c:v>3303.3</c:v>
                </c:pt>
                <c:pt idx="7856">
                  <c:v>2570.4</c:v>
                </c:pt>
                <c:pt idx="7857">
                  <c:v>3077.0999999999995</c:v>
                </c:pt>
                <c:pt idx="7858">
                  <c:v>2163.84</c:v>
                </c:pt>
                <c:pt idx="7859">
                  <c:v>2937.6</c:v>
                </c:pt>
                <c:pt idx="7860">
                  <c:v>1736</c:v>
                </c:pt>
                <c:pt idx="7861">
                  <c:v>3636.6000000000004</c:v>
                </c:pt>
                <c:pt idx="7862">
                  <c:v>2604.06</c:v>
                </c:pt>
                <c:pt idx="7863">
                  <c:v>3638.3399999999997</c:v>
                </c:pt>
                <c:pt idx="7864">
                  <c:v>2060.16</c:v>
                </c:pt>
                <c:pt idx="7865">
                  <c:v>2862.72</c:v>
                </c:pt>
                <c:pt idx="7866">
                  <c:v>2069.2399999999998</c:v>
                </c:pt>
                <c:pt idx="7867">
                  <c:v>4039.2000000000003</c:v>
                </c:pt>
                <c:pt idx="7868">
                  <c:v>2948.3999999999996</c:v>
                </c:pt>
                <c:pt idx="7869">
                  <c:v>3616.2</c:v>
                </c:pt>
                <c:pt idx="7870">
                  <c:v>2042.3999999999999</c:v>
                </c:pt>
                <c:pt idx="7871">
                  <c:v>3873.4500000000003</c:v>
                </c:pt>
                <c:pt idx="7872">
                  <c:v>2205</c:v>
                </c:pt>
                <c:pt idx="7873">
                  <c:v>5380.8</c:v>
                </c:pt>
                <c:pt idx="7874">
                  <c:v>3386.6</c:v>
                </c:pt>
                <c:pt idx="7875">
                  <c:v>4476.78</c:v>
                </c:pt>
                <c:pt idx="7876">
                  <c:v>2851.2</c:v>
                </c:pt>
                <c:pt idx="7877">
                  <c:v>3282.24</c:v>
                </c:pt>
                <c:pt idx="7878">
                  <c:v>2050.88</c:v>
                </c:pt>
                <c:pt idx="7879">
                  <c:v>7581.0000000000009</c:v>
                </c:pt>
                <c:pt idx="7880">
                  <c:v>3421.9999999999995</c:v>
                </c:pt>
                <c:pt idx="7881">
                  <c:v>3830.3999999999996</c:v>
                </c:pt>
                <c:pt idx="7882">
                  <c:v>4446.8599999999997</c:v>
                </c:pt>
                <c:pt idx="7883">
                  <c:v>3261.44</c:v>
                </c:pt>
                <c:pt idx="7884">
                  <c:v>2577.96</c:v>
                </c:pt>
                <c:pt idx="7885">
                  <c:v>5653.4400000000005</c:v>
                </c:pt>
                <c:pt idx="7886">
                  <c:v>3046.95</c:v>
                </c:pt>
                <c:pt idx="7887">
                  <c:v>3824.7</c:v>
                </c:pt>
                <c:pt idx="7888">
                  <c:v>4446.8599999999997</c:v>
                </c:pt>
                <c:pt idx="7889">
                  <c:v>3096</c:v>
                </c:pt>
                <c:pt idx="7890">
                  <c:v>2713.2</c:v>
                </c:pt>
                <c:pt idx="7891">
                  <c:v>5686.2000000000007</c:v>
                </c:pt>
                <c:pt idx="7892">
                  <c:v>3659.04</c:v>
                </c:pt>
                <c:pt idx="7893">
                  <c:v>3019.2</c:v>
                </c:pt>
                <c:pt idx="7894">
                  <c:v>4309.2</c:v>
                </c:pt>
                <c:pt idx="7895">
                  <c:v>3700</c:v>
                </c:pt>
                <c:pt idx="7896">
                  <c:v>2669.7599999999998</c:v>
                </c:pt>
                <c:pt idx="7897">
                  <c:v>7134.1200000000008</c:v>
                </c:pt>
                <c:pt idx="7898">
                  <c:v>3288.4799999999996</c:v>
                </c:pt>
                <c:pt idx="7899">
                  <c:v>2804.8799999999997</c:v>
                </c:pt>
                <c:pt idx="7900">
                  <c:v>3679.65</c:v>
                </c:pt>
                <c:pt idx="7901">
                  <c:v>3451.6800000000003</c:v>
                </c:pt>
                <c:pt idx="7902">
                  <c:v>2382.8000000000002</c:v>
                </c:pt>
                <c:pt idx="7903">
                  <c:v>5410.26</c:v>
                </c:pt>
                <c:pt idx="7904">
                  <c:v>3488.4</c:v>
                </c:pt>
                <c:pt idx="7905">
                  <c:v>3794.3999999999996</c:v>
                </c:pt>
                <c:pt idx="7906">
                  <c:v>3726.0599999999995</c:v>
                </c:pt>
                <c:pt idx="7907">
                  <c:v>4140</c:v>
                </c:pt>
                <c:pt idx="7908">
                  <c:v>1872</c:v>
                </c:pt>
                <c:pt idx="7909">
                  <c:v>7248.1200000000008</c:v>
                </c:pt>
                <c:pt idx="7910">
                  <c:v>4262.3999999999996</c:v>
                </c:pt>
                <c:pt idx="7911">
                  <c:v>4755.24</c:v>
                </c:pt>
                <c:pt idx="7912">
                  <c:v>4303.12</c:v>
                </c:pt>
                <c:pt idx="7913">
                  <c:v>3931.2000000000003</c:v>
                </c:pt>
                <c:pt idx="7914">
                  <c:v>2246.4</c:v>
                </c:pt>
                <c:pt idx="7915">
                  <c:v>6900.3</c:v>
                </c:pt>
                <c:pt idx="7916">
                  <c:v>3088.8</c:v>
                </c:pt>
                <c:pt idx="7917">
                  <c:v>1882.3200000000002</c:v>
                </c:pt>
                <c:pt idx="7918">
                  <c:v>3756.0600000000004</c:v>
                </c:pt>
                <c:pt idx="7919">
                  <c:v>2759.4</c:v>
                </c:pt>
                <c:pt idx="7920">
                  <c:v>3549.96</c:v>
                </c:pt>
                <c:pt idx="7921">
                  <c:v>1761.4800000000002</c:v>
                </c:pt>
                <c:pt idx="7922">
                  <c:v>3398.6400000000003</c:v>
                </c:pt>
                <c:pt idx="7923">
                  <c:v>2151</c:v>
                </c:pt>
                <c:pt idx="7924">
                  <c:v>4050.8</c:v>
                </c:pt>
                <c:pt idx="7925">
                  <c:v>2519.3999999999996</c:v>
                </c:pt>
                <c:pt idx="7926">
                  <c:v>3950.1000000000004</c:v>
                </c:pt>
                <c:pt idx="7927">
                  <c:v>1524.6000000000001</c:v>
                </c:pt>
                <c:pt idx="7928">
                  <c:v>3818.88</c:v>
                </c:pt>
                <c:pt idx="7929">
                  <c:v>2072.0700000000002</c:v>
                </c:pt>
                <c:pt idx="7930">
                  <c:v>4145.4000000000005</c:v>
                </c:pt>
                <c:pt idx="7931">
                  <c:v>3133.44</c:v>
                </c:pt>
                <c:pt idx="7932">
                  <c:v>4681.8</c:v>
                </c:pt>
                <c:pt idx="7933">
                  <c:v>2009</c:v>
                </c:pt>
                <c:pt idx="7934">
                  <c:v>4119.2</c:v>
                </c:pt>
                <c:pt idx="7935">
                  <c:v>2754</c:v>
                </c:pt>
                <c:pt idx="7936">
                  <c:v>4556.76</c:v>
                </c:pt>
                <c:pt idx="7937">
                  <c:v>3068.16</c:v>
                </c:pt>
                <c:pt idx="7938">
                  <c:v>4158.5600000000004</c:v>
                </c:pt>
                <c:pt idx="7939">
                  <c:v>2886.1000000000004</c:v>
                </c:pt>
                <c:pt idx="7940">
                  <c:v>5227.2</c:v>
                </c:pt>
                <c:pt idx="7941">
                  <c:v>3208.4100000000003</c:v>
                </c:pt>
                <c:pt idx="7942">
                  <c:v>4554</c:v>
                </c:pt>
                <c:pt idx="7943">
                  <c:v>4021.92</c:v>
                </c:pt>
                <c:pt idx="7944">
                  <c:v>5083.26</c:v>
                </c:pt>
                <c:pt idx="7945">
                  <c:v>3001.5</c:v>
                </c:pt>
                <c:pt idx="7946">
                  <c:v>6011.8300000000008</c:v>
                </c:pt>
                <c:pt idx="7947">
                  <c:v>3840</c:v>
                </c:pt>
                <c:pt idx="7948">
                  <c:v>5310.9000000000005</c:v>
                </c:pt>
                <c:pt idx="7949">
                  <c:v>3765.4399999999996</c:v>
                </c:pt>
                <c:pt idx="7950">
                  <c:v>5260.6400000000012</c:v>
                </c:pt>
                <c:pt idx="7951">
                  <c:v>4773.6000000000004</c:v>
                </c:pt>
                <c:pt idx="7952">
                  <c:v>5266.04</c:v>
                </c:pt>
                <c:pt idx="7953">
                  <c:v>3092.88</c:v>
                </c:pt>
                <c:pt idx="7954">
                  <c:v>4857.6000000000004</c:v>
                </c:pt>
                <c:pt idx="7955">
                  <c:v>4090.3199999999997</c:v>
                </c:pt>
                <c:pt idx="7956">
                  <c:v>5913.6</c:v>
                </c:pt>
                <c:pt idx="7957">
                  <c:v>2808.9600000000005</c:v>
                </c:pt>
                <c:pt idx="7958">
                  <c:v>5436</c:v>
                </c:pt>
                <c:pt idx="7959">
                  <c:v>2874.52</c:v>
                </c:pt>
                <c:pt idx="7960">
                  <c:v>4932.72</c:v>
                </c:pt>
                <c:pt idx="7961">
                  <c:v>4508.3999999999996</c:v>
                </c:pt>
                <c:pt idx="7962">
                  <c:v>8844.69</c:v>
                </c:pt>
                <c:pt idx="7963">
                  <c:v>3352.8000000000006</c:v>
                </c:pt>
                <c:pt idx="7964">
                  <c:v>4018.0000000000005</c:v>
                </c:pt>
                <c:pt idx="7965">
                  <c:v>2049.1799999999998</c:v>
                </c:pt>
                <c:pt idx="7966">
                  <c:v>3288.48</c:v>
                </c:pt>
                <c:pt idx="7967">
                  <c:v>2600.91</c:v>
                </c:pt>
                <c:pt idx="7968">
                  <c:v>4644.0000000000009</c:v>
                </c:pt>
                <c:pt idx="7969">
                  <c:v>2019.6000000000004</c:v>
                </c:pt>
                <c:pt idx="7970">
                  <c:v>3433.3200000000006</c:v>
                </c:pt>
                <c:pt idx="7971">
                  <c:v>1965.6</c:v>
                </c:pt>
                <c:pt idx="7972">
                  <c:v>2910.6000000000008</c:v>
                </c:pt>
                <c:pt idx="7973">
                  <c:v>2903.4599999999996</c:v>
                </c:pt>
                <c:pt idx="7974">
                  <c:v>5193.5000000000009</c:v>
                </c:pt>
                <c:pt idx="7975">
                  <c:v>1236.48</c:v>
                </c:pt>
                <c:pt idx="7976">
                  <c:v>3589.9500000000003</c:v>
                </c:pt>
                <c:pt idx="7977">
                  <c:v>2815.2000000000003</c:v>
                </c:pt>
                <c:pt idx="7978">
                  <c:v>3359.2000000000003</c:v>
                </c:pt>
                <c:pt idx="7979">
                  <c:v>2253.2999999999997</c:v>
                </c:pt>
                <c:pt idx="7980">
                  <c:v>5465.1600000000008</c:v>
                </c:pt>
                <c:pt idx="7981">
                  <c:v>2150.4000000000005</c:v>
                </c:pt>
                <c:pt idx="7982">
                  <c:v>4250.4000000000005</c:v>
                </c:pt>
                <c:pt idx="7983">
                  <c:v>3207.12</c:v>
                </c:pt>
                <c:pt idx="7984">
                  <c:v>3717.1200000000008</c:v>
                </c:pt>
                <c:pt idx="7985">
                  <c:v>3252</c:v>
                </c:pt>
                <c:pt idx="7986">
                  <c:v>5478.2</c:v>
                </c:pt>
                <c:pt idx="7987">
                  <c:v>2176</c:v>
                </c:pt>
                <c:pt idx="7988">
                  <c:v>2504.3200000000002</c:v>
                </c:pt>
                <c:pt idx="7989">
                  <c:v>2352</c:v>
                </c:pt>
                <c:pt idx="7990">
                  <c:v>3281.0400000000004</c:v>
                </c:pt>
                <c:pt idx="7991">
                  <c:v>2282.2800000000002</c:v>
                </c:pt>
                <c:pt idx="7992">
                  <c:v>3292.2000000000003</c:v>
                </c:pt>
                <c:pt idx="7993">
                  <c:v>1400.7</c:v>
                </c:pt>
                <c:pt idx="7994">
                  <c:v>3091.2000000000003</c:v>
                </c:pt>
                <c:pt idx="7995">
                  <c:v>1999.5</c:v>
                </c:pt>
                <c:pt idx="7996">
                  <c:v>3090.78</c:v>
                </c:pt>
                <c:pt idx="7997">
                  <c:v>2495.2599999999998</c:v>
                </c:pt>
                <c:pt idx="7998">
                  <c:v>3192.0000000000005</c:v>
                </c:pt>
                <c:pt idx="7999">
                  <c:v>1730.56</c:v>
                </c:pt>
                <c:pt idx="8000">
                  <c:v>2787.84</c:v>
                </c:pt>
                <c:pt idx="8001">
                  <c:v>2298.2400000000002</c:v>
                </c:pt>
                <c:pt idx="8002">
                  <c:v>3354.78</c:v>
                </c:pt>
                <c:pt idx="8003">
                  <c:v>2471.0399999999995</c:v>
                </c:pt>
                <c:pt idx="8004">
                  <c:v>2718.7200000000003</c:v>
                </c:pt>
                <c:pt idx="8005">
                  <c:v>1472.46</c:v>
                </c:pt>
                <c:pt idx="8006">
                  <c:v>3536.48</c:v>
                </c:pt>
                <c:pt idx="8007">
                  <c:v>2070.6</c:v>
                </c:pt>
                <c:pt idx="8008">
                  <c:v>3679.1600000000003</c:v>
                </c:pt>
                <c:pt idx="8009">
                  <c:v>2037.94</c:v>
                </c:pt>
                <c:pt idx="8010">
                  <c:v>3453.8200000000006</c:v>
                </c:pt>
                <c:pt idx="8011">
                  <c:v>2619.54</c:v>
                </c:pt>
                <c:pt idx="8012">
                  <c:v>3609.6000000000004</c:v>
                </c:pt>
                <c:pt idx="8013">
                  <c:v>2254.1999999999998</c:v>
                </c:pt>
                <c:pt idx="8014">
                  <c:v>3483</c:v>
                </c:pt>
                <c:pt idx="8015">
                  <c:v>2420.2200000000003</c:v>
                </c:pt>
                <c:pt idx="8016">
                  <c:v>3138.8000000000006</c:v>
                </c:pt>
                <c:pt idx="8017">
                  <c:v>1948.76</c:v>
                </c:pt>
                <c:pt idx="8018">
                  <c:v>4704.4800000000005</c:v>
                </c:pt>
                <c:pt idx="8019">
                  <c:v>2362.5</c:v>
                </c:pt>
                <c:pt idx="8020">
                  <c:v>3425.1000000000004</c:v>
                </c:pt>
                <c:pt idx="8021">
                  <c:v>2296.96</c:v>
                </c:pt>
                <c:pt idx="8022">
                  <c:v>3861.0000000000005</c:v>
                </c:pt>
                <c:pt idx="8023">
                  <c:v>2787.84</c:v>
                </c:pt>
                <c:pt idx="8024">
                  <c:v>4018.5000000000005</c:v>
                </c:pt>
                <c:pt idx="8025">
                  <c:v>2918.56</c:v>
                </c:pt>
                <c:pt idx="8026">
                  <c:v>3643.2000000000003</c:v>
                </c:pt>
                <c:pt idx="8027">
                  <c:v>2644.7999999999997</c:v>
                </c:pt>
                <c:pt idx="8028">
                  <c:v>5107.2000000000007</c:v>
                </c:pt>
                <c:pt idx="8029">
                  <c:v>2627.52</c:v>
                </c:pt>
                <c:pt idx="8030">
                  <c:v>4957.2</c:v>
                </c:pt>
                <c:pt idx="8031">
                  <c:v>3355.44</c:v>
                </c:pt>
                <c:pt idx="8032">
                  <c:v>3470.72</c:v>
                </c:pt>
                <c:pt idx="8033">
                  <c:v>3050.64</c:v>
                </c:pt>
                <c:pt idx="8034">
                  <c:v>6131.8000000000011</c:v>
                </c:pt>
                <c:pt idx="8035">
                  <c:v>2200.64</c:v>
                </c:pt>
                <c:pt idx="8036">
                  <c:v>5051.72</c:v>
                </c:pt>
                <c:pt idx="8037">
                  <c:v>2779.92</c:v>
                </c:pt>
                <c:pt idx="8038">
                  <c:v>3591</c:v>
                </c:pt>
                <c:pt idx="8039">
                  <c:v>3041.9999999999995</c:v>
                </c:pt>
                <c:pt idx="8040">
                  <c:v>5319.6000000000013</c:v>
                </c:pt>
                <c:pt idx="8041">
                  <c:v>2263.8000000000002</c:v>
                </c:pt>
                <c:pt idx="8042">
                  <c:v>4331.5200000000004</c:v>
                </c:pt>
                <c:pt idx="8043">
                  <c:v>3405.6</c:v>
                </c:pt>
                <c:pt idx="8044">
                  <c:v>2882.88</c:v>
                </c:pt>
                <c:pt idx="8045">
                  <c:v>2952.18</c:v>
                </c:pt>
                <c:pt idx="8046">
                  <c:v>5989.2000000000007</c:v>
                </c:pt>
                <c:pt idx="8047">
                  <c:v>2296.3200000000002</c:v>
                </c:pt>
                <c:pt idx="8048">
                  <c:v>5004.8</c:v>
                </c:pt>
                <c:pt idx="8049">
                  <c:v>3326.4</c:v>
                </c:pt>
                <c:pt idx="8050">
                  <c:v>3590.3</c:v>
                </c:pt>
                <c:pt idx="8051">
                  <c:v>3063.06</c:v>
                </c:pt>
                <c:pt idx="8052">
                  <c:v>5348.880000000001</c:v>
                </c:pt>
                <c:pt idx="8053">
                  <c:v>2798.88</c:v>
                </c:pt>
                <c:pt idx="8054">
                  <c:v>5651.1</c:v>
                </c:pt>
                <c:pt idx="8055">
                  <c:v>3386.88</c:v>
                </c:pt>
                <c:pt idx="8056">
                  <c:v>4144.1400000000003</c:v>
                </c:pt>
                <c:pt idx="8057">
                  <c:v>3135.9999999999995</c:v>
                </c:pt>
                <c:pt idx="8058">
                  <c:v>5838.5400000000009</c:v>
                </c:pt>
                <c:pt idx="8059">
                  <c:v>2552</c:v>
                </c:pt>
                <c:pt idx="8060">
                  <c:v>2381.4</c:v>
                </c:pt>
                <c:pt idx="8061">
                  <c:v>1156.6099999999999</c:v>
                </c:pt>
                <c:pt idx="8062">
                  <c:v>879.83999999999992</c:v>
                </c:pt>
                <c:pt idx="8063">
                  <c:v>509.22</c:v>
                </c:pt>
                <c:pt idx="8064">
                  <c:v>793.2600000000001</c:v>
                </c:pt>
                <c:pt idx="8065">
                  <c:v>1877.76</c:v>
                </c:pt>
                <c:pt idx="8066">
                  <c:v>1398.4</c:v>
                </c:pt>
                <c:pt idx="8067">
                  <c:v>1780.2</c:v>
                </c:pt>
                <c:pt idx="8068">
                  <c:v>1351.35</c:v>
                </c:pt>
                <c:pt idx="8069">
                  <c:v>1713.6000000000001</c:v>
                </c:pt>
                <c:pt idx="8070">
                  <c:v>773.76</c:v>
                </c:pt>
                <c:pt idx="8071">
                  <c:v>2055.3000000000002</c:v>
                </c:pt>
                <c:pt idx="8072">
                  <c:v>1662.5699999999997</c:v>
                </c:pt>
                <c:pt idx="8073">
                  <c:v>2926.3999999999996</c:v>
                </c:pt>
                <c:pt idx="8074">
                  <c:v>1178</c:v>
                </c:pt>
                <c:pt idx="8075">
                  <c:v>1710.8000000000002</c:v>
                </c:pt>
                <c:pt idx="8076">
                  <c:v>1030.08</c:v>
                </c:pt>
                <c:pt idx="8077">
                  <c:v>2230.7400000000002</c:v>
                </c:pt>
                <c:pt idx="8078">
                  <c:v>1201.1999999999998</c:v>
                </c:pt>
                <c:pt idx="8079">
                  <c:v>1763.9999999999998</c:v>
                </c:pt>
                <c:pt idx="8080">
                  <c:v>1396.1999999999998</c:v>
                </c:pt>
                <c:pt idx="8081">
                  <c:v>1460.2</c:v>
                </c:pt>
                <c:pt idx="8082">
                  <c:v>1001.52</c:v>
                </c:pt>
                <c:pt idx="8083">
                  <c:v>2633.4</c:v>
                </c:pt>
                <c:pt idx="8084">
                  <c:v>1151.02</c:v>
                </c:pt>
                <c:pt idx="8085">
                  <c:v>2291.52</c:v>
                </c:pt>
                <c:pt idx="8086">
                  <c:v>1519.9999999999998</c:v>
                </c:pt>
                <c:pt idx="8087">
                  <c:v>2407.86</c:v>
                </c:pt>
                <c:pt idx="8088">
                  <c:v>2093.04</c:v>
                </c:pt>
                <c:pt idx="8089">
                  <c:v>4667.5200000000004</c:v>
                </c:pt>
                <c:pt idx="8090">
                  <c:v>2841.6</c:v>
                </c:pt>
                <c:pt idx="8091">
                  <c:v>4592</c:v>
                </c:pt>
                <c:pt idx="8092">
                  <c:v>2515.4999999999995</c:v>
                </c:pt>
                <c:pt idx="8093">
                  <c:v>2728.32</c:v>
                </c:pt>
                <c:pt idx="8094">
                  <c:v>2220</c:v>
                </c:pt>
                <c:pt idx="8095">
                  <c:v>6468.0000000000009</c:v>
                </c:pt>
                <c:pt idx="8096">
                  <c:v>3655.68</c:v>
                </c:pt>
                <c:pt idx="8097">
                  <c:v>3769.92</c:v>
                </c:pt>
                <c:pt idx="8098">
                  <c:v>4462.92</c:v>
                </c:pt>
                <c:pt idx="8099">
                  <c:v>3537.6000000000004</c:v>
                </c:pt>
                <c:pt idx="8100">
                  <c:v>2726.88</c:v>
                </c:pt>
                <c:pt idx="8101">
                  <c:v>7286.880000000001</c:v>
                </c:pt>
                <c:pt idx="8102">
                  <c:v>3625.7599999999993</c:v>
                </c:pt>
                <c:pt idx="8103">
                  <c:v>5063.6799999999994</c:v>
                </c:pt>
                <c:pt idx="8104">
                  <c:v>5461.4</c:v>
                </c:pt>
                <c:pt idx="8105">
                  <c:v>3242.1600000000003</c:v>
                </c:pt>
                <c:pt idx="8106">
                  <c:v>2785.54</c:v>
                </c:pt>
                <c:pt idx="8107">
                  <c:v>6192.0000000000009</c:v>
                </c:pt>
                <c:pt idx="8108">
                  <c:v>4055.3599999999997</c:v>
                </c:pt>
                <c:pt idx="8109">
                  <c:v>3625.58</c:v>
                </c:pt>
                <c:pt idx="8110">
                  <c:v>5372.0999999999995</c:v>
                </c:pt>
                <c:pt idx="8111">
                  <c:v>3044.2500000000005</c:v>
                </c:pt>
                <c:pt idx="8112">
                  <c:v>2205.1999999999998</c:v>
                </c:pt>
                <c:pt idx="8113">
                  <c:v>4594.920000000001</c:v>
                </c:pt>
                <c:pt idx="8114">
                  <c:v>2811.5999999999995</c:v>
                </c:pt>
                <c:pt idx="8115">
                  <c:v>2984.97</c:v>
                </c:pt>
                <c:pt idx="8116">
                  <c:v>2675.2</c:v>
                </c:pt>
                <c:pt idx="8117">
                  <c:v>2349</c:v>
                </c:pt>
                <c:pt idx="8118">
                  <c:v>1535.9999999999998</c:v>
                </c:pt>
                <c:pt idx="8119">
                  <c:v>4297.8</c:v>
                </c:pt>
                <c:pt idx="8120">
                  <c:v>2999.2499999999995</c:v>
                </c:pt>
                <c:pt idx="8121">
                  <c:v>2648.7</c:v>
                </c:pt>
                <c:pt idx="8122">
                  <c:v>5116.32</c:v>
                </c:pt>
                <c:pt idx="8123">
                  <c:v>4160</c:v>
                </c:pt>
                <c:pt idx="8124">
                  <c:v>2906.2799999999997</c:v>
                </c:pt>
                <c:pt idx="8125">
                  <c:v>7341.9600000000009</c:v>
                </c:pt>
                <c:pt idx="8126">
                  <c:v>6075.2199999999993</c:v>
                </c:pt>
                <c:pt idx="8127">
                  <c:v>4062.24</c:v>
                </c:pt>
                <c:pt idx="8128">
                  <c:v>4837.3599999999997</c:v>
                </c:pt>
                <c:pt idx="8129">
                  <c:v>4681.6000000000004</c:v>
                </c:pt>
                <c:pt idx="8130">
                  <c:v>2921.52</c:v>
                </c:pt>
                <c:pt idx="8131">
                  <c:v>8294.4000000000015</c:v>
                </c:pt>
                <c:pt idx="8132">
                  <c:v>2698.2400000000007</c:v>
                </c:pt>
                <c:pt idx="8133">
                  <c:v>901.68</c:v>
                </c:pt>
                <c:pt idx="8134">
                  <c:v>846.71999999999991</c:v>
                </c:pt>
                <c:pt idx="8135">
                  <c:v>276.91999999999996</c:v>
                </c:pt>
                <c:pt idx="8136">
                  <c:v>706.02</c:v>
                </c:pt>
                <c:pt idx="8137">
                  <c:v>761.59999999999991</c:v>
                </c:pt>
                <c:pt idx="8138">
                  <c:v>3187.2000000000003</c:v>
                </c:pt>
                <c:pt idx="8139">
                  <c:v>563.19999999999993</c:v>
                </c:pt>
                <c:pt idx="8140">
                  <c:v>607.49999999999989</c:v>
                </c:pt>
                <c:pt idx="8141">
                  <c:v>199.92</c:v>
                </c:pt>
                <c:pt idx="8142">
                  <c:v>577.20000000000005</c:v>
                </c:pt>
                <c:pt idx="8143">
                  <c:v>777</c:v>
                </c:pt>
                <c:pt idx="8144">
                  <c:v>3528.7200000000003</c:v>
                </c:pt>
                <c:pt idx="8145">
                  <c:v>647.13</c:v>
                </c:pt>
                <c:pt idx="8146">
                  <c:v>756.9</c:v>
                </c:pt>
                <c:pt idx="8147">
                  <c:v>112.63999999999999</c:v>
                </c:pt>
                <c:pt idx="8148">
                  <c:v>334.55999999999995</c:v>
                </c:pt>
                <c:pt idx="8149">
                  <c:v>718.58</c:v>
                </c:pt>
                <c:pt idx="8150">
                  <c:v>2793.0000000000005</c:v>
                </c:pt>
                <c:pt idx="8151">
                  <c:v>603.84</c:v>
                </c:pt>
                <c:pt idx="8152">
                  <c:v>578.34</c:v>
                </c:pt>
                <c:pt idx="8153">
                  <c:v>328.32</c:v>
                </c:pt>
                <c:pt idx="8154">
                  <c:v>432.9</c:v>
                </c:pt>
                <c:pt idx="8155">
                  <c:v>673.92000000000007</c:v>
                </c:pt>
                <c:pt idx="8156">
                  <c:v>3432</c:v>
                </c:pt>
                <c:pt idx="8157">
                  <c:v>712.8</c:v>
                </c:pt>
                <c:pt idx="8158">
                  <c:v>745.18</c:v>
                </c:pt>
                <c:pt idx="8159">
                  <c:v>571.19999999999993</c:v>
                </c:pt>
                <c:pt idx="8160">
                  <c:v>735.93</c:v>
                </c:pt>
                <c:pt idx="8161">
                  <c:v>1471.86</c:v>
                </c:pt>
                <c:pt idx="8162">
                  <c:v>4748.1000000000004</c:v>
                </c:pt>
                <c:pt idx="8163">
                  <c:v>1359.1499999999999</c:v>
                </c:pt>
                <c:pt idx="8164">
                  <c:v>975.2399999999999</c:v>
                </c:pt>
                <c:pt idx="8165">
                  <c:v>1071.1299999999999</c:v>
                </c:pt>
                <c:pt idx="8166">
                  <c:v>866.88</c:v>
                </c:pt>
                <c:pt idx="8167">
                  <c:v>1910.9999999999998</c:v>
                </c:pt>
                <c:pt idx="8168">
                  <c:v>4887.7500000000009</c:v>
                </c:pt>
                <c:pt idx="8169">
                  <c:v>1737.4499999999998</c:v>
                </c:pt>
                <c:pt idx="8170">
                  <c:v>1331.2799999999997</c:v>
                </c:pt>
                <c:pt idx="8171">
                  <c:v>1026.48</c:v>
                </c:pt>
                <c:pt idx="8172">
                  <c:v>1280</c:v>
                </c:pt>
                <c:pt idx="8173">
                  <c:v>2088</c:v>
                </c:pt>
                <c:pt idx="8174">
                  <c:v>5294.8200000000006</c:v>
                </c:pt>
                <c:pt idx="8175">
                  <c:v>1884.96</c:v>
                </c:pt>
                <c:pt idx="8176">
                  <c:v>1410.9399999999998</c:v>
                </c:pt>
                <c:pt idx="8177">
                  <c:v>1226.3599999999999</c:v>
                </c:pt>
                <c:pt idx="8178">
                  <c:v>968.75999999999988</c:v>
                </c:pt>
                <c:pt idx="8179">
                  <c:v>2169.7199999999998</c:v>
                </c:pt>
                <c:pt idx="8180">
                  <c:v>3875.04</c:v>
                </c:pt>
                <c:pt idx="8181">
                  <c:v>1237.5999999999999</c:v>
                </c:pt>
                <c:pt idx="8182">
                  <c:v>767.99999999999989</c:v>
                </c:pt>
                <c:pt idx="8183">
                  <c:v>695.36</c:v>
                </c:pt>
                <c:pt idx="8184">
                  <c:v>501.84</c:v>
                </c:pt>
                <c:pt idx="8185">
                  <c:v>1175.52</c:v>
                </c:pt>
                <c:pt idx="8186">
                  <c:v>3088.84</c:v>
                </c:pt>
                <c:pt idx="8187">
                  <c:v>761.6</c:v>
                </c:pt>
                <c:pt idx="8188">
                  <c:v>548.72</c:v>
                </c:pt>
                <c:pt idx="8189">
                  <c:v>516.79999999999995</c:v>
                </c:pt>
                <c:pt idx="8190">
                  <c:v>425.69999999999993</c:v>
                </c:pt>
                <c:pt idx="8191">
                  <c:v>994.56000000000006</c:v>
                </c:pt>
                <c:pt idx="8192">
                  <c:v>3571.2000000000007</c:v>
                </c:pt>
                <c:pt idx="8193">
                  <c:v>1228.08</c:v>
                </c:pt>
                <c:pt idx="8194">
                  <c:v>1364.8799999999999</c:v>
                </c:pt>
                <c:pt idx="8195">
                  <c:v>1186.8</c:v>
                </c:pt>
                <c:pt idx="8196">
                  <c:v>954.71999999999991</c:v>
                </c:pt>
                <c:pt idx="8197">
                  <c:v>1431</c:v>
                </c:pt>
                <c:pt idx="8198">
                  <c:v>4623.1900000000005</c:v>
                </c:pt>
                <c:pt idx="8199">
                  <c:v>1637.9499999999998</c:v>
                </c:pt>
                <c:pt idx="8200">
                  <c:v>1529.4399999999998</c:v>
                </c:pt>
                <c:pt idx="8201">
                  <c:v>953.99999999999989</c:v>
                </c:pt>
                <c:pt idx="8202">
                  <c:v>1004.6399999999999</c:v>
                </c:pt>
                <c:pt idx="8203">
                  <c:v>1407.68</c:v>
                </c:pt>
                <c:pt idx="8204">
                  <c:v>1791.7200000000003</c:v>
                </c:pt>
                <c:pt idx="8205">
                  <c:v>1464.75</c:v>
                </c:pt>
                <c:pt idx="8206">
                  <c:v>2368.8000000000002</c:v>
                </c:pt>
                <c:pt idx="8207">
                  <c:v>1254.5999999999999</c:v>
                </c:pt>
                <c:pt idx="8208">
                  <c:v>1687.2000000000003</c:v>
                </c:pt>
                <c:pt idx="8209">
                  <c:v>1434.24</c:v>
                </c:pt>
                <c:pt idx="8210">
                  <c:v>2008.5300000000002</c:v>
                </c:pt>
                <c:pt idx="8211">
                  <c:v>1573.25</c:v>
                </c:pt>
                <c:pt idx="8212">
                  <c:v>1866.2000000000003</c:v>
                </c:pt>
                <c:pt idx="8213">
                  <c:v>1045.5</c:v>
                </c:pt>
                <c:pt idx="8214">
                  <c:v>1579.9000000000003</c:v>
                </c:pt>
                <c:pt idx="8215">
                  <c:v>998.2</c:v>
                </c:pt>
                <c:pt idx="8216">
                  <c:v>2538.9</c:v>
                </c:pt>
                <c:pt idx="8217">
                  <c:v>1666.56</c:v>
                </c:pt>
                <c:pt idx="8218">
                  <c:v>2586.88</c:v>
                </c:pt>
                <c:pt idx="8219">
                  <c:v>1563.33</c:v>
                </c:pt>
                <c:pt idx="8220">
                  <c:v>1636.8000000000002</c:v>
                </c:pt>
                <c:pt idx="8221">
                  <c:v>1257.3600000000001</c:v>
                </c:pt>
                <c:pt idx="8222">
                  <c:v>2944.6200000000003</c:v>
                </c:pt>
                <c:pt idx="8223">
                  <c:v>1547.4399999999998</c:v>
                </c:pt>
                <c:pt idx="8224">
                  <c:v>2538</c:v>
                </c:pt>
                <c:pt idx="8225">
                  <c:v>1476</c:v>
                </c:pt>
                <c:pt idx="8226">
                  <c:v>1777.5400000000002</c:v>
                </c:pt>
                <c:pt idx="8227">
                  <c:v>1793.3400000000001</c:v>
                </c:pt>
                <c:pt idx="8228">
                  <c:v>3529.44</c:v>
                </c:pt>
                <c:pt idx="8229">
                  <c:v>1805.9999999999998</c:v>
                </c:pt>
                <c:pt idx="8230">
                  <c:v>3039.96</c:v>
                </c:pt>
                <c:pt idx="8231">
                  <c:v>2270.1</c:v>
                </c:pt>
                <c:pt idx="8232">
                  <c:v>1873.0800000000004</c:v>
                </c:pt>
                <c:pt idx="8233">
                  <c:v>2419.2000000000003</c:v>
                </c:pt>
                <c:pt idx="8234">
                  <c:v>5757.5</c:v>
                </c:pt>
                <c:pt idx="8235">
                  <c:v>3341.52</c:v>
                </c:pt>
                <c:pt idx="8236">
                  <c:v>3886.08</c:v>
                </c:pt>
                <c:pt idx="8237">
                  <c:v>3066.7499999999995</c:v>
                </c:pt>
                <c:pt idx="8238">
                  <c:v>3207.7500000000005</c:v>
                </c:pt>
                <c:pt idx="8239">
                  <c:v>3064.32</c:v>
                </c:pt>
                <c:pt idx="8240">
                  <c:v>4920.96</c:v>
                </c:pt>
                <c:pt idx="8241">
                  <c:v>2533.6800000000003</c:v>
                </c:pt>
                <c:pt idx="8242">
                  <c:v>3616.65</c:v>
                </c:pt>
                <c:pt idx="8243">
                  <c:v>2704.7999999999997</c:v>
                </c:pt>
                <c:pt idx="8244">
                  <c:v>4159.5000000000009</c:v>
                </c:pt>
                <c:pt idx="8245">
                  <c:v>2799.9</c:v>
                </c:pt>
                <c:pt idx="8246">
                  <c:v>4817.12</c:v>
                </c:pt>
                <c:pt idx="8247">
                  <c:v>3377.9199999999996</c:v>
                </c:pt>
                <c:pt idx="8248">
                  <c:v>3307.9200000000005</c:v>
                </c:pt>
                <c:pt idx="8249">
                  <c:v>2681.2799999999997</c:v>
                </c:pt>
                <c:pt idx="8250">
                  <c:v>4484.0000000000009</c:v>
                </c:pt>
                <c:pt idx="8251">
                  <c:v>1830.4</c:v>
                </c:pt>
                <c:pt idx="8252">
                  <c:v>2897.88</c:v>
                </c:pt>
                <c:pt idx="8253">
                  <c:v>2478.6000000000004</c:v>
                </c:pt>
                <c:pt idx="8254">
                  <c:v>2715.84</c:v>
                </c:pt>
                <c:pt idx="8255">
                  <c:v>1866.1999999999998</c:v>
                </c:pt>
                <c:pt idx="8256">
                  <c:v>3595.5200000000009</c:v>
                </c:pt>
                <c:pt idx="8257">
                  <c:v>1587.6000000000001</c:v>
                </c:pt>
                <c:pt idx="8258">
                  <c:v>3214.8</c:v>
                </c:pt>
                <c:pt idx="8259">
                  <c:v>2412.5</c:v>
                </c:pt>
                <c:pt idx="8260">
                  <c:v>2230.6200000000003</c:v>
                </c:pt>
                <c:pt idx="8261">
                  <c:v>1688.61</c:v>
                </c:pt>
                <c:pt idx="8262">
                  <c:v>2773.440000000001</c:v>
                </c:pt>
                <c:pt idx="8263">
                  <c:v>1399.2000000000003</c:v>
                </c:pt>
                <c:pt idx="8264">
                  <c:v>3869.0400000000004</c:v>
                </c:pt>
                <c:pt idx="8265">
                  <c:v>2613</c:v>
                </c:pt>
                <c:pt idx="8266">
                  <c:v>2587.2000000000003</c:v>
                </c:pt>
                <c:pt idx="8267">
                  <c:v>1986.6</c:v>
                </c:pt>
                <c:pt idx="8268">
                  <c:v>2955.9600000000009</c:v>
                </c:pt>
                <c:pt idx="8269">
                  <c:v>1735.0200000000002</c:v>
                </c:pt>
                <c:pt idx="8270">
                  <c:v>3756.2400000000007</c:v>
                </c:pt>
                <c:pt idx="8271">
                  <c:v>2612.5</c:v>
                </c:pt>
                <c:pt idx="8272">
                  <c:v>3276.84</c:v>
                </c:pt>
                <c:pt idx="8273">
                  <c:v>2390.4</c:v>
                </c:pt>
                <c:pt idx="8274">
                  <c:v>3598.5600000000009</c:v>
                </c:pt>
                <c:pt idx="8275">
                  <c:v>1713.6000000000001</c:v>
                </c:pt>
                <c:pt idx="8276">
                  <c:v>1192</c:v>
                </c:pt>
                <c:pt idx="8277">
                  <c:v>1123.75</c:v>
                </c:pt>
                <c:pt idx="8278">
                  <c:v>1397.7600000000002</c:v>
                </c:pt>
                <c:pt idx="8279">
                  <c:v>848.63999999999987</c:v>
                </c:pt>
                <c:pt idx="8280">
                  <c:v>1254.5999999999999</c:v>
                </c:pt>
                <c:pt idx="8281">
                  <c:v>2162.4</c:v>
                </c:pt>
                <c:pt idx="8282">
                  <c:v>1345.32</c:v>
                </c:pt>
                <c:pt idx="8283">
                  <c:v>1964.4299999999998</c:v>
                </c:pt>
                <c:pt idx="8284">
                  <c:v>1255.8</c:v>
                </c:pt>
                <c:pt idx="8285">
                  <c:v>1756.1599999999999</c:v>
                </c:pt>
                <c:pt idx="8286">
                  <c:v>872.32</c:v>
                </c:pt>
                <c:pt idx="8287">
                  <c:v>2242.2400000000002</c:v>
                </c:pt>
                <c:pt idx="8288">
                  <c:v>1900.5999999999997</c:v>
                </c:pt>
                <c:pt idx="8289">
                  <c:v>2841.1499999999996</c:v>
                </c:pt>
                <c:pt idx="8290">
                  <c:v>1570.3599999999997</c:v>
                </c:pt>
                <c:pt idx="8291">
                  <c:v>1736.0000000000002</c:v>
                </c:pt>
                <c:pt idx="8292">
                  <c:v>974.16</c:v>
                </c:pt>
                <c:pt idx="8293">
                  <c:v>2211.2500000000005</c:v>
                </c:pt>
                <c:pt idx="8294">
                  <c:v>1187.55</c:v>
                </c:pt>
                <c:pt idx="8295">
                  <c:v>1449.4199999999998</c:v>
                </c:pt>
                <c:pt idx="8296">
                  <c:v>1121.9999999999998</c:v>
                </c:pt>
                <c:pt idx="8297">
                  <c:v>1433.6000000000001</c:v>
                </c:pt>
                <c:pt idx="8298">
                  <c:v>798</c:v>
                </c:pt>
                <c:pt idx="8299">
                  <c:v>2152.0800000000004</c:v>
                </c:pt>
                <c:pt idx="8300">
                  <c:v>1333.8</c:v>
                </c:pt>
                <c:pt idx="8301">
                  <c:v>2111.9999999999995</c:v>
                </c:pt>
                <c:pt idx="8302">
                  <c:v>1313.76</c:v>
                </c:pt>
                <c:pt idx="8303">
                  <c:v>1933.2</c:v>
                </c:pt>
                <c:pt idx="8304">
                  <c:v>1785.9599999999998</c:v>
                </c:pt>
                <c:pt idx="8305">
                  <c:v>4956.5900000000011</c:v>
                </c:pt>
                <c:pt idx="8306">
                  <c:v>3368.96</c:v>
                </c:pt>
                <c:pt idx="8307">
                  <c:v>3609.6</c:v>
                </c:pt>
                <c:pt idx="8308">
                  <c:v>2310.8799999999997</c:v>
                </c:pt>
                <c:pt idx="8309">
                  <c:v>3215.5200000000004</c:v>
                </c:pt>
                <c:pt idx="8310">
                  <c:v>1754.9999999999998</c:v>
                </c:pt>
                <c:pt idx="8311">
                  <c:v>6679.9800000000005</c:v>
                </c:pt>
                <c:pt idx="8312">
                  <c:v>3943.9999999999995</c:v>
                </c:pt>
                <c:pt idx="8313">
                  <c:v>3959.9999999999995</c:v>
                </c:pt>
                <c:pt idx="8314">
                  <c:v>4829.9999999999991</c:v>
                </c:pt>
                <c:pt idx="8315">
                  <c:v>3825.9200000000005</c:v>
                </c:pt>
                <c:pt idx="8316">
                  <c:v>2702.7</c:v>
                </c:pt>
                <c:pt idx="8317">
                  <c:v>6408.3200000000015</c:v>
                </c:pt>
                <c:pt idx="8318">
                  <c:v>3446.07</c:v>
                </c:pt>
                <c:pt idx="8319">
                  <c:v>6081.24</c:v>
                </c:pt>
                <c:pt idx="8320">
                  <c:v>5755.62</c:v>
                </c:pt>
                <c:pt idx="8321">
                  <c:v>3058.5600000000004</c:v>
                </c:pt>
                <c:pt idx="8322">
                  <c:v>2252.25</c:v>
                </c:pt>
                <c:pt idx="8323">
                  <c:v>6217.6000000000013</c:v>
                </c:pt>
                <c:pt idx="8324">
                  <c:v>4179.9999999999991</c:v>
                </c:pt>
                <c:pt idx="8325">
                  <c:v>3303.6299999999997</c:v>
                </c:pt>
                <c:pt idx="8326">
                  <c:v>4141.2</c:v>
                </c:pt>
                <c:pt idx="8327">
                  <c:v>3100.8</c:v>
                </c:pt>
                <c:pt idx="8328">
                  <c:v>2012.3999999999996</c:v>
                </c:pt>
                <c:pt idx="8329">
                  <c:v>4073.4000000000005</c:v>
                </c:pt>
                <c:pt idx="8330">
                  <c:v>2926.56</c:v>
                </c:pt>
                <c:pt idx="8331">
                  <c:v>2136</c:v>
                </c:pt>
                <c:pt idx="8332">
                  <c:v>2112.48</c:v>
                </c:pt>
                <c:pt idx="8333">
                  <c:v>2358.0000000000005</c:v>
                </c:pt>
                <c:pt idx="8334">
                  <c:v>1342.8799999999999</c:v>
                </c:pt>
                <c:pt idx="8335">
                  <c:v>3477.9700000000007</c:v>
                </c:pt>
                <c:pt idx="8336">
                  <c:v>2338.56</c:v>
                </c:pt>
                <c:pt idx="8337">
                  <c:v>2294.6699999999996</c:v>
                </c:pt>
                <c:pt idx="8338">
                  <c:v>3547.56</c:v>
                </c:pt>
                <c:pt idx="8339">
                  <c:v>3698.9200000000005</c:v>
                </c:pt>
                <c:pt idx="8340">
                  <c:v>2769.2</c:v>
                </c:pt>
                <c:pt idx="8341">
                  <c:v>5732.7600000000011</c:v>
                </c:pt>
                <c:pt idx="8342">
                  <c:v>4642.5599999999995</c:v>
                </c:pt>
                <c:pt idx="8343">
                  <c:v>4786.32</c:v>
                </c:pt>
                <c:pt idx="8344">
                  <c:v>4712.3999999999996</c:v>
                </c:pt>
                <c:pt idx="8345">
                  <c:v>4646.4000000000005</c:v>
                </c:pt>
                <c:pt idx="8346">
                  <c:v>2857.6</c:v>
                </c:pt>
                <c:pt idx="8347">
                  <c:v>6945.7500000000009</c:v>
                </c:pt>
                <c:pt idx="8348">
                  <c:v>1663.2</c:v>
                </c:pt>
                <c:pt idx="8349">
                  <c:v>660.09999999999991</c:v>
                </c:pt>
                <c:pt idx="8350">
                  <c:v>548.33999999999992</c:v>
                </c:pt>
                <c:pt idx="8351">
                  <c:v>217.58</c:v>
                </c:pt>
                <c:pt idx="8352">
                  <c:v>1448.9399999999998</c:v>
                </c:pt>
                <c:pt idx="8353">
                  <c:v>2152.3200000000002</c:v>
                </c:pt>
                <c:pt idx="8354">
                  <c:v>1549.12</c:v>
                </c:pt>
                <c:pt idx="8355">
                  <c:v>2096.64</c:v>
                </c:pt>
                <c:pt idx="8356">
                  <c:v>1555.84</c:v>
                </c:pt>
                <c:pt idx="8357">
                  <c:v>1464.48</c:v>
                </c:pt>
                <c:pt idx="8358">
                  <c:v>961.34999999999991</c:v>
                </c:pt>
                <c:pt idx="8359">
                  <c:v>2216.1600000000003</c:v>
                </c:pt>
                <c:pt idx="8360">
                  <c:v>2186.3799999999997</c:v>
                </c:pt>
                <c:pt idx="8361">
                  <c:v>2917.7599999999998</c:v>
                </c:pt>
                <c:pt idx="8362">
                  <c:v>1468.8</c:v>
                </c:pt>
                <c:pt idx="8363">
                  <c:v>1627.4800000000002</c:v>
                </c:pt>
                <c:pt idx="8364">
                  <c:v>1133.4399999999998</c:v>
                </c:pt>
                <c:pt idx="8365">
                  <c:v>2059.2000000000003</c:v>
                </c:pt>
                <c:pt idx="8366">
                  <c:v>1677</c:v>
                </c:pt>
                <c:pt idx="8367">
                  <c:v>1519.04</c:v>
                </c:pt>
                <c:pt idx="8368">
                  <c:v>785.83999999999992</c:v>
                </c:pt>
                <c:pt idx="8369">
                  <c:v>1044.0000000000002</c:v>
                </c:pt>
                <c:pt idx="8370">
                  <c:v>702.24</c:v>
                </c:pt>
                <c:pt idx="8371">
                  <c:v>1547.7000000000003</c:v>
                </c:pt>
                <c:pt idx="8372">
                  <c:v>736.95999999999992</c:v>
                </c:pt>
                <c:pt idx="8373">
                  <c:v>1709.1199999999997</c:v>
                </c:pt>
                <c:pt idx="8374">
                  <c:v>1086.8</c:v>
                </c:pt>
                <c:pt idx="8375">
                  <c:v>2616.9000000000005</c:v>
                </c:pt>
                <c:pt idx="8376">
                  <c:v>2162.16</c:v>
                </c:pt>
                <c:pt idx="8377">
                  <c:v>6248.880000000001</c:v>
                </c:pt>
                <c:pt idx="8378">
                  <c:v>3240</c:v>
                </c:pt>
                <c:pt idx="8379">
                  <c:v>3832.85</c:v>
                </c:pt>
                <c:pt idx="8380">
                  <c:v>4069.8</c:v>
                </c:pt>
                <c:pt idx="8381">
                  <c:v>3906.0000000000005</c:v>
                </c:pt>
                <c:pt idx="8382">
                  <c:v>2946.8999999999996</c:v>
                </c:pt>
                <c:pt idx="8383">
                  <c:v>6451.2000000000016</c:v>
                </c:pt>
                <c:pt idx="8384">
                  <c:v>4206.079999999999</c:v>
                </c:pt>
                <c:pt idx="8385">
                  <c:v>5372.4</c:v>
                </c:pt>
                <c:pt idx="8386">
                  <c:v>5589.9199999999992</c:v>
                </c:pt>
                <c:pt idx="8387">
                  <c:v>4727.5200000000013</c:v>
                </c:pt>
                <c:pt idx="8388">
                  <c:v>3257.8</c:v>
                </c:pt>
                <c:pt idx="8389">
                  <c:v>9212.0000000000018</c:v>
                </c:pt>
                <c:pt idx="8390">
                  <c:v>3460.0499999999997</c:v>
                </c:pt>
                <c:pt idx="8391">
                  <c:v>4906.9799999999996</c:v>
                </c:pt>
                <c:pt idx="8392">
                  <c:v>5304.2399999999989</c:v>
                </c:pt>
                <c:pt idx="8393">
                  <c:v>3315.2000000000007</c:v>
                </c:pt>
                <c:pt idx="8394">
                  <c:v>2939.9999999999995</c:v>
                </c:pt>
                <c:pt idx="8395">
                  <c:v>5621.0700000000015</c:v>
                </c:pt>
                <c:pt idx="8396">
                  <c:v>4305.3999999999996</c:v>
                </c:pt>
                <c:pt idx="8397">
                  <c:v>3425.3999999999996</c:v>
                </c:pt>
                <c:pt idx="8398">
                  <c:v>5606.16</c:v>
                </c:pt>
                <c:pt idx="8399">
                  <c:v>3049.2000000000007</c:v>
                </c:pt>
                <c:pt idx="8400">
                  <c:v>1948.8</c:v>
                </c:pt>
                <c:pt idx="8401">
                  <c:v>3556.8000000000011</c:v>
                </c:pt>
                <c:pt idx="8402">
                  <c:v>1913.5999999999997</c:v>
                </c:pt>
                <c:pt idx="8403">
                  <c:v>2188.4499999999998</c:v>
                </c:pt>
                <c:pt idx="8404">
                  <c:v>2151.3599999999997</c:v>
                </c:pt>
                <c:pt idx="8405">
                  <c:v>1707.1600000000003</c:v>
                </c:pt>
                <c:pt idx="8406">
                  <c:v>1131.8999999999999</c:v>
                </c:pt>
                <c:pt idx="8407">
                  <c:v>2751.8400000000006</c:v>
                </c:pt>
                <c:pt idx="8408">
                  <c:v>1500.2399999999998</c:v>
                </c:pt>
                <c:pt idx="8409">
                  <c:v>1455.9999999999998</c:v>
                </c:pt>
                <c:pt idx="8410">
                  <c:v>3557.3999999999996</c:v>
                </c:pt>
                <c:pt idx="8411">
                  <c:v>3256.2000000000007</c:v>
                </c:pt>
                <c:pt idx="8412">
                  <c:v>2646.24</c:v>
                </c:pt>
                <c:pt idx="8413">
                  <c:v>5837.4000000000015</c:v>
                </c:pt>
                <c:pt idx="8414">
                  <c:v>6182.4</c:v>
                </c:pt>
                <c:pt idx="8415">
                  <c:v>5257.5999999999995</c:v>
                </c:pt>
                <c:pt idx="8416">
                  <c:v>5507.4599999999991</c:v>
                </c:pt>
                <c:pt idx="8417">
                  <c:v>6322.6800000000012</c:v>
                </c:pt>
                <c:pt idx="8418">
                  <c:v>2914</c:v>
                </c:pt>
                <c:pt idx="8419">
                  <c:v>9072.0000000000018</c:v>
                </c:pt>
                <c:pt idx="8420">
                  <c:v>1474.1999999999998</c:v>
                </c:pt>
                <c:pt idx="8421">
                  <c:v>1082.3999999999999</c:v>
                </c:pt>
                <c:pt idx="8422">
                  <c:v>801.78</c:v>
                </c:pt>
                <c:pt idx="8423">
                  <c:v>247.49999999999997</c:v>
                </c:pt>
                <c:pt idx="8424">
                  <c:v>1252.08</c:v>
                </c:pt>
                <c:pt idx="8425">
                  <c:v>654.72</c:v>
                </c:pt>
                <c:pt idx="8426">
                  <c:v>2086.92</c:v>
                </c:pt>
                <c:pt idx="8427">
                  <c:v>2034.8999999999999</c:v>
                </c:pt>
                <c:pt idx="8428">
                  <c:v>1691.36</c:v>
                </c:pt>
                <c:pt idx="8429">
                  <c:v>2240.96</c:v>
                </c:pt>
                <c:pt idx="8430">
                  <c:v>1675.8</c:v>
                </c:pt>
                <c:pt idx="8431">
                  <c:v>686.4</c:v>
                </c:pt>
                <c:pt idx="8432">
                  <c:v>2955.36</c:v>
                </c:pt>
                <c:pt idx="8433">
                  <c:v>2893.3199999999997</c:v>
                </c:pt>
                <c:pt idx="8434">
                  <c:v>1445.8500000000001</c:v>
                </c:pt>
                <c:pt idx="8435">
                  <c:v>2199.12</c:v>
                </c:pt>
                <c:pt idx="8436">
                  <c:v>1291.5</c:v>
                </c:pt>
                <c:pt idx="8437">
                  <c:v>620.4</c:v>
                </c:pt>
                <c:pt idx="8438">
                  <c:v>3220.5</c:v>
                </c:pt>
                <c:pt idx="8439">
                  <c:v>2918.5199999999995</c:v>
                </c:pt>
                <c:pt idx="8440">
                  <c:v>1700.16</c:v>
                </c:pt>
                <c:pt idx="8441">
                  <c:v>2185.92</c:v>
                </c:pt>
                <c:pt idx="8442">
                  <c:v>1418.82</c:v>
                </c:pt>
                <c:pt idx="8443">
                  <c:v>714</c:v>
                </c:pt>
                <c:pt idx="8444">
                  <c:v>3902.88</c:v>
                </c:pt>
                <c:pt idx="8445">
                  <c:v>4352</c:v>
                </c:pt>
                <c:pt idx="8446">
                  <c:v>3442.8799999999997</c:v>
                </c:pt>
                <c:pt idx="8447">
                  <c:v>4712.3999999999996</c:v>
                </c:pt>
                <c:pt idx="8448">
                  <c:v>4786.32</c:v>
                </c:pt>
                <c:pt idx="8449">
                  <c:v>2389.86</c:v>
                </c:pt>
                <c:pt idx="8450">
                  <c:v>8625.44</c:v>
                </c:pt>
                <c:pt idx="8451">
                  <c:v>7472.5199999999995</c:v>
                </c:pt>
                <c:pt idx="8452">
                  <c:v>5449.3600000000006</c:v>
                </c:pt>
                <c:pt idx="8453">
                  <c:v>5826.24</c:v>
                </c:pt>
                <c:pt idx="8454">
                  <c:v>3621.4199999999996</c:v>
                </c:pt>
                <c:pt idx="8455">
                  <c:v>3111.68</c:v>
                </c:pt>
                <c:pt idx="8456">
                  <c:v>6873.75</c:v>
                </c:pt>
                <c:pt idx="8457">
                  <c:v>6242.4</c:v>
                </c:pt>
                <c:pt idx="8458">
                  <c:v>4406.4000000000005</c:v>
                </c:pt>
                <c:pt idx="8459">
                  <c:v>4726.2599999999993</c:v>
                </c:pt>
                <c:pt idx="8460">
                  <c:v>3104.6399999999994</c:v>
                </c:pt>
                <c:pt idx="8461">
                  <c:v>2509.92</c:v>
                </c:pt>
                <c:pt idx="8462">
                  <c:v>2822.4</c:v>
                </c:pt>
                <c:pt idx="8463">
                  <c:v>2523.4</c:v>
                </c:pt>
                <c:pt idx="8464">
                  <c:v>2092.5</c:v>
                </c:pt>
                <c:pt idx="8465">
                  <c:v>1235.5199999999998</c:v>
                </c:pt>
                <c:pt idx="8466">
                  <c:v>1269.8399999999999</c:v>
                </c:pt>
                <c:pt idx="8467">
                  <c:v>1167.48</c:v>
                </c:pt>
                <c:pt idx="8468">
                  <c:v>2037.42</c:v>
                </c:pt>
                <c:pt idx="8469">
                  <c:v>2020.2</c:v>
                </c:pt>
                <c:pt idx="8470">
                  <c:v>2369.2999999999997</c:v>
                </c:pt>
                <c:pt idx="8471">
                  <c:v>1871.36</c:v>
                </c:pt>
                <c:pt idx="8472">
                  <c:v>1680</c:v>
                </c:pt>
                <c:pt idx="8473">
                  <c:v>1199.44</c:v>
                </c:pt>
                <c:pt idx="8474">
                  <c:v>3858.4</c:v>
                </c:pt>
                <c:pt idx="8475">
                  <c:v>2620.7199999999998</c:v>
                </c:pt>
                <c:pt idx="8476">
                  <c:v>3400.32</c:v>
                </c:pt>
                <c:pt idx="8477">
                  <c:v>2816.44</c:v>
                </c:pt>
                <c:pt idx="8478">
                  <c:v>2716.6</c:v>
                </c:pt>
                <c:pt idx="8479">
                  <c:v>2302.02</c:v>
                </c:pt>
                <c:pt idx="8480">
                  <c:v>6534</c:v>
                </c:pt>
                <c:pt idx="8481">
                  <c:v>5846.4</c:v>
                </c:pt>
                <c:pt idx="8482">
                  <c:v>4364.8</c:v>
                </c:pt>
                <c:pt idx="8483">
                  <c:v>4308.4799999999996</c:v>
                </c:pt>
                <c:pt idx="8484">
                  <c:v>4022.8799999999997</c:v>
                </c:pt>
                <c:pt idx="8485">
                  <c:v>2978.56</c:v>
                </c:pt>
                <c:pt idx="8486">
                  <c:v>6144</c:v>
                </c:pt>
                <c:pt idx="8487">
                  <c:v>4161.6000000000004</c:v>
                </c:pt>
                <c:pt idx="8488">
                  <c:v>3182.3999999999996</c:v>
                </c:pt>
                <c:pt idx="8489">
                  <c:v>1523.08</c:v>
                </c:pt>
                <c:pt idx="8490">
                  <c:v>1887</c:v>
                </c:pt>
                <c:pt idx="8491">
                  <c:v>2848.68</c:v>
                </c:pt>
                <c:pt idx="8492">
                  <c:v>4254.25</c:v>
                </c:pt>
                <c:pt idx="8493">
                  <c:v>4872.96</c:v>
                </c:pt>
                <c:pt idx="8494">
                  <c:v>2097.15</c:v>
                </c:pt>
                <c:pt idx="8495">
                  <c:v>1501.44</c:v>
                </c:pt>
                <c:pt idx="8496">
                  <c:v>734.71999999999991</c:v>
                </c:pt>
                <c:pt idx="8497">
                  <c:v>508.95</c:v>
                </c:pt>
                <c:pt idx="8498">
                  <c:v>1155.5999999999999</c:v>
                </c:pt>
                <c:pt idx="8499">
                  <c:v>1846.8</c:v>
                </c:pt>
                <c:pt idx="8500">
                  <c:v>1406.3</c:v>
                </c:pt>
                <c:pt idx="8501">
                  <c:v>1974.56</c:v>
                </c:pt>
                <c:pt idx="8502">
                  <c:v>1155.9599999999998</c:v>
                </c:pt>
                <c:pt idx="8503">
                  <c:v>595.98</c:v>
                </c:pt>
                <c:pt idx="8504">
                  <c:v>1285.2</c:v>
                </c:pt>
                <c:pt idx="8505">
                  <c:v>2066.8200000000002</c:v>
                </c:pt>
                <c:pt idx="8506">
                  <c:v>1533.3999999999999</c:v>
                </c:pt>
                <c:pt idx="8507">
                  <c:v>1729.3799999999999</c:v>
                </c:pt>
                <c:pt idx="8508">
                  <c:v>913.92</c:v>
                </c:pt>
                <c:pt idx="8509">
                  <c:v>672.00000000000011</c:v>
                </c:pt>
                <c:pt idx="8510">
                  <c:v>1522.8</c:v>
                </c:pt>
                <c:pt idx="8511">
                  <c:v>2730</c:v>
                </c:pt>
                <c:pt idx="8512">
                  <c:v>1722</c:v>
                </c:pt>
                <c:pt idx="8513">
                  <c:v>1492.21</c:v>
                </c:pt>
                <c:pt idx="8514">
                  <c:v>1065.9000000000001</c:v>
                </c:pt>
                <c:pt idx="8515">
                  <c:v>789.48000000000013</c:v>
                </c:pt>
                <c:pt idx="8516">
                  <c:v>2587.1999999999998</c:v>
                </c:pt>
                <c:pt idx="8517">
                  <c:v>3189.77</c:v>
                </c:pt>
                <c:pt idx="8518">
                  <c:v>4077.45</c:v>
                </c:pt>
                <c:pt idx="8519">
                  <c:v>4463.68</c:v>
                </c:pt>
                <c:pt idx="8520">
                  <c:v>4601.84</c:v>
                </c:pt>
                <c:pt idx="8521">
                  <c:v>4003.84</c:v>
                </c:pt>
                <c:pt idx="8522">
                  <c:v>7008.54</c:v>
                </c:pt>
                <c:pt idx="8523">
                  <c:v>6038.4</c:v>
                </c:pt>
                <c:pt idx="8524">
                  <c:v>5107.2</c:v>
                </c:pt>
                <c:pt idx="8525">
                  <c:v>4900.4800000000005</c:v>
                </c:pt>
                <c:pt idx="8526">
                  <c:v>5105.0999999999995</c:v>
                </c:pt>
                <c:pt idx="8527">
                  <c:v>6501.6</c:v>
                </c:pt>
                <c:pt idx="8528">
                  <c:v>5033.1599999999989</c:v>
                </c:pt>
                <c:pt idx="8529">
                  <c:v>7289.5999999999995</c:v>
                </c:pt>
                <c:pt idx="8530">
                  <c:v>5342.4</c:v>
                </c:pt>
                <c:pt idx="8531">
                  <c:v>4216.1499999999996</c:v>
                </c:pt>
                <c:pt idx="8532">
                  <c:v>2758.08</c:v>
                </c:pt>
                <c:pt idx="8533">
                  <c:v>3029.4</c:v>
                </c:pt>
                <c:pt idx="8534">
                  <c:v>1495.9999999999998</c:v>
                </c:pt>
                <c:pt idx="8535">
                  <c:v>2190.2999999999997</c:v>
                </c:pt>
                <c:pt idx="8536">
                  <c:v>2565.81</c:v>
                </c:pt>
                <c:pt idx="8537">
                  <c:v>1060.8</c:v>
                </c:pt>
                <c:pt idx="8538">
                  <c:v>1036</c:v>
                </c:pt>
                <c:pt idx="8539">
                  <c:v>1356.42</c:v>
                </c:pt>
                <c:pt idx="8540">
                  <c:v>986.04</c:v>
                </c:pt>
                <c:pt idx="8541">
                  <c:v>1332.8</c:v>
                </c:pt>
                <c:pt idx="8542">
                  <c:v>2563.86</c:v>
                </c:pt>
                <c:pt idx="8543">
                  <c:v>1949.22</c:v>
                </c:pt>
                <c:pt idx="8544">
                  <c:v>1158.47</c:v>
                </c:pt>
                <c:pt idx="8545">
                  <c:v>2072.7000000000003</c:v>
                </c:pt>
                <c:pt idx="8546">
                  <c:v>1395.2</c:v>
                </c:pt>
                <c:pt idx="8547">
                  <c:v>2470.44</c:v>
                </c:pt>
                <c:pt idx="8548">
                  <c:v>2780.18</c:v>
                </c:pt>
                <c:pt idx="8549">
                  <c:v>1840.4099999999999</c:v>
                </c:pt>
                <c:pt idx="8550">
                  <c:v>2021.7599999999998</c:v>
                </c:pt>
                <c:pt idx="8551">
                  <c:v>3351.04</c:v>
                </c:pt>
                <c:pt idx="8552">
                  <c:v>3484.7999999999997</c:v>
                </c:pt>
                <c:pt idx="8553">
                  <c:v>4860.7999999999993</c:v>
                </c:pt>
                <c:pt idx="8554">
                  <c:v>4981.5</c:v>
                </c:pt>
                <c:pt idx="8555">
                  <c:v>3497.9999999999995</c:v>
                </c:pt>
                <c:pt idx="8556">
                  <c:v>3500.6399999999994</c:v>
                </c:pt>
                <c:pt idx="8557">
                  <c:v>3890.4600000000005</c:v>
                </c:pt>
                <c:pt idx="8558">
                  <c:v>4322.5</c:v>
                </c:pt>
                <c:pt idx="8559">
                  <c:v>2786.6800000000003</c:v>
                </c:pt>
                <c:pt idx="8560">
                  <c:v>2460.92</c:v>
                </c:pt>
                <c:pt idx="8561">
                  <c:v>1013.76</c:v>
                </c:pt>
                <c:pt idx="8562">
                  <c:v>1199.52</c:v>
                </c:pt>
                <c:pt idx="8563">
                  <c:v>1889.9999999999998</c:v>
                </c:pt>
                <c:pt idx="8564">
                  <c:v>2798.5000000000005</c:v>
                </c:pt>
                <c:pt idx="8565">
                  <c:v>3660.8</c:v>
                </c:pt>
                <c:pt idx="8566">
                  <c:v>1858.9499999999998</c:v>
                </c:pt>
                <c:pt idx="8567">
                  <c:v>1040.3999999999999</c:v>
                </c:pt>
                <c:pt idx="8568">
                  <c:v>624.96</c:v>
                </c:pt>
                <c:pt idx="8569">
                  <c:v>1411.2</c:v>
                </c:pt>
                <c:pt idx="8570">
                  <c:v>1475.1000000000001</c:v>
                </c:pt>
                <c:pt idx="8571">
                  <c:v>1960.8000000000002</c:v>
                </c:pt>
                <c:pt idx="8572">
                  <c:v>923.99999999999989</c:v>
                </c:pt>
                <c:pt idx="8573">
                  <c:v>873.59999999999991</c:v>
                </c:pt>
                <c:pt idx="8574">
                  <c:v>630.00000000000011</c:v>
                </c:pt>
                <c:pt idx="8575">
                  <c:v>1007.9999999999999</c:v>
                </c:pt>
                <c:pt idx="8576">
                  <c:v>1675.8000000000002</c:v>
                </c:pt>
                <c:pt idx="8577">
                  <c:v>1784.8000000000002</c:v>
                </c:pt>
                <c:pt idx="8578">
                  <c:v>821.4</c:v>
                </c:pt>
                <c:pt idx="8579">
                  <c:v>438.7</c:v>
                </c:pt>
                <c:pt idx="8580">
                  <c:v>472.5</c:v>
                </c:pt>
                <c:pt idx="8581">
                  <c:v>823.68</c:v>
                </c:pt>
                <c:pt idx="8582">
                  <c:v>1414.4</c:v>
                </c:pt>
                <c:pt idx="8583">
                  <c:v>2647.0800000000004</c:v>
                </c:pt>
                <c:pt idx="8584">
                  <c:v>1182.72</c:v>
                </c:pt>
                <c:pt idx="8585">
                  <c:v>786.98</c:v>
                </c:pt>
                <c:pt idx="8586">
                  <c:v>767.98000000000013</c:v>
                </c:pt>
                <c:pt idx="8587">
                  <c:v>1096.2</c:v>
                </c:pt>
                <c:pt idx="8588">
                  <c:v>2334.7200000000003</c:v>
                </c:pt>
                <c:pt idx="8589">
                  <c:v>1878.2400000000002</c:v>
                </c:pt>
                <c:pt idx="8590">
                  <c:v>950.4</c:v>
                </c:pt>
                <c:pt idx="8591">
                  <c:v>615.67999999999995</c:v>
                </c:pt>
                <c:pt idx="8592">
                  <c:v>737.88000000000011</c:v>
                </c:pt>
                <c:pt idx="8593">
                  <c:v>1172.1600000000001</c:v>
                </c:pt>
                <c:pt idx="8594">
                  <c:v>3283.2000000000003</c:v>
                </c:pt>
                <c:pt idx="8595">
                  <c:v>2985.9200000000005</c:v>
                </c:pt>
                <c:pt idx="8596">
                  <c:v>1419.6</c:v>
                </c:pt>
                <c:pt idx="8597">
                  <c:v>1163.3699999999999</c:v>
                </c:pt>
                <c:pt idx="8598">
                  <c:v>962.56000000000006</c:v>
                </c:pt>
                <c:pt idx="8599">
                  <c:v>1489.6</c:v>
                </c:pt>
                <c:pt idx="8600">
                  <c:v>3590.4</c:v>
                </c:pt>
                <c:pt idx="8601">
                  <c:v>3147.1200000000003</c:v>
                </c:pt>
                <c:pt idx="8602">
                  <c:v>2105.04</c:v>
                </c:pt>
                <c:pt idx="8603">
                  <c:v>1489.9399999999998</c:v>
                </c:pt>
                <c:pt idx="8604">
                  <c:v>815.92000000000007</c:v>
                </c:pt>
                <c:pt idx="8605">
                  <c:v>977.7299999999999</c:v>
                </c:pt>
                <c:pt idx="8606">
                  <c:v>2831.76</c:v>
                </c:pt>
                <c:pt idx="8607">
                  <c:v>2359.8000000000002</c:v>
                </c:pt>
                <c:pt idx="8608">
                  <c:v>1140.76</c:v>
                </c:pt>
                <c:pt idx="8609">
                  <c:v>308.7</c:v>
                </c:pt>
                <c:pt idx="8610">
                  <c:v>357.42</c:v>
                </c:pt>
                <c:pt idx="8611">
                  <c:v>747.83999999999992</c:v>
                </c:pt>
                <c:pt idx="8612">
                  <c:v>1354.3200000000002</c:v>
                </c:pt>
                <c:pt idx="8613">
                  <c:v>2267.2800000000002</c:v>
                </c:pt>
                <c:pt idx="8614">
                  <c:v>739.19999999999993</c:v>
                </c:pt>
                <c:pt idx="8615">
                  <c:v>479.7</c:v>
                </c:pt>
                <c:pt idx="8616">
                  <c:v>562.12</c:v>
                </c:pt>
                <c:pt idx="8617">
                  <c:v>662.99999999999989</c:v>
                </c:pt>
                <c:pt idx="8618">
                  <c:v>1890.0000000000002</c:v>
                </c:pt>
                <c:pt idx="8619">
                  <c:v>1560.9</c:v>
                </c:pt>
                <c:pt idx="8620">
                  <c:v>742.56</c:v>
                </c:pt>
                <c:pt idx="8621">
                  <c:v>629.16</c:v>
                </c:pt>
                <c:pt idx="8622">
                  <c:v>781.2</c:v>
                </c:pt>
                <c:pt idx="8623">
                  <c:v>1308.72</c:v>
                </c:pt>
                <c:pt idx="8624">
                  <c:v>3041.5000000000005</c:v>
                </c:pt>
                <c:pt idx="8625">
                  <c:v>3081.54</c:v>
                </c:pt>
                <c:pt idx="8626">
                  <c:v>1570.8</c:v>
                </c:pt>
                <c:pt idx="8627">
                  <c:v>1132.2</c:v>
                </c:pt>
                <c:pt idx="8628">
                  <c:v>1256.6400000000001</c:v>
                </c:pt>
                <c:pt idx="8629">
                  <c:v>1372.6799999999998</c:v>
                </c:pt>
                <c:pt idx="8630">
                  <c:v>2563.6</c:v>
                </c:pt>
                <c:pt idx="8631">
                  <c:v>967.92</c:v>
                </c:pt>
                <c:pt idx="8632">
                  <c:v>1426.8</c:v>
                </c:pt>
                <c:pt idx="8633">
                  <c:v>1269.4499999999998</c:v>
                </c:pt>
                <c:pt idx="8634">
                  <c:v>775.2</c:v>
                </c:pt>
                <c:pt idx="8635">
                  <c:v>853.30000000000007</c:v>
                </c:pt>
                <c:pt idx="8636">
                  <c:v>1256.6399999999999</c:v>
                </c:pt>
                <c:pt idx="8637">
                  <c:v>1380.06</c:v>
                </c:pt>
                <c:pt idx="8638">
                  <c:v>1498.1399999999999</c:v>
                </c:pt>
                <c:pt idx="8639">
                  <c:v>1274.28</c:v>
                </c:pt>
                <c:pt idx="8640">
                  <c:v>760.95999999999992</c:v>
                </c:pt>
                <c:pt idx="8641">
                  <c:v>605.44000000000005</c:v>
                </c:pt>
                <c:pt idx="8642">
                  <c:v>960.4</c:v>
                </c:pt>
                <c:pt idx="8643">
                  <c:v>1601.6</c:v>
                </c:pt>
                <c:pt idx="8644">
                  <c:v>1607.1999999999998</c:v>
                </c:pt>
                <c:pt idx="8645">
                  <c:v>1744.96</c:v>
                </c:pt>
                <c:pt idx="8646">
                  <c:v>1082.25</c:v>
                </c:pt>
                <c:pt idx="8647">
                  <c:v>567.6</c:v>
                </c:pt>
                <c:pt idx="8648">
                  <c:v>1260</c:v>
                </c:pt>
                <c:pt idx="8649">
                  <c:v>2848.5599999999995</c:v>
                </c:pt>
                <c:pt idx="8650">
                  <c:v>1407.12</c:v>
                </c:pt>
                <c:pt idx="8651">
                  <c:v>2196.7799999999997</c:v>
                </c:pt>
                <c:pt idx="8652">
                  <c:v>880.6</c:v>
                </c:pt>
                <c:pt idx="8653">
                  <c:v>589.68000000000006</c:v>
                </c:pt>
                <c:pt idx="8654">
                  <c:v>1499.3999999999999</c:v>
                </c:pt>
                <c:pt idx="8655">
                  <c:v>2538.9</c:v>
                </c:pt>
                <c:pt idx="8656">
                  <c:v>1569.6</c:v>
                </c:pt>
                <c:pt idx="8657">
                  <c:v>1809.9899999999998</c:v>
                </c:pt>
                <c:pt idx="8658">
                  <c:v>1209.78</c:v>
                </c:pt>
                <c:pt idx="8659">
                  <c:v>842.16</c:v>
                </c:pt>
                <c:pt idx="8660">
                  <c:v>2864.88</c:v>
                </c:pt>
                <c:pt idx="8661">
                  <c:v>3921.6</c:v>
                </c:pt>
                <c:pt idx="8662">
                  <c:v>3892.54</c:v>
                </c:pt>
                <c:pt idx="8663">
                  <c:v>4299.3599999999997</c:v>
                </c:pt>
                <c:pt idx="8664">
                  <c:v>4550.1799999999994</c:v>
                </c:pt>
                <c:pt idx="8665">
                  <c:v>4314.8</c:v>
                </c:pt>
                <c:pt idx="8666">
                  <c:v>5641.0199999999995</c:v>
                </c:pt>
                <c:pt idx="8667">
                  <c:v>7509.5999999999995</c:v>
                </c:pt>
                <c:pt idx="8668">
                  <c:v>5872.0199999999995</c:v>
                </c:pt>
                <c:pt idx="8669">
                  <c:v>6126.12</c:v>
                </c:pt>
                <c:pt idx="8670">
                  <c:v>4276.71</c:v>
                </c:pt>
                <c:pt idx="8671">
                  <c:v>6193.4400000000005</c:v>
                </c:pt>
                <c:pt idx="8672">
                  <c:v>5569.2</c:v>
                </c:pt>
                <c:pt idx="8673">
                  <c:v>6535.68</c:v>
                </c:pt>
                <c:pt idx="8674">
                  <c:v>6666.24</c:v>
                </c:pt>
                <c:pt idx="8675">
                  <c:v>4300</c:v>
                </c:pt>
                <c:pt idx="8676">
                  <c:v>2432</c:v>
                </c:pt>
                <c:pt idx="8677">
                  <c:v>3027.36</c:v>
                </c:pt>
                <c:pt idx="8678">
                  <c:v>1725.68</c:v>
                </c:pt>
                <c:pt idx="8679">
                  <c:v>1874.42</c:v>
                </c:pt>
                <c:pt idx="8680">
                  <c:v>2581.7200000000003</c:v>
                </c:pt>
                <c:pt idx="8681">
                  <c:v>1359.54</c:v>
                </c:pt>
                <c:pt idx="8682">
                  <c:v>989.52</c:v>
                </c:pt>
                <c:pt idx="8683">
                  <c:v>1552.3200000000002</c:v>
                </c:pt>
                <c:pt idx="8684">
                  <c:v>979.2</c:v>
                </c:pt>
                <c:pt idx="8685">
                  <c:v>1345.8899999999999</c:v>
                </c:pt>
                <c:pt idx="8686">
                  <c:v>2516.7400000000002</c:v>
                </c:pt>
                <c:pt idx="8687">
                  <c:v>1492.21</c:v>
                </c:pt>
                <c:pt idx="8688">
                  <c:v>1511.6399999999999</c:v>
                </c:pt>
                <c:pt idx="8689">
                  <c:v>1674</c:v>
                </c:pt>
                <c:pt idx="8690">
                  <c:v>1865.91</c:v>
                </c:pt>
                <c:pt idx="8691">
                  <c:v>2390.1999999999998</c:v>
                </c:pt>
                <c:pt idx="8692">
                  <c:v>2914.8599999999997</c:v>
                </c:pt>
                <c:pt idx="8693">
                  <c:v>2042.8799999999999</c:v>
                </c:pt>
                <c:pt idx="8694">
                  <c:v>2382.5099999999998</c:v>
                </c:pt>
                <c:pt idx="8695">
                  <c:v>3335</c:v>
                </c:pt>
                <c:pt idx="8696">
                  <c:v>3235.65</c:v>
                </c:pt>
                <c:pt idx="8697">
                  <c:v>4819.5</c:v>
                </c:pt>
                <c:pt idx="8698">
                  <c:v>5219.2</c:v>
                </c:pt>
                <c:pt idx="8699">
                  <c:v>3798.24</c:v>
                </c:pt>
                <c:pt idx="8700">
                  <c:v>3410.5499999999997</c:v>
                </c:pt>
                <c:pt idx="8701">
                  <c:v>3984.6600000000003</c:v>
                </c:pt>
                <c:pt idx="8702">
                  <c:v>3758.7</c:v>
                </c:pt>
                <c:pt idx="8703">
                  <c:v>1411.2</c:v>
                </c:pt>
                <c:pt idx="8704">
                  <c:v>1691.36</c:v>
                </c:pt>
                <c:pt idx="8705">
                  <c:v>1816.3199999999997</c:v>
                </c:pt>
                <c:pt idx="8706">
                  <c:v>1219.9199999999998</c:v>
                </c:pt>
                <c:pt idx="8707">
                  <c:v>1144.44</c:v>
                </c:pt>
                <c:pt idx="8708">
                  <c:v>1903.9999999999998</c:v>
                </c:pt>
                <c:pt idx="8709">
                  <c:v>1889.9999999999998</c:v>
                </c:pt>
                <c:pt idx="8710">
                  <c:v>1652.9199999999998</c:v>
                </c:pt>
                <c:pt idx="8711">
                  <c:v>1929.8399999999997</c:v>
                </c:pt>
                <c:pt idx="8712">
                  <c:v>1163.25</c:v>
                </c:pt>
                <c:pt idx="8713">
                  <c:v>822.03000000000009</c:v>
                </c:pt>
                <c:pt idx="8714">
                  <c:v>1551.04</c:v>
                </c:pt>
                <c:pt idx="8715">
                  <c:v>2387.8599999999997</c:v>
                </c:pt>
                <c:pt idx="8716">
                  <c:v>2006.3999999999999</c:v>
                </c:pt>
                <c:pt idx="8717">
                  <c:v>2106</c:v>
                </c:pt>
                <c:pt idx="8718">
                  <c:v>1775.0399999999997</c:v>
                </c:pt>
                <c:pt idx="8719">
                  <c:v>1020</c:v>
                </c:pt>
                <c:pt idx="8720">
                  <c:v>1169.57</c:v>
                </c:pt>
                <c:pt idx="8721">
                  <c:v>3000.48</c:v>
                </c:pt>
                <c:pt idx="8722">
                  <c:v>1771.9199999999998</c:v>
                </c:pt>
                <c:pt idx="8723">
                  <c:v>2016</c:v>
                </c:pt>
                <c:pt idx="8724">
                  <c:v>1105.6499999999999</c:v>
                </c:pt>
                <c:pt idx="8725">
                  <c:v>971.04</c:v>
                </c:pt>
                <c:pt idx="8726">
                  <c:v>1774.8899999999999</c:v>
                </c:pt>
                <c:pt idx="8727">
                  <c:v>2421.7599999999998</c:v>
                </c:pt>
                <c:pt idx="8728">
                  <c:v>2252.7999999999997</c:v>
                </c:pt>
                <c:pt idx="8729">
                  <c:v>2113.44</c:v>
                </c:pt>
                <c:pt idx="8730">
                  <c:v>1433.1899999999998</c:v>
                </c:pt>
                <c:pt idx="8731">
                  <c:v>1182.72</c:v>
                </c:pt>
                <c:pt idx="8732">
                  <c:v>3275.2</c:v>
                </c:pt>
                <c:pt idx="8733">
                  <c:v>5655.04</c:v>
                </c:pt>
                <c:pt idx="8734">
                  <c:v>5543.9999999999991</c:v>
                </c:pt>
                <c:pt idx="8735">
                  <c:v>5081.9999999999991</c:v>
                </c:pt>
                <c:pt idx="8736">
                  <c:v>5102.32</c:v>
                </c:pt>
                <c:pt idx="8737">
                  <c:v>5033.7000000000007</c:v>
                </c:pt>
                <c:pt idx="8738">
                  <c:v>8134.4</c:v>
                </c:pt>
                <c:pt idx="8739">
                  <c:v>8157.9599999999991</c:v>
                </c:pt>
                <c:pt idx="8740">
                  <c:v>7643.36</c:v>
                </c:pt>
                <c:pt idx="8741">
                  <c:v>6810.2999999999993</c:v>
                </c:pt>
                <c:pt idx="8742">
                  <c:v>5524.2</c:v>
                </c:pt>
                <c:pt idx="8743">
                  <c:v>7905.17</c:v>
                </c:pt>
                <c:pt idx="8744">
                  <c:v>6907.6799999999994</c:v>
                </c:pt>
                <c:pt idx="8745">
                  <c:v>8749.0499999999993</c:v>
                </c:pt>
                <c:pt idx="8746">
                  <c:v>6420.48</c:v>
                </c:pt>
                <c:pt idx="8747">
                  <c:v>4557</c:v>
                </c:pt>
                <c:pt idx="8748">
                  <c:v>3696.5499999999997</c:v>
                </c:pt>
                <c:pt idx="8749">
                  <c:v>3500.56</c:v>
                </c:pt>
                <c:pt idx="8750">
                  <c:v>1782.96</c:v>
                </c:pt>
                <c:pt idx="8751">
                  <c:v>2425.5</c:v>
                </c:pt>
                <c:pt idx="8752">
                  <c:v>3009.9999999999995</c:v>
                </c:pt>
                <c:pt idx="8753">
                  <c:v>1324.8</c:v>
                </c:pt>
                <c:pt idx="8754">
                  <c:v>1142.3999999999999</c:v>
                </c:pt>
                <c:pt idx="8755">
                  <c:v>1633.4399999999998</c:v>
                </c:pt>
                <c:pt idx="8756">
                  <c:v>1080</c:v>
                </c:pt>
                <c:pt idx="8757">
                  <c:v>1332.9999999999998</c:v>
                </c:pt>
                <c:pt idx="8758">
                  <c:v>2815.2</c:v>
                </c:pt>
                <c:pt idx="8759">
                  <c:v>1900.7999999999997</c:v>
                </c:pt>
                <c:pt idx="8760">
                  <c:v>1599.5999999999997</c:v>
                </c:pt>
                <c:pt idx="8761">
                  <c:v>2096.64</c:v>
                </c:pt>
                <c:pt idx="8762">
                  <c:v>2464</c:v>
                </c:pt>
                <c:pt idx="8763">
                  <c:v>2882.04</c:v>
                </c:pt>
                <c:pt idx="8764">
                  <c:v>3684.7999999999997</c:v>
                </c:pt>
                <c:pt idx="8765">
                  <c:v>2180.3999999999996</c:v>
                </c:pt>
                <c:pt idx="8766">
                  <c:v>2852</c:v>
                </c:pt>
                <c:pt idx="8767">
                  <c:v>3661.7700000000004</c:v>
                </c:pt>
                <c:pt idx="8768">
                  <c:v>4723.2</c:v>
                </c:pt>
                <c:pt idx="8769">
                  <c:v>5755.5199999999995</c:v>
                </c:pt>
                <c:pt idx="8770">
                  <c:v>5674.2399999999989</c:v>
                </c:pt>
                <c:pt idx="8771">
                  <c:v>4375.6799999999994</c:v>
                </c:pt>
                <c:pt idx="8772">
                  <c:v>4782.7199999999993</c:v>
                </c:pt>
                <c:pt idx="8773">
                  <c:v>4435.2</c:v>
                </c:pt>
                <c:pt idx="8774">
                  <c:v>4578.3999999999996</c:v>
                </c:pt>
                <c:pt idx="8775">
                  <c:v>1061.4799999999998</c:v>
                </c:pt>
                <c:pt idx="8776">
                  <c:v>1504.8</c:v>
                </c:pt>
                <c:pt idx="8777">
                  <c:v>1258.74</c:v>
                </c:pt>
                <c:pt idx="8778">
                  <c:v>1812.7200000000003</c:v>
                </c:pt>
                <c:pt idx="8779">
                  <c:v>870.24000000000012</c:v>
                </c:pt>
                <c:pt idx="8780">
                  <c:v>1690.5</c:v>
                </c:pt>
                <c:pt idx="8781">
                  <c:v>1152</c:v>
                </c:pt>
                <c:pt idx="8782">
                  <c:v>1663.1999999999998</c:v>
                </c:pt>
                <c:pt idx="8783">
                  <c:v>1254.3999999999999</c:v>
                </c:pt>
                <c:pt idx="8784">
                  <c:v>1315.44</c:v>
                </c:pt>
                <c:pt idx="8785">
                  <c:v>818.4</c:v>
                </c:pt>
                <c:pt idx="8786">
                  <c:v>1825.2</c:v>
                </c:pt>
                <c:pt idx="8787">
                  <c:v>1554</c:v>
                </c:pt>
                <c:pt idx="8788">
                  <c:v>1979.6399999999999</c:v>
                </c:pt>
                <c:pt idx="8789">
                  <c:v>1026</c:v>
                </c:pt>
                <c:pt idx="8790">
                  <c:v>1368.64</c:v>
                </c:pt>
                <c:pt idx="8791">
                  <c:v>985.59999999999991</c:v>
                </c:pt>
                <c:pt idx="8792">
                  <c:v>1643</c:v>
                </c:pt>
                <c:pt idx="8793">
                  <c:v>1354.5</c:v>
                </c:pt>
                <c:pt idx="8794">
                  <c:v>1760.85</c:v>
                </c:pt>
                <c:pt idx="8795">
                  <c:v>1138.8599999999999</c:v>
                </c:pt>
                <c:pt idx="8796">
                  <c:v>1136.8</c:v>
                </c:pt>
                <c:pt idx="8797">
                  <c:v>786.24</c:v>
                </c:pt>
                <c:pt idx="8798">
                  <c:v>2307.36</c:v>
                </c:pt>
                <c:pt idx="8799">
                  <c:v>1234.8</c:v>
                </c:pt>
                <c:pt idx="8800">
                  <c:v>2227.94</c:v>
                </c:pt>
                <c:pt idx="8801">
                  <c:v>1291.6799999999998</c:v>
                </c:pt>
                <c:pt idx="8802">
                  <c:v>1860</c:v>
                </c:pt>
                <c:pt idx="8803">
                  <c:v>1428</c:v>
                </c:pt>
                <c:pt idx="8804">
                  <c:v>4356</c:v>
                </c:pt>
                <c:pt idx="8805">
                  <c:v>2744.7400000000002</c:v>
                </c:pt>
                <c:pt idx="8806">
                  <c:v>3774.0499999999997</c:v>
                </c:pt>
                <c:pt idx="8807">
                  <c:v>2592.8399999999997</c:v>
                </c:pt>
                <c:pt idx="8808">
                  <c:v>3023.79</c:v>
                </c:pt>
                <c:pt idx="8809">
                  <c:v>2309.9599999999996</c:v>
                </c:pt>
                <c:pt idx="8810">
                  <c:v>5319.6</c:v>
                </c:pt>
                <c:pt idx="8811">
                  <c:v>4250.3999999999996</c:v>
                </c:pt>
                <c:pt idx="8812">
                  <c:v>4661.1999999999989</c:v>
                </c:pt>
                <c:pt idx="8813">
                  <c:v>3969.8399999999997</c:v>
                </c:pt>
                <c:pt idx="8814">
                  <c:v>3182.1200000000003</c:v>
                </c:pt>
                <c:pt idx="8815">
                  <c:v>2975.6</c:v>
                </c:pt>
                <c:pt idx="8816">
                  <c:v>7943.7600000000011</c:v>
                </c:pt>
                <c:pt idx="8817">
                  <c:v>3718.68</c:v>
                </c:pt>
                <c:pt idx="8818">
                  <c:v>4057.0499999999993</c:v>
                </c:pt>
                <c:pt idx="8819">
                  <c:v>5114.8499999999995</c:v>
                </c:pt>
                <c:pt idx="8820">
                  <c:v>2940.3</c:v>
                </c:pt>
                <c:pt idx="8821">
                  <c:v>2719.08</c:v>
                </c:pt>
                <c:pt idx="8822">
                  <c:v>6414.7600000000011</c:v>
                </c:pt>
                <c:pt idx="8823">
                  <c:v>4337.7999999999993</c:v>
                </c:pt>
                <c:pt idx="8824">
                  <c:v>3578.4599999999996</c:v>
                </c:pt>
                <c:pt idx="8825">
                  <c:v>3928.0499999999997</c:v>
                </c:pt>
                <c:pt idx="8826">
                  <c:v>2992.0000000000005</c:v>
                </c:pt>
                <c:pt idx="8827">
                  <c:v>2410.7999999999997</c:v>
                </c:pt>
                <c:pt idx="8828">
                  <c:v>4176.0000000000009</c:v>
                </c:pt>
                <c:pt idx="8829">
                  <c:v>2773.7999999999997</c:v>
                </c:pt>
                <c:pt idx="8830">
                  <c:v>2205.8999999999996</c:v>
                </c:pt>
                <c:pt idx="8831">
                  <c:v>2330.58</c:v>
                </c:pt>
                <c:pt idx="8832">
                  <c:v>2151.8000000000002</c:v>
                </c:pt>
                <c:pt idx="8833">
                  <c:v>1199.2499999999998</c:v>
                </c:pt>
                <c:pt idx="8834">
                  <c:v>3590.7400000000007</c:v>
                </c:pt>
                <c:pt idx="8835">
                  <c:v>2521.2599999999998</c:v>
                </c:pt>
                <c:pt idx="8836">
                  <c:v>2684.9199999999996</c:v>
                </c:pt>
                <c:pt idx="8837">
                  <c:v>3704.3999999999996</c:v>
                </c:pt>
                <c:pt idx="8838">
                  <c:v>3532.88</c:v>
                </c:pt>
                <c:pt idx="8839">
                  <c:v>2321.42</c:v>
                </c:pt>
                <c:pt idx="8840">
                  <c:v>5837.4600000000009</c:v>
                </c:pt>
                <c:pt idx="8841">
                  <c:v>4320</c:v>
                </c:pt>
                <c:pt idx="8842">
                  <c:v>4526.3999999999996</c:v>
                </c:pt>
                <c:pt idx="8843">
                  <c:v>4611.6399999999994</c:v>
                </c:pt>
                <c:pt idx="8844">
                  <c:v>4209.92</c:v>
                </c:pt>
                <c:pt idx="8845">
                  <c:v>2591.6099999999997</c:v>
                </c:pt>
                <c:pt idx="8846">
                  <c:v>6651.4400000000014</c:v>
                </c:pt>
                <c:pt idx="8847">
                  <c:v>1251.1999999999998</c:v>
                </c:pt>
                <c:pt idx="8848">
                  <c:v>1806.0000000000002</c:v>
                </c:pt>
                <c:pt idx="8849">
                  <c:v>1753.0499999999997</c:v>
                </c:pt>
                <c:pt idx="8850">
                  <c:v>976.8</c:v>
                </c:pt>
                <c:pt idx="8851">
                  <c:v>809.19999999999993</c:v>
                </c:pt>
                <c:pt idx="8852">
                  <c:v>1020.6</c:v>
                </c:pt>
                <c:pt idx="8853">
                  <c:v>1258.74</c:v>
                </c:pt>
                <c:pt idx="8854">
                  <c:v>1541.1200000000001</c:v>
                </c:pt>
                <c:pt idx="8855">
                  <c:v>1458.24</c:v>
                </c:pt>
                <c:pt idx="8856">
                  <c:v>742.56</c:v>
                </c:pt>
                <c:pt idx="8857">
                  <c:v>679.31999999999994</c:v>
                </c:pt>
                <c:pt idx="8858">
                  <c:v>970.92000000000007</c:v>
                </c:pt>
                <c:pt idx="8859">
                  <c:v>1855.9999999999998</c:v>
                </c:pt>
                <c:pt idx="8860">
                  <c:v>1939.52</c:v>
                </c:pt>
                <c:pt idx="8861">
                  <c:v>1805.2299999999998</c:v>
                </c:pt>
                <c:pt idx="8862">
                  <c:v>956.08</c:v>
                </c:pt>
                <c:pt idx="8863">
                  <c:v>511.68</c:v>
                </c:pt>
                <c:pt idx="8864">
                  <c:v>1068.93</c:v>
                </c:pt>
                <c:pt idx="8865">
                  <c:v>2660</c:v>
                </c:pt>
                <c:pt idx="8866">
                  <c:v>1465.2</c:v>
                </c:pt>
                <c:pt idx="8867">
                  <c:v>1911.42</c:v>
                </c:pt>
                <c:pt idx="8868">
                  <c:v>1248</c:v>
                </c:pt>
                <c:pt idx="8869">
                  <c:v>687.14</c:v>
                </c:pt>
                <c:pt idx="8870">
                  <c:v>1631.7</c:v>
                </c:pt>
                <c:pt idx="8871">
                  <c:v>2656.96</c:v>
                </c:pt>
                <c:pt idx="8872">
                  <c:v>1753.92</c:v>
                </c:pt>
                <c:pt idx="8873">
                  <c:v>2056.56</c:v>
                </c:pt>
                <c:pt idx="8874">
                  <c:v>1341.99</c:v>
                </c:pt>
                <c:pt idx="8875">
                  <c:v>797.93999999999994</c:v>
                </c:pt>
                <c:pt idx="8876">
                  <c:v>1905.8799999999999</c:v>
                </c:pt>
                <c:pt idx="8877">
                  <c:v>2799.4199999999996</c:v>
                </c:pt>
                <c:pt idx="8878">
                  <c:v>2162.1600000000003</c:v>
                </c:pt>
                <c:pt idx="8879">
                  <c:v>2290.2600000000002</c:v>
                </c:pt>
                <c:pt idx="8880">
                  <c:v>1595.9999999999998</c:v>
                </c:pt>
                <c:pt idx="8881">
                  <c:v>1052.6399999999999</c:v>
                </c:pt>
                <c:pt idx="8882">
                  <c:v>2253.08</c:v>
                </c:pt>
                <c:pt idx="8883">
                  <c:v>3196.8</c:v>
                </c:pt>
                <c:pt idx="8884">
                  <c:v>2999.2000000000003</c:v>
                </c:pt>
                <c:pt idx="8885">
                  <c:v>2387.9699999999998</c:v>
                </c:pt>
                <c:pt idx="8886">
                  <c:v>1545.84</c:v>
                </c:pt>
                <c:pt idx="8887">
                  <c:v>2146</c:v>
                </c:pt>
                <c:pt idx="8888">
                  <c:v>2001</c:v>
                </c:pt>
                <c:pt idx="8889">
                  <c:v>3181.6</c:v>
                </c:pt>
                <c:pt idx="8890">
                  <c:v>3670.8</c:v>
                </c:pt>
                <c:pt idx="8891">
                  <c:v>2321.0099999999998</c:v>
                </c:pt>
                <c:pt idx="8892">
                  <c:v>2167.1999999999998</c:v>
                </c:pt>
                <c:pt idx="8893">
                  <c:v>2264.4</c:v>
                </c:pt>
                <c:pt idx="8894">
                  <c:v>1760.64</c:v>
                </c:pt>
                <c:pt idx="8895">
                  <c:v>2704.7999999999997</c:v>
                </c:pt>
                <c:pt idx="8896">
                  <c:v>3211.98</c:v>
                </c:pt>
                <c:pt idx="8897">
                  <c:v>1824.1</c:v>
                </c:pt>
                <c:pt idx="8898">
                  <c:v>1514.04</c:v>
                </c:pt>
                <c:pt idx="8899">
                  <c:v>1731.8399999999997</c:v>
                </c:pt>
                <c:pt idx="8900">
                  <c:v>1816.32</c:v>
                </c:pt>
                <c:pt idx="8901">
                  <c:v>2570.4</c:v>
                </c:pt>
                <c:pt idx="8902">
                  <c:v>2425.5000000000005</c:v>
                </c:pt>
                <c:pt idx="8903">
                  <c:v>1273.17</c:v>
                </c:pt>
                <c:pt idx="8904">
                  <c:v>1272.9599999999998</c:v>
                </c:pt>
                <c:pt idx="8905">
                  <c:v>1432.6399999999999</c:v>
                </c:pt>
                <c:pt idx="8906">
                  <c:v>1458.4099999999999</c:v>
                </c:pt>
                <c:pt idx="8907">
                  <c:v>1767</c:v>
                </c:pt>
                <c:pt idx="8908">
                  <c:v>2911.1800000000003</c:v>
                </c:pt>
                <c:pt idx="8909">
                  <c:v>1595.8799999999999</c:v>
                </c:pt>
                <c:pt idx="8910">
                  <c:v>1607.76</c:v>
                </c:pt>
                <c:pt idx="8911">
                  <c:v>1568.1599999999999</c:v>
                </c:pt>
                <c:pt idx="8912">
                  <c:v>1528.8000000000002</c:v>
                </c:pt>
                <c:pt idx="8913">
                  <c:v>2716</c:v>
                </c:pt>
                <c:pt idx="8914">
                  <c:v>3233.34</c:v>
                </c:pt>
                <c:pt idx="8915">
                  <c:v>1951.6</c:v>
                </c:pt>
                <c:pt idx="8916">
                  <c:v>1679.36</c:v>
                </c:pt>
                <c:pt idx="8917">
                  <c:v>1556.5199999999998</c:v>
                </c:pt>
                <c:pt idx="8918">
                  <c:v>1625.4</c:v>
                </c:pt>
                <c:pt idx="8919">
                  <c:v>1682.6399999999999</c:v>
                </c:pt>
                <c:pt idx="8920">
                  <c:v>2072.7000000000003</c:v>
                </c:pt>
                <c:pt idx="8921">
                  <c:v>1959.36</c:v>
                </c:pt>
                <c:pt idx="8922">
                  <c:v>1151.4000000000001</c:v>
                </c:pt>
                <c:pt idx="8923">
                  <c:v>1147.74</c:v>
                </c:pt>
                <c:pt idx="8924">
                  <c:v>1613.5200000000002</c:v>
                </c:pt>
                <c:pt idx="8925">
                  <c:v>1868.3999999999999</c:v>
                </c:pt>
                <c:pt idx="8926">
                  <c:v>2301.1200000000003</c:v>
                </c:pt>
                <c:pt idx="8927">
                  <c:v>1847.9999999999998</c:v>
                </c:pt>
                <c:pt idx="8928">
                  <c:v>976.43</c:v>
                </c:pt>
                <c:pt idx="8929">
                  <c:v>674.56000000000006</c:v>
                </c:pt>
                <c:pt idx="8930">
                  <c:v>1372.0000000000002</c:v>
                </c:pt>
                <c:pt idx="8931">
                  <c:v>2300.1</c:v>
                </c:pt>
                <c:pt idx="8932">
                  <c:v>2203.2000000000003</c:v>
                </c:pt>
                <c:pt idx="8933">
                  <c:v>2073.2800000000002</c:v>
                </c:pt>
                <c:pt idx="8934">
                  <c:v>1269.8399999999999</c:v>
                </c:pt>
                <c:pt idx="8935">
                  <c:v>695.36</c:v>
                </c:pt>
                <c:pt idx="8936">
                  <c:v>1786.84</c:v>
                </c:pt>
                <c:pt idx="8937">
                  <c:v>2841.2999999999997</c:v>
                </c:pt>
                <c:pt idx="8938">
                  <c:v>2156.02</c:v>
                </c:pt>
                <c:pt idx="8939">
                  <c:v>2587.1999999999998</c:v>
                </c:pt>
                <c:pt idx="8940">
                  <c:v>1385.2799999999997</c:v>
                </c:pt>
                <c:pt idx="8941">
                  <c:v>965.99999999999989</c:v>
                </c:pt>
                <c:pt idx="8942">
                  <c:v>1818.88</c:v>
                </c:pt>
                <c:pt idx="8943">
                  <c:v>3243.9199999999996</c:v>
                </c:pt>
                <c:pt idx="8944">
                  <c:v>2627.5200000000004</c:v>
                </c:pt>
                <c:pt idx="8945">
                  <c:v>2546.1</c:v>
                </c:pt>
                <c:pt idx="8946">
                  <c:v>1921.6699999999998</c:v>
                </c:pt>
                <c:pt idx="8947">
                  <c:v>1228.5</c:v>
                </c:pt>
                <c:pt idx="8948">
                  <c:v>2143.6799999999998</c:v>
                </c:pt>
                <c:pt idx="8949">
                  <c:v>3232.3199999999997</c:v>
                </c:pt>
                <c:pt idx="8950">
                  <c:v>3779.2700000000004</c:v>
                </c:pt>
                <c:pt idx="8951">
                  <c:v>3165.2</c:v>
                </c:pt>
                <c:pt idx="8952">
                  <c:v>1894.3999999999999</c:v>
                </c:pt>
                <c:pt idx="8953">
                  <c:v>1432.1999999999998</c:v>
                </c:pt>
                <c:pt idx="8954">
                  <c:v>2688.0000000000005</c:v>
                </c:pt>
                <c:pt idx="8955">
                  <c:v>3965.5199999999995</c:v>
                </c:pt>
                <c:pt idx="8956">
                  <c:v>4063.5000000000005</c:v>
                </c:pt>
                <c:pt idx="8957">
                  <c:v>2467.5299999999997</c:v>
                </c:pt>
                <c:pt idx="8958">
                  <c:v>2440.62</c:v>
                </c:pt>
                <c:pt idx="8959">
                  <c:v>2048</c:v>
                </c:pt>
                <c:pt idx="8960">
                  <c:v>2508.8000000000002</c:v>
                </c:pt>
                <c:pt idx="8961">
                  <c:v>3315.2</c:v>
                </c:pt>
                <c:pt idx="8962">
                  <c:v>4026.88</c:v>
                </c:pt>
                <c:pt idx="8963">
                  <c:v>2999.2</c:v>
                </c:pt>
                <c:pt idx="8964">
                  <c:v>2587.04</c:v>
                </c:pt>
                <c:pt idx="8965">
                  <c:v>2643.8399999999997</c:v>
                </c:pt>
                <c:pt idx="8966">
                  <c:v>2448</c:v>
                </c:pt>
                <c:pt idx="8967">
                  <c:v>3201.24</c:v>
                </c:pt>
                <c:pt idx="8968">
                  <c:v>3372.7200000000003</c:v>
                </c:pt>
                <c:pt idx="8969">
                  <c:v>2407.86</c:v>
                </c:pt>
                <c:pt idx="8970">
                  <c:v>2199.65</c:v>
                </c:pt>
                <c:pt idx="8971">
                  <c:v>2029.9999999999998</c:v>
                </c:pt>
                <c:pt idx="8972">
                  <c:v>2260.7999999999997</c:v>
                </c:pt>
                <c:pt idx="8973">
                  <c:v>2214.4499999999998</c:v>
                </c:pt>
                <c:pt idx="8974">
                  <c:v>2973.8800000000006</c:v>
                </c:pt>
                <c:pt idx="8975">
                  <c:v>1631.9999999999998</c:v>
                </c:pt>
                <c:pt idx="8976">
                  <c:v>1646.3999999999999</c:v>
                </c:pt>
                <c:pt idx="8977">
                  <c:v>1542.4199999999998</c:v>
                </c:pt>
                <c:pt idx="8978">
                  <c:v>2314.77</c:v>
                </c:pt>
                <c:pt idx="8979">
                  <c:v>3391.52</c:v>
                </c:pt>
                <c:pt idx="8980">
                  <c:v>3405.6000000000004</c:v>
                </c:pt>
                <c:pt idx="8981">
                  <c:v>2535.98</c:v>
                </c:pt>
                <c:pt idx="8982">
                  <c:v>2230.4</c:v>
                </c:pt>
                <c:pt idx="8983">
                  <c:v>2617.38</c:v>
                </c:pt>
                <c:pt idx="8984">
                  <c:v>2856</c:v>
                </c:pt>
                <c:pt idx="8985">
                  <c:v>4398.24</c:v>
                </c:pt>
                <c:pt idx="8986">
                  <c:v>4793.5300000000007</c:v>
                </c:pt>
                <c:pt idx="8987">
                  <c:v>2706</c:v>
                </c:pt>
                <c:pt idx="8988">
                  <c:v>2879.9999999999995</c:v>
                </c:pt>
                <c:pt idx="8989">
                  <c:v>2323.1999999999998</c:v>
                </c:pt>
                <c:pt idx="8990">
                  <c:v>2615.7600000000002</c:v>
                </c:pt>
                <c:pt idx="8991">
                  <c:v>1644.96</c:v>
                </c:pt>
                <c:pt idx="8992">
                  <c:v>1776.6000000000001</c:v>
                </c:pt>
                <c:pt idx="8993">
                  <c:v>1881.6</c:v>
                </c:pt>
                <c:pt idx="8994">
                  <c:v>1164.24</c:v>
                </c:pt>
                <c:pt idx="8995">
                  <c:v>1050</c:v>
                </c:pt>
                <c:pt idx="8996">
                  <c:v>1254.4000000000001</c:v>
                </c:pt>
                <c:pt idx="8997">
                  <c:v>1483.5000000000002</c:v>
                </c:pt>
                <c:pt idx="8998">
                  <c:v>1540.0800000000002</c:v>
                </c:pt>
                <c:pt idx="8999">
                  <c:v>1377.6</c:v>
                </c:pt>
                <c:pt idx="9000">
                  <c:v>1056</c:v>
                </c:pt>
                <c:pt idx="9001">
                  <c:v>795.59999999999991</c:v>
                </c:pt>
                <c:pt idx="9002">
                  <c:v>1063.72</c:v>
                </c:pt>
                <c:pt idx="9003">
                  <c:v>2102.7000000000003</c:v>
                </c:pt>
                <c:pt idx="9004">
                  <c:v>1839.64</c:v>
                </c:pt>
                <c:pt idx="9005">
                  <c:v>1837.68</c:v>
                </c:pt>
                <c:pt idx="9006">
                  <c:v>1333.8</c:v>
                </c:pt>
                <c:pt idx="9007">
                  <c:v>756.44999999999993</c:v>
                </c:pt>
                <c:pt idx="9008">
                  <c:v>1299.1999999999998</c:v>
                </c:pt>
                <c:pt idx="9009">
                  <c:v>2847.8900000000003</c:v>
                </c:pt>
                <c:pt idx="9010">
                  <c:v>1864.8000000000002</c:v>
                </c:pt>
                <c:pt idx="9011">
                  <c:v>1505.16</c:v>
                </c:pt>
                <c:pt idx="9012">
                  <c:v>1728</c:v>
                </c:pt>
                <c:pt idx="9013">
                  <c:v>893.76</c:v>
                </c:pt>
                <c:pt idx="9014">
                  <c:v>1756.16</c:v>
                </c:pt>
                <c:pt idx="9015">
                  <c:v>3182.7400000000002</c:v>
                </c:pt>
                <c:pt idx="9016">
                  <c:v>2203.2000000000003</c:v>
                </c:pt>
                <c:pt idx="9017">
                  <c:v>2261.9999999999995</c:v>
                </c:pt>
                <c:pt idx="9018">
                  <c:v>1666.6800000000003</c:v>
                </c:pt>
                <c:pt idx="9019">
                  <c:v>1212.1199999999999</c:v>
                </c:pt>
                <c:pt idx="9020">
                  <c:v>2037.32</c:v>
                </c:pt>
                <c:pt idx="9021">
                  <c:v>3055.1500000000005</c:v>
                </c:pt>
                <c:pt idx="9022">
                  <c:v>2940.52</c:v>
                </c:pt>
                <c:pt idx="9023">
                  <c:v>2341.56</c:v>
                </c:pt>
                <c:pt idx="9024">
                  <c:v>1873.0800000000002</c:v>
                </c:pt>
                <c:pt idx="9025">
                  <c:v>1539.7199999999998</c:v>
                </c:pt>
                <c:pt idx="9026">
                  <c:v>3222.4</c:v>
                </c:pt>
                <c:pt idx="9027">
                  <c:v>3710.36</c:v>
                </c:pt>
                <c:pt idx="9028">
                  <c:v>2944.46</c:v>
                </c:pt>
                <c:pt idx="9029">
                  <c:v>3093.04</c:v>
                </c:pt>
                <c:pt idx="9030">
                  <c:v>2246.4</c:v>
                </c:pt>
                <c:pt idx="9031">
                  <c:v>2400.84</c:v>
                </c:pt>
                <c:pt idx="9032">
                  <c:v>2322.0299999999997</c:v>
                </c:pt>
                <c:pt idx="9033">
                  <c:v>3749.46</c:v>
                </c:pt>
                <c:pt idx="9034">
                  <c:v>3696.0000000000005</c:v>
                </c:pt>
                <c:pt idx="9035">
                  <c:v>2646</c:v>
                </c:pt>
                <c:pt idx="9036">
                  <c:v>2816.1</c:v>
                </c:pt>
                <c:pt idx="9037">
                  <c:v>2784.6</c:v>
                </c:pt>
                <c:pt idx="9038">
                  <c:v>1855.9999999999998</c:v>
                </c:pt>
                <c:pt idx="9039">
                  <c:v>2909.04</c:v>
                </c:pt>
                <c:pt idx="9040">
                  <c:v>3310.56</c:v>
                </c:pt>
                <c:pt idx="9041">
                  <c:v>1598.4</c:v>
                </c:pt>
                <c:pt idx="9042">
                  <c:v>1932</c:v>
                </c:pt>
                <c:pt idx="9043">
                  <c:v>1758.24</c:v>
                </c:pt>
                <c:pt idx="9044">
                  <c:v>1863</c:v>
                </c:pt>
                <c:pt idx="9045">
                  <c:v>2705.7200000000003</c:v>
                </c:pt>
                <c:pt idx="9046">
                  <c:v>2470.44</c:v>
                </c:pt>
                <c:pt idx="9047">
                  <c:v>1495.68</c:v>
                </c:pt>
                <c:pt idx="9048">
                  <c:v>1605.1200000000001</c:v>
                </c:pt>
                <c:pt idx="9049">
                  <c:v>1672.8</c:v>
                </c:pt>
                <c:pt idx="9050">
                  <c:v>1554.34</c:v>
                </c:pt>
                <c:pt idx="9051">
                  <c:v>2615.7600000000002</c:v>
                </c:pt>
                <c:pt idx="9052">
                  <c:v>3238.4</c:v>
                </c:pt>
                <c:pt idx="9053">
                  <c:v>2262</c:v>
                </c:pt>
                <c:pt idx="9054">
                  <c:v>2382.8000000000002</c:v>
                </c:pt>
                <c:pt idx="9055">
                  <c:v>2125.34</c:v>
                </c:pt>
                <c:pt idx="9056">
                  <c:v>2094.3799999999997</c:v>
                </c:pt>
                <c:pt idx="9057">
                  <c:v>4125.66</c:v>
                </c:pt>
                <c:pt idx="9058">
                  <c:v>4087.59</c:v>
                </c:pt>
                <c:pt idx="9059">
                  <c:v>2222.64</c:v>
                </c:pt>
                <c:pt idx="9060">
                  <c:v>2459.6000000000004</c:v>
                </c:pt>
                <c:pt idx="9061">
                  <c:v>2006.4</c:v>
                </c:pt>
                <c:pt idx="9062">
                  <c:v>2256</c:v>
                </c:pt>
                <c:pt idx="9063">
                  <c:v>4264.7800000000007</c:v>
                </c:pt>
                <c:pt idx="9064">
                  <c:v>3071.9999999999995</c:v>
                </c:pt>
                <c:pt idx="9065">
                  <c:v>2027.52</c:v>
                </c:pt>
                <c:pt idx="9066">
                  <c:v>1828.7499999999998</c:v>
                </c:pt>
                <c:pt idx="9067">
                  <c:v>3371.5499999999997</c:v>
                </c:pt>
                <c:pt idx="9068">
                  <c:v>4467.9000000000005</c:v>
                </c:pt>
                <c:pt idx="9069">
                  <c:v>5594.88</c:v>
                </c:pt>
                <c:pt idx="9070">
                  <c:v>2534.2200000000003</c:v>
                </c:pt>
                <c:pt idx="9071">
                  <c:v>1562.3999999999999</c:v>
                </c:pt>
                <c:pt idx="9072">
                  <c:v>856.52</c:v>
                </c:pt>
                <c:pt idx="9073">
                  <c:v>1379.04</c:v>
                </c:pt>
                <c:pt idx="9074">
                  <c:v>1824.0000000000002</c:v>
                </c:pt>
                <c:pt idx="9075">
                  <c:v>2051.6</c:v>
                </c:pt>
                <c:pt idx="9076">
                  <c:v>998.39999999999986</c:v>
                </c:pt>
                <c:pt idx="9077">
                  <c:v>703.12</c:v>
                </c:pt>
                <c:pt idx="9078">
                  <c:v>573.75</c:v>
                </c:pt>
                <c:pt idx="9079">
                  <c:v>962</c:v>
                </c:pt>
                <c:pt idx="9080">
                  <c:v>1248.48</c:v>
                </c:pt>
                <c:pt idx="9081">
                  <c:v>1864.28</c:v>
                </c:pt>
                <c:pt idx="9082">
                  <c:v>927.99999999999989</c:v>
                </c:pt>
                <c:pt idx="9083">
                  <c:v>613.80000000000007</c:v>
                </c:pt>
                <c:pt idx="9084">
                  <c:v>660.48</c:v>
                </c:pt>
                <c:pt idx="9085">
                  <c:v>1176</c:v>
                </c:pt>
                <c:pt idx="9086">
                  <c:v>1714.02</c:v>
                </c:pt>
                <c:pt idx="9087">
                  <c:v>2698.92</c:v>
                </c:pt>
                <c:pt idx="9088">
                  <c:v>1607.1999999999998</c:v>
                </c:pt>
                <c:pt idx="9089">
                  <c:v>1520.4800000000002</c:v>
                </c:pt>
                <c:pt idx="9090">
                  <c:v>1280.6400000000001</c:v>
                </c:pt>
                <c:pt idx="9091">
                  <c:v>1795.1999999999998</c:v>
                </c:pt>
                <c:pt idx="9092">
                  <c:v>2940.0000000000005</c:v>
                </c:pt>
                <c:pt idx="9093">
                  <c:v>3587.32</c:v>
                </c:pt>
                <c:pt idx="9094">
                  <c:v>1696.4999999999998</c:v>
                </c:pt>
                <c:pt idx="9095">
                  <c:v>2383.2600000000002</c:v>
                </c:pt>
                <c:pt idx="9096">
                  <c:v>2178.38</c:v>
                </c:pt>
                <c:pt idx="9097">
                  <c:v>2411.1</c:v>
                </c:pt>
                <c:pt idx="9098">
                  <c:v>5919.5700000000006</c:v>
                </c:pt>
                <c:pt idx="9099">
                  <c:v>6248.18</c:v>
                </c:pt>
                <c:pt idx="9100">
                  <c:v>3064.32</c:v>
                </c:pt>
                <c:pt idx="9101">
                  <c:v>2610.7200000000003</c:v>
                </c:pt>
                <c:pt idx="9102">
                  <c:v>2029.1700000000003</c:v>
                </c:pt>
                <c:pt idx="9103">
                  <c:v>2553</c:v>
                </c:pt>
                <c:pt idx="9104">
                  <c:v>5427.7300000000005</c:v>
                </c:pt>
                <c:pt idx="9105">
                  <c:v>4723.2</c:v>
                </c:pt>
                <c:pt idx="9106">
                  <c:v>3571.9199999999996</c:v>
                </c:pt>
                <c:pt idx="9107">
                  <c:v>2914.12</c:v>
                </c:pt>
                <c:pt idx="9108">
                  <c:v>1975.6800000000003</c:v>
                </c:pt>
                <c:pt idx="9109">
                  <c:v>2322.6</c:v>
                </c:pt>
                <c:pt idx="9110">
                  <c:v>4758.6000000000004</c:v>
                </c:pt>
                <c:pt idx="9111">
                  <c:v>4083.2</c:v>
                </c:pt>
                <c:pt idx="9112">
                  <c:v>2137.7399999999998</c:v>
                </c:pt>
                <c:pt idx="9113">
                  <c:v>1022.2500000000001</c:v>
                </c:pt>
                <c:pt idx="9114">
                  <c:v>864</c:v>
                </c:pt>
                <c:pt idx="9115">
                  <c:v>1103.52</c:v>
                </c:pt>
                <c:pt idx="9116">
                  <c:v>2329.6000000000004</c:v>
                </c:pt>
                <c:pt idx="9117">
                  <c:v>2384.6400000000003</c:v>
                </c:pt>
                <c:pt idx="9118">
                  <c:v>1037.8499999999999</c:v>
                </c:pt>
                <c:pt idx="9119">
                  <c:v>1071.6000000000001</c:v>
                </c:pt>
                <c:pt idx="9120">
                  <c:v>981</c:v>
                </c:pt>
                <c:pt idx="9121">
                  <c:v>1102.5</c:v>
                </c:pt>
                <c:pt idx="9122">
                  <c:v>2361.96</c:v>
                </c:pt>
                <c:pt idx="9123">
                  <c:v>1994.08</c:v>
                </c:pt>
                <c:pt idx="9124">
                  <c:v>872.1</c:v>
                </c:pt>
                <c:pt idx="9125">
                  <c:v>1099.5600000000002</c:v>
                </c:pt>
                <c:pt idx="9126">
                  <c:v>2894.76</c:v>
                </c:pt>
                <c:pt idx="9127">
                  <c:v>3115.2</c:v>
                </c:pt>
                <c:pt idx="9128">
                  <c:v>4883.76</c:v>
                </c:pt>
                <c:pt idx="9129">
                  <c:v>5775.3600000000006</c:v>
                </c:pt>
                <c:pt idx="9130">
                  <c:v>3272.2799999999997</c:v>
                </c:pt>
                <c:pt idx="9131">
                  <c:v>3057.3</c:v>
                </c:pt>
                <c:pt idx="9132">
                  <c:v>2755.61</c:v>
                </c:pt>
                <c:pt idx="9133">
                  <c:v>3221.64</c:v>
                </c:pt>
                <c:pt idx="9134">
                  <c:v>5188.7000000000007</c:v>
                </c:pt>
                <c:pt idx="9135">
                  <c:v>1608.2</c:v>
                </c:pt>
                <c:pt idx="9136">
                  <c:v>971.99999999999989</c:v>
                </c:pt>
                <c:pt idx="9137">
                  <c:v>677.6</c:v>
                </c:pt>
                <c:pt idx="9138">
                  <c:v>623.22</c:v>
                </c:pt>
                <c:pt idx="9139">
                  <c:v>1215.24</c:v>
                </c:pt>
                <c:pt idx="9140">
                  <c:v>1222.92</c:v>
                </c:pt>
                <c:pt idx="9141">
                  <c:v>1606.5</c:v>
                </c:pt>
                <c:pt idx="9142">
                  <c:v>742.56</c:v>
                </c:pt>
                <c:pt idx="9143">
                  <c:v>628.32000000000005</c:v>
                </c:pt>
                <c:pt idx="9144">
                  <c:v>549.9</c:v>
                </c:pt>
                <c:pt idx="9145">
                  <c:v>944.61</c:v>
                </c:pt>
                <c:pt idx="9146">
                  <c:v>974.40000000000009</c:v>
                </c:pt>
                <c:pt idx="9147">
                  <c:v>1452.3000000000002</c:v>
                </c:pt>
                <c:pt idx="9148">
                  <c:v>554.26</c:v>
                </c:pt>
                <c:pt idx="9149">
                  <c:v>403.2</c:v>
                </c:pt>
                <c:pt idx="9150">
                  <c:v>493.50000000000006</c:v>
                </c:pt>
                <c:pt idx="9151">
                  <c:v>844.8</c:v>
                </c:pt>
                <c:pt idx="9152">
                  <c:v>1030.4000000000001</c:v>
                </c:pt>
                <c:pt idx="9153">
                  <c:v>1744.2</c:v>
                </c:pt>
                <c:pt idx="9154">
                  <c:v>815.99999999999989</c:v>
                </c:pt>
                <c:pt idx="9155">
                  <c:v>496.32000000000005</c:v>
                </c:pt>
                <c:pt idx="9156">
                  <c:v>470.47</c:v>
                </c:pt>
                <c:pt idx="9157">
                  <c:v>860.25</c:v>
                </c:pt>
                <c:pt idx="9158">
                  <c:v>1267.2</c:v>
                </c:pt>
                <c:pt idx="9159">
                  <c:v>2726.88</c:v>
                </c:pt>
                <c:pt idx="9160">
                  <c:v>1364.1599999999999</c:v>
                </c:pt>
                <c:pt idx="9161">
                  <c:v>1413.72</c:v>
                </c:pt>
                <c:pt idx="9162">
                  <c:v>1015.2</c:v>
                </c:pt>
                <c:pt idx="9163">
                  <c:v>1385.2799999999997</c:v>
                </c:pt>
                <c:pt idx="9164">
                  <c:v>2248.9500000000003</c:v>
                </c:pt>
                <c:pt idx="9165">
                  <c:v>2907.52</c:v>
                </c:pt>
                <c:pt idx="9166">
                  <c:v>1452.7499999999998</c:v>
                </c:pt>
                <c:pt idx="9167">
                  <c:v>1562.4</c:v>
                </c:pt>
                <c:pt idx="9168">
                  <c:v>1582.24</c:v>
                </c:pt>
                <c:pt idx="9169">
                  <c:v>1673.8799999999999</c:v>
                </c:pt>
                <c:pt idx="9170">
                  <c:v>3405.6000000000004</c:v>
                </c:pt>
                <c:pt idx="9171">
                  <c:v>4438.9800000000005</c:v>
                </c:pt>
                <c:pt idx="9172">
                  <c:v>2171.16</c:v>
                </c:pt>
                <c:pt idx="9173">
                  <c:v>1971.2</c:v>
                </c:pt>
                <c:pt idx="9174">
                  <c:v>1806.0000000000002</c:v>
                </c:pt>
                <c:pt idx="9175">
                  <c:v>2384</c:v>
                </c:pt>
                <c:pt idx="9176">
                  <c:v>4554</c:v>
                </c:pt>
                <c:pt idx="9177">
                  <c:v>4508.55</c:v>
                </c:pt>
                <c:pt idx="9178">
                  <c:v>2669.9399999999996</c:v>
                </c:pt>
                <c:pt idx="9179">
                  <c:v>2376</c:v>
                </c:pt>
                <c:pt idx="9180">
                  <c:v>1722.6000000000001</c:v>
                </c:pt>
                <c:pt idx="9181">
                  <c:v>1672.4</c:v>
                </c:pt>
                <c:pt idx="9182">
                  <c:v>3628.4</c:v>
                </c:pt>
                <c:pt idx="9183">
                  <c:v>3326.05</c:v>
                </c:pt>
                <c:pt idx="9184">
                  <c:v>1439.1</c:v>
                </c:pt>
                <c:pt idx="9185">
                  <c:v>635.91000000000008</c:v>
                </c:pt>
                <c:pt idx="9186">
                  <c:v>524.16000000000008</c:v>
                </c:pt>
                <c:pt idx="9187">
                  <c:v>779.21999999999991</c:v>
                </c:pt>
                <c:pt idx="9188">
                  <c:v>1293.6000000000001</c:v>
                </c:pt>
                <c:pt idx="9189">
                  <c:v>1701</c:v>
                </c:pt>
                <c:pt idx="9190">
                  <c:v>739.19999999999993</c:v>
                </c:pt>
                <c:pt idx="9191">
                  <c:v>728.64</c:v>
                </c:pt>
                <c:pt idx="9192">
                  <c:v>634.5</c:v>
                </c:pt>
                <c:pt idx="9193">
                  <c:v>707.06999999999994</c:v>
                </c:pt>
                <c:pt idx="9194">
                  <c:v>1188</c:v>
                </c:pt>
                <c:pt idx="9195">
                  <c:v>1457.28</c:v>
                </c:pt>
                <c:pt idx="9196">
                  <c:v>535.91999999999996</c:v>
                </c:pt>
                <c:pt idx="9197">
                  <c:v>833.34000000000015</c:v>
                </c:pt>
                <c:pt idx="9198">
                  <c:v>2309.12</c:v>
                </c:pt>
                <c:pt idx="9199">
                  <c:v>2410.7999999999997</c:v>
                </c:pt>
                <c:pt idx="9200">
                  <c:v>3219.75</c:v>
                </c:pt>
                <c:pt idx="9201">
                  <c:v>6021.4000000000005</c:v>
                </c:pt>
                <c:pt idx="9202">
                  <c:v>2851.9999999999995</c:v>
                </c:pt>
                <c:pt idx="9203">
                  <c:v>2819.08</c:v>
                </c:pt>
                <c:pt idx="9204">
                  <c:v>2281.6</c:v>
                </c:pt>
                <c:pt idx="9205">
                  <c:v>2640</c:v>
                </c:pt>
                <c:pt idx="9206">
                  <c:v>4207.5</c:v>
                </c:pt>
                <c:pt idx="9207">
                  <c:v>1422.22</c:v>
                </c:pt>
                <c:pt idx="9208">
                  <c:v>848.16</c:v>
                </c:pt>
                <c:pt idx="9209">
                  <c:v>563.30000000000007</c:v>
                </c:pt>
                <c:pt idx="9210">
                  <c:v>413.66</c:v>
                </c:pt>
                <c:pt idx="9211">
                  <c:v>858.13</c:v>
                </c:pt>
                <c:pt idx="9212">
                  <c:v>1004.4</c:v>
                </c:pt>
                <c:pt idx="9213">
                  <c:v>1631.52</c:v>
                </c:pt>
                <c:pt idx="9214">
                  <c:v>550.29</c:v>
                </c:pt>
                <c:pt idx="9215">
                  <c:v>552.72</c:v>
                </c:pt>
                <c:pt idx="9216">
                  <c:v>400.20000000000005</c:v>
                </c:pt>
                <c:pt idx="9217">
                  <c:v>815.99999999999989</c:v>
                </c:pt>
                <c:pt idx="9218">
                  <c:v>721.28000000000009</c:v>
                </c:pt>
                <c:pt idx="9219">
                  <c:v>1172.0800000000002</c:v>
                </c:pt>
                <c:pt idx="9220">
                  <c:v>479.7</c:v>
                </c:pt>
                <c:pt idx="9221">
                  <c:v>261.45</c:v>
                </c:pt>
                <c:pt idx="9222">
                  <c:v>293.28000000000003</c:v>
                </c:pt>
                <c:pt idx="9223">
                  <c:v>666.12</c:v>
                </c:pt>
                <c:pt idx="9224">
                  <c:v>728.64</c:v>
                </c:pt>
                <c:pt idx="9225">
                  <c:v>1692.8000000000002</c:v>
                </c:pt>
                <c:pt idx="9226">
                  <c:v>554.57999999999993</c:v>
                </c:pt>
                <c:pt idx="9227">
                  <c:v>322</c:v>
                </c:pt>
                <c:pt idx="9228">
                  <c:v>303.15000000000003</c:v>
                </c:pt>
                <c:pt idx="9229">
                  <c:v>568.61999999999989</c:v>
                </c:pt>
                <c:pt idx="9230">
                  <c:v>1050.0600000000002</c:v>
                </c:pt>
                <c:pt idx="9231">
                  <c:v>2155.1600000000003</c:v>
                </c:pt>
                <c:pt idx="9232">
                  <c:v>1024.8599999999999</c:v>
                </c:pt>
                <c:pt idx="9233">
                  <c:v>997.92000000000007</c:v>
                </c:pt>
                <c:pt idx="9234">
                  <c:v>808.08</c:v>
                </c:pt>
                <c:pt idx="9235">
                  <c:v>1082.3999999999999</c:v>
                </c:pt>
                <c:pt idx="9236">
                  <c:v>1722.6000000000001</c:v>
                </c:pt>
                <c:pt idx="9237">
                  <c:v>2826.2400000000002</c:v>
                </c:pt>
                <c:pt idx="9238">
                  <c:v>1199.2499999999998</c:v>
                </c:pt>
                <c:pt idx="9239">
                  <c:v>1242.2700000000002</c:v>
                </c:pt>
                <c:pt idx="9240">
                  <c:v>1331.1000000000001</c:v>
                </c:pt>
                <c:pt idx="9241">
                  <c:v>1635.9</c:v>
                </c:pt>
                <c:pt idx="9242">
                  <c:v>2402.4</c:v>
                </c:pt>
                <c:pt idx="9243">
                  <c:v>4298.2800000000007</c:v>
                </c:pt>
                <c:pt idx="9244">
                  <c:v>1795.5</c:v>
                </c:pt>
                <c:pt idx="9245">
                  <c:v>1858.89</c:v>
                </c:pt>
                <c:pt idx="9246">
                  <c:v>1771.92</c:v>
                </c:pt>
                <c:pt idx="9247">
                  <c:v>2045.08</c:v>
                </c:pt>
                <c:pt idx="9248">
                  <c:v>3447.4500000000003</c:v>
                </c:pt>
                <c:pt idx="9249">
                  <c:v>3960.6000000000004</c:v>
                </c:pt>
                <c:pt idx="9250">
                  <c:v>2175.6</c:v>
                </c:pt>
                <c:pt idx="9251">
                  <c:v>2018.18</c:v>
                </c:pt>
                <c:pt idx="9252">
                  <c:v>1491.8400000000001</c:v>
                </c:pt>
                <c:pt idx="9253">
                  <c:v>1554</c:v>
                </c:pt>
                <c:pt idx="9254">
                  <c:v>3120.8</c:v>
                </c:pt>
                <c:pt idx="9255">
                  <c:v>3155.6000000000004</c:v>
                </c:pt>
                <c:pt idx="9256">
                  <c:v>1469.4399999999998</c:v>
                </c:pt>
                <c:pt idx="9257">
                  <c:v>458.64000000000004</c:v>
                </c:pt>
                <c:pt idx="9258">
                  <c:v>418.32000000000005</c:v>
                </c:pt>
                <c:pt idx="9259">
                  <c:v>592.79999999999995</c:v>
                </c:pt>
                <c:pt idx="9260">
                  <c:v>1286.3900000000001</c:v>
                </c:pt>
                <c:pt idx="9261">
                  <c:v>1626.2</c:v>
                </c:pt>
                <c:pt idx="9262">
                  <c:v>658.56</c:v>
                </c:pt>
                <c:pt idx="9263">
                  <c:v>435.12000000000006</c:v>
                </c:pt>
                <c:pt idx="9264">
                  <c:v>390.6</c:v>
                </c:pt>
                <c:pt idx="9265">
                  <c:v>568.48</c:v>
                </c:pt>
                <c:pt idx="9266">
                  <c:v>1044.3400000000001</c:v>
                </c:pt>
                <c:pt idx="9267">
                  <c:v>1168.6400000000001</c:v>
                </c:pt>
                <c:pt idx="9268">
                  <c:v>401.28000000000003</c:v>
                </c:pt>
                <c:pt idx="9269">
                  <c:v>661.7700000000001</c:v>
                </c:pt>
                <c:pt idx="9270">
                  <c:v>1565.1000000000001</c:v>
                </c:pt>
                <c:pt idx="9271">
                  <c:v>2039.9999999999998</c:v>
                </c:pt>
                <c:pt idx="9272">
                  <c:v>3302.4000000000005</c:v>
                </c:pt>
                <c:pt idx="9273">
                  <c:v>4620</c:v>
                </c:pt>
                <c:pt idx="9274">
                  <c:v>2661.14</c:v>
                </c:pt>
                <c:pt idx="9275">
                  <c:v>2593.8000000000002</c:v>
                </c:pt>
                <c:pt idx="9276">
                  <c:v>2308.5</c:v>
                </c:pt>
                <c:pt idx="9277">
                  <c:v>2156</c:v>
                </c:pt>
                <c:pt idx="9278">
                  <c:v>2807.0400000000004</c:v>
                </c:pt>
                <c:pt idx="9279">
                  <c:v>1136.96</c:v>
                </c:pt>
                <c:pt idx="9280">
                  <c:v>638.4</c:v>
                </c:pt>
                <c:pt idx="9281">
                  <c:v>556.79999999999995</c:v>
                </c:pt>
                <c:pt idx="9282">
                  <c:v>447.99999999999994</c:v>
                </c:pt>
                <c:pt idx="9283">
                  <c:v>1010.2399999999999</c:v>
                </c:pt>
                <c:pt idx="9284">
                  <c:v>748.51</c:v>
                </c:pt>
                <c:pt idx="9285">
                  <c:v>1468.8</c:v>
                </c:pt>
                <c:pt idx="9286">
                  <c:v>522.75</c:v>
                </c:pt>
                <c:pt idx="9287">
                  <c:v>386.09999999999997</c:v>
                </c:pt>
                <c:pt idx="9288">
                  <c:v>308.87999999999994</c:v>
                </c:pt>
                <c:pt idx="9289">
                  <c:v>952.38</c:v>
                </c:pt>
                <c:pt idx="9290">
                  <c:v>1198.08</c:v>
                </c:pt>
                <c:pt idx="9291">
                  <c:v>2034.7600000000002</c:v>
                </c:pt>
                <c:pt idx="9292">
                  <c:v>979.2</c:v>
                </c:pt>
                <c:pt idx="9293">
                  <c:v>552</c:v>
                </c:pt>
                <c:pt idx="9294">
                  <c:v>293.76</c:v>
                </c:pt>
                <c:pt idx="9295">
                  <c:v>702.78</c:v>
                </c:pt>
                <c:pt idx="9296">
                  <c:v>961.34999999999991</c:v>
                </c:pt>
                <c:pt idx="9297">
                  <c:v>1996.4</c:v>
                </c:pt>
                <c:pt idx="9298">
                  <c:v>844.8</c:v>
                </c:pt>
                <c:pt idx="9299">
                  <c:v>460.79999999999995</c:v>
                </c:pt>
                <c:pt idx="9300">
                  <c:v>341.12</c:v>
                </c:pt>
                <c:pt idx="9301">
                  <c:v>503.19999999999993</c:v>
                </c:pt>
                <c:pt idx="9302">
                  <c:v>1026.48</c:v>
                </c:pt>
                <c:pt idx="9303">
                  <c:v>3361.6</c:v>
                </c:pt>
                <c:pt idx="9304">
                  <c:v>1278.2</c:v>
                </c:pt>
                <c:pt idx="9305">
                  <c:v>903.04</c:v>
                </c:pt>
                <c:pt idx="9306">
                  <c:v>781.43999999999994</c:v>
                </c:pt>
                <c:pt idx="9307">
                  <c:v>1074.8499999999999</c:v>
                </c:pt>
                <c:pt idx="9308">
                  <c:v>2204.16</c:v>
                </c:pt>
                <c:pt idx="9309">
                  <c:v>3872.8</c:v>
                </c:pt>
                <c:pt idx="9310">
                  <c:v>2214.6400000000003</c:v>
                </c:pt>
                <c:pt idx="9311">
                  <c:v>1108.8</c:v>
                </c:pt>
                <c:pt idx="9312">
                  <c:v>1041.25</c:v>
                </c:pt>
                <c:pt idx="9313">
                  <c:v>1048.32</c:v>
                </c:pt>
                <c:pt idx="9314">
                  <c:v>1946.8799999999999</c:v>
                </c:pt>
                <c:pt idx="9315">
                  <c:v>3685.5</c:v>
                </c:pt>
                <c:pt idx="9316">
                  <c:v>1915.2000000000003</c:v>
                </c:pt>
                <c:pt idx="9317">
                  <c:v>1094.4599999999998</c:v>
                </c:pt>
                <c:pt idx="9318">
                  <c:v>1150.56</c:v>
                </c:pt>
                <c:pt idx="9319">
                  <c:v>1319.6699999999998</c:v>
                </c:pt>
                <c:pt idx="9320">
                  <c:v>2310.4</c:v>
                </c:pt>
                <c:pt idx="9321">
                  <c:v>3259.2000000000003</c:v>
                </c:pt>
                <c:pt idx="9322">
                  <c:v>1871.3600000000001</c:v>
                </c:pt>
                <c:pt idx="9323">
                  <c:v>1348.1999999999998</c:v>
                </c:pt>
                <c:pt idx="9324">
                  <c:v>760.31999999999994</c:v>
                </c:pt>
                <c:pt idx="9325">
                  <c:v>879.77999999999986</c:v>
                </c:pt>
                <c:pt idx="9326">
                  <c:v>2073.2800000000002</c:v>
                </c:pt>
                <c:pt idx="9327">
                  <c:v>3435.7000000000003</c:v>
                </c:pt>
                <c:pt idx="9328">
                  <c:v>1748.4</c:v>
                </c:pt>
                <c:pt idx="9329">
                  <c:v>675.84</c:v>
                </c:pt>
                <c:pt idx="9330">
                  <c:v>591.59999999999991</c:v>
                </c:pt>
                <c:pt idx="9331">
                  <c:v>856.07999999999993</c:v>
                </c:pt>
                <c:pt idx="9332">
                  <c:v>1568.7</c:v>
                </c:pt>
                <c:pt idx="9333">
                  <c:v>2955.9600000000005</c:v>
                </c:pt>
                <c:pt idx="9334">
                  <c:v>1613.04</c:v>
                </c:pt>
                <c:pt idx="9335">
                  <c:v>812.52</c:v>
                </c:pt>
                <c:pt idx="9336">
                  <c:v>696.6</c:v>
                </c:pt>
                <c:pt idx="9337">
                  <c:v>742.49999999999989</c:v>
                </c:pt>
                <c:pt idx="9338">
                  <c:v>1816.08</c:v>
                </c:pt>
                <c:pt idx="9339">
                  <c:v>3267.57</c:v>
                </c:pt>
                <c:pt idx="9340">
                  <c:v>1787.1000000000001</c:v>
                </c:pt>
                <c:pt idx="9341">
                  <c:v>1371.96</c:v>
                </c:pt>
                <c:pt idx="9342">
                  <c:v>1197.69</c:v>
                </c:pt>
                <c:pt idx="9343">
                  <c:v>1393.9199999999998</c:v>
                </c:pt>
                <c:pt idx="9344">
                  <c:v>2352.4799999999996</c:v>
                </c:pt>
                <c:pt idx="9345">
                  <c:v>3269.7000000000003</c:v>
                </c:pt>
                <c:pt idx="9346">
                  <c:v>2181.15</c:v>
                </c:pt>
                <c:pt idx="9347">
                  <c:v>1646.0399999999997</c:v>
                </c:pt>
                <c:pt idx="9348">
                  <c:v>1276.8</c:v>
                </c:pt>
                <c:pt idx="9349">
                  <c:v>1455.3</c:v>
                </c:pt>
                <c:pt idx="9350">
                  <c:v>2308.8000000000002</c:v>
                </c:pt>
                <c:pt idx="9351">
                  <c:v>1439.34</c:v>
                </c:pt>
                <c:pt idx="9352">
                  <c:v>884.8</c:v>
                </c:pt>
                <c:pt idx="9353">
                  <c:v>574.56000000000006</c:v>
                </c:pt>
                <c:pt idx="9354">
                  <c:v>264.96000000000004</c:v>
                </c:pt>
                <c:pt idx="9355">
                  <c:v>538.55999999999995</c:v>
                </c:pt>
                <c:pt idx="9356">
                  <c:v>879.84</c:v>
                </c:pt>
                <c:pt idx="9357">
                  <c:v>1555.1999999999998</c:v>
                </c:pt>
                <c:pt idx="9358">
                  <c:v>383.75999999999993</c:v>
                </c:pt>
                <c:pt idx="9359">
                  <c:v>410.22</c:v>
                </c:pt>
                <c:pt idx="9360">
                  <c:v>144</c:v>
                </c:pt>
                <c:pt idx="9361">
                  <c:v>489.59999999999997</c:v>
                </c:pt>
                <c:pt idx="9362">
                  <c:v>977.13000000000011</c:v>
                </c:pt>
                <c:pt idx="9363">
                  <c:v>1500.72</c:v>
                </c:pt>
                <c:pt idx="9364">
                  <c:v>473.84999999999997</c:v>
                </c:pt>
                <c:pt idx="9365">
                  <c:v>447.44000000000005</c:v>
                </c:pt>
                <c:pt idx="9366">
                  <c:v>75.2</c:v>
                </c:pt>
                <c:pt idx="9367">
                  <c:v>297</c:v>
                </c:pt>
                <c:pt idx="9368">
                  <c:v>638</c:v>
                </c:pt>
                <c:pt idx="9369">
                  <c:v>1552.32</c:v>
                </c:pt>
                <c:pt idx="9370">
                  <c:v>367.99999999999994</c:v>
                </c:pt>
                <c:pt idx="9371">
                  <c:v>295.68</c:v>
                </c:pt>
                <c:pt idx="9372">
                  <c:v>160.65</c:v>
                </c:pt>
                <c:pt idx="9373">
                  <c:v>158.4</c:v>
                </c:pt>
                <c:pt idx="9374">
                  <c:v>686.4</c:v>
                </c:pt>
                <c:pt idx="9375">
                  <c:v>2398.5</c:v>
                </c:pt>
                <c:pt idx="9376">
                  <c:v>686.72</c:v>
                </c:pt>
                <c:pt idx="9377">
                  <c:v>806.40000000000009</c:v>
                </c:pt>
                <c:pt idx="9378">
                  <c:v>633.42000000000007</c:v>
                </c:pt>
                <c:pt idx="9379">
                  <c:v>799.2</c:v>
                </c:pt>
                <c:pt idx="9380">
                  <c:v>1473.1200000000001</c:v>
                </c:pt>
                <c:pt idx="9381">
                  <c:v>2534.3999999999996</c:v>
                </c:pt>
                <c:pt idx="9382">
                  <c:v>1433.2499999999998</c:v>
                </c:pt>
                <c:pt idx="9383">
                  <c:v>994.56000000000006</c:v>
                </c:pt>
                <c:pt idx="9384">
                  <c:v>837.2</c:v>
                </c:pt>
                <c:pt idx="9385">
                  <c:v>900.9</c:v>
                </c:pt>
                <c:pt idx="9386">
                  <c:v>2302.65</c:v>
                </c:pt>
                <c:pt idx="9387">
                  <c:v>2498.12</c:v>
                </c:pt>
                <c:pt idx="9388">
                  <c:v>1349.76</c:v>
                </c:pt>
                <c:pt idx="9389">
                  <c:v>947.7</c:v>
                </c:pt>
                <c:pt idx="9390">
                  <c:v>855.6</c:v>
                </c:pt>
                <c:pt idx="9391">
                  <c:v>762.95999999999992</c:v>
                </c:pt>
                <c:pt idx="9392">
                  <c:v>2170.5600000000004</c:v>
                </c:pt>
                <c:pt idx="9393">
                  <c:v>2835.56</c:v>
                </c:pt>
                <c:pt idx="9394">
                  <c:v>1307.58</c:v>
                </c:pt>
                <c:pt idx="9395">
                  <c:v>1096.5000000000002</c:v>
                </c:pt>
                <c:pt idx="9396">
                  <c:v>586.09</c:v>
                </c:pt>
                <c:pt idx="9397">
                  <c:v>532.79999999999995</c:v>
                </c:pt>
                <c:pt idx="9398">
                  <c:v>1714.5600000000002</c:v>
                </c:pt>
                <c:pt idx="9399">
                  <c:v>2096.64</c:v>
                </c:pt>
                <c:pt idx="9400">
                  <c:v>876.9</c:v>
                </c:pt>
                <c:pt idx="9401">
                  <c:v>486.33000000000004</c:v>
                </c:pt>
                <c:pt idx="9402">
                  <c:v>441.6</c:v>
                </c:pt>
                <c:pt idx="9403">
                  <c:v>403.91999999999996</c:v>
                </c:pt>
                <c:pt idx="9404">
                  <c:v>1180.8</c:v>
                </c:pt>
                <c:pt idx="9405">
                  <c:v>1714.2099999999998</c:v>
                </c:pt>
                <c:pt idx="9406">
                  <c:v>981.92</c:v>
                </c:pt>
                <c:pt idx="9407">
                  <c:v>528</c:v>
                </c:pt>
                <c:pt idx="9408">
                  <c:v>403.65000000000003</c:v>
                </c:pt>
                <c:pt idx="9409">
                  <c:v>303.59999999999997</c:v>
                </c:pt>
                <c:pt idx="9410">
                  <c:v>1364.88</c:v>
                </c:pt>
                <c:pt idx="9411">
                  <c:v>1764</c:v>
                </c:pt>
                <c:pt idx="9412">
                  <c:v>1243.2</c:v>
                </c:pt>
                <c:pt idx="9413">
                  <c:v>1132.2</c:v>
                </c:pt>
                <c:pt idx="9414">
                  <c:v>1101.6000000000001</c:v>
                </c:pt>
                <c:pt idx="9415">
                  <c:v>865.58999999999992</c:v>
                </c:pt>
                <c:pt idx="9416">
                  <c:v>1679.92</c:v>
                </c:pt>
                <c:pt idx="9417">
                  <c:v>2995.2</c:v>
                </c:pt>
                <c:pt idx="9418">
                  <c:v>1396.3799999999999</c:v>
                </c:pt>
                <c:pt idx="9419">
                  <c:v>1654.4</c:v>
                </c:pt>
                <c:pt idx="9420">
                  <c:v>1125.7400000000002</c:v>
                </c:pt>
                <c:pt idx="9421">
                  <c:v>1122.58</c:v>
                </c:pt>
                <c:pt idx="9422">
                  <c:v>2434.2300000000005</c:v>
                </c:pt>
                <c:pt idx="9423">
                  <c:v>1293.5999999999999</c:v>
                </c:pt>
                <c:pt idx="9424">
                  <c:v>837.75999999999988</c:v>
                </c:pt>
                <c:pt idx="9425">
                  <c:v>478.49999999999994</c:v>
                </c:pt>
                <c:pt idx="9426">
                  <c:v>255.75</c:v>
                </c:pt>
                <c:pt idx="9427">
                  <c:v>586.56000000000006</c:v>
                </c:pt>
                <c:pt idx="9428">
                  <c:v>733.71999999999991</c:v>
                </c:pt>
                <c:pt idx="9429">
                  <c:v>1491.1</c:v>
                </c:pt>
                <c:pt idx="9430">
                  <c:v>575.04999999999995</c:v>
                </c:pt>
                <c:pt idx="9431">
                  <c:v>487.2</c:v>
                </c:pt>
                <c:pt idx="9432">
                  <c:v>648</c:v>
                </c:pt>
                <c:pt idx="9433">
                  <c:v>515.16000000000008</c:v>
                </c:pt>
                <c:pt idx="9434">
                  <c:v>768</c:v>
                </c:pt>
                <c:pt idx="9435">
                  <c:v>1475.6</c:v>
                </c:pt>
                <c:pt idx="9436">
                  <c:v>642.93999999999994</c:v>
                </c:pt>
                <c:pt idx="9437">
                  <c:v>441.6</c:v>
                </c:pt>
                <c:pt idx="9438">
                  <c:v>651.00000000000011</c:v>
                </c:pt>
                <c:pt idx="9439">
                  <c:v>334.8</c:v>
                </c:pt>
                <c:pt idx="9440">
                  <c:v>779.96</c:v>
                </c:pt>
                <c:pt idx="9441">
                  <c:v>1376.7599999999998</c:v>
                </c:pt>
                <c:pt idx="9442">
                  <c:v>514.07999999999993</c:v>
                </c:pt>
                <c:pt idx="9443">
                  <c:v>347.82</c:v>
                </c:pt>
                <c:pt idx="9444">
                  <c:v>251.16000000000003</c:v>
                </c:pt>
                <c:pt idx="9445">
                  <c:v>392.04</c:v>
                </c:pt>
                <c:pt idx="9446">
                  <c:v>1015.1999999999999</c:v>
                </c:pt>
                <c:pt idx="9447">
                  <c:v>2553.48</c:v>
                </c:pt>
                <c:pt idx="9448">
                  <c:v>832.31999999999994</c:v>
                </c:pt>
                <c:pt idx="9449">
                  <c:v>632.4</c:v>
                </c:pt>
                <c:pt idx="9450">
                  <c:v>518.4</c:v>
                </c:pt>
                <c:pt idx="9451">
                  <c:v>655.20000000000005</c:v>
                </c:pt>
                <c:pt idx="9452">
                  <c:v>1520.4799999999998</c:v>
                </c:pt>
                <c:pt idx="9453">
                  <c:v>2675.3999999999996</c:v>
                </c:pt>
                <c:pt idx="9454">
                  <c:v>1313.28</c:v>
                </c:pt>
                <c:pt idx="9455">
                  <c:v>837</c:v>
                </c:pt>
                <c:pt idx="9456">
                  <c:v>685.44</c:v>
                </c:pt>
                <c:pt idx="9457">
                  <c:v>923.52</c:v>
                </c:pt>
                <c:pt idx="9458">
                  <c:v>1973.9999999999998</c:v>
                </c:pt>
                <c:pt idx="9459">
                  <c:v>2197.7999999999997</c:v>
                </c:pt>
                <c:pt idx="9460">
                  <c:v>1398.6</c:v>
                </c:pt>
                <c:pt idx="9461">
                  <c:v>844.8</c:v>
                </c:pt>
                <c:pt idx="9462">
                  <c:v>837.76</c:v>
                </c:pt>
                <c:pt idx="9463">
                  <c:v>1016.8</c:v>
                </c:pt>
                <c:pt idx="9464">
                  <c:v>1731.8400000000001</c:v>
                </c:pt>
                <c:pt idx="9465">
                  <c:v>2587.1999999999998</c:v>
                </c:pt>
                <c:pt idx="9466">
                  <c:v>1182.72</c:v>
                </c:pt>
                <c:pt idx="9467">
                  <c:v>764.15</c:v>
                </c:pt>
                <c:pt idx="9468">
                  <c:v>503.44000000000005</c:v>
                </c:pt>
                <c:pt idx="9469">
                  <c:v>550.80000000000007</c:v>
                </c:pt>
                <c:pt idx="9470">
                  <c:v>1577.8</c:v>
                </c:pt>
                <c:pt idx="9471">
                  <c:v>1872.7199999999998</c:v>
                </c:pt>
                <c:pt idx="9472">
                  <c:v>1139.5999999999999</c:v>
                </c:pt>
                <c:pt idx="9473">
                  <c:v>423</c:v>
                </c:pt>
                <c:pt idx="9474">
                  <c:v>358.02000000000004</c:v>
                </c:pt>
                <c:pt idx="9475">
                  <c:v>495.69</c:v>
                </c:pt>
                <c:pt idx="9476">
                  <c:v>1041.81</c:v>
                </c:pt>
                <c:pt idx="9477">
                  <c:v>1742.3999999999999</c:v>
                </c:pt>
                <c:pt idx="9478">
                  <c:v>880.59999999999991</c:v>
                </c:pt>
                <c:pt idx="9479">
                  <c:v>467.4</c:v>
                </c:pt>
                <c:pt idx="9480">
                  <c:v>328.32000000000005</c:v>
                </c:pt>
                <c:pt idx="9481">
                  <c:v>485.52000000000004</c:v>
                </c:pt>
                <c:pt idx="9482">
                  <c:v>1213.8</c:v>
                </c:pt>
                <c:pt idx="9483">
                  <c:v>2058</c:v>
                </c:pt>
                <c:pt idx="9484">
                  <c:v>1428</c:v>
                </c:pt>
                <c:pt idx="9485">
                  <c:v>1201.2</c:v>
                </c:pt>
                <c:pt idx="9486">
                  <c:v>1010.9399999999999</c:v>
                </c:pt>
                <c:pt idx="9487">
                  <c:v>1248</c:v>
                </c:pt>
                <c:pt idx="9488">
                  <c:v>2066.4</c:v>
                </c:pt>
                <c:pt idx="9489">
                  <c:v>3177.2999999999997</c:v>
                </c:pt>
                <c:pt idx="9490">
                  <c:v>1337.92</c:v>
                </c:pt>
                <c:pt idx="9491">
                  <c:v>1088.6400000000001</c:v>
                </c:pt>
                <c:pt idx="9492">
                  <c:v>1264.2</c:v>
                </c:pt>
                <c:pt idx="9493">
                  <c:v>1357.1999999999998</c:v>
                </c:pt>
                <c:pt idx="9494">
                  <c:v>2154.2399999999998</c:v>
                </c:pt>
                <c:pt idx="9495">
                  <c:v>3257.8</c:v>
                </c:pt>
                <c:pt idx="9496">
                  <c:v>1887.48</c:v>
                </c:pt>
                <c:pt idx="9497">
                  <c:v>1090.8</c:v>
                </c:pt>
                <c:pt idx="9498">
                  <c:v>599.42999999999995</c:v>
                </c:pt>
                <c:pt idx="9499">
                  <c:v>1061.8999999999999</c:v>
                </c:pt>
                <c:pt idx="9500">
                  <c:v>1520.4799999999998</c:v>
                </c:pt>
                <c:pt idx="9501">
                  <c:v>2853.84</c:v>
                </c:pt>
                <c:pt idx="9502">
                  <c:v>1116.72</c:v>
                </c:pt>
                <c:pt idx="9503">
                  <c:v>849.99999999999989</c:v>
                </c:pt>
                <c:pt idx="9504">
                  <c:v>547.20000000000005</c:v>
                </c:pt>
                <c:pt idx="9505">
                  <c:v>954.71999999999991</c:v>
                </c:pt>
                <c:pt idx="9506">
                  <c:v>1760.1499999999999</c:v>
                </c:pt>
                <c:pt idx="9507">
                  <c:v>3172.75</c:v>
                </c:pt>
                <c:pt idx="9508">
                  <c:v>1440</c:v>
                </c:pt>
                <c:pt idx="9509">
                  <c:v>742.9</c:v>
                </c:pt>
                <c:pt idx="9510">
                  <c:v>467.99999999999994</c:v>
                </c:pt>
                <c:pt idx="9511">
                  <c:v>786.2399999999999</c:v>
                </c:pt>
                <c:pt idx="9512">
                  <c:v>1280.6399999999999</c:v>
                </c:pt>
                <c:pt idx="9513">
                  <c:v>2620.8000000000002</c:v>
                </c:pt>
                <c:pt idx="9514">
                  <c:v>1118.6000000000001</c:v>
                </c:pt>
                <c:pt idx="9515">
                  <c:v>777</c:v>
                </c:pt>
                <c:pt idx="9516">
                  <c:v>600</c:v>
                </c:pt>
                <c:pt idx="9517">
                  <c:v>912.66</c:v>
                </c:pt>
                <c:pt idx="9518">
                  <c:v>1425.6</c:v>
                </c:pt>
                <c:pt idx="9519">
                  <c:v>4332.96</c:v>
                </c:pt>
                <c:pt idx="9520">
                  <c:v>1965.54</c:v>
                </c:pt>
                <c:pt idx="9521">
                  <c:v>1314.24</c:v>
                </c:pt>
                <c:pt idx="9522">
                  <c:v>1328</c:v>
                </c:pt>
                <c:pt idx="9523">
                  <c:v>1716.26</c:v>
                </c:pt>
                <c:pt idx="9524">
                  <c:v>2594.3999999999996</c:v>
                </c:pt>
                <c:pt idx="9525">
                  <c:v>4490.8500000000004</c:v>
                </c:pt>
                <c:pt idx="9526">
                  <c:v>2640</c:v>
                </c:pt>
                <c:pt idx="9527">
                  <c:v>1419.6</c:v>
                </c:pt>
                <c:pt idx="9528">
                  <c:v>1550.3999999999999</c:v>
                </c:pt>
                <c:pt idx="9529">
                  <c:v>1894.1999999999998</c:v>
                </c:pt>
                <c:pt idx="9530">
                  <c:v>3483.8999999999996</c:v>
                </c:pt>
                <c:pt idx="9531">
                  <c:v>4890.6000000000004</c:v>
                </c:pt>
                <c:pt idx="9532">
                  <c:v>3045</c:v>
                </c:pt>
                <c:pt idx="9533">
                  <c:v>1330.8899999999999</c:v>
                </c:pt>
                <c:pt idx="9534">
                  <c:v>1451.52</c:v>
                </c:pt>
                <c:pt idx="9535">
                  <c:v>1689.48</c:v>
                </c:pt>
                <c:pt idx="9536">
                  <c:v>4030.2499999999995</c:v>
                </c:pt>
                <c:pt idx="9537">
                  <c:v>4605.3</c:v>
                </c:pt>
                <c:pt idx="9538">
                  <c:v>3331.6400000000003</c:v>
                </c:pt>
                <c:pt idx="9539">
                  <c:v>1538.1599999999999</c:v>
                </c:pt>
                <c:pt idx="9540">
                  <c:v>1428</c:v>
                </c:pt>
                <c:pt idx="9541">
                  <c:v>1207.4399999999998</c:v>
                </c:pt>
                <c:pt idx="9542">
                  <c:v>2573.1199999999994</c:v>
                </c:pt>
                <c:pt idx="9543">
                  <c:v>3859.24</c:v>
                </c:pt>
                <c:pt idx="9544">
                  <c:v>2377.62</c:v>
                </c:pt>
                <c:pt idx="9545">
                  <c:v>1209.5999999999999</c:v>
                </c:pt>
                <c:pt idx="9546">
                  <c:v>923.99999999999989</c:v>
                </c:pt>
                <c:pt idx="9547">
                  <c:v>1207.68</c:v>
                </c:pt>
                <c:pt idx="9548">
                  <c:v>1925.1</c:v>
                </c:pt>
                <c:pt idx="9549">
                  <c:v>3246.76</c:v>
                </c:pt>
                <c:pt idx="9550">
                  <c:v>2134.44</c:v>
                </c:pt>
                <c:pt idx="9551">
                  <c:v>976.8</c:v>
                </c:pt>
                <c:pt idx="9552">
                  <c:v>1038.22</c:v>
                </c:pt>
                <c:pt idx="9553">
                  <c:v>1180.3</c:v>
                </c:pt>
                <c:pt idx="9554">
                  <c:v>2235.6</c:v>
                </c:pt>
                <c:pt idx="9555">
                  <c:v>3780</c:v>
                </c:pt>
                <c:pt idx="9556">
                  <c:v>2256.94</c:v>
                </c:pt>
                <c:pt idx="9557">
                  <c:v>1736.04</c:v>
                </c:pt>
                <c:pt idx="9558">
                  <c:v>1572.4799999999998</c:v>
                </c:pt>
                <c:pt idx="9559">
                  <c:v>1774.4999999999998</c:v>
                </c:pt>
                <c:pt idx="9560">
                  <c:v>3429.12</c:v>
                </c:pt>
                <c:pt idx="9561">
                  <c:v>4285.4399999999996</c:v>
                </c:pt>
                <c:pt idx="9562">
                  <c:v>2760.12</c:v>
                </c:pt>
                <c:pt idx="9563">
                  <c:v>2305.6</c:v>
                </c:pt>
                <c:pt idx="9564">
                  <c:v>1866.48</c:v>
                </c:pt>
                <c:pt idx="9565">
                  <c:v>2096.64</c:v>
                </c:pt>
                <c:pt idx="9566">
                  <c:v>4088.9999999999995</c:v>
                </c:pt>
                <c:pt idx="9567">
                  <c:v>2529.2600000000002</c:v>
                </c:pt>
                <c:pt idx="9568">
                  <c:v>1861.4700000000003</c:v>
                </c:pt>
                <c:pt idx="9569">
                  <c:v>1018.0799999999999</c:v>
                </c:pt>
                <c:pt idx="9570">
                  <c:v>691.2</c:v>
                </c:pt>
                <c:pt idx="9571">
                  <c:v>1050.06</c:v>
                </c:pt>
                <c:pt idx="9572">
                  <c:v>1413.9999999999998</c:v>
                </c:pt>
                <c:pt idx="9573">
                  <c:v>2782.56</c:v>
                </c:pt>
                <c:pt idx="9574">
                  <c:v>1352.3500000000001</c:v>
                </c:pt>
                <c:pt idx="9575">
                  <c:v>1011.8399999999999</c:v>
                </c:pt>
                <c:pt idx="9576">
                  <c:v>716.71999999999991</c:v>
                </c:pt>
                <c:pt idx="9577">
                  <c:v>1298.8799999999999</c:v>
                </c:pt>
                <c:pt idx="9578">
                  <c:v>1785.6</c:v>
                </c:pt>
                <c:pt idx="9579">
                  <c:v>3372.7200000000003</c:v>
                </c:pt>
                <c:pt idx="9580">
                  <c:v>1457.28</c:v>
                </c:pt>
                <c:pt idx="9581">
                  <c:v>1142.3999999999999</c:v>
                </c:pt>
                <c:pt idx="9582">
                  <c:v>549.45000000000005</c:v>
                </c:pt>
                <c:pt idx="9583">
                  <c:v>930.59999999999991</c:v>
                </c:pt>
                <c:pt idx="9584">
                  <c:v>1354.32</c:v>
                </c:pt>
                <c:pt idx="9585">
                  <c:v>2591.8200000000002</c:v>
                </c:pt>
                <c:pt idx="9586">
                  <c:v>1356.6000000000001</c:v>
                </c:pt>
                <c:pt idx="9587">
                  <c:v>707.19999999999993</c:v>
                </c:pt>
                <c:pt idx="9588">
                  <c:v>593.6</c:v>
                </c:pt>
                <c:pt idx="9589">
                  <c:v>805.19999999999993</c:v>
                </c:pt>
                <c:pt idx="9590">
                  <c:v>1233.21</c:v>
                </c:pt>
                <c:pt idx="9591">
                  <c:v>3961.1600000000003</c:v>
                </c:pt>
                <c:pt idx="9592">
                  <c:v>1599.6000000000001</c:v>
                </c:pt>
                <c:pt idx="9593">
                  <c:v>1442.28</c:v>
                </c:pt>
                <c:pt idx="9594">
                  <c:v>1268.54</c:v>
                </c:pt>
                <c:pt idx="9595">
                  <c:v>1497.6000000000001</c:v>
                </c:pt>
                <c:pt idx="9596">
                  <c:v>2511.6</c:v>
                </c:pt>
                <c:pt idx="9597">
                  <c:v>4371.84</c:v>
                </c:pt>
                <c:pt idx="9598">
                  <c:v>2632</c:v>
                </c:pt>
                <c:pt idx="9599">
                  <c:v>1687.32</c:v>
                </c:pt>
                <c:pt idx="9600">
                  <c:v>1308.32</c:v>
                </c:pt>
                <c:pt idx="9601">
                  <c:v>1982.46</c:v>
                </c:pt>
                <c:pt idx="9602">
                  <c:v>3402</c:v>
                </c:pt>
                <c:pt idx="9603">
                  <c:v>4609.92</c:v>
                </c:pt>
                <c:pt idx="9604">
                  <c:v>3081.32</c:v>
                </c:pt>
                <c:pt idx="9605">
                  <c:v>1704.96</c:v>
                </c:pt>
                <c:pt idx="9606">
                  <c:v>1460.55</c:v>
                </c:pt>
                <c:pt idx="9607">
                  <c:v>2069.41</c:v>
                </c:pt>
                <c:pt idx="9608">
                  <c:v>3064.3999999999996</c:v>
                </c:pt>
                <c:pt idx="9609">
                  <c:v>4482.24</c:v>
                </c:pt>
                <c:pt idx="9610">
                  <c:v>2474.5500000000002</c:v>
                </c:pt>
                <c:pt idx="9611">
                  <c:v>1542.4499999999998</c:v>
                </c:pt>
                <c:pt idx="9612">
                  <c:v>1182.72</c:v>
                </c:pt>
                <c:pt idx="9613">
                  <c:v>1187.9999999999998</c:v>
                </c:pt>
                <c:pt idx="9614">
                  <c:v>2467.9</c:v>
                </c:pt>
                <c:pt idx="9615">
                  <c:v>4330.92</c:v>
                </c:pt>
                <c:pt idx="9616">
                  <c:v>2094.96</c:v>
                </c:pt>
                <c:pt idx="9617">
                  <c:v>1106.82</c:v>
                </c:pt>
                <c:pt idx="9618">
                  <c:v>1122.58</c:v>
                </c:pt>
                <c:pt idx="9619">
                  <c:v>1209.5999999999999</c:v>
                </c:pt>
                <c:pt idx="9620">
                  <c:v>2039.44</c:v>
                </c:pt>
                <c:pt idx="9621">
                  <c:v>3538.0800000000004</c:v>
                </c:pt>
                <c:pt idx="9622">
                  <c:v>1916.64</c:v>
                </c:pt>
                <c:pt idx="9623">
                  <c:v>1029.5999999999999</c:v>
                </c:pt>
                <c:pt idx="9624">
                  <c:v>858.88</c:v>
                </c:pt>
                <c:pt idx="9625">
                  <c:v>928</c:v>
                </c:pt>
                <c:pt idx="9626">
                  <c:v>2246.3999999999996</c:v>
                </c:pt>
                <c:pt idx="9627">
                  <c:v>3780.1300000000006</c:v>
                </c:pt>
                <c:pt idx="9628">
                  <c:v>2058.84</c:v>
                </c:pt>
                <c:pt idx="9629">
                  <c:v>2034.8999999999999</c:v>
                </c:pt>
                <c:pt idx="9630">
                  <c:v>1666.6799999999998</c:v>
                </c:pt>
                <c:pt idx="9631">
                  <c:v>1925.7599999999998</c:v>
                </c:pt>
                <c:pt idx="9632">
                  <c:v>3001.2</c:v>
                </c:pt>
                <c:pt idx="9633">
                  <c:v>4606</c:v>
                </c:pt>
                <c:pt idx="9634">
                  <c:v>2634.2400000000002</c:v>
                </c:pt>
                <c:pt idx="9635">
                  <c:v>2165.7599999999998</c:v>
                </c:pt>
                <c:pt idx="9636">
                  <c:v>1989.3999999999999</c:v>
                </c:pt>
                <c:pt idx="9637">
                  <c:v>2275.5</c:v>
                </c:pt>
                <c:pt idx="9638">
                  <c:v>3513.6</c:v>
                </c:pt>
                <c:pt idx="9639">
                  <c:v>2197.8000000000002</c:v>
                </c:pt>
                <c:pt idx="9640">
                  <c:v>1339.2</c:v>
                </c:pt>
                <c:pt idx="9641">
                  <c:v>935.55000000000007</c:v>
                </c:pt>
                <c:pt idx="9642">
                  <c:v>471.24000000000007</c:v>
                </c:pt>
                <c:pt idx="9643">
                  <c:v>896.00000000000011</c:v>
                </c:pt>
                <c:pt idx="9644">
                  <c:v>1377.6000000000001</c:v>
                </c:pt>
                <c:pt idx="9645">
                  <c:v>2791.28</c:v>
                </c:pt>
                <c:pt idx="9646">
                  <c:v>1234.8000000000002</c:v>
                </c:pt>
                <c:pt idx="9647">
                  <c:v>649.89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50-4846-88A9-DCFE146C3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742095"/>
        <c:axId val="1124358655"/>
      </c:scatterChart>
      <c:valAx>
        <c:axId val="85874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Price Per unit</a:t>
                </a:r>
              </a:p>
            </c:rich>
          </c:tx>
          <c:layout>
            <c:manualLayout>
              <c:xMode val="edge"/>
              <c:yMode val="edge"/>
              <c:x val="0.47353285700398562"/>
              <c:y val="0.792811997290661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358655"/>
        <c:crosses val="autoZero"/>
        <c:crossBetween val="midCat"/>
      </c:valAx>
      <c:valAx>
        <c:axId val="112435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Sales Revenue/Operating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742095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027631962671333"/>
          <c:y val="0.83755947845229017"/>
          <c:w val="0.8297236803732867"/>
          <c:h val="5.50105833545000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8201127636824"/>
          <c:y val="1.963720260773855E-2"/>
          <c:w val="0.85125996403227377"/>
          <c:h val="0.818873719414105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Unit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38100" cap="rnd">
                <a:solidFill>
                  <a:schemeClr val="bg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Sheet1!$A$2:$A$9649</c:f>
              <c:numCache>
                <c:formatCode>"$"#,##0.00_);[Red]\("$"#,##0.00\)</c:formatCode>
                <c:ptCount val="9648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45</c:v>
                </c:pt>
                <c:pt idx="4">
                  <c:v>60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40</c:v>
                </c:pt>
                <c:pt idx="9">
                  <c:v>45</c:v>
                </c:pt>
                <c:pt idx="10">
                  <c:v>60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40</c:v>
                </c:pt>
                <c:pt idx="15">
                  <c:v>45</c:v>
                </c:pt>
                <c:pt idx="16">
                  <c:v>60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40</c:v>
                </c:pt>
                <c:pt idx="21">
                  <c:v>45</c:v>
                </c:pt>
                <c:pt idx="22">
                  <c:v>60</c:v>
                </c:pt>
                <c:pt idx="23">
                  <c:v>50</c:v>
                </c:pt>
                <c:pt idx="24">
                  <c:v>60</c:v>
                </c:pt>
                <c:pt idx="25">
                  <c:v>55.000000000000007</c:v>
                </c:pt>
                <c:pt idx="26">
                  <c:v>50</c:v>
                </c:pt>
                <c:pt idx="27">
                  <c:v>50</c:v>
                </c:pt>
                <c:pt idx="28">
                  <c:v>60</c:v>
                </c:pt>
                <c:pt idx="29">
                  <c:v>65</c:v>
                </c:pt>
                <c:pt idx="30">
                  <c:v>60</c:v>
                </c:pt>
                <c:pt idx="31">
                  <c:v>55.000000000000007</c:v>
                </c:pt>
                <c:pt idx="32">
                  <c:v>50</c:v>
                </c:pt>
                <c:pt idx="33">
                  <c:v>50</c:v>
                </c:pt>
                <c:pt idx="34">
                  <c:v>60</c:v>
                </c:pt>
                <c:pt idx="35">
                  <c:v>65</c:v>
                </c:pt>
                <c:pt idx="36">
                  <c:v>60</c:v>
                </c:pt>
                <c:pt idx="37">
                  <c:v>55.000000000000007</c:v>
                </c:pt>
                <c:pt idx="38">
                  <c:v>50</c:v>
                </c:pt>
                <c:pt idx="39">
                  <c:v>50</c:v>
                </c:pt>
                <c:pt idx="40">
                  <c:v>60</c:v>
                </c:pt>
                <c:pt idx="41">
                  <c:v>65</c:v>
                </c:pt>
                <c:pt idx="42">
                  <c:v>60</c:v>
                </c:pt>
                <c:pt idx="43">
                  <c:v>55.000000000000007</c:v>
                </c:pt>
                <c:pt idx="44">
                  <c:v>50</c:v>
                </c:pt>
                <c:pt idx="45">
                  <c:v>50</c:v>
                </c:pt>
                <c:pt idx="46">
                  <c:v>60</c:v>
                </c:pt>
                <c:pt idx="47">
                  <c:v>65</c:v>
                </c:pt>
                <c:pt idx="48">
                  <c:v>60</c:v>
                </c:pt>
                <c:pt idx="49">
                  <c:v>55.000000000000007</c:v>
                </c:pt>
                <c:pt idx="50">
                  <c:v>50</c:v>
                </c:pt>
                <c:pt idx="51">
                  <c:v>50</c:v>
                </c:pt>
                <c:pt idx="52">
                  <c:v>60</c:v>
                </c:pt>
                <c:pt idx="53">
                  <c:v>65</c:v>
                </c:pt>
                <c:pt idx="54">
                  <c:v>65</c:v>
                </c:pt>
                <c:pt idx="55">
                  <c:v>70</c:v>
                </c:pt>
                <c:pt idx="56">
                  <c:v>65</c:v>
                </c:pt>
                <c:pt idx="57">
                  <c:v>55.000000000000007</c:v>
                </c:pt>
                <c:pt idx="58">
                  <c:v>55.000000000000007</c:v>
                </c:pt>
                <c:pt idx="59">
                  <c:v>55.000000000000007</c:v>
                </c:pt>
                <c:pt idx="60">
                  <c:v>65</c:v>
                </c:pt>
                <c:pt idx="61">
                  <c:v>70</c:v>
                </c:pt>
                <c:pt idx="62">
                  <c:v>65</c:v>
                </c:pt>
                <c:pt idx="63">
                  <c:v>55.000000000000007</c:v>
                </c:pt>
                <c:pt idx="64">
                  <c:v>55.000000000000007</c:v>
                </c:pt>
                <c:pt idx="65">
                  <c:v>55.000000000000007</c:v>
                </c:pt>
                <c:pt idx="66">
                  <c:v>65</c:v>
                </c:pt>
                <c:pt idx="67">
                  <c:v>70</c:v>
                </c:pt>
                <c:pt idx="68">
                  <c:v>25</c:v>
                </c:pt>
                <c:pt idx="69">
                  <c:v>35</c:v>
                </c:pt>
                <c:pt idx="70">
                  <c:v>35</c:v>
                </c:pt>
                <c:pt idx="71">
                  <c:v>35</c:v>
                </c:pt>
                <c:pt idx="72">
                  <c:v>40</c:v>
                </c:pt>
                <c:pt idx="73">
                  <c:v>35</c:v>
                </c:pt>
                <c:pt idx="74">
                  <c:v>25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40</c:v>
                </c:pt>
                <c:pt idx="79">
                  <c:v>35</c:v>
                </c:pt>
                <c:pt idx="80">
                  <c:v>30</c:v>
                </c:pt>
                <c:pt idx="81">
                  <c:v>40</c:v>
                </c:pt>
                <c:pt idx="82">
                  <c:v>35</c:v>
                </c:pt>
                <c:pt idx="83">
                  <c:v>40</c:v>
                </c:pt>
                <c:pt idx="84">
                  <c:v>45</c:v>
                </c:pt>
                <c:pt idx="85">
                  <c:v>40</c:v>
                </c:pt>
                <c:pt idx="86">
                  <c:v>30</c:v>
                </c:pt>
                <c:pt idx="87">
                  <c:v>40</c:v>
                </c:pt>
                <c:pt idx="88">
                  <c:v>35</c:v>
                </c:pt>
                <c:pt idx="89">
                  <c:v>40</c:v>
                </c:pt>
                <c:pt idx="90">
                  <c:v>45</c:v>
                </c:pt>
                <c:pt idx="91">
                  <c:v>40</c:v>
                </c:pt>
                <c:pt idx="92">
                  <c:v>30</c:v>
                </c:pt>
                <c:pt idx="93">
                  <c:v>40</c:v>
                </c:pt>
                <c:pt idx="94">
                  <c:v>35</c:v>
                </c:pt>
                <c:pt idx="95">
                  <c:v>40</c:v>
                </c:pt>
                <c:pt idx="96">
                  <c:v>45</c:v>
                </c:pt>
                <c:pt idx="97">
                  <c:v>40</c:v>
                </c:pt>
                <c:pt idx="98">
                  <c:v>40</c:v>
                </c:pt>
                <c:pt idx="99">
                  <c:v>45</c:v>
                </c:pt>
                <c:pt idx="100">
                  <c:v>40</c:v>
                </c:pt>
                <c:pt idx="101">
                  <c:v>40</c:v>
                </c:pt>
                <c:pt idx="102">
                  <c:v>45</c:v>
                </c:pt>
                <c:pt idx="103">
                  <c:v>50</c:v>
                </c:pt>
                <c:pt idx="104">
                  <c:v>40</c:v>
                </c:pt>
                <c:pt idx="105">
                  <c:v>45</c:v>
                </c:pt>
                <c:pt idx="106">
                  <c:v>40</c:v>
                </c:pt>
                <c:pt idx="107">
                  <c:v>40</c:v>
                </c:pt>
                <c:pt idx="108">
                  <c:v>45</c:v>
                </c:pt>
                <c:pt idx="109">
                  <c:v>50</c:v>
                </c:pt>
                <c:pt idx="110">
                  <c:v>40</c:v>
                </c:pt>
                <c:pt idx="111">
                  <c:v>45</c:v>
                </c:pt>
                <c:pt idx="112">
                  <c:v>40</c:v>
                </c:pt>
                <c:pt idx="113">
                  <c:v>40</c:v>
                </c:pt>
                <c:pt idx="114">
                  <c:v>45</c:v>
                </c:pt>
                <c:pt idx="115">
                  <c:v>50</c:v>
                </c:pt>
                <c:pt idx="116">
                  <c:v>45</c:v>
                </c:pt>
                <c:pt idx="117">
                  <c:v>45</c:v>
                </c:pt>
                <c:pt idx="118">
                  <c:v>50</c:v>
                </c:pt>
                <c:pt idx="119">
                  <c:v>50</c:v>
                </c:pt>
                <c:pt idx="120">
                  <c:v>45</c:v>
                </c:pt>
                <c:pt idx="121">
                  <c:v>55.000000000000007</c:v>
                </c:pt>
                <c:pt idx="122">
                  <c:v>45</c:v>
                </c:pt>
                <c:pt idx="123">
                  <c:v>45</c:v>
                </c:pt>
                <c:pt idx="124">
                  <c:v>50</c:v>
                </c:pt>
                <c:pt idx="125">
                  <c:v>50</c:v>
                </c:pt>
                <c:pt idx="126">
                  <c:v>45</c:v>
                </c:pt>
                <c:pt idx="127">
                  <c:v>55.000000000000007</c:v>
                </c:pt>
                <c:pt idx="128">
                  <c:v>45</c:v>
                </c:pt>
                <c:pt idx="129">
                  <c:v>45</c:v>
                </c:pt>
                <c:pt idx="130">
                  <c:v>50</c:v>
                </c:pt>
                <c:pt idx="131">
                  <c:v>50</c:v>
                </c:pt>
                <c:pt idx="132">
                  <c:v>45</c:v>
                </c:pt>
                <c:pt idx="133">
                  <c:v>55.000000000000007</c:v>
                </c:pt>
                <c:pt idx="134">
                  <c:v>45</c:v>
                </c:pt>
                <c:pt idx="135">
                  <c:v>45</c:v>
                </c:pt>
                <c:pt idx="136">
                  <c:v>50</c:v>
                </c:pt>
                <c:pt idx="137">
                  <c:v>50</c:v>
                </c:pt>
                <c:pt idx="138">
                  <c:v>45</c:v>
                </c:pt>
                <c:pt idx="139">
                  <c:v>55.000000000000007</c:v>
                </c:pt>
                <c:pt idx="140">
                  <c:v>40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55.000000000000007</c:v>
                </c:pt>
                <c:pt idx="145">
                  <c:v>50</c:v>
                </c:pt>
                <c:pt idx="146">
                  <c:v>40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55.000000000000007</c:v>
                </c:pt>
                <c:pt idx="151">
                  <c:v>50</c:v>
                </c:pt>
                <c:pt idx="152">
                  <c:v>50</c:v>
                </c:pt>
                <c:pt idx="153">
                  <c:v>60</c:v>
                </c:pt>
                <c:pt idx="154">
                  <c:v>60</c:v>
                </c:pt>
                <c:pt idx="155">
                  <c:v>60</c:v>
                </c:pt>
                <c:pt idx="156">
                  <c:v>65</c:v>
                </c:pt>
                <c:pt idx="157">
                  <c:v>60</c:v>
                </c:pt>
                <c:pt idx="158">
                  <c:v>60</c:v>
                </c:pt>
                <c:pt idx="159">
                  <c:v>65</c:v>
                </c:pt>
                <c:pt idx="160">
                  <c:v>65</c:v>
                </c:pt>
                <c:pt idx="161">
                  <c:v>60</c:v>
                </c:pt>
                <c:pt idx="162">
                  <c:v>65</c:v>
                </c:pt>
                <c:pt idx="163">
                  <c:v>80</c:v>
                </c:pt>
                <c:pt idx="164">
                  <c:v>60</c:v>
                </c:pt>
                <c:pt idx="165">
                  <c:v>65</c:v>
                </c:pt>
                <c:pt idx="166">
                  <c:v>65</c:v>
                </c:pt>
                <c:pt idx="167">
                  <c:v>60</c:v>
                </c:pt>
                <c:pt idx="168">
                  <c:v>65</c:v>
                </c:pt>
                <c:pt idx="169">
                  <c:v>80</c:v>
                </c:pt>
                <c:pt idx="170">
                  <c:v>60</c:v>
                </c:pt>
                <c:pt idx="171">
                  <c:v>65</c:v>
                </c:pt>
                <c:pt idx="172">
                  <c:v>65</c:v>
                </c:pt>
                <c:pt idx="173">
                  <c:v>60</c:v>
                </c:pt>
                <c:pt idx="174">
                  <c:v>65</c:v>
                </c:pt>
                <c:pt idx="175">
                  <c:v>80</c:v>
                </c:pt>
                <c:pt idx="176">
                  <c:v>60</c:v>
                </c:pt>
                <c:pt idx="177">
                  <c:v>65</c:v>
                </c:pt>
                <c:pt idx="178">
                  <c:v>65</c:v>
                </c:pt>
                <c:pt idx="179">
                  <c:v>60</c:v>
                </c:pt>
                <c:pt idx="180">
                  <c:v>65</c:v>
                </c:pt>
                <c:pt idx="181">
                  <c:v>80</c:v>
                </c:pt>
                <c:pt idx="182">
                  <c:v>65</c:v>
                </c:pt>
                <c:pt idx="183">
                  <c:v>70</c:v>
                </c:pt>
                <c:pt idx="184">
                  <c:v>65</c:v>
                </c:pt>
                <c:pt idx="185">
                  <c:v>65</c:v>
                </c:pt>
                <c:pt idx="186">
                  <c:v>75</c:v>
                </c:pt>
                <c:pt idx="187">
                  <c:v>80</c:v>
                </c:pt>
                <c:pt idx="188">
                  <c:v>55.000000000000007</c:v>
                </c:pt>
                <c:pt idx="189">
                  <c:v>60.000000000000007</c:v>
                </c:pt>
                <c:pt idx="190">
                  <c:v>55.000000000000007</c:v>
                </c:pt>
                <c:pt idx="191">
                  <c:v>55.000000000000007</c:v>
                </c:pt>
                <c:pt idx="192">
                  <c:v>65</c:v>
                </c:pt>
                <c:pt idx="193">
                  <c:v>70</c:v>
                </c:pt>
                <c:pt idx="194">
                  <c:v>55.000000000000007</c:v>
                </c:pt>
                <c:pt idx="195">
                  <c:v>60.000000000000007</c:v>
                </c:pt>
                <c:pt idx="196">
                  <c:v>55.000000000000007</c:v>
                </c:pt>
                <c:pt idx="197">
                  <c:v>55.000000000000007</c:v>
                </c:pt>
                <c:pt idx="198">
                  <c:v>65</c:v>
                </c:pt>
                <c:pt idx="199">
                  <c:v>70</c:v>
                </c:pt>
                <c:pt idx="200">
                  <c:v>55.000000000000007</c:v>
                </c:pt>
                <c:pt idx="201">
                  <c:v>60.000000000000007</c:v>
                </c:pt>
                <c:pt idx="202">
                  <c:v>55.000000000000007</c:v>
                </c:pt>
                <c:pt idx="203">
                  <c:v>55.000000000000007</c:v>
                </c:pt>
                <c:pt idx="204">
                  <c:v>65</c:v>
                </c:pt>
                <c:pt idx="205">
                  <c:v>70</c:v>
                </c:pt>
                <c:pt idx="206">
                  <c:v>55.000000000000007</c:v>
                </c:pt>
                <c:pt idx="207">
                  <c:v>60.000000000000007</c:v>
                </c:pt>
                <c:pt idx="208">
                  <c:v>55.000000000000007</c:v>
                </c:pt>
                <c:pt idx="209">
                  <c:v>55.000000000000007</c:v>
                </c:pt>
                <c:pt idx="210">
                  <c:v>65</c:v>
                </c:pt>
                <c:pt idx="211">
                  <c:v>70</c:v>
                </c:pt>
                <c:pt idx="212">
                  <c:v>35</c:v>
                </c:pt>
                <c:pt idx="213">
                  <c:v>45</c:v>
                </c:pt>
                <c:pt idx="214">
                  <c:v>45</c:v>
                </c:pt>
                <c:pt idx="215">
                  <c:v>45</c:v>
                </c:pt>
                <c:pt idx="216">
                  <c:v>50</c:v>
                </c:pt>
                <c:pt idx="217">
                  <c:v>45</c:v>
                </c:pt>
                <c:pt idx="218">
                  <c:v>35</c:v>
                </c:pt>
                <c:pt idx="219">
                  <c:v>45</c:v>
                </c:pt>
                <c:pt idx="220">
                  <c:v>45</c:v>
                </c:pt>
                <c:pt idx="221">
                  <c:v>45</c:v>
                </c:pt>
                <c:pt idx="222">
                  <c:v>50</c:v>
                </c:pt>
                <c:pt idx="223">
                  <c:v>45</c:v>
                </c:pt>
                <c:pt idx="224">
                  <c:v>35</c:v>
                </c:pt>
                <c:pt idx="225">
                  <c:v>45</c:v>
                </c:pt>
                <c:pt idx="226">
                  <c:v>45</c:v>
                </c:pt>
                <c:pt idx="227">
                  <c:v>45</c:v>
                </c:pt>
                <c:pt idx="228">
                  <c:v>50</c:v>
                </c:pt>
                <c:pt idx="229">
                  <c:v>45</c:v>
                </c:pt>
                <c:pt idx="230">
                  <c:v>45</c:v>
                </c:pt>
                <c:pt idx="231">
                  <c:v>50</c:v>
                </c:pt>
                <c:pt idx="232">
                  <c:v>50</c:v>
                </c:pt>
                <c:pt idx="233">
                  <c:v>45</c:v>
                </c:pt>
                <c:pt idx="234">
                  <c:v>50</c:v>
                </c:pt>
                <c:pt idx="235">
                  <c:v>65</c:v>
                </c:pt>
                <c:pt idx="236">
                  <c:v>45</c:v>
                </c:pt>
                <c:pt idx="237">
                  <c:v>50</c:v>
                </c:pt>
                <c:pt idx="238">
                  <c:v>50</c:v>
                </c:pt>
                <c:pt idx="239">
                  <c:v>45</c:v>
                </c:pt>
                <c:pt idx="240">
                  <c:v>50</c:v>
                </c:pt>
                <c:pt idx="241">
                  <c:v>65</c:v>
                </c:pt>
                <c:pt idx="242">
                  <c:v>45</c:v>
                </c:pt>
                <c:pt idx="243">
                  <c:v>50</c:v>
                </c:pt>
                <c:pt idx="244">
                  <c:v>50</c:v>
                </c:pt>
                <c:pt idx="245">
                  <c:v>45</c:v>
                </c:pt>
                <c:pt idx="246">
                  <c:v>50</c:v>
                </c:pt>
                <c:pt idx="247">
                  <c:v>65</c:v>
                </c:pt>
                <c:pt idx="248">
                  <c:v>45</c:v>
                </c:pt>
                <c:pt idx="249">
                  <c:v>50</c:v>
                </c:pt>
                <c:pt idx="250">
                  <c:v>50</c:v>
                </c:pt>
                <c:pt idx="251">
                  <c:v>45</c:v>
                </c:pt>
                <c:pt idx="252">
                  <c:v>50</c:v>
                </c:pt>
                <c:pt idx="253">
                  <c:v>65</c:v>
                </c:pt>
                <c:pt idx="254">
                  <c:v>50</c:v>
                </c:pt>
                <c:pt idx="255">
                  <c:v>55.000000000000007</c:v>
                </c:pt>
                <c:pt idx="256">
                  <c:v>50</c:v>
                </c:pt>
                <c:pt idx="257">
                  <c:v>50</c:v>
                </c:pt>
                <c:pt idx="258">
                  <c:v>60</c:v>
                </c:pt>
                <c:pt idx="259">
                  <c:v>65</c:v>
                </c:pt>
                <c:pt idx="260">
                  <c:v>50</c:v>
                </c:pt>
                <c:pt idx="261">
                  <c:v>55.000000000000007</c:v>
                </c:pt>
                <c:pt idx="262">
                  <c:v>50</c:v>
                </c:pt>
                <c:pt idx="263">
                  <c:v>50</c:v>
                </c:pt>
                <c:pt idx="264">
                  <c:v>60</c:v>
                </c:pt>
                <c:pt idx="265">
                  <c:v>65</c:v>
                </c:pt>
                <c:pt idx="266">
                  <c:v>50</c:v>
                </c:pt>
                <c:pt idx="267">
                  <c:v>55.000000000000007</c:v>
                </c:pt>
                <c:pt idx="268">
                  <c:v>50</c:v>
                </c:pt>
                <c:pt idx="269">
                  <c:v>50</c:v>
                </c:pt>
                <c:pt idx="270">
                  <c:v>60</c:v>
                </c:pt>
                <c:pt idx="271">
                  <c:v>65</c:v>
                </c:pt>
                <c:pt idx="272">
                  <c:v>50</c:v>
                </c:pt>
                <c:pt idx="273">
                  <c:v>55.000000000000007</c:v>
                </c:pt>
                <c:pt idx="274">
                  <c:v>50</c:v>
                </c:pt>
                <c:pt idx="275">
                  <c:v>50</c:v>
                </c:pt>
                <c:pt idx="276">
                  <c:v>60</c:v>
                </c:pt>
                <c:pt idx="277">
                  <c:v>65</c:v>
                </c:pt>
                <c:pt idx="278">
                  <c:v>50</c:v>
                </c:pt>
                <c:pt idx="279">
                  <c:v>55.000000000000007</c:v>
                </c:pt>
                <c:pt idx="280">
                  <c:v>50</c:v>
                </c:pt>
                <c:pt idx="281">
                  <c:v>50</c:v>
                </c:pt>
                <c:pt idx="282">
                  <c:v>60</c:v>
                </c:pt>
                <c:pt idx="283">
                  <c:v>65</c:v>
                </c:pt>
                <c:pt idx="284">
                  <c:v>45</c:v>
                </c:pt>
                <c:pt idx="285">
                  <c:v>45</c:v>
                </c:pt>
                <c:pt idx="286">
                  <c:v>35</c:v>
                </c:pt>
                <c:pt idx="287">
                  <c:v>40</c:v>
                </c:pt>
                <c:pt idx="288">
                  <c:v>54.999999999999993</c:v>
                </c:pt>
                <c:pt idx="289">
                  <c:v>45</c:v>
                </c:pt>
                <c:pt idx="290">
                  <c:v>45</c:v>
                </c:pt>
                <c:pt idx="291">
                  <c:v>45</c:v>
                </c:pt>
                <c:pt idx="292">
                  <c:v>35</c:v>
                </c:pt>
                <c:pt idx="293">
                  <c:v>40</c:v>
                </c:pt>
                <c:pt idx="294">
                  <c:v>54.999999999999993</c:v>
                </c:pt>
                <c:pt idx="295">
                  <c:v>45</c:v>
                </c:pt>
                <c:pt idx="296">
                  <c:v>50</c:v>
                </c:pt>
                <c:pt idx="297">
                  <c:v>50</c:v>
                </c:pt>
                <c:pt idx="298">
                  <c:v>40</c:v>
                </c:pt>
                <c:pt idx="299">
                  <c:v>45</c:v>
                </c:pt>
                <c:pt idx="300">
                  <c:v>60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40</c:v>
                </c:pt>
                <c:pt idx="305">
                  <c:v>45</c:v>
                </c:pt>
                <c:pt idx="306">
                  <c:v>60</c:v>
                </c:pt>
                <c:pt idx="307">
                  <c:v>50</c:v>
                </c:pt>
                <c:pt idx="308">
                  <c:v>60</c:v>
                </c:pt>
                <c:pt idx="309">
                  <c:v>55.000000000000007</c:v>
                </c:pt>
                <c:pt idx="310">
                  <c:v>50</c:v>
                </c:pt>
                <c:pt idx="311">
                  <c:v>50</c:v>
                </c:pt>
                <c:pt idx="312">
                  <c:v>60</c:v>
                </c:pt>
                <c:pt idx="313">
                  <c:v>65</c:v>
                </c:pt>
                <c:pt idx="314">
                  <c:v>50</c:v>
                </c:pt>
                <c:pt idx="315">
                  <c:v>45.000000000000007</c:v>
                </c:pt>
                <c:pt idx="316">
                  <c:v>40</c:v>
                </c:pt>
                <c:pt idx="317">
                  <c:v>40</c:v>
                </c:pt>
                <c:pt idx="318">
                  <c:v>50</c:v>
                </c:pt>
                <c:pt idx="319">
                  <c:v>55.000000000000007</c:v>
                </c:pt>
                <c:pt idx="320">
                  <c:v>50</c:v>
                </c:pt>
                <c:pt idx="321">
                  <c:v>45.000000000000007</c:v>
                </c:pt>
                <c:pt idx="322">
                  <c:v>40</c:v>
                </c:pt>
                <c:pt idx="323">
                  <c:v>40</c:v>
                </c:pt>
                <c:pt idx="324">
                  <c:v>50</c:v>
                </c:pt>
                <c:pt idx="325">
                  <c:v>55.000000000000007</c:v>
                </c:pt>
                <c:pt idx="326">
                  <c:v>50</c:v>
                </c:pt>
                <c:pt idx="327">
                  <c:v>45.000000000000007</c:v>
                </c:pt>
                <c:pt idx="328">
                  <c:v>40</c:v>
                </c:pt>
                <c:pt idx="329">
                  <c:v>40</c:v>
                </c:pt>
                <c:pt idx="330">
                  <c:v>50</c:v>
                </c:pt>
                <c:pt idx="331">
                  <c:v>55.000000000000007</c:v>
                </c:pt>
                <c:pt idx="332">
                  <c:v>50</c:v>
                </c:pt>
                <c:pt idx="333">
                  <c:v>45.000000000000007</c:v>
                </c:pt>
                <c:pt idx="334">
                  <c:v>40</c:v>
                </c:pt>
                <c:pt idx="335">
                  <c:v>40</c:v>
                </c:pt>
                <c:pt idx="336">
                  <c:v>50</c:v>
                </c:pt>
                <c:pt idx="337">
                  <c:v>55.000000000000007</c:v>
                </c:pt>
                <c:pt idx="338">
                  <c:v>60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60</c:v>
                </c:pt>
                <c:pt idx="343">
                  <c:v>64.999999999999986</c:v>
                </c:pt>
                <c:pt idx="344">
                  <c:v>60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60</c:v>
                </c:pt>
                <c:pt idx="349">
                  <c:v>64.999999999999986</c:v>
                </c:pt>
                <c:pt idx="350">
                  <c:v>60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60</c:v>
                </c:pt>
                <c:pt idx="355">
                  <c:v>64.999999999999986</c:v>
                </c:pt>
                <c:pt idx="356">
                  <c:v>20</c:v>
                </c:pt>
                <c:pt idx="357">
                  <c:v>30</c:v>
                </c:pt>
                <c:pt idx="358">
                  <c:v>30</c:v>
                </c:pt>
                <c:pt idx="359">
                  <c:v>35</c:v>
                </c:pt>
                <c:pt idx="360">
                  <c:v>40</c:v>
                </c:pt>
                <c:pt idx="361">
                  <c:v>35</c:v>
                </c:pt>
                <c:pt idx="362">
                  <c:v>25</c:v>
                </c:pt>
                <c:pt idx="363">
                  <c:v>35</c:v>
                </c:pt>
                <c:pt idx="364">
                  <c:v>35</c:v>
                </c:pt>
                <c:pt idx="365">
                  <c:v>35</c:v>
                </c:pt>
                <c:pt idx="366">
                  <c:v>40</c:v>
                </c:pt>
                <c:pt idx="367">
                  <c:v>35</c:v>
                </c:pt>
                <c:pt idx="368">
                  <c:v>30</c:v>
                </c:pt>
                <c:pt idx="369">
                  <c:v>40</c:v>
                </c:pt>
                <c:pt idx="370">
                  <c:v>30</c:v>
                </c:pt>
                <c:pt idx="371">
                  <c:v>35</c:v>
                </c:pt>
                <c:pt idx="372">
                  <c:v>40</c:v>
                </c:pt>
                <c:pt idx="373">
                  <c:v>35</c:v>
                </c:pt>
                <c:pt idx="374">
                  <c:v>20</c:v>
                </c:pt>
                <c:pt idx="375">
                  <c:v>30.000000000000004</c:v>
                </c:pt>
                <c:pt idx="376">
                  <c:v>24.999999999999996</c:v>
                </c:pt>
                <c:pt idx="377">
                  <c:v>30.000000000000004</c:v>
                </c:pt>
                <c:pt idx="378">
                  <c:v>35</c:v>
                </c:pt>
                <c:pt idx="379">
                  <c:v>30.000000000000004</c:v>
                </c:pt>
                <c:pt idx="380">
                  <c:v>20</c:v>
                </c:pt>
                <c:pt idx="381">
                  <c:v>30.000000000000004</c:v>
                </c:pt>
                <c:pt idx="382">
                  <c:v>24.999999999999996</c:v>
                </c:pt>
                <c:pt idx="383">
                  <c:v>35</c:v>
                </c:pt>
                <c:pt idx="384">
                  <c:v>50</c:v>
                </c:pt>
                <c:pt idx="385">
                  <c:v>45</c:v>
                </c:pt>
                <c:pt idx="386">
                  <c:v>45</c:v>
                </c:pt>
                <c:pt idx="387">
                  <c:v>50</c:v>
                </c:pt>
                <c:pt idx="388">
                  <c:v>45</c:v>
                </c:pt>
                <c:pt idx="389">
                  <c:v>45</c:v>
                </c:pt>
                <c:pt idx="390">
                  <c:v>50</c:v>
                </c:pt>
                <c:pt idx="391">
                  <c:v>55.000000000000007</c:v>
                </c:pt>
                <c:pt idx="392">
                  <c:v>45</c:v>
                </c:pt>
                <c:pt idx="393">
                  <c:v>50</c:v>
                </c:pt>
                <c:pt idx="394">
                  <c:v>45</c:v>
                </c:pt>
                <c:pt idx="395">
                  <c:v>45</c:v>
                </c:pt>
                <c:pt idx="396">
                  <c:v>50</c:v>
                </c:pt>
                <c:pt idx="397">
                  <c:v>60</c:v>
                </c:pt>
                <c:pt idx="398">
                  <c:v>50</c:v>
                </c:pt>
                <c:pt idx="399">
                  <c:v>55.000000000000007</c:v>
                </c:pt>
                <c:pt idx="400">
                  <c:v>50</c:v>
                </c:pt>
                <c:pt idx="401">
                  <c:v>50</c:v>
                </c:pt>
                <c:pt idx="402">
                  <c:v>55.000000000000007</c:v>
                </c:pt>
                <c:pt idx="403">
                  <c:v>60</c:v>
                </c:pt>
                <c:pt idx="404">
                  <c:v>55.000000000000007</c:v>
                </c:pt>
                <c:pt idx="405">
                  <c:v>55.000000000000007</c:v>
                </c:pt>
                <c:pt idx="406">
                  <c:v>60</c:v>
                </c:pt>
                <c:pt idx="407">
                  <c:v>60</c:v>
                </c:pt>
                <c:pt idx="408">
                  <c:v>55.000000000000007</c:v>
                </c:pt>
                <c:pt idx="409">
                  <c:v>50</c:v>
                </c:pt>
                <c:pt idx="410">
                  <c:v>40</c:v>
                </c:pt>
                <c:pt idx="411">
                  <c:v>40</c:v>
                </c:pt>
                <c:pt idx="412">
                  <c:v>45</c:v>
                </c:pt>
                <c:pt idx="413">
                  <c:v>45</c:v>
                </c:pt>
                <c:pt idx="414">
                  <c:v>40</c:v>
                </c:pt>
                <c:pt idx="415">
                  <c:v>50</c:v>
                </c:pt>
                <c:pt idx="416">
                  <c:v>40</c:v>
                </c:pt>
                <c:pt idx="417">
                  <c:v>40</c:v>
                </c:pt>
                <c:pt idx="418">
                  <c:v>65</c:v>
                </c:pt>
                <c:pt idx="419">
                  <c:v>65</c:v>
                </c:pt>
                <c:pt idx="420">
                  <c:v>60</c:v>
                </c:pt>
                <c:pt idx="421">
                  <c:v>70</c:v>
                </c:pt>
                <c:pt idx="422">
                  <c:v>60</c:v>
                </c:pt>
                <c:pt idx="423">
                  <c:v>60</c:v>
                </c:pt>
                <c:pt idx="424">
                  <c:v>65</c:v>
                </c:pt>
                <c:pt idx="425">
                  <c:v>65</c:v>
                </c:pt>
                <c:pt idx="426">
                  <c:v>60</c:v>
                </c:pt>
                <c:pt idx="427">
                  <c:v>70</c:v>
                </c:pt>
                <c:pt idx="428">
                  <c:v>45</c:v>
                </c:pt>
                <c:pt idx="429">
                  <c:v>45</c:v>
                </c:pt>
                <c:pt idx="430">
                  <c:v>35</c:v>
                </c:pt>
                <c:pt idx="431">
                  <c:v>40</c:v>
                </c:pt>
                <c:pt idx="432">
                  <c:v>54.999999999999993</c:v>
                </c:pt>
                <c:pt idx="433">
                  <c:v>45</c:v>
                </c:pt>
                <c:pt idx="434">
                  <c:v>45</c:v>
                </c:pt>
                <c:pt idx="435">
                  <c:v>45</c:v>
                </c:pt>
                <c:pt idx="436">
                  <c:v>35</c:v>
                </c:pt>
                <c:pt idx="437">
                  <c:v>40</c:v>
                </c:pt>
                <c:pt idx="438">
                  <c:v>54.999999999999993</c:v>
                </c:pt>
                <c:pt idx="439">
                  <c:v>45</c:v>
                </c:pt>
                <c:pt idx="440">
                  <c:v>50</c:v>
                </c:pt>
                <c:pt idx="441">
                  <c:v>50</c:v>
                </c:pt>
                <c:pt idx="442">
                  <c:v>40</c:v>
                </c:pt>
                <c:pt idx="443">
                  <c:v>45</c:v>
                </c:pt>
                <c:pt idx="444">
                  <c:v>60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40</c:v>
                </c:pt>
                <c:pt idx="449">
                  <c:v>45</c:v>
                </c:pt>
                <c:pt idx="450">
                  <c:v>60</c:v>
                </c:pt>
                <c:pt idx="451">
                  <c:v>50</c:v>
                </c:pt>
                <c:pt idx="452">
                  <c:v>60</c:v>
                </c:pt>
                <c:pt idx="453">
                  <c:v>60.000000000000007</c:v>
                </c:pt>
                <c:pt idx="454">
                  <c:v>55.000000000000007</c:v>
                </c:pt>
                <c:pt idx="455">
                  <c:v>55.000000000000007</c:v>
                </c:pt>
                <c:pt idx="456">
                  <c:v>65</c:v>
                </c:pt>
                <c:pt idx="457">
                  <c:v>70</c:v>
                </c:pt>
                <c:pt idx="458">
                  <c:v>65</c:v>
                </c:pt>
                <c:pt idx="459">
                  <c:v>60.000000000000007</c:v>
                </c:pt>
                <c:pt idx="460">
                  <c:v>55.000000000000007</c:v>
                </c:pt>
                <c:pt idx="461">
                  <c:v>55.000000000000007</c:v>
                </c:pt>
                <c:pt idx="462">
                  <c:v>65</c:v>
                </c:pt>
                <c:pt idx="463">
                  <c:v>70</c:v>
                </c:pt>
                <c:pt idx="464">
                  <c:v>65</c:v>
                </c:pt>
                <c:pt idx="465">
                  <c:v>60.000000000000007</c:v>
                </c:pt>
                <c:pt idx="466">
                  <c:v>55.000000000000007</c:v>
                </c:pt>
                <c:pt idx="467">
                  <c:v>55.000000000000007</c:v>
                </c:pt>
                <c:pt idx="468">
                  <c:v>65</c:v>
                </c:pt>
                <c:pt idx="469">
                  <c:v>70</c:v>
                </c:pt>
                <c:pt idx="470">
                  <c:v>65</c:v>
                </c:pt>
                <c:pt idx="471">
                  <c:v>60.000000000000007</c:v>
                </c:pt>
                <c:pt idx="472">
                  <c:v>55.000000000000007</c:v>
                </c:pt>
                <c:pt idx="473">
                  <c:v>55.000000000000007</c:v>
                </c:pt>
                <c:pt idx="474">
                  <c:v>65</c:v>
                </c:pt>
                <c:pt idx="475">
                  <c:v>70</c:v>
                </c:pt>
                <c:pt idx="476">
                  <c:v>65</c:v>
                </c:pt>
                <c:pt idx="477">
                  <c:v>50</c:v>
                </c:pt>
                <c:pt idx="478">
                  <c:v>45</c:v>
                </c:pt>
                <c:pt idx="479">
                  <c:v>45</c:v>
                </c:pt>
                <c:pt idx="480">
                  <c:v>54.999999999999993</c:v>
                </c:pt>
                <c:pt idx="481">
                  <c:v>60</c:v>
                </c:pt>
                <c:pt idx="482">
                  <c:v>60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60</c:v>
                </c:pt>
                <c:pt idx="487">
                  <c:v>64.999999999999986</c:v>
                </c:pt>
                <c:pt idx="488">
                  <c:v>70</c:v>
                </c:pt>
                <c:pt idx="489">
                  <c:v>60.000000000000007</c:v>
                </c:pt>
                <c:pt idx="490">
                  <c:v>60.000000000000007</c:v>
                </c:pt>
                <c:pt idx="491">
                  <c:v>60.000000000000007</c:v>
                </c:pt>
                <c:pt idx="492">
                  <c:v>70</c:v>
                </c:pt>
                <c:pt idx="493">
                  <c:v>75</c:v>
                </c:pt>
                <c:pt idx="494">
                  <c:v>70</c:v>
                </c:pt>
                <c:pt idx="495">
                  <c:v>60.000000000000007</c:v>
                </c:pt>
                <c:pt idx="496">
                  <c:v>60.000000000000007</c:v>
                </c:pt>
                <c:pt idx="497">
                  <c:v>60.000000000000007</c:v>
                </c:pt>
                <c:pt idx="498">
                  <c:v>70</c:v>
                </c:pt>
                <c:pt idx="499">
                  <c:v>75</c:v>
                </c:pt>
                <c:pt idx="500">
                  <c:v>35</c:v>
                </c:pt>
                <c:pt idx="501">
                  <c:v>45</c:v>
                </c:pt>
                <c:pt idx="502">
                  <c:v>45</c:v>
                </c:pt>
                <c:pt idx="503">
                  <c:v>45</c:v>
                </c:pt>
                <c:pt idx="504">
                  <c:v>50</c:v>
                </c:pt>
                <c:pt idx="505">
                  <c:v>45</c:v>
                </c:pt>
                <c:pt idx="506">
                  <c:v>35</c:v>
                </c:pt>
                <c:pt idx="507">
                  <c:v>45</c:v>
                </c:pt>
                <c:pt idx="508">
                  <c:v>45</c:v>
                </c:pt>
                <c:pt idx="509">
                  <c:v>45</c:v>
                </c:pt>
                <c:pt idx="510">
                  <c:v>50</c:v>
                </c:pt>
                <c:pt idx="511">
                  <c:v>45</c:v>
                </c:pt>
                <c:pt idx="512">
                  <c:v>45</c:v>
                </c:pt>
                <c:pt idx="513">
                  <c:v>54.999999999999993</c:v>
                </c:pt>
                <c:pt idx="514">
                  <c:v>54.999999999999993</c:v>
                </c:pt>
                <c:pt idx="515">
                  <c:v>54.999999999999993</c:v>
                </c:pt>
                <c:pt idx="516">
                  <c:v>60</c:v>
                </c:pt>
                <c:pt idx="517">
                  <c:v>54.999999999999993</c:v>
                </c:pt>
                <c:pt idx="518">
                  <c:v>60</c:v>
                </c:pt>
                <c:pt idx="519">
                  <c:v>65</c:v>
                </c:pt>
                <c:pt idx="520">
                  <c:v>65</c:v>
                </c:pt>
                <c:pt idx="521">
                  <c:v>60</c:v>
                </c:pt>
                <c:pt idx="522">
                  <c:v>65</c:v>
                </c:pt>
                <c:pt idx="523">
                  <c:v>80</c:v>
                </c:pt>
                <c:pt idx="524">
                  <c:v>60</c:v>
                </c:pt>
                <c:pt idx="525">
                  <c:v>65</c:v>
                </c:pt>
                <c:pt idx="526">
                  <c:v>65</c:v>
                </c:pt>
                <c:pt idx="527">
                  <c:v>60</c:v>
                </c:pt>
                <c:pt idx="528">
                  <c:v>65</c:v>
                </c:pt>
                <c:pt idx="529">
                  <c:v>80</c:v>
                </c:pt>
                <c:pt idx="530">
                  <c:v>60</c:v>
                </c:pt>
                <c:pt idx="531">
                  <c:v>65</c:v>
                </c:pt>
                <c:pt idx="532">
                  <c:v>65</c:v>
                </c:pt>
                <c:pt idx="533">
                  <c:v>60</c:v>
                </c:pt>
                <c:pt idx="534">
                  <c:v>65</c:v>
                </c:pt>
                <c:pt idx="535">
                  <c:v>80</c:v>
                </c:pt>
                <c:pt idx="536">
                  <c:v>60</c:v>
                </c:pt>
                <c:pt idx="537">
                  <c:v>65</c:v>
                </c:pt>
                <c:pt idx="538">
                  <c:v>65</c:v>
                </c:pt>
                <c:pt idx="539">
                  <c:v>60</c:v>
                </c:pt>
                <c:pt idx="540">
                  <c:v>65</c:v>
                </c:pt>
                <c:pt idx="541">
                  <c:v>80</c:v>
                </c:pt>
                <c:pt idx="542">
                  <c:v>65</c:v>
                </c:pt>
                <c:pt idx="543">
                  <c:v>70</c:v>
                </c:pt>
                <c:pt idx="544">
                  <c:v>65</c:v>
                </c:pt>
                <c:pt idx="545">
                  <c:v>65</c:v>
                </c:pt>
                <c:pt idx="546">
                  <c:v>75</c:v>
                </c:pt>
                <c:pt idx="547">
                  <c:v>80</c:v>
                </c:pt>
                <c:pt idx="548">
                  <c:v>60.000000000000007</c:v>
                </c:pt>
                <c:pt idx="549">
                  <c:v>65.000000000000014</c:v>
                </c:pt>
                <c:pt idx="550">
                  <c:v>60.000000000000007</c:v>
                </c:pt>
                <c:pt idx="551">
                  <c:v>60.000000000000007</c:v>
                </c:pt>
                <c:pt idx="552">
                  <c:v>70</c:v>
                </c:pt>
                <c:pt idx="553">
                  <c:v>75.000000000000014</c:v>
                </c:pt>
                <c:pt idx="554">
                  <c:v>60.000000000000007</c:v>
                </c:pt>
                <c:pt idx="555">
                  <c:v>65.000000000000014</c:v>
                </c:pt>
                <c:pt idx="556">
                  <c:v>60.000000000000007</c:v>
                </c:pt>
                <c:pt idx="557">
                  <c:v>60.000000000000007</c:v>
                </c:pt>
                <c:pt idx="558">
                  <c:v>70</c:v>
                </c:pt>
                <c:pt idx="559">
                  <c:v>75.000000000000014</c:v>
                </c:pt>
                <c:pt idx="560">
                  <c:v>60.000000000000007</c:v>
                </c:pt>
                <c:pt idx="561">
                  <c:v>65.000000000000014</c:v>
                </c:pt>
                <c:pt idx="562">
                  <c:v>60.000000000000007</c:v>
                </c:pt>
                <c:pt idx="563">
                  <c:v>60.000000000000007</c:v>
                </c:pt>
                <c:pt idx="564">
                  <c:v>70</c:v>
                </c:pt>
                <c:pt idx="565">
                  <c:v>75.000000000000014</c:v>
                </c:pt>
                <c:pt idx="566">
                  <c:v>60.000000000000007</c:v>
                </c:pt>
                <c:pt idx="567">
                  <c:v>65.000000000000014</c:v>
                </c:pt>
                <c:pt idx="568">
                  <c:v>60.000000000000007</c:v>
                </c:pt>
                <c:pt idx="569">
                  <c:v>60.000000000000007</c:v>
                </c:pt>
                <c:pt idx="570">
                  <c:v>70</c:v>
                </c:pt>
                <c:pt idx="571">
                  <c:v>75.000000000000014</c:v>
                </c:pt>
                <c:pt idx="572">
                  <c:v>30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45</c:v>
                </c:pt>
                <c:pt idx="577">
                  <c:v>40</c:v>
                </c:pt>
                <c:pt idx="578">
                  <c:v>30</c:v>
                </c:pt>
                <c:pt idx="579">
                  <c:v>40</c:v>
                </c:pt>
                <c:pt idx="580">
                  <c:v>40</c:v>
                </c:pt>
                <c:pt idx="581">
                  <c:v>40</c:v>
                </c:pt>
                <c:pt idx="582">
                  <c:v>45</c:v>
                </c:pt>
                <c:pt idx="583">
                  <c:v>40</c:v>
                </c:pt>
                <c:pt idx="584">
                  <c:v>40</c:v>
                </c:pt>
                <c:pt idx="585">
                  <c:v>49.999999999999993</c:v>
                </c:pt>
                <c:pt idx="586">
                  <c:v>54.999999999999993</c:v>
                </c:pt>
                <c:pt idx="587">
                  <c:v>54.999999999999993</c:v>
                </c:pt>
                <c:pt idx="588">
                  <c:v>60</c:v>
                </c:pt>
                <c:pt idx="589">
                  <c:v>54.999999999999993</c:v>
                </c:pt>
                <c:pt idx="590">
                  <c:v>60</c:v>
                </c:pt>
                <c:pt idx="591">
                  <c:v>65</c:v>
                </c:pt>
                <c:pt idx="592">
                  <c:v>65</c:v>
                </c:pt>
                <c:pt idx="593">
                  <c:v>60</c:v>
                </c:pt>
                <c:pt idx="594">
                  <c:v>65</c:v>
                </c:pt>
                <c:pt idx="595">
                  <c:v>80</c:v>
                </c:pt>
                <c:pt idx="596">
                  <c:v>60</c:v>
                </c:pt>
                <c:pt idx="597">
                  <c:v>65</c:v>
                </c:pt>
                <c:pt idx="598">
                  <c:v>65</c:v>
                </c:pt>
                <c:pt idx="599">
                  <c:v>60</c:v>
                </c:pt>
                <c:pt idx="600">
                  <c:v>65</c:v>
                </c:pt>
                <c:pt idx="601">
                  <c:v>80</c:v>
                </c:pt>
                <c:pt idx="602">
                  <c:v>60</c:v>
                </c:pt>
                <c:pt idx="603">
                  <c:v>65</c:v>
                </c:pt>
                <c:pt idx="604">
                  <c:v>65</c:v>
                </c:pt>
                <c:pt idx="605">
                  <c:v>65</c:v>
                </c:pt>
                <c:pt idx="606">
                  <c:v>70</c:v>
                </c:pt>
                <c:pt idx="607">
                  <c:v>85.000000000000014</c:v>
                </c:pt>
                <c:pt idx="608">
                  <c:v>65</c:v>
                </c:pt>
                <c:pt idx="609">
                  <c:v>70</c:v>
                </c:pt>
                <c:pt idx="610">
                  <c:v>70</c:v>
                </c:pt>
                <c:pt idx="611">
                  <c:v>65</c:v>
                </c:pt>
                <c:pt idx="612">
                  <c:v>70</c:v>
                </c:pt>
                <c:pt idx="613">
                  <c:v>85.000000000000014</c:v>
                </c:pt>
                <c:pt idx="614">
                  <c:v>70</c:v>
                </c:pt>
                <c:pt idx="615">
                  <c:v>75.000000000000014</c:v>
                </c:pt>
                <c:pt idx="616">
                  <c:v>70</c:v>
                </c:pt>
                <c:pt idx="617">
                  <c:v>70</c:v>
                </c:pt>
                <c:pt idx="618">
                  <c:v>75</c:v>
                </c:pt>
                <c:pt idx="619">
                  <c:v>80</c:v>
                </c:pt>
                <c:pt idx="620">
                  <c:v>65.000000000000014</c:v>
                </c:pt>
                <c:pt idx="621">
                  <c:v>70.000000000000014</c:v>
                </c:pt>
                <c:pt idx="622">
                  <c:v>65.000000000000014</c:v>
                </c:pt>
                <c:pt idx="623">
                  <c:v>65.000000000000014</c:v>
                </c:pt>
                <c:pt idx="624">
                  <c:v>75.000000000000014</c:v>
                </c:pt>
                <c:pt idx="625">
                  <c:v>70</c:v>
                </c:pt>
                <c:pt idx="626">
                  <c:v>55.000000000000007</c:v>
                </c:pt>
                <c:pt idx="627">
                  <c:v>60.000000000000007</c:v>
                </c:pt>
                <c:pt idx="628">
                  <c:v>55.000000000000007</c:v>
                </c:pt>
                <c:pt idx="629">
                  <c:v>55.000000000000007</c:v>
                </c:pt>
                <c:pt idx="630">
                  <c:v>65</c:v>
                </c:pt>
                <c:pt idx="631">
                  <c:v>70</c:v>
                </c:pt>
                <c:pt idx="632">
                  <c:v>55.000000000000007</c:v>
                </c:pt>
                <c:pt idx="633">
                  <c:v>60.000000000000007</c:v>
                </c:pt>
                <c:pt idx="634">
                  <c:v>55.000000000000007</c:v>
                </c:pt>
                <c:pt idx="635">
                  <c:v>65.000000000000014</c:v>
                </c:pt>
                <c:pt idx="636">
                  <c:v>75.000000000000014</c:v>
                </c:pt>
                <c:pt idx="637">
                  <c:v>80.000000000000014</c:v>
                </c:pt>
                <c:pt idx="638">
                  <c:v>65.000000000000014</c:v>
                </c:pt>
                <c:pt idx="639">
                  <c:v>70.000000000000014</c:v>
                </c:pt>
                <c:pt idx="640">
                  <c:v>65.000000000000014</c:v>
                </c:pt>
                <c:pt idx="641">
                  <c:v>65.000000000000014</c:v>
                </c:pt>
                <c:pt idx="642">
                  <c:v>75.000000000000014</c:v>
                </c:pt>
                <c:pt idx="643">
                  <c:v>80.000000000000014</c:v>
                </c:pt>
                <c:pt idx="644">
                  <c:v>40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55.000000000000007</c:v>
                </c:pt>
                <c:pt idx="649">
                  <c:v>50</c:v>
                </c:pt>
                <c:pt idx="650">
                  <c:v>40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55.000000000000007</c:v>
                </c:pt>
                <c:pt idx="655">
                  <c:v>50</c:v>
                </c:pt>
                <c:pt idx="656">
                  <c:v>50</c:v>
                </c:pt>
                <c:pt idx="657">
                  <c:v>60</c:v>
                </c:pt>
                <c:pt idx="658">
                  <c:v>64.999999999999986</c:v>
                </c:pt>
                <c:pt idx="659">
                  <c:v>64.999999999999986</c:v>
                </c:pt>
                <c:pt idx="660">
                  <c:v>70</c:v>
                </c:pt>
                <c:pt idx="661">
                  <c:v>64.999999999999986</c:v>
                </c:pt>
                <c:pt idx="662">
                  <c:v>70</c:v>
                </c:pt>
                <c:pt idx="663">
                  <c:v>75</c:v>
                </c:pt>
                <c:pt idx="664">
                  <c:v>75</c:v>
                </c:pt>
                <c:pt idx="665">
                  <c:v>60</c:v>
                </c:pt>
                <c:pt idx="666">
                  <c:v>65</c:v>
                </c:pt>
                <c:pt idx="667">
                  <c:v>80</c:v>
                </c:pt>
                <c:pt idx="668">
                  <c:v>60</c:v>
                </c:pt>
                <c:pt idx="669">
                  <c:v>65</c:v>
                </c:pt>
                <c:pt idx="670">
                  <c:v>65</c:v>
                </c:pt>
                <c:pt idx="671">
                  <c:v>60</c:v>
                </c:pt>
                <c:pt idx="672">
                  <c:v>65</c:v>
                </c:pt>
                <c:pt idx="673">
                  <c:v>80</c:v>
                </c:pt>
                <c:pt idx="674">
                  <c:v>75</c:v>
                </c:pt>
                <c:pt idx="675">
                  <c:v>80</c:v>
                </c:pt>
                <c:pt idx="676">
                  <c:v>80</c:v>
                </c:pt>
                <c:pt idx="677">
                  <c:v>80</c:v>
                </c:pt>
                <c:pt idx="678">
                  <c:v>85.000000000000014</c:v>
                </c:pt>
                <c:pt idx="679">
                  <c:v>100</c:v>
                </c:pt>
                <c:pt idx="680">
                  <c:v>80</c:v>
                </c:pt>
                <c:pt idx="681">
                  <c:v>85.000000000000014</c:v>
                </c:pt>
                <c:pt idx="682">
                  <c:v>85.000000000000014</c:v>
                </c:pt>
                <c:pt idx="683">
                  <c:v>80</c:v>
                </c:pt>
                <c:pt idx="684">
                  <c:v>85.000000000000014</c:v>
                </c:pt>
                <c:pt idx="685">
                  <c:v>100</c:v>
                </c:pt>
                <c:pt idx="686">
                  <c:v>85.000000000000014</c:v>
                </c:pt>
                <c:pt idx="687">
                  <c:v>80.000000000000014</c:v>
                </c:pt>
                <c:pt idx="688">
                  <c:v>75.000000000000014</c:v>
                </c:pt>
                <c:pt idx="689">
                  <c:v>75.000000000000014</c:v>
                </c:pt>
                <c:pt idx="690">
                  <c:v>75</c:v>
                </c:pt>
                <c:pt idx="691">
                  <c:v>80</c:v>
                </c:pt>
                <c:pt idx="692">
                  <c:v>70.000000000000014</c:v>
                </c:pt>
                <c:pt idx="693">
                  <c:v>75.000000000000028</c:v>
                </c:pt>
                <c:pt idx="694">
                  <c:v>70.000000000000014</c:v>
                </c:pt>
                <c:pt idx="695">
                  <c:v>70.000000000000014</c:v>
                </c:pt>
                <c:pt idx="696">
                  <c:v>80.000000000000014</c:v>
                </c:pt>
                <c:pt idx="697">
                  <c:v>65</c:v>
                </c:pt>
                <c:pt idx="698">
                  <c:v>60.000000000000007</c:v>
                </c:pt>
                <c:pt idx="699">
                  <c:v>65.000000000000014</c:v>
                </c:pt>
                <c:pt idx="700">
                  <c:v>60.000000000000007</c:v>
                </c:pt>
                <c:pt idx="701">
                  <c:v>60.000000000000007</c:v>
                </c:pt>
                <c:pt idx="702">
                  <c:v>70</c:v>
                </c:pt>
                <c:pt idx="703">
                  <c:v>75.000000000000014</c:v>
                </c:pt>
                <c:pt idx="704">
                  <c:v>60.000000000000007</c:v>
                </c:pt>
                <c:pt idx="705">
                  <c:v>65.000000000000014</c:v>
                </c:pt>
                <c:pt idx="706">
                  <c:v>60.000000000000007</c:v>
                </c:pt>
                <c:pt idx="707">
                  <c:v>70.000000000000014</c:v>
                </c:pt>
                <c:pt idx="708">
                  <c:v>90.000000000000014</c:v>
                </c:pt>
                <c:pt idx="709">
                  <c:v>95.000000000000014</c:v>
                </c:pt>
                <c:pt idx="710">
                  <c:v>80.000000000000014</c:v>
                </c:pt>
                <c:pt idx="711">
                  <c:v>85.000000000000014</c:v>
                </c:pt>
                <c:pt idx="712">
                  <c:v>80.000000000000014</c:v>
                </c:pt>
                <c:pt idx="713">
                  <c:v>80.000000000000014</c:v>
                </c:pt>
                <c:pt idx="714">
                  <c:v>90.000000000000014</c:v>
                </c:pt>
                <c:pt idx="715">
                  <c:v>95.000000000000014</c:v>
                </c:pt>
                <c:pt idx="716">
                  <c:v>45</c:v>
                </c:pt>
                <c:pt idx="717">
                  <c:v>45</c:v>
                </c:pt>
                <c:pt idx="718">
                  <c:v>35</c:v>
                </c:pt>
                <c:pt idx="719">
                  <c:v>40</c:v>
                </c:pt>
                <c:pt idx="720">
                  <c:v>55.000000000000007</c:v>
                </c:pt>
                <c:pt idx="721">
                  <c:v>45</c:v>
                </c:pt>
                <c:pt idx="722">
                  <c:v>45</c:v>
                </c:pt>
                <c:pt idx="723">
                  <c:v>45</c:v>
                </c:pt>
                <c:pt idx="724">
                  <c:v>35</c:v>
                </c:pt>
                <c:pt idx="725">
                  <c:v>40</c:v>
                </c:pt>
                <c:pt idx="726">
                  <c:v>55.000000000000007</c:v>
                </c:pt>
                <c:pt idx="727">
                  <c:v>45</c:v>
                </c:pt>
                <c:pt idx="728">
                  <c:v>45</c:v>
                </c:pt>
                <c:pt idx="729">
                  <c:v>45</c:v>
                </c:pt>
                <c:pt idx="730">
                  <c:v>35</c:v>
                </c:pt>
                <c:pt idx="731">
                  <c:v>40</c:v>
                </c:pt>
                <c:pt idx="732">
                  <c:v>55.000000000000007</c:v>
                </c:pt>
                <c:pt idx="733">
                  <c:v>45</c:v>
                </c:pt>
                <c:pt idx="734">
                  <c:v>45</c:v>
                </c:pt>
                <c:pt idx="735">
                  <c:v>45</c:v>
                </c:pt>
                <c:pt idx="736">
                  <c:v>35</c:v>
                </c:pt>
                <c:pt idx="737">
                  <c:v>40</c:v>
                </c:pt>
                <c:pt idx="738">
                  <c:v>55.000000000000007</c:v>
                </c:pt>
                <c:pt idx="739">
                  <c:v>45</c:v>
                </c:pt>
                <c:pt idx="740">
                  <c:v>55.000000000000007</c:v>
                </c:pt>
                <c:pt idx="741">
                  <c:v>55.000000000000007</c:v>
                </c:pt>
                <c:pt idx="742">
                  <c:v>50</c:v>
                </c:pt>
                <c:pt idx="743">
                  <c:v>50</c:v>
                </c:pt>
                <c:pt idx="744">
                  <c:v>60</c:v>
                </c:pt>
                <c:pt idx="745">
                  <c:v>65</c:v>
                </c:pt>
                <c:pt idx="746">
                  <c:v>60</c:v>
                </c:pt>
                <c:pt idx="747">
                  <c:v>55.000000000000007</c:v>
                </c:pt>
                <c:pt idx="748">
                  <c:v>50</c:v>
                </c:pt>
                <c:pt idx="749">
                  <c:v>50</c:v>
                </c:pt>
                <c:pt idx="750">
                  <c:v>65</c:v>
                </c:pt>
                <c:pt idx="751">
                  <c:v>70</c:v>
                </c:pt>
                <c:pt idx="752">
                  <c:v>65</c:v>
                </c:pt>
                <c:pt idx="753">
                  <c:v>60.000000000000007</c:v>
                </c:pt>
                <c:pt idx="754">
                  <c:v>55.000000000000007</c:v>
                </c:pt>
                <c:pt idx="755">
                  <c:v>55.000000000000007</c:v>
                </c:pt>
                <c:pt idx="756">
                  <c:v>65</c:v>
                </c:pt>
                <c:pt idx="757">
                  <c:v>70</c:v>
                </c:pt>
                <c:pt idx="758">
                  <c:v>65</c:v>
                </c:pt>
                <c:pt idx="759">
                  <c:v>60.000000000000007</c:v>
                </c:pt>
                <c:pt idx="760">
                  <c:v>55.000000000000007</c:v>
                </c:pt>
                <c:pt idx="761">
                  <c:v>45</c:v>
                </c:pt>
                <c:pt idx="762">
                  <c:v>55.000000000000007</c:v>
                </c:pt>
                <c:pt idx="763">
                  <c:v>60.000000000000007</c:v>
                </c:pt>
                <c:pt idx="764">
                  <c:v>55.000000000000007</c:v>
                </c:pt>
                <c:pt idx="765">
                  <c:v>50.000000000000014</c:v>
                </c:pt>
                <c:pt idx="766">
                  <c:v>45</c:v>
                </c:pt>
                <c:pt idx="767">
                  <c:v>45</c:v>
                </c:pt>
                <c:pt idx="768">
                  <c:v>55.000000000000007</c:v>
                </c:pt>
                <c:pt idx="769">
                  <c:v>60.000000000000007</c:v>
                </c:pt>
                <c:pt idx="770">
                  <c:v>60.000000000000007</c:v>
                </c:pt>
                <c:pt idx="771">
                  <c:v>50.000000000000014</c:v>
                </c:pt>
                <c:pt idx="772">
                  <c:v>50.000000000000014</c:v>
                </c:pt>
                <c:pt idx="773">
                  <c:v>50.000000000000014</c:v>
                </c:pt>
                <c:pt idx="774">
                  <c:v>60.000000000000007</c:v>
                </c:pt>
                <c:pt idx="775">
                  <c:v>65</c:v>
                </c:pt>
                <c:pt idx="776">
                  <c:v>60.000000000000007</c:v>
                </c:pt>
                <c:pt idx="777">
                  <c:v>50.000000000000014</c:v>
                </c:pt>
                <c:pt idx="778">
                  <c:v>50.000000000000014</c:v>
                </c:pt>
                <c:pt idx="779">
                  <c:v>50.000000000000014</c:v>
                </c:pt>
                <c:pt idx="780">
                  <c:v>65</c:v>
                </c:pt>
                <c:pt idx="781">
                  <c:v>70</c:v>
                </c:pt>
                <c:pt idx="782">
                  <c:v>65</c:v>
                </c:pt>
                <c:pt idx="783">
                  <c:v>55.000000000000007</c:v>
                </c:pt>
                <c:pt idx="784">
                  <c:v>55.000000000000007</c:v>
                </c:pt>
                <c:pt idx="785">
                  <c:v>55.000000000000007</c:v>
                </c:pt>
                <c:pt idx="786">
                  <c:v>65</c:v>
                </c:pt>
                <c:pt idx="787">
                  <c:v>70</c:v>
                </c:pt>
                <c:pt idx="788">
                  <c:v>35</c:v>
                </c:pt>
                <c:pt idx="789">
                  <c:v>35</c:v>
                </c:pt>
                <c:pt idx="790">
                  <c:v>25</c:v>
                </c:pt>
                <c:pt idx="791">
                  <c:v>30.000000000000004</c:v>
                </c:pt>
                <c:pt idx="792">
                  <c:v>44.999999999999993</c:v>
                </c:pt>
                <c:pt idx="793">
                  <c:v>35</c:v>
                </c:pt>
                <c:pt idx="794">
                  <c:v>35</c:v>
                </c:pt>
                <c:pt idx="795">
                  <c:v>35</c:v>
                </c:pt>
                <c:pt idx="796">
                  <c:v>25</c:v>
                </c:pt>
                <c:pt idx="797">
                  <c:v>30.000000000000004</c:v>
                </c:pt>
                <c:pt idx="798">
                  <c:v>44.999999999999993</c:v>
                </c:pt>
                <c:pt idx="799">
                  <c:v>35</c:v>
                </c:pt>
                <c:pt idx="800">
                  <c:v>40</c:v>
                </c:pt>
                <c:pt idx="801">
                  <c:v>40</c:v>
                </c:pt>
                <c:pt idx="802">
                  <c:v>30.000000000000004</c:v>
                </c:pt>
                <c:pt idx="803">
                  <c:v>35</c:v>
                </c:pt>
                <c:pt idx="804">
                  <c:v>50</c:v>
                </c:pt>
                <c:pt idx="805">
                  <c:v>40</c:v>
                </c:pt>
                <c:pt idx="806">
                  <c:v>40</c:v>
                </c:pt>
                <c:pt idx="807">
                  <c:v>40</c:v>
                </c:pt>
                <c:pt idx="808">
                  <c:v>30.000000000000004</c:v>
                </c:pt>
                <c:pt idx="809">
                  <c:v>35</c:v>
                </c:pt>
                <c:pt idx="810">
                  <c:v>50</c:v>
                </c:pt>
                <c:pt idx="811">
                  <c:v>40</c:v>
                </c:pt>
                <c:pt idx="812">
                  <c:v>50</c:v>
                </c:pt>
                <c:pt idx="813">
                  <c:v>45.000000000000007</c:v>
                </c:pt>
                <c:pt idx="814">
                  <c:v>40</c:v>
                </c:pt>
                <c:pt idx="815">
                  <c:v>40</c:v>
                </c:pt>
                <c:pt idx="816">
                  <c:v>54.999999999999993</c:v>
                </c:pt>
                <c:pt idx="817">
                  <c:v>60</c:v>
                </c:pt>
                <c:pt idx="818">
                  <c:v>45</c:v>
                </c:pt>
                <c:pt idx="819">
                  <c:v>40.000000000000007</c:v>
                </c:pt>
                <c:pt idx="820">
                  <c:v>35</c:v>
                </c:pt>
                <c:pt idx="821">
                  <c:v>35</c:v>
                </c:pt>
                <c:pt idx="822">
                  <c:v>50</c:v>
                </c:pt>
                <c:pt idx="823">
                  <c:v>55.000000000000007</c:v>
                </c:pt>
                <c:pt idx="824">
                  <c:v>50</c:v>
                </c:pt>
                <c:pt idx="825">
                  <c:v>45.000000000000007</c:v>
                </c:pt>
                <c:pt idx="826">
                  <c:v>40</c:v>
                </c:pt>
                <c:pt idx="827">
                  <c:v>40</c:v>
                </c:pt>
                <c:pt idx="828">
                  <c:v>50</c:v>
                </c:pt>
                <c:pt idx="829">
                  <c:v>55.000000000000007</c:v>
                </c:pt>
                <c:pt idx="830">
                  <c:v>50</c:v>
                </c:pt>
                <c:pt idx="831">
                  <c:v>45.000000000000007</c:v>
                </c:pt>
                <c:pt idx="832">
                  <c:v>40</c:v>
                </c:pt>
                <c:pt idx="833">
                  <c:v>35</c:v>
                </c:pt>
                <c:pt idx="834">
                  <c:v>45</c:v>
                </c:pt>
                <c:pt idx="835">
                  <c:v>50</c:v>
                </c:pt>
                <c:pt idx="836">
                  <c:v>45</c:v>
                </c:pt>
                <c:pt idx="837">
                  <c:v>40.000000000000007</c:v>
                </c:pt>
                <c:pt idx="838">
                  <c:v>25</c:v>
                </c:pt>
                <c:pt idx="839">
                  <c:v>25</c:v>
                </c:pt>
                <c:pt idx="840">
                  <c:v>35</c:v>
                </c:pt>
                <c:pt idx="841">
                  <c:v>40</c:v>
                </c:pt>
                <c:pt idx="842">
                  <c:v>44.999999999999993</c:v>
                </c:pt>
                <c:pt idx="843">
                  <c:v>35</c:v>
                </c:pt>
                <c:pt idx="844">
                  <c:v>35</c:v>
                </c:pt>
                <c:pt idx="845">
                  <c:v>35</c:v>
                </c:pt>
                <c:pt idx="846">
                  <c:v>44.999999999999993</c:v>
                </c:pt>
                <c:pt idx="847">
                  <c:v>49.999999999999986</c:v>
                </c:pt>
                <c:pt idx="848">
                  <c:v>50</c:v>
                </c:pt>
                <c:pt idx="849">
                  <c:v>40</c:v>
                </c:pt>
                <c:pt idx="850">
                  <c:v>40</c:v>
                </c:pt>
                <c:pt idx="851">
                  <c:v>40</c:v>
                </c:pt>
                <c:pt idx="852">
                  <c:v>54.999999999999993</c:v>
                </c:pt>
                <c:pt idx="853">
                  <c:v>59.999999999999986</c:v>
                </c:pt>
                <c:pt idx="854">
                  <c:v>54.999999999999993</c:v>
                </c:pt>
                <c:pt idx="855">
                  <c:v>45</c:v>
                </c:pt>
                <c:pt idx="856">
                  <c:v>45</c:v>
                </c:pt>
                <c:pt idx="857">
                  <c:v>45</c:v>
                </c:pt>
                <c:pt idx="858">
                  <c:v>54.999999999999993</c:v>
                </c:pt>
                <c:pt idx="859">
                  <c:v>59.999999999999986</c:v>
                </c:pt>
                <c:pt idx="860">
                  <c:v>35</c:v>
                </c:pt>
                <c:pt idx="861">
                  <c:v>45</c:v>
                </c:pt>
                <c:pt idx="862">
                  <c:v>45</c:v>
                </c:pt>
                <c:pt idx="863">
                  <c:v>45</c:v>
                </c:pt>
                <c:pt idx="864">
                  <c:v>50</c:v>
                </c:pt>
                <c:pt idx="865">
                  <c:v>45</c:v>
                </c:pt>
                <c:pt idx="866">
                  <c:v>35</c:v>
                </c:pt>
                <c:pt idx="867">
                  <c:v>45</c:v>
                </c:pt>
                <c:pt idx="868">
                  <c:v>45</c:v>
                </c:pt>
                <c:pt idx="869">
                  <c:v>45</c:v>
                </c:pt>
                <c:pt idx="870">
                  <c:v>50</c:v>
                </c:pt>
                <c:pt idx="871">
                  <c:v>45</c:v>
                </c:pt>
                <c:pt idx="872">
                  <c:v>35</c:v>
                </c:pt>
                <c:pt idx="873">
                  <c:v>45</c:v>
                </c:pt>
                <c:pt idx="874">
                  <c:v>45</c:v>
                </c:pt>
                <c:pt idx="875">
                  <c:v>45</c:v>
                </c:pt>
                <c:pt idx="876">
                  <c:v>50</c:v>
                </c:pt>
                <c:pt idx="877">
                  <c:v>45</c:v>
                </c:pt>
                <c:pt idx="878">
                  <c:v>45</c:v>
                </c:pt>
                <c:pt idx="879">
                  <c:v>45</c:v>
                </c:pt>
                <c:pt idx="880">
                  <c:v>45</c:v>
                </c:pt>
                <c:pt idx="881">
                  <c:v>40</c:v>
                </c:pt>
                <c:pt idx="882">
                  <c:v>45</c:v>
                </c:pt>
                <c:pt idx="883">
                  <c:v>60</c:v>
                </c:pt>
                <c:pt idx="884">
                  <c:v>40</c:v>
                </c:pt>
                <c:pt idx="885">
                  <c:v>45</c:v>
                </c:pt>
                <c:pt idx="886">
                  <c:v>45</c:v>
                </c:pt>
                <c:pt idx="887">
                  <c:v>40</c:v>
                </c:pt>
                <c:pt idx="888">
                  <c:v>45</c:v>
                </c:pt>
                <c:pt idx="889">
                  <c:v>60</c:v>
                </c:pt>
                <c:pt idx="890">
                  <c:v>40</c:v>
                </c:pt>
                <c:pt idx="891">
                  <c:v>45</c:v>
                </c:pt>
                <c:pt idx="892">
                  <c:v>45</c:v>
                </c:pt>
                <c:pt idx="893">
                  <c:v>40</c:v>
                </c:pt>
                <c:pt idx="894">
                  <c:v>45</c:v>
                </c:pt>
                <c:pt idx="895">
                  <c:v>60</c:v>
                </c:pt>
                <c:pt idx="896">
                  <c:v>40</c:v>
                </c:pt>
                <c:pt idx="897">
                  <c:v>45</c:v>
                </c:pt>
                <c:pt idx="898">
                  <c:v>45</c:v>
                </c:pt>
                <c:pt idx="899">
                  <c:v>40</c:v>
                </c:pt>
                <c:pt idx="900">
                  <c:v>45</c:v>
                </c:pt>
                <c:pt idx="901">
                  <c:v>60</c:v>
                </c:pt>
                <c:pt idx="902">
                  <c:v>45</c:v>
                </c:pt>
                <c:pt idx="903">
                  <c:v>55.000000000000007</c:v>
                </c:pt>
                <c:pt idx="904">
                  <c:v>50</c:v>
                </c:pt>
                <c:pt idx="905">
                  <c:v>45</c:v>
                </c:pt>
                <c:pt idx="906">
                  <c:v>54.999999999999993</c:v>
                </c:pt>
                <c:pt idx="907">
                  <c:v>60</c:v>
                </c:pt>
                <c:pt idx="908">
                  <c:v>45</c:v>
                </c:pt>
                <c:pt idx="909">
                  <c:v>50</c:v>
                </c:pt>
                <c:pt idx="910">
                  <c:v>45</c:v>
                </c:pt>
                <c:pt idx="911">
                  <c:v>45</c:v>
                </c:pt>
                <c:pt idx="912">
                  <c:v>54.999999999999993</c:v>
                </c:pt>
                <c:pt idx="913">
                  <c:v>60</c:v>
                </c:pt>
                <c:pt idx="914">
                  <c:v>45</c:v>
                </c:pt>
                <c:pt idx="915">
                  <c:v>50</c:v>
                </c:pt>
                <c:pt idx="916">
                  <c:v>45</c:v>
                </c:pt>
                <c:pt idx="917">
                  <c:v>45</c:v>
                </c:pt>
                <c:pt idx="918">
                  <c:v>54.999999999999993</c:v>
                </c:pt>
                <c:pt idx="919">
                  <c:v>60</c:v>
                </c:pt>
                <c:pt idx="920">
                  <c:v>40</c:v>
                </c:pt>
                <c:pt idx="921">
                  <c:v>45.000000000000007</c:v>
                </c:pt>
                <c:pt idx="922">
                  <c:v>40</c:v>
                </c:pt>
                <c:pt idx="923">
                  <c:v>40</c:v>
                </c:pt>
                <c:pt idx="924">
                  <c:v>54.999999999999993</c:v>
                </c:pt>
                <c:pt idx="925">
                  <c:v>60</c:v>
                </c:pt>
                <c:pt idx="926">
                  <c:v>45</c:v>
                </c:pt>
                <c:pt idx="927">
                  <c:v>50</c:v>
                </c:pt>
                <c:pt idx="928">
                  <c:v>45</c:v>
                </c:pt>
                <c:pt idx="929">
                  <c:v>45</c:v>
                </c:pt>
                <c:pt idx="930">
                  <c:v>54.999999999999993</c:v>
                </c:pt>
                <c:pt idx="931">
                  <c:v>60</c:v>
                </c:pt>
                <c:pt idx="932">
                  <c:v>20</c:v>
                </c:pt>
                <c:pt idx="933">
                  <c:v>30</c:v>
                </c:pt>
                <c:pt idx="934">
                  <c:v>30</c:v>
                </c:pt>
                <c:pt idx="935">
                  <c:v>35</c:v>
                </c:pt>
                <c:pt idx="936">
                  <c:v>40</c:v>
                </c:pt>
                <c:pt idx="937">
                  <c:v>35</c:v>
                </c:pt>
                <c:pt idx="938">
                  <c:v>25</c:v>
                </c:pt>
                <c:pt idx="939">
                  <c:v>35</c:v>
                </c:pt>
                <c:pt idx="940">
                  <c:v>35</c:v>
                </c:pt>
                <c:pt idx="941">
                  <c:v>35</c:v>
                </c:pt>
                <c:pt idx="942">
                  <c:v>40</c:v>
                </c:pt>
                <c:pt idx="943">
                  <c:v>35</c:v>
                </c:pt>
                <c:pt idx="944">
                  <c:v>30</c:v>
                </c:pt>
                <c:pt idx="945">
                  <c:v>40</c:v>
                </c:pt>
                <c:pt idx="946">
                  <c:v>30</c:v>
                </c:pt>
                <c:pt idx="947">
                  <c:v>35</c:v>
                </c:pt>
                <c:pt idx="948">
                  <c:v>40</c:v>
                </c:pt>
                <c:pt idx="949">
                  <c:v>35</c:v>
                </c:pt>
                <c:pt idx="950">
                  <c:v>20</c:v>
                </c:pt>
                <c:pt idx="951">
                  <c:v>25.000000000000007</c:v>
                </c:pt>
                <c:pt idx="952">
                  <c:v>19.999999999999996</c:v>
                </c:pt>
                <c:pt idx="953">
                  <c:v>25.000000000000007</c:v>
                </c:pt>
                <c:pt idx="954">
                  <c:v>30</c:v>
                </c:pt>
                <c:pt idx="955">
                  <c:v>25.000000000000007</c:v>
                </c:pt>
                <c:pt idx="956">
                  <c:v>14.999999999999996</c:v>
                </c:pt>
                <c:pt idx="957">
                  <c:v>25.000000000000007</c:v>
                </c:pt>
                <c:pt idx="958">
                  <c:v>19.999999999999996</c:v>
                </c:pt>
                <c:pt idx="959">
                  <c:v>30.000000000000004</c:v>
                </c:pt>
                <c:pt idx="960">
                  <c:v>45</c:v>
                </c:pt>
                <c:pt idx="961">
                  <c:v>40</c:v>
                </c:pt>
                <c:pt idx="962">
                  <c:v>40</c:v>
                </c:pt>
                <c:pt idx="963">
                  <c:v>45</c:v>
                </c:pt>
                <c:pt idx="964">
                  <c:v>40</c:v>
                </c:pt>
                <c:pt idx="965">
                  <c:v>40</c:v>
                </c:pt>
                <c:pt idx="966">
                  <c:v>45</c:v>
                </c:pt>
                <c:pt idx="967">
                  <c:v>50</c:v>
                </c:pt>
                <c:pt idx="968">
                  <c:v>40</c:v>
                </c:pt>
                <c:pt idx="969">
                  <c:v>45</c:v>
                </c:pt>
                <c:pt idx="970">
                  <c:v>40</c:v>
                </c:pt>
                <c:pt idx="971">
                  <c:v>40</c:v>
                </c:pt>
                <c:pt idx="972">
                  <c:v>45</c:v>
                </c:pt>
                <c:pt idx="973">
                  <c:v>54.999999999999993</c:v>
                </c:pt>
                <c:pt idx="974">
                  <c:v>45</c:v>
                </c:pt>
                <c:pt idx="975">
                  <c:v>55.000000000000007</c:v>
                </c:pt>
                <c:pt idx="976">
                  <c:v>50</c:v>
                </c:pt>
                <c:pt idx="977">
                  <c:v>45</c:v>
                </c:pt>
                <c:pt idx="978">
                  <c:v>50</c:v>
                </c:pt>
                <c:pt idx="979">
                  <c:v>54.999999999999993</c:v>
                </c:pt>
                <c:pt idx="980">
                  <c:v>50</c:v>
                </c:pt>
                <c:pt idx="981">
                  <c:v>50</c:v>
                </c:pt>
                <c:pt idx="982">
                  <c:v>54.999999999999993</c:v>
                </c:pt>
                <c:pt idx="983">
                  <c:v>54.999999999999993</c:v>
                </c:pt>
                <c:pt idx="984">
                  <c:v>50</c:v>
                </c:pt>
                <c:pt idx="985">
                  <c:v>45</c:v>
                </c:pt>
                <c:pt idx="986">
                  <c:v>35</c:v>
                </c:pt>
                <c:pt idx="987">
                  <c:v>35</c:v>
                </c:pt>
                <c:pt idx="988">
                  <c:v>40</c:v>
                </c:pt>
                <c:pt idx="989">
                  <c:v>40</c:v>
                </c:pt>
                <c:pt idx="990">
                  <c:v>35</c:v>
                </c:pt>
                <c:pt idx="991">
                  <c:v>45</c:v>
                </c:pt>
                <c:pt idx="992">
                  <c:v>30.000000000000004</c:v>
                </c:pt>
                <c:pt idx="993">
                  <c:v>30.000000000000004</c:v>
                </c:pt>
                <c:pt idx="994">
                  <c:v>55.000000000000007</c:v>
                </c:pt>
                <c:pt idx="995">
                  <c:v>55.000000000000007</c:v>
                </c:pt>
                <c:pt idx="996">
                  <c:v>54.999999999999993</c:v>
                </c:pt>
                <c:pt idx="997">
                  <c:v>65</c:v>
                </c:pt>
                <c:pt idx="998">
                  <c:v>54.999999999999993</c:v>
                </c:pt>
                <c:pt idx="999">
                  <c:v>54.999999999999993</c:v>
                </c:pt>
                <c:pt idx="1000">
                  <c:v>60</c:v>
                </c:pt>
                <c:pt idx="1001">
                  <c:v>60</c:v>
                </c:pt>
                <c:pt idx="1002">
                  <c:v>54.999999999999993</c:v>
                </c:pt>
                <c:pt idx="1003">
                  <c:v>65</c:v>
                </c:pt>
                <c:pt idx="1004">
                  <c:v>35</c:v>
                </c:pt>
                <c:pt idx="1005">
                  <c:v>35</c:v>
                </c:pt>
                <c:pt idx="1006">
                  <c:v>25</c:v>
                </c:pt>
                <c:pt idx="1007">
                  <c:v>30.000000000000004</c:v>
                </c:pt>
                <c:pt idx="1008">
                  <c:v>44.999999999999993</c:v>
                </c:pt>
                <c:pt idx="1009">
                  <c:v>35</c:v>
                </c:pt>
                <c:pt idx="1010">
                  <c:v>35</c:v>
                </c:pt>
                <c:pt idx="1011">
                  <c:v>35</c:v>
                </c:pt>
                <c:pt idx="1012">
                  <c:v>25</c:v>
                </c:pt>
                <c:pt idx="1013">
                  <c:v>30.000000000000004</c:v>
                </c:pt>
                <c:pt idx="1014">
                  <c:v>44.999999999999993</c:v>
                </c:pt>
                <c:pt idx="1015">
                  <c:v>35</c:v>
                </c:pt>
                <c:pt idx="1016">
                  <c:v>40</c:v>
                </c:pt>
                <c:pt idx="1017">
                  <c:v>40</c:v>
                </c:pt>
                <c:pt idx="1018">
                  <c:v>30.000000000000004</c:v>
                </c:pt>
                <c:pt idx="1019">
                  <c:v>35</c:v>
                </c:pt>
                <c:pt idx="1020">
                  <c:v>50</c:v>
                </c:pt>
                <c:pt idx="1021">
                  <c:v>40</c:v>
                </c:pt>
                <c:pt idx="1022">
                  <c:v>40</c:v>
                </c:pt>
                <c:pt idx="1023">
                  <c:v>35</c:v>
                </c:pt>
                <c:pt idx="1024">
                  <c:v>25.000000000000007</c:v>
                </c:pt>
                <c:pt idx="1025">
                  <c:v>30</c:v>
                </c:pt>
                <c:pt idx="1026">
                  <c:v>45</c:v>
                </c:pt>
                <c:pt idx="1027">
                  <c:v>35</c:v>
                </c:pt>
                <c:pt idx="1028">
                  <c:v>45</c:v>
                </c:pt>
                <c:pt idx="1029">
                  <c:v>40.000000000000007</c:v>
                </c:pt>
                <c:pt idx="1030">
                  <c:v>35</c:v>
                </c:pt>
                <c:pt idx="1031">
                  <c:v>35</c:v>
                </c:pt>
                <c:pt idx="1032">
                  <c:v>49.999999999999993</c:v>
                </c:pt>
                <c:pt idx="1033">
                  <c:v>54.999999999999993</c:v>
                </c:pt>
                <c:pt idx="1034">
                  <c:v>40</c:v>
                </c:pt>
                <c:pt idx="1035">
                  <c:v>35.000000000000007</c:v>
                </c:pt>
                <c:pt idx="1036">
                  <c:v>30.000000000000004</c:v>
                </c:pt>
                <c:pt idx="1037">
                  <c:v>30.000000000000004</c:v>
                </c:pt>
                <c:pt idx="1038">
                  <c:v>45</c:v>
                </c:pt>
                <c:pt idx="1039">
                  <c:v>50</c:v>
                </c:pt>
                <c:pt idx="1040">
                  <c:v>45</c:v>
                </c:pt>
                <c:pt idx="1041">
                  <c:v>40.000000000000007</c:v>
                </c:pt>
                <c:pt idx="1042">
                  <c:v>35</c:v>
                </c:pt>
                <c:pt idx="1043">
                  <c:v>35</c:v>
                </c:pt>
                <c:pt idx="1044">
                  <c:v>45</c:v>
                </c:pt>
                <c:pt idx="1045">
                  <c:v>50</c:v>
                </c:pt>
                <c:pt idx="1046">
                  <c:v>45</c:v>
                </c:pt>
                <c:pt idx="1047">
                  <c:v>45.000000000000007</c:v>
                </c:pt>
                <c:pt idx="1048">
                  <c:v>40</c:v>
                </c:pt>
                <c:pt idx="1049">
                  <c:v>30.000000000000004</c:v>
                </c:pt>
                <c:pt idx="1050">
                  <c:v>40</c:v>
                </c:pt>
                <c:pt idx="1051">
                  <c:v>45</c:v>
                </c:pt>
                <c:pt idx="1052">
                  <c:v>40</c:v>
                </c:pt>
                <c:pt idx="1053">
                  <c:v>35.000000000000007</c:v>
                </c:pt>
                <c:pt idx="1054">
                  <c:v>20</c:v>
                </c:pt>
                <c:pt idx="1055">
                  <c:v>20</c:v>
                </c:pt>
                <c:pt idx="1056">
                  <c:v>30</c:v>
                </c:pt>
                <c:pt idx="1057">
                  <c:v>35</c:v>
                </c:pt>
                <c:pt idx="1058">
                  <c:v>40</c:v>
                </c:pt>
                <c:pt idx="1059">
                  <c:v>30</c:v>
                </c:pt>
                <c:pt idx="1060">
                  <c:v>30</c:v>
                </c:pt>
                <c:pt idx="1061">
                  <c:v>30</c:v>
                </c:pt>
                <c:pt idx="1062">
                  <c:v>40</c:v>
                </c:pt>
                <c:pt idx="1063">
                  <c:v>44.999999999999993</c:v>
                </c:pt>
                <c:pt idx="1064">
                  <c:v>40</c:v>
                </c:pt>
                <c:pt idx="1065">
                  <c:v>30.000000000000004</c:v>
                </c:pt>
                <c:pt idx="1066">
                  <c:v>30.000000000000004</c:v>
                </c:pt>
                <c:pt idx="1067">
                  <c:v>30.000000000000004</c:v>
                </c:pt>
                <c:pt idx="1068">
                  <c:v>49.999999999999993</c:v>
                </c:pt>
                <c:pt idx="1069">
                  <c:v>54.999999999999986</c:v>
                </c:pt>
                <c:pt idx="1070">
                  <c:v>49.999999999999993</c:v>
                </c:pt>
                <c:pt idx="1071">
                  <c:v>40</c:v>
                </c:pt>
                <c:pt idx="1072">
                  <c:v>40</c:v>
                </c:pt>
                <c:pt idx="1073">
                  <c:v>40</c:v>
                </c:pt>
                <c:pt idx="1074">
                  <c:v>49.999999999999993</c:v>
                </c:pt>
                <c:pt idx="1075">
                  <c:v>54.999999999999986</c:v>
                </c:pt>
                <c:pt idx="1076">
                  <c:v>20</c:v>
                </c:pt>
                <c:pt idx="1077">
                  <c:v>30</c:v>
                </c:pt>
                <c:pt idx="1078">
                  <c:v>30</c:v>
                </c:pt>
                <c:pt idx="1079">
                  <c:v>35</c:v>
                </c:pt>
                <c:pt idx="1080">
                  <c:v>40</c:v>
                </c:pt>
                <c:pt idx="1081">
                  <c:v>35</c:v>
                </c:pt>
                <c:pt idx="1082">
                  <c:v>25</c:v>
                </c:pt>
                <c:pt idx="1083">
                  <c:v>35</c:v>
                </c:pt>
                <c:pt idx="1084">
                  <c:v>35</c:v>
                </c:pt>
                <c:pt idx="1085">
                  <c:v>35</c:v>
                </c:pt>
                <c:pt idx="1086">
                  <c:v>40</c:v>
                </c:pt>
                <c:pt idx="1087">
                  <c:v>35</c:v>
                </c:pt>
                <c:pt idx="1088">
                  <c:v>30</c:v>
                </c:pt>
                <c:pt idx="1089">
                  <c:v>40</c:v>
                </c:pt>
                <c:pt idx="1090">
                  <c:v>30</c:v>
                </c:pt>
                <c:pt idx="1091">
                  <c:v>35</c:v>
                </c:pt>
                <c:pt idx="1092">
                  <c:v>40</c:v>
                </c:pt>
                <c:pt idx="1093">
                  <c:v>35</c:v>
                </c:pt>
                <c:pt idx="1094">
                  <c:v>20</c:v>
                </c:pt>
                <c:pt idx="1095">
                  <c:v>20.000000000000007</c:v>
                </c:pt>
                <c:pt idx="1096">
                  <c:v>14.999999999999996</c:v>
                </c:pt>
                <c:pt idx="1097">
                  <c:v>20.000000000000007</c:v>
                </c:pt>
                <c:pt idx="1098">
                  <c:v>25</c:v>
                </c:pt>
                <c:pt idx="1099">
                  <c:v>20.000000000000007</c:v>
                </c:pt>
                <c:pt idx="1100">
                  <c:v>9.9999999999999964</c:v>
                </c:pt>
                <c:pt idx="1101">
                  <c:v>20.000000000000007</c:v>
                </c:pt>
                <c:pt idx="1102">
                  <c:v>14.999999999999996</c:v>
                </c:pt>
                <c:pt idx="1103">
                  <c:v>35</c:v>
                </c:pt>
                <c:pt idx="1104">
                  <c:v>50</c:v>
                </c:pt>
                <c:pt idx="1105">
                  <c:v>45</c:v>
                </c:pt>
                <c:pt idx="1106">
                  <c:v>45</c:v>
                </c:pt>
                <c:pt idx="1107">
                  <c:v>50</c:v>
                </c:pt>
                <c:pt idx="1108">
                  <c:v>45</c:v>
                </c:pt>
                <c:pt idx="1109">
                  <c:v>45</c:v>
                </c:pt>
                <c:pt idx="1110">
                  <c:v>50</c:v>
                </c:pt>
                <c:pt idx="1111">
                  <c:v>55.000000000000007</c:v>
                </c:pt>
                <c:pt idx="1112">
                  <c:v>45</c:v>
                </c:pt>
                <c:pt idx="1113">
                  <c:v>50</c:v>
                </c:pt>
                <c:pt idx="1114">
                  <c:v>45</c:v>
                </c:pt>
                <c:pt idx="1115">
                  <c:v>45</c:v>
                </c:pt>
                <c:pt idx="1116">
                  <c:v>50</c:v>
                </c:pt>
                <c:pt idx="1117">
                  <c:v>60</c:v>
                </c:pt>
                <c:pt idx="1118">
                  <c:v>40</c:v>
                </c:pt>
                <c:pt idx="1119">
                  <c:v>55.000000000000007</c:v>
                </c:pt>
                <c:pt idx="1120">
                  <c:v>55.000000000000007</c:v>
                </c:pt>
                <c:pt idx="1121">
                  <c:v>50</c:v>
                </c:pt>
                <c:pt idx="1122">
                  <c:v>55.000000000000007</c:v>
                </c:pt>
                <c:pt idx="1123">
                  <c:v>60</c:v>
                </c:pt>
                <c:pt idx="1124">
                  <c:v>55.000000000000007</c:v>
                </c:pt>
                <c:pt idx="1125">
                  <c:v>55.000000000000007</c:v>
                </c:pt>
                <c:pt idx="1126">
                  <c:v>60</c:v>
                </c:pt>
                <c:pt idx="1127">
                  <c:v>60</c:v>
                </c:pt>
                <c:pt idx="1128">
                  <c:v>45</c:v>
                </c:pt>
                <c:pt idx="1129">
                  <c:v>40</c:v>
                </c:pt>
                <c:pt idx="1130">
                  <c:v>30.000000000000004</c:v>
                </c:pt>
                <c:pt idx="1131">
                  <c:v>30.000000000000004</c:v>
                </c:pt>
                <c:pt idx="1132">
                  <c:v>35</c:v>
                </c:pt>
                <c:pt idx="1133">
                  <c:v>35</c:v>
                </c:pt>
                <c:pt idx="1134">
                  <c:v>30.000000000000004</c:v>
                </c:pt>
                <c:pt idx="1135">
                  <c:v>40</c:v>
                </c:pt>
                <c:pt idx="1136">
                  <c:v>20.000000000000004</c:v>
                </c:pt>
                <c:pt idx="1137">
                  <c:v>20.000000000000004</c:v>
                </c:pt>
                <c:pt idx="1138">
                  <c:v>45.000000000000007</c:v>
                </c:pt>
                <c:pt idx="1139">
                  <c:v>45.000000000000007</c:v>
                </c:pt>
                <c:pt idx="1140">
                  <c:v>49.999999999999993</c:v>
                </c:pt>
                <c:pt idx="1141">
                  <c:v>60</c:v>
                </c:pt>
                <c:pt idx="1142">
                  <c:v>60</c:v>
                </c:pt>
                <c:pt idx="1143">
                  <c:v>60</c:v>
                </c:pt>
                <c:pt idx="1144">
                  <c:v>65</c:v>
                </c:pt>
                <c:pt idx="1145">
                  <c:v>65</c:v>
                </c:pt>
                <c:pt idx="1146">
                  <c:v>60</c:v>
                </c:pt>
                <c:pt idx="1147">
                  <c:v>70</c:v>
                </c:pt>
                <c:pt idx="1148">
                  <c:v>40</c:v>
                </c:pt>
                <c:pt idx="1149">
                  <c:v>40</c:v>
                </c:pt>
                <c:pt idx="1150">
                  <c:v>30.000000000000004</c:v>
                </c:pt>
                <c:pt idx="1151">
                  <c:v>35</c:v>
                </c:pt>
                <c:pt idx="1152">
                  <c:v>50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30.000000000000004</c:v>
                </c:pt>
                <c:pt idx="1157">
                  <c:v>35</c:v>
                </c:pt>
                <c:pt idx="1158">
                  <c:v>50</c:v>
                </c:pt>
                <c:pt idx="1159">
                  <c:v>40</c:v>
                </c:pt>
                <c:pt idx="1160">
                  <c:v>40</c:v>
                </c:pt>
                <c:pt idx="1161">
                  <c:v>40</c:v>
                </c:pt>
                <c:pt idx="1162">
                  <c:v>30.000000000000004</c:v>
                </c:pt>
                <c:pt idx="1163">
                  <c:v>35</c:v>
                </c:pt>
                <c:pt idx="1164">
                  <c:v>50</c:v>
                </c:pt>
                <c:pt idx="1165">
                  <c:v>40</c:v>
                </c:pt>
                <c:pt idx="1166">
                  <c:v>40</c:v>
                </c:pt>
                <c:pt idx="1167">
                  <c:v>40</c:v>
                </c:pt>
                <c:pt idx="1168">
                  <c:v>30.000000000000004</c:v>
                </c:pt>
                <c:pt idx="1169">
                  <c:v>35</c:v>
                </c:pt>
                <c:pt idx="1170">
                  <c:v>50</c:v>
                </c:pt>
                <c:pt idx="1171">
                  <c:v>40</c:v>
                </c:pt>
                <c:pt idx="1172">
                  <c:v>54.999999999999993</c:v>
                </c:pt>
                <c:pt idx="1173">
                  <c:v>50</c:v>
                </c:pt>
                <c:pt idx="1174">
                  <c:v>45</c:v>
                </c:pt>
                <c:pt idx="1175">
                  <c:v>45</c:v>
                </c:pt>
                <c:pt idx="1176">
                  <c:v>54.999999999999993</c:v>
                </c:pt>
                <c:pt idx="1177">
                  <c:v>60</c:v>
                </c:pt>
                <c:pt idx="1178">
                  <c:v>54.999999999999993</c:v>
                </c:pt>
                <c:pt idx="1179">
                  <c:v>50</c:v>
                </c:pt>
                <c:pt idx="1180">
                  <c:v>45</c:v>
                </c:pt>
                <c:pt idx="1181">
                  <c:v>45</c:v>
                </c:pt>
                <c:pt idx="1182">
                  <c:v>54.999999999999993</c:v>
                </c:pt>
                <c:pt idx="1183">
                  <c:v>60</c:v>
                </c:pt>
                <c:pt idx="1184">
                  <c:v>54.999999999999993</c:v>
                </c:pt>
                <c:pt idx="1185">
                  <c:v>50</c:v>
                </c:pt>
                <c:pt idx="1186">
                  <c:v>45</c:v>
                </c:pt>
                <c:pt idx="1187">
                  <c:v>45</c:v>
                </c:pt>
                <c:pt idx="1188">
                  <c:v>54.999999999999993</c:v>
                </c:pt>
                <c:pt idx="1189">
                  <c:v>60</c:v>
                </c:pt>
                <c:pt idx="1190">
                  <c:v>54.999999999999993</c:v>
                </c:pt>
                <c:pt idx="1191">
                  <c:v>50</c:v>
                </c:pt>
                <c:pt idx="1192">
                  <c:v>45</c:v>
                </c:pt>
                <c:pt idx="1193">
                  <c:v>45</c:v>
                </c:pt>
                <c:pt idx="1194">
                  <c:v>54.999999999999993</c:v>
                </c:pt>
                <c:pt idx="1195">
                  <c:v>60</c:v>
                </c:pt>
                <c:pt idx="1196">
                  <c:v>54.999999999999993</c:v>
                </c:pt>
                <c:pt idx="1197">
                  <c:v>50</c:v>
                </c:pt>
                <c:pt idx="1198">
                  <c:v>45</c:v>
                </c:pt>
                <c:pt idx="1199">
                  <c:v>45</c:v>
                </c:pt>
                <c:pt idx="1200">
                  <c:v>54.999999999999993</c:v>
                </c:pt>
                <c:pt idx="1201">
                  <c:v>60</c:v>
                </c:pt>
                <c:pt idx="1202">
                  <c:v>60</c:v>
                </c:pt>
                <c:pt idx="1203">
                  <c:v>55.000000000000007</c:v>
                </c:pt>
                <c:pt idx="1204">
                  <c:v>55.000000000000007</c:v>
                </c:pt>
                <c:pt idx="1205">
                  <c:v>55.000000000000007</c:v>
                </c:pt>
                <c:pt idx="1206">
                  <c:v>65</c:v>
                </c:pt>
                <c:pt idx="1207">
                  <c:v>70</c:v>
                </c:pt>
                <c:pt idx="1208">
                  <c:v>65</c:v>
                </c:pt>
                <c:pt idx="1209">
                  <c:v>55.000000000000007</c:v>
                </c:pt>
                <c:pt idx="1210">
                  <c:v>55.000000000000007</c:v>
                </c:pt>
                <c:pt idx="1211">
                  <c:v>55.000000000000007</c:v>
                </c:pt>
                <c:pt idx="1212">
                  <c:v>65</c:v>
                </c:pt>
                <c:pt idx="1213">
                  <c:v>70</c:v>
                </c:pt>
                <c:pt idx="1214">
                  <c:v>65</c:v>
                </c:pt>
                <c:pt idx="1215">
                  <c:v>55.000000000000007</c:v>
                </c:pt>
                <c:pt idx="1216">
                  <c:v>55.000000000000007</c:v>
                </c:pt>
                <c:pt idx="1217">
                  <c:v>55.000000000000007</c:v>
                </c:pt>
                <c:pt idx="1218">
                  <c:v>65</c:v>
                </c:pt>
                <c:pt idx="1219">
                  <c:v>70</c:v>
                </c:pt>
                <c:pt idx="1220">
                  <c:v>35</c:v>
                </c:pt>
                <c:pt idx="1221">
                  <c:v>45</c:v>
                </c:pt>
                <c:pt idx="1222">
                  <c:v>45</c:v>
                </c:pt>
                <c:pt idx="1223">
                  <c:v>45</c:v>
                </c:pt>
                <c:pt idx="1224">
                  <c:v>55.000000000000007</c:v>
                </c:pt>
                <c:pt idx="1225">
                  <c:v>55.000000000000007</c:v>
                </c:pt>
                <c:pt idx="1226">
                  <c:v>55.000000000000007</c:v>
                </c:pt>
                <c:pt idx="1227">
                  <c:v>45</c:v>
                </c:pt>
                <c:pt idx="1228">
                  <c:v>49.999999999999993</c:v>
                </c:pt>
                <c:pt idx="1229">
                  <c:v>65.000000000000014</c:v>
                </c:pt>
                <c:pt idx="1230">
                  <c:v>55.000000000000007</c:v>
                </c:pt>
                <c:pt idx="1231">
                  <c:v>55.000000000000007</c:v>
                </c:pt>
                <c:pt idx="1232">
                  <c:v>55.000000000000007</c:v>
                </c:pt>
                <c:pt idx="1233">
                  <c:v>45</c:v>
                </c:pt>
                <c:pt idx="1234">
                  <c:v>49.999999999999993</c:v>
                </c:pt>
                <c:pt idx="1235">
                  <c:v>65.000000000000014</c:v>
                </c:pt>
                <c:pt idx="1236">
                  <c:v>55.000000000000007</c:v>
                </c:pt>
                <c:pt idx="1237">
                  <c:v>55.000000000000007</c:v>
                </c:pt>
                <c:pt idx="1238">
                  <c:v>55.000000000000007</c:v>
                </c:pt>
                <c:pt idx="1239">
                  <c:v>45</c:v>
                </c:pt>
                <c:pt idx="1240">
                  <c:v>49.999999999999993</c:v>
                </c:pt>
                <c:pt idx="1241">
                  <c:v>60.000000000000007</c:v>
                </c:pt>
                <c:pt idx="1242">
                  <c:v>50</c:v>
                </c:pt>
                <c:pt idx="1243">
                  <c:v>65</c:v>
                </c:pt>
                <c:pt idx="1244">
                  <c:v>60.000000000000007</c:v>
                </c:pt>
                <c:pt idx="1245">
                  <c:v>55.000000000000007</c:v>
                </c:pt>
                <c:pt idx="1246">
                  <c:v>55.000000000000007</c:v>
                </c:pt>
                <c:pt idx="1247">
                  <c:v>65</c:v>
                </c:pt>
                <c:pt idx="1248">
                  <c:v>70</c:v>
                </c:pt>
                <c:pt idx="1249">
                  <c:v>65</c:v>
                </c:pt>
                <c:pt idx="1250">
                  <c:v>60.000000000000007</c:v>
                </c:pt>
                <c:pt idx="1251">
                  <c:v>55.000000000000007</c:v>
                </c:pt>
                <c:pt idx="1252">
                  <c:v>55.000000000000007</c:v>
                </c:pt>
                <c:pt idx="1253">
                  <c:v>65</c:v>
                </c:pt>
                <c:pt idx="1254">
                  <c:v>70</c:v>
                </c:pt>
                <c:pt idx="1255">
                  <c:v>65</c:v>
                </c:pt>
                <c:pt idx="1256">
                  <c:v>60.000000000000007</c:v>
                </c:pt>
                <c:pt idx="1257">
                  <c:v>55.000000000000007</c:v>
                </c:pt>
                <c:pt idx="1258">
                  <c:v>55.000000000000007</c:v>
                </c:pt>
                <c:pt idx="1259">
                  <c:v>65</c:v>
                </c:pt>
                <c:pt idx="1260">
                  <c:v>70</c:v>
                </c:pt>
                <c:pt idx="1261">
                  <c:v>65</c:v>
                </c:pt>
                <c:pt idx="1262">
                  <c:v>60.000000000000007</c:v>
                </c:pt>
                <c:pt idx="1263">
                  <c:v>55.000000000000007</c:v>
                </c:pt>
                <c:pt idx="1264">
                  <c:v>55.000000000000007</c:v>
                </c:pt>
                <c:pt idx="1265">
                  <c:v>65</c:v>
                </c:pt>
                <c:pt idx="1266">
                  <c:v>70</c:v>
                </c:pt>
                <c:pt idx="1267">
                  <c:v>65</c:v>
                </c:pt>
                <c:pt idx="1268">
                  <c:v>60.000000000000007</c:v>
                </c:pt>
                <c:pt idx="1269">
                  <c:v>55.000000000000007</c:v>
                </c:pt>
                <c:pt idx="1270">
                  <c:v>55.000000000000007</c:v>
                </c:pt>
                <c:pt idx="1271">
                  <c:v>65</c:v>
                </c:pt>
                <c:pt idx="1272">
                  <c:v>70</c:v>
                </c:pt>
                <c:pt idx="1273">
                  <c:v>70</c:v>
                </c:pt>
                <c:pt idx="1274">
                  <c:v>65.000000000000014</c:v>
                </c:pt>
                <c:pt idx="1275">
                  <c:v>65.000000000000014</c:v>
                </c:pt>
                <c:pt idx="1276">
                  <c:v>65.000000000000014</c:v>
                </c:pt>
                <c:pt idx="1277">
                  <c:v>75.000000000000014</c:v>
                </c:pt>
                <c:pt idx="1278">
                  <c:v>80</c:v>
                </c:pt>
                <c:pt idx="1279">
                  <c:v>75.000000000000014</c:v>
                </c:pt>
                <c:pt idx="1280">
                  <c:v>65.000000000000014</c:v>
                </c:pt>
                <c:pt idx="1281">
                  <c:v>65.000000000000014</c:v>
                </c:pt>
                <c:pt idx="1282">
                  <c:v>65.000000000000014</c:v>
                </c:pt>
                <c:pt idx="1283">
                  <c:v>75.000000000000014</c:v>
                </c:pt>
                <c:pt idx="1284">
                  <c:v>80</c:v>
                </c:pt>
                <c:pt idx="1285">
                  <c:v>75.000000000000014</c:v>
                </c:pt>
                <c:pt idx="1286">
                  <c:v>65.000000000000014</c:v>
                </c:pt>
                <c:pt idx="1287">
                  <c:v>35</c:v>
                </c:pt>
                <c:pt idx="1288">
                  <c:v>45</c:v>
                </c:pt>
                <c:pt idx="1289">
                  <c:v>45</c:v>
                </c:pt>
                <c:pt idx="1290">
                  <c:v>45</c:v>
                </c:pt>
                <c:pt idx="1291">
                  <c:v>50</c:v>
                </c:pt>
                <c:pt idx="1292">
                  <c:v>45</c:v>
                </c:pt>
                <c:pt idx="1293">
                  <c:v>35</c:v>
                </c:pt>
                <c:pt idx="1294">
                  <c:v>45</c:v>
                </c:pt>
                <c:pt idx="1295">
                  <c:v>45</c:v>
                </c:pt>
                <c:pt idx="1296">
                  <c:v>45</c:v>
                </c:pt>
                <c:pt idx="1297">
                  <c:v>50</c:v>
                </c:pt>
                <c:pt idx="1298">
                  <c:v>45</c:v>
                </c:pt>
                <c:pt idx="1299">
                  <c:v>45</c:v>
                </c:pt>
                <c:pt idx="1300">
                  <c:v>54.999999999999993</c:v>
                </c:pt>
                <c:pt idx="1301">
                  <c:v>59.999999999999986</c:v>
                </c:pt>
                <c:pt idx="1302">
                  <c:v>54.999999999999993</c:v>
                </c:pt>
                <c:pt idx="1303">
                  <c:v>60</c:v>
                </c:pt>
                <c:pt idx="1304">
                  <c:v>54.999999999999993</c:v>
                </c:pt>
                <c:pt idx="1305">
                  <c:v>60</c:v>
                </c:pt>
                <c:pt idx="1306">
                  <c:v>65</c:v>
                </c:pt>
                <c:pt idx="1307">
                  <c:v>65</c:v>
                </c:pt>
                <c:pt idx="1308">
                  <c:v>50</c:v>
                </c:pt>
                <c:pt idx="1309">
                  <c:v>55.000000000000007</c:v>
                </c:pt>
                <c:pt idx="1310">
                  <c:v>70</c:v>
                </c:pt>
                <c:pt idx="1311">
                  <c:v>54.999999999999993</c:v>
                </c:pt>
                <c:pt idx="1312">
                  <c:v>60</c:v>
                </c:pt>
                <c:pt idx="1313">
                  <c:v>60</c:v>
                </c:pt>
                <c:pt idx="1314">
                  <c:v>54.999999999999993</c:v>
                </c:pt>
                <c:pt idx="1315">
                  <c:v>60</c:v>
                </c:pt>
                <c:pt idx="1316">
                  <c:v>75</c:v>
                </c:pt>
                <c:pt idx="1317">
                  <c:v>70</c:v>
                </c:pt>
                <c:pt idx="1318">
                  <c:v>75</c:v>
                </c:pt>
                <c:pt idx="1319">
                  <c:v>75</c:v>
                </c:pt>
                <c:pt idx="1320">
                  <c:v>75</c:v>
                </c:pt>
                <c:pt idx="1321">
                  <c:v>85.000000000000014</c:v>
                </c:pt>
                <c:pt idx="1322">
                  <c:v>100</c:v>
                </c:pt>
                <c:pt idx="1323">
                  <c:v>80</c:v>
                </c:pt>
                <c:pt idx="1324">
                  <c:v>85.000000000000014</c:v>
                </c:pt>
                <c:pt idx="1325">
                  <c:v>85.000000000000014</c:v>
                </c:pt>
                <c:pt idx="1326">
                  <c:v>80</c:v>
                </c:pt>
                <c:pt idx="1327">
                  <c:v>85.000000000000014</c:v>
                </c:pt>
                <c:pt idx="1328">
                  <c:v>100</c:v>
                </c:pt>
                <c:pt idx="1329">
                  <c:v>85.000000000000014</c:v>
                </c:pt>
                <c:pt idx="1330">
                  <c:v>75.000000000000014</c:v>
                </c:pt>
                <c:pt idx="1331">
                  <c:v>70</c:v>
                </c:pt>
                <c:pt idx="1332">
                  <c:v>70</c:v>
                </c:pt>
                <c:pt idx="1333">
                  <c:v>70</c:v>
                </c:pt>
                <c:pt idx="1334">
                  <c:v>75</c:v>
                </c:pt>
                <c:pt idx="1335">
                  <c:v>65.000000000000014</c:v>
                </c:pt>
                <c:pt idx="1336">
                  <c:v>70.000000000000014</c:v>
                </c:pt>
                <c:pt idx="1337">
                  <c:v>65.000000000000014</c:v>
                </c:pt>
                <c:pt idx="1338">
                  <c:v>65.000000000000014</c:v>
                </c:pt>
                <c:pt idx="1339">
                  <c:v>75.000000000000014</c:v>
                </c:pt>
                <c:pt idx="1340">
                  <c:v>60</c:v>
                </c:pt>
                <c:pt idx="1341">
                  <c:v>55.000000000000007</c:v>
                </c:pt>
                <c:pt idx="1342">
                  <c:v>65.000000000000014</c:v>
                </c:pt>
                <c:pt idx="1343">
                  <c:v>60.000000000000007</c:v>
                </c:pt>
                <c:pt idx="1344">
                  <c:v>55.000000000000007</c:v>
                </c:pt>
                <c:pt idx="1345">
                  <c:v>65</c:v>
                </c:pt>
                <c:pt idx="1346">
                  <c:v>70</c:v>
                </c:pt>
                <c:pt idx="1347">
                  <c:v>55.000000000000007</c:v>
                </c:pt>
                <c:pt idx="1348">
                  <c:v>60.000000000000007</c:v>
                </c:pt>
                <c:pt idx="1349">
                  <c:v>55.000000000000007</c:v>
                </c:pt>
                <c:pt idx="1350">
                  <c:v>65.000000000000014</c:v>
                </c:pt>
                <c:pt idx="1351">
                  <c:v>85.000000000000014</c:v>
                </c:pt>
                <c:pt idx="1352">
                  <c:v>90.000000000000014</c:v>
                </c:pt>
                <c:pt idx="1353">
                  <c:v>75.000000000000014</c:v>
                </c:pt>
                <c:pt idx="1354">
                  <c:v>85.000000000000014</c:v>
                </c:pt>
                <c:pt idx="1355">
                  <c:v>80.000000000000014</c:v>
                </c:pt>
                <c:pt idx="1356">
                  <c:v>80.000000000000014</c:v>
                </c:pt>
                <c:pt idx="1357">
                  <c:v>90.000000000000014</c:v>
                </c:pt>
                <c:pt idx="1358">
                  <c:v>95.000000000000014</c:v>
                </c:pt>
                <c:pt idx="1359">
                  <c:v>40</c:v>
                </c:pt>
                <c:pt idx="1360">
                  <c:v>50</c:v>
                </c:pt>
                <c:pt idx="1361">
                  <c:v>50</c:v>
                </c:pt>
                <c:pt idx="1362">
                  <c:v>50</c:v>
                </c:pt>
                <c:pt idx="1363">
                  <c:v>55.000000000000007</c:v>
                </c:pt>
                <c:pt idx="1364">
                  <c:v>50</c:v>
                </c:pt>
                <c:pt idx="1365">
                  <c:v>40</c:v>
                </c:pt>
                <c:pt idx="1366">
                  <c:v>50</c:v>
                </c:pt>
                <c:pt idx="1367">
                  <c:v>50</c:v>
                </c:pt>
                <c:pt idx="1368">
                  <c:v>50</c:v>
                </c:pt>
                <c:pt idx="1369">
                  <c:v>55.000000000000007</c:v>
                </c:pt>
                <c:pt idx="1370">
                  <c:v>50</c:v>
                </c:pt>
                <c:pt idx="1371">
                  <c:v>50</c:v>
                </c:pt>
                <c:pt idx="1372">
                  <c:v>60</c:v>
                </c:pt>
                <c:pt idx="1373">
                  <c:v>64.999999999999986</c:v>
                </c:pt>
                <c:pt idx="1374">
                  <c:v>60</c:v>
                </c:pt>
                <c:pt idx="1375">
                  <c:v>65</c:v>
                </c:pt>
                <c:pt idx="1376">
                  <c:v>60</c:v>
                </c:pt>
                <c:pt idx="1377">
                  <c:v>65</c:v>
                </c:pt>
                <c:pt idx="1378">
                  <c:v>70</c:v>
                </c:pt>
                <c:pt idx="1379">
                  <c:v>70</c:v>
                </c:pt>
                <c:pt idx="1380">
                  <c:v>55.000000000000007</c:v>
                </c:pt>
                <c:pt idx="1381">
                  <c:v>60.000000000000007</c:v>
                </c:pt>
                <c:pt idx="1382">
                  <c:v>75.000000000000014</c:v>
                </c:pt>
                <c:pt idx="1383">
                  <c:v>60</c:v>
                </c:pt>
                <c:pt idx="1384">
                  <c:v>65</c:v>
                </c:pt>
                <c:pt idx="1385">
                  <c:v>65</c:v>
                </c:pt>
                <c:pt idx="1386">
                  <c:v>60</c:v>
                </c:pt>
                <c:pt idx="1387">
                  <c:v>54.999999999999993</c:v>
                </c:pt>
                <c:pt idx="1388">
                  <c:v>70</c:v>
                </c:pt>
                <c:pt idx="1389">
                  <c:v>64.999999999999986</c:v>
                </c:pt>
                <c:pt idx="1390">
                  <c:v>70</c:v>
                </c:pt>
                <c:pt idx="1391">
                  <c:v>85</c:v>
                </c:pt>
                <c:pt idx="1392">
                  <c:v>85</c:v>
                </c:pt>
                <c:pt idx="1393">
                  <c:v>95</c:v>
                </c:pt>
                <c:pt idx="1394">
                  <c:v>110.00000000000001</c:v>
                </c:pt>
                <c:pt idx="1395">
                  <c:v>90</c:v>
                </c:pt>
                <c:pt idx="1396">
                  <c:v>95</c:v>
                </c:pt>
                <c:pt idx="1397">
                  <c:v>95</c:v>
                </c:pt>
                <c:pt idx="1398">
                  <c:v>90</c:v>
                </c:pt>
                <c:pt idx="1399">
                  <c:v>95</c:v>
                </c:pt>
                <c:pt idx="1400">
                  <c:v>110.00000000000001</c:v>
                </c:pt>
                <c:pt idx="1401">
                  <c:v>95</c:v>
                </c:pt>
                <c:pt idx="1402">
                  <c:v>85.000000000000014</c:v>
                </c:pt>
                <c:pt idx="1403">
                  <c:v>80</c:v>
                </c:pt>
                <c:pt idx="1404">
                  <c:v>80</c:v>
                </c:pt>
                <c:pt idx="1405">
                  <c:v>80</c:v>
                </c:pt>
                <c:pt idx="1406">
                  <c:v>85</c:v>
                </c:pt>
                <c:pt idx="1407">
                  <c:v>60.000000000000007</c:v>
                </c:pt>
                <c:pt idx="1408">
                  <c:v>65.000000000000014</c:v>
                </c:pt>
                <c:pt idx="1409">
                  <c:v>60.000000000000007</c:v>
                </c:pt>
                <c:pt idx="1410">
                  <c:v>60.000000000000007</c:v>
                </c:pt>
                <c:pt idx="1411">
                  <c:v>70</c:v>
                </c:pt>
                <c:pt idx="1412">
                  <c:v>54.999999999999993</c:v>
                </c:pt>
                <c:pt idx="1413">
                  <c:v>50</c:v>
                </c:pt>
                <c:pt idx="1414">
                  <c:v>65.000000000000014</c:v>
                </c:pt>
                <c:pt idx="1415">
                  <c:v>60.000000000000007</c:v>
                </c:pt>
                <c:pt idx="1416">
                  <c:v>55.000000000000007</c:v>
                </c:pt>
                <c:pt idx="1417">
                  <c:v>65</c:v>
                </c:pt>
                <c:pt idx="1418">
                  <c:v>70</c:v>
                </c:pt>
                <c:pt idx="1419">
                  <c:v>55.000000000000007</c:v>
                </c:pt>
                <c:pt idx="1420">
                  <c:v>60.000000000000007</c:v>
                </c:pt>
                <c:pt idx="1421">
                  <c:v>55.000000000000007</c:v>
                </c:pt>
                <c:pt idx="1422">
                  <c:v>65.000000000000014</c:v>
                </c:pt>
                <c:pt idx="1423">
                  <c:v>85.000000000000014</c:v>
                </c:pt>
                <c:pt idx="1424">
                  <c:v>90.000000000000014</c:v>
                </c:pt>
                <c:pt idx="1425">
                  <c:v>75.000000000000014</c:v>
                </c:pt>
                <c:pt idx="1426">
                  <c:v>85.000000000000014</c:v>
                </c:pt>
                <c:pt idx="1427">
                  <c:v>80.000000000000014</c:v>
                </c:pt>
                <c:pt idx="1428">
                  <c:v>80.000000000000014</c:v>
                </c:pt>
                <c:pt idx="1429">
                  <c:v>90.000000000000014</c:v>
                </c:pt>
                <c:pt idx="1430">
                  <c:v>95.000000000000014</c:v>
                </c:pt>
                <c:pt idx="1431">
                  <c:v>45</c:v>
                </c:pt>
                <c:pt idx="1432">
                  <c:v>45</c:v>
                </c:pt>
                <c:pt idx="1433">
                  <c:v>35</c:v>
                </c:pt>
                <c:pt idx="1434">
                  <c:v>40</c:v>
                </c:pt>
                <c:pt idx="1435">
                  <c:v>55.000000000000007</c:v>
                </c:pt>
                <c:pt idx="1436">
                  <c:v>45</c:v>
                </c:pt>
                <c:pt idx="1437">
                  <c:v>45</c:v>
                </c:pt>
                <c:pt idx="1438">
                  <c:v>45</c:v>
                </c:pt>
                <c:pt idx="1439">
                  <c:v>35</c:v>
                </c:pt>
                <c:pt idx="1440">
                  <c:v>40</c:v>
                </c:pt>
                <c:pt idx="1441">
                  <c:v>55.000000000000007</c:v>
                </c:pt>
                <c:pt idx="1442">
                  <c:v>45</c:v>
                </c:pt>
                <c:pt idx="1443">
                  <c:v>45</c:v>
                </c:pt>
                <c:pt idx="1444">
                  <c:v>45</c:v>
                </c:pt>
                <c:pt idx="1445">
                  <c:v>35</c:v>
                </c:pt>
                <c:pt idx="1446">
                  <c:v>40</c:v>
                </c:pt>
                <c:pt idx="1447">
                  <c:v>55.000000000000007</c:v>
                </c:pt>
                <c:pt idx="1448">
                  <c:v>45</c:v>
                </c:pt>
                <c:pt idx="1449">
                  <c:v>45</c:v>
                </c:pt>
                <c:pt idx="1450">
                  <c:v>45</c:v>
                </c:pt>
                <c:pt idx="1451">
                  <c:v>35</c:v>
                </c:pt>
                <c:pt idx="1452">
                  <c:v>40</c:v>
                </c:pt>
                <c:pt idx="1453">
                  <c:v>55.000000000000007</c:v>
                </c:pt>
                <c:pt idx="1454">
                  <c:v>45</c:v>
                </c:pt>
                <c:pt idx="1455">
                  <c:v>55.000000000000007</c:v>
                </c:pt>
                <c:pt idx="1456">
                  <c:v>55.000000000000007</c:v>
                </c:pt>
                <c:pt idx="1457">
                  <c:v>50</c:v>
                </c:pt>
                <c:pt idx="1458">
                  <c:v>50</c:v>
                </c:pt>
                <c:pt idx="1459">
                  <c:v>60</c:v>
                </c:pt>
                <c:pt idx="1460">
                  <c:v>65</c:v>
                </c:pt>
                <c:pt idx="1461">
                  <c:v>60</c:v>
                </c:pt>
                <c:pt idx="1462">
                  <c:v>55.000000000000007</c:v>
                </c:pt>
                <c:pt idx="1463">
                  <c:v>50</c:v>
                </c:pt>
                <c:pt idx="1464">
                  <c:v>50</c:v>
                </c:pt>
                <c:pt idx="1465">
                  <c:v>65</c:v>
                </c:pt>
                <c:pt idx="1466">
                  <c:v>70</c:v>
                </c:pt>
                <c:pt idx="1467">
                  <c:v>65</c:v>
                </c:pt>
                <c:pt idx="1468">
                  <c:v>60.000000000000007</c:v>
                </c:pt>
                <c:pt idx="1469">
                  <c:v>55.000000000000007</c:v>
                </c:pt>
                <c:pt idx="1470">
                  <c:v>55.000000000000007</c:v>
                </c:pt>
                <c:pt idx="1471">
                  <c:v>65</c:v>
                </c:pt>
                <c:pt idx="1472">
                  <c:v>70</c:v>
                </c:pt>
                <c:pt idx="1473">
                  <c:v>65</c:v>
                </c:pt>
                <c:pt idx="1474">
                  <c:v>60.000000000000007</c:v>
                </c:pt>
                <c:pt idx="1475">
                  <c:v>55.000000000000007</c:v>
                </c:pt>
                <c:pt idx="1476">
                  <c:v>45</c:v>
                </c:pt>
                <c:pt idx="1477">
                  <c:v>55.000000000000007</c:v>
                </c:pt>
                <c:pt idx="1478">
                  <c:v>60.000000000000007</c:v>
                </c:pt>
                <c:pt idx="1479">
                  <c:v>55.000000000000007</c:v>
                </c:pt>
                <c:pt idx="1480">
                  <c:v>50.000000000000014</c:v>
                </c:pt>
                <c:pt idx="1481">
                  <c:v>45</c:v>
                </c:pt>
                <c:pt idx="1482">
                  <c:v>45</c:v>
                </c:pt>
                <c:pt idx="1483">
                  <c:v>55.000000000000007</c:v>
                </c:pt>
                <c:pt idx="1484">
                  <c:v>60.000000000000007</c:v>
                </c:pt>
                <c:pt idx="1485">
                  <c:v>60.000000000000007</c:v>
                </c:pt>
                <c:pt idx="1486">
                  <c:v>50.000000000000014</c:v>
                </c:pt>
                <c:pt idx="1487">
                  <c:v>50.000000000000014</c:v>
                </c:pt>
                <c:pt idx="1488">
                  <c:v>50.000000000000014</c:v>
                </c:pt>
                <c:pt idx="1489">
                  <c:v>60.000000000000007</c:v>
                </c:pt>
                <c:pt idx="1490">
                  <c:v>65</c:v>
                </c:pt>
                <c:pt idx="1491">
                  <c:v>60.000000000000007</c:v>
                </c:pt>
                <c:pt idx="1492">
                  <c:v>50.000000000000014</c:v>
                </c:pt>
                <c:pt idx="1493">
                  <c:v>50.000000000000014</c:v>
                </c:pt>
                <c:pt idx="1494">
                  <c:v>50.000000000000014</c:v>
                </c:pt>
                <c:pt idx="1495">
                  <c:v>65</c:v>
                </c:pt>
                <c:pt idx="1496">
                  <c:v>70</c:v>
                </c:pt>
                <c:pt idx="1497">
                  <c:v>65</c:v>
                </c:pt>
                <c:pt idx="1498">
                  <c:v>55.000000000000007</c:v>
                </c:pt>
                <c:pt idx="1499">
                  <c:v>55.000000000000007</c:v>
                </c:pt>
                <c:pt idx="1500">
                  <c:v>55.000000000000007</c:v>
                </c:pt>
                <c:pt idx="1501">
                  <c:v>65</c:v>
                </c:pt>
                <c:pt idx="1502">
                  <c:v>70</c:v>
                </c:pt>
                <c:pt idx="1503">
                  <c:v>40</c:v>
                </c:pt>
                <c:pt idx="1504">
                  <c:v>40</c:v>
                </c:pt>
                <c:pt idx="1505">
                  <c:v>30.000000000000004</c:v>
                </c:pt>
                <c:pt idx="1506">
                  <c:v>35</c:v>
                </c:pt>
                <c:pt idx="1507">
                  <c:v>50</c:v>
                </c:pt>
                <c:pt idx="1508">
                  <c:v>40</c:v>
                </c:pt>
                <c:pt idx="1509">
                  <c:v>40</c:v>
                </c:pt>
                <c:pt idx="1510">
                  <c:v>40</c:v>
                </c:pt>
                <c:pt idx="1511">
                  <c:v>30.000000000000004</c:v>
                </c:pt>
                <c:pt idx="1512">
                  <c:v>35</c:v>
                </c:pt>
                <c:pt idx="1513">
                  <c:v>50</c:v>
                </c:pt>
                <c:pt idx="1514">
                  <c:v>40</c:v>
                </c:pt>
                <c:pt idx="1515">
                  <c:v>40</c:v>
                </c:pt>
                <c:pt idx="1516">
                  <c:v>40</c:v>
                </c:pt>
                <c:pt idx="1517">
                  <c:v>30.000000000000004</c:v>
                </c:pt>
                <c:pt idx="1518">
                  <c:v>35</c:v>
                </c:pt>
                <c:pt idx="1519">
                  <c:v>50</c:v>
                </c:pt>
                <c:pt idx="1520">
                  <c:v>40</c:v>
                </c:pt>
                <c:pt idx="1521">
                  <c:v>40</c:v>
                </c:pt>
                <c:pt idx="1522">
                  <c:v>40</c:v>
                </c:pt>
                <c:pt idx="1523">
                  <c:v>30.000000000000004</c:v>
                </c:pt>
                <c:pt idx="1524">
                  <c:v>35</c:v>
                </c:pt>
                <c:pt idx="1525">
                  <c:v>50</c:v>
                </c:pt>
                <c:pt idx="1526">
                  <c:v>40</c:v>
                </c:pt>
                <c:pt idx="1527">
                  <c:v>50</c:v>
                </c:pt>
                <c:pt idx="1528">
                  <c:v>45.000000000000007</c:v>
                </c:pt>
                <c:pt idx="1529">
                  <c:v>40</c:v>
                </c:pt>
                <c:pt idx="1530">
                  <c:v>40</c:v>
                </c:pt>
                <c:pt idx="1531">
                  <c:v>50</c:v>
                </c:pt>
                <c:pt idx="1532">
                  <c:v>55.000000000000007</c:v>
                </c:pt>
                <c:pt idx="1533">
                  <c:v>50</c:v>
                </c:pt>
                <c:pt idx="1534">
                  <c:v>45.000000000000007</c:v>
                </c:pt>
                <c:pt idx="1535">
                  <c:v>40</c:v>
                </c:pt>
                <c:pt idx="1536">
                  <c:v>40</c:v>
                </c:pt>
                <c:pt idx="1537">
                  <c:v>50</c:v>
                </c:pt>
                <c:pt idx="1538">
                  <c:v>55.000000000000007</c:v>
                </c:pt>
                <c:pt idx="1539">
                  <c:v>50</c:v>
                </c:pt>
                <c:pt idx="1540">
                  <c:v>45.000000000000007</c:v>
                </c:pt>
                <c:pt idx="1541">
                  <c:v>40</c:v>
                </c:pt>
                <c:pt idx="1542">
                  <c:v>40</c:v>
                </c:pt>
                <c:pt idx="1543">
                  <c:v>50</c:v>
                </c:pt>
                <c:pt idx="1544">
                  <c:v>55.000000000000007</c:v>
                </c:pt>
                <c:pt idx="1545">
                  <c:v>50</c:v>
                </c:pt>
                <c:pt idx="1546">
                  <c:v>45.000000000000007</c:v>
                </c:pt>
                <c:pt idx="1547">
                  <c:v>40</c:v>
                </c:pt>
                <c:pt idx="1548">
                  <c:v>40</c:v>
                </c:pt>
                <c:pt idx="1549">
                  <c:v>50</c:v>
                </c:pt>
                <c:pt idx="1550">
                  <c:v>55.000000000000007</c:v>
                </c:pt>
                <c:pt idx="1551">
                  <c:v>50</c:v>
                </c:pt>
                <c:pt idx="1552">
                  <c:v>45.000000000000007</c:v>
                </c:pt>
                <c:pt idx="1553">
                  <c:v>40</c:v>
                </c:pt>
                <c:pt idx="1554">
                  <c:v>40</c:v>
                </c:pt>
                <c:pt idx="1555">
                  <c:v>50</c:v>
                </c:pt>
                <c:pt idx="1556">
                  <c:v>55.000000000000007</c:v>
                </c:pt>
                <c:pt idx="1557">
                  <c:v>55.000000000000007</c:v>
                </c:pt>
                <c:pt idx="1558">
                  <c:v>45.000000000000007</c:v>
                </c:pt>
                <c:pt idx="1559">
                  <c:v>45.000000000000007</c:v>
                </c:pt>
                <c:pt idx="1560">
                  <c:v>45.000000000000007</c:v>
                </c:pt>
                <c:pt idx="1561">
                  <c:v>55.000000000000007</c:v>
                </c:pt>
                <c:pt idx="1562">
                  <c:v>60</c:v>
                </c:pt>
                <c:pt idx="1563">
                  <c:v>55.000000000000007</c:v>
                </c:pt>
                <c:pt idx="1564">
                  <c:v>45.000000000000007</c:v>
                </c:pt>
                <c:pt idx="1565">
                  <c:v>45.000000000000007</c:v>
                </c:pt>
                <c:pt idx="1566">
                  <c:v>45.000000000000007</c:v>
                </c:pt>
                <c:pt idx="1567">
                  <c:v>55.000000000000007</c:v>
                </c:pt>
                <c:pt idx="1568">
                  <c:v>60</c:v>
                </c:pt>
                <c:pt idx="1569">
                  <c:v>55.000000000000007</c:v>
                </c:pt>
                <c:pt idx="1570">
                  <c:v>45.000000000000007</c:v>
                </c:pt>
                <c:pt idx="1571">
                  <c:v>45.000000000000007</c:v>
                </c:pt>
                <c:pt idx="1572">
                  <c:v>45.000000000000007</c:v>
                </c:pt>
                <c:pt idx="1573">
                  <c:v>55.000000000000007</c:v>
                </c:pt>
                <c:pt idx="1574">
                  <c:v>60</c:v>
                </c:pt>
                <c:pt idx="1575">
                  <c:v>30.000000000000004</c:v>
                </c:pt>
                <c:pt idx="1576">
                  <c:v>40</c:v>
                </c:pt>
                <c:pt idx="1577">
                  <c:v>40</c:v>
                </c:pt>
                <c:pt idx="1578">
                  <c:v>40</c:v>
                </c:pt>
                <c:pt idx="1579">
                  <c:v>45.000000000000007</c:v>
                </c:pt>
                <c:pt idx="1580">
                  <c:v>40</c:v>
                </c:pt>
                <c:pt idx="1581">
                  <c:v>30.000000000000004</c:v>
                </c:pt>
                <c:pt idx="1582">
                  <c:v>40</c:v>
                </c:pt>
                <c:pt idx="1583">
                  <c:v>40</c:v>
                </c:pt>
                <c:pt idx="1584">
                  <c:v>40</c:v>
                </c:pt>
                <c:pt idx="1585">
                  <c:v>45.000000000000007</c:v>
                </c:pt>
                <c:pt idx="1586">
                  <c:v>40</c:v>
                </c:pt>
                <c:pt idx="1587">
                  <c:v>40</c:v>
                </c:pt>
                <c:pt idx="1588">
                  <c:v>50</c:v>
                </c:pt>
                <c:pt idx="1589">
                  <c:v>54.999999999999993</c:v>
                </c:pt>
                <c:pt idx="1590">
                  <c:v>50</c:v>
                </c:pt>
                <c:pt idx="1591">
                  <c:v>55.000000000000007</c:v>
                </c:pt>
                <c:pt idx="1592">
                  <c:v>50</c:v>
                </c:pt>
                <c:pt idx="1593">
                  <c:v>55.000000000000007</c:v>
                </c:pt>
                <c:pt idx="1594">
                  <c:v>60.000000000000007</c:v>
                </c:pt>
                <c:pt idx="1595">
                  <c:v>60.000000000000007</c:v>
                </c:pt>
                <c:pt idx="1596">
                  <c:v>45.000000000000007</c:v>
                </c:pt>
                <c:pt idx="1597">
                  <c:v>50.000000000000014</c:v>
                </c:pt>
                <c:pt idx="1598">
                  <c:v>65.000000000000014</c:v>
                </c:pt>
                <c:pt idx="1599">
                  <c:v>50</c:v>
                </c:pt>
                <c:pt idx="1600">
                  <c:v>55.000000000000007</c:v>
                </c:pt>
                <c:pt idx="1601">
                  <c:v>55.000000000000007</c:v>
                </c:pt>
                <c:pt idx="1602">
                  <c:v>50</c:v>
                </c:pt>
                <c:pt idx="1603">
                  <c:v>44.999999999999993</c:v>
                </c:pt>
                <c:pt idx="1604">
                  <c:v>60</c:v>
                </c:pt>
                <c:pt idx="1605">
                  <c:v>54.999999999999993</c:v>
                </c:pt>
                <c:pt idx="1606">
                  <c:v>64.999999999999986</c:v>
                </c:pt>
                <c:pt idx="1607">
                  <c:v>80</c:v>
                </c:pt>
                <c:pt idx="1608">
                  <c:v>80</c:v>
                </c:pt>
                <c:pt idx="1609">
                  <c:v>90</c:v>
                </c:pt>
                <c:pt idx="1610">
                  <c:v>105</c:v>
                </c:pt>
                <c:pt idx="1611">
                  <c:v>85</c:v>
                </c:pt>
                <c:pt idx="1612">
                  <c:v>90</c:v>
                </c:pt>
                <c:pt idx="1613">
                  <c:v>90</c:v>
                </c:pt>
                <c:pt idx="1614">
                  <c:v>85</c:v>
                </c:pt>
                <c:pt idx="1615">
                  <c:v>90</c:v>
                </c:pt>
                <c:pt idx="1616">
                  <c:v>105</c:v>
                </c:pt>
                <c:pt idx="1617">
                  <c:v>90</c:v>
                </c:pt>
                <c:pt idx="1618">
                  <c:v>80</c:v>
                </c:pt>
                <c:pt idx="1619">
                  <c:v>70</c:v>
                </c:pt>
                <c:pt idx="1620">
                  <c:v>70</c:v>
                </c:pt>
                <c:pt idx="1621">
                  <c:v>70</c:v>
                </c:pt>
                <c:pt idx="1622">
                  <c:v>75</c:v>
                </c:pt>
                <c:pt idx="1623">
                  <c:v>50.000000000000014</c:v>
                </c:pt>
                <c:pt idx="1624">
                  <c:v>55.000000000000014</c:v>
                </c:pt>
                <c:pt idx="1625">
                  <c:v>50.000000000000014</c:v>
                </c:pt>
                <c:pt idx="1626">
                  <c:v>50.000000000000014</c:v>
                </c:pt>
                <c:pt idx="1627">
                  <c:v>60.000000000000007</c:v>
                </c:pt>
                <c:pt idx="1628">
                  <c:v>44.999999999999993</c:v>
                </c:pt>
                <c:pt idx="1629">
                  <c:v>40</c:v>
                </c:pt>
                <c:pt idx="1630">
                  <c:v>55.000000000000014</c:v>
                </c:pt>
                <c:pt idx="1631">
                  <c:v>50.000000000000014</c:v>
                </c:pt>
                <c:pt idx="1632">
                  <c:v>45.000000000000007</c:v>
                </c:pt>
                <c:pt idx="1633">
                  <c:v>55.000000000000007</c:v>
                </c:pt>
                <c:pt idx="1634">
                  <c:v>60.000000000000007</c:v>
                </c:pt>
                <c:pt idx="1635">
                  <c:v>45.000000000000007</c:v>
                </c:pt>
                <c:pt idx="1636">
                  <c:v>50.000000000000014</c:v>
                </c:pt>
                <c:pt idx="1637">
                  <c:v>45.000000000000007</c:v>
                </c:pt>
                <c:pt idx="1638">
                  <c:v>55.000000000000014</c:v>
                </c:pt>
                <c:pt idx="1639">
                  <c:v>75.000000000000014</c:v>
                </c:pt>
                <c:pt idx="1640">
                  <c:v>80.000000000000014</c:v>
                </c:pt>
                <c:pt idx="1641">
                  <c:v>65.000000000000014</c:v>
                </c:pt>
                <c:pt idx="1642">
                  <c:v>75.000000000000028</c:v>
                </c:pt>
                <c:pt idx="1643">
                  <c:v>70.000000000000014</c:v>
                </c:pt>
                <c:pt idx="1644">
                  <c:v>70.000000000000014</c:v>
                </c:pt>
                <c:pt idx="1645">
                  <c:v>80.000000000000014</c:v>
                </c:pt>
                <c:pt idx="1646">
                  <c:v>85.000000000000014</c:v>
                </c:pt>
                <c:pt idx="1647">
                  <c:v>35</c:v>
                </c:pt>
                <c:pt idx="1648">
                  <c:v>35</c:v>
                </c:pt>
                <c:pt idx="1649">
                  <c:v>25</c:v>
                </c:pt>
                <c:pt idx="1650">
                  <c:v>29.999999999999993</c:v>
                </c:pt>
                <c:pt idx="1651">
                  <c:v>45.000000000000007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25</c:v>
                </c:pt>
                <c:pt idx="1656">
                  <c:v>29.999999999999993</c:v>
                </c:pt>
                <c:pt idx="1657">
                  <c:v>45.000000000000007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25</c:v>
                </c:pt>
                <c:pt idx="1662">
                  <c:v>29.999999999999993</c:v>
                </c:pt>
                <c:pt idx="1663">
                  <c:v>45.000000000000007</c:v>
                </c:pt>
                <c:pt idx="1664">
                  <c:v>35</c:v>
                </c:pt>
                <c:pt idx="1665">
                  <c:v>35</c:v>
                </c:pt>
                <c:pt idx="1666">
                  <c:v>40</c:v>
                </c:pt>
                <c:pt idx="1667">
                  <c:v>30.000000000000004</c:v>
                </c:pt>
                <c:pt idx="1668">
                  <c:v>35</c:v>
                </c:pt>
                <c:pt idx="1669">
                  <c:v>50</c:v>
                </c:pt>
                <c:pt idx="1670">
                  <c:v>40</c:v>
                </c:pt>
                <c:pt idx="1671">
                  <c:v>50</c:v>
                </c:pt>
                <c:pt idx="1672">
                  <c:v>50</c:v>
                </c:pt>
                <c:pt idx="1673">
                  <c:v>45</c:v>
                </c:pt>
                <c:pt idx="1674">
                  <c:v>45</c:v>
                </c:pt>
                <c:pt idx="1675">
                  <c:v>54.999999999999993</c:v>
                </c:pt>
                <c:pt idx="1676">
                  <c:v>60</c:v>
                </c:pt>
                <c:pt idx="1677">
                  <c:v>54.999999999999993</c:v>
                </c:pt>
                <c:pt idx="1678">
                  <c:v>50</c:v>
                </c:pt>
                <c:pt idx="1679">
                  <c:v>45</c:v>
                </c:pt>
                <c:pt idx="1680">
                  <c:v>45</c:v>
                </c:pt>
                <c:pt idx="1681">
                  <c:v>60</c:v>
                </c:pt>
                <c:pt idx="1682">
                  <c:v>65</c:v>
                </c:pt>
                <c:pt idx="1683">
                  <c:v>60</c:v>
                </c:pt>
                <c:pt idx="1684">
                  <c:v>55.000000000000007</c:v>
                </c:pt>
                <c:pt idx="1685">
                  <c:v>50</c:v>
                </c:pt>
                <c:pt idx="1686">
                  <c:v>50</c:v>
                </c:pt>
                <c:pt idx="1687">
                  <c:v>60</c:v>
                </c:pt>
                <c:pt idx="1688">
                  <c:v>65</c:v>
                </c:pt>
                <c:pt idx="1689">
                  <c:v>60</c:v>
                </c:pt>
                <c:pt idx="1690">
                  <c:v>55.000000000000007</c:v>
                </c:pt>
                <c:pt idx="1691">
                  <c:v>45.000000000000007</c:v>
                </c:pt>
                <c:pt idx="1692">
                  <c:v>35</c:v>
                </c:pt>
                <c:pt idx="1693">
                  <c:v>45.000000000000007</c:v>
                </c:pt>
                <c:pt idx="1694">
                  <c:v>50.000000000000014</c:v>
                </c:pt>
                <c:pt idx="1695">
                  <c:v>45.000000000000007</c:v>
                </c:pt>
                <c:pt idx="1696">
                  <c:v>40.000000000000014</c:v>
                </c:pt>
                <c:pt idx="1697">
                  <c:v>35</c:v>
                </c:pt>
                <c:pt idx="1698">
                  <c:v>35</c:v>
                </c:pt>
                <c:pt idx="1699">
                  <c:v>45.000000000000007</c:v>
                </c:pt>
                <c:pt idx="1700">
                  <c:v>50.000000000000014</c:v>
                </c:pt>
                <c:pt idx="1701">
                  <c:v>50.000000000000014</c:v>
                </c:pt>
                <c:pt idx="1702">
                  <c:v>40.000000000000014</c:v>
                </c:pt>
                <c:pt idx="1703">
                  <c:v>40.000000000000014</c:v>
                </c:pt>
                <c:pt idx="1704">
                  <c:v>40.000000000000014</c:v>
                </c:pt>
                <c:pt idx="1705">
                  <c:v>50.000000000000014</c:v>
                </c:pt>
                <c:pt idx="1706">
                  <c:v>55.000000000000007</c:v>
                </c:pt>
                <c:pt idx="1707">
                  <c:v>50.000000000000014</c:v>
                </c:pt>
                <c:pt idx="1708">
                  <c:v>45.000000000000014</c:v>
                </c:pt>
                <c:pt idx="1709">
                  <c:v>45.000000000000014</c:v>
                </c:pt>
                <c:pt idx="1710">
                  <c:v>45.000000000000014</c:v>
                </c:pt>
                <c:pt idx="1711">
                  <c:v>60</c:v>
                </c:pt>
                <c:pt idx="1712">
                  <c:v>64.999999999999986</c:v>
                </c:pt>
                <c:pt idx="1713">
                  <c:v>60</c:v>
                </c:pt>
                <c:pt idx="1714">
                  <c:v>50</c:v>
                </c:pt>
                <c:pt idx="1715">
                  <c:v>50</c:v>
                </c:pt>
                <c:pt idx="1716">
                  <c:v>50</c:v>
                </c:pt>
                <c:pt idx="1717">
                  <c:v>60</c:v>
                </c:pt>
                <c:pt idx="1718">
                  <c:v>64.999999999999986</c:v>
                </c:pt>
                <c:pt idx="1719">
                  <c:v>30</c:v>
                </c:pt>
                <c:pt idx="1720">
                  <c:v>30</c:v>
                </c:pt>
                <c:pt idx="1721">
                  <c:v>20</c:v>
                </c:pt>
                <c:pt idx="1722">
                  <c:v>25.000000000000007</c:v>
                </c:pt>
                <c:pt idx="1723">
                  <c:v>40</c:v>
                </c:pt>
                <c:pt idx="1724">
                  <c:v>30</c:v>
                </c:pt>
                <c:pt idx="1725">
                  <c:v>30</c:v>
                </c:pt>
                <c:pt idx="1726">
                  <c:v>30</c:v>
                </c:pt>
                <c:pt idx="1727">
                  <c:v>20</c:v>
                </c:pt>
                <c:pt idx="1728">
                  <c:v>25.000000000000007</c:v>
                </c:pt>
                <c:pt idx="1729">
                  <c:v>40</c:v>
                </c:pt>
                <c:pt idx="1730">
                  <c:v>30</c:v>
                </c:pt>
                <c:pt idx="1731">
                  <c:v>35</c:v>
                </c:pt>
                <c:pt idx="1732">
                  <c:v>35</c:v>
                </c:pt>
                <c:pt idx="1733">
                  <c:v>25.000000000000007</c:v>
                </c:pt>
                <c:pt idx="1734">
                  <c:v>30</c:v>
                </c:pt>
                <c:pt idx="1735">
                  <c:v>45</c:v>
                </c:pt>
                <c:pt idx="1736">
                  <c:v>35</c:v>
                </c:pt>
                <c:pt idx="1737">
                  <c:v>35</c:v>
                </c:pt>
                <c:pt idx="1738">
                  <c:v>30.000000000000004</c:v>
                </c:pt>
                <c:pt idx="1739">
                  <c:v>20.000000000000007</c:v>
                </c:pt>
                <c:pt idx="1740">
                  <c:v>25</c:v>
                </c:pt>
                <c:pt idx="1741">
                  <c:v>40</c:v>
                </c:pt>
                <c:pt idx="1742">
                  <c:v>30.000000000000004</c:v>
                </c:pt>
                <c:pt idx="1743">
                  <c:v>40</c:v>
                </c:pt>
                <c:pt idx="1744">
                  <c:v>35.000000000000007</c:v>
                </c:pt>
                <c:pt idx="1745">
                  <c:v>30.000000000000004</c:v>
                </c:pt>
                <c:pt idx="1746">
                  <c:v>30.000000000000004</c:v>
                </c:pt>
                <c:pt idx="1747">
                  <c:v>44.999999999999993</c:v>
                </c:pt>
                <c:pt idx="1748">
                  <c:v>49.999999999999993</c:v>
                </c:pt>
                <c:pt idx="1749">
                  <c:v>35</c:v>
                </c:pt>
                <c:pt idx="1750">
                  <c:v>30.000000000000011</c:v>
                </c:pt>
                <c:pt idx="1751">
                  <c:v>25.000000000000007</c:v>
                </c:pt>
                <c:pt idx="1752">
                  <c:v>25.000000000000007</c:v>
                </c:pt>
                <c:pt idx="1753">
                  <c:v>40</c:v>
                </c:pt>
                <c:pt idx="1754">
                  <c:v>45</c:v>
                </c:pt>
                <c:pt idx="1755">
                  <c:v>40</c:v>
                </c:pt>
                <c:pt idx="1756">
                  <c:v>35.000000000000007</c:v>
                </c:pt>
                <c:pt idx="1757">
                  <c:v>30.000000000000004</c:v>
                </c:pt>
                <c:pt idx="1758">
                  <c:v>30.000000000000004</c:v>
                </c:pt>
                <c:pt idx="1759">
                  <c:v>40</c:v>
                </c:pt>
                <c:pt idx="1760">
                  <c:v>45</c:v>
                </c:pt>
                <c:pt idx="1761">
                  <c:v>40</c:v>
                </c:pt>
                <c:pt idx="1762">
                  <c:v>40.000000000000007</c:v>
                </c:pt>
                <c:pt idx="1763">
                  <c:v>35</c:v>
                </c:pt>
                <c:pt idx="1764">
                  <c:v>25.000000000000007</c:v>
                </c:pt>
                <c:pt idx="1765">
                  <c:v>35</c:v>
                </c:pt>
                <c:pt idx="1766">
                  <c:v>40</c:v>
                </c:pt>
                <c:pt idx="1767">
                  <c:v>35</c:v>
                </c:pt>
                <c:pt idx="1768">
                  <c:v>30.000000000000011</c:v>
                </c:pt>
                <c:pt idx="1769">
                  <c:v>15.000000000000002</c:v>
                </c:pt>
                <c:pt idx="1770">
                  <c:v>15.000000000000002</c:v>
                </c:pt>
                <c:pt idx="1771">
                  <c:v>25</c:v>
                </c:pt>
                <c:pt idx="1772">
                  <c:v>30.000000000000004</c:v>
                </c:pt>
                <c:pt idx="1773">
                  <c:v>35</c:v>
                </c:pt>
                <c:pt idx="1774">
                  <c:v>25</c:v>
                </c:pt>
                <c:pt idx="1775">
                  <c:v>25</c:v>
                </c:pt>
                <c:pt idx="1776">
                  <c:v>25</c:v>
                </c:pt>
                <c:pt idx="1777">
                  <c:v>35</c:v>
                </c:pt>
                <c:pt idx="1778">
                  <c:v>39.999999999999993</c:v>
                </c:pt>
                <c:pt idx="1779">
                  <c:v>35</c:v>
                </c:pt>
                <c:pt idx="1780">
                  <c:v>25.000000000000007</c:v>
                </c:pt>
                <c:pt idx="1781">
                  <c:v>25.000000000000007</c:v>
                </c:pt>
                <c:pt idx="1782">
                  <c:v>25.000000000000007</c:v>
                </c:pt>
                <c:pt idx="1783">
                  <c:v>44.999999999999993</c:v>
                </c:pt>
                <c:pt idx="1784">
                  <c:v>49.999999999999986</c:v>
                </c:pt>
                <c:pt idx="1785">
                  <c:v>44.999999999999993</c:v>
                </c:pt>
                <c:pt idx="1786">
                  <c:v>35</c:v>
                </c:pt>
                <c:pt idx="1787">
                  <c:v>35</c:v>
                </c:pt>
                <c:pt idx="1788">
                  <c:v>35</c:v>
                </c:pt>
                <c:pt idx="1789">
                  <c:v>44.999999999999993</c:v>
                </c:pt>
                <c:pt idx="1790">
                  <c:v>49.999999999999986</c:v>
                </c:pt>
                <c:pt idx="1791">
                  <c:v>25</c:v>
                </c:pt>
                <c:pt idx="1792">
                  <c:v>25</c:v>
                </c:pt>
                <c:pt idx="1793">
                  <c:v>15.000000000000002</c:v>
                </c:pt>
                <c:pt idx="1794">
                  <c:v>20.000000000000007</c:v>
                </c:pt>
                <c:pt idx="1795">
                  <c:v>35</c:v>
                </c:pt>
                <c:pt idx="1796">
                  <c:v>25</c:v>
                </c:pt>
                <c:pt idx="1797">
                  <c:v>25</c:v>
                </c:pt>
                <c:pt idx="1798">
                  <c:v>25</c:v>
                </c:pt>
                <c:pt idx="1799">
                  <c:v>15.000000000000002</c:v>
                </c:pt>
                <c:pt idx="1800">
                  <c:v>20.000000000000007</c:v>
                </c:pt>
                <c:pt idx="1801">
                  <c:v>35</c:v>
                </c:pt>
                <c:pt idx="1802">
                  <c:v>25</c:v>
                </c:pt>
                <c:pt idx="1803">
                  <c:v>30.000000000000004</c:v>
                </c:pt>
                <c:pt idx="1804">
                  <c:v>30.000000000000004</c:v>
                </c:pt>
                <c:pt idx="1805">
                  <c:v>20.000000000000007</c:v>
                </c:pt>
                <c:pt idx="1806">
                  <c:v>25</c:v>
                </c:pt>
                <c:pt idx="1807">
                  <c:v>40</c:v>
                </c:pt>
                <c:pt idx="1808">
                  <c:v>30.000000000000004</c:v>
                </c:pt>
                <c:pt idx="1809">
                  <c:v>30.000000000000004</c:v>
                </c:pt>
                <c:pt idx="1810">
                  <c:v>25.000000000000007</c:v>
                </c:pt>
                <c:pt idx="1811">
                  <c:v>15.000000000000007</c:v>
                </c:pt>
                <c:pt idx="1812">
                  <c:v>20</c:v>
                </c:pt>
                <c:pt idx="1813">
                  <c:v>35</c:v>
                </c:pt>
                <c:pt idx="1814">
                  <c:v>25.000000000000007</c:v>
                </c:pt>
                <c:pt idx="1815">
                  <c:v>35</c:v>
                </c:pt>
                <c:pt idx="1816">
                  <c:v>30.000000000000011</c:v>
                </c:pt>
                <c:pt idx="1817">
                  <c:v>25.000000000000007</c:v>
                </c:pt>
                <c:pt idx="1818">
                  <c:v>25.000000000000007</c:v>
                </c:pt>
                <c:pt idx="1819">
                  <c:v>40</c:v>
                </c:pt>
                <c:pt idx="1820">
                  <c:v>44.999999999999993</c:v>
                </c:pt>
                <c:pt idx="1821">
                  <c:v>30.000000000000004</c:v>
                </c:pt>
                <c:pt idx="1822">
                  <c:v>25.000000000000011</c:v>
                </c:pt>
                <c:pt idx="1823">
                  <c:v>20.000000000000007</c:v>
                </c:pt>
                <c:pt idx="1824">
                  <c:v>20.000000000000007</c:v>
                </c:pt>
                <c:pt idx="1825">
                  <c:v>35</c:v>
                </c:pt>
                <c:pt idx="1826">
                  <c:v>40</c:v>
                </c:pt>
                <c:pt idx="1827">
                  <c:v>35</c:v>
                </c:pt>
                <c:pt idx="1828">
                  <c:v>30.000000000000011</c:v>
                </c:pt>
                <c:pt idx="1829">
                  <c:v>25.000000000000007</c:v>
                </c:pt>
                <c:pt idx="1830">
                  <c:v>25.000000000000007</c:v>
                </c:pt>
                <c:pt idx="1831">
                  <c:v>35</c:v>
                </c:pt>
                <c:pt idx="1832">
                  <c:v>40</c:v>
                </c:pt>
                <c:pt idx="1833">
                  <c:v>35</c:v>
                </c:pt>
                <c:pt idx="1834">
                  <c:v>35.000000000000007</c:v>
                </c:pt>
                <c:pt idx="1835">
                  <c:v>30.000000000000004</c:v>
                </c:pt>
                <c:pt idx="1836">
                  <c:v>20.000000000000007</c:v>
                </c:pt>
                <c:pt idx="1837">
                  <c:v>30.000000000000004</c:v>
                </c:pt>
                <c:pt idx="1838">
                  <c:v>35</c:v>
                </c:pt>
                <c:pt idx="1839">
                  <c:v>30.000000000000004</c:v>
                </c:pt>
                <c:pt idx="1840">
                  <c:v>25.000000000000011</c:v>
                </c:pt>
                <c:pt idx="1841">
                  <c:v>10.000000000000002</c:v>
                </c:pt>
                <c:pt idx="1842">
                  <c:v>10.000000000000002</c:v>
                </c:pt>
                <c:pt idx="1843">
                  <c:v>20</c:v>
                </c:pt>
                <c:pt idx="1844">
                  <c:v>25.000000000000007</c:v>
                </c:pt>
                <c:pt idx="1845">
                  <c:v>30</c:v>
                </c:pt>
                <c:pt idx="1846">
                  <c:v>20</c:v>
                </c:pt>
                <c:pt idx="1847">
                  <c:v>20</c:v>
                </c:pt>
                <c:pt idx="1848">
                  <c:v>20</c:v>
                </c:pt>
                <c:pt idx="1849">
                  <c:v>30</c:v>
                </c:pt>
                <c:pt idx="1850">
                  <c:v>34.999999999999993</c:v>
                </c:pt>
                <c:pt idx="1851">
                  <c:v>30.000000000000004</c:v>
                </c:pt>
                <c:pt idx="1852">
                  <c:v>20.000000000000007</c:v>
                </c:pt>
                <c:pt idx="1853">
                  <c:v>20.000000000000007</c:v>
                </c:pt>
                <c:pt idx="1854">
                  <c:v>20.000000000000007</c:v>
                </c:pt>
                <c:pt idx="1855">
                  <c:v>40</c:v>
                </c:pt>
                <c:pt idx="1856">
                  <c:v>44.999999999999986</c:v>
                </c:pt>
                <c:pt idx="1857">
                  <c:v>40</c:v>
                </c:pt>
                <c:pt idx="1858">
                  <c:v>30.000000000000004</c:v>
                </c:pt>
                <c:pt idx="1859">
                  <c:v>30.000000000000004</c:v>
                </c:pt>
                <c:pt idx="1860">
                  <c:v>30.000000000000004</c:v>
                </c:pt>
                <c:pt idx="1861">
                  <c:v>40</c:v>
                </c:pt>
                <c:pt idx="1862">
                  <c:v>44.999999999999986</c:v>
                </c:pt>
                <c:pt idx="1863">
                  <c:v>30.000000000000004</c:v>
                </c:pt>
                <c:pt idx="1864">
                  <c:v>40</c:v>
                </c:pt>
                <c:pt idx="1865">
                  <c:v>40</c:v>
                </c:pt>
                <c:pt idx="1866">
                  <c:v>40</c:v>
                </c:pt>
                <c:pt idx="1867">
                  <c:v>45.000000000000007</c:v>
                </c:pt>
                <c:pt idx="1868">
                  <c:v>40</c:v>
                </c:pt>
                <c:pt idx="1869">
                  <c:v>30.000000000000004</c:v>
                </c:pt>
                <c:pt idx="1870">
                  <c:v>40</c:v>
                </c:pt>
                <c:pt idx="1871">
                  <c:v>40</c:v>
                </c:pt>
                <c:pt idx="1872">
                  <c:v>40</c:v>
                </c:pt>
                <c:pt idx="1873">
                  <c:v>45.000000000000007</c:v>
                </c:pt>
                <c:pt idx="1874">
                  <c:v>40</c:v>
                </c:pt>
                <c:pt idx="1875">
                  <c:v>40</c:v>
                </c:pt>
                <c:pt idx="1876">
                  <c:v>50</c:v>
                </c:pt>
                <c:pt idx="1877">
                  <c:v>54.999999999999993</c:v>
                </c:pt>
                <c:pt idx="1878">
                  <c:v>50</c:v>
                </c:pt>
                <c:pt idx="1879">
                  <c:v>55.000000000000007</c:v>
                </c:pt>
                <c:pt idx="1880">
                  <c:v>50</c:v>
                </c:pt>
                <c:pt idx="1881">
                  <c:v>55.000000000000007</c:v>
                </c:pt>
                <c:pt idx="1882">
                  <c:v>60.000000000000007</c:v>
                </c:pt>
                <c:pt idx="1883">
                  <c:v>60.000000000000007</c:v>
                </c:pt>
                <c:pt idx="1884">
                  <c:v>45.000000000000007</c:v>
                </c:pt>
                <c:pt idx="1885">
                  <c:v>50.000000000000014</c:v>
                </c:pt>
                <c:pt idx="1886">
                  <c:v>65.000000000000014</c:v>
                </c:pt>
                <c:pt idx="1887">
                  <c:v>50</c:v>
                </c:pt>
                <c:pt idx="1888">
                  <c:v>55.000000000000007</c:v>
                </c:pt>
                <c:pt idx="1889">
                  <c:v>55.000000000000007</c:v>
                </c:pt>
                <c:pt idx="1890">
                  <c:v>50</c:v>
                </c:pt>
                <c:pt idx="1891">
                  <c:v>44.999999999999993</c:v>
                </c:pt>
                <c:pt idx="1892">
                  <c:v>60</c:v>
                </c:pt>
                <c:pt idx="1893">
                  <c:v>54.999999999999993</c:v>
                </c:pt>
                <c:pt idx="1894">
                  <c:v>64.999999999999986</c:v>
                </c:pt>
                <c:pt idx="1895">
                  <c:v>80</c:v>
                </c:pt>
                <c:pt idx="1896">
                  <c:v>80</c:v>
                </c:pt>
                <c:pt idx="1897">
                  <c:v>90</c:v>
                </c:pt>
                <c:pt idx="1898">
                  <c:v>105</c:v>
                </c:pt>
                <c:pt idx="1899">
                  <c:v>85</c:v>
                </c:pt>
                <c:pt idx="1900">
                  <c:v>90</c:v>
                </c:pt>
                <c:pt idx="1901">
                  <c:v>90</c:v>
                </c:pt>
                <c:pt idx="1902">
                  <c:v>85</c:v>
                </c:pt>
                <c:pt idx="1903">
                  <c:v>90</c:v>
                </c:pt>
                <c:pt idx="1904">
                  <c:v>105</c:v>
                </c:pt>
                <c:pt idx="1905">
                  <c:v>90</c:v>
                </c:pt>
                <c:pt idx="1906">
                  <c:v>80</c:v>
                </c:pt>
                <c:pt idx="1907">
                  <c:v>70</c:v>
                </c:pt>
                <c:pt idx="1908">
                  <c:v>70</c:v>
                </c:pt>
                <c:pt idx="1909">
                  <c:v>70</c:v>
                </c:pt>
                <c:pt idx="1910">
                  <c:v>75</c:v>
                </c:pt>
                <c:pt idx="1911">
                  <c:v>50.000000000000014</c:v>
                </c:pt>
                <c:pt idx="1912">
                  <c:v>55.000000000000014</c:v>
                </c:pt>
                <c:pt idx="1913">
                  <c:v>50.000000000000014</c:v>
                </c:pt>
                <c:pt idx="1914">
                  <c:v>50.000000000000014</c:v>
                </c:pt>
                <c:pt idx="1915">
                  <c:v>60.000000000000007</c:v>
                </c:pt>
                <c:pt idx="1916">
                  <c:v>44.999999999999993</c:v>
                </c:pt>
                <c:pt idx="1917">
                  <c:v>40</c:v>
                </c:pt>
                <c:pt idx="1918">
                  <c:v>55.000000000000014</c:v>
                </c:pt>
                <c:pt idx="1919">
                  <c:v>50.000000000000014</c:v>
                </c:pt>
                <c:pt idx="1920">
                  <c:v>45.000000000000007</c:v>
                </c:pt>
                <c:pt idx="1921">
                  <c:v>55.000000000000007</c:v>
                </c:pt>
                <c:pt idx="1922">
                  <c:v>60.000000000000007</c:v>
                </c:pt>
                <c:pt idx="1923">
                  <c:v>45.000000000000007</c:v>
                </c:pt>
                <c:pt idx="1924">
                  <c:v>50.000000000000014</c:v>
                </c:pt>
                <c:pt idx="1925">
                  <c:v>45.000000000000007</c:v>
                </c:pt>
                <c:pt idx="1926">
                  <c:v>55.000000000000014</c:v>
                </c:pt>
                <c:pt idx="1927">
                  <c:v>75.000000000000014</c:v>
                </c:pt>
                <c:pt idx="1928">
                  <c:v>80.000000000000014</c:v>
                </c:pt>
                <c:pt idx="1929">
                  <c:v>65.000000000000014</c:v>
                </c:pt>
                <c:pt idx="1930">
                  <c:v>75.000000000000028</c:v>
                </c:pt>
                <c:pt idx="1931">
                  <c:v>70.000000000000014</c:v>
                </c:pt>
                <c:pt idx="1932">
                  <c:v>70.000000000000014</c:v>
                </c:pt>
                <c:pt idx="1933">
                  <c:v>80.000000000000014</c:v>
                </c:pt>
                <c:pt idx="1934">
                  <c:v>85.000000000000014</c:v>
                </c:pt>
                <c:pt idx="1935">
                  <c:v>35</c:v>
                </c:pt>
                <c:pt idx="1936">
                  <c:v>45</c:v>
                </c:pt>
                <c:pt idx="1937">
                  <c:v>45</c:v>
                </c:pt>
                <c:pt idx="1938">
                  <c:v>45</c:v>
                </c:pt>
                <c:pt idx="1939">
                  <c:v>50.000000000000014</c:v>
                </c:pt>
                <c:pt idx="1940">
                  <c:v>45</c:v>
                </c:pt>
                <c:pt idx="1941">
                  <c:v>35</c:v>
                </c:pt>
                <c:pt idx="1942">
                  <c:v>45</c:v>
                </c:pt>
                <c:pt idx="1943">
                  <c:v>45</c:v>
                </c:pt>
                <c:pt idx="1944">
                  <c:v>45</c:v>
                </c:pt>
                <c:pt idx="1945">
                  <c:v>50.000000000000014</c:v>
                </c:pt>
                <c:pt idx="1946">
                  <c:v>45</c:v>
                </c:pt>
                <c:pt idx="1947">
                  <c:v>45</c:v>
                </c:pt>
                <c:pt idx="1948">
                  <c:v>55.000000000000007</c:v>
                </c:pt>
                <c:pt idx="1949">
                  <c:v>60</c:v>
                </c:pt>
                <c:pt idx="1950">
                  <c:v>55.000000000000007</c:v>
                </c:pt>
                <c:pt idx="1951">
                  <c:v>60.000000000000007</c:v>
                </c:pt>
                <c:pt idx="1952">
                  <c:v>45</c:v>
                </c:pt>
                <c:pt idx="1953">
                  <c:v>50</c:v>
                </c:pt>
                <c:pt idx="1954">
                  <c:v>55.000000000000007</c:v>
                </c:pt>
                <c:pt idx="1955">
                  <c:v>55.000000000000007</c:v>
                </c:pt>
                <c:pt idx="1956">
                  <c:v>40.000000000000007</c:v>
                </c:pt>
                <c:pt idx="1957">
                  <c:v>45.000000000000014</c:v>
                </c:pt>
                <c:pt idx="1958">
                  <c:v>60.000000000000007</c:v>
                </c:pt>
                <c:pt idx="1959">
                  <c:v>45</c:v>
                </c:pt>
                <c:pt idx="1960">
                  <c:v>50</c:v>
                </c:pt>
                <c:pt idx="1961">
                  <c:v>50</c:v>
                </c:pt>
                <c:pt idx="1962">
                  <c:v>45</c:v>
                </c:pt>
                <c:pt idx="1963">
                  <c:v>40</c:v>
                </c:pt>
                <c:pt idx="1964">
                  <c:v>65</c:v>
                </c:pt>
                <c:pt idx="1965">
                  <c:v>60</c:v>
                </c:pt>
                <c:pt idx="1966">
                  <c:v>70</c:v>
                </c:pt>
                <c:pt idx="1967">
                  <c:v>85</c:v>
                </c:pt>
                <c:pt idx="1968">
                  <c:v>85</c:v>
                </c:pt>
                <c:pt idx="1969">
                  <c:v>95</c:v>
                </c:pt>
                <c:pt idx="1970">
                  <c:v>110.00000000000001</c:v>
                </c:pt>
                <c:pt idx="1971">
                  <c:v>90</c:v>
                </c:pt>
                <c:pt idx="1972">
                  <c:v>95</c:v>
                </c:pt>
                <c:pt idx="1973">
                  <c:v>95</c:v>
                </c:pt>
                <c:pt idx="1974">
                  <c:v>90</c:v>
                </c:pt>
                <c:pt idx="1975">
                  <c:v>95</c:v>
                </c:pt>
                <c:pt idx="1976">
                  <c:v>110.00000000000001</c:v>
                </c:pt>
                <c:pt idx="1977">
                  <c:v>95</c:v>
                </c:pt>
                <c:pt idx="1978">
                  <c:v>85.000000000000014</c:v>
                </c:pt>
                <c:pt idx="1979">
                  <c:v>75.000000000000014</c:v>
                </c:pt>
                <c:pt idx="1980">
                  <c:v>75.000000000000014</c:v>
                </c:pt>
                <c:pt idx="1981">
                  <c:v>64.999999999999986</c:v>
                </c:pt>
                <c:pt idx="1982">
                  <c:v>70</c:v>
                </c:pt>
                <c:pt idx="1983">
                  <c:v>45.000000000000014</c:v>
                </c:pt>
                <c:pt idx="1984">
                  <c:v>50.000000000000014</c:v>
                </c:pt>
                <c:pt idx="1985">
                  <c:v>45.000000000000014</c:v>
                </c:pt>
                <c:pt idx="1986">
                  <c:v>45.000000000000014</c:v>
                </c:pt>
                <c:pt idx="1987">
                  <c:v>55.000000000000007</c:v>
                </c:pt>
                <c:pt idx="1988">
                  <c:v>40</c:v>
                </c:pt>
                <c:pt idx="1989">
                  <c:v>35</c:v>
                </c:pt>
                <c:pt idx="1990">
                  <c:v>50.000000000000014</c:v>
                </c:pt>
                <c:pt idx="1991">
                  <c:v>45.000000000000014</c:v>
                </c:pt>
                <c:pt idx="1992">
                  <c:v>40.000000000000007</c:v>
                </c:pt>
                <c:pt idx="1993">
                  <c:v>50</c:v>
                </c:pt>
                <c:pt idx="1994">
                  <c:v>55.000000000000007</c:v>
                </c:pt>
                <c:pt idx="1995">
                  <c:v>40.000000000000007</c:v>
                </c:pt>
                <c:pt idx="1996">
                  <c:v>45.000000000000014</c:v>
                </c:pt>
                <c:pt idx="1997">
                  <c:v>40.000000000000007</c:v>
                </c:pt>
                <c:pt idx="1998">
                  <c:v>50.000000000000014</c:v>
                </c:pt>
                <c:pt idx="1999">
                  <c:v>70</c:v>
                </c:pt>
                <c:pt idx="2000">
                  <c:v>85.000000000000014</c:v>
                </c:pt>
                <c:pt idx="2001">
                  <c:v>70.000000000000014</c:v>
                </c:pt>
                <c:pt idx="2002">
                  <c:v>80.000000000000028</c:v>
                </c:pt>
                <c:pt idx="2003">
                  <c:v>75.000000000000028</c:v>
                </c:pt>
                <c:pt idx="2004">
                  <c:v>75.000000000000028</c:v>
                </c:pt>
                <c:pt idx="2005">
                  <c:v>85.000000000000014</c:v>
                </c:pt>
                <c:pt idx="2006">
                  <c:v>90.000000000000028</c:v>
                </c:pt>
                <c:pt idx="2007">
                  <c:v>20</c:v>
                </c:pt>
                <c:pt idx="2008">
                  <c:v>30</c:v>
                </c:pt>
                <c:pt idx="2009">
                  <c:v>30</c:v>
                </c:pt>
                <c:pt idx="2010">
                  <c:v>35</c:v>
                </c:pt>
                <c:pt idx="2011">
                  <c:v>40</c:v>
                </c:pt>
                <c:pt idx="2012">
                  <c:v>35</c:v>
                </c:pt>
                <c:pt idx="2013">
                  <c:v>25</c:v>
                </c:pt>
                <c:pt idx="2014">
                  <c:v>35</c:v>
                </c:pt>
                <c:pt idx="2015">
                  <c:v>35</c:v>
                </c:pt>
                <c:pt idx="2016">
                  <c:v>35</c:v>
                </c:pt>
                <c:pt idx="2017">
                  <c:v>40</c:v>
                </c:pt>
                <c:pt idx="2018">
                  <c:v>35</c:v>
                </c:pt>
                <c:pt idx="2019">
                  <c:v>30</c:v>
                </c:pt>
                <c:pt idx="2020">
                  <c:v>40</c:v>
                </c:pt>
                <c:pt idx="2021">
                  <c:v>30</c:v>
                </c:pt>
                <c:pt idx="2022">
                  <c:v>35</c:v>
                </c:pt>
                <c:pt idx="2023">
                  <c:v>40</c:v>
                </c:pt>
                <c:pt idx="2024">
                  <c:v>35</c:v>
                </c:pt>
                <c:pt idx="2025">
                  <c:v>20</c:v>
                </c:pt>
                <c:pt idx="2026">
                  <c:v>30.000000000000004</c:v>
                </c:pt>
                <c:pt idx="2027">
                  <c:v>24.999999999999996</c:v>
                </c:pt>
                <c:pt idx="2028">
                  <c:v>30.000000000000004</c:v>
                </c:pt>
                <c:pt idx="2029">
                  <c:v>35</c:v>
                </c:pt>
                <c:pt idx="2030">
                  <c:v>30.000000000000004</c:v>
                </c:pt>
                <c:pt idx="2031">
                  <c:v>20</c:v>
                </c:pt>
                <c:pt idx="2032">
                  <c:v>30.000000000000004</c:v>
                </c:pt>
                <c:pt idx="2033">
                  <c:v>24.999999999999996</c:v>
                </c:pt>
                <c:pt idx="2034">
                  <c:v>35</c:v>
                </c:pt>
                <c:pt idx="2035">
                  <c:v>50</c:v>
                </c:pt>
                <c:pt idx="2036">
                  <c:v>45</c:v>
                </c:pt>
                <c:pt idx="2037">
                  <c:v>45</c:v>
                </c:pt>
                <c:pt idx="2038">
                  <c:v>50</c:v>
                </c:pt>
                <c:pt idx="2039">
                  <c:v>50</c:v>
                </c:pt>
                <c:pt idx="2040">
                  <c:v>50</c:v>
                </c:pt>
                <c:pt idx="2041">
                  <c:v>55.000000000000007</c:v>
                </c:pt>
                <c:pt idx="2042">
                  <c:v>60.000000000000007</c:v>
                </c:pt>
                <c:pt idx="2043">
                  <c:v>50</c:v>
                </c:pt>
                <c:pt idx="2044">
                  <c:v>55.000000000000007</c:v>
                </c:pt>
                <c:pt idx="2045">
                  <c:v>50</c:v>
                </c:pt>
                <c:pt idx="2046">
                  <c:v>50</c:v>
                </c:pt>
                <c:pt idx="2047">
                  <c:v>55.000000000000007</c:v>
                </c:pt>
                <c:pt idx="2048">
                  <c:v>65</c:v>
                </c:pt>
                <c:pt idx="2049">
                  <c:v>50</c:v>
                </c:pt>
                <c:pt idx="2050">
                  <c:v>55.000000000000007</c:v>
                </c:pt>
                <c:pt idx="2051">
                  <c:v>50</c:v>
                </c:pt>
                <c:pt idx="2052">
                  <c:v>50</c:v>
                </c:pt>
                <c:pt idx="2053">
                  <c:v>55.000000000000007</c:v>
                </c:pt>
                <c:pt idx="2054">
                  <c:v>60</c:v>
                </c:pt>
                <c:pt idx="2055">
                  <c:v>55.000000000000007</c:v>
                </c:pt>
                <c:pt idx="2056">
                  <c:v>55.000000000000007</c:v>
                </c:pt>
                <c:pt idx="2057">
                  <c:v>60</c:v>
                </c:pt>
                <c:pt idx="2058">
                  <c:v>60</c:v>
                </c:pt>
                <c:pt idx="2059">
                  <c:v>55.000000000000007</c:v>
                </c:pt>
                <c:pt idx="2060">
                  <c:v>50</c:v>
                </c:pt>
                <c:pt idx="2061">
                  <c:v>40</c:v>
                </c:pt>
                <c:pt idx="2062">
                  <c:v>40</c:v>
                </c:pt>
                <c:pt idx="2063">
                  <c:v>45</c:v>
                </c:pt>
                <c:pt idx="2064">
                  <c:v>45</c:v>
                </c:pt>
                <c:pt idx="2065">
                  <c:v>35</c:v>
                </c:pt>
                <c:pt idx="2066">
                  <c:v>45</c:v>
                </c:pt>
                <c:pt idx="2067">
                  <c:v>35</c:v>
                </c:pt>
                <c:pt idx="2068">
                  <c:v>35</c:v>
                </c:pt>
                <c:pt idx="2069">
                  <c:v>60</c:v>
                </c:pt>
                <c:pt idx="2070">
                  <c:v>60</c:v>
                </c:pt>
                <c:pt idx="2071">
                  <c:v>54.999999999999993</c:v>
                </c:pt>
                <c:pt idx="2072">
                  <c:v>65</c:v>
                </c:pt>
                <c:pt idx="2073">
                  <c:v>54.999999999999993</c:v>
                </c:pt>
                <c:pt idx="2074">
                  <c:v>54.999999999999993</c:v>
                </c:pt>
                <c:pt idx="2075">
                  <c:v>60</c:v>
                </c:pt>
                <c:pt idx="2076">
                  <c:v>60</c:v>
                </c:pt>
                <c:pt idx="2077">
                  <c:v>54.999999999999993</c:v>
                </c:pt>
                <c:pt idx="2078">
                  <c:v>65</c:v>
                </c:pt>
                <c:pt idx="2079">
                  <c:v>29.999999999999993</c:v>
                </c:pt>
                <c:pt idx="2080">
                  <c:v>40</c:v>
                </c:pt>
                <c:pt idx="2081">
                  <c:v>40</c:v>
                </c:pt>
                <c:pt idx="2082">
                  <c:v>40</c:v>
                </c:pt>
                <c:pt idx="2083">
                  <c:v>45.000000000000007</c:v>
                </c:pt>
                <c:pt idx="2084">
                  <c:v>40</c:v>
                </c:pt>
                <c:pt idx="2085">
                  <c:v>29.999999999999993</c:v>
                </c:pt>
                <c:pt idx="2086">
                  <c:v>40</c:v>
                </c:pt>
                <c:pt idx="2087">
                  <c:v>40</c:v>
                </c:pt>
                <c:pt idx="2088">
                  <c:v>40</c:v>
                </c:pt>
                <c:pt idx="2089">
                  <c:v>45.000000000000007</c:v>
                </c:pt>
                <c:pt idx="2090">
                  <c:v>40</c:v>
                </c:pt>
                <c:pt idx="2091">
                  <c:v>40</c:v>
                </c:pt>
                <c:pt idx="2092">
                  <c:v>50</c:v>
                </c:pt>
                <c:pt idx="2093">
                  <c:v>50</c:v>
                </c:pt>
                <c:pt idx="2094">
                  <c:v>50</c:v>
                </c:pt>
                <c:pt idx="2095">
                  <c:v>55.000000000000007</c:v>
                </c:pt>
                <c:pt idx="2096">
                  <c:v>50</c:v>
                </c:pt>
                <c:pt idx="2097">
                  <c:v>50</c:v>
                </c:pt>
                <c:pt idx="2098">
                  <c:v>55.000000000000007</c:v>
                </c:pt>
                <c:pt idx="2099">
                  <c:v>55.000000000000007</c:v>
                </c:pt>
                <c:pt idx="2100">
                  <c:v>50</c:v>
                </c:pt>
                <c:pt idx="2101">
                  <c:v>55.000000000000007</c:v>
                </c:pt>
                <c:pt idx="2102">
                  <c:v>70</c:v>
                </c:pt>
                <c:pt idx="2103">
                  <c:v>50</c:v>
                </c:pt>
                <c:pt idx="2104">
                  <c:v>55.000000000000007</c:v>
                </c:pt>
                <c:pt idx="2105">
                  <c:v>55.000000000000007</c:v>
                </c:pt>
                <c:pt idx="2106">
                  <c:v>50</c:v>
                </c:pt>
                <c:pt idx="2107">
                  <c:v>55.000000000000007</c:v>
                </c:pt>
                <c:pt idx="2108">
                  <c:v>70</c:v>
                </c:pt>
                <c:pt idx="2109">
                  <c:v>50</c:v>
                </c:pt>
                <c:pt idx="2110">
                  <c:v>55.000000000000007</c:v>
                </c:pt>
                <c:pt idx="2111">
                  <c:v>55.000000000000007</c:v>
                </c:pt>
                <c:pt idx="2112">
                  <c:v>50</c:v>
                </c:pt>
                <c:pt idx="2113">
                  <c:v>55.000000000000007</c:v>
                </c:pt>
                <c:pt idx="2114">
                  <c:v>70</c:v>
                </c:pt>
                <c:pt idx="2115">
                  <c:v>50</c:v>
                </c:pt>
                <c:pt idx="2116">
                  <c:v>55.000000000000007</c:v>
                </c:pt>
                <c:pt idx="2117">
                  <c:v>55.000000000000007</c:v>
                </c:pt>
                <c:pt idx="2118">
                  <c:v>50</c:v>
                </c:pt>
                <c:pt idx="2119">
                  <c:v>55.000000000000007</c:v>
                </c:pt>
                <c:pt idx="2120">
                  <c:v>70</c:v>
                </c:pt>
                <c:pt idx="2121">
                  <c:v>55.000000000000007</c:v>
                </c:pt>
                <c:pt idx="2122">
                  <c:v>60.000000000000007</c:v>
                </c:pt>
                <c:pt idx="2123">
                  <c:v>55.000000000000007</c:v>
                </c:pt>
                <c:pt idx="2124">
                  <c:v>55.000000000000007</c:v>
                </c:pt>
                <c:pt idx="2125">
                  <c:v>65</c:v>
                </c:pt>
                <c:pt idx="2126">
                  <c:v>70</c:v>
                </c:pt>
                <c:pt idx="2127">
                  <c:v>45.000000000000007</c:v>
                </c:pt>
                <c:pt idx="2128">
                  <c:v>50.000000000000014</c:v>
                </c:pt>
                <c:pt idx="2129">
                  <c:v>45.000000000000007</c:v>
                </c:pt>
                <c:pt idx="2130">
                  <c:v>45.000000000000007</c:v>
                </c:pt>
                <c:pt idx="2131">
                  <c:v>55.000000000000007</c:v>
                </c:pt>
                <c:pt idx="2132">
                  <c:v>60.000000000000007</c:v>
                </c:pt>
                <c:pt idx="2133">
                  <c:v>45.000000000000007</c:v>
                </c:pt>
                <c:pt idx="2134">
                  <c:v>50.000000000000014</c:v>
                </c:pt>
                <c:pt idx="2135">
                  <c:v>45.000000000000007</c:v>
                </c:pt>
                <c:pt idx="2136">
                  <c:v>45.000000000000007</c:v>
                </c:pt>
                <c:pt idx="2137">
                  <c:v>55.000000000000007</c:v>
                </c:pt>
                <c:pt idx="2138">
                  <c:v>60.000000000000007</c:v>
                </c:pt>
                <c:pt idx="2139">
                  <c:v>45.000000000000007</c:v>
                </c:pt>
                <c:pt idx="2140">
                  <c:v>50.000000000000014</c:v>
                </c:pt>
                <c:pt idx="2141">
                  <c:v>45.000000000000007</c:v>
                </c:pt>
                <c:pt idx="2142">
                  <c:v>45.000000000000007</c:v>
                </c:pt>
                <c:pt idx="2143">
                  <c:v>55.000000000000007</c:v>
                </c:pt>
                <c:pt idx="2144">
                  <c:v>60.000000000000007</c:v>
                </c:pt>
                <c:pt idx="2145">
                  <c:v>45.000000000000007</c:v>
                </c:pt>
                <c:pt idx="2146">
                  <c:v>50.000000000000014</c:v>
                </c:pt>
                <c:pt idx="2147">
                  <c:v>45.000000000000007</c:v>
                </c:pt>
                <c:pt idx="2148">
                  <c:v>45.000000000000007</c:v>
                </c:pt>
                <c:pt idx="2149">
                  <c:v>55.000000000000007</c:v>
                </c:pt>
                <c:pt idx="2150">
                  <c:v>60.000000000000007</c:v>
                </c:pt>
                <c:pt idx="2151">
                  <c:v>34.999999999999993</c:v>
                </c:pt>
                <c:pt idx="2152">
                  <c:v>45</c:v>
                </c:pt>
                <c:pt idx="2153">
                  <c:v>45</c:v>
                </c:pt>
                <c:pt idx="2154">
                  <c:v>45</c:v>
                </c:pt>
                <c:pt idx="2155">
                  <c:v>50.000000000000014</c:v>
                </c:pt>
                <c:pt idx="2156">
                  <c:v>45</c:v>
                </c:pt>
                <c:pt idx="2157">
                  <c:v>34.999999999999993</c:v>
                </c:pt>
                <c:pt idx="2158">
                  <c:v>45</c:v>
                </c:pt>
                <c:pt idx="2159">
                  <c:v>45</c:v>
                </c:pt>
                <c:pt idx="2160">
                  <c:v>45</c:v>
                </c:pt>
                <c:pt idx="2161">
                  <c:v>50.000000000000014</c:v>
                </c:pt>
                <c:pt idx="2162">
                  <c:v>45</c:v>
                </c:pt>
                <c:pt idx="2163">
                  <c:v>45</c:v>
                </c:pt>
                <c:pt idx="2164">
                  <c:v>55.000000000000007</c:v>
                </c:pt>
                <c:pt idx="2165">
                  <c:v>55.000000000000007</c:v>
                </c:pt>
                <c:pt idx="2166">
                  <c:v>55.000000000000007</c:v>
                </c:pt>
                <c:pt idx="2167">
                  <c:v>60.000000000000007</c:v>
                </c:pt>
                <c:pt idx="2168">
                  <c:v>55.000000000000007</c:v>
                </c:pt>
                <c:pt idx="2169">
                  <c:v>55.000000000000007</c:v>
                </c:pt>
                <c:pt idx="2170">
                  <c:v>60.000000000000007</c:v>
                </c:pt>
                <c:pt idx="2171">
                  <c:v>60.000000000000007</c:v>
                </c:pt>
                <c:pt idx="2172">
                  <c:v>55.000000000000007</c:v>
                </c:pt>
                <c:pt idx="2173">
                  <c:v>60.000000000000007</c:v>
                </c:pt>
                <c:pt idx="2174">
                  <c:v>75.000000000000014</c:v>
                </c:pt>
                <c:pt idx="2175">
                  <c:v>55.000000000000007</c:v>
                </c:pt>
                <c:pt idx="2176">
                  <c:v>60.000000000000007</c:v>
                </c:pt>
                <c:pt idx="2177">
                  <c:v>60.000000000000007</c:v>
                </c:pt>
                <c:pt idx="2178">
                  <c:v>55.000000000000007</c:v>
                </c:pt>
                <c:pt idx="2179">
                  <c:v>60.000000000000007</c:v>
                </c:pt>
                <c:pt idx="2180">
                  <c:v>75.000000000000014</c:v>
                </c:pt>
                <c:pt idx="2181">
                  <c:v>55.000000000000007</c:v>
                </c:pt>
                <c:pt idx="2182">
                  <c:v>60.000000000000007</c:v>
                </c:pt>
                <c:pt idx="2183">
                  <c:v>60.000000000000007</c:v>
                </c:pt>
                <c:pt idx="2184">
                  <c:v>55.000000000000007</c:v>
                </c:pt>
                <c:pt idx="2185">
                  <c:v>60.000000000000007</c:v>
                </c:pt>
                <c:pt idx="2186">
                  <c:v>75.000000000000014</c:v>
                </c:pt>
                <c:pt idx="2187">
                  <c:v>55.000000000000007</c:v>
                </c:pt>
                <c:pt idx="2188">
                  <c:v>60.000000000000007</c:v>
                </c:pt>
                <c:pt idx="2189">
                  <c:v>60.000000000000007</c:v>
                </c:pt>
                <c:pt idx="2190">
                  <c:v>55.000000000000007</c:v>
                </c:pt>
                <c:pt idx="2191">
                  <c:v>60.000000000000007</c:v>
                </c:pt>
                <c:pt idx="2192">
                  <c:v>75.000000000000014</c:v>
                </c:pt>
                <c:pt idx="2193">
                  <c:v>60.000000000000007</c:v>
                </c:pt>
                <c:pt idx="2194">
                  <c:v>65.000000000000014</c:v>
                </c:pt>
                <c:pt idx="2195">
                  <c:v>60.000000000000007</c:v>
                </c:pt>
                <c:pt idx="2196">
                  <c:v>60.000000000000007</c:v>
                </c:pt>
                <c:pt idx="2197">
                  <c:v>70</c:v>
                </c:pt>
                <c:pt idx="2198">
                  <c:v>75.000000000000014</c:v>
                </c:pt>
                <c:pt idx="2199">
                  <c:v>50.000000000000014</c:v>
                </c:pt>
                <c:pt idx="2200">
                  <c:v>55.000000000000014</c:v>
                </c:pt>
                <c:pt idx="2201">
                  <c:v>50.000000000000014</c:v>
                </c:pt>
                <c:pt idx="2202">
                  <c:v>50.000000000000014</c:v>
                </c:pt>
                <c:pt idx="2203">
                  <c:v>60.000000000000007</c:v>
                </c:pt>
                <c:pt idx="2204">
                  <c:v>65.000000000000014</c:v>
                </c:pt>
                <c:pt idx="2205">
                  <c:v>50.000000000000014</c:v>
                </c:pt>
                <c:pt idx="2206">
                  <c:v>55.000000000000014</c:v>
                </c:pt>
                <c:pt idx="2207">
                  <c:v>50.000000000000014</c:v>
                </c:pt>
                <c:pt idx="2208">
                  <c:v>50.000000000000014</c:v>
                </c:pt>
                <c:pt idx="2209">
                  <c:v>60.000000000000007</c:v>
                </c:pt>
                <c:pt idx="2210">
                  <c:v>75.000000000000014</c:v>
                </c:pt>
                <c:pt idx="2211">
                  <c:v>60.000000000000007</c:v>
                </c:pt>
                <c:pt idx="2212">
                  <c:v>65.000000000000014</c:v>
                </c:pt>
                <c:pt idx="2213">
                  <c:v>60.000000000000007</c:v>
                </c:pt>
                <c:pt idx="2214">
                  <c:v>60.000000000000007</c:v>
                </c:pt>
                <c:pt idx="2215">
                  <c:v>70</c:v>
                </c:pt>
                <c:pt idx="2216">
                  <c:v>75.000000000000014</c:v>
                </c:pt>
                <c:pt idx="2217">
                  <c:v>60.000000000000007</c:v>
                </c:pt>
                <c:pt idx="2218">
                  <c:v>65.000000000000014</c:v>
                </c:pt>
                <c:pt idx="2219">
                  <c:v>60.000000000000007</c:v>
                </c:pt>
                <c:pt idx="2220">
                  <c:v>60.000000000000007</c:v>
                </c:pt>
                <c:pt idx="2221">
                  <c:v>70</c:v>
                </c:pt>
                <c:pt idx="2222">
                  <c:v>75.000000000000014</c:v>
                </c:pt>
                <c:pt idx="2223">
                  <c:v>29.999999999999993</c:v>
                </c:pt>
                <c:pt idx="2224">
                  <c:v>40</c:v>
                </c:pt>
                <c:pt idx="2225">
                  <c:v>40</c:v>
                </c:pt>
                <c:pt idx="2226">
                  <c:v>40</c:v>
                </c:pt>
                <c:pt idx="2227">
                  <c:v>45.000000000000014</c:v>
                </c:pt>
                <c:pt idx="2228">
                  <c:v>40</c:v>
                </c:pt>
                <c:pt idx="2229">
                  <c:v>29.999999999999993</c:v>
                </c:pt>
                <c:pt idx="2230">
                  <c:v>40</c:v>
                </c:pt>
                <c:pt idx="2231">
                  <c:v>40</c:v>
                </c:pt>
                <c:pt idx="2232">
                  <c:v>40</c:v>
                </c:pt>
                <c:pt idx="2233">
                  <c:v>45.000000000000014</c:v>
                </c:pt>
                <c:pt idx="2234">
                  <c:v>40</c:v>
                </c:pt>
                <c:pt idx="2235">
                  <c:v>40</c:v>
                </c:pt>
                <c:pt idx="2236">
                  <c:v>50</c:v>
                </c:pt>
                <c:pt idx="2237">
                  <c:v>50</c:v>
                </c:pt>
                <c:pt idx="2238">
                  <c:v>50</c:v>
                </c:pt>
                <c:pt idx="2239">
                  <c:v>55.000000000000007</c:v>
                </c:pt>
                <c:pt idx="2240">
                  <c:v>50</c:v>
                </c:pt>
                <c:pt idx="2241">
                  <c:v>50</c:v>
                </c:pt>
                <c:pt idx="2242">
                  <c:v>55.000000000000007</c:v>
                </c:pt>
                <c:pt idx="2243">
                  <c:v>55.000000000000007</c:v>
                </c:pt>
                <c:pt idx="2244">
                  <c:v>50</c:v>
                </c:pt>
                <c:pt idx="2245">
                  <c:v>55.000000000000007</c:v>
                </c:pt>
                <c:pt idx="2246">
                  <c:v>70</c:v>
                </c:pt>
                <c:pt idx="2247">
                  <c:v>50</c:v>
                </c:pt>
                <c:pt idx="2248">
                  <c:v>55.000000000000007</c:v>
                </c:pt>
                <c:pt idx="2249">
                  <c:v>55.000000000000007</c:v>
                </c:pt>
                <c:pt idx="2250">
                  <c:v>50</c:v>
                </c:pt>
                <c:pt idx="2251">
                  <c:v>55.000000000000007</c:v>
                </c:pt>
                <c:pt idx="2252">
                  <c:v>70</c:v>
                </c:pt>
                <c:pt idx="2253">
                  <c:v>50</c:v>
                </c:pt>
                <c:pt idx="2254">
                  <c:v>55.000000000000007</c:v>
                </c:pt>
                <c:pt idx="2255">
                  <c:v>55.000000000000007</c:v>
                </c:pt>
                <c:pt idx="2256">
                  <c:v>50</c:v>
                </c:pt>
                <c:pt idx="2257">
                  <c:v>55.000000000000007</c:v>
                </c:pt>
                <c:pt idx="2258">
                  <c:v>70</c:v>
                </c:pt>
                <c:pt idx="2259">
                  <c:v>50</c:v>
                </c:pt>
                <c:pt idx="2260">
                  <c:v>55.000000000000007</c:v>
                </c:pt>
                <c:pt idx="2261">
                  <c:v>55.000000000000007</c:v>
                </c:pt>
                <c:pt idx="2262">
                  <c:v>50</c:v>
                </c:pt>
                <c:pt idx="2263">
                  <c:v>55.000000000000007</c:v>
                </c:pt>
                <c:pt idx="2264">
                  <c:v>70</c:v>
                </c:pt>
                <c:pt idx="2265">
                  <c:v>55.000000000000007</c:v>
                </c:pt>
                <c:pt idx="2266">
                  <c:v>60.000000000000007</c:v>
                </c:pt>
                <c:pt idx="2267">
                  <c:v>55.000000000000007</c:v>
                </c:pt>
                <c:pt idx="2268">
                  <c:v>55.000000000000007</c:v>
                </c:pt>
                <c:pt idx="2269">
                  <c:v>65</c:v>
                </c:pt>
                <c:pt idx="2270">
                  <c:v>70</c:v>
                </c:pt>
                <c:pt idx="2271">
                  <c:v>45.000000000000014</c:v>
                </c:pt>
                <c:pt idx="2272">
                  <c:v>50.000000000000014</c:v>
                </c:pt>
                <c:pt idx="2273">
                  <c:v>45.000000000000014</c:v>
                </c:pt>
                <c:pt idx="2274">
                  <c:v>45.000000000000014</c:v>
                </c:pt>
                <c:pt idx="2275">
                  <c:v>55.000000000000007</c:v>
                </c:pt>
                <c:pt idx="2276">
                  <c:v>60.000000000000007</c:v>
                </c:pt>
                <c:pt idx="2277">
                  <c:v>45.000000000000014</c:v>
                </c:pt>
                <c:pt idx="2278">
                  <c:v>50.000000000000014</c:v>
                </c:pt>
                <c:pt idx="2279">
                  <c:v>45.000000000000014</c:v>
                </c:pt>
                <c:pt idx="2280">
                  <c:v>45.000000000000014</c:v>
                </c:pt>
                <c:pt idx="2281">
                  <c:v>55.000000000000007</c:v>
                </c:pt>
                <c:pt idx="2282">
                  <c:v>70</c:v>
                </c:pt>
                <c:pt idx="2283">
                  <c:v>55.000000000000007</c:v>
                </c:pt>
                <c:pt idx="2284">
                  <c:v>60.000000000000007</c:v>
                </c:pt>
                <c:pt idx="2285">
                  <c:v>55.000000000000007</c:v>
                </c:pt>
                <c:pt idx="2286">
                  <c:v>55.000000000000007</c:v>
                </c:pt>
                <c:pt idx="2287">
                  <c:v>65</c:v>
                </c:pt>
                <c:pt idx="2288">
                  <c:v>70</c:v>
                </c:pt>
                <c:pt idx="2289">
                  <c:v>55.000000000000007</c:v>
                </c:pt>
                <c:pt idx="2290">
                  <c:v>60.000000000000007</c:v>
                </c:pt>
                <c:pt idx="2291">
                  <c:v>55.000000000000007</c:v>
                </c:pt>
                <c:pt idx="2292">
                  <c:v>55.000000000000007</c:v>
                </c:pt>
                <c:pt idx="2293">
                  <c:v>65</c:v>
                </c:pt>
                <c:pt idx="2294">
                  <c:v>70</c:v>
                </c:pt>
                <c:pt idx="2295">
                  <c:v>40</c:v>
                </c:pt>
                <c:pt idx="2296">
                  <c:v>40</c:v>
                </c:pt>
                <c:pt idx="2297">
                  <c:v>30.000000000000004</c:v>
                </c:pt>
                <c:pt idx="2298">
                  <c:v>35</c:v>
                </c:pt>
                <c:pt idx="2299">
                  <c:v>50</c:v>
                </c:pt>
                <c:pt idx="2300">
                  <c:v>40</c:v>
                </c:pt>
                <c:pt idx="2301">
                  <c:v>40</c:v>
                </c:pt>
                <c:pt idx="2302">
                  <c:v>40</c:v>
                </c:pt>
                <c:pt idx="2303">
                  <c:v>30.000000000000004</c:v>
                </c:pt>
                <c:pt idx="2304">
                  <c:v>35</c:v>
                </c:pt>
                <c:pt idx="2305">
                  <c:v>50</c:v>
                </c:pt>
                <c:pt idx="2306">
                  <c:v>35</c:v>
                </c:pt>
                <c:pt idx="2307">
                  <c:v>35</c:v>
                </c:pt>
                <c:pt idx="2308">
                  <c:v>35</c:v>
                </c:pt>
                <c:pt idx="2309">
                  <c:v>25</c:v>
                </c:pt>
                <c:pt idx="2310">
                  <c:v>29.999999999999993</c:v>
                </c:pt>
                <c:pt idx="2311">
                  <c:v>45.000000000000007</c:v>
                </c:pt>
                <c:pt idx="2312">
                  <c:v>35</c:v>
                </c:pt>
                <c:pt idx="2313">
                  <c:v>35</c:v>
                </c:pt>
                <c:pt idx="2314">
                  <c:v>35</c:v>
                </c:pt>
                <c:pt idx="2315">
                  <c:v>25</c:v>
                </c:pt>
                <c:pt idx="2316">
                  <c:v>29.999999999999993</c:v>
                </c:pt>
                <c:pt idx="2317">
                  <c:v>50</c:v>
                </c:pt>
                <c:pt idx="2318">
                  <c:v>40</c:v>
                </c:pt>
                <c:pt idx="2319">
                  <c:v>50</c:v>
                </c:pt>
                <c:pt idx="2320">
                  <c:v>50</c:v>
                </c:pt>
                <c:pt idx="2321">
                  <c:v>45</c:v>
                </c:pt>
                <c:pt idx="2322">
                  <c:v>45</c:v>
                </c:pt>
                <c:pt idx="2323">
                  <c:v>54.999999999999993</c:v>
                </c:pt>
                <c:pt idx="2324">
                  <c:v>60</c:v>
                </c:pt>
                <c:pt idx="2325">
                  <c:v>54.999999999999993</c:v>
                </c:pt>
                <c:pt idx="2326">
                  <c:v>50</c:v>
                </c:pt>
                <c:pt idx="2327">
                  <c:v>50</c:v>
                </c:pt>
                <c:pt idx="2328">
                  <c:v>50</c:v>
                </c:pt>
                <c:pt idx="2329">
                  <c:v>65</c:v>
                </c:pt>
                <c:pt idx="2330">
                  <c:v>70</c:v>
                </c:pt>
                <c:pt idx="2331">
                  <c:v>65</c:v>
                </c:pt>
                <c:pt idx="2332">
                  <c:v>60.000000000000007</c:v>
                </c:pt>
                <c:pt idx="2333">
                  <c:v>55.000000000000007</c:v>
                </c:pt>
                <c:pt idx="2334">
                  <c:v>55.000000000000007</c:v>
                </c:pt>
                <c:pt idx="2335">
                  <c:v>65</c:v>
                </c:pt>
                <c:pt idx="2336">
                  <c:v>70</c:v>
                </c:pt>
                <c:pt idx="2337">
                  <c:v>65</c:v>
                </c:pt>
                <c:pt idx="2338">
                  <c:v>60.000000000000007</c:v>
                </c:pt>
                <c:pt idx="2339">
                  <c:v>55.000000000000007</c:v>
                </c:pt>
                <c:pt idx="2340">
                  <c:v>45</c:v>
                </c:pt>
                <c:pt idx="2341">
                  <c:v>55.000000000000007</c:v>
                </c:pt>
                <c:pt idx="2342">
                  <c:v>60.000000000000007</c:v>
                </c:pt>
                <c:pt idx="2343">
                  <c:v>55.000000000000007</c:v>
                </c:pt>
                <c:pt idx="2344">
                  <c:v>50.000000000000014</c:v>
                </c:pt>
                <c:pt idx="2345">
                  <c:v>40</c:v>
                </c:pt>
                <c:pt idx="2346">
                  <c:v>40</c:v>
                </c:pt>
                <c:pt idx="2347">
                  <c:v>50</c:v>
                </c:pt>
                <c:pt idx="2348">
                  <c:v>55.000000000000007</c:v>
                </c:pt>
                <c:pt idx="2349">
                  <c:v>55.000000000000007</c:v>
                </c:pt>
                <c:pt idx="2350">
                  <c:v>45.000000000000014</c:v>
                </c:pt>
                <c:pt idx="2351">
                  <c:v>45.000000000000014</c:v>
                </c:pt>
                <c:pt idx="2352">
                  <c:v>45.000000000000014</c:v>
                </c:pt>
                <c:pt idx="2353">
                  <c:v>55.000000000000007</c:v>
                </c:pt>
                <c:pt idx="2354">
                  <c:v>60</c:v>
                </c:pt>
                <c:pt idx="2355">
                  <c:v>55.000000000000007</c:v>
                </c:pt>
                <c:pt idx="2356">
                  <c:v>45.000000000000014</c:v>
                </c:pt>
                <c:pt idx="2357">
                  <c:v>45.000000000000014</c:v>
                </c:pt>
                <c:pt idx="2358">
                  <c:v>55.000000000000014</c:v>
                </c:pt>
                <c:pt idx="2359">
                  <c:v>70</c:v>
                </c:pt>
                <c:pt idx="2360">
                  <c:v>75</c:v>
                </c:pt>
                <c:pt idx="2361">
                  <c:v>70</c:v>
                </c:pt>
                <c:pt idx="2362">
                  <c:v>60.000000000000007</c:v>
                </c:pt>
                <c:pt idx="2363">
                  <c:v>60.000000000000007</c:v>
                </c:pt>
                <c:pt idx="2364">
                  <c:v>60.000000000000007</c:v>
                </c:pt>
                <c:pt idx="2365">
                  <c:v>70</c:v>
                </c:pt>
                <c:pt idx="2366">
                  <c:v>75</c:v>
                </c:pt>
                <c:pt idx="2367">
                  <c:v>35</c:v>
                </c:pt>
                <c:pt idx="2368">
                  <c:v>35</c:v>
                </c:pt>
                <c:pt idx="2369">
                  <c:v>25.000000000000007</c:v>
                </c:pt>
                <c:pt idx="2370">
                  <c:v>30</c:v>
                </c:pt>
                <c:pt idx="2371">
                  <c:v>45</c:v>
                </c:pt>
                <c:pt idx="2372">
                  <c:v>35</c:v>
                </c:pt>
                <c:pt idx="2373">
                  <c:v>35</c:v>
                </c:pt>
                <c:pt idx="2374">
                  <c:v>35</c:v>
                </c:pt>
                <c:pt idx="2375">
                  <c:v>25.000000000000007</c:v>
                </c:pt>
                <c:pt idx="2376">
                  <c:v>30</c:v>
                </c:pt>
                <c:pt idx="2377">
                  <c:v>45</c:v>
                </c:pt>
                <c:pt idx="2378">
                  <c:v>30</c:v>
                </c:pt>
                <c:pt idx="2379">
                  <c:v>30</c:v>
                </c:pt>
                <c:pt idx="2380">
                  <c:v>30</c:v>
                </c:pt>
                <c:pt idx="2381">
                  <c:v>20</c:v>
                </c:pt>
                <c:pt idx="2382">
                  <c:v>24.999999999999993</c:v>
                </c:pt>
                <c:pt idx="2383">
                  <c:v>40.000000000000007</c:v>
                </c:pt>
                <c:pt idx="2384">
                  <c:v>30</c:v>
                </c:pt>
                <c:pt idx="2385">
                  <c:v>30</c:v>
                </c:pt>
                <c:pt idx="2386">
                  <c:v>30</c:v>
                </c:pt>
                <c:pt idx="2387">
                  <c:v>20</c:v>
                </c:pt>
                <c:pt idx="2388">
                  <c:v>24.999999999999993</c:v>
                </c:pt>
                <c:pt idx="2389">
                  <c:v>45</c:v>
                </c:pt>
                <c:pt idx="2390">
                  <c:v>35</c:v>
                </c:pt>
                <c:pt idx="2391">
                  <c:v>45</c:v>
                </c:pt>
                <c:pt idx="2392">
                  <c:v>45</c:v>
                </c:pt>
                <c:pt idx="2393">
                  <c:v>40</c:v>
                </c:pt>
                <c:pt idx="2394">
                  <c:v>40</c:v>
                </c:pt>
                <c:pt idx="2395">
                  <c:v>49.999999999999993</c:v>
                </c:pt>
                <c:pt idx="2396">
                  <c:v>54.999999999999993</c:v>
                </c:pt>
                <c:pt idx="2397">
                  <c:v>49.999999999999993</c:v>
                </c:pt>
                <c:pt idx="2398">
                  <c:v>45</c:v>
                </c:pt>
                <c:pt idx="2399">
                  <c:v>50</c:v>
                </c:pt>
                <c:pt idx="2400">
                  <c:v>50</c:v>
                </c:pt>
                <c:pt idx="2401">
                  <c:v>65</c:v>
                </c:pt>
                <c:pt idx="2402">
                  <c:v>70</c:v>
                </c:pt>
                <c:pt idx="2403">
                  <c:v>65</c:v>
                </c:pt>
                <c:pt idx="2404">
                  <c:v>60.000000000000007</c:v>
                </c:pt>
                <c:pt idx="2405">
                  <c:v>55.000000000000007</c:v>
                </c:pt>
                <c:pt idx="2406">
                  <c:v>55.000000000000007</c:v>
                </c:pt>
                <c:pt idx="2407">
                  <c:v>65</c:v>
                </c:pt>
                <c:pt idx="2408">
                  <c:v>70</c:v>
                </c:pt>
                <c:pt idx="2409">
                  <c:v>65</c:v>
                </c:pt>
                <c:pt idx="2410">
                  <c:v>60.000000000000007</c:v>
                </c:pt>
                <c:pt idx="2411">
                  <c:v>55.000000000000007</c:v>
                </c:pt>
                <c:pt idx="2412">
                  <c:v>45</c:v>
                </c:pt>
                <c:pt idx="2413">
                  <c:v>55.000000000000007</c:v>
                </c:pt>
                <c:pt idx="2414">
                  <c:v>60.000000000000007</c:v>
                </c:pt>
                <c:pt idx="2415">
                  <c:v>55.000000000000007</c:v>
                </c:pt>
                <c:pt idx="2416">
                  <c:v>50.000000000000014</c:v>
                </c:pt>
                <c:pt idx="2417">
                  <c:v>30.000000000000004</c:v>
                </c:pt>
                <c:pt idx="2418">
                  <c:v>30.000000000000004</c:v>
                </c:pt>
                <c:pt idx="2419">
                  <c:v>40</c:v>
                </c:pt>
                <c:pt idx="2420">
                  <c:v>45.000000000000007</c:v>
                </c:pt>
                <c:pt idx="2421">
                  <c:v>45.000000000000007</c:v>
                </c:pt>
                <c:pt idx="2422">
                  <c:v>35.000000000000007</c:v>
                </c:pt>
                <c:pt idx="2423">
                  <c:v>35.000000000000007</c:v>
                </c:pt>
                <c:pt idx="2424">
                  <c:v>35.000000000000007</c:v>
                </c:pt>
                <c:pt idx="2425">
                  <c:v>45.000000000000007</c:v>
                </c:pt>
                <c:pt idx="2426">
                  <c:v>50</c:v>
                </c:pt>
                <c:pt idx="2427">
                  <c:v>45.000000000000007</c:v>
                </c:pt>
                <c:pt idx="2428">
                  <c:v>35.000000000000007</c:v>
                </c:pt>
                <c:pt idx="2429">
                  <c:v>40.000000000000014</c:v>
                </c:pt>
                <c:pt idx="2430">
                  <c:v>60.000000000000021</c:v>
                </c:pt>
                <c:pt idx="2431">
                  <c:v>75.000000000000014</c:v>
                </c:pt>
                <c:pt idx="2432">
                  <c:v>75</c:v>
                </c:pt>
                <c:pt idx="2433">
                  <c:v>70</c:v>
                </c:pt>
                <c:pt idx="2434">
                  <c:v>60.000000000000007</c:v>
                </c:pt>
                <c:pt idx="2435">
                  <c:v>60.000000000000007</c:v>
                </c:pt>
                <c:pt idx="2436">
                  <c:v>60.000000000000007</c:v>
                </c:pt>
                <c:pt idx="2437">
                  <c:v>70</c:v>
                </c:pt>
                <c:pt idx="2438">
                  <c:v>75</c:v>
                </c:pt>
                <c:pt idx="2439">
                  <c:v>35</c:v>
                </c:pt>
                <c:pt idx="2440">
                  <c:v>35</c:v>
                </c:pt>
                <c:pt idx="2441">
                  <c:v>25.000000000000007</c:v>
                </c:pt>
                <c:pt idx="2442">
                  <c:v>30</c:v>
                </c:pt>
                <c:pt idx="2443">
                  <c:v>45</c:v>
                </c:pt>
                <c:pt idx="2444">
                  <c:v>35</c:v>
                </c:pt>
                <c:pt idx="2445">
                  <c:v>35</c:v>
                </c:pt>
                <c:pt idx="2446">
                  <c:v>35</c:v>
                </c:pt>
                <c:pt idx="2447">
                  <c:v>25.000000000000007</c:v>
                </c:pt>
                <c:pt idx="2448">
                  <c:v>30</c:v>
                </c:pt>
                <c:pt idx="2449">
                  <c:v>45</c:v>
                </c:pt>
                <c:pt idx="2450">
                  <c:v>30</c:v>
                </c:pt>
                <c:pt idx="2451">
                  <c:v>30</c:v>
                </c:pt>
                <c:pt idx="2452">
                  <c:v>30</c:v>
                </c:pt>
                <c:pt idx="2453">
                  <c:v>20</c:v>
                </c:pt>
                <c:pt idx="2454">
                  <c:v>24.999999999999993</c:v>
                </c:pt>
                <c:pt idx="2455">
                  <c:v>40.000000000000007</c:v>
                </c:pt>
                <c:pt idx="2456">
                  <c:v>30</c:v>
                </c:pt>
                <c:pt idx="2457">
                  <c:v>30</c:v>
                </c:pt>
                <c:pt idx="2458">
                  <c:v>30</c:v>
                </c:pt>
                <c:pt idx="2459">
                  <c:v>20</c:v>
                </c:pt>
                <c:pt idx="2460">
                  <c:v>24.999999999999993</c:v>
                </c:pt>
                <c:pt idx="2461">
                  <c:v>45</c:v>
                </c:pt>
                <c:pt idx="2462">
                  <c:v>35</c:v>
                </c:pt>
                <c:pt idx="2463">
                  <c:v>45</c:v>
                </c:pt>
                <c:pt idx="2464">
                  <c:v>45</c:v>
                </c:pt>
                <c:pt idx="2465">
                  <c:v>40</c:v>
                </c:pt>
                <c:pt idx="2466">
                  <c:v>40</c:v>
                </c:pt>
                <c:pt idx="2467">
                  <c:v>49.999999999999993</c:v>
                </c:pt>
                <c:pt idx="2468">
                  <c:v>54.999999999999993</c:v>
                </c:pt>
                <c:pt idx="2469">
                  <c:v>49.999999999999993</c:v>
                </c:pt>
                <c:pt idx="2470">
                  <c:v>45</c:v>
                </c:pt>
                <c:pt idx="2471">
                  <c:v>50</c:v>
                </c:pt>
                <c:pt idx="2472">
                  <c:v>50</c:v>
                </c:pt>
                <c:pt idx="2473">
                  <c:v>65</c:v>
                </c:pt>
                <c:pt idx="2474">
                  <c:v>70</c:v>
                </c:pt>
                <c:pt idx="2475">
                  <c:v>65</c:v>
                </c:pt>
                <c:pt idx="2476">
                  <c:v>60.000000000000007</c:v>
                </c:pt>
                <c:pt idx="2477">
                  <c:v>55.000000000000007</c:v>
                </c:pt>
                <c:pt idx="2478">
                  <c:v>55.000000000000007</c:v>
                </c:pt>
                <c:pt idx="2479">
                  <c:v>65</c:v>
                </c:pt>
                <c:pt idx="2480">
                  <c:v>70</c:v>
                </c:pt>
                <c:pt idx="2481">
                  <c:v>65</c:v>
                </c:pt>
                <c:pt idx="2482">
                  <c:v>60.000000000000007</c:v>
                </c:pt>
                <c:pt idx="2483">
                  <c:v>55.000000000000007</c:v>
                </c:pt>
                <c:pt idx="2484">
                  <c:v>45</c:v>
                </c:pt>
                <c:pt idx="2485">
                  <c:v>55.000000000000007</c:v>
                </c:pt>
                <c:pt idx="2486">
                  <c:v>60.000000000000007</c:v>
                </c:pt>
                <c:pt idx="2487">
                  <c:v>55.000000000000007</c:v>
                </c:pt>
                <c:pt idx="2488">
                  <c:v>50.000000000000014</c:v>
                </c:pt>
                <c:pt idx="2489">
                  <c:v>25.000000000000007</c:v>
                </c:pt>
                <c:pt idx="2490">
                  <c:v>25.000000000000007</c:v>
                </c:pt>
                <c:pt idx="2491">
                  <c:v>35</c:v>
                </c:pt>
                <c:pt idx="2492">
                  <c:v>40.000000000000007</c:v>
                </c:pt>
                <c:pt idx="2493">
                  <c:v>40.000000000000007</c:v>
                </c:pt>
                <c:pt idx="2494">
                  <c:v>30.000000000000011</c:v>
                </c:pt>
                <c:pt idx="2495">
                  <c:v>30.000000000000011</c:v>
                </c:pt>
                <c:pt idx="2496">
                  <c:v>30.000000000000011</c:v>
                </c:pt>
                <c:pt idx="2497">
                  <c:v>40.000000000000007</c:v>
                </c:pt>
                <c:pt idx="2498">
                  <c:v>40</c:v>
                </c:pt>
                <c:pt idx="2499">
                  <c:v>35.000000000000007</c:v>
                </c:pt>
                <c:pt idx="2500">
                  <c:v>25.000000000000011</c:v>
                </c:pt>
                <c:pt idx="2501">
                  <c:v>35.000000000000014</c:v>
                </c:pt>
                <c:pt idx="2502">
                  <c:v>65.000000000000028</c:v>
                </c:pt>
                <c:pt idx="2503">
                  <c:v>80.000000000000014</c:v>
                </c:pt>
                <c:pt idx="2504">
                  <c:v>80</c:v>
                </c:pt>
                <c:pt idx="2505">
                  <c:v>75.000000000000014</c:v>
                </c:pt>
                <c:pt idx="2506">
                  <c:v>65.000000000000014</c:v>
                </c:pt>
                <c:pt idx="2507">
                  <c:v>65.000000000000014</c:v>
                </c:pt>
                <c:pt idx="2508">
                  <c:v>65.000000000000014</c:v>
                </c:pt>
                <c:pt idx="2509">
                  <c:v>75.000000000000014</c:v>
                </c:pt>
                <c:pt idx="2510">
                  <c:v>80</c:v>
                </c:pt>
                <c:pt idx="2511">
                  <c:v>40</c:v>
                </c:pt>
                <c:pt idx="2512">
                  <c:v>40</c:v>
                </c:pt>
                <c:pt idx="2513">
                  <c:v>30.000000000000004</c:v>
                </c:pt>
                <c:pt idx="2514">
                  <c:v>35</c:v>
                </c:pt>
                <c:pt idx="2515">
                  <c:v>49.999999999999993</c:v>
                </c:pt>
                <c:pt idx="2516">
                  <c:v>40</c:v>
                </c:pt>
                <c:pt idx="2517">
                  <c:v>40</c:v>
                </c:pt>
                <c:pt idx="2518">
                  <c:v>40</c:v>
                </c:pt>
                <c:pt idx="2519">
                  <c:v>30.000000000000004</c:v>
                </c:pt>
                <c:pt idx="2520">
                  <c:v>35</c:v>
                </c:pt>
                <c:pt idx="2521">
                  <c:v>49.999999999999993</c:v>
                </c:pt>
                <c:pt idx="2522">
                  <c:v>40</c:v>
                </c:pt>
                <c:pt idx="2523">
                  <c:v>45</c:v>
                </c:pt>
                <c:pt idx="2524">
                  <c:v>45</c:v>
                </c:pt>
                <c:pt idx="2525">
                  <c:v>35</c:v>
                </c:pt>
                <c:pt idx="2526">
                  <c:v>40</c:v>
                </c:pt>
                <c:pt idx="2527">
                  <c:v>54.999999999999993</c:v>
                </c:pt>
                <c:pt idx="2528">
                  <c:v>45</c:v>
                </c:pt>
                <c:pt idx="2529">
                  <c:v>45</c:v>
                </c:pt>
                <c:pt idx="2530">
                  <c:v>45</c:v>
                </c:pt>
                <c:pt idx="2531">
                  <c:v>40</c:v>
                </c:pt>
                <c:pt idx="2532">
                  <c:v>45</c:v>
                </c:pt>
                <c:pt idx="2533">
                  <c:v>50</c:v>
                </c:pt>
                <c:pt idx="2534">
                  <c:v>40</c:v>
                </c:pt>
                <c:pt idx="2535">
                  <c:v>50</c:v>
                </c:pt>
                <c:pt idx="2536">
                  <c:v>45.000000000000007</c:v>
                </c:pt>
                <c:pt idx="2537">
                  <c:v>40</c:v>
                </c:pt>
                <c:pt idx="2538">
                  <c:v>40</c:v>
                </c:pt>
                <c:pt idx="2539">
                  <c:v>50</c:v>
                </c:pt>
                <c:pt idx="2540">
                  <c:v>55.000000000000007</c:v>
                </c:pt>
                <c:pt idx="2541">
                  <c:v>40</c:v>
                </c:pt>
                <c:pt idx="2542">
                  <c:v>35.000000000000007</c:v>
                </c:pt>
                <c:pt idx="2543">
                  <c:v>30.000000000000004</c:v>
                </c:pt>
                <c:pt idx="2544">
                  <c:v>30.000000000000004</c:v>
                </c:pt>
                <c:pt idx="2545">
                  <c:v>50</c:v>
                </c:pt>
                <c:pt idx="2546">
                  <c:v>55.000000000000007</c:v>
                </c:pt>
                <c:pt idx="2547">
                  <c:v>50</c:v>
                </c:pt>
                <c:pt idx="2548">
                  <c:v>45.000000000000007</c:v>
                </c:pt>
                <c:pt idx="2549">
                  <c:v>40</c:v>
                </c:pt>
                <c:pt idx="2550">
                  <c:v>40</c:v>
                </c:pt>
                <c:pt idx="2551">
                  <c:v>50</c:v>
                </c:pt>
                <c:pt idx="2552">
                  <c:v>55.000000000000007</c:v>
                </c:pt>
                <c:pt idx="2553">
                  <c:v>50</c:v>
                </c:pt>
                <c:pt idx="2554">
                  <c:v>45.000000000000007</c:v>
                </c:pt>
                <c:pt idx="2555">
                  <c:v>40</c:v>
                </c:pt>
                <c:pt idx="2556">
                  <c:v>40</c:v>
                </c:pt>
                <c:pt idx="2557">
                  <c:v>50</c:v>
                </c:pt>
                <c:pt idx="2558">
                  <c:v>55.000000000000007</c:v>
                </c:pt>
                <c:pt idx="2559">
                  <c:v>50</c:v>
                </c:pt>
                <c:pt idx="2560">
                  <c:v>45.000000000000007</c:v>
                </c:pt>
                <c:pt idx="2561">
                  <c:v>35</c:v>
                </c:pt>
                <c:pt idx="2562">
                  <c:v>35</c:v>
                </c:pt>
                <c:pt idx="2563">
                  <c:v>45</c:v>
                </c:pt>
                <c:pt idx="2564">
                  <c:v>50</c:v>
                </c:pt>
                <c:pt idx="2565">
                  <c:v>54.999999999999993</c:v>
                </c:pt>
                <c:pt idx="2566">
                  <c:v>45</c:v>
                </c:pt>
                <c:pt idx="2567">
                  <c:v>45</c:v>
                </c:pt>
                <c:pt idx="2568">
                  <c:v>45</c:v>
                </c:pt>
                <c:pt idx="2569">
                  <c:v>54.999999999999993</c:v>
                </c:pt>
                <c:pt idx="2570">
                  <c:v>54.999999999999993</c:v>
                </c:pt>
                <c:pt idx="2571">
                  <c:v>50</c:v>
                </c:pt>
                <c:pt idx="2572">
                  <c:v>40</c:v>
                </c:pt>
                <c:pt idx="2573">
                  <c:v>45</c:v>
                </c:pt>
                <c:pt idx="2574">
                  <c:v>55.000000000000007</c:v>
                </c:pt>
                <c:pt idx="2575">
                  <c:v>65</c:v>
                </c:pt>
                <c:pt idx="2576">
                  <c:v>70</c:v>
                </c:pt>
                <c:pt idx="2577">
                  <c:v>65</c:v>
                </c:pt>
                <c:pt idx="2578">
                  <c:v>55.000000000000007</c:v>
                </c:pt>
                <c:pt idx="2579">
                  <c:v>55.000000000000007</c:v>
                </c:pt>
                <c:pt idx="2580">
                  <c:v>50</c:v>
                </c:pt>
                <c:pt idx="2581">
                  <c:v>60</c:v>
                </c:pt>
                <c:pt idx="2582">
                  <c:v>64.999999999999986</c:v>
                </c:pt>
                <c:pt idx="2583">
                  <c:v>30.000000000000004</c:v>
                </c:pt>
                <c:pt idx="2584">
                  <c:v>30.000000000000004</c:v>
                </c:pt>
                <c:pt idx="2585">
                  <c:v>20.000000000000007</c:v>
                </c:pt>
                <c:pt idx="2586">
                  <c:v>25</c:v>
                </c:pt>
                <c:pt idx="2587">
                  <c:v>40</c:v>
                </c:pt>
                <c:pt idx="2588">
                  <c:v>30.000000000000004</c:v>
                </c:pt>
                <c:pt idx="2589">
                  <c:v>30.000000000000004</c:v>
                </c:pt>
                <c:pt idx="2590">
                  <c:v>30.000000000000004</c:v>
                </c:pt>
                <c:pt idx="2591">
                  <c:v>20.000000000000007</c:v>
                </c:pt>
                <c:pt idx="2592">
                  <c:v>25</c:v>
                </c:pt>
                <c:pt idx="2593">
                  <c:v>40</c:v>
                </c:pt>
                <c:pt idx="2594">
                  <c:v>25</c:v>
                </c:pt>
                <c:pt idx="2595">
                  <c:v>25</c:v>
                </c:pt>
                <c:pt idx="2596">
                  <c:v>25</c:v>
                </c:pt>
                <c:pt idx="2597">
                  <c:v>15.000000000000002</c:v>
                </c:pt>
                <c:pt idx="2598">
                  <c:v>19.999999999999996</c:v>
                </c:pt>
                <c:pt idx="2599">
                  <c:v>35.000000000000007</c:v>
                </c:pt>
                <c:pt idx="2600">
                  <c:v>25</c:v>
                </c:pt>
                <c:pt idx="2601">
                  <c:v>25</c:v>
                </c:pt>
                <c:pt idx="2602">
                  <c:v>25</c:v>
                </c:pt>
                <c:pt idx="2603">
                  <c:v>15.000000000000002</c:v>
                </c:pt>
                <c:pt idx="2604">
                  <c:v>19.999999999999996</c:v>
                </c:pt>
                <c:pt idx="2605">
                  <c:v>40</c:v>
                </c:pt>
                <c:pt idx="2606">
                  <c:v>30.000000000000004</c:v>
                </c:pt>
                <c:pt idx="2607">
                  <c:v>40</c:v>
                </c:pt>
                <c:pt idx="2608">
                  <c:v>40</c:v>
                </c:pt>
                <c:pt idx="2609">
                  <c:v>35</c:v>
                </c:pt>
                <c:pt idx="2610">
                  <c:v>35</c:v>
                </c:pt>
                <c:pt idx="2611">
                  <c:v>44.999999999999993</c:v>
                </c:pt>
                <c:pt idx="2612">
                  <c:v>49.999999999999993</c:v>
                </c:pt>
                <c:pt idx="2613">
                  <c:v>44.999999999999993</c:v>
                </c:pt>
                <c:pt idx="2614">
                  <c:v>40</c:v>
                </c:pt>
                <c:pt idx="2615">
                  <c:v>45</c:v>
                </c:pt>
                <c:pt idx="2616">
                  <c:v>45</c:v>
                </c:pt>
                <c:pt idx="2617">
                  <c:v>60</c:v>
                </c:pt>
                <c:pt idx="2618">
                  <c:v>65</c:v>
                </c:pt>
                <c:pt idx="2619">
                  <c:v>60</c:v>
                </c:pt>
                <c:pt idx="2620">
                  <c:v>55.000000000000007</c:v>
                </c:pt>
                <c:pt idx="2621">
                  <c:v>50</c:v>
                </c:pt>
                <c:pt idx="2622">
                  <c:v>50</c:v>
                </c:pt>
                <c:pt idx="2623">
                  <c:v>60</c:v>
                </c:pt>
                <c:pt idx="2624">
                  <c:v>65</c:v>
                </c:pt>
                <c:pt idx="2625">
                  <c:v>60</c:v>
                </c:pt>
                <c:pt idx="2626">
                  <c:v>55.000000000000007</c:v>
                </c:pt>
                <c:pt idx="2627">
                  <c:v>50</c:v>
                </c:pt>
                <c:pt idx="2628">
                  <c:v>40</c:v>
                </c:pt>
                <c:pt idx="2629">
                  <c:v>50</c:v>
                </c:pt>
                <c:pt idx="2630">
                  <c:v>55.000000000000007</c:v>
                </c:pt>
                <c:pt idx="2631">
                  <c:v>50</c:v>
                </c:pt>
                <c:pt idx="2632">
                  <c:v>45.000000000000014</c:v>
                </c:pt>
                <c:pt idx="2633">
                  <c:v>20.000000000000007</c:v>
                </c:pt>
                <c:pt idx="2634">
                  <c:v>20.000000000000007</c:v>
                </c:pt>
                <c:pt idx="2635">
                  <c:v>30.000000000000004</c:v>
                </c:pt>
                <c:pt idx="2636">
                  <c:v>35.000000000000007</c:v>
                </c:pt>
                <c:pt idx="2637">
                  <c:v>35.000000000000007</c:v>
                </c:pt>
                <c:pt idx="2638">
                  <c:v>25.000000000000011</c:v>
                </c:pt>
                <c:pt idx="2639">
                  <c:v>25.000000000000011</c:v>
                </c:pt>
                <c:pt idx="2640">
                  <c:v>25.000000000000011</c:v>
                </c:pt>
                <c:pt idx="2641">
                  <c:v>35.000000000000007</c:v>
                </c:pt>
                <c:pt idx="2642">
                  <c:v>35</c:v>
                </c:pt>
                <c:pt idx="2643">
                  <c:v>30.000000000000011</c:v>
                </c:pt>
                <c:pt idx="2644">
                  <c:v>20.000000000000011</c:v>
                </c:pt>
                <c:pt idx="2645">
                  <c:v>30.000000000000014</c:v>
                </c:pt>
                <c:pt idx="2646">
                  <c:v>60.000000000000021</c:v>
                </c:pt>
                <c:pt idx="2647">
                  <c:v>75.000000000000014</c:v>
                </c:pt>
                <c:pt idx="2648">
                  <c:v>75</c:v>
                </c:pt>
                <c:pt idx="2649">
                  <c:v>70</c:v>
                </c:pt>
                <c:pt idx="2650">
                  <c:v>60.000000000000007</c:v>
                </c:pt>
                <c:pt idx="2651">
                  <c:v>60.000000000000007</c:v>
                </c:pt>
                <c:pt idx="2652">
                  <c:v>60.000000000000007</c:v>
                </c:pt>
                <c:pt idx="2653">
                  <c:v>70</c:v>
                </c:pt>
                <c:pt idx="2654">
                  <c:v>75</c:v>
                </c:pt>
                <c:pt idx="2655">
                  <c:v>25.000000000000007</c:v>
                </c:pt>
                <c:pt idx="2656">
                  <c:v>25.000000000000007</c:v>
                </c:pt>
                <c:pt idx="2657">
                  <c:v>15.000000000000007</c:v>
                </c:pt>
                <c:pt idx="2658">
                  <c:v>20</c:v>
                </c:pt>
                <c:pt idx="2659">
                  <c:v>35</c:v>
                </c:pt>
                <c:pt idx="2660">
                  <c:v>25.000000000000007</c:v>
                </c:pt>
                <c:pt idx="2661">
                  <c:v>25.000000000000007</c:v>
                </c:pt>
                <c:pt idx="2662">
                  <c:v>25.000000000000007</c:v>
                </c:pt>
                <c:pt idx="2663">
                  <c:v>15.000000000000007</c:v>
                </c:pt>
                <c:pt idx="2664">
                  <c:v>20</c:v>
                </c:pt>
                <c:pt idx="2665">
                  <c:v>35</c:v>
                </c:pt>
                <c:pt idx="2666">
                  <c:v>20</c:v>
                </c:pt>
                <c:pt idx="2667">
                  <c:v>20</c:v>
                </c:pt>
                <c:pt idx="2668">
                  <c:v>20</c:v>
                </c:pt>
                <c:pt idx="2669">
                  <c:v>10.000000000000002</c:v>
                </c:pt>
                <c:pt idx="2670">
                  <c:v>19.999999999999996</c:v>
                </c:pt>
                <c:pt idx="2671">
                  <c:v>35.000000000000007</c:v>
                </c:pt>
                <c:pt idx="2672">
                  <c:v>25</c:v>
                </c:pt>
                <c:pt idx="2673">
                  <c:v>25</c:v>
                </c:pt>
                <c:pt idx="2674">
                  <c:v>25</c:v>
                </c:pt>
                <c:pt idx="2675">
                  <c:v>15.000000000000002</c:v>
                </c:pt>
                <c:pt idx="2676">
                  <c:v>19.999999999999996</c:v>
                </c:pt>
                <c:pt idx="2677">
                  <c:v>40</c:v>
                </c:pt>
                <c:pt idx="2678">
                  <c:v>30.000000000000004</c:v>
                </c:pt>
                <c:pt idx="2679">
                  <c:v>40</c:v>
                </c:pt>
                <c:pt idx="2680">
                  <c:v>40</c:v>
                </c:pt>
                <c:pt idx="2681">
                  <c:v>35</c:v>
                </c:pt>
                <c:pt idx="2682">
                  <c:v>35</c:v>
                </c:pt>
                <c:pt idx="2683">
                  <c:v>44.999999999999993</c:v>
                </c:pt>
                <c:pt idx="2684">
                  <c:v>44.999999999999993</c:v>
                </c:pt>
                <c:pt idx="2685">
                  <c:v>40</c:v>
                </c:pt>
                <c:pt idx="2686">
                  <c:v>35</c:v>
                </c:pt>
                <c:pt idx="2687">
                  <c:v>40</c:v>
                </c:pt>
                <c:pt idx="2688">
                  <c:v>40</c:v>
                </c:pt>
                <c:pt idx="2689">
                  <c:v>54.999999999999993</c:v>
                </c:pt>
                <c:pt idx="2690">
                  <c:v>60</c:v>
                </c:pt>
                <c:pt idx="2691">
                  <c:v>54.999999999999993</c:v>
                </c:pt>
                <c:pt idx="2692">
                  <c:v>50</c:v>
                </c:pt>
                <c:pt idx="2693">
                  <c:v>45</c:v>
                </c:pt>
                <c:pt idx="2694">
                  <c:v>45</c:v>
                </c:pt>
                <c:pt idx="2695">
                  <c:v>60</c:v>
                </c:pt>
                <c:pt idx="2696">
                  <c:v>65</c:v>
                </c:pt>
                <c:pt idx="2697">
                  <c:v>60</c:v>
                </c:pt>
                <c:pt idx="2698">
                  <c:v>55.000000000000007</c:v>
                </c:pt>
                <c:pt idx="2699">
                  <c:v>50</c:v>
                </c:pt>
                <c:pt idx="2700">
                  <c:v>40</c:v>
                </c:pt>
                <c:pt idx="2701">
                  <c:v>50</c:v>
                </c:pt>
                <c:pt idx="2702">
                  <c:v>55.000000000000007</c:v>
                </c:pt>
                <c:pt idx="2703">
                  <c:v>50</c:v>
                </c:pt>
                <c:pt idx="2704">
                  <c:v>40.000000000000014</c:v>
                </c:pt>
                <c:pt idx="2705">
                  <c:v>15.000000000000007</c:v>
                </c:pt>
                <c:pt idx="2706">
                  <c:v>15.000000000000007</c:v>
                </c:pt>
                <c:pt idx="2707">
                  <c:v>25.000000000000007</c:v>
                </c:pt>
                <c:pt idx="2708">
                  <c:v>30.000000000000011</c:v>
                </c:pt>
                <c:pt idx="2709">
                  <c:v>30.000000000000011</c:v>
                </c:pt>
                <c:pt idx="2710">
                  <c:v>20.000000000000011</c:v>
                </c:pt>
                <c:pt idx="2711">
                  <c:v>20.000000000000011</c:v>
                </c:pt>
                <c:pt idx="2712">
                  <c:v>20.000000000000011</c:v>
                </c:pt>
                <c:pt idx="2713">
                  <c:v>30.000000000000011</c:v>
                </c:pt>
                <c:pt idx="2714">
                  <c:v>30.000000000000004</c:v>
                </c:pt>
                <c:pt idx="2715">
                  <c:v>25.000000000000011</c:v>
                </c:pt>
                <c:pt idx="2716">
                  <c:v>15.000000000000014</c:v>
                </c:pt>
                <c:pt idx="2717">
                  <c:v>25.000000000000018</c:v>
                </c:pt>
                <c:pt idx="2718">
                  <c:v>55.000000000000014</c:v>
                </c:pt>
                <c:pt idx="2719">
                  <c:v>75.000000000000014</c:v>
                </c:pt>
                <c:pt idx="2720">
                  <c:v>75</c:v>
                </c:pt>
                <c:pt idx="2721">
                  <c:v>70</c:v>
                </c:pt>
                <c:pt idx="2722">
                  <c:v>60.000000000000007</c:v>
                </c:pt>
                <c:pt idx="2723">
                  <c:v>60.000000000000007</c:v>
                </c:pt>
                <c:pt idx="2724">
                  <c:v>60.000000000000007</c:v>
                </c:pt>
                <c:pt idx="2725">
                  <c:v>70</c:v>
                </c:pt>
                <c:pt idx="2726">
                  <c:v>75</c:v>
                </c:pt>
                <c:pt idx="2727">
                  <c:v>25.000000000000007</c:v>
                </c:pt>
                <c:pt idx="2728">
                  <c:v>25.000000000000007</c:v>
                </c:pt>
                <c:pt idx="2729">
                  <c:v>15.000000000000007</c:v>
                </c:pt>
                <c:pt idx="2730">
                  <c:v>20</c:v>
                </c:pt>
                <c:pt idx="2731">
                  <c:v>35</c:v>
                </c:pt>
                <c:pt idx="2732">
                  <c:v>25.000000000000007</c:v>
                </c:pt>
                <c:pt idx="2733">
                  <c:v>25.000000000000007</c:v>
                </c:pt>
                <c:pt idx="2734">
                  <c:v>25.000000000000007</c:v>
                </c:pt>
                <c:pt idx="2735">
                  <c:v>15.000000000000007</c:v>
                </c:pt>
                <c:pt idx="2736">
                  <c:v>20</c:v>
                </c:pt>
                <c:pt idx="2737">
                  <c:v>35</c:v>
                </c:pt>
                <c:pt idx="2738">
                  <c:v>20</c:v>
                </c:pt>
                <c:pt idx="2739">
                  <c:v>20</c:v>
                </c:pt>
                <c:pt idx="2740">
                  <c:v>20</c:v>
                </c:pt>
                <c:pt idx="2741">
                  <c:v>10.000000000000002</c:v>
                </c:pt>
                <c:pt idx="2742">
                  <c:v>19.999999999999996</c:v>
                </c:pt>
                <c:pt idx="2743">
                  <c:v>35.000000000000007</c:v>
                </c:pt>
                <c:pt idx="2744">
                  <c:v>25</c:v>
                </c:pt>
                <c:pt idx="2745">
                  <c:v>25</c:v>
                </c:pt>
                <c:pt idx="2746">
                  <c:v>25</c:v>
                </c:pt>
                <c:pt idx="2747">
                  <c:v>15.000000000000002</c:v>
                </c:pt>
                <c:pt idx="2748">
                  <c:v>19.999999999999996</c:v>
                </c:pt>
                <c:pt idx="2749">
                  <c:v>40</c:v>
                </c:pt>
                <c:pt idx="2750">
                  <c:v>30.000000000000004</c:v>
                </c:pt>
                <c:pt idx="2751">
                  <c:v>40</c:v>
                </c:pt>
                <c:pt idx="2752">
                  <c:v>40</c:v>
                </c:pt>
                <c:pt idx="2753">
                  <c:v>35</c:v>
                </c:pt>
                <c:pt idx="2754">
                  <c:v>35</c:v>
                </c:pt>
                <c:pt idx="2755">
                  <c:v>44.999999999999993</c:v>
                </c:pt>
                <c:pt idx="2756">
                  <c:v>44.999999999999993</c:v>
                </c:pt>
                <c:pt idx="2757">
                  <c:v>40</c:v>
                </c:pt>
                <c:pt idx="2758">
                  <c:v>35</c:v>
                </c:pt>
                <c:pt idx="2759">
                  <c:v>40</c:v>
                </c:pt>
                <c:pt idx="2760">
                  <c:v>40</c:v>
                </c:pt>
                <c:pt idx="2761">
                  <c:v>54.999999999999993</c:v>
                </c:pt>
                <c:pt idx="2762">
                  <c:v>60</c:v>
                </c:pt>
                <c:pt idx="2763">
                  <c:v>54.999999999999993</c:v>
                </c:pt>
                <c:pt idx="2764">
                  <c:v>50</c:v>
                </c:pt>
                <c:pt idx="2765">
                  <c:v>45</c:v>
                </c:pt>
                <c:pt idx="2766">
                  <c:v>45</c:v>
                </c:pt>
                <c:pt idx="2767">
                  <c:v>60</c:v>
                </c:pt>
                <c:pt idx="2768">
                  <c:v>65</c:v>
                </c:pt>
                <c:pt idx="2769">
                  <c:v>60</c:v>
                </c:pt>
                <c:pt idx="2770">
                  <c:v>55.000000000000007</c:v>
                </c:pt>
                <c:pt idx="2771">
                  <c:v>50</c:v>
                </c:pt>
                <c:pt idx="2772">
                  <c:v>40</c:v>
                </c:pt>
                <c:pt idx="2773">
                  <c:v>50</c:v>
                </c:pt>
                <c:pt idx="2774">
                  <c:v>55.000000000000007</c:v>
                </c:pt>
                <c:pt idx="2775">
                  <c:v>50</c:v>
                </c:pt>
                <c:pt idx="2776">
                  <c:v>40.000000000000014</c:v>
                </c:pt>
                <c:pt idx="2777">
                  <c:v>15.000000000000007</c:v>
                </c:pt>
                <c:pt idx="2778">
                  <c:v>15.000000000000007</c:v>
                </c:pt>
                <c:pt idx="2779">
                  <c:v>25.000000000000007</c:v>
                </c:pt>
                <c:pt idx="2780">
                  <c:v>30.000000000000011</c:v>
                </c:pt>
                <c:pt idx="2781">
                  <c:v>30.000000000000011</c:v>
                </c:pt>
                <c:pt idx="2782">
                  <c:v>20.000000000000011</c:v>
                </c:pt>
                <c:pt idx="2783">
                  <c:v>20.000000000000011</c:v>
                </c:pt>
                <c:pt idx="2784">
                  <c:v>20.000000000000011</c:v>
                </c:pt>
                <c:pt idx="2785">
                  <c:v>30.000000000000011</c:v>
                </c:pt>
                <c:pt idx="2786">
                  <c:v>30.000000000000004</c:v>
                </c:pt>
                <c:pt idx="2787">
                  <c:v>25.000000000000011</c:v>
                </c:pt>
                <c:pt idx="2788">
                  <c:v>15.000000000000014</c:v>
                </c:pt>
                <c:pt idx="2789">
                  <c:v>25.000000000000018</c:v>
                </c:pt>
                <c:pt idx="2790">
                  <c:v>55.000000000000014</c:v>
                </c:pt>
                <c:pt idx="2791">
                  <c:v>75.000000000000014</c:v>
                </c:pt>
                <c:pt idx="2792">
                  <c:v>75</c:v>
                </c:pt>
                <c:pt idx="2793">
                  <c:v>70</c:v>
                </c:pt>
                <c:pt idx="2794">
                  <c:v>60.000000000000007</c:v>
                </c:pt>
                <c:pt idx="2795">
                  <c:v>60.000000000000007</c:v>
                </c:pt>
                <c:pt idx="2796">
                  <c:v>60.000000000000007</c:v>
                </c:pt>
                <c:pt idx="2797">
                  <c:v>70</c:v>
                </c:pt>
                <c:pt idx="2798">
                  <c:v>75</c:v>
                </c:pt>
                <c:pt idx="2799">
                  <c:v>25.000000000000007</c:v>
                </c:pt>
                <c:pt idx="2800">
                  <c:v>25.000000000000007</c:v>
                </c:pt>
                <c:pt idx="2801">
                  <c:v>15.000000000000007</c:v>
                </c:pt>
                <c:pt idx="2802">
                  <c:v>20</c:v>
                </c:pt>
                <c:pt idx="2803">
                  <c:v>35</c:v>
                </c:pt>
                <c:pt idx="2804">
                  <c:v>25.000000000000007</c:v>
                </c:pt>
                <c:pt idx="2805">
                  <c:v>25.000000000000007</c:v>
                </c:pt>
                <c:pt idx="2806">
                  <c:v>25.000000000000007</c:v>
                </c:pt>
                <c:pt idx="2807">
                  <c:v>15.000000000000007</c:v>
                </c:pt>
                <c:pt idx="2808">
                  <c:v>20</c:v>
                </c:pt>
                <c:pt idx="2809">
                  <c:v>35</c:v>
                </c:pt>
                <c:pt idx="2810">
                  <c:v>20</c:v>
                </c:pt>
                <c:pt idx="2811">
                  <c:v>20</c:v>
                </c:pt>
                <c:pt idx="2812">
                  <c:v>20</c:v>
                </c:pt>
                <c:pt idx="2813">
                  <c:v>10.000000000000002</c:v>
                </c:pt>
                <c:pt idx="2814">
                  <c:v>19.999999999999996</c:v>
                </c:pt>
                <c:pt idx="2815">
                  <c:v>35.000000000000007</c:v>
                </c:pt>
                <c:pt idx="2816">
                  <c:v>25</c:v>
                </c:pt>
                <c:pt idx="2817">
                  <c:v>25</c:v>
                </c:pt>
                <c:pt idx="2818">
                  <c:v>25</c:v>
                </c:pt>
                <c:pt idx="2819">
                  <c:v>15.000000000000002</c:v>
                </c:pt>
                <c:pt idx="2820">
                  <c:v>19.999999999999996</c:v>
                </c:pt>
                <c:pt idx="2821">
                  <c:v>40</c:v>
                </c:pt>
                <c:pt idx="2822">
                  <c:v>30.000000000000004</c:v>
                </c:pt>
                <c:pt idx="2823">
                  <c:v>40</c:v>
                </c:pt>
                <c:pt idx="2824">
                  <c:v>40</c:v>
                </c:pt>
                <c:pt idx="2825">
                  <c:v>35</c:v>
                </c:pt>
                <c:pt idx="2826">
                  <c:v>35</c:v>
                </c:pt>
                <c:pt idx="2827">
                  <c:v>44.999999999999993</c:v>
                </c:pt>
                <c:pt idx="2828">
                  <c:v>44.999999999999993</c:v>
                </c:pt>
                <c:pt idx="2829">
                  <c:v>40</c:v>
                </c:pt>
                <c:pt idx="2830">
                  <c:v>35</c:v>
                </c:pt>
                <c:pt idx="2831">
                  <c:v>40</c:v>
                </c:pt>
                <c:pt idx="2832">
                  <c:v>40</c:v>
                </c:pt>
                <c:pt idx="2833">
                  <c:v>54.999999999999993</c:v>
                </c:pt>
                <c:pt idx="2834">
                  <c:v>60</c:v>
                </c:pt>
                <c:pt idx="2835">
                  <c:v>54.999999999999993</c:v>
                </c:pt>
                <c:pt idx="2836">
                  <c:v>50</c:v>
                </c:pt>
                <c:pt idx="2837">
                  <c:v>45</c:v>
                </c:pt>
                <c:pt idx="2838">
                  <c:v>45</c:v>
                </c:pt>
                <c:pt idx="2839">
                  <c:v>60</c:v>
                </c:pt>
                <c:pt idx="2840">
                  <c:v>65</c:v>
                </c:pt>
                <c:pt idx="2841">
                  <c:v>60</c:v>
                </c:pt>
                <c:pt idx="2842">
                  <c:v>55.000000000000007</c:v>
                </c:pt>
                <c:pt idx="2843">
                  <c:v>50</c:v>
                </c:pt>
                <c:pt idx="2844">
                  <c:v>40</c:v>
                </c:pt>
                <c:pt idx="2845">
                  <c:v>50</c:v>
                </c:pt>
                <c:pt idx="2846">
                  <c:v>55.000000000000007</c:v>
                </c:pt>
                <c:pt idx="2847">
                  <c:v>50</c:v>
                </c:pt>
                <c:pt idx="2848">
                  <c:v>40.000000000000014</c:v>
                </c:pt>
                <c:pt idx="2849">
                  <c:v>15.000000000000007</c:v>
                </c:pt>
                <c:pt idx="2850">
                  <c:v>15.000000000000007</c:v>
                </c:pt>
                <c:pt idx="2851">
                  <c:v>25.000000000000007</c:v>
                </c:pt>
                <c:pt idx="2852">
                  <c:v>30.000000000000011</c:v>
                </c:pt>
                <c:pt idx="2853">
                  <c:v>30.000000000000011</c:v>
                </c:pt>
                <c:pt idx="2854">
                  <c:v>20.000000000000011</c:v>
                </c:pt>
                <c:pt idx="2855">
                  <c:v>20.000000000000011</c:v>
                </c:pt>
                <c:pt idx="2856">
                  <c:v>20.000000000000011</c:v>
                </c:pt>
                <c:pt idx="2857">
                  <c:v>30.000000000000011</c:v>
                </c:pt>
                <c:pt idx="2858">
                  <c:v>30.000000000000004</c:v>
                </c:pt>
                <c:pt idx="2859">
                  <c:v>25.000000000000011</c:v>
                </c:pt>
                <c:pt idx="2860">
                  <c:v>15.000000000000014</c:v>
                </c:pt>
                <c:pt idx="2861">
                  <c:v>25.000000000000018</c:v>
                </c:pt>
                <c:pt idx="2862">
                  <c:v>55.000000000000014</c:v>
                </c:pt>
                <c:pt idx="2863">
                  <c:v>75.000000000000014</c:v>
                </c:pt>
                <c:pt idx="2864">
                  <c:v>75</c:v>
                </c:pt>
                <c:pt idx="2865">
                  <c:v>70</c:v>
                </c:pt>
                <c:pt idx="2866">
                  <c:v>60.000000000000007</c:v>
                </c:pt>
                <c:pt idx="2867">
                  <c:v>60.000000000000007</c:v>
                </c:pt>
                <c:pt idx="2868">
                  <c:v>60.000000000000007</c:v>
                </c:pt>
                <c:pt idx="2869">
                  <c:v>70</c:v>
                </c:pt>
                <c:pt idx="2870">
                  <c:v>75</c:v>
                </c:pt>
                <c:pt idx="2871">
                  <c:v>40</c:v>
                </c:pt>
                <c:pt idx="2872">
                  <c:v>40</c:v>
                </c:pt>
                <c:pt idx="2873">
                  <c:v>30.000000000000004</c:v>
                </c:pt>
                <c:pt idx="2874">
                  <c:v>35</c:v>
                </c:pt>
                <c:pt idx="2875">
                  <c:v>49.999999999999993</c:v>
                </c:pt>
                <c:pt idx="2876">
                  <c:v>40</c:v>
                </c:pt>
                <c:pt idx="2877">
                  <c:v>40</c:v>
                </c:pt>
                <c:pt idx="2878">
                  <c:v>40</c:v>
                </c:pt>
                <c:pt idx="2879">
                  <c:v>30.000000000000004</c:v>
                </c:pt>
                <c:pt idx="2880">
                  <c:v>35</c:v>
                </c:pt>
                <c:pt idx="2881">
                  <c:v>49.999999999999993</c:v>
                </c:pt>
                <c:pt idx="2882">
                  <c:v>35</c:v>
                </c:pt>
                <c:pt idx="2883">
                  <c:v>40</c:v>
                </c:pt>
                <c:pt idx="2884">
                  <c:v>40</c:v>
                </c:pt>
                <c:pt idx="2885">
                  <c:v>30.000000000000004</c:v>
                </c:pt>
                <c:pt idx="2886">
                  <c:v>35</c:v>
                </c:pt>
                <c:pt idx="2887">
                  <c:v>50</c:v>
                </c:pt>
                <c:pt idx="2888">
                  <c:v>40</c:v>
                </c:pt>
                <c:pt idx="2889">
                  <c:v>40</c:v>
                </c:pt>
                <c:pt idx="2890">
                  <c:v>40</c:v>
                </c:pt>
                <c:pt idx="2891">
                  <c:v>30.000000000000004</c:v>
                </c:pt>
                <c:pt idx="2892">
                  <c:v>35</c:v>
                </c:pt>
                <c:pt idx="2893">
                  <c:v>60</c:v>
                </c:pt>
                <c:pt idx="2894">
                  <c:v>50</c:v>
                </c:pt>
                <c:pt idx="2895">
                  <c:v>60</c:v>
                </c:pt>
                <c:pt idx="2896">
                  <c:v>50</c:v>
                </c:pt>
                <c:pt idx="2897">
                  <c:v>45</c:v>
                </c:pt>
                <c:pt idx="2898">
                  <c:v>45</c:v>
                </c:pt>
                <c:pt idx="2899">
                  <c:v>54.999999999999993</c:v>
                </c:pt>
                <c:pt idx="2900">
                  <c:v>60</c:v>
                </c:pt>
                <c:pt idx="2901">
                  <c:v>45</c:v>
                </c:pt>
                <c:pt idx="2902">
                  <c:v>40.000000000000007</c:v>
                </c:pt>
                <c:pt idx="2903">
                  <c:v>35</c:v>
                </c:pt>
                <c:pt idx="2904">
                  <c:v>35</c:v>
                </c:pt>
                <c:pt idx="2905">
                  <c:v>45</c:v>
                </c:pt>
                <c:pt idx="2906">
                  <c:v>55.000000000000007</c:v>
                </c:pt>
                <c:pt idx="2907">
                  <c:v>50</c:v>
                </c:pt>
                <c:pt idx="2908">
                  <c:v>45.000000000000007</c:v>
                </c:pt>
                <c:pt idx="2909">
                  <c:v>40</c:v>
                </c:pt>
                <c:pt idx="2910">
                  <c:v>40</c:v>
                </c:pt>
                <c:pt idx="2911">
                  <c:v>50</c:v>
                </c:pt>
                <c:pt idx="2912">
                  <c:v>55.000000000000007</c:v>
                </c:pt>
                <c:pt idx="2913">
                  <c:v>50</c:v>
                </c:pt>
                <c:pt idx="2914">
                  <c:v>45.000000000000007</c:v>
                </c:pt>
                <c:pt idx="2915">
                  <c:v>40</c:v>
                </c:pt>
                <c:pt idx="2916">
                  <c:v>40</c:v>
                </c:pt>
                <c:pt idx="2917">
                  <c:v>50</c:v>
                </c:pt>
                <c:pt idx="2918">
                  <c:v>55.000000000000007</c:v>
                </c:pt>
                <c:pt idx="2919">
                  <c:v>45</c:v>
                </c:pt>
                <c:pt idx="2920">
                  <c:v>40.000000000000007</c:v>
                </c:pt>
                <c:pt idx="2921">
                  <c:v>35</c:v>
                </c:pt>
                <c:pt idx="2922">
                  <c:v>35</c:v>
                </c:pt>
                <c:pt idx="2923">
                  <c:v>45</c:v>
                </c:pt>
                <c:pt idx="2924">
                  <c:v>50</c:v>
                </c:pt>
                <c:pt idx="2925">
                  <c:v>54.999999999999993</c:v>
                </c:pt>
                <c:pt idx="2926">
                  <c:v>45</c:v>
                </c:pt>
                <c:pt idx="2927">
                  <c:v>45</c:v>
                </c:pt>
                <c:pt idx="2928">
                  <c:v>45</c:v>
                </c:pt>
                <c:pt idx="2929">
                  <c:v>54.999999999999993</c:v>
                </c:pt>
                <c:pt idx="2930">
                  <c:v>59.999999999999986</c:v>
                </c:pt>
                <c:pt idx="2931">
                  <c:v>54.999999999999993</c:v>
                </c:pt>
                <c:pt idx="2932">
                  <c:v>45</c:v>
                </c:pt>
                <c:pt idx="2933">
                  <c:v>45</c:v>
                </c:pt>
                <c:pt idx="2934">
                  <c:v>45</c:v>
                </c:pt>
                <c:pt idx="2935">
                  <c:v>60</c:v>
                </c:pt>
                <c:pt idx="2936">
                  <c:v>64.999999999999986</c:v>
                </c:pt>
                <c:pt idx="2937">
                  <c:v>60</c:v>
                </c:pt>
                <c:pt idx="2938">
                  <c:v>50</c:v>
                </c:pt>
                <c:pt idx="2939">
                  <c:v>50</c:v>
                </c:pt>
                <c:pt idx="2940">
                  <c:v>50</c:v>
                </c:pt>
                <c:pt idx="2941">
                  <c:v>60</c:v>
                </c:pt>
                <c:pt idx="2942">
                  <c:v>64.999999999999986</c:v>
                </c:pt>
                <c:pt idx="2943">
                  <c:v>35</c:v>
                </c:pt>
                <c:pt idx="2944">
                  <c:v>35</c:v>
                </c:pt>
                <c:pt idx="2945">
                  <c:v>25.000000000000007</c:v>
                </c:pt>
                <c:pt idx="2946">
                  <c:v>30.000000000000004</c:v>
                </c:pt>
                <c:pt idx="2947">
                  <c:v>44.999999999999993</c:v>
                </c:pt>
                <c:pt idx="2948">
                  <c:v>35</c:v>
                </c:pt>
                <c:pt idx="2949">
                  <c:v>35</c:v>
                </c:pt>
                <c:pt idx="2950">
                  <c:v>35</c:v>
                </c:pt>
                <c:pt idx="2951">
                  <c:v>25.000000000000007</c:v>
                </c:pt>
                <c:pt idx="2952">
                  <c:v>30.000000000000004</c:v>
                </c:pt>
                <c:pt idx="2953">
                  <c:v>44.999999999999993</c:v>
                </c:pt>
                <c:pt idx="2954">
                  <c:v>24.999999999999996</c:v>
                </c:pt>
                <c:pt idx="2955">
                  <c:v>30.000000000000004</c:v>
                </c:pt>
                <c:pt idx="2956">
                  <c:v>30.000000000000004</c:v>
                </c:pt>
                <c:pt idx="2957">
                  <c:v>20.000000000000004</c:v>
                </c:pt>
                <c:pt idx="2958">
                  <c:v>24.999999999999996</c:v>
                </c:pt>
                <c:pt idx="2959">
                  <c:v>40</c:v>
                </c:pt>
                <c:pt idx="2960">
                  <c:v>30.000000000000004</c:v>
                </c:pt>
                <c:pt idx="2961">
                  <c:v>30.000000000000004</c:v>
                </c:pt>
                <c:pt idx="2962">
                  <c:v>30.000000000000004</c:v>
                </c:pt>
                <c:pt idx="2963">
                  <c:v>20.000000000000004</c:v>
                </c:pt>
                <c:pt idx="2964">
                  <c:v>24.999999999999996</c:v>
                </c:pt>
                <c:pt idx="2965">
                  <c:v>60</c:v>
                </c:pt>
                <c:pt idx="2966">
                  <c:v>50</c:v>
                </c:pt>
                <c:pt idx="2967">
                  <c:v>60</c:v>
                </c:pt>
                <c:pt idx="2968">
                  <c:v>45</c:v>
                </c:pt>
                <c:pt idx="2969">
                  <c:v>40</c:v>
                </c:pt>
                <c:pt idx="2970">
                  <c:v>40</c:v>
                </c:pt>
                <c:pt idx="2971">
                  <c:v>49.999999999999993</c:v>
                </c:pt>
                <c:pt idx="2972">
                  <c:v>54.999999999999993</c:v>
                </c:pt>
                <c:pt idx="2973">
                  <c:v>40</c:v>
                </c:pt>
                <c:pt idx="2974">
                  <c:v>35.000000000000007</c:v>
                </c:pt>
                <c:pt idx="2975">
                  <c:v>30.000000000000004</c:v>
                </c:pt>
                <c:pt idx="2976">
                  <c:v>30.000000000000004</c:v>
                </c:pt>
                <c:pt idx="2977">
                  <c:v>40</c:v>
                </c:pt>
                <c:pt idx="2978">
                  <c:v>55.000000000000007</c:v>
                </c:pt>
                <c:pt idx="2979">
                  <c:v>50</c:v>
                </c:pt>
                <c:pt idx="2980">
                  <c:v>45.000000000000007</c:v>
                </c:pt>
                <c:pt idx="2981">
                  <c:v>40</c:v>
                </c:pt>
                <c:pt idx="2982">
                  <c:v>40</c:v>
                </c:pt>
                <c:pt idx="2983">
                  <c:v>50</c:v>
                </c:pt>
                <c:pt idx="2984">
                  <c:v>55.000000000000007</c:v>
                </c:pt>
                <c:pt idx="2985">
                  <c:v>50</c:v>
                </c:pt>
                <c:pt idx="2986">
                  <c:v>45.000000000000007</c:v>
                </c:pt>
                <c:pt idx="2987">
                  <c:v>40</c:v>
                </c:pt>
                <c:pt idx="2988">
                  <c:v>40</c:v>
                </c:pt>
                <c:pt idx="2989">
                  <c:v>50</c:v>
                </c:pt>
                <c:pt idx="2990">
                  <c:v>55.000000000000007</c:v>
                </c:pt>
                <c:pt idx="2991">
                  <c:v>40</c:v>
                </c:pt>
                <c:pt idx="2992">
                  <c:v>35.000000000000007</c:v>
                </c:pt>
                <c:pt idx="2993">
                  <c:v>30.000000000000004</c:v>
                </c:pt>
                <c:pt idx="2994">
                  <c:v>30.000000000000004</c:v>
                </c:pt>
                <c:pt idx="2995">
                  <c:v>40</c:v>
                </c:pt>
                <c:pt idx="2996">
                  <c:v>45</c:v>
                </c:pt>
                <c:pt idx="2997">
                  <c:v>49.999999999999993</c:v>
                </c:pt>
                <c:pt idx="2998">
                  <c:v>40</c:v>
                </c:pt>
                <c:pt idx="2999">
                  <c:v>40</c:v>
                </c:pt>
                <c:pt idx="3000">
                  <c:v>40</c:v>
                </c:pt>
                <c:pt idx="3001">
                  <c:v>49.999999999999993</c:v>
                </c:pt>
                <c:pt idx="3002">
                  <c:v>54.999999999999986</c:v>
                </c:pt>
                <c:pt idx="3003">
                  <c:v>49.999999999999993</c:v>
                </c:pt>
                <c:pt idx="3004">
                  <c:v>40</c:v>
                </c:pt>
                <c:pt idx="3005">
                  <c:v>40</c:v>
                </c:pt>
                <c:pt idx="3006">
                  <c:v>40</c:v>
                </c:pt>
                <c:pt idx="3007">
                  <c:v>60</c:v>
                </c:pt>
                <c:pt idx="3008">
                  <c:v>64.999999999999986</c:v>
                </c:pt>
                <c:pt idx="3009">
                  <c:v>60</c:v>
                </c:pt>
                <c:pt idx="3010">
                  <c:v>50</c:v>
                </c:pt>
                <c:pt idx="3011">
                  <c:v>50</c:v>
                </c:pt>
                <c:pt idx="3012">
                  <c:v>50</c:v>
                </c:pt>
                <c:pt idx="3013">
                  <c:v>60</c:v>
                </c:pt>
                <c:pt idx="3014">
                  <c:v>64.999999999999986</c:v>
                </c:pt>
                <c:pt idx="3015">
                  <c:v>30.000000000000004</c:v>
                </c:pt>
                <c:pt idx="3016">
                  <c:v>30.000000000000004</c:v>
                </c:pt>
                <c:pt idx="3017">
                  <c:v>20.000000000000007</c:v>
                </c:pt>
                <c:pt idx="3018">
                  <c:v>25.000000000000007</c:v>
                </c:pt>
                <c:pt idx="3019">
                  <c:v>40</c:v>
                </c:pt>
                <c:pt idx="3020">
                  <c:v>30.000000000000004</c:v>
                </c:pt>
                <c:pt idx="3021">
                  <c:v>30.000000000000004</c:v>
                </c:pt>
                <c:pt idx="3022">
                  <c:v>30.000000000000004</c:v>
                </c:pt>
                <c:pt idx="3023">
                  <c:v>20.000000000000007</c:v>
                </c:pt>
                <c:pt idx="3024">
                  <c:v>25.000000000000007</c:v>
                </c:pt>
                <c:pt idx="3025">
                  <c:v>40</c:v>
                </c:pt>
                <c:pt idx="3026">
                  <c:v>14.999999999999996</c:v>
                </c:pt>
                <c:pt idx="3027">
                  <c:v>20.000000000000004</c:v>
                </c:pt>
                <c:pt idx="3028">
                  <c:v>20.000000000000004</c:v>
                </c:pt>
                <c:pt idx="3029">
                  <c:v>10.000000000000004</c:v>
                </c:pt>
                <c:pt idx="3030">
                  <c:v>14.999999999999996</c:v>
                </c:pt>
                <c:pt idx="3031">
                  <c:v>30.000000000000004</c:v>
                </c:pt>
                <c:pt idx="3032">
                  <c:v>20.000000000000004</c:v>
                </c:pt>
                <c:pt idx="3033">
                  <c:v>20.000000000000004</c:v>
                </c:pt>
                <c:pt idx="3034">
                  <c:v>20.000000000000004</c:v>
                </c:pt>
                <c:pt idx="3035">
                  <c:v>10.000000000000004</c:v>
                </c:pt>
                <c:pt idx="3036">
                  <c:v>14.999999999999996</c:v>
                </c:pt>
                <c:pt idx="3037">
                  <c:v>60</c:v>
                </c:pt>
                <c:pt idx="3038">
                  <c:v>50</c:v>
                </c:pt>
                <c:pt idx="3039">
                  <c:v>60</c:v>
                </c:pt>
                <c:pt idx="3040">
                  <c:v>40</c:v>
                </c:pt>
                <c:pt idx="3041">
                  <c:v>35</c:v>
                </c:pt>
                <c:pt idx="3042">
                  <c:v>35</c:v>
                </c:pt>
                <c:pt idx="3043">
                  <c:v>44.999999999999993</c:v>
                </c:pt>
                <c:pt idx="3044">
                  <c:v>49.999999999999993</c:v>
                </c:pt>
                <c:pt idx="3045">
                  <c:v>35</c:v>
                </c:pt>
                <c:pt idx="3046">
                  <c:v>30.000000000000011</c:v>
                </c:pt>
                <c:pt idx="3047">
                  <c:v>25.000000000000007</c:v>
                </c:pt>
                <c:pt idx="3048">
                  <c:v>25.000000000000007</c:v>
                </c:pt>
                <c:pt idx="3049">
                  <c:v>35</c:v>
                </c:pt>
                <c:pt idx="3050">
                  <c:v>55.000000000000007</c:v>
                </c:pt>
                <c:pt idx="3051">
                  <c:v>50</c:v>
                </c:pt>
                <c:pt idx="3052">
                  <c:v>45.000000000000007</c:v>
                </c:pt>
                <c:pt idx="3053">
                  <c:v>40</c:v>
                </c:pt>
                <c:pt idx="3054">
                  <c:v>40</c:v>
                </c:pt>
                <c:pt idx="3055">
                  <c:v>50</c:v>
                </c:pt>
                <c:pt idx="3056">
                  <c:v>55.000000000000007</c:v>
                </c:pt>
                <c:pt idx="3057">
                  <c:v>50</c:v>
                </c:pt>
                <c:pt idx="3058">
                  <c:v>45.000000000000007</c:v>
                </c:pt>
                <c:pt idx="3059">
                  <c:v>40</c:v>
                </c:pt>
                <c:pt idx="3060">
                  <c:v>40</c:v>
                </c:pt>
                <c:pt idx="3061">
                  <c:v>50</c:v>
                </c:pt>
                <c:pt idx="3062">
                  <c:v>55.000000000000007</c:v>
                </c:pt>
                <c:pt idx="3063">
                  <c:v>35</c:v>
                </c:pt>
                <c:pt idx="3064">
                  <c:v>30.000000000000011</c:v>
                </c:pt>
                <c:pt idx="3065">
                  <c:v>25.000000000000007</c:v>
                </c:pt>
                <c:pt idx="3066">
                  <c:v>25.000000000000007</c:v>
                </c:pt>
                <c:pt idx="3067">
                  <c:v>35</c:v>
                </c:pt>
                <c:pt idx="3068">
                  <c:v>40</c:v>
                </c:pt>
                <c:pt idx="3069">
                  <c:v>44.999999999999993</c:v>
                </c:pt>
                <c:pt idx="3070">
                  <c:v>35</c:v>
                </c:pt>
                <c:pt idx="3071">
                  <c:v>35</c:v>
                </c:pt>
                <c:pt idx="3072">
                  <c:v>35</c:v>
                </c:pt>
                <c:pt idx="3073">
                  <c:v>44.999999999999993</c:v>
                </c:pt>
                <c:pt idx="3074">
                  <c:v>49.999999999999986</c:v>
                </c:pt>
                <c:pt idx="3075">
                  <c:v>44.999999999999993</c:v>
                </c:pt>
                <c:pt idx="3076">
                  <c:v>35</c:v>
                </c:pt>
                <c:pt idx="3077">
                  <c:v>35</c:v>
                </c:pt>
                <c:pt idx="3078">
                  <c:v>35</c:v>
                </c:pt>
                <c:pt idx="3079">
                  <c:v>60</c:v>
                </c:pt>
                <c:pt idx="3080">
                  <c:v>64.999999999999986</c:v>
                </c:pt>
                <c:pt idx="3081">
                  <c:v>60</c:v>
                </c:pt>
                <c:pt idx="3082">
                  <c:v>50</c:v>
                </c:pt>
                <c:pt idx="3083">
                  <c:v>50</c:v>
                </c:pt>
                <c:pt idx="3084">
                  <c:v>50</c:v>
                </c:pt>
                <c:pt idx="3085">
                  <c:v>60</c:v>
                </c:pt>
                <c:pt idx="3086">
                  <c:v>64.999999999999986</c:v>
                </c:pt>
                <c:pt idx="3087">
                  <c:v>30.000000000000004</c:v>
                </c:pt>
                <c:pt idx="3088">
                  <c:v>30.000000000000004</c:v>
                </c:pt>
                <c:pt idx="3089">
                  <c:v>20.000000000000007</c:v>
                </c:pt>
                <c:pt idx="3090">
                  <c:v>25.000000000000007</c:v>
                </c:pt>
                <c:pt idx="3091">
                  <c:v>40</c:v>
                </c:pt>
                <c:pt idx="3092">
                  <c:v>30.000000000000004</c:v>
                </c:pt>
                <c:pt idx="3093">
                  <c:v>30.000000000000004</c:v>
                </c:pt>
                <c:pt idx="3094">
                  <c:v>30.000000000000004</c:v>
                </c:pt>
                <c:pt idx="3095">
                  <c:v>20.000000000000007</c:v>
                </c:pt>
                <c:pt idx="3096">
                  <c:v>25.000000000000007</c:v>
                </c:pt>
                <c:pt idx="3097">
                  <c:v>40</c:v>
                </c:pt>
                <c:pt idx="3098">
                  <c:v>14.999999999999996</c:v>
                </c:pt>
                <c:pt idx="3099">
                  <c:v>20.000000000000004</c:v>
                </c:pt>
                <c:pt idx="3100">
                  <c:v>20.000000000000004</c:v>
                </c:pt>
                <c:pt idx="3101">
                  <c:v>10.000000000000004</c:v>
                </c:pt>
                <c:pt idx="3102">
                  <c:v>14.999999999999996</c:v>
                </c:pt>
                <c:pt idx="3103">
                  <c:v>30.000000000000004</c:v>
                </c:pt>
                <c:pt idx="3104">
                  <c:v>20.000000000000004</c:v>
                </c:pt>
                <c:pt idx="3105">
                  <c:v>20.000000000000004</c:v>
                </c:pt>
                <c:pt idx="3106">
                  <c:v>20.000000000000004</c:v>
                </c:pt>
                <c:pt idx="3107">
                  <c:v>10.000000000000004</c:v>
                </c:pt>
                <c:pt idx="3108">
                  <c:v>14.999999999999996</c:v>
                </c:pt>
                <c:pt idx="3109">
                  <c:v>60</c:v>
                </c:pt>
                <c:pt idx="3110">
                  <c:v>50</c:v>
                </c:pt>
                <c:pt idx="3111">
                  <c:v>60</c:v>
                </c:pt>
                <c:pt idx="3112">
                  <c:v>40</c:v>
                </c:pt>
                <c:pt idx="3113">
                  <c:v>35</c:v>
                </c:pt>
                <c:pt idx="3114">
                  <c:v>35</c:v>
                </c:pt>
                <c:pt idx="3115">
                  <c:v>44.999999999999993</c:v>
                </c:pt>
                <c:pt idx="3116">
                  <c:v>49.999999999999993</c:v>
                </c:pt>
                <c:pt idx="3117">
                  <c:v>35</c:v>
                </c:pt>
                <c:pt idx="3118">
                  <c:v>30.000000000000011</c:v>
                </c:pt>
                <c:pt idx="3119">
                  <c:v>25.000000000000007</c:v>
                </c:pt>
                <c:pt idx="3120">
                  <c:v>25.000000000000007</c:v>
                </c:pt>
                <c:pt idx="3121">
                  <c:v>35</c:v>
                </c:pt>
                <c:pt idx="3122">
                  <c:v>55.000000000000007</c:v>
                </c:pt>
                <c:pt idx="3123">
                  <c:v>50</c:v>
                </c:pt>
                <c:pt idx="3124">
                  <c:v>45.000000000000007</c:v>
                </c:pt>
                <c:pt idx="3125">
                  <c:v>40</c:v>
                </c:pt>
                <c:pt idx="3126">
                  <c:v>40</c:v>
                </c:pt>
                <c:pt idx="3127">
                  <c:v>50</c:v>
                </c:pt>
                <c:pt idx="3128">
                  <c:v>55.000000000000007</c:v>
                </c:pt>
                <c:pt idx="3129">
                  <c:v>50</c:v>
                </c:pt>
                <c:pt idx="3130">
                  <c:v>45.000000000000007</c:v>
                </c:pt>
                <c:pt idx="3131">
                  <c:v>40</c:v>
                </c:pt>
                <c:pt idx="3132">
                  <c:v>40</c:v>
                </c:pt>
                <c:pt idx="3133">
                  <c:v>50</c:v>
                </c:pt>
                <c:pt idx="3134">
                  <c:v>55.000000000000007</c:v>
                </c:pt>
                <c:pt idx="3135">
                  <c:v>35</c:v>
                </c:pt>
                <c:pt idx="3136">
                  <c:v>30.000000000000011</c:v>
                </c:pt>
                <c:pt idx="3137">
                  <c:v>25.000000000000007</c:v>
                </c:pt>
                <c:pt idx="3138">
                  <c:v>25.000000000000007</c:v>
                </c:pt>
                <c:pt idx="3139">
                  <c:v>35</c:v>
                </c:pt>
                <c:pt idx="3140">
                  <c:v>40</c:v>
                </c:pt>
                <c:pt idx="3141">
                  <c:v>44.999999999999993</c:v>
                </c:pt>
                <c:pt idx="3142">
                  <c:v>35</c:v>
                </c:pt>
                <c:pt idx="3143">
                  <c:v>35</c:v>
                </c:pt>
                <c:pt idx="3144">
                  <c:v>35</c:v>
                </c:pt>
                <c:pt idx="3145">
                  <c:v>44.999999999999993</c:v>
                </c:pt>
                <c:pt idx="3146">
                  <c:v>49.999999999999986</c:v>
                </c:pt>
                <c:pt idx="3147">
                  <c:v>44.999999999999993</c:v>
                </c:pt>
                <c:pt idx="3148">
                  <c:v>35</c:v>
                </c:pt>
                <c:pt idx="3149">
                  <c:v>35</c:v>
                </c:pt>
                <c:pt idx="3150">
                  <c:v>35</c:v>
                </c:pt>
                <c:pt idx="3151">
                  <c:v>60</c:v>
                </c:pt>
                <c:pt idx="3152">
                  <c:v>64.999999999999986</c:v>
                </c:pt>
                <c:pt idx="3153">
                  <c:v>60</c:v>
                </c:pt>
                <c:pt idx="3154">
                  <c:v>50</c:v>
                </c:pt>
                <c:pt idx="3155">
                  <c:v>50</c:v>
                </c:pt>
                <c:pt idx="3156">
                  <c:v>50</c:v>
                </c:pt>
                <c:pt idx="3157">
                  <c:v>60</c:v>
                </c:pt>
                <c:pt idx="3158">
                  <c:v>64.999999999999986</c:v>
                </c:pt>
                <c:pt idx="3159">
                  <c:v>35</c:v>
                </c:pt>
                <c:pt idx="3160">
                  <c:v>35</c:v>
                </c:pt>
                <c:pt idx="3161">
                  <c:v>25.000000000000007</c:v>
                </c:pt>
                <c:pt idx="3162">
                  <c:v>30.000000000000004</c:v>
                </c:pt>
                <c:pt idx="3163">
                  <c:v>44.999999999999993</c:v>
                </c:pt>
                <c:pt idx="3164">
                  <c:v>35</c:v>
                </c:pt>
                <c:pt idx="3165">
                  <c:v>35</c:v>
                </c:pt>
                <c:pt idx="3166">
                  <c:v>35</c:v>
                </c:pt>
                <c:pt idx="3167">
                  <c:v>25.000000000000007</c:v>
                </c:pt>
                <c:pt idx="3168">
                  <c:v>30.000000000000004</c:v>
                </c:pt>
                <c:pt idx="3169">
                  <c:v>44.999999999999993</c:v>
                </c:pt>
                <c:pt idx="3170">
                  <c:v>19.999999999999996</c:v>
                </c:pt>
                <c:pt idx="3171">
                  <c:v>25.000000000000007</c:v>
                </c:pt>
                <c:pt idx="3172">
                  <c:v>25.000000000000007</c:v>
                </c:pt>
                <c:pt idx="3173">
                  <c:v>15.000000000000002</c:v>
                </c:pt>
                <c:pt idx="3174">
                  <c:v>19.999999999999996</c:v>
                </c:pt>
                <c:pt idx="3175">
                  <c:v>35</c:v>
                </c:pt>
                <c:pt idx="3176">
                  <c:v>25.000000000000007</c:v>
                </c:pt>
                <c:pt idx="3177">
                  <c:v>25.000000000000007</c:v>
                </c:pt>
                <c:pt idx="3178">
                  <c:v>25.000000000000007</c:v>
                </c:pt>
                <c:pt idx="3179">
                  <c:v>15.000000000000002</c:v>
                </c:pt>
                <c:pt idx="3180">
                  <c:v>19.999999999999996</c:v>
                </c:pt>
                <c:pt idx="3181">
                  <c:v>65</c:v>
                </c:pt>
                <c:pt idx="3182">
                  <c:v>50</c:v>
                </c:pt>
                <c:pt idx="3183">
                  <c:v>60</c:v>
                </c:pt>
                <c:pt idx="3184">
                  <c:v>40</c:v>
                </c:pt>
                <c:pt idx="3185">
                  <c:v>35</c:v>
                </c:pt>
                <c:pt idx="3186">
                  <c:v>35</c:v>
                </c:pt>
                <c:pt idx="3187">
                  <c:v>44.999999999999993</c:v>
                </c:pt>
                <c:pt idx="3188">
                  <c:v>54.999999999999993</c:v>
                </c:pt>
                <c:pt idx="3189">
                  <c:v>40</c:v>
                </c:pt>
                <c:pt idx="3190">
                  <c:v>35.000000000000007</c:v>
                </c:pt>
                <c:pt idx="3191">
                  <c:v>30.000000000000004</c:v>
                </c:pt>
                <c:pt idx="3192">
                  <c:v>30.000000000000004</c:v>
                </c:pt>
                <c:pt idx="3193">
                  <c:v>40</c:v>
                </c:pt>
                <c:pt idx="3194">
                  <c:v>60.000000000000007</c:v>
                </c:pt>
                <c:pt idx="3195">
                  <c:v>55.000000000000007</c:v>
                </c:pt>
                <c:pt idx="3196">
                  <c:v>50.000000000000014</c:v>
                </c:pt>
                <c:pt idx="3197">
                  <c:v>45</c:v>
                </c:pt>
                <c:pt idx="3198">
                  <c:v>45</c:v>
                </c:pt>
                <c:pt idx="3199">
                  <c:v>55.000000000000007</c:v>
                </c:pt>
                <c:pt idx="3200">
                  <c:v>60.000000000000007</c:v>
                </c:pt>
                <c:pt idx="3201">
                  <c:v>50</c:v>
                </c:pt>
                <c:pt idx="3202">
                  <c:v>45.000000000000007</c:v>
                </c:pt>
                <c:pt idx="3203">
                  <c:v>40</c:v>
                </c:pt>
                <c:pt idx="3204">
                  <c:v>40</c:v>
                </c:pt>
                <c:pt idx="3205">
                  <c:v>50</c:v>
                </c:pt>
                <c:pt idx="3206">
                  <c:v>55.000000000000007</c:v>
                </c:pt>
                <c:pt idx="3207">
                  <c:v>35</c:v>
                </c:pt>
                <c:pt idx="3208">
                  <c:v>30.000000000000011</c:v>
                </c:pt>
                <c:pt idx="3209">
                  <c:v>25.000000000000007</c:v>
                </c:pt>
                <c:pt idx="3210">
                  <c:v>25.000000000000007</c:v>
                </c:pt>
                <c:pt idx="3211">
                  <c:v>35</c:v>
                </c:pt>
                <c:pt idx="3212">
                  <c:v>40</c:v>
                </c:pt>
                <c:pt idx="3213">
                  <c:v>44.999999999999993</c:v>
                </c:pt>
                <c:pt idx="3214">
                  <c:v>35</c:v>
                </c:pt>
                <c:pt idx="3215">
                  <c:v>35</c:v>
                </c:pt>
                <c:pt idx="3216">
                  <c:v>35</c:v>
                </c:pt>
                <c:pt idx="3217">
                  <c:v>44.999999999999993</c:v>
                </c:pt>
                <c:pt idx="3218">
                  <c:v>49.999999999999986</c:v>
                </c:pt>
                <c:pt idx="3219">
                  <c:v>44.999999999999993</c:v>
                </c:pt>
                <c:pt idx="3220">
                  <c:v>35</c:v>
                </c:pt>
                <c:pt idx="3221">
                  <c:v>35</c:v>
                </c:pt>
                <c:pt idx="3222">
                  <c:v>35</c:v>
                </c:pt>
                <c:pt idx="3223">
                  <c:v>60</c:v>
                </c:pt>
                <c:pt idx="3224">
                  <c:v>64.999999999999986</c:v>
                </c:pt>
                <c:pt idx="3225">
                  <c:v>60</c:v>
                </c:pt>
                <c:pt idx="3226">
                  <c:v>50</c:v>
                </c:pt>
                <c:pt idx="3227">
                  <c:v>50</c:v>
                </c:pt>
                <c:pt idx="3228">
                  <c:v>50</c:v>
                </c:pt>
                <c:pt idx="3229">
                  <c:v>60</c:v>
                </c:pt>
                <c:pt idx="3230">
                  <c:v>64.999999999999986</c:v>
                </c:pt>
                <c:pt idx="3231">
                  <c:v>35</c:v>
                </c:pt>
                <c:pt idx="3232">
                  <c:v>35</c:v>
                </c:pt>
                <c:pt idx="3233">
                  <c:v>25.000000000000007</c:v>
                </c:pt>
                <c:pt idx="3234">
                  <c:v>30.000000000000004</c:v>
                </c:pt>
                <c:pt idx="3235">
                  <c:v>44.999999999999993</c:v>
                </c:pt>
                <c:pt idx="3236">
                  <c:v>35</c:v>
                </c:pt>
                <c:pt idx="3237">
                  <c:v>35</c:v>
                </c:pt>
                <c:pt idx="3238">
                  <c:v>40</c:v>
                </c:pt>
                <c:pt idx="3239">
                  <c:v>30.000000000000004</c:v>
                </c:pt>
                <c:pt idx="3240">
                  <c:v>35</c:v>
                </c:pt>
                <c:pt idx="3241">
                  <c:v>49.999999999999993</c:v>
                </c:pt>
                <c:pt idx="3242">
                  <c:v>24.999999999999993</c:v>
                </c:pt>
                <c:pt idx="3243">
                  <c:v>30.000000000000004</c:v>
                </c:pt>
                <c:pt idx="3244">
                  <c:v>30.000000000000004</c:v>
                </c:pt>
                <c:pt idx="3245">
                  <c:v>20</c:v>
                </c:pt>
                <c:pt idx="3246">
                  <c:v>24.999999999999993</c:v>
                </c:pt>
                <c:pt idx="3247">
                  <c:v>40</c:v>
                </c:pt>
                <c:pt idx="3248">
                  <c:v>30.000000000000004</c:v>
                </c:pt>
                <c:pt idx="3249">
                  <c:v>30.000000000000004</c:v>
                </c:pt>
                <c:pt idx="3250">
                  <c:v>30.000000000000004</c:v>
                </c:pt>
                <c:pt idx="3251">
                  <c:v>20</c:v>
                </c:pt>
                <c:pt idx="3252">
                  <c:v>24.999999999999993</c:v>
                </c:pt>
                <c:pt idx="3253">
                  <c:v>65</c:v>
                </c:pt>
                <c:pt idx="3254">
                  <c:v>50</c:v>
                </c:pt>
                <c:pt idx="3255">
                  <c:v>60</c:v>
                </c:pt>
                <c:pt idx="3256">
                  <c:v>40</c:v>
                </c:pt>
                <c:pt idx="3257">
                  <c:v>35</c:v>
                </c:pt>
                <c:pt idx="3258">
                  <c:v>35</c:v>
                </c:pt>
                <c:pt idx="3259">
                  <c:v>44.999999999999993</c:v>
                </c:pt>
                <c:pt idx="3260">
                  <c:v>54.999999999999993</c:v>
                </c:pt>
                <c:pt idx="3261">
                  <c:v>45</c:v>
                </c:pt>
                <c:pt idx="3262">
                  <c:v>40.000000000000007</c:v>
                </c:pt>
                <c:pt idx="3263">
                  <c:v>35</c:v>
                </c:pt>
                <c:pt idx="3264">
                  <c:v>35</c:v>
                </c:pt>
                <c:pt idx="3265">
                  <c:v>45</c:v>
                </c:pt>
                <c:pt idx="3266">
                  <c:v>65.000000000000014</c:v>
                </c:pt>
                <c:pt idx="3267">
                  <c:v>60.000000000000007</c:v>
                </c:pt>
                <c:pt idx="3268">
                  <c:v>55.000000000000014</c:v>
                </c:pt>
                <c:pt idx="3269">
                  <c:v>50</c:v>
                </c:pt>
                <c:pt idx="3270">
                  <c:v>50</c:v>
                </c:pt>
                <c:pt idx="3271">
                  <c:v>60.000000000000007</c:v>
                </c:pt>
                <c:pt idx="3272">
                  <c:v>65.000000000000014</c:v>
                </c:pt>
                <c:pt idx="3273">
                  <c:v>50</c:v>
                </c:pt>
                <c:pt idx="3274">
                  <c:v>45.000000000000007</c:v>
                </c:pt>
                <c:pt idx="3275">
                  <c:v>40</c:v>
                </c:pt>
                <c:pt idx="3276">
                  <c:v>40</c:v>
                </c:pt>
                <c:pt idx="3277">
                  <c:v>50</c:v>
                </c:pt>
                <c:pt idx="3278">
                  <c:v>55.000000000000007</c:v>
                </c:pt>
                <c:pt idx="3279">
                  <c:v>35</c:v>
                </c:pt>
                <c:pt idx="3280">
                  <c:v>30.000000000000011</c:v>
                </c:pt>
                <c:pt idx="3281">
                  <c:v>25.000000000000007</c:v>
                </c:pt>
                <c:pt idx="3282">
                  <c:v>25.000000000000007</c:v>
                </c:pt>
                <c:pt idx="3283">
                  <c:v>35</c:v>
                </c:pt>
                <c:pt idx="3284">
                  <c:v>40</c:v>
                </c:pt>
                <c:pt idx="3285">
                  <c:v>44.999999999999993</c:v>
                </c:pt>
                <c:pt idx="3286">
                  <c:v>35</c:v>
                </c:pt>
                <c:pt idx="3287">
                  <c:v>35</c:v>
                </c:pt>
                <c:pt idx="3288">
                  <c:v>35</c:v>
                </c:pt>
                <c:pt idx="3289">
                  <c:v>44.999999999999993</c:v>
                </c:pt>
                <c:pt idx="3290">
                  <c:v>49.999999999999986</c:v>
                </c:pt>
                <c:pt idx="3291">
                  <c:v>44.999999999999993</c:v>
                </c:pt>
                <c:pt idx="3292">
                  <c:v>35</c:v>
                </c:pt>
                <c:pt idx="3293">
                  <c:v>35</c:v>
                </c:pt>
                <c:pt idx="3294">
                  <c:v>40</c:v>
                </c:pt>
                <c:pt idx="3295">
                  <c:v>65</c:v>
                </c:pt>
                <c:pt idx="3296">
                  <c:v>70</c:v>
                </c:pt>
                <c:pt idx="3297">
                  <c:v>65</c:v>
                </c:pt>
                <c:pt idx="3298">
                  <c:v>55.000000000000007</c:v>
                </c:pt>
                <c:pt idx="3299">
                  <c:v>55.000000000000007</c:v>
                </c:pt>
                <c:pt idx="3300">
                  <c:v>55.000000000000007</c:v>
                </c:pt>
                <c:pt idx="3301">
                  <c:v>65</c:v>
                </c:pt>
                <c:pt idx="3302">
                  <c:v>70</c:v>
                </c:pt>
                <c:pt idx="3303">
                  <c:v>35</c:v>
                </c:pt>
                <c:pt idx="3304">
                  <c:v>35</c:v>
                </c:pt>
                <c:pt idx="3305">
                  <c:v>25.000000000000007</c:v>
                </c:pt>
                <c:pt idx="3306">
                  <c:v>30</c:v>
                </c:pt>
                <c:pt idx="3307">
                  <c:v>45</c:v>
                </c:pt>
                <c:pt idx="3308">
                  <c:v>35</c:v>
                </c:pt>
                <c:pt idx="3309">
                  <c:v>35</c:v>
                </c:pt>
                <c:pt idx="3310">
                  <c:v>35</c:v>
                </c:pt>
                <c:pt idx="3311">
                  <c:v>25.000000000000007</c:v>
                </c:pt>
                <c:pt idx="3312">
                  <c:v>30</c:v>
                </c:pt>
                <c:pt idx="3313">
                  <c:v>45</c:v>
                </c:pt>
                <c:pt idx="3314">
                  <c:v>35</c:v>
                </c:pt>
                <c:pt idx="3315">
                  <c:v>35</c:v>
                </c:pt>
                <c:pt idx="3316">
                  <c:v>35</c:v>
                </c:pt>
                <c:pt idx="3317">
                  <c:v>25.000000000000007</c:v>
                </c:pt>
                <c:pt idx="3318">
                  <c:v>30</c:v>
                </c:pt>
                <c:pt idx="3319">
                  <c:v>45</c:v>
                </c:pt>
                <c:pt idx="3320">
                  <c:v>35</c:v>
                </c:pt>
                <c:pt idx="3321">
                  <c:v>35</c:v>
                </c:pt>
                <c:pt idx="3322">
                  <c:v>35</c:v>
                </c:pt>
                <c:pt idx="3323">
                  <c:v>25.000000000000007</c:v>
                </c:pt>
                <c:pt idx="3324">
                  <c:v>30</c:v>
                </c:pt>
                <c:pt idx="3325">
                  <c:v>45</c:v>
                </c:pt>
                <c:pt idx="3326">
                  <c:v>35</c:v>
                </c:pt>
                <c:pt idx="3327">
                  <c:v>49.999999999999993</c:v>
                </c:pt>
                <c:pt idx="3328">
                  <c:v>45</c:v>
                </c:pt>
                <c:pt idx="3329">
                  <c:v>40</c:v>
                </c:pt>
                <c:pt idx="3330">
                  <c:v>40</c:v>
                </c:pt>
                <c:pt idx="3331">
                  <c:v>49.999999999999993</c:v>
                </c:pt>
                <c:pt idx="3332">
                  <c:v>54.999999999999993</c:v>
                </c:pt>
                <c:pt idx="3333">
                  <c:v>49.999999999999993</c:v>
                </c:pt>
                <c:pt idx="3334">
                  <c:v>45</c:v>
                </c:pt>
                <c:pt idx="3335">
                  <c:v>40</c:v>
                </c:pt>
                <c:pt idx="3336">
                  <c:v>40</c:v>
                </c:pt>
                <c:pt idx="3337">
                  <c:v>49.999999999999993</c:v>
                </c:pt>
                <c:pt idx="3338">
                  <c:v>54.999999999999993</c:v>
                </c:pt>
                <c:pt idx="3339">
                  <c:v>49.999999999999993</c:v>
                </c:pt>
                <c:pt idx="3340">
                  <c:v>45</c:v>
                </c:pt>
                <c:pt idx="3341">
                  <c:v>40</c:v>
                </c:pt>
                <c:pt idx="3342">
                  <c:v>40</c:v>
                </c:pt>
                <c:pt idx="3343">
                  <c:v>49.999999999999993</c:v>
                </c:pt>
                <c:pt idx="3344">
                  <c:v>54.999999999999993</c:v>
                </c:pt>
                <c:pt idx="3345">
                  <c:v>49.999999999999993</c:v>
                </c:pt>
                <c:pt idx="3346">
                  <c:v>45</c:v>
                </c:pt>
                <c:pt idx="3347">
                  <c:v>40</c:v>
                </c:pt>
                <c:pt idx="3348">
                  <c:v>40</c:v>
                </c:pt>
                <c:pt idx="3349">
                  <c:v>49.999999999999993</c:v>
                </c:pt>
                <c:pt idx="3350">
                  <c:v>54.999999999999993</c:v>
                </c:pt>
                <c:pt idx="3351">
                  <c:v>49.999999999999993</c:v>
                </c:pt>
                <c:pt idx="3352">
                  <c:v>45</c:v>
                </c:pt>
                <c:pt idx="3353">
                  <c:v>40</c:v>
                </c:pt>
                <c:pt idx="3354">
                  <c:v>40</c:v>
                </c:pt>
                <c:pt idx="3355">
                  <c:v>49.999999999999993</c:v>
                </c:pt>
                <c:pt idx="3356">
                  <c:v>54.999999999999993</c:v>
                </c:pt>
                <c:pt idx="3357">
                  <c:v>54.999999999999993</c:v>
                </c:pt>
                <c:pt idx="3358">
                  <c:v>50</c:v>
                </c:pt>
                <c:pt idx="3359">
                  <c:v>50</c:v>
                </c:pt>
                <c:pt idx="3360">
                  <c:v>50</c:v>
                </c:pt>
                <c:pt idx="3361">
                  <c:v>60</c:v>
                </c:pt>
                <c:pt idx="3362">
                  <c:v>64.999999999999986</c:v>
                </c:pt>
                <c:pt idx="3363">
                  <c:v>60</c:v>
                </c:pt>
                <c:pt idx="3364">
                  <c:v>50</c:v>
                </c:pt>
                <c:pt idx="3365">
                  <c:v>50</c:v>
                </c:pt>
                <c:pt idx="3366">
                  <c:v>50</c:v>
                </c:pt>
                <c:pt idx="3367">
                  <c:v>60</c:v>
                </c:pt>
                <c:pt idx="3368">
                  <c:v>64.999999999999986</c:v>
                </c:pt>
                <c:pt idx="3369">
                  <c:v>60</c:v>
                </c:pt>
                <c:pt idx="3370">
                  <c:v>50</c:v>
                </c:pt>
                <c:pt idx="3371">
                  <c:v>50</c:v>
                </c:pt>
                <c:pt idx="3372">
                  <c:v>50</c:v>
                </c:pt>
                <c:pt idx="3373">
                  <c:v>60</c:v>
                </c:pt>
                <c:pt idx="3374">
                  <c:v>64.999999999999986</c:v>
                </c:pt>
                <c:pt idx="3375">
                  <c:v>40</c:v>
                </c:pt>
                <c:pt idx="3376">
                  <c:v>40</c:v>
                </c:pt>
                <c:pt idx="3377">
                  <c:v>30.000000000000004</c:v>
                </c:pt>
                <c:pt idx="3378">
                  <c:v>35</c:v>
                </c:pt>
                <c:pt idx="3379">
                  <c:v>50</c:v>
                </c:pt>
                <c:pt idx="3380">
                  <c:v>40</c:v>
                </c:pt>
                <c:pt idx="3381">
                  <c:v>40</c:v>
                </c:pt>
                <c:pt idx="3382">
                  <c:v>40</c:v>
                </c:pt>
                <c:pt idx="3383">
                  <c:v>30.000000000000004</c:v>
                </c:pt>
                <c:pt idx="3384">
                  <c:v>35</c:v>
                </c:pt>
                <c:pt idx="3385">
                  <c:v>50</c:v>
                </c:pt>
                <c:pt idx="3386">
                  <c:v>40</c:v>
                </c:pt>
                <c:pt idx="3387">
                  <c:v>40</c:v>
                </c:pt>
                <c:pt idx="3388">
                  <c:v>40</c:v>
                </c:pt>
                <c:pt idx="3389">
                  <c:v>30.000000000000004</c:v>
                </c:pt>
                <c:pt idx="3390">
                  <c:v>35</c:v>
                </c:pt>
                <c:pt idx="3391">
                  <c:v>50</c:v>
                </c:pt>
                <c:pt idx="3392">
                  <c:v>40</c:v>
                </c:pt>
                <c:pt idx="3393">
                  <c:v>40</c:v>
                </c:pt>
                <c:pt idx="3394">
                  <c:v>40</c:v>
                </c:pt>
                <c:pt idx="3395">
                  <c:v>30.000000000000004</c:v>
                </c:pt>
                <c:pt idx="3396">
                  <c:v>35</c:v>
                </c:pt>
                <c:pt idx="3397">
                  <c:v>50</c:v>
                </c:pt>
                <c:pt idx="3398">
                  <c:v>40</c:v>
                </c:pt>
                <c:pt idx="3399">
                  <c:v>54.999999999999993</c:v>
                </c:pt>
                <c:pt idx="3400">
                  <c:v>50</c:v>
                </c:pt>
                <c:pt idx="3401">
                  <c:v>45</c:v>
                </c:pt>
                <c:pt idx="3402">
                  <c:v>45</c:v>
                </c:pt>
                <c:pt idx="3403">
                  <c:v>54.999999999999993</c:v>
                </c:pt>
                <c:pt idx="3404">
                  <c:v>60</c:v>
                </c:pt>
                <c:pt idx="3405">
                  <c:v>54.999999999999993</c:v>
                </c:pt>
                <c:pt idx="3406">
                  <c:v>50</c:v>
                </c:pt>
                <c:pt idx="3407">
                  <c:v>45</c:v>
                </c:pt>
                <c:pt idx="3408">
                  <c:v>45</c:v>
                </c:pt>
                <c:pt idx="3409">
                  <c:v>54.999999999999993</c:v>
                </c:pt>
                <c:pt idx="3410">
                  <c:v>60</c:v>
                </c:pt>
                <c:pt idx="3411">
                  <c:v>54.999999999999993</c:v>
                </c:pt>
                <c:pt idx="3412">
                  <c:v>50</c:v>
                </c:pt>
                <c:pt idx="3413">
                  <c:v>45</c:v>
                </c:pt>
                <c:pt idx="3414">
                  <c:v>45</c:v>
                </c:pt>
                <c:pt idx="3415">
                  <c:v>54.999999999999993</c:v>
                </c:pt>
                <c:pt idx="3416">
                  <c:v>60</c:v>
                </c:pt>
                <c:pt idx="3417">
                  <c:v>54.999999999999993</c:v>
                </c:pt>
                <c:pt idx="3418">
                  <c:v>50</c:v>
                </c:pt>
                <c:pt idx="3419">
                  <c:v>45</c:v>
                </c:pt>
                <c:pt idx="3420">
                  <c:v>45</c:v>
                </c:pt>
                <c:pt idx="3421">
                  <c:v>54.999999999999993</c:v>
                </c:pt>
                <c:pt idx="3422">
                  <c:v>60</c:v>
                </c:pt>
                <c:pt idx="3423">
                  <c:v>54.999999999999993</c:v>
                </c:pt>
                <c:pt idx="3424">
                  <c:v>50</c:v>
                </c:pt>
                <c:pt idx="3425">
                  <c:v>45</c:v>
                </c:pt>
                <c:pt idx="3426">
                  <c:v>45</c:v>
                </c:pt>
                <c:pt idx="3427">
                  <c:v>54.999999999999993</c:v>
                </c:pt>
                <c:pt idx="3428">
                  <c:v>60</c:v>
                </c:pt>
                <c:pt idx="3429">
                  <c:v>60</c:v>
                </c:pt>
                <c:pt idx="3430">
                  <c:v>55.000000000000007</c:v>
                </c:pt>
                <c:pt idx="3431">
                  <c:v>55.000000000000007</c:v>
                </c:pt>
                <c:pt idx="3432">
                  <c:v>55.000000000000007</c:v>
                </c:pt>
                <c:pt idx="3433">
                  <c:v>65</c:v>
                </c:pt>
                <c:pt idx="3434">
                  <c:v>70</c:v>
                </c:pt>
                <c:pt idx="3435">
                  <c:v>65</c:v>
                </c:pt>
                <c:pt idx="3436">
                  <c:v>55.000000000000007</c:v>
                </c:pt>
                <c:pt idx="3437">
                  <c:v>55.000000000000007</c:v>
                </c:pt>
                <c:pt idx="3438">
                  <c:v>55.000000000000007</c:v>
                </c:pt>
                <c:pt idx="3439">
                  <c:v>65</c:v>
                </c:pt>
                <c:pt idx="3440">
                  <c:v>70</c:v>
                </c:pt>
                <c:pt idx="3441">
                  <c:v>65</c:v>
                </c:pt>
                <c:pt idx="3442">
                  <c:v>55.000000000000007</c:v>
                </c:pt>
                <c:pt idx="3443">
                  <c:v>55.000000000000007</c:v>
                </c:pt>
                <c:pt idx="3444">
                  <c:v>55.000000000000007</c:v>
                </c:pt>
                <c:pt idx="3445">
                  <c:v>65</c:v>
                </c:pt>
                <c:pt idx="3446">
                  <c:v>70</c:v>
                </c:pt>
                <c:pt idx="3447">
                  <c:v>35</c:v>
                </c:pt>
                <c:pt idx="3448">
                  <c:v>35</c:v>
                </c:pt>
                <c:pt idx="3449">
                  <c:v>25.000000000000007</c:v>
                </c:pt>
                <c:pt idx="3450">
                  <c:v>30</c:v>
                </c:pt>
                <c:pt idx="3451">
                  <c:v>45</c:v>
                </c:pt>
                <c:pt idx="3452">
                  <c:v>35</c:v>
                </c:pt>
                <c:pt idx="3453">
                  <c:v>35</c:v>
                </c:pt>
                <c:pt idx="3454">
                  <c:v>35</c:v>
                </c:pt>
                <c:pt idx="3455">
                  <c:v>25.000000000000007</c:v>
                </c:pt>
                <c:pt idx="3456">
                  <c:v>30</c:v>
                </c:pt>
                <c:pt idx="3457">
                  <c:v>45</c:v>
                </c:pt>
                <c:pt idx="3458">
                  <c:v>35</c:v>
                </c:pt>
                <c:pt idx="3459">
                  <c:v>35</c:v>
                </c:pt>
                <c:pt idx="3460">
                  <c:v>35</c:v>
                </c:pt>
                <c:pt idx="3461">
                  <c:v>25.000000000000007</c:v>
                </c:pt>
                <c:pt idx="3462">
                  <c:v>30</c:v>
                </c:pt>
                <c:pt idx="3463">
                  <c:v>45</c:v>
                </c:pt>
                <c:pt idx="3464">
                  <c:v>35</c:v>
                </c:pt>
                <c:pt idx="3465">
                  <c:v>35</c:v>
                </c:pt>
                <c:pt idx="3466">
                  <c:v>35</c:v>
                </c:pt>
                <c:pt idx="3467">
                  <c:v>25.000000000000007</c:v>
                </c:pt>
                <c:pt idx="3468">
                  <c:v>30</c:v>
                </c:pt>
                <c:pt idx="3469">
                  <c:v>45</c:v>
                </c:pt>
                <c:pt idx="3470">
                  <c:v>35</c:v>
                </c:pt>
                <c:pt idx="3471">
                  <c:v>49.999999999999993</c:v>
                </c:pt>
                <c:pt idx="3472">
                  <c:v>45</c:v>
                </c:pt>
                <c:pt idx="3473">
                  <c:v>40</c:v>
                </c:pt>
                <c:pt idx="3474">
                  <c:v>40</c:v>
                </c:pt>
                <c:pt idx="3475">
                  <c:v>49.999999999999993</c:v>
                </c:pt>
                <c:pt idx="3476">
                  <c:v>54.999999999999993</c:v>
                </c:pt>
                <c:pt idx="3477">
                  <c:v>49.999999999999993</c:v>
                </c:pt>
                <c:pt idx="3478">
                  <c:v>45</c:v>
                </c:pt>
                <c:pt idx="3479">
                  <c:v>40</c:v>
                </c:pt>
                <c:pt idx="3480">
                  <c:v>40</c:v>
                </c:pt>
                <c:pt idx="3481">
                  <c:v>49.999999999999993</c:v>
                </c:pt>
                <c:pt idx="3482">
                  <c:v>54.999999999999993</c:v>
                </c:pt>
                <c:pt idx="3483">
                  <c:v>49.999999999999993</c:v>
                </c:pt>
                <c:pt idx="3484">
                  <c:v>45</c:v>
                </c:pt>
                <c:pt idx="3485">
                  <c:v>40</c:v>
                </c:pt>
                <c:pt idx="3486">
                  <c:v>40</c:v>
                </c:pt>
                <c:pt idx="3487">
                  <c:v>49.999999999999993</c:v>
                </c:pt>
                <c:pt idx="3488">
                  <c:v>54.999999999999993</c:v>
                </c:pt>
                <c:pt idx="3489">
                  <c:v>49.999999999999993</c:v>
                </c:pt>
                <c:pt idx="3490">
                  <c:v>45</c:v>
                </c:pt>
                <c:pt idx="3491">
                  <c:v>40</c:v>
                </c:pt>
                <c:pt idx="3492">
                  <c:v>40</c:v>
                </c:pt>
                <c:pt idx="3493">
                  <c:v>49.999999999999993</c:v>
                </c:pt>
                <c:pt idx="3494">
                  <c:v>54.999999999999993</c:v>
                </c:pt>
                <c:pt idx="3495">
                  <c:v>49.999999999999993</c:v>
                </c:pt>
                <c:pt idx="3496">
                  <c:v>45</c:v>
                </c:pt>
                <c:pt idx="3497">
                  <c:v>40</c:v>
                </c:pt>
                <c:pt idx="3498">
                  <c:v>40</c:v>
                </c:pt>
                <c:pt idx="3499">
                  <c:v>49.999999999999993</c:v>
                </c:pt>
                <c:pt idx="3500">
                  <c:v>54.999999999999993</c:v>
                </c:pt>
                <c:pt idx="3501">
                  <c:v>54.999999999999993</c:v>
                </c:pt>
                <c:pt idx="3502">
                  <c:v>50</c:v>
                </c:pt>
                <c:pt idx="3503">
                  <c:v>50</c:v>
                </c:pt>
                <c:pt idx="3504">
                  <c:v>50</c:v>
                </c:pt>
                <c:pt idx="3505">
                  <c:v>60</c:v>
                </c:pt>
                <c:pt idx="3506">
                  <c:v>64.999999999999986</c:v>
                </c:pt>
                <c:pt idx="3507">
                  <c:v>60</c:v>
                </c:pt>
                <c:pt idx="3508">
                  <c:v>50</c:v>
                </c:pt>
                <c:pt idx="3509">
                  <c:v>50</c:v>
                </c:pt>
                <c:pt idx="3510">
                  <c:v>50</c:v>
                </c:pt>
                <c:pt idx="3511">
                  <c:v>60</c:v>
                </c:pt>
                <c:pt idx="3512">
                  <c:v>64.999999999999986</c:v>
                </c:pt>
                <c:pt idx="3513">
                  <c:v>60</c:v>
                </c:pt>
                <c:pt idx="3514">
                  <c:v>50</c:v>
                </c:pt>
                <c:pt idx="3515">
                  <c:v>50</c:v>
                </c:pt>
                <c:pt idx="3516">
                  <c:v>50</c:v>
                </c:pt>
                <c:pt idx="3517">
                  <c:v>60</c:v>
                </c:pt>
                <c:pt idx="3518">
                  <c:v>64.999999999999986</c:v>
                </c:pt>
                <c:pt idx="3519">
                  <c:v>40</c:v>
                </c:pt>
                <c:pt idx="3520">
                  <c:v>40</c:v>
                </c:pt>
                <c:pt idx="3521">
                  <c:v>30.000000000000004</c:v>
                </c:pt>
                <c:pt idx="3522">
                  <c:v>35</c:v>
                </c:pt>
                <c:pt idx="3523">
                  <c:v>50</c:v>
                </c:pt>
                <c:pt idx="3524">
                  <c:v>40</c:v>
                </c:pt>
                <c:pt idx="3525">
                  <c:v>40</c:v>
                </c:pt>
                <c:pt idx="3526">
                  <c:v>40</c:v>
                </c:pt>
                <c:pt idx="3527">
                  <c:v>30.000000000000004</c:v>
                </c:pt>
                <c:pt idx="3528">
                  <c:v>35</c:v>
                </c:pt>
                <c:pt idx="3529">
                  <c:v>50</c:v>
                </c:pt>
                <c:pt idx="3530">
                  <c:v>40</c:v>
                </c:pt>
                <c:pt idx="3531">
                  <c:v>40</c:v>
                </c:pt>
                <c:pt idx="3532">
                  <c:v>40</c:v>
                </c:pt>
                <c:pt idx="3533">
                  <c:v>30.000000000000004</c:v>
                </c:pt>
                <c:pt idx="3534">
                  <c:v>35</c:v>
                </c:pt>
                <c:pt idx="3535">
                  <c:v>50</c:v>
                </c:pt>
                <c:pt idx="3536">
                  <c:v>40</c:v>
                </c:pt>
                <c:pt idx="3537">
                  <c:v>40</c:v>
                </c:pt>
                <c:pt idx="3538">
                  <c:v>40</c:v>
                </c:pt>
                <c:pt idx="3539">
                  <c:v>30.000000000000004</c:v>
                </c:pt>
                <c:pt idx="3540">
                  <c:v>35</c:v>
                </c:pt>
                <c:pt idx="3541">
                  <c:v>50</c:v>
                </c:pt>
                <c:pt idx="3542">
                  <c:v>40</c:v>
                </c:pt>
                <c:pt idx="3543">
                  <c:v>54.999999999999993</c:v>
                </c:pt>
                <c:pt idx="3544">
                  <c:v>50</c:v>
                </c:pt>
                <c:pt idx="3545">
                  <c:v>45</c:v>
                </c:pt>
                <c:pt idx="3546">
                  <c:v>45</c:v>
                </c:pt>
                <c:pt idx="3547">
                  <c:v>54.999999999999993</c:v>
                </c:pt>
                <c:pt idx="3548">
                  <c:v>60</c:v>
                </c:pt>
                <c:pt idx="3549">
                  <c:v>54.999999999999993</c:v>
                </c:pt>
                <c:pt idx="3550">
                  <c:v>50</c:v>
                </c:pt>
                <c:pt idx="3551">
                  <c:v>45</c:v>
                </c:pt>
                <c:pt idx="3552">
                  <c:v>45</c:v>
                </c:pt>
                <c:pt idx="3553">
                  <c:v>54.999999999999993</c:v>
                </c:pt>
                <c:pt idx="3554">
                  <c:v>60</c:v>
                </c:pt>
                <c:pt idx="3555">
                  <c:v>54.999999999999993</c:v>
                </c:pt>
                <c:pt idx="3556">
                  <c:v>50</c:v>
                </c:pt>
                <c:pt idx="3557">
                  <c:v>45</c:v>
                </c:pt>
                <c:pt idx="3558">
                  <c:v>45</c:v>
                </c:pt>
                <c:pt idx="3559">
                  <c:v>54.999999999999993</c:v>
                </c:pt>
                <c:pt idx="3560">
                  <c:v>60</c:v>
                </c:pt>
                <c:pt idx="3561">
                  <c:v>54.999999999999993</c:v>
                </c:pt>
                <c:pt idx="3562">
                  <c:v>50</c:v>
                </c:pt>
                <c:pt idx="3563">
                  <c:v>45</c:v>
                </c:pt>
                <c:pt idx="3564">
                  <c:v>45</c:v>
                </c:pt>
                <c:pt idx="3565">
                  <c:v>54.999999999999993</c:v>
                </c:pt>
                <c:pt idx="3566">
                  <c:v>60</c:v>
                </c:pt>
                <c:pt idx="3567">
                  <c:v>54.999999999999993</c:v>
                </c:pt>
                <c:pt idx="3568">
                  <c:v>50</c:v>
                </c:pt>
                <c:pt idx="3569">
                  <c:v>45</c:v>
                </c:pt>
                <c:pt idx="3570">
                  <c:v>45</c:v>
                </c:pt>
                <c:pt idx="3571">
                  <c:v>54.999999999999993</c:v>
                </c:pt>
                <c:pt idx="3572">
                  <c:v>60</c:v>
                </c:pt>
                <c:pt idx="3573">
                  <c:v>60</c:v>
                </c:pt>
                <c:pt idx="3574">
                  <c:v>55.000000000000007</c:v>
                </c:pt>
                <c:pt idx="3575">
                  <c:v>55.000000000000007</c:v>
                </c:pt>
                <c:pt idx="3576">
                  <c:v>55.000000000000007</c:v>
                </c:pt>
                <c:pt idx="3577">
                  <c:v>65</c:v>
                </c:pt>
                <c:pt idx="3578">
                  <c:v>70</c:v>
                </c:pt>
                <c:pt idx="3579">
                  <c:v>65</c:v>
                </c:pt>
                <c:pt idx="3580">
                  <c:v>55.000000000000007</c:v>
                </c:pt>
                <c:pt idx="3581">
                  <c:v>55.000000000000007</c:v>
                </c:pt>
                <c:pt idx="3582">
                  <c:v>55.000000000000007</c:v>
                </c:pt>
                <c:pt idx="3583">
                  <c:v>65</c:v>
                </c:pt>
                <c:pt idx="3584">
                  <c:v>70</c:v>
                </c:pt>
                <c:pt idx="3585">
                  <c:v>65</c:v>
                </c:pt>
                <c:pt idx="3586">
                  <c:v>55.000000000000007</c:v>
                </c:pt>
                <c:pt idx="3587">
                  <c:v>55.000000000000007</c:v>
                </c:pt>
                <c:pt idx="3588">
                  <c:v>55.000000000000007</c:v>
                </c:pt>
                <c:pt idx="3589">
                  <c:v>65</c:v>
                </c:pt>
                <c:pt idx="3590">
                  <c:v>70</c:v>
                </c:pt>
                <c:pt idx="3591">
                  <c:v>35</c:v>
                </c:pt>
                <c:pt idx="3592">
                  <c:v>35</c:v>
                </c:pt>
                <c:pt idx="3593">
                  <c:v>25.000000000000007</c:v>
                </c:pt>
                <c:pt idx="3594">
                  <c:v>30</c:v>
                </c:pt>
                <c:pt idx="3595">
                  <c:v>45</c:v>
                </c:pt>
                <c:pt idx="3596">
                  <c:v>35</c:v>
                </c:pt>
                <c:pt idx="3597">
                  <c:v>35</c:v>
                </c:pt>
                <c:pt idx="3598">
                  <c:v>35</c:v>
                </c:pt>
                <c:pt idx="3599">
                  <c:v>25.000000000000007</c:v>
                </c:pt>
                <c:pt idx="3600">
                  <c:v>30</c:v>
                </c:pt>
                <c:pt idx="3601">
                  <c:v>45</c:v>
                </c:pt>
                <c:pt idx="3602">
                  <c:v>35</c:v>
                </c:pt>
                <c:pt idx="3603">
                  <c:v>35</c:v>
                </c:pt>
                <c:pt idx="3604">
                  <c:v>35</c:v>
                </c:pt>
                <c:pt idx="3605">
                  <c:v>25.000000000000007</c:v>
                </c:pt>
                <c:pt idx="3606">
                  <c:v>30</c:v>
                </c:pt>
                <c:pt idx="3607">
                  <c:v>45</c:v>
                </c:pt>
                <c:pt idx="3608">
                  <c:v>35</c:v>
                </c:pt>
                <c:pt idx="3609">
                  <c:v>35</c:v>
                </c:pt>
                <c:pt idx="3610">
                  <c:v>35</c:v>
                </c:pt>
                <c:pt idx="3611">
                  <c:v>25.000000000000007</c:v>
                </c:pt>
                <c:pt idx="3612">
                  <c:v>30</c:v>
                </c:pt>
                <c:pt idx="3613">
                  <c:v>45</c:v>
                </c:pt>
                <c:pt idx="3614">
                  <c:v>35</c:v>
                </c:pt>
                <c:pt idx="3615">
                  <c:v>49.999999999999993</c:v>
                </c:pt>
                <c:pt idx="3616">
                  <c:v>45</c:v>
                </c:pt>
                <c:pt idx="3617">
                  <c:v>40</c:v>
                </c:pt>
                <c:pt idx="3618">
                  <c:v>40</c:v>
                </c:pt>
                <c:pt idx="3619">
                  <c:v>49.999999999999993</c:v>
                </c:pt>
                <c:pt idx="3620">
                  <c:v>54.999999999999993</c:v>
                </c:pt>
                <c:pt idx="3621">
                  <c:v>49.999999999999993</c:v>
                </c:pt>
                <c:pt idx="3622">
                  <c:v>45</c:v>
                </c:pt>
                <c:pt idx="3623">
                  <c:v>40</c:v>
                </c:pt>
                <c:pt idx="3624">
                  <c:v>40</c:v>
                </c:pt>
                <c:pt idx="3625">
                  <c:v>49.999999999999993</c:v>
                </c:pt>
                <c:pt idx="3626">
                  <c:v>54.999999999999993</c:v>
                </c:pt>
                <c:pt idx="3627">
                  <c:v>49.999999999999993</c:v>
                </c:pt>
                <c:pt idx="3628">
                  <c:v>45</c:v>
                </c:pt>
                <c:pt idx="3629">
                  <c:v>40</c:v>
                </c:pt>
                <c:pt idx="3630">
                  <c:v>40</c:v>
                </c:pt>
                <c:pt idx="3631">
                  <c:v>49.999999999999993</c:v>
                </c:pt>
                <c:pt idx="3632">
                  <c:v>54.999999999999993</c:v>
                </c:pt>
                <c:pt idx="3633">
                  <c:v>49.999999999999993</c:v>
                </c:pt>
                <c:pt idx="3634">
                  <c:v>45</c:v>
                </c:pt>
                <c:pt idx="3635">
                  <c:v>40</c:v>
                </c:pt>
                <c:pt idx="3636">
                  <c:v>40</c:v>
                </c:pt>
                <c:pt idx="3637">
                  <c:v>49.999999999999993</c:v>
                </c:pt>
                <c:pt idx="3638">
                  <c:v>54.999999999999993</c:v>
                </c:pt>
                <c:pt idx="3639">
                  <c:v>49.999999999999993</c:v>
                </c:pt>
                <c:pt idx="3640">
                  <c:v>45</c:v>
                </c:pt>
                <c:pt idx="3641">
                  <c:v>40</c:v>
                </c:pt>
                <c:pt idx="3642">
                  <c:v>40</c:v>
                </c:pt>
                <c:pt idx="3643">
                  <c:v>49.999999999999993</c:v>
                </c:pt>
                <c:pt idx="3644">
                  <c:v>54.999999999999993</c:v>
                </c:pt>
                <c:pt idx="3645">
                  <c:v>54.999999999999993</c:v>
                </c:pt>
                <c:pt idx="3646">
                  <c:v>50</c:v>
                </c:pt>
                <c:pt idx="3647">
                  <c:v>50</c:v>
                </c:pt>
                <c:pt idx="3648">
                  <c:v>50</c:v>
                </c:pt>
                <c:pt idx="3649">
                  <c:v>60</c:v>
                </c:pt>
                <c:pt idx="3650">
                  <c:v>64.999999999999986</c:v>
                </c:pt>
                <c:pt idx="3651">
                  <c:v>60</c:v>
                </c:pt>
                <c:pt idx="3652">
                  <c:v>50</c:v>
                </c:pt>
                <c:pt idx="3653">
                  <c:v>50</c:v>
                </c:pt>
                <c:pt idx="3654">
                  <c:v>50</c:v>
                </c:pt>
                <c:pt idx="3655">
                  <c:v>60</c:v>
                </c:pt>
                <c:pt idx="3656">
                  <c:v>64.999999999999986</c:v>
                </c:pt>
                <c:pt idx="3657">
                  <c:v>60</c:v>
                </c:pt>
                <c:pt idx="3658">
                  <c:v>50</c:v>
                </c:pt>
                <c:pt idx="3659">
                  <c:v>50</c:v>
                </c:pt>
                <c:pt idx="3660">
                  <c:v>50</c:v>
                </c:pt>
                <c:pt idx="3661">
                  <c:v>60</c:v>
                </c:pt>
                <c:pt idx="3662">
                  <c:v>64.999999999999986</c:v>
                </c:pt>
                <c:pt idx="3663">
                  <c:v>40</c:v>
                </c:pt>
                <c:pt idx="3664">
                  <c:v>40</c:v>
                </c:pt>
                <c:pt idx="3665">
                  <c:v>30.000000000000004</c:v>
                </c:pt>
                <c:pt idx="3666">
                  <c:v>35</c:v>
                </c:pt>
                <c:pt idx="3667">
                  <c:v>50</c:v>
                </c:pt>
                <c:pt idx="3668">
                  <c:v>40</c:v>
                </c:pt>
                <c:pt idx="3669">
                  <c:v>40</c:v>
                </c:pt>
                <c:pt idx="3670">
                  <c:v>40</c:v>
                </c:pt>
                <c:pt idx="3671">
                  <c:v>30.000000000000004</c:v>
                </c:pt>
                <c:pt idx="3672">
                  <c:v>35</c:v>
                </c:pt>
                <c:pt idx="3673">
                  <c:v>50</c:v>
                </c:pt>
                <c:pt idx="3674">
                  <c:v>40</c:v>
                </c:pt>
                <c:pt idx="3675">
                  <c:v>40</c:v>
                </c:pt>
                <c:pt idx="3676">
                  <c:v>40</c:v>
                </c:pt>
                <c:pt idx="3677">
                  <c:v>30.000000000000004</c:v>
                </c:pt>
                <c:pt idx="3678">
                  <c:v>35</c:v>
                </c:pt>
                <c:pt idx="3679">
                  <c:v>50</c:v>
                </c:pt>
                <c:pt idx="3680">
                  <c:v>40</c:v>
                </c:pt>
                <c:pt idx="3681">
                  <c:v>40</c:v>
                </c:pt>
                <c:pt idx="3682">
                  <c:v>40</c:v>
                </c:pt>
                <c:pt idx="3683">
                  <c:v>30.000000000000004</c:v>
                </c:pt>
                <c:pt idx="3684">
                  <c:v>35</c:v>
                </c:pt>
                <c:pt idx="3685">
                  <c:v>50</c:v>
                </c:pt>
                <c:pt idx="3686">
                  <c:v>40</c:v>
                </c:pt>
                <c:pt idx="3687">
                  <c:v>54.999999999999993</c:v>
                </c:pt>
                <c:pt idx="3688">
                  <c:v>50</c:v>
                </c:pt>
                <c:pt idx="3689">
                  <c:v>45</c:v>
                </c:pt>
                <c:pt idx="3690">
                  <c:v>45</c:v>
                </c:pt>
                <c:pt idx="3691">
                  <c:v>54.999999999999993</c:v>
                </c:pt>
                <c:pt idx="3692">
                  <c:v>60</c:v>
                </c:pt>
                <c:pt idx="3693">
                  <c:v>54.999999999999993</c:v>
                </c:pt>
                <c:pt idx="3694">
                  <c:v>50</c:v>
                </c:pt>
                <c:pt idx="3695">
                  <c:v>45</c:v>
                </c:pt>
                <c:pt idx="3696">
                  <c:v>45</c:v>
                </c:pt>
                <c:pt idx="3697">
                  <c:v>54.999999999999993</c:v>
                </c:pt>
                <c:pt idx="3698">
                  <c:v>60</c:v>
                </c:pt>
                <c:pt idx="3699">
                  <c:v>54.999999999999993</c:v>
                </c:pt>
                <c:pt idx="3700">
                  <c:v>50</c:v>
                </c:pt>
                <c:pt idx="3701">
                  <c:v>45</c:v>
                </c:pt>
                <c:pt idx="3702">
                  <c:v>45</c:v>
                </c:pt>
                <c:pt idx="3703">
                  <c:v>54.999999999999993</c:v>
                </c:pt>
                <c:pt idx="3704">
                  <c:v>60</c:v>
                </c:pt>
                <c:pt idx="3705">
                  <c:v>54.999999999999993</c:v>
                </c:pt>
                <c:pt idx="3706">
                  <c:v>50</c:v>
                </c:pt>
                <c:pt idx="3707">
                  <c:v>45</c:v>
                </c:pt>
                <c:pt idx="3708">
                  <c:v>45</c:v>
                </c:pt>
                <c:pt idx="3709">
                  <c:v>54.999999999999993</c:v>
                </c:pt>
                <c:pt idx="3710">
                  <c:v>60</c:v>
                </c:pt>
                <c:pt idx="3711">
                  <c:v>54.999999999999993</c:v>
                </c:pt>
                <c:pt idx="3712">
                  <c:v>50</c:v>
                </c:pt>
                <c:pt idx="3713">
                  <c:v>45</c:v>
                </c:pt>
                <c:pt idx="3714">
                  <c:v>45</c:v>
                </c:pt>
                <c:pt idx="3715">
                  <c:v>54.999999999999993</c:v>
                </c:pt>
                <c:pt idx="3716">
                  <c:v>60</c:v>
                </c:pt>
                <c:pt idx="3717">
                  <c:v>60</c:v>
                </c:pt>
                <c:pt idx="3718">
                  <c:v>55.000000000000007</c:v>
                </c:pt>
                <c:pt idx="3719">
                  <c:v>55.000000000000007</c:v>
                </c:pt>
                <c:pt idx="3720">
                  <c:v>55.000000000000007</c:v>
                </c:pt>
                <c:pt idx="3721">
                  <c:v>65</c:v>
                </c:pt>
                <c:pt idx="3722">
                  <c:v>70</c:v>
                </c:pt>
                <c:pt idx="3723">
                  <c:v>65</c:v>
                </c:pt>
                <c:pt idx="3724">
                  <c:v>55.000000000000007</c:v>
                </c:pt>
                <c:pt idx="3725">
                  <c:v>55.000000000000007</c:v>
                </c:pt>
                <c:pt idx="3726">
                  <c:v>55.000000000000007</c:v>
                </c:pt>
                <c:pt idx="3727">
                  <c:v>65</c:v>
                </c:pt>
                <c:pt idx="3728">
                  <c:v>70</c:v>
                </c:pt>
                <c:pt idx="3729">
                  <c:v>65</c:v>
                </c:pt>
                <c:pt idx="3730">
                  <c:v>55.000000000000007</c:v>
                </c:pt>
                <c:pt idx="3731">
                  <c:v>55.000000000000007</c:v>
                </c:pt>
                <c:pt idx="3732">
                  <c:v>55.000000000000007</c:v>
                </c:pt>
                <c:pt idx="3733">
                  <c:v>65</c:v>
                </c:pt>
                <c:pt idx="3734">
                  <c:v>70</c:v>
                </c:pt>
                <c:pt idx="3735">
                  <c:v>45</c:v>
                </c:pt>
                <c:pt idx="3736">
                  <c:v>45</c:v>
                </c:pt>
                <c:pt idx="3737">
                  <c:v>35</c:v>
                </c:pt>
                <c:pt idx="3738">
                  <c:v>40</c:v>
                </c:pt>
                <c:pt idx="3739">
                  <c:v>55.000000000000007</c:v>
                </c:pt>
                <c:pt idx="3740">
                  <c:v>45</c:v>
                </c:pt>
                <c:pt idx="3741">
                  <c:v>45</c:v>
                </c:pt>
                <c:pt idx="3742">
                  <c:v>45</c:v>
                </c:pt>
                <c:pt idx="3743">
                  <c:v>35</c:v>
                </c:pt>
                <c:pt idx="3744">
                  <c:v>40</c:v>
                </c:pt>
                <c:pt idx="3745">
                  <c:v>55.000000000000007</c:v>
                </c:pt>
                <c:pt idx="3746">
                  <c:v>45</c:v>
                </c:pt>
                <c:pt idx="3747">
                  <c:v>45</c:v>
                </c:pt>
                <c:pt idx="3748">
                  <c:v>45</c:v>
                </c:pt>
                <c:pt idx="3749">
                  <c:v>35</c:v>
                </c:pt>
                <c:pt idx="3750">
                  <c:v>40</c:v>
                </c:pt>
                <c:pt idx="3751">
                  <c:v>55.000000000000007</c:v>
                </c:pt>
                <c:pt idx="3752">
                  <c:v>45</c:v>
                </c:pt>
                <c:pt idx="3753">
                  <c:v>45</c:v>
                </c:pt>
                <c:pt idx="3754">
                  <c:v>45</c:v>
                </c:pt>
                <c:pt idx="3755">
                  <c:v>35</c:v>
                </c:pt>
                <c:pt idx="3756">
                  <c:v>40</c:v>
                </c:pt>
                <c:pt idx="3757">
                  <c:v>55.000000000000007</c:v>
                </c:pt>
                <c:pt idx="3758">
                  <c:v>45</c:v>
                </c:pt>
                <c:pt idx="3759">
                  <c:v>60</c:v>
                </c:pt>
                <c:pt idx="3760">
                  <c:v>55.000000000000007</c:v>
                </c:pt>
                <c:pt idx="3761">
                  <c:v>50</c:v>
                </c:pt>
                <c:pt idx="3762">
                  <c:v>50</c:v>
                </c:pt>
                <c:pt idx="3763">
                  <c:v>60</c:v>
                </c:pt>
                <c:pt idx="3764">
                  <c:v>65</c:v>
                </c:pt>
                <c:pt idx="3765">
                  <c:v>60</c:v>
                </c:pt>
                <c:pt idx="3766">
                  <c:v>55.000000000000007</c:v>
                </c:pt>
                <c:pt idx="3767">
                  <c:v>50</c:v>
                </c:pt>
                <c:pt idx="3768">
                  <c:v>50</c:v>
                </c:pt>
                <c:pt idx="3769">
                  <c:v>60</c:v>
                </c:pt>
                <c:pt idx="3770">
                  <c:v>65</c:v>
                </c:pt>
                <c:pt idx="3771">
                  <c:v>60</c:v>
                </c:pt>
                <c:pt idx="3772">
                  <c:v>55.000000000000007</c:v>
                </c:pt>
                <c:pt idx="3773">
                  <c:v>50</c:v>
                </c:pt>
                <c:pt idx="3774">
                  <c:v>50</c:v>
                </c:pt>
                <c:pt idx="3775">
                  <c:v>60</c:v>
                </c:pt>
                <c:pt idx="3776">
                  <c:v>65</c:v>
                </c:pt>
                <c:pt idx="3777">
                  <c:v>60</c:v>
                </c:pt>
                <c:pt idx="3778">
                  <c:v>55.000000000000007</c:v>
                </c:pt>
                <c:pt idx="3779">
                  <c:v>50</c:v>
                </c:pt>
                <c:pt idx="3780">
                  <c:v>50</c:v>
                </c:pt>
                <c:pt idx="3781">
                  <c:v>60</c:v>
                </c:pt>
                <c:pt idx="3782">
                  <c:v>65</c:v>
                </c:pt>
                <c:pt idx="3783">
                  <c:v>60</c:v>
                </c:pt>
                <c:pt idx="3784">
                  <c:v>55.000000000000007</c:v>
                </c:pt>
                <c:pt idx="3785">
                  <c:v>50</c:v>
                </c:pt>
                <c:pt idx="3786">
                  <c:v>50</c:v>
                </c:pt>
                <c:pt idx="3787">
                  <c:v>60</c:v>
                </c:pt>
                <c:pt idx="3788">
                  <c:v>65</c:v>
                </c:pt>
                <c:pt idx="3789">
                  <c:v>65</c:v>
                </c:pt>
                <c:pt idx="3790">
                  <c:v>60.000000000000007</c:v>
                </c:pt>
                <c:pt idx="3791">
                  <c:v>60.000000000000007</c:v>
                </c:pt>
                <c:pt idx="3792">
                  <c:v>60.000000000000007</c:v>
                </c:pt>
                <c:pt idx="3793">
                  <c:v>70</c:v>
                </c:pt>
                <c:pt idx="3794">
                  <c:v>75</c:v>
                </c:pt>
                <c:pt idx="3795">
                  <c:v>70</c:v>
                </c:pt>
                <c:pt idx="3796">
                  <c:v>60.000000000000007</c:v>
                </c:pt>
                <c:pt idx="3797">
                  <c:v>60.000000000000007</c:v>
                </c:pt>
                <c:pt idx="3798">
                  <c:v>60.000000000000007</c:v>
                </c:pt>
                <c:pt idx="3799">
                  <c:v>70</c:v>
                </c:pt>
                <c:pt idx="3800">
                  <c:v>75</c:v>
                </c:pt>
                <c:pt idx="3801">
                  <c:v>70</c:v>
                </c:pt>
                <c:pt idx="3802">
                  <c:v>60.000000000000007</c:v>
                </c:pt>
                <c:pt idx="3803">
                  <c:v>60.000000000000007</c:v>
                </c:pt>
                <c:pt idx="3804">
                  <c:v>60.000000000000007</c:v>
                </c:pt>
                <c:pt idx="3805">
                  <c:v>70</c:v>
                </c:pt>
                <c:pt idx="3806">
                  <c:v>75</c:v>
                </c:pt>
                <c:pt idx="3807">
                  <c:v>50</c:v>
                </c:pt>
                <c:pt idx="3808">
                  <c:v>50</c:v>
                </c:pt>
                <c:pt idx="3809">
                  <c:v>40</c:v>
                </c:pt>
                <c:pt idx="3810">
                  <c:v>44.999999999999993</c:v>
                </c:pt>
                <c:pt idx="3811">
                  <c:v>60.000000000000007</c:v>
                </c:pt>
                <c:pt idx="3812">
                  <c:v>50</c:v>
                </c:pt>
                <c:pt idx="3813">
                  <c:v>50</c:v>
                </c:pt>
                <c:pt idx="3814">
                  <c:v>50</c:v>
                </c:pt>
                <c:pt idx="3815">
                  <c:v>40</c:v>
                </c:pt>
                <c:pt idx="3816">
                  <c:v>44.999999999999993</c:v>
                </c:pt>
                <c:pt idx="3817">
                  <c:v>60.000000000000007</c:v>
                </c:pt>
                <c:pt idx="3818">
                  <c:v>50</c:v>
                </c:pt>
                <c:pt idx="3819">
                  <c:v>50</c:v>
                </c:pt>
                <c:pt idx="3820">
                  <c:v>50</c:v>
                </c:pt>
                <c:pt idx="3821">
                  <c:v>40</c:v>
                </c:pt>
                <c:pt idx="3822">
                  <c:v>44.999999999999993</c:v>
                </c:pt>
                <c:pt idx="3823">
                  <c:v>60.000000000000007</c:v>
                </c:pt>
                <c:pt idx="3824">
                  <c:v>50</c:v>
                </c:pt>
                <c:pt idx="3825">
                  <c:v>50</c:v>
                </c:pt>
                <c:pt idx="3826">
                  <c:v>50</c:v>
                </c:pt>
                <c:pt idx="3827">
                  <c:v>40</c:v>
                </c:pt>
                <c:pt idx="3828">
                  <c:v>44.999999999999993</c:v>
                </c:pt>
                <c:pt idx="3829">
                  <c:v>60.000000000000007</c:v>
                </c:pt>
                <c:pt idx="3830">
                  <c:v>50</c:v>
                </c:pt>
                <c:pt idx="3831">
                  <c:v>65</c:v>
                </c:pt>
                <c:pt idx="3832">
                  <c:v>60.000000000000007</c:v>
                </c:pt>
                <c:pt idx="3833">
                  <c:v>55.000000000000007</c:v>
                </c:pt>
                <c:pt idx="3834">
                  <c:v>55.000000000000007</c:v>
                </c:pt>
                <c:pt idx="3835">
                  <c:v>65</c:v>
                </c:pt>
                <c:pt idx="3836">
                  <c:v>70</c:v>
                </c:pt>
                <c:pt idx="3837">
                  <c:v>65</c:v>
                </c:pt>
                <c:pt idx="3838">
                  <c:v>60.000000000000007</c:v>
                </c:pt>
                <c:pt idx="3839">
                  <c:v>55.000000000000007</c:v>
                </c:pt>
                <c:pt idx="3840">
                  <c:v>55.000000000000007</c:v>
                </c:pt>
                <c:pt idx="3841">
                  <c:v>65</c:v>
                </c:pt>
                <c:pt idx="3842">
                  <c:v>70</c:v>
                </c:pt>
                <c:pt idx="3843">
                  <c:v>65</c:v>
                </c:pt>
                <c:pt idx="3844">
                  <c:v>60.000000000000007</c:v>
                </c:pt>
                <c:pt idx="3845">
                  <c:v>55.000000000000007</c:v>
                </c:pt>
                <c:pt idx="3846">
                  <c:v>55.000000000000007</c:v>
                </c:pt>
                <c:pt idx="3847">
                  <c:v>65</c:v>
                </c:pt>
                <c:pt idx="3848">
                  <c:v>70</c:v>
                </c:pt>
                <c:pt idx="3849">
                  <c:v>65</c:v>
                </c:pt>
                <c:pt idx="3850">
                  <c:v>60.000000000000007</c:v>
                </c:pt>
                <c:pt idx="3851">
                  <c:v>55.000000000000007</c:v>
                </c:pt>
                <c:pt idx="3852">
                  <c:v>55.000000000000007</c:v>
                </c:pt>
                <c:pt idx="3853">
                  <c:v>65</c:v>
                </c:pt>
                <c:pt idx="3854">
                  <c:v>70</c:v>
                </c:pt>
                <c:pt idx="3855">
                  <c:v>65</c:v>
                </c:pt>
                <c:pt idx="3856">
                  <c:v>60.000000000000007</c:v>
                </c:pt>
                <c:pt idx="3857">
                  <c:v>55.000000000000007</c:v>
                </c:pt>
                <c:pt idx="3858">
                  <c:v>55.000000000000007</c:v>
                </c:pt>
                <c:pt idx="3859">
                  <c:v>65</c:v>
                </c:pt>
                <c:pt idx="3860">
                  <c:v>70</c:v>
                </c:pt>
                <c:pt idx="3861">
                  <c:v>70</c:v>
                </c:pt>
                <c:pt idx="3862">
                  <c:v>65.000000000000014</c:v>
                </c:pt>
                <c:pt idx="3863">
                  <c:v>65.000000000000014</c:v>
                </c:pt>
                <c:pt idx="3864">
                  <c:v>65.000000000000014</c:v>
                </c:pt>
                <c:pt idx="3865">
                  <c:v>75.000000000000014</c:v>
                </c:pt>
                <c:pt idx="3866">
                  <c:v>80</c:v>
                </c:pt>
                <c:pt idx="3867">
                  <c:v>75.000000000000014</c:v>
                </c:pt>
                <c:pt idx="3868">
                  <c:v>65.000000000000014</c:v>
                </c:pt>
                <c:pt idx="3869">
                  <c:v>65.000000000000014</c:v>
                </c:pt>
                <c:pt idx="3870">
                  <c:v>65.000000000000014</c:v>
                </c:pt>
                <c:pt idx="3871">
                  <c:v>75.000000000000014</c:v>
                </c:pt>
                <c:pt idx="3872">
                  <c:v>80</c:v>
                </c:pt>
                <c:pt idx="3873">
                  <c:v>75.000000000000014</c:v>
                </c:pt>
                <c:pt idx="3874">
                  <c:v>65.000000000000014</c:v>
                </c:pt>
                <c:pt idx="3875">
                  <c:v>65.000000000000014</c:v>
                </c:pt>
                <c:pt idx="3876">
                  <c:v>65.000000000000014</c:v>
                </c:pt>
                <c:pt idx="3877">
                  <c:v>75.000000000000014</c:v>
                </c:pt>
                <c:pt idx="3878">
                  <c:v>80</c:v>
                </c:pt>
                <c:pt idx="3879">
                  <c:v>55.000000000000007</c:v>
                </c:pt>
                <c:pt idx="3880">
                  <c:v>55.000000000000007</c:v>
                </c:pt>
                <c:pt idx="3881">
                  <c:v>45</c:v>
                </c:pt>
                <c:pt idx="3882">
                  <c:v>49.999999999999993</c:v>
                </c:pt>
                <c:pt idx="3883">
                  <c:v>65.000000000000014</c:v>
                </c:pt>
                <c:pt idx="3884">
                  <c:v>55.000000000000007</c:v>
                </c:pt>
                <c:pt idx="3885">
                  <c:v>55.000000000000007</c:v>
                </c:pt>
                <c:pt idx="3886">
                  <c:v>55.000000000000007</c:v>
                </c:pt>
                <c:pt idx="3887">
                  <c:v>45</c:v>
                </c:pt>
                <c:pt idx="3888">
                  <c:v>47</c:v>
                </c:pt>
                <c:pt idx="3889">
                  <c:v>47</c:v>
                </c:pt>
                <c:pt idx="3890">
                  <c:v>36</c:v>
                </c:pt>
                <c:pt idx="3891">
                  <c:v>41</c:v>
                </c:pt>
                <c:pt idx="3892">
                  <c:v>55</c:v>
                </c:pt>
                <c:pt idx="3893">
                  <c:v>46</c:v>
                </c:pt>
                <c:pt idx="3894">
                  <c:v>46</c:v>
                </c:pt>
                <c:pt idx="3895">
                  <c:v>46</c:v>
                </c:pt>
                <c:pt idx="3896">
                  <c:v>36</c:v>
                </c:pt>
                <c:pt idx="3897">
                  <c:v>44</c:v>
                </c:pt>
                <c:pt idx="3898">
                  <c:v>58</c:v>
                </c:pt>
                <c:pt idx="3899">
                  <c:v>48</c:v>
                </c:pt>
                <c:pt idx="3900">
                  <c:v>46</c:v>
                </c:pt>
                <c:pt idx="3901">
                  <c:v>48</c:v>
                </c:pt>
                <c:pt idx="3902">
                  <c:v>39</c:v>
                </c:pt>
                <c:pt idx="3903">
                  <c:v>43</c:v>
                </c:pt>
                <c:pt idx="3904">
                  <c:v>59</c:v>
                </c:pt>
                <c:pt idx="3905">
                  <c:v>45</c:v>
                </c:pt>
                <c:pt idx="3906">
                  <c:v>45</c:v>
                </c:pt>
                <c:pt idx="3907">
                  <c:v>47</c:v>
                </c:pt>
                <c:pt idx="3908">
                  <c:v>39</c:v>
                </c:pt>
                <c:pt idx="3909">
                  <c:v>41</c:v>
                </c:pt>
                <c:pt idx="3910">
                  <c:v>56</c:v>
                </c:pt>
                <c:pt idx="3911">
                  <c:v>49</c:v>
                </c:pt>
                <c:pt idx="3912">
                  <c:v>54</c:v>
                </c:pt>
                <c:pt idx="3913">
                  <c:v>50</c:v>
                </c:pt>
                <c:pt idx="3914">
                  <c:v>46</c:v>
                </c:pt>
                <c:pt idx="3915">
                  <c:v>46</c:v>
                </c:pt>
                <c:pt idx="3916">
                  <c:v>59</c:v>
                </c:pt>
                <c:pt idx="3917">
                  <c:v>59</c:v>
                </c:pt>
                <c:pt idx="3918">
                  <c:v>55</c:v>
                </c:pt>
                <c:pt idx="3919">
                  <c:v>54</c:v>
                </c:pt>
                <c:pt idx="3920">
                  <c:v>46</c:v>
                </c:pt>
                <c:pt idx="3921">
                  <c:v>47</c:v>
                </c:pt>
                <c:pt idx="3922">
                  <c:v>55</c:v>
                </c:pt>
                <c:pt idx="3923">
                  <c:v>64</c:v>
                </c:pt>
                <c:pt idx="3924">
                  <c:v>59</c:v>
                </c:pt>
                <c:pt idx="3925">
                  <c:v>53</c:v>
                </c:pt>
                <c:pt idx="3926">
                  <c:v>46</c:v>
                </c:pt>
                <c:pt idx="3927">
                  <c:v>46</c:v>
                </c:pt>
                <c:pt idx="3928">
                  <c:v>58</c:v>
                </c:pt>
                <c:pt idx="3929">
                  <c:v>61</c:v>
                </c:pt>
                <c:pt idx="3930">
                  <c:v>58</c:v>
                </c:pt>
                <c:pt idx="3931">
                  <c:v>53</c:v>
                </c:pt>
                <c:pt idx="3932">
                  <c:v>45</c:v>
                </c:pt>
                <c:pt idx="3933">
                  <c:v>47</c:v>
                </c:pt>
                <c:pt idx="3934">
                  <c:v>54</c:v>
                </c:pt>
                <c:pt idx="3935">
                  <c:v>62</c:v>
                </c:pt>
                <c:pt idx="3936">
                  <c:v>56</c:v>
                </c:pt>
                <c:pt idx="3937">
                  <c:v>50</c:v>
                </c:pt>
                <c:pt idx="3938">
                  <c:v>47</c:v>
                </c:pt>
                <c:pt idx="3939">
                  <c:v>47</c:v>
                </c:pt>
                <c:pt idx="3940">
                  <c:v>58</c:v>
                </c:pt>
                <c:pt idx="3941">
                  <c:v>59</c:v>
                </c:pt>
                <c:pt idx="3942">
                  <c:v>64</c:v>
                </c:pt>
                <c:pt idx="3943">
                  <c:v>68</c:v>
                </c:pt>
                <c:pt idx="3944">
                  <c:v>60</c:v>
                </c:pt>
                <c:pt idx="3945">
                  <c:v>53</c:v>
                </c:pt>
                <c:pt idx="3946">
                  <c:v>52</c:v>
                </c:pt>
                <c:pt idx="3947">
                  <c:v>50</c:v>
                </c:pt>
                <c:pt idx="3948">
                  <c:v>64</c:v>
                </c:pt>
                <c:pt idx="3949">
                  <c:v>66</c:v>
                </c:pt>
                <c:pt idx="3950">
                  <c:v>62</c:v>
                </c:pt>
                <c:pt idx="3951">
                  <c:v>51</c:v>
                </c:pt>
                <c:pt idx="3952">
                  <c:v>54</c:v>
                </c:pt>
                <c:pt idx="3953">
                  <c:v>54</c:v>
                </c:pt>
                <c:pt idx="3954">
                  <c:v>60</c:v>
                </c:pt>
                <c:pt idx="3955">
                  <c:v>68</c:v>
                </c:pt>
                <c:pt idx="3956">
                  <c:v>24</c:v>
                </c:pt>
                <c:pt idx="3957">
                  <c:v>34</c:v>
                </c:pt>
                <c:pt idx="3958">
                  <c:v>33</c:v>
                </c:pt>
                <c:pt idx="3959">
                  <c:v>34</c:v>
                </c:pt>
                <c:pt idx="3960">
                  <c:v>36</c:v>
                </c:pt>
                <c:pt idx="3961">
                  <c:v>34</c:v>
                </c:pt>
                <c:pt idx="3962">
                  <c:v>23</c:v>
                </c:pt>
                <c:pt idx="3963">
                  <c:v>33</c:v>
                </c:pt>
                <c:pt idx="3964">
                  <c:v>32</c:v>
                </c:pt>
                <c:pt idx="3965">
                  <c:v>34</c:v>
                </c:pt>
                <c:pt idx="3966">
                  <c:v>38</c:v>
                </c:pt>
                <c:pt idx="3967">
                  <c:v>34</c:v>
                </c:pt>
                <c:pt idx="3968">
                  <c:v>29</c:v>
                </c:pt>
                <c:pt idx="3969">
                  <c:v>39</c:v>
                </c:pt>
                <c:pt idx="3970">
                  <c:v>32</c:v>
                </c:pt>
                <c:pt idx="3971">
                  <c:v>37</c:v>
                </c:pt>
                <c:pt idx="3972">
                  <c:v>41</c:v>
                </c:pt>
                <c:pt idx="3973">
                  <c:v>39</c:v>
                </c:pt>
                <c:pt idx="3974">
                  <c:v>27</c:v>
                </c:pt>
                <c:pt idx="3975">
                  <c:v>38</c:v>
                </c:pt>
                <c:pt idx="3976">
                  <c:v>34</c:v>
                </c:pt>
                <c:pt idx="3977">
                  <c:v>36</c:v>
                </c:pt>
                <c:pt idx="3978">
                  <c:v>42</c:v>
                </c:pt>
                <c:pt idx="3979">
                  <c:v>39</c:v>
                </c:pt>
                <c:pt idx="3980">
                  <c:v>29</c:v>
                </c:pt>
                <c:pt idx="3981">
                  <c:v>38</c:v>
                </c:pt>
                <c:pt idx="3982">
                  <c:v>33</c:v>
                </c:pt>
                <c:pt idx="3983">
                  <c:v>39</c:v>
                </c:pt>
                <c:pt idx="3984">
                  <c:v>42</c:v>
                </c:pt>
                <c:pt idx="3985">
                  <c:v>37</c:v>
                </c:pt>
                <c:pt idx="3986">
                  <c:v>39</c:v>
                </c:pt>
                <c:pt idx="3987">
                  <c:v>42</c:v>
                </c:pt>
                <c:pt idx="3988">
                  <c:v>37</c:v>
                </c:pt>
                <c:pt idx="3989">
                  <c:v>38</c:v>
                </c:pt>
                <c:pt idx="3990">
                  <c:v>41</c:v>
                </c:pt>
                <c:pt idx="3991">
                  <c:v>47</c:v>
                </c:pt>
                <c:pt idx="3992">
                  <c:v>37</c:v>
                </c:pt>
                <c:pt idx="3993">
                  <c:v>42</c:v>
                </c:pt>
                <c:pt idx="3994">
                  <c:v>37</c:v>
                </c:pt>
                <c:pt idx="3995">
                  <c:v>36</c:v>
                </c:pt>
                <c:pt idx="3996">
                  <c:v>41</c:v>
                </c:pt>
                <c:pt idx="3997">
                  <c:v>47</c:v>
                </c:pt>
                <c:pt idx="3998">
                  <c:v>37</c:v>
                </c:pt>
                <c:pt idx="3999">
                  <c:v>41</c:v>
                </c:pt>
                <c:pt idx="4000">
                  <c:v>39</c:v>
                </c:pt>
                <c:pt idx="4001">
                  <c:v>38</c:v>
                </c:pt>
                <c:pt idx="4002">
                  <c:v>41</c:v>
                </c:pt>
                <c:pt idx="4003">
                  <c:v>46</c:v>
                </c:pt>
                <c:pt idx="4004">
                  <c:v>44</c:v>
                </c:pt>
                <c:pt idx="4005">
                  <c:v>41</c:v>
                </c:pt>
                <c:pt idx="4006">
                  <c:v>46</c:v>
                </c:pt>
                <c:pt idx="4007">
                  <c:v>47</c:v>
                </c:pt>
                <c:pt idx="4008">
                  <c:v>44</c:v>
                </c:pt>
                <c:pt idx="4009">
                  <c:v>50</c:v>
                </c:pt>
                <c:pt idx="4010">
                  <c:v>44</c:v>
                </c:pt>
                <c:pt idx="4011">
                  <c:v>43</c:v>
                </c:pt>
                <c:pt idx="4012">
                  <c:v>48</c:v>
                </c:pt>
                <c:pt idx="4013">
                  <c:v>45</c:v>
                </c:pt>
                <c:pt idx="4014">
                  <c:v>42</c:v>
                </c:pt>
                <c:pt idx="4015">
                  <c:v>53</c:v>
                </c:pt>
                <c:pt idx="4016">
                  <c:v>43</c:v>
                </c:pt>
                <c:pt idx="4017">
                  <c:v>43</c:v>
                </c:pt>
                <c:pt idx="4018">
                  <c:v>47</c:v>
                </c:pt>
                <c:pt idx="4019">
                  <c:v>48</c:v>
                </c:pt>
                <c:pt idx="4020">
                  <c:v>42</c:v>
                </c:pt>
                <c:pt idx="4021">
                  <c:v>51</c:v>
                </c:pt>
                <c:pt idx="4022">
                  <c:v>41</c:v>
                </c:pt>
                <c:pt idx="4023">
                  <c:v>44</c:v>
                </c:pt>
                <c:pt idx="4024">
                  <c:v>47</c:v>
                </c:pt>
                <c:pt idx="4025">
                  <c:v>47</c:v>
                </c:pt>
                <c:pt idx="4026">
                  <c:v>42</c:v>
                </c:pt>
                <c:pt idx="4027">
                  <c:v>53</c:v>
                </c:pt>
                <c:pt idx="4028">
                  <c:v>37</c:v>
                </c:pt>
                <c:pt idx="4029">
                  <c:v>49</c:v>
                </c:pt>
                <c:pt idx="4030">
                  <c:v>46</c:v>
                </c:pt>
                <c:pt idx="4031">
                  <c:v>48</c:v>
                </c:pt>
                <c:pt idx="4032">
                  <c:v>51</c:v>
                </c:pt>
                <c:pt idx="4033">
                  <c:v>49</c:v>
                </c:pt>
                <c:pt idx="4034">
                  <c:v>37</c:v>
                </c:pt>
                <c:pt idx="4035">
                  <c:v>49</c:v>
                </c:pt>
                <c:pt idx="4036">
                  <c:v>49</c:v>
                </c:pt>
                <c:pt idx="4037">
                  <c:v>47</c:v>
                </c:pt>
                <c:pt idx="4038">
                  <c:v>50</c:v>
                </c:pt>
                <c:pt idx="4039">
                  <c:v>46</c:v>
                </c:pt>
                <c:pt idx="4040">
                  <c:v>49</c:v>
                </c:pt>
                <c:pt idx="4041">
                  <c:v>58</c:v>
                </c:pt>
                <c:pt idx="4042">
                  <c:v>55</c:v>
                </c:pt>
                <c:pt idx="4043">
                  <c:v>58</c:v>
                </c:pt>
                <c:pt idx="4044">
                  <c:v>62</c:v>
                </c:pt>
                <c:pt idx="4045">
                  <c:v>54</c:v>
                </c:pt>
                <c:pt idx="4046">
                  <c:v>56</c:v>
                </c:pt>
                <c:pt idx="4047">
                  <c:v>62</c:v>
                </c:pt>
                <c:pt idx="4048">
                  <c:v>64</c:v>
                </c:pt>
                <c:pt idx="4049">
                  <c:v>54</c:v>
                </c:pt>
                <c:pt idx="4050">
                  <c:v>59</c:v>
                </c:pt>
                <c:pt idx="4051">
                  <c:v>72</c:v>
                </c:pt>
                <c:pt idx="4052">
                  <c:v>56</c:v>
                </c:pt>
                <c:pt idx="4053">
                  <c:v>64</c:v>
                </c:pt>
                <c:pt idx="4054">
                  <c:v>60</c:v>
                </c:pt>
                <c:pt idx="4055">
                  <c:v>56</c:v>
                </c:pt>
                <c:pt idx="4056">
                  <c:v>60</c:v>
                </c:pt>
                <c:pt idx="4057">
                  <c:v>72</c:v>
                </c:pt>
                <c:pt idx="4058">
                  <c:v>56</c:v>
                </c:pt>
                <c:pt idx="4059">
                  <c:v>63</c:v>
                </c:pt>
                <c:pt idx="4060">
                  <c:v>64</c:v>
                </c:pt>
                <c:pt idx="4061">
                  <c:v>59</c:v>
                </c:pt>
                <c:pt idx="4062">
                  <c:v>62</c:v>
                </c:pt>
                <c:pt idx="4063">
                  <c:v>72</c:v>
                </c:pt>
                <c:pt idx="4064">
                  <c:v>56</c:v>
                </c:pt>
                <c:pt idx="4065">
                  <c:v>59</c:v>
                </c:pt>
                <c:pt idx="4066">
                  <c:v>62</c:v>
                </c:pt>
                <c:pt idx="4067">
                  <c:v>55</c:v>
                </c:pt>
                <c:pt idx="4068">
                  <c:v>64</c:v>
                </c:pt>
                <c:pt idx="4069">
                  <c:v>72</c:v>
                </c:pt>
                <c:pt idx="4070">
                  <c:v>62</c:v>
                </c:pt>
                <c:pt idx="4071">
                  <c:v>66</c:v>
                </c:pt>
                <c:pt idx="4072">
                  <c:v>60</c:v>
                </c:pt>
                <c:pt idx="4073">
                  <c:v>59</c:v>
                </c:pt>
                <c:pt idx="4074">
                  <c:v>69</c:v>
                </c:pt>
                <c:pt idx="4075">
                  <c:v>76</c:v>
                </c:pt>
                <c:pt idx="4076">
                  <c:v>51</c:v>
                </c:pt>
                <c:pt idx="4077">
                  <c:v>56</c:v>
                </c:pt>
                <c:pt idx="4078">
                  <c:v>52</c:v>
                </c:pt>
                <c:pt idx="4079">
                  <c:v>53</c:v>
                </c:pt>
                <c:pt idx="4080">
                  <c:v>63</c:v>
                </c:pt>
                <c:pt idx="4081">
                  <c:v>65</c:v>
                </c:pt>
                <c:pt idx="4082">
                  <c:v>51</c:v>
                </c:pt>
                <c:pt idx="4083">
                  <c:v>59</c:v>
                </c:pt>
                <c:pt idx="4084">
                  <c:v>50</c:v>
                </c:pt>
                <c:pt idx="4085">
                  <c:v>51</c:v>
                </c:pt>
                <c:pt idx="4086">
                  <c:v>59</c:v>
                </c:pt>
                <c:pt idx="4087">
                  <c:v>63</c:v>
                </c:pt>
                <c:pt idx="4088">
                  <c:v>52</c:v>
                </c:pt>
                <c:pt idx="4089">
                  <c:v>58</c:v>
                </c:pt>
                <c:pt idx="4090">
                  <c:v>50</c:v>
                </c:pt>
                <c:pt idx="4091">
                  <c:v>53</c:v>
                </c:pt>
                <c:pt idx="4092">
                  <c:v>63</c:v>
                </c:pt>
                <c:pt idx="4093">
                  <c:v>67</c:v>
                </c:pt>
                <c:pt idx="4094">
                  <c:v>51</c:v>
                </c:pt>
                <c:pt idx="4095">
                  <c:v>58</c:v>
                </c:pt>
                <c:pt idx="4096">
                  <c:v>52</c:v>
                </c:pt>
                <c:pt idx="4097">
                  <c:v>51</c:v>
                </c:pt>
                <c:pt idx="4098">
                  <c:v>59</c:v>
                </c:pt>
                <c:pt idx="4099">
                  <c:v>67</c:v>
                </c:pt>
                <c:pt idx="4100">
                  <c:v>32</c:v>
                </c:pt>
                <c:pt idx="4101">
                  <c:v>41</c:v>
                </c:pt>
                <c:pt idx="4102">
                  <c:v>41</c:v>
                </c:pt>
                <c:pt idx="4103">
                  <c:v>41</c:v>
                </c:pt>
                <c:pt idx="4104">
                  <c:v>49</c:v>
                </c:pt>
                <c:pt idx="4105">
                  <c:v>41</c:v>
                </c:pt>
                <c:pt idx="4106">
                  <c:v>34</c:v>
                </c:pt>
                <c:pt idx="4107">
                  <c:v>43</c:v>
                </c:pt>
                <c:pt idx="4108">
                  <c:v>44</c:v>
                </c:pt>
                <c:pt idx="4109">
                  <c:v>41</c:v>
                </c:pt>
                <c:pt idx="4110">
                  <c:v>46</c:v>
                </c:pt>
                <c:pt idx="4111">
                  <c:v>41</c:v>
                </c:pt>
                <c:pt idx="4112">
                  <c:v>32</c:v>
                </c:pt>
                <c:pt idx="4113">
                  <c:v>41</c:v>
                </c:pt>
                <c:pt idx="4114">
                  <c:v>42</c:v>
                </c:pt>
                <c:pt idx="4115">
                  <c:v>41</c:v>
                </c:pt>
                <c:pt idx="4116">
                  <c:v>46</c:v>
                </c:pt>
                <c:pt idx="4117">
                  <c:v>41</c:v>
                </c:pt>
                <c:pt idx="4118">
                  <c:v>43</c:v>
                </c:pt>
                <c:pt idx="4119">
                  <c:v>49</c:v>
                </c:pt>
                <c:pt idx="4120">
                  <c:v>49</c:v>
                </c:pt>
                <c:pt idx="4121">
                  <c:v>43</c:v>
                </c:pt>
                <c:pt idx="4122">
                  <c:v>49</c:v>
                </c:pt>
                <c:pt idx="4123">
                  <c:v>62</c:v>
                </c:pt>
                <c:pt idx="4124">
                  <c:v>41</c:v>
                </c:pt>
                <c:pt idx="4125">
                  <c:v>47</c:v>
                </c:pt>
                <c:pt idx="4126">
                  <c:v>45</c:v>
                </c:pt>
                <c:pt idx="4127">
                  <c:v>41</c:v>
                </c:pt>
                <c:pt idx="4128">
                  <c:v>45</c:v>
                </c:pt>
                <c:pt idx="4129">
                  <c:v>64</c:v>
                </c:pt>
                <c:pt idx="4130">
                  <c:v>44</c:v>
                </c:pt>
                <c:pt idx="4131">
                  <c:v>47</c:v>
                </c:pt>
                <c:pt idx="4132">
                  <c:v>48</c:v>
                </c:pt>
                <c:pt idx="4133">
                  <c:v>44</c:v>
                </c:pt>
                <c:pt idx="4134">
                  <c:v>45</c:v>
                </c:pt>
                <c:pt idx="4135">
                  <c:v>60</c:v>
                </c:pt>
                <c:pt idx="4136">
                  <c:v>41</c:v>
                </c:pt>
                <c:pt idx="4137">
                  <c:v>46</c:v>
                </c:pt>
                <c:pt idx="4138">
                  <c:v>47</c:v>
                </c:pt>
                <c:pt idx="4139">
                  <c:v>44</c:v>
                </c:pt>
                <c:pt idx="4140">
                  <c:v>46</c:v>
                </c:pt>
                <c:pt idx="4141">
                  <c:v>59</c:v>
                </c:pt>
                <c:pt idx="4142">
                  <c:v>47</c:v>
                </c:pt>
                <c:pt idx="4143">
                  <c:v>51</c:v>
                </c:pt>
                <c:pt idx="4144">
                  <c:v>48</c:v>
                </c:pt>
                <c:pt idx="4145">
                  <c:v>47</c:v>
                </c:pt>
                <c:pt idx="4146">
                  <c:v>58</c:v>
                </c:pt>
                <c:pt idx="4147">
                  <c:v>61</c:v>
                </c:pt>
                <c:pt idx="4148">
                  <c:v>47</c:v>
                </c:pt>
                <c:pt idx="4149">
                  <c:v>50</c:v>
                </c:pt>
                <c:pt idx="4150">
                  <c:v>46</c:v>
                </c:pt>
                <c:pt idx="4151">
                  <c:v>46</c:v>
                </c:pt>
                <c:pt idx="4152">
                  <c:v>58</c:v>
                </c:pt>
                <c:pt idx="4153">
                  <c:v>59</c:v>
                </c:pt>
                <c:pt idx="4154">
                  <c:v>49</c:v>
                </c:pt>
                <c:pt idx="4155">
                  <c:v>51</c:v>
                </c:pt>
                <c:pt idx="4156">
                  <c:v>49</c:v>
                </c:pt>
                <c:pt idx="4157">
                  <c:v>48</c:v>
                </c:pt>
                <c:pt idx="4158">
                  <c:v>56</c:v>
                </c:pt>
                <c:pt idx="4159">
                  <c:v>62</c:v>
                </c:pt>
                <c:pt idx="4160">
                  <c:v>49</c:v>
                </c:pt>
                <c:pt idx="4161">
                  <c:v>54</c:v>
                </c:pt>
                <c:pt idx="4162">
                  <c:v>47</c:v>
                </c:pt>
                <c:pt idx="4163">
                  <c:v>47</c:v>
                </c:pt>
                <c:pt idx="4164">
                  <c:v>55</c:v>
                </c:pt>
                <c:pt idx="4165">
                  <c:v>59</c:v>
                </c:pt>
                <c:pt idx="4166">
                  <c:v>49</c:v>
                </c:pt>
                <c:pt idx="4167">
                  <c:v>50</c:v>
                </c:pt>
                <c:pt idx="4168">
                  <c:v>46</c:v>
                </c:pt>
                <c:pt idx="4169">
                  <c:v>49</c:v>
                </c:pt>
                <c:pt idx="4170">
                  <c:v>55</c:v>
                </c:pt>
                <c:pt idx="4171">
                  <c:v>59</c:v>
                </c:pt>
                <c:pt idx="4172">
                  <c:v>44</c:v>
                </c:pt>
                <c:pt idx="4173">
                  <c:v>41</c:v>
                </c:pt>
                <c:pt idx="4174">
                  <c:v>32</c:v>
                </c:pt>
                <c:pt idx="4175">
                  <c:v>37</c:v>
                </c:pt>
                <c:pt idx="4176">
                  <c:v>53</c:v>
                </c:pt>
                <c:pt idx="4177">
                  <c:v>41</c:v>
                </c:pt>
                <c:pt idx="4178">
                  <c:v>44</c:v>
                </c:pt>
                <c:pt idx="4179">
                  <c:v>43</c:v>
                </c:pt>
                <c:pt idx="4180">
                  <c:v>32</c:v>
                </c:pt>
                <c:pt idx="4181">
                  <c:v>39</c:v>
                </c:pt>
                <c:pt idx="4182">
                  <c:v>50</c:v>
                </c:pt>
                <c:pt idx="4183">
                  <c:v>43</c:v>
                </c:pt>
                <c:pt idx="4184">
                  <c:v>47</c:v>
                </c:pt>
                <c:pt idx="4185">
                  <c:v>46</c:v>
                </c:pt>
                <c:pt idx="4186">
                  <c:v>37</c:v>
                </c:pt>
                <c:pt idx="4187">
                  <c:v>41</c:v>
                </c:pt>
                <c:pt idx="4188">
                  <c:v>56</c:v>
                </c:pt>
                <c:pt idx="4189">
                  <c:v>45</c:v>
                </c:pt>
                <c:pt idx="4190">
                  <c:v>48</c:v>
                </c:pt>
                <c:pt idx="4191">
                  <c:v>48</c:v>
                </c:pt>
                <c:pt idx="4192">
                  <c:v>36</c:v>
                </c:pt>
                <c:pt idx="4193">
                  <c:v>44</c:v>
                </c:pt>
                <c:pt idx="4194">
                  <c:v>54</c:v>
                </c:pt>
                <c:pt idx="4195">
                  <c:v>49</c:v>
                </c:pt>
                <c:pt idx="4196">
                  <c:v>58</c:v>
                </c:pt>
                <c:pt idx="4197">
                  <c:v>53</c:v>
                </c:pt>
                <c:pt idx="4198">
                  <c:v>49</c:v>
                </c:pt>
                <c:pt idx="4199">
                  <c:v>48</c:v>
                </c:pt>
                <c:pt idx="4200">
                  <c:v>59</c:v>
                </c:pt>
                <c:pt idx="4201">
                  <c:v>64</c:v>
                </c:pt>
                <c:pt idx="4202">
                  <c:v>46</c:v>
                </c:pt>
                <c:pt idx="4203">
                  <c:v>43</c:v>
                </c:pt>
                <c:pt idx="4204">
                  <c:v>39</c:v>
                </c:pt>
                <c:pt idx="4205">
                  <c:v>38</c:v>
                </c:pt>
                <c:pt idx="4206">
                  <c:v>46</c:v>
                </c:pt>
                <c:pt idx="4207">
                  <c:v>51</c:v>
                </c:pt>
                <c:pt idx="4208">
                  <c:v>47</c:v>
                </c:pt>
                <c:pt idx="4209">
                  <c:v>43</c:v>
                </c:pt>
                <c:pt idx="4210">
                  <c:v>36</c:v>
                </c:pt>
                <c:pt idx="4211">
                  <c:v>39</c:v>
                </c:pt>
                <c:pt idx="4212">
                  <c:v>47</c:v>
                </c:pt>
                <c:pt idx="4213">
                  <c:v>54</c:v>
                </c:pt>
                <c:pt idx="4214">
                  <c:v>49</c:v>
                </c:pt>
                <c:pt idx="4215">
                  <c:v>41</c:v>
                </c:pt>
                <c:pt idx="4216">
                  <c:v>38</c:v>
                </c:pt>
                <c:pt idx="4217">
                  <c:v>37</c:v>
                </c:pt>
                <c:pt idx="4218">
                  <c:v>49</c:v>
                </c:pt>
                <c:pt idx="4219">
                  <c:v>50</c:v>
                </c:pt>
                <c:pt idx="4220">
                  <c:v>47</c:v>
                </c:pt>
                <c:pt idx="4221">
                  <c:v>41</c:v>
                </c:pt>
                <c:pt idx="4222">
                  <c:v>36</c:v>
                </c:pt>
                <c:pt idx="4223">
                  <c:v>36</c:v>
                </c:pt>
                <c:pt idx="4224">
                  <c:v>49</c:v>
                </c:pt>
                <c:pt idx="4225">
                  <c:v>53</c:v>
                </c:pt>
                <c:pt idx="4226">
                  <c:v>56</c:v>
                </c:pt>
                <c:pt idx="4227">
                  <c:v>49</c:v>
                </c:pt>
                <c:pt idx="4228">
                  <c:v>48</c:v>
                </c:pt>
                <c:pt idx="4229">
                  <c:v>47</c:v>
                </c:pt>
                <c:pt idx="4230">
                  <c:v>56</c:v>
                </c:pt>
                <c:pt idx="4231">
                  <c:v>60</c:v>
                </c:pt>
                <c:pt idx="4232">
                  <c:v>55</c:v>
                </c:pt>
                <c:pt idx="4233">
                  <c:v>46</c:v>
                </c:pt>
                <c:pt idx="4234">
                  <c:v>48</c:v>
                </c:pt>
                <c:pt idx="4235">
                  <c:v>46</c:v>
                </c:pt>
                <c:pt idx="4236">
                  <c:v>56</c:v>
                </c:pt>
                <c:pt idx="4237">
                  <c:v>61</c:v>
                </c:pt>
                <c:pt idx="4238">
                  <c:v>57</c:v>
                </c:pt>
                <c:pt idx="4239">
                  <c:v>46</c:v>
                </c:pt>
                <c:pt idx="4240">
                  <c:v>46</c:v>
                </c:pt>
                <c:pt idx="4241">
                  <c:v>49</c:v>
                </c:pt>
                <c:pt idx="4242">
                  <c:v>59</c:v>
                </c:pt>
                <c:pt idx="4243">
                  <c:v>64</c:v>
                </c:pt>
                <c:pt idx="4244">
                  <c:v>20</c:v>
                </c:pt>
                <c:pt idx="4245">
                  <c:v>28</c:v>
                </c:pt>
                <c:pt idx="4246">
                  <c:v>27</c:v>
                </c:pt>
                <c:pt idx="4247">
                  <c:v>34</c:v>
                </c:pt>
                <c:pt idx="4248">
                  <c:v>37</c:v>
                </c:pt>
                <c:pt idx="4249">
                  <c:v>33</c:v>
                </c:pt>
                <c:pt idx="4250">
                  <c:v>23</c:v>
                </c:pt>
                <c:pt idx="4251">
                  <c:v>32</c:v>
                </c:pt>
                <c:pt idx="4252">
                  <c:v>34</c:v>
                </c:pt>
                <c:pt idx="4253">
                  <c:v>32</c:v>
                </c:pt>
                <c:pt idx="4254">
                  <c:v>38</c:v>
                </c:pt>
                <c:pt idx="4255">
                  <c:v>32</c:v>
                </c:pt>
                <c:pt idx="4256">
                  <c:v>29</c:v>
                </c:pt>
                <c:pt idx="4257">
                  <c:v>39</c:v>
                </c:pt>
                <c:pt idx="4258">
                  <c:v>28</c:v>
                </c:pt>
                <c:pt idx="4259">
                  <c:v>32</c:v>
                </c:pt>
                <c:pt idx="4260">
                  <c:v>38</c:v>
                </c:pt>
                <c:pt idx="4261">
                  <c:v>32</c:v>
                </c:pt>
                <c:pt idx="4262">
                  <c:v>18</c:v>
                </c:pt>
                <c:pt idx="4263">
                  <c:v>28</c:v>
                </c:pt>
                <c:pt idx="4264">
                  <c:v>25</c:v>
                </c:pt>
                <c:pt idx="4265">
                  <c:v>29</c:v>
                </c:pt>
                <c:pt idx="4266">
                  <c:v>34</c:v>
                </c:pt>
                <c:pt idx="4267">
                  <c:v>29</c:v>
                </c:pt>
                <c:pt idx="4268">
                  <c:v>19</c:v>
                </c:pt>
                <c:pt idx="4269">
                  <c:v>29</c:v>
                </c:pt>
                <c:pt idx="4270">
                  <c:v>24</c:v>
                </c:pt>
                <c:pt idx="4271">
                  <c:v>34</c:v>
                </c:pt>
                <c:pt idx="4272">
                  <c:v>49</c:v>
                </c:pt>
                <c:pt idx="4273">
                  <c:v>43</c:v>
                </c:pt>
                <c:pt idx="4274">
                  <c:v>41</c:v>
                </c:pt>
                <c:pt idx="4275">
                  <c:v>49</c:v>
                </c:pt>
                <c:pt idx="4276">
                  <c:v>44</c:v>
                </c:pt>
                <c:pt idx="4277">
                  <c:v>43</c:v>
                </c:pt>
                <c:pt idx="4278">
                  <c:v>45</c:v>
                </c:pt>
                <c:pt idx="4279">
                  <c:v>53</c:v>
                </c:pt>
                <c:pt idx="4280">
                  <c:v>41</c:v>
                </c:pt>
                <c:pt idx="4281">
                  <c:v>48</c:v>
                </c:pt>
                <c:pt idx="4282">
                  <c:v>44</c:v>
                </c:pt>
                <c:pt idx="4283">
                  <c:v>43</c:v>
                </c:pt>
                <c:pt idx="4284">
                  <c:v>47</c:v>
                </c:pt>
                <c:pt idx="4285">
                  <c:v>54</c:v>
                </c:pt>
                <c:pt idx="4286">
                  <c:v>49</c:v>
                </c:pt>
                <c:pt idx="4287">
                  <c:v>53</c:v>
                </c:pt>
                <c:pt idx="4288">
                  <c:v>46</c:v>
                </c:pt>
                <c:pt idx="4289">
                  <c:v>47</c:v>
                </c:pt>
                <c:pt idx="4290">
                  <c:v>53</c:v>
                </c:pt>
                <c:pt idx="4291">
                  <c:v>56</c:v>
                </c:pt>
                <c:pt idx="4292">
                  <c:v>53</c:v>
                </c:pt>
                <c:pt idx="4293">
                  <c:v>54</c:v>
                </c:pt>
                <c:pt idx="4294">
                  <c:v>59</c:v>
                </c:pt>
                <c:pt idx="4295">
                  <c:v>56</c:v>
                </c:pt>
                <c:pt idx="4296">
                  <c:v>53</c:v>
                </c:pt>
                <c:pt idx="4297">
                  <c:v>48</c:v>
                </c:pt>
                <c:pt idx="4298">
                  <c:v>39</c:v>
                </c:pt>
                <c:pt idx="4299">
                  <c:v>38</c:v>
                </c:pt>
                <c:pt idx="4300">
                  <c:v>41</c:v>
                </c:pt>
                <c:pt idx="4301">
                  <c:v>41</c:v>
                </c:pt>
                <c:pt idx="4302">
                  <c:v>36</c:v>
                </c:pt>
                <c:pt idx="4303">
                  <c:v>45</c:v>
                </c:pt>
                <c:pt idx="4304">
                  <c:v>38</c:v>
                </c:pt>
                <c:pt idx="4305">
                  <c:v>37</c:v>
                </c:pt>
                <c:pt idx="4306">
                  <c:v>63</c:v>
                </c:pt>
                <c:pt idx="4307">
                  <c:v>59</c:v>
                </c:pt>
                <c:pt idx="4308">
                  <c:v>56</c:v>
                </c:pt>
                <c:pt idx="4309">
                  <c:v>67</c:v>
                </c:pt>
                <c:pt idx="4310">
                  <c:v>59</c:v>
                </c:pt>
                <c:pt idx="4311">
                  <c:v>56</c:v>
                </c:pt>
                <c:pt idx="4312">
                  <c:v>62</c:v>
                </c:pt>
                <c:pt idx="4313">
                  <c:v>59</c:v>
                </c:pt>
                <c:pt idx="4314">
                  <c:v>58</c:v>
                </c:pt>
                <c:pt idx="4315">
                  <c:v>65</c:v>
                </c:pt>
                <c:pt idx="4316">
                  <c:v>44</c:v>
                </c:pt>
                <c:pt idx="4317">
                  <c:v>41</c:v>
                </c:pt>
                <c:pt idx="4318">
                  <c:v>33</c:v>
                </c:pt>
                <c:pt idx="4319">
                  <c:v>38</c:v>
                </c:pt>
                <c:pt idx="4320">
                  <c:v>54</c:v>
                </c:pt>
                <c:pt idx="4321">
                  <c:v>43</c:v>
                </c:pt>
                <c:pt idx="4322">
                  <c:v>42</c:v>
                </c:pt>
                <c:pt idx="4323">
                  <c:v>44</c:v>
                </c:pt>
                <c:pt idx="4324">
                  <c:v>34</c:v>
                </c:pt>
                <c:pt idx="4325">
                  <c:v>39</c:v>
                </c:pt>
                <c:pt idx="4326">
                  <c:v>51</c:v>
                </c:pt>
                <c:pt idx="4327">
                  <c:v>44</c:v>
                </c:pt>
                <c:pt idx="4328">
                  <c:v>49</c:v>
                </c:pt>
                <c:pt idx="4329">
                  <c:v>47</c:v>
                </c:pt>
                <c:pt idx="4330">
                  <c:v>36</c:v>
                </c:pt>
                <c:pt idx="4331">
                  <c:v>43</c:v>
                </c:pt>
                <c:pt idx="4332">
                  <c:v>58</c:v>
                </c:pt>
                <c:pt idx="4333">
                  <c:v>47</c:v>
                </c:pt>
                <c:pt idx="4334">
                  <c:v>46</c:v>
                </c:pt>
                <c:pt idx="4335">
                  <c:v>45</c:v>
                </c:pt>
                <c:pt idx="4336">
                  <c:v>38</c:v>
                </c:pt>
                <c:pt idx="4337">
                  <c:v>42</c:v>
                </c:pt>
                <c:pt idx="4338">
                  <c:v>55</c:v>
                </c:pt>
                <c:pt idx="4339">
                  <c:v>48</c:v>
                </c:pt>
                <c:pt idx="4340">
                  <c:v>58</c:v>
                </c:pt>
                <c:pt idx="4341">
                  <c:v>54</c:v>
                </c:pt>
                <c:pt idx="4342">
                  <c:v>52</c:v>
                </c:pt>
                <c:pt idx="4343">
                  <c:v>51</c:v>
                </c:pt>
                <c:pt idx="4344">
                  <c:v>59</c:v>
                </c:pt>
                <c:pt idx="4345">
                  <c:v>64</c:v>
                </c:pt>
                <c:pt idx="4346">
                  <c:v>64</c:v>
                </c:pt>
                <c:pt idx="4347">
                  <c:v>59</c:v>
                </c:pt>
                <c:pt idx="4348">
                  <c:v>52</c:v>
                </c:pt>
                <c:pt idx="4349">
                  <c:v>52</c:v>
                </c:pt>
                <c:pt idx="4350">
                  <c:v>60</c:v>
                </c:pt>
                <c:pt idx="4351">
                  <c:v>65</c:v>
                </c:pt>
                <c:pt idx="4352">
                  <c:v>60</c:v>
                </c:pt>
                <c:pt idx="4353">
                  <c:v>55</c:v>
                </c:pt>
                <c:pt idx="4354">
                  <c:v>51</c:v>
                </c:pt>
                <c:pt idx="4355">
                  <c:v>51</c:v>
                </c:pt>
                <c:pt idx="4356">
                  <c:v>64</c:v>
                </c:pt>
                <c:pt idx="4357">
                  <c:v>64</c:v>
                </c:pt>
                <c:pt idx="4358">
                  <c:v>60</c:v>
                </c:pt>
                <c:pt idx="4359">
                  <c:v>54</c:v>
                </c:pt>
                <c:pt idx="4360">
                  <c:v>54</c:v>
                </c:pt>
                <c:pt idx="4361">
                  <c:v>53</c:v>
                </c:pt>
                <c:pt idx="4362">
                  <c:v>61</c:v>
                </c:pt>
                <c:pt idx="4363">
                  <c:v>64</c:v>
                </c:pt>
                <c:pt idx="4364">
                  <c:v>62</c:v>
                </c:pt>
                <c:pt idx="4365">
                  <c:v>48</c:v>
                </c:pt>
                <c:pt idx="4366">
                  <c:v>41</c:v>
                </c:pt>
                <c:pt idx="4367">
                  <c:v>41</c:v>
                </c:pt>
                <c:pt idx="4368">
                  <c:v>50</c:v>
                </c:pt>
                <c:pt idx="4369">
                  <c:v>55</c:v>
                </c:pt>
                <c:pt idx="4370">
                  <c:v>55</c:v>
                </c:pt>
                <c:pt idx="4371">
                  <c:v>47</c:v>
                </c:pt>
                <c:pt idx="4372">
                  <c:v>48</c:v>
                </c:pt>
                <c:pt idx="4373">
                  <c:v>48</c:v>
                </c:pt>
                <c:pt idx="4374">
                  <c:v>56</c:v>
                </c:pt>
                <c:pt idx="4375">
                  <c:v>60</c:v>
                </c:pt>
                <c:pt idx="4376">
                  <c:v>66</c:v>
                </c:pt>
                <c:pt idx="4377">
                  <c:v>55</c:v>
                </c:pt>
                <c:pt idx="4378">
                  <c:v>55</c:v>
                </c:pt>
                <c:pt idx="4379">
                  <c:v>56</c:v>
                </c:pt>
                <c:pt idx="4380">
                  <c:v>64</c:v>
                </c:pt>
                <c:pt idx="4381">
                  <c:v>71</c:v>
                </c:pt>
                <c:pt idx="4382">
                  <c:v>67</c:v>
                </c:pt>
                <c:pt idx="4383">
                  <c:v>55</c:v>
                </c:pt>
                <c:pt idx="4384">
                  <c:v>55</c:v>
                </c:pt>
                <c:pt idx="4385">
                  <c:v>57</c:v>
                </c:pt>
                <c:pt idx="4386">
                  <c:v>63</c:v>
                </c:pt>
                <c:pt idx="4387">
                  <c:v>68</c:v>
                </c:pt>
                <c:pt idx="4388">
                  <c:v>32</c:v>
                </c:pt>
                <c:pt idx="4389">
                  <c:v>44</c:v>
                </c:pt>
                <c:pt idx="4390">
                  <c:v>41</c:v>
                </c:pt>
                <c:pt idx="4391">
                  <c:v>43</c:v>
                </c:pt>
                <c:pt idx="4392">
                  <c:v>47</c:v>
                </c:pt>
                <c:pt idx="4393">
                  <c:v>41</c:v>
                </c:pt>
                <c:pt idx="4394">
                  <c:v>34</c:v>
                </c:pt>
                <c:pt idx="4395">
                  <c:v>43</c:v>
                </c:pt>
                <c:pt idx="4396">
                  <c:v>41</c:v>
                </c:pt>
                <c:pt idx="4397">
                  <c:v>44</c:v>
                </c:pt>
                <c:pt idx="4398">
                  <c:v>46</c:v>
                </c:pt>
                <c:pt idx="4399">
                  <c:v>41</c:v>
                </c:pt>
                <c:pt idx="4400">
                  <c:v>43</c:v>
                </c:pt>
                <c:pt idx="4401">
                  <c:v>50</c:v>
                </c:pt>
                <c:pt idx="4402">
                  <c:v>52</c:v>
                </c:pt>
                <c:pt idx="4403">
                  <c:v>50</c:v>
                </c:pt>
                <c:pt idx="4404">
                  <c:v>55</c:v>
                </c:pt>
                <c:pt idx="4405">
                  <c:v>54</c:v>
                </c:pt>
                <c:pt idx="4406">
                  <c:v>58</c:v>
                </c:pt>
                <c:pt idx="4407">
                  <c:v>62</c:v>
                </c:pt>
                <c:pt idx="4408">
                  <c:v>61</c:v>
                </c:pt>
                <c:pt idx="4409">
                  <c:v>59</c:v>
                </c:pt>
                <c:pt idx="4410">
                  <c:v>63</c:v>
                </c:pt>
                <c:pt idx="4411">
                  <c:v>78</c:v>
                </c:pt>
                <c:pt idx="4412">
                  <c:v>58</c:v>
                </c:pt>
                <c:pt idx="4413">
                  <c:v>60</c:v>
                </c:pt>
                <c:pt idx="4414">
                  <c:v>63</c:v>
                </c:pt>
                <c:pt idx="4415">
                  <c:v>57</c:v>
                </c:pt>
                <c:pt idx="4416">
                  <c:v>60</c:v>
                </c:pt>
                <c:pt idx="4417">
                  <c:v>78</c:v>
                </c:pt>
                <c:pt idx="4418">
                  <c:v>56</c:v>
                </c:pt>
                <c:pt idx="4419">
                  <c:v>62</c:v>
                </c:pt>
                <c:pt idx="4420">
                  <c:v>62</c:v>
                </c:pt>
                <c:pt idx="4421">
                  <c:v>58</c:v>
                </c:pt>
                <c:pt idx="4422">
                  <c:v>59</c:v>
                </c:pt>
                <c:pt idx="4423">
                  <c:v>73</c:v>
                </c:pt>
                <c:pt idx="4424">
                  <c:v>58</c:v>
                </c:pt>
                <c:pt idx="4425">
                  <c:v>61</c:v>
                </c:pt>
                <c:pt idx="4426">
                  <c:v>61</c:v>
                </c:pt>
                <c:pt idx="4427">
                  <c:v>55</c:v>
                </c:pt>
                <c:pt idx="4428">
                  <c:v>60</c:v>
                </c:pt>
                <c:pt idx="4429">
                  <c:v>78</c:v>
                </c:pt>
                <c:pt idx="4430">
                  <c:v>62</c:v>
                </c:pt>
                <c:pt idx="4431">
                  <c:v>64</c:v>
                </c:pt>
                <c:pt idx="4432">
                  <c:v>60</c:v>
                </c:pt>
                <c:pt idx="4433">
                  <c:v>64</c:v>
                </c:pt>
                <c:pt idx="4434">
                  <c:v>68</c:v>
                </c:pt>
                <c:pt idx="4435">
                  <c:v>78</c:v>
                </c:pt>
                <c:pt idx="4436">
                  <c:v>56</c:v>
                </c:pt>
                <c:pt idx="4437">
                  <c:v>61</c:v>
                </c:pt>
                <c:pt idx="4438">
                  <c:v>57</c:v>
                </c:pt>
                <c:pt idx="4439">
                  <c:v>58</c:v>
                </c:pt>
                <c:pt idx="4440">
                  <c:v>67</c:v>
                </c:pt>
                <c:pt idx="4441">
                  <c:v>74</c:v>
                </c:pt>
                <c:pt idx="4442">
                  <c:v>56</c:v>
                </c:pt>
                <c:pt idx="4443">
                  <c:v>59</c:v>
                </c:pt>
                <c:pt idx="4444">
                  <c:v>54</c:v>
                </c:pt>
                <c:pt idx="4445">
                  <c:v>54</c:v>
                </c:pt>
                <c:pt idx="4446">
                  <c:v>63</c:v>
                </c:pt>
                <c:pt idx="4447">
                  <c:v>68</c:v>
                </c:pt>
                <c:pt idx="4448">
                  <c:v>57</c:v>
                </c:pt>
                <c:pt idx="4449">
                  <c:v>64</c:v>
                </c:pt>
                <c:pt idx="4450">
                  <c:v>55</c:v>
                </c:pt>
                <c:pt idx="4451">
                  <c:v>56</c:v>
                </c:pt>
                <c:pt idx="4452">
                  <c:v>64</c:v>
                </c:pt>
                <c:pt idx="4453">
                  <c:v>68</c:v>
                </c:pt>
                <c:pt idx="4454">
                  <c:v>58</c:v>
                </c:pt>
                <c:pt idx="4455">
                  <c:v>62</c:v>
                </c:pt>
                <c:pt idx="4456">
                  <c:v>59</c:v>
                </c:pt>
                <c:pt idx="4457">
                  <c:v>57</c:v>
                </c:pt>
                <c:pt idx="4458">
                  <c:v>69</c:v>
                </c:pt>
                <c:pt idx="4459">
                  <c:v>74</c:v>
                </c:pt>
                <c:pt idx="4460">
                  <c:v>28</c:v>
                </c:pt>
                <c:pt idx="4461">
                  <c:v>38</c:v>
                </c:pt>
                <c:pt idx="4462">
                  <c:v>39</c:v>
                </c:pt>
                <c:pt idx="4463">
                  <c:v>38</c:v>
                </c:pt>
                <c:pt idx="4464">
                  <c:v>41</c:v>
                </c:pt>
                <c:pt idx="4465">
                  <c:v>37</c:v>
                </c:pt>
                <c:pt idx="4466">
                  <c:v>27</c:v>
                </c:pt>
                <c:pt idx="4467">
                  <c:v>38</c:v>
                </c:pt>
                <c:pt idx="4468">
                  <c:v>38</c:v>
                </c:pt>
                <c:pt idx="4469">
                  <c:v>36</c:v>
                </c:pt>
                <c:pt idx="4470">
                  <c:v>43</c:v>
                </c:pt>
                <c:pt idx="4471">
                  <c:v>37</c:v>
                </c:pt>
                <c:pt idx="4472">
                  <c:v>37</c:v>
                </c:pt>
                <c:pt idx="4473">
                  <c:v>48</c:v>
                </c:pt>
                <c:pt idx="4474">
                  <c:v>51</c:v>
                </c:pt>
                <c:pt idx="4475">
                  <c:v>51</c:v>
                </c:pt>
                <c:pt idx="4476">
                  <c:v>56</c:v>
                </c:pt>
                <c:pt idx="4477">
                  <c:v>52</c:v>
                </c:pt>
                <c:pt idx="4478">
                  <c:v>55</c:v>
                </c:pt>
                <c:pt idx="4479">
                  <c:v>59</c:v>
                </c:pt>
                <c:pt idx="4480">
                  <c:v>61</c:v>
                </c:pt>
                <c:pt idx="4481">
                  <c:v>56</c:v>
                </c:pt>
                <c:pt idx="4482">
                  <c:v>62</c:v>
                </c:pt>
                <c:pt idx="4483">
                  <c:v>72</c:v>
                </c:pt>
                <c:pt idx="4484">
                  <c:v>55</c:v>
                </c:pt>
                <c:pt idx="4485">
                  <c:v>60</c:v>
                </c:pt>
                <c:pt idx="4486">
                  <c:v>59</c:v>
                </c:pt>
                <c:pt idx="4487">
                  <c:v>58</c:v>
                </c:pt>
                <c:pt idx="4488">
                  <c:v>63</c:v>
                </c:pt>
                <c:pt idx="4489">
                  <c:v>74</c:v>
                </c:pt>
                <c:pt idx="4490">
                  <c:v>54</c:v>
                </c:pt>
                <c:pt idx="4491">
                  <c:v>59</c:v>
                </c:pt>
                <c:pt idx="4492">
                  <c:v>64</c:v>
                </c:pt>
                <c:pt idx="4493">
                  <c:v>62</c:v>
                </c:pt>
                <c:pt idx="4494">
                  <c:v>66</c:v>
                </c:pt>
                <c:pt idx="4495">
                  <c:v>83</c:v>
                </c:pt>
                <c:pt idx="4496">
                  <c:v>64</c:v>
                </c:pt>
                <c:pt idx="4497">
                  <c:v>67</c:v>
                </c:pt>
                <c:pt idx="4498">
                  <c:v>67</c:v>
                </c:pt>
                <c:pt idx="4499">
                  <c:v>61</c:v>
                </c:pt>
                <c:pt idx="4500">
                  <c:v>67</c:v>
                </c:pt>
                <c:pt idx="4501">
                  <c:v>78</c:v>
                </c:pt>
                <c:pt idx="4502">
                  <c:v>63</c:v>
                </c:pt>
                <c:pt idx="4503">
                  <c:v>73</c:v>
                </c:pt>
                <c:pt idx="4504">
                  <c:v>67</c:v>
                </c:pt>
                <c:pt idx="4505">
                  <c:v>63</c:v>
                </c:pt>
                <c:pt idx="4506">
                  <c:v>74</c:v>
                </c:pt>
                <c:pt idx="4507">
                  <c:v>74</c:v>
                </c:pt>
                <c:pt idx="4508">
                  <c:v>59</c:v>
                </c:pt>
                <c:pt idx="4509">
                  <c:v>69</c:v>
                </c:pt>
                <c:pt idx="4510">
                  <c:v>60</c:v>
                </c:pt>
                <c:pt idx="4511">
                  <c:v>59</c:v>
                </c:pt>
                <c:pt idx="4512">
                  <c:v>74</c:v>
                </c:pt>
                <c:pt idx="4513">
                  <c:v>65</c:v>
                </c:pt>
                <c:pt idx="4514">
                  <c:v>51</c:v>
                </c:pt>
                <c:pt idx="4515">
                  <c:v>54</c:v>
                </c:pt>
                <c:pt idx="4516">
                  <c:v>51</c:v>
                </c:pt>
                <c:pt idx="4517">
                  <c:v>53</c:v>
                </c:pt>
                <c:pt idx="4518">
                  <c:v>64</c:v>
                </c:pt>
                <c:pt idx="4519">
                  <c:v>65</c:v>
                </c:pt>
                <c:pt idx="4520">
                  <c:v>52</c:v>
                </c:pt>
                <c:pt idx="4521">
                  <c:v>55</c:v>
                </c:pt>
                <c:pt idx="4522">
                  <c:v>51</c:v>
                </c:pt>
                <c:pt idx="4523">
                  <c:v>60</c:v>
                </c:pt>
                <c:pt idx="4524">
                  <c:v>68</c:v>
                </c:pt>
                <c:pt idx="4525">
                  <c:v>73</c:v>
                </c:pt>
                <c:pt idx="4526">
                  <c:v>59</c:v>
                </c:pt>
                <c:pt idx="4527">
                  <c:v>64</c:v>
                </c:pt>
                <c:pt idx="4528">
                  <c:v>60</c:v>
                </c:pt>
                <c:pt idx="4529">
                  <c:v>63</c:v>
                </c:pt>
                <c:pt idx="4530">
                  <c:v>68</c:v>
                </c:pt>
                <c:pt idx="4531">
                  <c:v>75</c:v>
                </c:pt>
                <c:pt idx="4532">
                  <c:v>36</c:v>
                </c:pt>
                <c:pt idx="4533">
                  <c:v>48</c:v>
                </c:pt>
                <c:pt idx="4534">
                  <c:v>46</c:v>
                </c:pt>
                <c:pt idx="4535">
                  <c:v>49</c:v>
                </c:pt>
                <c:pt idx="4536">
                  <c:v>51</c:v>
                </c:pt>
                <c:pt idx="4537">
                  <c:v>46</c:v>
                </c:pt>
                <c:pt idx="4538">
                  <c:v>36</c:v>
                </c:pt>
                <c:pt idx="4539">
                  <c:v>47</c:v>
                </c:pt>
                <c:pt idx="4540">
                  <c:v>47</c:v>
                </c:pt>
                <c:pt idx="4541">
                  <c:v>48</c:v>
                </c:pt>
                <c:pt idx="4542">
                  <c:v>52</c:v>
                </c:pt>
                <c:pt idx="4543">
                  <c:v>46</c:v>
                </c:pt>
                <c:pt idx="4544">
                  <c:v>46</c:v>
                </c:pt>
                <c:pt idx="4545">
                  <c:v>58</c:v>
                </c:pt>
                <c:pt idx="4546">
                  <c:v>60</c:v>
                </c:pt>
                <c:pt idx="4547">
                  <c:v>64</c:v>
                </c:pt>
                <c:pt idx="4548">
                  <c:v>69</c:v>
                </c:pt>
                <c:pt idx="4549">
                  <c:v>62</c:v>
                </c:pt>
                <c:pt idx="4550">
                  <c:v>68</c:v>
                </c:pt>
                <c:pt idx="4551">
                  <c:v>71</c:v>
                </c:pt>
                <c:pt idx="4552">
                  <c:v>74</c:v>
                </c:pt>
                <c:pt idx="4553">
                  <c:v>55</c:v>
                </c:pt>
                <c:pt idx="4554">
                  <c:v>59</c:v>
                </c:pt>
                <c:pt idx="4555">
                  <c:v>78</c:v>
                </c:pt>
                <c:pt idx="4556">
                  <c:v>55</c:v>
                </c:pt>
                <c:pt idx="4557">
                  <c:v>60</c:v>
                </c:pt>
                <c:pt idx="4558">
                  <c:v>61</c:v>
                </c:pt>
                <c:pt idx="4559">
                  <c:v>59</c:v>
                </c:pt>
                <c:pt idx="4560">
                  <c:v>60</c:v>
                </c:pt>
                <c:pt idx="4561">
                  <c:v>75</c:v>
                </c:pt>
                <c:pt idx="4562">
                  <c:v>71</c:v>
                </c:pt>
                <c:pt idx="4563">
                  <c:v>74</c:v>
                </c:pt>
                <c:pt idx="4564">
                  <c:v>72</c:v>
                </c:pt>
                <c:pt idx="4565">
                  <c:v>75</c:v>
                </c:pt>
                <c:pt idx="4566">
                  <c:v>82</c:v>
                </c:pt>
                <c:pt idx="4567">
                  <c:v>98</c:v>
                </c:pt>
                <c:pt idx="4568">
                  <c:v>73</c:v>
                </c:pt>
                <c:pt idx="4569">
                  <c:v>82</c:v>
                </c:pt>
                <c:pt idx="4570">
                  <c:v>78</c:v>
                </c:pt>
                <c:pt idx="4571">
                  <c:v>78</c:v>
                </c:pt>
                <c:pt idx="4572">
                  <c:v>77</c:v>
                </c:pt>
                <c:pt idx="4573">
                  <c:v>95</c:v>
                </c:pt>
                <c:pt idx="4574">
                  <c:v>80</c:v>
                </c:pt>
                <c:pt idx="4575">
                  <c:v>77</c:v>
                </c:pt>
                <c:pt idx="4576">
                  <c:v>73</c:v>
                </c:pt>
                <c:pt idx="4577">
                  <c:v>74</c:v>
                </c:pt>
                <c:pt idx="4578">
                  <c:v>71</c:v>
                </c:pt>
                <c:pt idx="4579">
                  <c:v>76</c:v>
                </c:pt>
                <c:pt idx="4580">
                  <c:v>64</c:v>
                </c:pt>
                <c:pt idx="4581">
                  <c:v>71</c:v>
                </c:pt>
                <c:pt idx="4582">
                  <c:v>63</c:v>
                </c:pt>
                <c:pt idx="4583">
                  <c:v>67</c:v>
                </c:pt>
                <c:pt idx="4584">
                  <c:v>72</c:v>
                </c:pt>
                <c:pt idx="4585">
                  <c:v>62</c:v>
                </c:pt>
                <c:pt idx="4586">
                  <c:v>58</c:v>
                </c:pt>
                <c:pt idx="4587">
                  <c:v>64</c:v>
                </c:pt>
                <c:pt idx="4588">
                  <c:v>56</c:v>
                </c:pt>
                <c:pt idx="4589">
                  <c:v>58</c:v>
                </c:pt>
                <c:pt idx="4590">
                  <c:v>69</c:v>
                </c:pt>
                <c:pt idx="4591">
                  <c:v>71</c:v>
                </c:pt>
                <c:pt idx="4592">
                  <c:v>54</c:v>
                </c:pt>
                <c:pt idx="4593">
                  <c:v>60</c:v>
                </c:pt>
                <c:pt idx="4594">
                  <c:v>54</c:v>
                </c:pt>
                <c:pt idx="4595">
                  <c:v>69</c:v>
                </c:pt>
                <c:pt idx="4596">
                  <c:v>85</c:v>
                </c:pt>
                <c:pt idx="4597">
                  <c:v>88</c:v>
                </c:pt>
                <c:pt idx="4598">
                  <c:v>78</c:v>
                </c:pt>
                <c:pt idx="4599">
                  <c:v>77</c:v>
                </c:pt>
                <c:pt idx="4600">
                  <c:v>73</c:v>
                </c:pt>
                <c:pt idx="4601">
                  <c:v>76</c:v>
                </c:pt>
                <c:pt idx="4602">
                  <c:v>82</c:v>
                </c:pt>
                <c:pt idx="4603">
                  <c:v>86</c:v>
                </c:pt>
                <c:pt idx="4604">
                  <c:v>44</c:v>
                </c:pt>
                <c:pt idx="4605">
                  <c:v>41</c:v>
                </c:pt>
                <c:pt idx="4606">
                  <c:v>34</c:v>
                </c:pt>
                <c:pt idx="4607">
                  <c:v>38</c:v>
                </c:pt>
                <c:pt idx="4608">
                  <c:v>50</c:v>
                </c:pt>
                <c:pt idx="4609">
                  <c:v>41</c:v>
                </c:pt>
                <c:pt idx="4610">
                  <c:v>43</c:v>
                </c:pt>
                <c:pt idx="4611">
                  <c:v>43</c:v>
                </c:pt>
                <c:pt idx="4612">
                  <c:v>32</c:v>
                </c:pt>
                <c:pt idx="4613">
                  <c:v>38</c:v>
                </c:pt>
                <c:pt idx="4614">
                  <c:v>53</c:v>
                </c:pt>
                <c:pt idx="4615">
                  <c:v>41</c:v>
                </c:pt>
                <c:pt idx="4616">
                  <c:v>41</c:v>
                </c:pt>
                <c:pt idx="4617">
                  <c:v>42</c:v>
                </c:pt>
                <c:pt idx="4618">
                  <c:v>32</c:v>
                </c:pt>
                <c:pt idx="4619">
                  <c:v>36</c:v>
                </c:pt>
                <c:pt idx="4620">
                  <c:v>53</c:v>
                </c:pt>
                <c:pt idx="4621">
                  <c:v>42</c:v>
                </c:pt>
                <c:pt idx="4622">
                  <c:v>42</c:v>
                </c:pt>
                <c:pt idx="4623">
                  <c:v>41</c:v>
                </c:pt>
                <c:pt idx="4624">
                  <c:v>32</c:v>
                </c:pt>
                <c:pt idx="4625">
                  <c:v>38</c:v>
                </c:pt>
                <c:pt idx="4626">
                  <c:v>52</c:v>
                </c:pt>
                <c:pt idx="4627">
                  <c:v>44</c:v>
                </c:pt>
                <c:pt idx="4628">
                  <c:v>52</c:v>
                </c:pt>
                <c:pt idx="4629">
                  <c:v>54</c:v>
                </c:pt>
                <c:pt idx="4630">
                  <c:v>47</c:v>
                </c:pt>
                <c:pt idx="4631">
                  <c:v>49</c:v>
                </c:pt>
                <c:pt idx="4632">
                  <c:v>58</c:v>
                </c:pt>
                <c:pt idx="4633">
                  <c:v>64</c:v>
                </c:pt>
                <c:pt idx="4634">
                  <c:v>55</c:v>
                </c:pt>
                <c:pt idx="4635">
                  <c:v>54</c:v>
                </c:pt>
                <c:pt idx="4636">
                  <c:v>49</c:v>
                </c:pt>
                <c:pt idx="4637">
                  <c:v>47</c:v>
                </c:pt>
                <c:pt idx="4638">
                  <c:v>62</c:v>
                </c:pt>
                <c:pt idx="4639">
                  <c:v>63</c:v>
                </c:pt>
                <c:pt idx="4640">
                  <c:v>60</c:v>
                </c:pt>
                <c:pt idx="4641">
                  <c:v>57</c:v>
                </c:pt>
                <c:pt idx="4642">
                  <c:v>50</c:v>
                </c:pt>
                <c:pt idx="4643">
                  <c:v>53</c:v>
                </c:pt>
                <c:pt idx="4644">
                  <c:v>61</c:v>
                </c:pt>
                <c:pt idx="4645">
                  <c:v>67</c:v>
                </c:pt>
                <c:pt idx="4646">
                  <c:v>60</c:v>
                </c:pt>
                <c:pt idx="4647">
                  <c:v>55</c:v>
                </c:pt>
                <c:pt idx="4648">
                  <c:v>53</c:v>
                </c:pt>
                <c:pt idx="4649">
                  <c:v>44</c:v>
                </c:pt>
                <c:pt idx="4650">
                  <c:v>52</c:v>
                </c:pt>
                <c:pt idx="4651">
                  <c:v>56</c:v>
                </c:pt>
                <c:pt idx="4652">
                  <c:v>53</c:v>
                </c:pt>
                <c:pt idx="4653">
                  <c:v>46</c:v>
                </c:pt>
                <c:pt idx="4654">
                  <c:v>41</c:v>
                </c:pt>
                <c:pt idx="4655">
                  <c:v>42</c:v>
                </c:pt>
                <c:pt idx="4656">
                  <c:v>50</c:v>
                </c:pt>
                <c:pt idx="4657">
                  <c:v>55</c:v>
                </c:pt>
                <c:pt idx="4658">
                  <c:v>56</c:v>
                </c:pt>
                <c:pt idx="4659">
                  <c:v>47</c:v>
                </c:pt>
                <c:pt idx="4660">
                  <c:v>47</c:v>
                </c:pt>
                <c:pt idx="4661">
                  <c:v>45</c:v>
                </c:pt>
                <c:pt idx="4662">
                  <c:v>57</c:v>
                </c:pt>
                <c:pt idx="4663">
                  <c:v>59</c:v>
                </c:pt>
                <c:pt idx="4664">
                  <c:v>56</c:v>
                </c:pt>
                <c:pt idx="4665">
                  <c:v>49</c:v>
                </c:pt>
                <c:pt idx="4666">
                  <c:v>46</c:v>
                </c:pt>
                <c:pt idx="4667">
                  <c:v>49</c:v>
                </c:pt>
                <c:pt idx="4668">
                  <c:v>64</c:v>
                </c:pt>
                <c:pt idx="4669">
                  <c:v>64</c:v>
                </c:pt>
                <c:pt idx="4670">
                  <c:v>63</c:v>
                </c:pt>
                <c:pt idx="4671">
                  <c:v>51</c:v>
                </c:pt>
                <c:pt idx="4672">
                  <c:v>52</c:v>
                </c:pt>
                <c:pt idx="4673">
                  <c:v>54</c:v>
                </c:pt>
                <c:pt idx="4674">
                  <c:v>60</c:v>
                </c:pt>
                <c:pt idx="4675">
                  <c:v>64</c:v>
                </c:pt>
                <c:pt idx="4676">
                  <c:v>33</c:v>
                </c:pt>
                <c:pt idx="4677">
                  <c:v>33</c:v>
                </c:pt>
                <c:pt idx="4678">
                  <c:v>24</c:v>
                </c:pt>
                <c:pt idx="4679">
                  <c:v>29</c:v>
                </c:pt>
                <c:pt idx="4680">
                  <c:v>43</c:v>
                </c:pt>
                <c:pt idx="4681">
                  <c:v>32</c:v>
                </c:pt>
                <c:pt idx="4682">
                  <c:v>32</c:v>
                </c:pt>
                <c:pt idx="4683">
                  <c:v>34</c:v>
                </c:pt>
                <c:pt idx="4684">
                  <c:v>25</c:v>
                </c:pt>
                <c:pt idx="4685">
                  <c:v>27</c:v>
                </c:pt>
                <c:pt idx="4686">
                  <c:v>41</c:v>
                </c:pt>
                <c:pt idx="4687">
                  <c:v>34</c:v>
                </c:pt>
                <c:pt idx="4688">
                  <c:v>39</c:v>
                </c:pt>
                <c:pt idx="4689">
                  <c:v>38</c:v>
                </c:pt>
                <c:pt idx="4690">
                  <c:v>29</c:v>
                </c:pt>
                <c:pt idx="4691">
                  <c:v>32</c:v>
                </c:pt>
                <c:pt idx="4692">
                  <c:v>47</c:v>
                </c:pt>
                <c:pt idx="4693">
                  <c:v>38</c:v>
                </c:pt>
                <c:pt idx="4694">
                  <c:v>36</c:v>
                </c:pt>
                <c:pt idx="4695">
                  <c:v>38</c:v>
                </c:pt>
                <c:pt idx="4696">
                  <c:v>29</c:v>
                </c:pt>
                <c:pt idx="4697">
                  <c:v>32</c:v>
                </c:pt>
                <c:pt idx="4698">
                  <c:v>47</c:v>
                </c:pt>
                <c:pt idx="4699">
                  <c:v>36</c:v>
                </c:pt>
                <c:pt idx="4700">
                  <c:v>48</c:v>
                </c:pt>
                <c:pt idx="4701">
                  <c:v>44</c:v>
                </c:pt>
                <c:pt idx="4702">
                  <c:v>37</c:v>
                </c:pt>
                <c:pt idx="4703">
                  <c:v>36</c:v>
                </c:pt>
                <c:pt idx="4704">
                  <c:v>50</c:v>
                </c:pt>
                <c:pt idx="4705">
                  <c:v>58</c:v>
                </c:pt>
                <c:pt idx="4706">
                  <c:v>44</c:v>
                </c:pt>
                <c:pt idx="4707">
                  <c:v>38</c:v>
                </c:pt>
                <c:pt idx="4708">
                  <c:v>33</c:v>
                </c:pt>
                <c:pt idx="4709">
                  <c:v>32</c:v>
                </c:pt>
                <c:pt idx="4710">
                  <c:v>49</c:v>
                </c:pt>
                <c:pt idx="4711">
                  <c:v>53</c:v>
                </c:pt>
                <c:pt idx="4712">
                  <c:v>49</c:v>
                </c:pt>
                <c:pt idx="4713">
                  <c:v>42</c:v>
                </c:pt>
                <c:pt idx="4714">
                  <c:v>36</c:v>
                </c:pt>
                <c:pt idx="4715">
                  <c:v>38</c:v>
                </c:pt>
                <c:pt idx="4716">
                  <c:v>49</c:v>
                </c:pt>
                <c:pt idx="4717">
                  <c:v>54</c:v>
                </c:pt>
                <c:pt idx="4718">
                  <c:v>47</c:v>
                </c:pt>
                <c:pt idx="4719">
                  <c:v>43</c:v>
                </c:pt>
                <c:pt idx="4720">
                  <c:v>37</c:v>
                </c:pt>
                <c:pt idx="4721">
                  <c:v>33</c:v>
                </c:pt>
                <c:pt idx="4722">
                  <c:v>42</c:v>
                </c:pt>
                <c:pt idx="4723">
                  <c:v>46</c:v>
                </c:pt>
                <c:pt idx="4724">
                  <c:v>43</c:v>
                </c:pt>
                <c:pt idx="4725">
                  <c:v>37</c:v>
                </c:pt>
                <c:pt idx="4726">
                  <c:v>24</c:v>
                </c:pt>
                <c:pt idx="4727">
                  <c:v>24</c:v>
                </c:pt>
                <c:pt idx="4728">
                  <c:v>32</c:v>
                </c:pt>
                <c:pt idx="4729">
                  <c:v>39</c:v>
                </c:pt>
                <c:pt idx="4730">
                  <c:v>41</c:v>
                </c:pt>
                <c:pt idx="4731">
                  <c:v>34</c:v>
                </c:pt>
                <c:pt idx="4732">
                  <c:v>32</c:v>
                </c:pt>
                <c:pt idx="4733">
                  <c:v>32</c:v>
                </c:pt>
                <c:pt idx="4734">
                  <c:v>41</c:v>
                </c:pt>
                <c:pt idx="4735">
                  <c:v>49</c:v>
                </c:pt>
                <c:pt idx="4736">
                  <c:v>46</c:v>
                </c:pt>
                <c:pt idx="4737">
                  <c:v>38</c:v>
                </c:pt>
                <c:pt idx="4738">
                  <c:v>36</c:v>
                </c:pt>
                <c:pt idx="4739">
                  <c:v>38</c:v>
                </c:pt>
                <c:pt idx="4740">
                  <c:v>52</c:v>
                </c:pt>
                <c:pt idx="4741">
                  <c:v>59</c:v>
                </c:pt>
                <c:pt idx="4742">
                  <c:v>50</c:v>
                </c:pt>
                <c:pt idx="4743">
                  <c:v>42</c:v>
                </c:pt>
                <c:pt idx="4744">
                  <c:v>44</c:v>
                </c:pt>
                <c:pt idx="4745">
                  <c:v>44</c:v>
                </c:pt>
                <c:pt idx="4746">
                  <c:v>54</c:v>
                </c:pt>
                <c:pt idx="4747">
                  <c:v>54</c:v>
                </c:pt>
                <c:pt idx="4748">
                  <c:v>32</c:v>
                </c:pt>
                <c:pt idx="4749">
                  <c:v>43</c:v>
                </c:pt>
                <c:pt idx="4750">
                  <c:v>41</c:v>
                </c:pt>
                <c:pt idx="4751">
                  <c:v>44</c:v>
                </c:pt>
                <c:pt idx="4752">
                  <c:v>47</c:v>
                </c:pt>
                <c:pt idx="4753">
                  <c:v>43</c:v>
                </c:pt>
                <c:pt idx="4754">
                  <c:v>34</c:v>
                </c:pt>
                <c:pt idx="4755">
                  <c:v>42</c:v>
                </c:pt>
                <c:pt idx="4756">
                  <c:v>43</c:v>
                </c:pt>
                <c:pt idx="4757">
                  <c:v>44</c:v>
                </c:pt>
                <c:pt idx="4758">
                  <c:v>48</c:v>
                </c:pt>
                <c:pt idx="4759">
                  <c:v>43</c:v>
                </c:pt>
                <c:pt idx="4760">
                  <c:v>32</c:v>
                </c:pt>
                <c:pt idx="4761">
                  <c:v>41</c:v>
                </c:pt>
                <c:pt idx="4762">
                  <c:v>42</c:v>
                </c:pt>
                <c:pt idx="4763">
                  <c:v>44</c:v>
                </c:pt>
                <c:pt idx="4764">
                  <c:v>48</c:v>
                </c:pt>
                <c:pt idx="4765">
                  <c:v>42</c:v>
                </c:pt>
                <c:pt idx="4766">
                  <c:v>44</c:v>
                </c:pt>
                <c:pt idx="4767">
                  <c:v>43</c:v>
                </c:pt>
                <c:pt idx="4768">
                  <c:v>44</c:v>
                </c:pt>
                <c:pt idx="4769">
                  <c:v>36</c:v>
                </c:pt>
                <c:pt idx="4770">
                  <c:v>44</c:v>
                </c:pt>
                <c:pt idx="4771">
                  <c:v>55</c:v>
                </c:pt>
                <c:pt idx="4772">
                  <c:v>39</c:v>
                </c:pt>
                <c:pt idx="4773">
                  <c:v>41</c:v>
                </c:pt>
                <c:pt idx="4774">
                  <c:v>44</c:v>
                </c:pt>
                <c:pt idx="4775">
                  <c:v>38</c:v>
                </c:pt>
                <c:pt idx="4776">
                  <c:v>41</c:v>
                </c:pt>
                <c:pt idx="4777">
                  <c:v>59</c:v>
                </c:pt>
                <c:pt idx="4778">
                  <c:v>36</c:v>
                </c:pt>
                <c:pt idx="4779">
                  <c:v>42</c:v>
                </c:pt>
                <c:pt idx="4780">
                  <c:v>44</c:v>
                </c:pt>
                <c:pt idx="4781">
                  <c:v>38</c:v>
                </c:pt>
                <c:pt idx="4782">
                  <c:v>41</c:v>
                </c:pt>
                <c:pt idx="4783">
                  <c:v>55</c:v>
                </c:pt>
                <c:pt idx="4784">
                  <c:v>37</c:v>
                </c:pt>
                <c:pt idx="4785">
                  <c:v>41</c:v>
                </c:pt>
                <c:pt idx="4786">
                  <c:v>44</c:v>
                </c:pt>
                <c:pt idx="4787">
                  <c:v>36</c:v>
                </c:pt>
                <c:pt idx="4788">
                  <c:v>42</c:v>
                </c:pt>
                <c:pt idx="4789">
                  <c:v>58</c:v>
                </c:pt>
                <c:pt idx="4790">
                  <c:v>42</c:v>
                </c:pt>
                <c:pt idx="4791">
                  <c:v>54</c:v>
                </c:pt>
                <c:pt idx="4792">
                  <c:v>49</c:v>
                </c:pt>
                <c:pt idx="4793">
                  <c:v>41</c:v>
                </c:pt>
                <c:pt idx="4794">
                  <c:v>52</c:v>
                </c:pt>
                <c:pt idx="4795">
                  <c:v>56</c:v>
                </c:pt>
                <c:pt idx="4796">
                  <c:v>41</c:v>
                </c:pt>
                <c:pt idx="4797">
                  <c:v>48</c:v>
                </c:pt>
                <c:pt idx="4798">
                  <c:v>42</c:v>
                </c:pt>
                <c:pt idx="4799">
                  <c:v>41</c:v>
                </c:pt>
                <c:pt idx="4800">
                  <c:v>50</c:v>
                </c:pt>
                <c:pt idx="4801">
                  <c:v>59</c:v>
                </c:pt>
                <c:pt idx="4802">
                  <c:v>44</c:v>
                </c:pt>
                <c:pt idx="4803">
                  <c:v>49</c:v>
                </c:pt>
                <c:pt idx="4804">
                  <c:v>41</c:v>
                </c:pt>
                <c:pt idx="4805">
                  <c:v>44</c:v>
                </c:pt>
                <c:pt idx="4806">
                  <c:v>54</c:v>
                </c:pt>
                <c:pt idx="4807">
                  <c:v>58</c:v>
                </c:pt>
                <c:pt idx="4808">
                  <c:v>38</c:v>
                </c:pt>
                <c:pt idx="4809">
                  <c:v>42</c:v>
                </c:pt>
                <c:pt idx="4810">
                  <c:v>37</c:v>
                </c:pt>
                <c:pt idx="4811">
                  <c:v>39</c:v>
                </c:pt>
                <c:pt idx="4812">
                  <c:v>51</c:v>
                </c:pt>
                <c:pt idx="4813">
                  <c:v>56</c:v>
                </c:pt>
                <c:pt idx="4814">
                  <c:v>41</c:v>
                </c:pt>
                <c:pt idx="4815">
                  <c:v>45</c:v>
                </c:pt>
                <c:pt idx="4816">
                  <c:v>42</c:v>
                </c:pt>
                <c:pt idx="4817">
                  <c:v>43</c:v>
                </c:pt>
                <c:pt idx="4818">
                  <c:v>53</c:v>
                </c:pt>
                <c:pt idx="4819">
                  <c:v>55</c:v>
                </c:pt>
                <c:pt idx="4820">
                  <c:v>18</c:v>
                </c:pt>
                <c:pt idx="4821">
                  <c:v>29</c:v>
                </c:pt>
                <c:pt idx="4822">
                  <c:v>27</c:v>
                </c:pt>
                <c:pt idx="4823">
                  <c:v>32</c:v>
                </c:pt>
                <c:pt idx="4824">
                  <c:v>39</c:v>
                </c:pt>
                <c:pt idx="4825">
                  <c:v>33</c:v>
                </c:pt>
                <c:pt idx="4826">
                  <c:v>24</c:v>
                </c:pt>
                <c:pt idx="4827">
                  <c:v>33</c:v>
                </c:pt>
                <c:pt idx="4828">
                  <c:v>32</c:v>
                </c:pt>
                <c:pt idx="4829">
                  <c:v>33</c:v>
                </c:pt>
                <c:pt idx="4830">
                  <c:v>37</c:v>
                </c:pt>
                <c:pt idx="4831">
                  <c:v>32</c:v>
                </c:pt>
                <c:pt idx="4832">
                  <c:v>27</c:v>
                </c:pt>
                <c:pt idx="4833">
                  <c:v>37</c:v>
                </c:pt>
                <c:pt idx="4834">
                  <c:v>28</c:v>
                </c:pt>
                <c:pt idx="4835">
                  <c:v>33</c:v>
                </c:pt>
                <c:pt idx="4836">
                  <c:v>39</c:v>
                </c:pt>
                <c:pt idx="4837">
                  <c:v>33</c:v>
                </c:pt>
                <c:pt idx="4838">
                  <c:v>19</c:v>
                </c:pt>
                <c:pt idx="4839">
                  <c:v>24</c:v>
                </c:pt>
                <c:pt idx="4840">
                  <c:v>19</c:v>
                </c:pt>
                <c:pt idx="4841">
                  <c:v>23</c:v>
                </c:pt>
                <c:pt idx="4842">
                  <c:v>28</c:v>
                </c:pt>
                <c:pt idx="4843">
                  <c:v>24</c:v>
                </c:pt>
                <c:pt idx="4844">
                  <c:v>14</c:v>
                </c:pt>
                <c:pt idx="4845">
                  <c:v>23</c:v>
                </c:pt>
                <c:pt idx="4846">
                  <c:v>19</c:v>
                </c:pt>
                <c:pt idx="4847">
                  <c:v>27</c:v>
                </c:pt>
                <c:pt idx="4848">
                  <c:v>41</c:v>
                </c:pt>
                <c:pt idx="4849">
                  <c:v>38</c:v>
                </c:pt>
                <c:pt idx="4850">
                  <c:v>36</c:v>
                </c:pt>
                <c:pt idx="4851">
                  <c:v>42</c:v>
                </c:pt>
                <c:pt idx="4852">
                  <c:v>36</c:v>
                </c:pt>
                <c:pt idx="4853">
                  <c:v>36</c:v>
                </c:pt>
                <c:pt idx="4854">
                  <c:v>43</c:v>
                </c:pt>
                <c:pt idx="4855">
                  <c:v>49</c:v>
                </c:pt>
                <c:pt idx="4856">
                  <c:v>36</c:v>
                </c:pt>
                <c:pt idx="4857">
                  <c:v>43</c:v>
                </c:pt>
                <c:pt idx="4858">
                  <c:v>36</c:v>
                </c:pt>
                <c:pt idx="4859">
                  <c:v>37</c:v>
                </c:pt>
                <c:pt idx="4860">
                  <c:v>43</c:v>
                </c:pt>
                <c:pt idx="4861">
                  <c:v>52</c:v>
                </c:pt>
                <c:pt idx="4862">
                  <c:v>41</c:v>
                </c:pt>
                <c:pt idx="4863">
                  <c:v>54</c:v>
                </c:pt>
                <c:pt idx="4864">
                  <c:v>46</c:v>
                </c:pt>
                <c:pt idx="4865">
                  <c:v>42</c:v>
                </c:pt>
                <c:pt idx="4866">
                  <c:v>49</c:v>
                </c:pt>
                <c:pt idx="4867">
                  <c:v>53</c:v>
                </c:pt>
                <c:pt idx="4868">
                  <c:v>49</c:v>
                </c:pt>
                <c:pt idx="4869">
                  <c:v>47</c:v>
                </c:pt>
                <c:pt idx="4870">
                  <c:v>54</c:v>
                </c:pt>
                <c:pt idx="4871">
                  <c:v>53</c:v>
                </c:pt>
                <c:pt idx="4872">
                  <c:v>47</c:v>
                </c:pt>
                <c:pt idx="4873">
                  <c:v>42</c:v>
                </c:pt>
                <c:pt idx="4874">
                  <c:v>33</c:v>
                </c:pt>
                <c:pt idx="4875">
                  <c:v>32</c:v>
                </c:pt>
                <c:pt idx="4876">
                  <c:v>36</c:v>
                </c:pt>
                <c:pt idx="4877">
                  <c:v>38</c:v>
                </c:pt>
                <c:pt idx="4878">
                  <c:v>32</c:v>
                </c:pt>
                <c:pt idx="4879">
                  <c:v>43</c:v>
                </c:pt>
                <c:pt idx="4880">
                  <c:v>29</c:v>
                </c:pt>
                <c:pt idx="4881">
                  <c:v>29</c:v>
                </c:pt>
                <c:pt idx="4882">
                  <c:v>50</c:v>
                </c:pt>
                <c:pt idx="4883">
                  <c:v>52</c:v>
                </c:pt>
                <c:pt idx="4884">
                  <c:v>51</c:v>
                </c:pt>
                <c:pt idx="4885">
                  <c:v>59</c:v>
                </c:pt>
                <c:pt idx="4886">
                  <c:v>53</c:v>
                </c:pt>
                <c:pt idx="4887">
                  <c:v>51</c:v>
                </c:pt>
                <c:pt idx="4888">
                  <c:v>54</c:v>
                </c:pt>
                <c:pt idx="4889">
                  <c:v>54</c:v>
                </c:pt>
                <c:pt idx="4890">
                  <c:v>50</c:v>
                </c:pt>
                <c:pt idx="4891">
                  <c:v>61</c:v>
                </c:pt>
                <c:pt idx="4892">
                  <c:v>32</c:v>
                </c:pt>
                <c:pt idx="4893">
                  <c:v>32</c:v>
                </c:pt>
                <c:pt idx="4894">
                  <c:v>24</c:v>
                </c:pt>
                <c:pt idx="4895">
                  <c:v>27</c:v>
                </c:pt>
                <c:pt idx="4896">
                  <c:v>43</c:v>
                </c:pt>
                <c:pt idx="4897">
                  <c:v>32</c:v>
                </c:pt>
                <c:pt idx="4898">
                  <c:v>32</c:v>
                </c:pt>
                <c:pt idx="4899">
                  <c:v>33</c:v>
                </c:pt>
                <c:pt idx="4900">
                  <c:v>23</c:v>
                </c:pt>
                <c:pt idx="4901">
                  <c:v>29</c:v>
                </c:pt>
                <c:pt idx="4902">
                  <c:v>41</c:v>
                </c:pt>
                <c:pt idx="4903">
                  <c:v>32</c:v>
                </c:pt>
                <c:pt idx="4904">
                  <c:v>38</c:v>
                </c:pt>
                <c:pt idx="4905">
                  <c:v>39</c:v>
                </c:pt>
                <c:pt idx="4906">
                  <c:v>29</c:v>
                </c:pt>
                <c:pt idx="4907">
                  <c:v>33</c:v>
                </c:pt>
                <c:pt idx="4908">
                  <c:v>45</c:v>
                </c:pt>
                <c:pt idx="4909">
                  <c:v>37</c:v>
                </c:pt>
                <c:pt idx="4910">
                  <c:v>38</c:v>
                </c:pt>
                <c:pt idx="4911">
                  <c:v>32</c:v>
                </c:pt>
                <c:pt idx="4912">
                  <c:v>23</c:v>
                </c:pt>
                <c:pt idx="4913">
                  <c:v>27</c:v>
                </c:pt>
                <c:pt idx="4914">
                  <c:v>42</c:v>
                </c:pt>
                <c:pt idx="4915">
                  <c:v>34</c:v>
                </c:pt>
                <c:pt idx="4916">
                  <c:v>44</c:v>
                </c:pt>
                <c:pt idx="4917">
                  <c:v>38</c:v>
                </c:pt>
                <c:pt idx="4918">
                  <c:v>32</c:v>
                </c:pt>
                <c:pt idx="4919">
                  <c:v>34</c:v>
                </c:pt>
                <c:pt idx="4920">
                  <c:v>46</c:v>
                </c:pt>
                <c:pt idx="4921">
                  <c:v>51</c:v>
                </c:pt>
                <c:pt idx="4922">
                  <c:v>36</c:v>
                </c:pt>
                <c:pt idx="4923">
                  <c:v>32</c:v>
                </c:pt>
                <c:pt idx="4924">
                  <c:v>27</c:v>
                </c:pt>
                <c:pt idx="4925">
                  <c:v>27</c:v>
                </c:pt>
                <c:pt idx="4926">
                  <c:v>42</c:v>
                </c:pt>
                <c:pt idx="4927">
                  <c:v>49</c:v>
                </c:pt>
                <c:pt idx="4928">
                  <c:v>43</c:v>
                </c:pt>
                <c:pt idx="4929">
                  <c:v>37</c:v>
                </c:pt>
                <c:pt idx="4930">
                  <c:v>34</c:v>
                </c:pt>
                <c:pt idx="4931">
                  <c:v>33</c:v>
                </c:pt>
                <c:pt idx="4932">
                  <c:v>41</c:v>
                </c:pt>
                <c:pt idx="4933">
                  <c:v>49</c:v>
                </c:pt>
                <c:pt idx="4934">
                  <c:v>41</c:v>
                </c:pt>
                <c:pt idx="4935">
                  <c:v>42</c:v>
                </c:pt>
                <c:pt idx="4936">
                  <c:v>36</c:v>
                </c:pt>
                <c:pt idx="4937">
                  <c:v>29</c:v>
                </c:pt>
                <c:pt idx="4938">
                  <c:v>37</c:v>
                </c:pt>
                <c:pt idx="4939">
                  <c:v>44</c:v>
                </c:pt>
                <c:pt idx="4940">
                  <c:v>38</c:v>
                </c:pt>
                <c:pt idx="4941">
                  <c:v>33</c:v>
                </c:pt>
                <c:pt idx="4942">
                  <c:v>18</c:v>
                </c:pt>
                <c:pt idx="4943">
                  <c:v>19</c:v>
                </c:pt>
                <c:pt idx="4944">
                  <c:v>29</c:v>
                </c:pt>
                <c:pt idx="4945">
                  <c:v>34</c:v>
                </c:pt>
                <c:pt idx="4946">
                  <c:v>36</c:v>
                </c:pt>
                <c:pt idx="4947">
                  <c:v>29</c:v>
                </c:pt>
                <c:pt idx="4948">
                  <c:v>29</c:v>
                </c:pt>
                <c:pt idx="4949">
                  <c:v>29</c:v>
                </c:pt>
                <c:pt idx="4950">
                  <c:v>37</c:v>
                </c:pt>
                <c:pt idx="4951">
                  <c:v>44</c:v>
                </c:pt>
                <c:pt idx="4952">
                  <c:v>37</c:v>
                </c:pt>
                <c:pt idx="4953">
                  <c:v>29</c:v>
                </c:pt>
                <c:pt idx="4954">
                  <c:v>29</c:v>
                </c:pt>
                <c:pt idx="4955">
                  <c:v>27</c:v>
                </c:pt>
                <c:pt idx="4956">
                  <c:v>48</c:v>
                </c:pt>
                <c:pt idx="4957">
                  <c:v>53</c:v>
                </c:pt>
                <c:pt idx="4958">
                  <c:v>49</c:v>
                </c:pt>
                <c:pt idx="4959">
                  <c:v>36</c:v>
                </c:pt>
                <c:pt idx="4960">
                  <c:v>39</c:v>
                </c:pt>
                <c:pt idx="4961">
                  <c:v>38</c:v>
                </c:pt>
                <c:pt idx="4962">
                  <c:v>45</c:v>
                </c:pt>
                <c:pt idx="4963">
                  <c:v>54</c:v>
                </c:pt>
                <c:pt idx="4964">
                  <c:v>19</c:v>
                </c:pt>
                <c:pt idx="4965">
                  <c:v>29</c:v>
                </c:pt>
                <c:pt idx="4966">
                  <c:v>28</c:v>
                </c:pt>
                <c:pt idx="4967">
                  <c:v>33</c:v>
                </c:pt>
                <c:pt idx="4968">
                  <c:v>37</c:v>
                </c:pt>
                <c:pt idx="4969">
                  <c:v>32</c:v>
                </c:pt>
                <c:pt idx="4970">
                  <c:v>24</c:v>
                </c:pt>
                <c:pt idx="4971">
                  <c:v>33</c:v>
                </c:pt>
                <c:pt idx="4972">
                  <c:v>32</c:v>
                </c:pt>
                <c:pt idx="4973">
                  <c:v>32</c:v>
                </c:pt>
                <c:pt idx="4974">
                  <c:v>38</c:v>
                </c:pt>
                <c:pt idx="4975">
                  <c:v>33</c:v>
                </c:pt>
                <c:pt idx="4976">
                  <c:v>28</c:v>
                </c:pt>
                <c:pt idx="4977">
                  <c:v>36</c:v>
                </c:pt>
                <c:pt idx="4978">
                  <c:v>27</c:v>
                </c:pt>
                <c:pt idx="4979">
                  <c:v>33</c:v>
                </c:pt>
                <c:pt idx="4980">
                  <c:v>37</c:v>
                </c:pt>
                <c:pt idx="4981">
                  <c:v>34</c:v>
                </c:pt>
                <c:pt idx="4982">
                  <c:v>19</c:v>
                </c:pt>
                <c:pt idx="4983">
                  <c:v>19</c:v>
                </c:pt>
                <c:pt idx="4984">
                  <c:v>14</c:v>
                </c:pt>
                <c:pt idx="4985">
                  <c:v>18</c:v>
                </c:pt>
                <c:pt idx="4986">
                  <c:v>23</c:v>
                </c:pt>
                <c:pt idx="4987">
                  <c:v>20</c:v>
                </c:pt>
                <c:pt idx="4988">
                  <c:v>9</c:v>
                </c:pt>
                <c:pt idx="4989">
                  <c:v>19</c:v>
                </c:pt>
                <c:pt idx="4990">
                  <c:v>15</c:v>
                </c:pt>
                <c:pt idx="4991">
                  <c:v>34</c:v>
                </c:pt>
                <c:pt idx="4992">
                  <c:v>49</c:v>
                </c:pt>
                <c:pt idx="4993">
                  <c:v>43</c:v>
                </c:pt>
                <c:pt idx="4994">
                  <c:v>43</c:v>
                </c:pt>
                <c:pt idx="4995">
                  <c:v>49</c:v>
                </c:pt>
                <c:pt idx="4996">
                  <c:v>44</c:v>
                </c:pt>
                <c:pt idx="4997">
                  <c:v>41</c:v>
                </c:pt>
                <c:pt idx="4998">
                  <c:v>49</c:v>
                </c:pt>
                <c:pt idx="4999">
                  <c:v>50</c:v>
                </c:pt>
                <c:pt idx="5000">
                  <c:v>44</c:v>
                </c:pt>
                <c:pt idx="5001">
                  <c:v>49</c:v>
                </c:pt>
                <c:pt idx="5002">
                  <c:v>41</c:v>
                </c:pt>
                <c:pt idx="5003">
                  <c:v>44</c:v>
                </c:pt>
                <c:pt idx="5004">
                  <c:v>45</c:v>
                </c:pt>
                <c:pt idx="5005">
                  <c:v>56</c:v>
                </c:pt>
                <c:pt idx="5006">
                  <c:v>38</c:v>
                </c:pt>
                <c:pt idx="5007">
                  <c:v>52</c:v>
                </c:pt>
                <c:pt idx="5008">
                  <c:v>51</c:v>
                </c:pt>
                <c:pt idx="5009">
                  <c:v>46</c:v>
                </c:pt>
                <c:pt idx="5010">
                  <c:v>50</c:v>
                </c:pt>
                <c:pt idx="5011">
                  <c:v>59</c:v>
                </c:pt>
                <c:pt idx="5012">
                  <c:v>51</c:v>
                </c:pt>
                <c:pt idx="5013">
                  <c:v>50</c:v>
                </c:pt>
                <c:pt idx="5014">
                  <c:v>59</c:v>
                </c:pt>
                <c:pt idx="5015">
                  <c:v>58</c:v>
                </c:pt>
                <c:pt idx="5016">
                  <c:v>41</c:v>
                </c:pt>
                <c:pt idx="5017">
                  <c:v>37</c:v>
                </c:pt>
                <c:pt idx="5018">
                  <c:v>29</c:v>
                </c:pt>
                <c:pt idx="5019">
                  <c:v>29</c:v>
                </c:pt>
                <c:pt idx="5020">
                  <c:v>32</c:v>
                </c:pt>
                <c:pt idx="5021">
                  <c:v>32</c:v>
                </c:pt>
                <c:pt idx="5022">
                  <c:v>29</c:v>
                </c:pt>
                <c:pt idx="5023">
                  <c:v>36</c:v>
                </c:pt>
                <c:pt idx="5024">
                  <c:v>18</c:v>
                </c:pt>
                <c:pt idx="5025">
                  <c:v>19</c:v>
                </c:pt>
                <c:pt idx="5026">
                  <c:v>43</c:v>
                </c:pt>
                <c:pt idx="5027">
                  <c:v>44</c:v>
                </c:pt>
                <c:pt idx="5028">
                  <c:v>48</c:v>
                </c:pt>
                <c:pt idx="5029">
                  <c:v>56</c:v>
                </c:pt>
                <c:pt idx="5030">
                  <c:v>56</c:v>
                </c:pt>
                <c:pt idx="5031">
                  <c:v>58</c:v>
                </c:pt>
                <c:pt idx="5032">
                  <c:v>64</c:v>
                </c:pt>
                <c:pt idx="5033">
                  <c:v>63</c:v>
                </c:pt>
                <c:pt idx="5034">
                  <c:v>58</c:v>
                </c:pt>
                <c:pt idx="5035">
                  <c:v>68</c:v>
                </c:pt>
                <c:pt idx="5036">
                  <c:v>38</c:v>
                </c:pt>
                <c:pt idx="5037">
                  <c:v>38</c:v>
                </c:pt>
                <c:pt idx="5038">
                  <c:v>28</c:v>
                </c:pt>
                <c:pt idx="5039">
                  <c:v>34</c:v>
                </c:pt>
                <c:pt idx="5040">
                  <c:v>47</c:v>
                </c:pt>
                <c:pt idx="5041">
                  <c:v>38</c:v>
                </c:pt>
                <c:pt idx="5042">
                  <c:v>38</c:v>
                </c:pt>
                <c:pt idx="5043">
                  <c:v>38</c:v>
                </c:pt>
                <c:pt idx="5044">
                  <c:v>29</c:v>
                </c:pt>
                <c:pt idx="5045">
                  <c:v>34</c:v>
                </c:pt>
                <c:pt idx="5046">
                  <c:v>46</c:v>
                </c:pt>
                <c:pt idx="5047">
                  <c:v>37</c:v>
                </c:pt>
                <c:pt idx="5048">
                  <c:v>39</c:v>
                </c:pt>
                <c:pt idx="5049">
                  <c:v>39</c:v>
                </c:pt>
                <c:pt idx="5050">
                  <c:v>27</c:v>
                </c:pt>
                <c:pt idx="5051">
                  <c:v>32</c:v>
                </c:pt>
                <c:pt idx="5052">
                  <c:v>49</c:v>
                </c:pt>
                <c:pt idx="5053">
                  <c:v>36</c:v>
                </c:pt>
                <c:pt idx="5054">
                  <c:v>37</c:v>
                </c:pt>
                <c:pt idx="5055">
                  <c:v>37</c:v>
                </c:pt>
                <c:pt idx="5056">
                  <c:v>27</c:v>
                </c:pt>
                <c:pt idx="5057">
                  <c:v>33</c:v>
                </c:pt>
                <c:pt idx="5058">
                  <c:v>47</c:v>
                </c:pt>
                <c:pt idx="5059">
                  <c:v>39</c:v>
                </c:pt>
                <c:pt idx="5060">
                  <c:v>52</c:v>
                </c:pt>
                <c:pt idx="5061">
                  <c:v>48</c:v>
                </c:pt>
                <c:pt idx="5062">
                  <c:v>42</c:v>
                </c:pt>
                <c:pt idx="5063">
                  <c:v>41</c:v>
                </c:pt>
                <c:pt idx="5064">
                  <c:v>51</c:v>
                </c:pt>
                <c:pt idx="5065">
                  <c:v>56</c:v>
                </c:pt>
                <c:pt idx="5066">
                  <c:v>54</c:v>
                </c:pt>
                <c:pt idx="5067">
                  <c:v>48</c:v>
                </c:pt>
                <c:pt idx="5068">
                  <c:v>42</c:v>
                </c:pt>
                <c:pt idx="5069">
                  <c:v>41</c:v>
                </c:pt>
                <c:pt idx="5070">
                  <c:v>50</c:v>
                </c:pt>
                <c:pt idx="5071">
                  <c:v>56</c:v>
                </c:pt>
                <c:pt idx="5072">
                  <c:v>51</c:v>
                </c:pt>
                <c:pt idx="5073">
                  <c:v>46</c:v>
                </c:pt>
                <c:pt idx="5074">
                  <c:v>43</c:v>
                </c:pt>
                <c:pt idx="5075">
                  <c:v>43</c:v>
                </c:pt>
                <c:pt idx="5076">
                  <c:v>53</c:v>
                </c:pt>
                <c:pt idx="5077">
                  <c:v>58</c:v>
                </c:pt>
                <c:pt idx="5078">
                  <c:v>50</c:v>
                </c:pt>
                <c:pt idx="5079">
                  <c:v>49</c:v>
                </c:pt>
                <c:pt idx="5080">
                  <c:v>41</c:v>
                </c:pt>
                <c:pt idx="5081">
                  <c:v>41</c:v>
                </c:pt>
                <c:pt idx="5082">
                  <c:v>54</c:v>
                </c:pt>
                <c:pt idx="5083">
                  <c:v>54</c:v>
                </c:pt>
                <c:pt idx="5084">
                  <c:v>53</c:v>
                </c:pt>
                <c:pt idx="5085">
                  <c:v>46</c:v>
                </c:pt>
                <c:pt idx="5086">
                  <c:v>41</c:v>
                </c:pt>
                <c:pt idx="5087">
                  <c:v>42</c:v>
                </c:pt>
                <c:pt idx="5088">
                  <c:v>52</c:v>
                </c:pt>
                <c:pt idx="5089">
                  <c:v>57</c:v>
                </c:pt>
                <c:pt idx="5090">
                  <c:v>55</c:v>
                </c:pt>
                <c:pt idx="5091">
                  <c:v>54</c:v>
                </c:pt>
                <c:pt idx="5092">
                  <c:v>52</c:v>
                </c:pt>
                <c:pt idx="5093">
                  <c:v>50</c:v>
                </c:pt>
                <c:pt idx="5094">
                  <c:v>61</c:v>
                </c:pt>
                <c:pt idx="5095">
                  <c:v>68</c:v>
                </c:pt>
                <c:pt idx="5096">
                  <c:v>62</c:v>
                </c:pt>
                <c:pt idx="5097">
                  <c:v>52</c:v>
                </c:pt>
                <c:pt idx="5098">
                  <c:v>52</c:v>
                </c:pt>
                <c:pt idx="5099">
                  <c:v>54</c:v>
                </c:pt>
                <c:pt idx="5100">
                  <c:v>60</c:v>
                </c:pt>
                <c:pt idx="5101">
                  <c:v>67</c:v>
                </c:pt>
                <c:pt idx="5102">
                  <c:v>62</c:v>
                </c:pt>
                <c:pt idx="5103">
                  <c:v>53</c:v>
                </c:pt>
                <c:pt idx="5104">
                  <c:v>52</c:v>
                </c:pt>
                <c:pt idx="5105">
                  <c:v>52</c:v>
                </c:pt>
                <c:pt idx="5106">
                  <c:v>60</c:v>
                </c:pt>
                <c:pt idx="5107">
                  <c:v>69</c:v>
                </c:pt>
                <c:pt idx="5108">
                  <c:v>33</c:v>
                </c:pt>
                <c:pt idx="5109">
                  <c:v>41</c:v>
                </c:pt>
                <c:pt idx="5110">
                  <c:v>43</c:v>
                </c:pt>
                <c:pt idx="5111">
                  <c:v>43</c:v>
                </c:pt>
                <c:pt idx="5112">
                  <c:v>52</c:v>
                </c:pt>
                <c:pt idx="5113">
                  <c:v>51</c:v>
                </c:pt>
                <c:pt idx="5114">
                  <c:v>53</c:v>
                </c:pt>
                <c:pt idx="5115">
                  <c:v>43</c:v>
                </c:pt>
                <c:pt idx="5116">
                  <c:v>49</c:v>
                </c:pt>
                <c:pt idx="5117">
                  <c:v>60</c:v>
                </c:pt>
                <c:pt idx="5118">
                  <c:v>52</c:v>
                </c:pt>
                <c:pt idx="5119">
                  <c:v>53</c:v>
                </c:pt>
                <c:pt idx="5120">
                  <c:v>52</c:v>
                </c:pt>
                <c:pt idx="5121">
                  <c:v>41</c:v>
                </c:pt>
                <c:pt idx="5122">
                  <c:v>49</c:v>
                </c:pt>
                <c:pt idx="5123">
                  <c:v>64</c:v>
                </c:pt>
                <c:pt idx="5124">
                  <c:v>53</c:v>
                </c:pt>
                <c:pt idx="5125">
                  <c:v>54</c:v>
                </c:pt>
                <c:pt idx="5126">
                  <c:v>50</c:v>
                </c:pt>
                <c:pt idx="5127">
                  <c:v>44</c:v>
                </c:pt>
                <c:pt idx="5128">
                  <c:v>47</c:v>
                </c:pt>
                <c:pt idx="5129">
                  <c:v>56</c:v>
                </c:pt>
                <c:pt idx="5130">
                  <c:v>49</c:v>
                </c:pt>
                <c:pt idx="5131">
                  <c:v>59</c:v>
                </c:pt>
                <c:pt idx="5132">
                  <c:v>56</c:v>
                </c:pt>
                <c:pt idx="5133">
                  <c:v>53</c:v>
                </c:pt>
                <c:pt idx="5134">
                  <c:v>51</c:v>
                </c:pt>
                <c:pt idx="5135">
                  <c:v>62</c:v>
                </c:pt>
                <c:pt idx="5136">
                  <c:v>67</c:v>
                </c:pt>
                <c:pt idx="5137">
                  <c:v>59</c:v>
                </c:pt>
                <c:pt idx="5138">
                  <c:v>55</c:v>
                </c:pt>
                <c:pt idx="5139">
                  <c:v>53</c:v>
                </c:pt>
                <c:pt idx="5140">
                  <c:v>53</c:v>
                </c:pt>
                <c:pt idx="5141">
                  <c:v>60</c:v>
                </c:pt>
                <c:pt idx="5142">
                  <c:v>67</c:v>
                </c:pt>
                <c:pt idx="5143">
                  <c:v>63</c:v>
                </c:pt>
                <c:pt idx="5144">
                  <c:v>59</c:v>
                </c:pt>
                <c:pt idx="5145">
                  <c:v>53</c:v>
                </c:pt>
                <c:pt idx="5146">
                  <c:v>51</c:v>
                </c:pt>
                <c:pt idx="5147">
                  <c:v>61</c:v>
                </c:pt>
                <c:pt idx="5148">
                  <c:v>67</c:v>
                </c:pt>
                <c:pt idx="5149">
                  <c:v>59</c:v>
                </c:pt>
                <c:pt idx="5150">
                  <c:v>56</c:v>
                </c:pt>
                <c:pt idx="5151">
                  <c:v>54</c:v>
                </c:pt>
                <c:pt idx="5152">
                  <c:v>53</c:v>
                </c:pt>
                <c:pt idx="5153">
                  <c:v>62</c:v>
                </c:pt>
                <c:pt idx="5154">
                  <c:v>67</c:v>
                </c:pt>
                <c:pt idx="5155">
                  <c:v>64</c:v>
                </c:pt>
                <c:pt idx="5156">
                  <c:v>55</c:v>
                </c:pt>
                <c:pt idx="5157">
                  <c:v>50</c:v>
                </c:pt>
                <c:pt idx="5158">
                  <c:v>50</c:v>
                </c:pt>
                <c:pt idx="5159">
                  <c:v>62</c:v>
                </c:pt>
                <c:pt idx="5160">
                  <c:v>64</c:v>
                </c:pt>
                <c:pt idx="5161">
                  <c:v>68</c:v>
                </c:pt>
                <c:pt idx="5162">
                  <c:v>60</c:v>
                </c:pt>
                <c:pt idx="5163">
                  <c:v>59</c:v>
                </c:pt>
                <c:pt idx="5164">
                  <c:v>59</c:v>
                </c:pt>
                <c:pt idx="5165">
                  <c:v>71</c:v>
                </c:pt>
                <c:pt idx="5166">
                  <c:v>73</c:v>
                </c:pt>
                <c:pt idx="5167">
                  <c:v>68</c:v>
                </c:pt>
                <c:pt idx="5168">
                  <c:v>59</c:v>
                </c:pt>
                <c:pt idx="5169">
                  <c:v>59</c:v>
                </c:pt>
                <c:pt idx="5170">
                  <c:v>62</c:v>
                </c:pt>
                <c:pt idx="5171">
                  <c:v>69</c:v>
                </c:pt>
                <c:pt idx="5172">
                  <c:v>74</c:v>
                </c:pt>
                <c:pt idx="5173">
                  <c:v>69</c:v>
                </c:pt>
                <c:pt idx="5174">
                  <c:v>60</c:v>
                </c:pt>
                <c:pt idx="5175">
                  <c:v>33</c:v>
                </c:pt>
                <c:pt idx="5176">
                  <c:v>43</c:v>
                </c:pt>
                <c:pt idx="5177">
                  <c:v>41</c:v>
                </c:pt>
                <c:pt idx="5178">
                  <c:v>43</c:v>
                </c:pt>
                <c:pt idx="5179">
                  <c:v>46</c:v>
                </c:pt>
                <c:pt idx="5180">
                  <c:v>42</c:v>
                </c:pt>
                <c:pt idx="5181">
                  <c:v>33</c:v>
                </c:pt>
                <c:pt idx="5182">
                  <c:v>42</c:v>
                </c:pt>
                <c:pt idx="5183">
                  <c:v>44</c:v>
                </c:pt>
                <c:pt idx="5184">
                  <c:v>41</c:v>
                </c:pt>
                <c:pt idx="5185">
                  <c:v>47</c:v>
                </c:pt>
                <c:pt idx="5186">
                  <c:v>44</c:v>
                </c:pt>
                <c:pt idx="5187">
                  <c:v>44</c:v>
                </c:pt>
                <c:pt idx="5188">
                  <c:v>54</c:v>
                </c:pt>
                <c:pt idx="5189">
                  <c:v>57</c:v>
                </c:pt>
                <c:pt idx="5190">
                  <c:v>52</c:v>
                </c:pt>
                <c:pt idx="5191">
                  <c:v>55</c:v>
                </c:pt>
                <c:pt idx="5192">
                  <c:v>50</c:v>
                </c:pt>
                <c:pt idx="5193">
                  <c:v>59</c:v>
                </c:pt>
                <c:pt idx="5194">
                  <c:v>61</c:v>
                </c:pt>
                <c:pt idx="5195">
                  <c:v>60</c:v>
                </c:pt>
                <c:pt idx="5196">
                  <c:v>48</c:v>
                </c:pt>
                <c:pt idx="5197">
                  <c:v>52</c:v>
                </c:pt>
                <c:pt idx="5198">
                  <c:v>66</c:v>
                </c:pt>
                <c:pt idx="5199">
                  <c:v>51</c:v>
                </c:pt>
                <c:pt idx="5200">
                  <c:v>58</c:v>
                </c:pt>
                <c:pt idx="5201">
                  <c:v>56</c:v>
                </c:pt>
                <c:pt idx="5202">
                  <c:v>52</c:v>
                </c:pt>
                <c:pt idx="5203">
                  <c:v>55</c:v>
                </c:pt>
                <c:pt idx="5204">
                  <c:v>69</c:v>
                </c:pt>
                <c:pt idx="5205">
                  <c:v>67</c:v>
                </c:pt>
                <c:pt idx="5206">
                  <c:v>72</c:v>
                </c:pt>
                <c:pt idx="5207">
                  <c:v>71</c:v>
                </c:pt>
                <c:pt idx="5208">
                  <c:v>74</c:v>
                </c:pt>
                <c:pt idx="5209">
                  <c:v>83</c:v>
                </c:pt>
                <c:pt idx="5210">
                  <c:v>97</c:v>
                </c:pt>
                <c:pt idx="5211">
                  <c:v>74</c:v>
                </c:pt>
                <c:pt idx="5212">
                  <c:v>81</c:v>
                </c:pt>
                <c:pt idx="5213">
                  <c:v>79</c:v>
                </c:pt>
                <c:pt idx="5214">
                  <c:v>73</c:v>
                </c:pt>
                <c:pt idx="5215">
                  <c:v>80</c:v>
                </c:pt>
                <c:pt idx="5216">
                  <c:v>96</c:v>
                </c:pt>
                <c:pt idx="5217">
                  <c:v>79</c:v>
                </c:pt>
                <c:pt idx="5218">
                  <c:v>71</c:v>
                </c:pt>
                <c:pt idx="5219">
                  <c:v>64</c:v>
                </c:pt>
                <c:pt idx="5220">
                  <c:v>67</c:v>
                </c:pt>
                <c:pt idx="5221">
                  <c:v>69</c:v>
                </c:pt>
                <c:pt idx="5222">
                  <c:v>72</c:v>
                </c:pt>
                <c:pt idx="5223">
                  <c:v>62</c:v>
                </c:pt>
                <c:pt idx="5224">
                  <c:v>69</c:v>
                </c:pt>
                <c:pt idx="5225">
                  <c:v>64</c:v>
                </c:pt>
                <c:pt idx="5226">
                  <c:v>62</c:v>
                </c:pt>
                <c:pt idx="5227">
                  <c:v>71</c:v>
                </c:pt>
                <c:pt idx="5228">
                  <c:v>56</c:v>
                </c:pt>
                <c:pt idx="5229">
                  <c:v>52</c:v>
                </c:pt>
                <c:pt idx="5230">
                  <c:v>61</c:v>
                </c:pt>
                <c:pt idx="5231">
                  <c:v>56</c:v>
                </c:pt>
                <c:pt idx="5232">
                  <c:v>50</c:v>
                </c:pt>
                <c:pt idx="5233">
                  <c:v>63</c:v>
                </c:pt>
                <c:pt idx="5234">
                  <c:v>64</c:v>
                </c:pt>
                <c:pt idx="5235">
                  <c:v>51</c:v>
                </c:pt>
                <c:pt idx="5236">
                  <c:v>56</c:v>
                </c:pt>
                <c:pt idx="5237">
                  <c:v>50</c:v>
                </c:pt>
                <c:pt idx="5238">
                  <c:v>60</c:v>
                </c:pt>
                <c:pt idx="5239">
                  <c:v>83</c:v>
                </c:pt>
                <c:pt idx="5240">
                  <c:v>82</c:v>
                </c:pt>
                <c:pt idx="5241">
                  <c:v>68</c:v>
                </c:pt>
                <c:pt idx="5242">
                  <c:v>77</c:v>
                </c:pt>
                <c:pt idx="5243">
                  <c:v>74</c:v>
                </c:pt>
                <c:pt idx="5244">
                  <c:v>73</c:v>
                </c:pt>
                <c:pt idx="5245">
                  <c:v>84</c:v>
                </c:pt>
                <c:pt idx="5246">
                  <c:v>89</c:v>
                </c:pt>
                <c:pt idx="5247">
                  <c:v>38</c:v>
                </c:pt>
                <c:pt idx="5248">
                  <c:v>48</c:v>
                </c:pt>
                <c:pt idx="5249">
                  <c:v>45</c:v>
                </c:pt>
                <c:pt idx="5250">
                  <c:v>47</c:v>
                </c:pt>
                <c:pt idx="5251">
                  <c:v>54</c:v>
                </c:pt>
                <c:pt idx="5252">
                  <c:v>49</c:v>
                </c:pt>
                <c:pt idx="5253">
                  <c:v>36</c:v>
                </c:pt>
                <c:pt idx="5254">
                  <c:v>49</c:v>
                </c:pt>
                <c:pt idx="5255">
                  <c:v>49</c:v>
                </c:pt>
                <c:pt idx="5256">
                  <c:v>45</c:v>
                </c:pt>
                <c:pt idx="5257">
                  <c:v>52</c:v>
                </c:pt>
                <c:pt idx="5258">
                  <c:v>47</c:v>
                </c:pt>
                <c:pt idx="5259">
                  <c:v>46</c:v>
                </c:pt>
                <c:pt idx="5260">
                  <c:v>58</c:v>
                </c:pt>
                <c:pt idx="5261">
                  <c:v>59</c:v>
                </c:pt>
                <c:pt idx="5262">
                  <c:v>58</c:v>
                </c:pt>
                <c:pt idx="5263">
                  <c:v>61</c:v>
                </c:pt>
                <c:pt idx="5264">
                  <c:v>54</c:v>
                </c:pt>
                <c:pt idx="5265">
                  <c:v>62</c:v>
                </c:pt>
                <c:pt idx="5266">
                  <c:v>66</c:v>
                </c:pt>
                <c:pt idx="5267">
                  <c:v>66</c:v>
                </c:pt>
                <c:pt idx="5268">
                  <c:v>52</c:v>
                </c:pt>
                <c:pt idx="5269">
                  <c:v>59</c:v>
                </c:pt>
                <c:pt idx="5270">
                  <c:v>72</c:v>
                </c:pt>
                <c:pt idx="5271">
                  <c:v>58</c:v>
                </c:pt>
                <c:pt idx="5272">
                  <c:v>60</c:v>
                </c:pt>
                <c:pt idx="5273">
                  <c:v>59</c:v>
                </c:pt>
                <c:pt idx="5274">
                  <c:v>59</c:v>
                </c:pt>
                <c:pt idx="5275">
                  <c:v>52</c:v>
                </c:pt>
                <c:pt idx="5276">
                  <c:v>67</c:v>
                </c:pt>
                <c:pt idx="5277">
                  <c:v>61</c:v>
                </c:pt>
                <c:pt idx="5278">
                  <c:v>64</c:v>
                </c:pt>
                <c:pt idx="5279">
                  <c:v>80</c:v>
                </c:pt>
                <c:pt idx="5280">
                  <c:v>77</c:v>
                </c:pt>
                <c:pt idx="5281">
                  <c:v>89</c:v>
                </c:pt>
                <c:pt idx="5282">
                  <c:v>103</c:v>
                </c:pt>
                <c:pt idx="5283">
                  <c:v>83</c:v>
                </c:pt>
                <c:pt idx="5284">
                  <c:v>88</c:v>
                </c:pt>
                <c:pt idx="5285">
                  <c:v>86</c:v>
                </c:pt>
                <c:pt idx="5286">
                  <c:v>82</c:v>
                </c:pt>
                <c:pt idx="5287">
                  <c:v>89</c:v>
                </c:pt>
                <c:pt idx="5288">
                  <c:v>101</c:v>
                </c:pt>
                <c:pt idx="5289">
                  <c:v>87</c:v>
                </c:pt>
                <c:pt idx="5290">
                  <c:v>77</c:v>
                </c:pt>
                <c:pt idx="5291">
                  <c:v>78</c:v>
                </c:pt>
                <c:pt idx="5292">
                  <c:v>77</c:v>
                </c:pt>
                <c:pt idx="5293">
                  <c:v>74</c:v>
                </c:pt>
                <c:pt idx="5294">
                  <c:v>81</c:v>
                </c:pt>
                <c:pt idx="5295">
                  <c:v>58</c:v>
                </c:pt>
                <c:pt idx="5296">
                  <c:v>60</c:v>
                </c:pt>
                <c:pt idx="5297">
                  <c:v>54</c:v>
                </c:pt>
                <c:pt idx="5298">
                  <c:v>54</c:v>
                </c:pt>
                <c:pt idx="5299">
                  <c:v>64</c:v>
                </c:pt>
                <c:pt idx="5300">
                  <c:v>51</c:v>
                </c:pt>
                <c:pt idx="5301">
                  <c:v>47</c:v>
                </c:pt>
                <c:pt idx="5302">
                  <c:v>59</c:v>
                </c:pt>
                <c:pt idx="5303">
                  <c:v>55</c:v>
                </c:pt>
                <c:pt idx="5304">
                  <c:v>51</c:v>
                </c:pt>
                <c:pt idx="5305">
                  <c:v>59</c:v>
                </c:pt>
                <c:pt idx="5306">
                  <c:v>65</c:v>
                </c:pt>
                <c:pt idx="5307">
                  <c:v>52</c:v>
                </c:pt>
                <c:pt idx="5308">
                  <c:v>54</c:v>
                </c:pt>
                <c:pt idx="5309">
                  <c:v>53</c:v>
                </c:pt>
                <c:pt idx="5310">
                  <c:v>64</c:v>
                </c:pt>
                <c:pt idx="5311">
                  <c:v>77</c:v>
                </c:pt>
                <c:pt idx="5312">
                  <c:v>86</c:v>
                </c:pt>
                <c:pt idx="5313">
                  <c:v>72</c:v>
                </c:pt>
                <c:pt idx="5314">
                  <c:v>82</c:v>
                </c:pt>
                <c:pt idx="5315">
                  <c:v>75</c:v>
                </c:pt>
                <c:pt idx="5316">
                  <c:v>78</c:v>
                </c:pt>
                <c:pt idx="5317">
                  <c:v>86</c:v>
                </c:pt>
                <c:pt idx="5318">
                  <c:v>87</c:v>
                </c:pt>
                <c:pt idx="5319">
                  <c:v>41</c:v>
                </c:pt>
                <c:pt idx="5320">
                  <c:v>44</c:v>
                </c:pt>
                <c:pt idx="5321">
                  <c:v>32</c:v>
                </c:pt>
                <c:pt idx="5322">
                  <c:v>37</c:v>
                </c:pt>
                <c:pt idx="5323">
                  <c:v>51</c:v>
                </c:pt>
                <c:pt idx="5324">
                  <c:v>44</c:v>
                </c:pt>
                <c:pt idx="5325">
                  <c:v>44</c:v>
                </c:pt>
                <c:pt idx="5326">
                  <c:v>42</c:v>
                </c:pt>
                <c:pt idx="5327">
                  <c:v>33</c:v>
                </c:pt>
                <c:pt idx="5328">
                  <c:v>37</c:v>
                </c:pt>
                <c:pt idx="5329">
                  <c:v>50</c:v>
                </c:pt>
                <c:pt idx="5330">
                  <c:v>42</c:v>
                </c:pt>
                <c:pt idx="5331">
                  <c:v>44</c:v>
                </c:pt>
                <c:pt idx="5332">
                  <c:v>44</c:v>
                </c:pt>
                <c:pt idx="5333">
                  <c:v>33</c:v>
                </c:pt>
                <c:pt idx="5334">
                  <c:v>39</c:v>
                </c:pt>
                <c:pt idx="5335">
                  <c:v>51</c:v>
                </c:pt>
                <c:pt idx="5336">
                  <c:v>43</c:v>
                </c:pt>
                <c:pt idx="5337">
                  <c:v>42</c:v>
                </c:pt>
                <c:pt idx="5338">
                  <c:v>43</c:v>
                </c:pt>
                <c:pt idx="5339">
                  <c:v>34</c:v>
                </c:pt>
                <c:pt idx="5340">
                  <c:v>37</c:v>
                </c:pt>
                <c:pt idx="5341">
                  <c:v>50</c:v>
                </c:pt>
                <c:pt idx="5342">
                  <c:v>41</c:v>
                </c:pt>
                <c:pt idx="5343">
                  <c:v>50</c:v>
                </c:pt>
                <c:pt idx="5344">
                  <c:v>53</c:v>
                </c:pt>
                <c:pt idx="5345">
                  <c:v>49</c:v>
                </c:pt>
                <c:pt idx="5346">
                  <c:v>47</c:v>
                </c:pt>
                <c:pt idx="5347">
                  <c:v>56</c:v>
                </c:pt>
                <c:pt idx="5348">
                  <c:v>59</c:v>
                </c:pt>
                <c:pt idx="5349">
                  <c:v>59</c:v>
                </c:pt>
                <c:pt idx="5350">
                  <c:v>54</c:v>
                </c:pt>
                <c:pt idx="5351">
                  <c:v>48</c:v>
                </c:pt>
                <c:pt idx="5352">
                  <c:v>49</c:v>
                </c:pt>
                <c:pt idx="5353">
                  <c:v>62</c:v>
                </c:pt>
                <c:pt idx="5354">
                  <c:v>69</c:v>
                </c:pt>
                <c:pt idx="5355">
                  <c:v>59</c:v>
                </c:pt>
                <c:pt idx="5356">
                  <c:v>56</c:v>
                </c:pt>
                <c:pt idx="5357">
                  <c:v>51</c:v>
                </c:pt>
                <c:pt idx="5358">
                  <c:v>53</c:v>
                </c:pt>
                <c:pt idx="5359">
                  <c:v>62</c:v>
                </c:pt>
                <c:pt idx="5360">
                  <c:v>66</c:v>
                </c:pt>
                <c:pt idx="5361">
                  <c:v>62</c:v>
                </c:pt>
                <c:pt idx="5362">
                  <c:v>55</c:v>
                </c:pt>
                <c:pt idx="5363">
                  <c:v>51</c:v>
                </c:pt>
                <c:pt idx="5364">
                  <c:v>41</c:v>
                </c:pt>
                <c:pt idx="5365">
                  <c:v>52</c:v>
                </c:pt>
                <c:pt idx="5366">
                  <c:v>55</c:v>
                </c:pt>
                <c:pt idx="5367">
                  <c:v>50</c:v>
                </c:pt>
                <c:pt idx="5368">
                  <c:v>48</c:v>
                </c:pt>
                <c:pt idx="5369">
                  <c:v>41</c:v>
                </c:pt>
                <c:pt idx="5370">
                  <c:v>44</c:v>
                </c:pt>
                <c:pt idx="5371">
                  <c:v>51</c:v>
                </c:pt>
                <c:pt idx="5372">
                  <c:v>59</c:v>
                </c:pt>
                <c:pt idx="5373">
                  <c:v>57</c:v>
                </c:pt>
                <c:pt idx="5374">
                  <c:v>46</c:v>
                </c:pt>
                <c:pt idx="5375">
                  <c:v>46</c:v>
                </c:pt>
                <c:pt idx="5376">
                  <c:v>45</c:v>
                </c:pt>
                <c:pt idx="5377">
                  <c:v>59</c:v>
                </c:pt>
                <c:pt idx="5378">
                  <c:v>64</c:v>
                </c:pt>
                <c:pt idx="5379">
                  <c:v>56</c:v>
                </c:pt>
                <c:pt idx="5380">
                  <c:v>49</c:v>
                </c:pt>
                <c:pt idx="5381">
                  <c:v>45</c:v>
                </c:pt>
                <c:pt idx="5382">
                  <c:v>47</c:v>
                </c:pt>
                <c:pt idx="5383">
                  <c:v>62</c:v>
                </c:pt>
                <c:pt idx="5384">
                  <c:v>68</c:v>
                </c:pt>
                <c:pt idx="5385">
                  <c:v>59</c:v>
                </c:pt>
                <c:pt idx="5386">
                  <c:v>51</c:v>
                </c:pt>
                <c:pt idx="5387">
                  <c:v>52</c:v>
                </c:pt>
                <c:pt idx="5388">
                  <c:v>54</c:v>
                </c:pt>
                <c:pt idx="5389">
                  <c:v>60</c:v>
                </c:pt>
                <c:pt idx="5390">
                  <c:v>69</c:v>
                </c:pt>
                <c:pt idx="5391">
                  <c:v>39</c:v>
                </c:pt>
                <c:pt idx="5392">
                  <c:v>39</c:v>
                </c:pt>
                <c:pt idx="5393">
                  <c:v>29</c:v>
                </c:pt>
                <c:pt idx="5394">
                  <c:v>34</c:v>
                </c:pt>
                <c:pt idx="5395">
                  <c:v>49</c:v>
                </c:pt>
                <c:pt idx="5396">
                  <c:v>38</c:v>
                </c:pt>
                <c:pt idx="5397">
                  <c:v>37</c:v>
                </c:pt>
                <c:pt idx="5398">
                  <c:v>37</c:v>
                </c:pt>
                <c:pt idx="5399">
                  <c:v>29</c:v>
                </c:pt>
                <c:pt idx="5400">
                  <c:v>32</c:v>
                </c:pt>
                <c:pt idx="5401">
                  <c:v>47</c:v>
                </c:pt>
                <c:pt idx="5402">
                  <c:v>38</c:v>
                </c:pt>
                <c:pt idx="5403">
                  <c:v>38</c:v>
                </c:pt>
                <c:pt idx="5404">
                  <c:v>37</c:v>
                </c:pt>
                <c:pt idx="5405">
                  <c:v>27</c:v>
                </c:pt>
                <c:pt idx="5406">
                  <c:v>33</c:v>
                </c:pt>
                <c:pt idx="5407">
                  <c:v>47</c:v>
                </c:pt>
                <c:pt idx="5408">
                  <c:v>37</c:v>
                </c:pt>
                <c:pt idx="5409">
                  <c:v>39</c:v>
                </c:pt>
                <c:pt idx="5410">
                  <c:v>39</c:v>
                </c:pt>
                <c:pt idx="5411">
                  <c:v>28</c:v>
                </c:pt>
                <c:pt idx="5412">
                  <c:v>33</c:v>
                </c:pt>
                <c:pt idx="5413">
                  <c:v>47</c:v>
                </c:pt>
                <c:pt idx="5414">
                  <c:v>36</c:v>
                </c:pt>
                <c:pt idx="5415">
                  <c:v>45</c:v>
                </c:pt>
                <c:pt idx="5416">
                  <c:v>41</c:v>
                </c:pt>
                <c:pt idx="5417">
                  <c:v>39</c:v>
                </c:pt>
                <c:pt idx="5418">
                  <c:v>39</c:v>
                </c:pt>
                <c:pt idx="5419">
                  <c:v>45</c:v>
                </c:pt>
                <c:pt idx="5420">
                  <c:v>52</c:v>
                </c:pt>
                <c:pt idx="5421">
                  <c:v>46</c:v>
                </c:pt>
                <c:pt idx="5422">
                  <c:v>42</c:v>
                </c:pt>
                <c:pt idx="5423">
                  <c:v>38</c:v>
                </c:pt>
                <c:pt idx="5424">
                  <c:v>38</c:v>
                </c:pt>
                <c:pt idx="5425">
                  <c:v>49</c:v>
                </c:pt>
                <c:pt idx="5426">
                  <c:v>50</c:v>
                </c:pt>
                <c:pt idx="5427">
                  <c:v>48</c:v>
                </c:pt>
                <c:pt idx="5428">
                  <c:v>44</c:v>
                </c:pt>
                <c:pt idx="5429">
                  <c:v>38</c:v>
                </c:pt>
                <c:pt idx="5430">
                  <c:v>39</c:v>
                </c:pt>
                <c:pt idx="5431">
                  <c:v>48</c:v>
                </c:pt>
                <c:pt idx="5432">
                  <c:v>51</c:v>
                </c:pt>
                <c:pt idx="5433">
                  <c:v>47</c:v>
                </c:pt>
                <c:pt idx="5434">
                  <c:v>43</c:v>
                </c:pt>
                <c:pt idx="5435">
                  <c:v>38</c:v>
                </c:pt>
                <c:pt idx="5436">
                  <c:v>38</c:v>
                </c:pt>
                <c:pt idx="5437">
                  <c:v>47</c:v>
                </c:pt>
                <c:pt idx="5438">
                  <c:v>52</c:v>
                </c:pt>
                <c:pt idx="5439">
                  <c:v>48</c:v>
                </c:pt>
                <c:pt idx="5440">
                  <c:v>44</c:v>
                </c:pt>
                <c:pt idx="5441">
                  <c:v>38</c:v>
                </c:pt>
                <c:pt idx="5442">
                  <c:v>38</c:v>
                </c:pt>
                <c:pt idx="5443">
                  <c:v>48</c:v>
                </c:pt>
                <c:pt idx="5444">
                  <c:v>52</c:v>
                </c:pt>
                <c:pt idx="5445">
                  <c:v>50</c:v>
                </c:pt>
                <c:pt idx="5446">
                  <c:v>44</c:v>
                </c:pt>
                <c:pt idx="5447">
                  <c:v>42</c:v>
                </c:pt>
                <c:pt idx="5448">
                  <c:v>41</c:v>
                </c:pt>
                <c:pt idx="5449">
                  <c:v>54</c:v>
                </c:pt>
                <c:pt idx="5450">
                  <c:v>55</c:v>
                </c:pt>
                <c:pt idx="5451">
                  <c:v>53</c:v>
                </c:pt>
                <c:pt idx="5452">
                  <c:v>42</c:v>
                </c:pt>
                <c:pt idx="5453">
                  <c:v>42</c:v>
                </c:pt>
                <c:pt idx="5454">
                  <c:v>42</c:v>
                </c:pt>
                <c:pt idx="5455">
                  <c:v>51</c:v>
                </c:pt>
                <c:pt idx="5456">
                  <c:v>55</c:v>
                </c:pt>
                <c:pt idx="5457">
                  <c:v>52</c:v>
                </c:pt>
                <c:pt idx="5458">
                  <c:v>44</c:v>
                </c:pt>
                <c:pt idx="5459">
                  <c:v>44</c:v>
                </c:pt>
                <c:pt idx="5460">
                  <c:v>44</c:v>
                </c:pt>
                <c:pt idx="5461">
                  <c:v>54</c:v>
                </c:pt>
                <c:pt idx="5462">
                  <c:v>56</c:v>
                </c:pt>
                <c:pt idx="5463">
                  <c:v>29</c:v>
                </c:pt>
                <c:pt idx="5464">
                  <c:v>36</c:v>
                </c:pt>
                <c:pt idx="5465">
                  <c:v>39</c:v>
                </c:pt>
                <c:pt idx="5466">
                  <c:v>38</c:v>
                </c:pt>
                <c:pt idx="5467">
                  <c:v>42</c:v>
                </c:pt>
                <c:pt idx="5468">
                  <c:v>38</c:v>
                </c:pt>
                <c:pt idx="5469">
                  <c:v>27</c:v>
                </c:pt>
                <c:pt idx="5470">
                  <c:v>36</c:v>
                </c:pt>
                <c:pt idx="5471">
                  <c:v>39</c:v>
                </c:pt>
                <c:pt idx="5472">
                  <c:v>38</c:v>
                </c:pt>
                <c:pt idx="5473">
                  <c:v>42</c:v>
                </c:pt>
                <c:pt idx="5474">
                  <c:v>38</c:v>
                </c:pt>
                <c:pt idx="5475">
                  <c:v>38</c:v>
                </c:pt>
                <c:pt idx="5476">
                  <c:v>45</c:v>
                </c:pt>
                <c:pt idx="5477">
                  <c:v>52</c:v>
                </c:pt>
                <c:pt idx="5478">
                  <c:v>48</c:v>
                </c:pt>
                <c:pt idx="5479">
                  <c:v>51</c:v>
                </c:pt>
                <c:pt idx="5480">
                  <c:v>49</c:v>
                </c:pt>
                <c:pt idx="5481">
                  <c:v>52</c:v>
                </c:pt>
                <c:pt idx="5482">
                  <c:v>59</c:v>
                </c:pt>
                <c:pt idx="5483">
                  <c:v>57</c:v>
                </c:pt>
                <c:pt idx="5484">
                  <c:v>42</c:v>
                </c:pt>
                <c:pt idx="5485">
                  <c:v>49</c:v>
                </c:pt>
                <c:pt idx="5486">
                  <c:v>64</c:v>
                </c:pt>
                <c:pt idx="5487">
                  <c:v>46</c:v>
                </c:pt>
                <c:pt idx="5488">
                  <c:v>51</c:v>
                </c:pt>
                <c:pt idx="5489">
                  <c:v>50</c:v>
                </c:pt>
                <c:pt idx="5490">
                  <c:v>47</c:v>
                </c:pt>
                <c:pt idx="5491">
                  <c:v>44</c:v>
                </c:pt>
                <c:pt idx="5492">
                  <c:v>56</c:v>
                </c:pt>
                <c:pt idx="5493">
                  <c:v>53</c:v>
                </c:pt>
                <c:pt idx="5494">
                  <c:v>62</c:v>
                </c:pt>
                <c:pt idx="5495">
                  <c:v>73</c:v>
                </c:pt>
                <c:pt idx="5496">
                  <c:v>72</c:v>
                </c:pt>
                <c:pt idx="5497">
                  <c:v>81</c:v>
                </c:pt>
                <c:pt idx="5498">
                  <c:v>96</c:v>
                </c:pt>
                <c:pt idx="5499">
                  <c:v>79</c:v>
                </c:pt>
                <c:pt idx="5500">
                  <c:v>81</c:v>
                </c:pt>
                <c:pt idx="5501">
                  <c:v>86</c:v>
                </c:pt>
                <c:pt idx="5502">
                  <c:v>82</c:v>
                </c:pt>
                <c:pt idx="5503">
                  <c:v>85</c:v>
                </c:pt>
                <c:pt idx="5504">
                  <c:v>96</c:v>
                </c:pt>
                <c:pt idx="5505">
                  <c:v>83</c:v>
                </c:pt>
                <c:pt idx="5506">
                  <c:v>76</c:v>
                </c:pt>
                <c:pt idx="5507">
                  <c:v>69</c:v>
                </c:pt>
                <c:pt idx="5508">
                  <c:v>66</c:v>
                </c:pt>
                <c:pt idx="5509">
                  <c:v>64</c:v>
                </c:pt>
                <c:pt idx="5510">
                  <c:v>73</c:v>
                </c:pt>
                <c:pt idx="5511">
                  <c:v>46</c:v>
                </c:pt>
                <c:pt idx="5512">
                  <c:v>52</c:v>
                </c:pt>
                <c:pt idx="5513">
                  <c:v>47</c:v>
                </c:pt>
                <c:pt idx="5514">
                  <c:v>45</c:v>
                </c:pt>
                <c:pt idx="5515">
                  <c:v>58</c:v>
                </c:pt>
                <c:pt idx="5516">
                  <c:v>42</c:v>
                </c:pt>
                <c:pt idx="5517">
                  <c:v>38</c:v>
                </c:pt>
                <c:pt idx="5518">
                  <c:v>51</c:v>
                </c:pt>
                <c:pt idx="5519">
                  <c:v>46</c:v>
                </c:pt>
                <c:pt idx="5520">
                  <c:v>41</c:v>
                </c:pt>
                <c:pt idx="5521">
                  <c:v>53</c:v>
                </c:pt>
                <c:pt idx="5522">
                  <c:v>59</c:v>
                </c:pt>
                <c:pt idx="5523">
                  <c:v>42</c:v>
                </c:pt>
                <c:pt idx="5524">
                  <c:v>47</c:v>
                </c:pt>
                <c:pt idx="5525">
                  <c:v>43</c:v>
                </c:pt>
                <c:pt idx="5526">
                  <c:v>52</c:v>
                </c:pt>
                <c:pt idx="5527">
                  <c:v>73</c:v>
                </c:pt>
                <c:pt idx="5528">
                  <c:v>74</c:v>
                </c:pt>
                <c:pt idx="5529">
                  <c:v>60</c:v>
                </c:pt>
                <c:pt idx="5530">
                  <c:v>74</c:v>
                </c:pt>
                <c:pt idx="5531">
                  <c:v>64</c:v>
                </c:pt>
                <c:pt idx="5532">
                  <c:v>67</c:v>
                </c:pt>
                <c:pt idx="5533">
                  <c:v>72</c:v>
                </c:pt>
                <c:pt idx="5534">
                  <c:v>82</c:v>
                </c:pt>
                <c:pt idx="5535">
                  <c:v>34</c:v>
                </c:pt>
                <c:pt idx="5536">
                  <c:v>34</c:v>
                </c:pt>
                <c:pt idx="5537">
                  <c:v>23</c:v>
                </c:pt>
                <c:pt idx="5538">
                  <c:v>29</c:v>
                </c:pt>
                <c:pt idx="5539">
                  <c:v>43</c:v>
                </c:pt>
                <c:pt idx="5540">
                  <c:v>33</c:v>
                </c:pt>
                <c:pt idx="5541">
                  <c:v>34</c:v>
                </c:pt>
                <c:pt idx="5542">
                  <c:v>33</c:v>
                </c:pt>
                <c:pt idx="5543">
                  <c:v>23</c:v>
                </c:pt>
                <c:pt idx="5544">
                  <c:v>28</c:v>
                </c:pt>
                <c:pt idx="5545">
                  <c:v>41</c:v>
                </c:pt>
                <c:pt idx="5546">
                  <c:v>33</c:v>
                </c:pt>
                <c:pt idx="5547">
                  <c:v>34</c:v>
                </c:pt>
                <c:pt idx="5548">
                  <c:v>32</c:v>
                </c:pt>
                <c:pt idx="5549">
                  <c:v>25</c:v>
                </c:pt>
                <c:pt idx="5550">
                  <c:v>29</c:v>
                </c:pt>
                <c:pt idx="5551">
                  <c:v>43</c:v>
                </c:pt>
                <c:pt idx="5552">
                  <c:v>33</c:v>
                </c:pt>
                <c:pt idx="5553">
                  <c:v>32</c:v>
                </c:pt>
                <c:pt idx="5554">
                  <c:v>38</c:v>
                </c:pt>
                <c:pt idx="5555">
                  <c:v>27</c:v>
                </c:pt>
                <c:pt idx="5556">
                  <c:v>32</c:v>
                </c:pt>
                <c:pt idx="5557">
                  <c:v>45</c:v>
                </c:pt>
                <c:pt idx="5558">
                  <c:v>37</c:v>
                </c:pt>
                <c:pt idx="5559">
                  <c:v>48</c:v>
                </c:pt>
                <c:pt idx="5560">
                  <c:v>47</c:v>
                </c:pt>
                <c:pt idx="5561">
                  <c:v>44</c:v>
                </c:pt>
                <c:pt idx="5562">
                  <c:v>42</c:v>
                </c:pt>
                <c:pt idx="5563">
                  <c:v>52</c:v>
                </c:pt>
                <c:pt idx="5564">
                  <c:v>55</c:v>
                </c:pt>
                <c:pt idx="5565">
                  <c:v>52</c:v>
                </c:pt>
                <c:pt idx="5566">
                  <c:v>46</c:v>
                </c:pt>
                <c:pt idx="5567">
                  <c:v>41</c:v>
                </c:pt>
                <c:pt idx="5568">
                  <c:v>43</c:v>
                </c:pt>
                <c:pt idx="5569">
                  <c:v>57</c:v>
                </c:pt>
                <c:pt idx="5570">
                  <c:v>60</c:v>
                </c:pt>
                <c:pt idx="5571">
                  <c:v>57</c:v>
                </c:pt>
                <c:pt idx="5572">
                  <c:v>53</c:v>
                </c:pt>
                <c:pt idx="5573">
                  <c:v>46</c:v>
                </c:pt>
                <c:pt idx="5574">
                  <c:v>47</c:v>
                </c:pt>
                <c:pt idx="5575">
                  <c:v>54</c:v>
                </c:pt>
                <c:pt idx="5576">
                  <c:v>62</c:v>
                </c:pt>
                <c:pt idx="5577">
                  <c:v>55</c:v>
                </c:pt>
                <c:pt idx="5578">
                  <c:v>50</c:v>
                </c:pt>
                <c:pt idx="5579">
                  <c:v>42</c:v>
                </c:pt>
                <c:pt idx="5580">
                  <c:v>34</c:v>
                </c:pt>
                <c:pt idx="5581">
                  <c:v>42</c:v>
                </c:pt>
                <c:pt idx="5582">
                  <c:v>45</c:v>
                </c:pt>
                <c:pt idx="5583">
                  <c:v>42</c:v>
                </c:pt>
                <c:pt idx="5584">
                  <c:v>37</c:v>
                </c:pt>
                <c:pt idx="5585">
                  <c:v>34</c:v>
                </c:pt>
                <c:pt idx="5586">
                  <c:v>34</c:v>
                </c:pt>
                <c:pt idx="5587">
                  <c:v>41</c:v>
                </c:pt>
                <c:pt idx="5588">
                  <c:v>48</c:v>
                </c:pt>
                <c:pt idx="5589">
                  <c:v>49</c:v>
                </c:pt>
                <c:pt idx="5590">
                  <c:v>37</c:v>
                </c:pt>
                <c:pt idx="5591">
                  <c:v>37</c:v>
                </c:pt>
                <c:pt idx="5592">
                  <c:v>38</c:v>
                </c:pt>
                <c:pt idx="5593">
                  <c:v>48</c:v>
                </c:pt>
                <c:pt idx="5594">
                  <c:v>52</c:v>
                </c:pt>
                <c:pt idx="5595">
                  <c:v>49</c:v>
                </c:pt>
                <c:pt idx="5596">
                  <c:v>42</c:v>
                </c:pt>
                <c:pt idx="5597">
                  <c:v>43</c:v>
                </c:pt>
                <c:pt idx="5598">
                  <c:v>41</c:v>
                </c:pt>
                <c:pt idx="5599">
                  <c:v>59</c:v>
                </c:pt>
                <c:pt idx="5600">
                  <c:v>59</c:v>
                </c:pt>
                <c:pt idx="5601">
                  <c:v>55</c:v>
                </c:pt>
                <c:pt idx="5602">
                  <c:v>46</c:v>
                </c:pt>
                <c:pt idx="5603">
                  <c:v>48</c:v>
                </c:pt>
                <c:pt idx="5604">
                  <c:v>48</c:v>
                </c:pt>
                <c:pt idx="5605">
                  <c:v>55</c:v>
                </c:pt>
                <c:pt idx="5606">
                  <c:v>59</c:v>
                </c:pt>
                <c:pt idx="5607">
                  <c:v>27</c:v>
                </c:pt>
                <c:pt idx="5608">
                  <c:v>29</c:v>
                </c:pt>
                <c:pt idx="5609">
                  <c:v>19</c:v>
                </c:pt>
                <c:pt idx="5610">
                  <c:v>24</c:v>
                </c:pt>
                <c:pt idx="5611">
                  <c:v>39</c:v>
                </c:pt>
                <c:pt idx="5612">
                  <c:v>29</c:v>
                </c:pt>
                <c:pt idx="5613">
                  <c:v>29</c:v>
                </c:pt>
                <c:pt idx="5614">
                  <c:v>28</c:v>
                </c:pt>
                <c:pt idx="5615">
                  <c:v>19</c:v>
                </c:pt>
                <c:pt idx="5616">
                  <c:v>24</c:v>
                </c:pt>
                <c:pt idx="5617">
                  <c:v>38</c:v>
                </c:pt>
                <c:pt idx="5618">
                  <c:v>28</c:v>
                </c:pt>
                <c:pt idx="5619">
                  <c:v>34</c:v>
                </c:pt>
                <c:pt idx="5620">
                  <c:v>34</c:v>
                </c:pt>
                <c:pt idx="5621">
                  <c:v>23</c:v>
                </c:pt>
                <c:pt idx="5622">
                  <c:v>28</c:v>
                </c:pt>
                <c:pt idx="5623">
                  <c:v>41</c:v>
                </c:pt>
                <c:pt idx="5624">
                  <c:v>34</c:v>
                </c:pt>
                <c:pt idx="5625">
                  <c:v>33</c:v>
                </c:pt>
                <c:pt idx="5626">
                  <c:v>27</c:v>
                </c:pt>
                <c:pt idx="5627">
                  <c:v>18</c:v>
                </c:pt>
                <c:pt idx="5628">
                  <c:v>23</c:v>
                </c:pt>
                <c:pt idx="5629">
                  <c:v>36</c:v>
                </c:pt>
                <c:pt idx="5630">
                  <c:v>28</c:v>
                </c:pt>
                <c:pt idx="5631">
                  <c:v>39</c:v>
                </c:pt>
                <c:pt idx="5632">
                  <c:v>34</c:v>
                </c:pt>
                <c:pt idx="5633">
                  <c:v>29</c:v>
                </c:pt>
                <c:pt idx="5634">
                  <c:v>29</c:v>
                </c:pt>
                <c:pt idx="5635">
                  <c:v>44</c:v>
                </c:pt>
                <c:pt idx="5636">
                  <c:v>45</c:v>
                </c:pt>
                <c:pt idx="5637">
                  <c:v>32</c:v>
                </c:pt>
                <c:pt idx="5638">
                  <c:v>27</c:v>
                </c:pt>
                <c:pt idx="5639">
                  <c:v>23</c:v>
                </c:pt>
                <c:pt idx="5640">
                  <c:v>23</c:v>
                </c:pt>
                <c:pt idx="5641">
                  <c:v>38</c:v>
                </c:pt>
                <c:pt idx="5642">
                  <c:v>42</c:v>
                </c:pt>
                <c:pt idx="5643">
                  <c:v>36</c:v>
                </c:pt>
                <c:pt idx="5644">
                  <c:v>33</c:v>
                </c:pt>
                <c:pt idx="5645">
                  <c:v>29</c:v>
                </c:pt>
                <c:pt idx="5646">
                  <c:v>29</c:v>
                </c:pt>
                <c:pt idx="5647">
                  <c:v>37</c:v>
                </c:pt>
                <c:pt idx="5648">
                  <c:v>41</c:v>
                </c:pt>
                <c:pt idx="5649">
                  <c:v>38</c:v>
                </c:pt>
                <c:pt idx="5650">
                  <c:v>38</c:v>
                </c:pt>
                <c:pt idx="5651">
                  <c:v>32</c:v>
                </c:pt>
                <c:pt idx="5652">
                  <c:v>24</c:v>
                </c:pt>
                <c:pt idx="5653">
                  <c:v>34</c:v>
                </c:pt>
                <c:pt idx="5654">
                  <c:v>36</c:v>
                </c:pt>
                <c:pt idx="5655">
                  <c:v>32</c:v>
                </c:pt>
                <c:pt idx="5656">
                  <c:v>28</c:v>
                </c:pt>
                <c:pt idx="5657">
                  <c:v>14</c:v>
                </c:pt>
                <c:pt idx="5658">
                  <c:v>14</c:v>
                </c:pt>
                <c:pt idx="5659">
                  <c:v>23</c:v>
                </c:pt>
                <c:pt idx="5660">
                  <c:v>28</c:v>
                </c:pt>
                <c:pt idx="5661">
                  <c:v>34</c:v>
                </c:pt>
                <c:pt idx="5662">
                  <c:v>24</c:v>
                </c:pt>
                <c:pt idx="5663">
                  <c:v>23</c:v>
                </c:pt>
                <c:pt idx="5664">
                  <c:v>23</c:v>
                </c:pt>
                <c:pt idx="5665">
                  <c:v>32</c:v>
                </c:pt>
                <c:pt idx="5666">
                  <c:v>38</c:v>
                </c:pt>
                <c:pt idx="5667">
                  <c:v>34</c:v>
                </c:pt>
                <c:pt idx="5668">
                  <c:v>23</c:v>
                </c:pt>
                <c:pt idx="5669">
                  <c:v>23</c:v>
                </c:pt>
                <c:pt idx="5670">
                  <c:v>23</c:v>
                </c:pt>
                <c:pt idx="5671">
                  <c:v>43</c:v>
                </c:pt>
                <c:pt idx="5672">
                  <c:v>48</c:v>
                </c:pt>
                <c:pt idx="5673">
                  <c:v>41</c:v>
                </c:pt>
                <c:pt idx="5674">
                  <c:v>32</c:v>
                </c:pt>
                <c:pt idx="5675">
                  <c:v>32</c:v>
                </c:pt>
                <c:pt idx="5676">
                  <c:v>34</c:v>
                </c:pt>
                <c:pt idx="5677">
                  <c:v>42</c:v>
                </c:pt>
                <c:pt idx="5678">
                  <c:v>47</c:v>
                </c:pt>
                <c:pt idx="5679">
                  <c:v>23</c:v>
                </c:pt>
                <c:pt idx="5680">
                  <c:v>23</c:v>
                </c:pt>
                <c:pt idx="5681">
                  <c:v>14</c:v>
                </c:pt>
                <c:pt idx="5682">
                  <c:v>18</c:v>
                </c:pt>
                <c:pt idx="5683">
                  <c:v>33</c:v>
                </c:pt>
                <c:pt idx="5684">
                  <c:v>24</c:v>
                </c:pt>
                <c:pt idx="5685">
                  <c:v>25</c:v>
                </c:pt>
                <c:pt idx="5686">
                  <c:v>24</c:v>
                </c:pt>
                <c:pt idx="5687">
                  <c:v>14</c:v>
                </c:pt>
                <c:pt idx="5688">
                  <c:v>19</c:v>
                </c:pt>
                <c:pt idx="5689">
                  <c:v>32</c:v>
                </c:pt>
                <c:pt idx="5690">
                  <c:v>24</c:v>
                </c:pt>
                <c:pt idx="5691">
                  <c:v>29</c:v>
                </c:pt>
                <c:pt idx="5692">
                  <c:v>28</c:v>
                </c:pt>
                <c:pt idx="5693">
                  <c:v>18</c:v>
                </c:pt>
                <c:pt idx="5694">
                  <c:v>23</c:v>
                </c:pt>
                <c:pt idx="5695">
                  <c:v>38</c:v>
                </c:pt>
                <c:pt idx="5696">
                  <c:v>29</c:v>
                </c:pt>
                <c:pt idx="5697">
                  <c:v>27</c:v>
                </c:pt>
                <c:pt idx="5698">
                  <c:v>25</c:v>
                </c:pt>
                <c:pt idx="5699">
                  <c:v>14</c:v>
                </c:pt>
                <c:pt idx="5700">
                  <c:v>18</c:v>
                </c:pt>
                <c:pt idx="5701">
                  <c:v>33</c:v>
                </c:pt>
                <c:pt idx="5702">
                  <c:v>24</c:v>
                </c:pt>
                <c:pt idx="5703">
                  <c:v>32</c:v>
                </c:pt>
                <c:pt idx="5704">
                  <c:v>29</c:v>
                </c:pt>
                <c:pt idx="5705">
                  <c:v>25</c:v>
                </c:pt>
                <c:pt idx="5706">
                  <c:v>23</c:v>
                </c:pt>
                <c:pt idx="5707">
                  <c:v>39</c:v>
                </c:pt>
                <c:pt idx="5708">
                  <c:v>44</c:v>
                </c:pt>
                <c:pt idx="5709">
                  <c:v>28</c:v>
                </c:pt>
                <c:pt idx="5710">
                  <c:v>24</c:v>
                </c:pt>
                <c:pt idx="5711">
                  <c:v>19</c:v>
                </c:pt>
                <c:pt idx="5712">
                  <c:v>19</c:v>
                </c:pt>
                <c:pt idx="5713">
                  <c:v>34</c:v>
                </c:pt>
                <c:pt idx="5714">
                  <c:v>38</c:v>
                </c:pt>
                <c:pt idx="5715">
                  <c:v>34</c:v>
                </c:pt>
                <c:pt idx="5716">
                  <c:v>29</c:v>
                </c:pt>
                <c:pt idx="5717">
                  <c:v>24</c:v>
                </c:pt>
                <c:pt idx="5718">
                  <c:v>23</c:v>
                </c:pt>
                <c:pt idx="5719">
                  <c:v>32</c:v>
                </c:pt>
                <c:pt idx="5720">
                  <c:v>38</c:v>
                </c:pt>
                <c:pt idx="5721">
                  <c:v>33</c:v>
                </c:pt>
                <c:pt idx="5722">
                  <c:v>34</c:v>
                </c:pt>
                <c:pt idx="5723">
                  <c:v>29</c:v>
                </c:pt>
                <c:pt idx="5724">
                  <c:v>19</c:v>
                </c:pt>
                <c:pt idx="5725">
                  <c:v>29</c:v>
                </c:pt>
                <c:pt idx="5726">
                  <c:v>32</c:v>
                </c:pt>
                <c:pt idx="5727">
                  <c:v>29</c:v>
                </c:pt>
                <c:pt idx="5728">
                  <c:v>23</c:v>
                </c:pt>
                <c:pt idx="5729">
                  <c:v>9</c:v>
                </c:pt>
                <c:pt idx="5730">
                  <c:v>10</c:v>
                </c:pt>
                <c:pt idx="5731">
                  <c:v>19</c:v>
                </c:pt>
                <c:pt idx="5732">
                  <c:v>24</c:v>
                </c:pt>
                <c:pt idx="5733">
                  <c:v>28</c:v>
                </c:pt>
                <c:pt idx="5734">
                  <c:v>19</c:v>
                </c:pt>
                <c:pt idx="5735">
                  <c:v>19</c:v>
                </c:pt>
                <c:pt idx="5736">
                  <c:v>19</c:v>
                </c:pt>
                <c:pt idx="5737">
                  <c:v>29</c:v>
                </c:pt>
                <c:pt idx="5738">
                  <c:v>32</c:v>
                </c:pt>
                <c:pt idx="5739">
                  <c:v>29</c:v>
                </c:pt>
                <c:pt idx="5740">
                  <c:v>20</c:v>
                </c:pt>
                <c:pt idx="5741">
                  <c:v>19</c:v>
                </c:pt>
                <c:pt idx="5742">
                  <c:v>19</c:v>
                </c:pt>
                <c:pt idx="5743">
                  <c:v>39</c:v>
                </c:pt>
                <c:pt idx="5744">
                  <c:v>43</c:v>
                </c:pt>
                <c:pt idx="5745">
                  <c:v>39</c:v>
                </c:pt>
                <c:pt idx="5746">
                  <c:v>28</c:v>
                </c:pt>
                <c:pt idx="5747">
                  <c:v>29</c:v>
                </c:pt>
                <c:pt idx="5748">
                  <c:v>27</c:v>
                </c:pt>
                <c:pt idx="5749">
                  <c:v>38</c:v>
                </c:pt>
                <c:pt idx="5750">
                  <c:v>42</c:v>
                </c:pt>
                <c:pt idx="5751">
                  <c:v>27</c:v>
                </c:pt>
                <c:pt idx="5752">
                  <c:v>39</c:v>
                </c:pt>
                <c:pt idx="5753">
                  <c:v>39</c:v>
                </c:pt>
                <c:pt idx="5754">
                  <c:v>39</c:v>
                </c:pt>
                <c:pt idx="5755">
                  <c:v>42</c:v>
                </c:pt>
                <c:pt idx="5756">
                  <c:v>39</c:v>
                </c:pt>
                <c:pt idx="5757">
                  <c:v>29</c:v>
                </c:pt>
                <c:pt idx="5758">
                  <c:v>39</c:v>
                </c:pt>
                <c:pt idx="5759">
                  <c:v>36</c:v>
                </c:pt>
                <c:pt idx="5760">
                  <c:v>39</c:v>
                </c:pt>
                <c:pt idx="5761">
                  <c:v>42</c:v>
                </c:pt>
                <c:pt idx="5762">
                  <c:v>37</c:v>
                </c:pt>
                <c:pt idx="5763">
                  <c:v>38</c:v>
                </c:pt>
                <c:pt idx="5764">
                  <c:v>45</c:v>
                </c:pt>
                <c:pt idx="5765">
                  <c:v>54</c:v>
                </c:pt>
                <c:pt idx="5766">
                  <c:v>49</c:v>
                </c:pt>
                <c:pt idx="5767">
                  <c:v>54</c:v>
                </c:pt>
                <c:pt idx="5768">
                  <c:v>49</c:v>
                </c:pt>
                <c:pt idx="5769">
                  <c:v>51</c:v>
                </c:pt>
                <c:pt idx="5770">
                  <c:v>54</c:v>
                </c:pt>
                <c:pt idx="5771">
                  <c:v>55</c:v>
                </c:pt>
                <c:pt idx="5772">
                  <c:v>41</c:v>
                </c:pt>
                <c:pt idx="5773">
                  <c:v>48</c:v>
                </c:pt>
                <c:pt idx="5774">
                  <c:v>59</c:v>
                </c:pt>
                <c:pt idx="5775">
                  <c:v>48</c:v>
                </c:pt>
                <c:pt idx="5776">
                  <c:v>50</c:v>
                </c:pt>
                <c:pt idx="5777">
                  <c:v>50</c:v>
                </c:pt>
                <c:pt idx="5778">
                  <c:v>49</c:v>
                </c:pt>
                <c:pt idx="5779">
                  <c:v>41</c:v>
                </c:pt>
                <c:pt idx="5780">
                  <c:v>54</c:v>
                </c:pt>
                <c:pt idx="5781">
                  <c:v>51</c:v>
                </c:pt>
                <c:pt idx="5782">
                  <c:v>62</c:v>
                </c:pt>
                <c:pt idx="5783">
                  <c:v>78</c:v>
                </c:pt>
                <c:pt idx="5784">
                  <c:v>74</c:v>
                </c:pt>
                <c:pt idx="5785">
                  <c:v>86</c:v>
                </c:pt>
                <c:pt idx="5786">
                  <c:v>95</c:v>
                </c:pt>
                <c:pt idx="5787">
                  <c:v>79</c:v>
                </c:pt>
                <c:pt idx="5788">
                  <c:v>85</c:v>
                </c:pt>
                <c:pt idx="5789">
                  <c:v>86</c:v>
                </c:pt>
                <c:pt idx="5790">
                  <c:v>82</c:v>
                </c:pt>
                <c:pt idx="5791">
                  <c:v>84</c:v>
                </c:pt>
                <c:pt idx="5792">
                  <c:v>97</c:v>
                </c:pt>
                <c:pt idx="5793">
                  <c:v>81</c:v>
                </c:pt>
                <c:pt idx="5794">
                  <c:v>76</c:v>
                </c:pt>
                <c:pt idx="5795">
                  <c:v>68</c:v>
                </c:pt>
                <c:pt idx="5796">
                  <c:v>68</c:v>
                </c:pt>
                <c:pt idx="5797">
                  <c:v>65</c:v>
                </c:pt>
                <c:pt idx="5798">
                  <c:v>69</c:v>
                </c:pt>
                <c:pt idx="5799">
                  <c:v>46</c:v>
                </c:pt>
                <c:pt idx="5800">
                  <c:v>51</c:v>
                </c:pt>
                <c:pt idx="5801">
                  <c:v>49</c:v>
                </c:pt>
                <c:pt idx="5802">
                  <c:v>49</c:v>
                </c:pt>
                <c:pt idx="5803">
                  <c:v>58</c:v>
                </c:pt>
                <c:pt idx="5804">
                  <c:v>41</c:v>
                </c:pt>
                <c:pt idx="5805">
                  <c:v>38</c:v>
                </c:pt>
                <c:pt idx="5806">
                  <c:v>50</c:v>
                </c:pt>
                <c:pt idx="5807">
                  <c:v>46</c:v>
                </c:pt>
                <c:pt idx="5808">
                  <c:v>44</c:v>
                </c:pt>
                <c:pt idx="5809">
                  <c:v>51</c:v>
                </c:pt>
                <c:pt idx="5810">
                  <c:v>58</c:v>
                </c:pt>
                <c:pt idx="5811">
                  <c:v>44</c:v>
                </c:pt>
                <c:pt idx="5812">
                  <c:v>48</c:v>
                </c:pt>
                <c:pt idx="5813">
                  <c:v>42</c:v>
                </c:pt>
                <c:pt idx="5814">
                  <c:v>51</c:v>
                </c:pt>
                <c:pt idx="5815">
                  <c:v>68</c:v>
                </c:pt>
                <c:pt idx="5816">
                  <c:v>76</c:v>
                </c:pt>
                <c:pt idx="5817">
                  <c:v>61</c:v>
                </c:pt>
                <c:pt idx="5818">
                  <c:v>72</c:v>
                </c:pt>
                <c:pt idx="5819">
                  <c:v>67</c:v>
                </c:pt>
                <c:pt idx="5820">
                  <c:v>67</c:v>
                </c:pt>
                <c:pt idx="5821">
                  <c:v>72</c:v>
                </c:pt>
                <c:pt idx="5822">
                  <c:v>77</c:v>
                </c:pt>
                <c:pt idx="5823">
                  <c:v>33</c:v>
                </c:pt>
                <c:pt idx="5824">
                  <c:v>42</c:v>
                </c:pt>
                <c:pt idx="5825">
                  <c:v>43</c:v>
                </c:pt>
                <c:pt idx="5826">
                  <c:v>41</c:v>
                </c:pt>
                <c:pt idx="5827">
                  <c:v>46</c:v>
                </c:pt>
                <c:pt idx="5828">
                  <c:v>41</c:v>
                </c:pt>
                <c:pt idx="5829">
                  <c:v>33</c:v>
                </c:pt>
                <c:pt idx="5830">
                  <c:v>41</c:v>
                </c:pt>
                <c:pt idx="5831">
                  <c:v>41</c:v>
                </c:pt>
                <c:pt idx="5832">
                  <c:v>44</c:v>
                </c:pt>
                <c:pt idx="5833">
                  <c:v>48</c:v>
                </c:pt>
                <c:pt idx="5834">
                  <c:v>44</c:v>
                </c:pt>
                <c:pt idx="5835">
                  <c:v>44</c:v>
                </c:pt>
                <c:pt idx="5836">
                  <c:v>51</c:v>
                </c:pt>
                <c:pt idx="5837">
                  <c:v>56</c:v>
                </c:pt>
                <c:pt idx="5838">
                  <c:v>50</c:v>
                </c:pt>
                <c:pt idx="5839">
                  <c:v>56</c:v>
                </c:pt>
                <c:pt idx="5840">
                  <c:v>41</c:v>
                </c:pt>
                <c:pt idx="5841">
                  <c:v>48</c:v>
                </c:pt>
                <c:pt idx="5842">
                  <c:v>52</c:v>
                </c:pt>
                <c:pt idx="5843">
                  <c:v>52</c:v>
                </c:pt>
                <c:pt idx="5844">
                  <c:v>39</c:v>
                </c:pt>
                <c:pt idx="5845">
                  <c:v>43</c:v>
                </c:pt>
                <c:pt idx="5846">
                  <c:v>55</c:v>
                </c:pt>
                <c:pt idx="5847">
                  <c:v>43</c:v>
                </c:pt>
                <c:pt idx="5848">
                  <c:v>47</c:v>
                </c:pt>
                <c:pt idx="5849">
                  <c:v>49</c:v>
                </c:pt>
                <c:pt idx="5850">
                  <c:v>44</c:v>
                </c:pt>
                <c:pt idx="5851">
                  <c:v>36</c:v>
                </c:pt>
                <c:pt idx="5852">
                  <c:v>59</c:v>
                </c:pt>
                <c:pt idx="5853">
                  <c:v>58</c:v>
                </c:pt>
                <c:pt idx="5854">
                  <c:v>65</c:v>
                </c:pt>
                <c:pt idx="5855">
                  <c:v>83</c:v>
                </c:pt>
                <c:pt idx="5856">
                  <c:v>82</c:v>
                </c:pt>
                <c:pt idx="5857">
                  <c:v>92</c:v>
                </c:pt>
                <c:pt idx="5858">
                  <c:v>100</c:v>
                </c:pt>
                <c:pt idx="5859">
                  <c:v>86</c:v>
                </c:pt>
                <c:pt idx="5860">
                  <c:v>92</c:v>
                </c:pt>
                <c:pt idx="5861">
                  <c:v>90</c:v>
                </c:pt>
                <c:pt idx="5862">
                  <c:v>86</c:v>
                </c:pt>
                <c:pt idx="5863">
                  <c:v>86</c:v>
                </c:pt>
                <c:pt idx="5864">
                  <c:v>103</c:v>
                </c:pt>
                <c:pt idx="5865">
                  <c:v>86</c:v>
                </c:pt>
                <c:pt idx="5866">
                  <c:v>77</c:v>
                </c:pt>
                <c:pt idx="5867">
                  <c:v>70</c:v>
                </c:pt>
                <c:pt idx="5868">
                  <c:v>74</c:v>
                </c:pt>
                <c:pt idx="5869">
                  <c:v>64</c:v>
                </c:pt>
                <c:pt idx="5870">
                  <c:v>63</c:v>
                </c:pt>
                <c:pt idx="5871">
                  <c:v>43</c:v>
                </c:pt>
                <c:pt idx="5872">
                  <c:v>46</c:v>
                </c:pt>
                <c:pt idx="5873">
                  <c:v>43</c:v>
                </c:pt>
                <c:pt idx="5874">
                  <c:v>41</c:v>
                </c:pt>
                <c:pt idx="5875">
                  <c:v>51</c:v>
                </c:pt>
                <c:pt idx="5876">
                  <c:v>39</c:v>
                </c:pt>
                <c:pt idx="5877">
                  <c:v>34</c:v>
                </c:pt>
                <c:pt idx="5878">
                  <c:v>45</c:v>
                </c:pt>
                <c:pt idx="5879">
                  <c:v>42</c:v>
                </c:pt>
                <c:pt idx="5880">
                  <c:v>36</c:v>
                </c:pt>
                <c:pt idx="5881">
                  <c:v>47</c:v>
                </c:pt>
                <c:pt idx="5882">
                  <c:v>50</c:v>
                </c:pt>
                <c:pt idx="5883">
                  <c:v>39</c:v>
                </c:pt>
                <c:pt idx="5884">
                  <c:v>42</c:v>
                </c:pt>
                <c:pt idx="5885">
                  <c:v>38</c:v>
                </c:pt>
                <c:pt idx="5886">
                  <c:v>48</c:v>
                </c:pt>
                <c:pt idx="5887">
                  <c:v>68</c:v>
                </c:pt>
                <c:pt idx="5888">
                  <c:v>81</c:v>
                </c:pt>
                <c:pt idx="5889">
                  <c:v>69</c:v>
                </c:pt>
                <c:pt idx="5890">
                  <c:v>72</c:v>
                </c:pt>
                <c:pt idx="5891">
                  <c:v>69</c:v>
                </c:pt>
                <c:pt idx="5892">
                  <c:v>72</c:v>
                </c:pt>
                <c:pt idx="5893">
                  <c:v>82</c:v>
                </c:pt>
                <c:pt idx="5894">
                  <c:v>87</c:v>
                </c:pt>
                <c:pt idx="5895">
                  <c:v>19</c:v>
                </c:pt>
                <c:pt idx="5896">
                  <c:v>28</c:v>
                </c:pt>
                <c:pt idx="5897">
                  <c:v>28</c:v>
                </c:pt>
                <c:pt idx="5898">
                  <c:v>33</c:v>
                </c:pt>
                <c:pt idx="5899">
                  <c:v>36</c:v>
                </c:pt>
                <c:pt idx="5900">
                  <c:v>34</c:v>
                </c:pt>
                <c:pt idx="5901">
                  <c:v>23</c:v>
                </c:pt>
                <c:pt idx="5902">
                  <c:v>32</c:v>
                </c:pt>
                <c:pt idx="5903">
                  <c:v>34</c:v>
                </c:pt>
                <c:pt idx="5904">
                  <c:v>32</c:v>
                </c:pt>
                <c:pt idx="5905">
                  <c:v>39</c:v>
                </c:pt>
                <c:pt idx="5906">
                  <c:v>34</c:v>
                </c:pt>
                <c:pt idx="5907">
                  <c:v>28</c:v>
                </c:pt>
                <c:pt idx="5908">
                  <c:v>36</c:v>
                </c:pt>
                <c:pt idx="5909">
                  <c:v>28</c:v>
                </c:pt>
                <c:pt idx="5910">
                  <c:v>33</c:v>
                </c:pt>
                <c:pt idx="5911">
                  <c:v>37</c:v>
                </c:pt>
                <c:pt idx="5912">
                  <c:v>33</c:v>
                </c:pt>
                <c:pt idx="5913">
                  <c:v>19</c:v>
                </c:pt>
                <c:pt idx="5914">
                  <c:v>29</c:v>
                </c:pt>
                <c:pt idx="5915">
                  <c:v>24</c:v>
                </c:pt>
                <c:pt idx="5916">
                  <c:v>29</c:v>
                </c:pt>
                <c:pt idx="5917">
                  <c:v>34</c:v>
                </c:pt>
                <c:pt idx="5918">
                  <c:v>28</c:v>
                </c:pt>
                <c:pt idx="5919">
                  <c:v>18</c:v>
                </c:pt>
                <c:pt idx="5920">
                  <c:v>28</c:v>
                </c:pt>
                <c:pt idx="5921">
                  <c:v>23</c:v>
                </c:pt>
                <c:pt idx="5922">
                  <c:v>33</c:v>
                </c:pt>
                <c:pt idx="5923">
                  <c:v>47</c:v>
                </c:pt>
                <c:pt idx="5924">
                  <c:v>42</c:v>
                </c:pt>
                <c:pt idx="5925">
                  <c:v>42</c:v>
                </c:pt>
                <c:pt idx="5926">
                  <c:v>46</c:v>
                </c:pt>
                <c:pt idx="5927">
                  <c:v>47</c:v>
                </c:pt>
                <c:pt idx="5928">
                  <c:v>48</c:v>
                </c:pt>
                <c:pt idx="5929">
                  <c:v>52</c:v>
                </c:pt>
                <c:pt idx="5930">
                  <c:v>55</c:v>
                </c:pt>
                <c:pt idx="5931">
                  <c:v>48</c:v>
                </c:pt>
                <c:pt idx="5932">
                  <c:v>52</c:v>
                </c:pt>
                <c:pt idx="5933">
                  <c:v>46</c:v>
                </c:pt>
                <c:pt idx="5934">
                  <c:v>47</c:v>
                </c:pt>
                <c:pt idx="5935">
                  <c:v>53</c:v>
                </c:pt>
                <c:pt idx="5936">
                  <c:v>64</c:v>
                </c:pt>
                <c:pt idx="5937">
                  <c:v>46</c:v>
                </c:pt>
                <c:pt idx="5938">
                  <c:v>53</c:v>
                </c:pt>
                <c:pt idx="5939">
                  <c:v>46</c:v>
                </c:pt>
                <c:pt idx="5940">
                  <c:v>48</c:v>
                </c:pt>
                <c:pt idx="5941">
                  <c:v>52</c:v>
                </c:pt>
                <c:pt idx="5942">
                  <c:v>54</c:v>
                </c:pt>
                <c:pt idx="5943">
                  <c:v>50</c:v>
                </c:pt>
                <c:pt idx="5944">
                  <c:v>50</c:v>
                </c:pt>
                <c:pt idx="5945">
                  <c:v>56</c:v>
                </c:pt>
                <c:pt idx="5946">
                  <c:v>55</c:v>
                </c:pt>
                <c:pt idx="5947">
                  <c:v>50</c:v>
                </c:pt>
                <c:pt idx="5948">
                  <c:v>49</c:v>
                </c:pt>
                <c:pt idx="5949">
                  <c:v>36</c:v>
                </c:pt>
                <c:pt idx="5950">
                  <c:v>37</c:v>
                </c:pt>
                <c:pt idx="5951">
                  <c:v>41</c:v>
                </c:pt>
                <c:pt idx="5952">
                  <c:v>44</c:v>
                </c:pt>
                <c:pt idx="5953">
                  <c:v>32</c:v>
                </c:pt>
                <c:pt idx="5954">
                  <c:v>42</c:v>
                </c:pt>
                <c:pt idx="5955">
                  <c:v>33</c:v>
                </c:pt>
                <c:pt idx="5956">
                  <c:v>32</c:v>
                </c:pt>
                <c:pt idx="5957">
                  <c:v>58</c:v>
                </c:pt>
                <c:pt idx="5958">
                  <c:v>54</c:v>
                </c:pt>
                <c:pt idx="5959">
                  <c:v>54</c:v>
                </c:pt>
                <c:pt idx="5960">
                  <c:v>63</c:v>
                </c:pt>
                <c:pt idx="5961">
                  <c:v>54</c:v>
                </c:pt>
                <c:pt idx="5962">
                  <c:v>51</c:v>
                </c:pt>
                <c:pt idx="5963">
                  <c:v>56</c:v>
                </c:pt>
                <c:pt idx="5964">
                  <c:v>59</c:v>
                </c:pt>
                <c:pt idx="5965">
                  <c:v>50</c:v>
                </c:pt>
                <c:pt idx="5966">
                  <c:v>60</c:v>
                </c:pt>
                <c:pt idx="5967">
                  <c:v>29</c:v>
                </c:pt>
                <c:pt idx="5968">
                  <c:v>37</c:v>
                </c:pt>
                <c:pt idx="5969">
                  <c:v>37</c:v>
                </c:pt>
                <c:pt idx="5970">
                  <c:v>38</c:v>
                </c:pt>
                <c:pt idx="5971">
                  <c:v>42</c:v>
                </c:pt>
                <c:pt idx="5972">
                  <c:v>36</c:v>
                </c:pt>
                <c:pt idx="5973">
                  <c:v>29</c:v>
                </c:pt>
                <c:pt idx="5974">
                  <c:v>38</c:v>
                </c:pt>
                <c:pt idx="5975">
                  <c:v>38</c:v>
                </c:pt>
                <c:pt idx="5976">
                  <c:v>38</c:v>
                </c:pt>
                <c:pt idx="5977">
                  <c:v>42</c:v>
                </c:pt>
                <c:pt idx="5978">
                  <c:v>38</c:v>
                </c:pt>
                <c:pt idx="5979">
                  <c:v>37</c:v>
                </c:pt>
                <c:pt idx="5980">
                  <c:v>48</c:v>
                </c:pt>
                <c:pt idx="5981">
                  <c:v>49</c:v>
                </c:pt>
                <c:pt idx="5982">
                  <c:v>47</c:v>
                </c:pt>
                <c:pt idx="5983">
                  <c:v>54</c:v>
                </c:pt>
                <c:pt idx="5984">
                  <c:v>47</c:v>
                </c:pt>
                <c:pt idx="5985">
                  <c:v>48</c:v>
                </c:pt>
                <c:pt idx="5986">
                  <c:v>53</c:v>
                </c:pt>
                <c:pt idx="5987">
                  <c:v>50</c:v>
                </c:pt>
                <c:pt idx="5988">
                  <c:v>46</c:v>
                </c:pt>
                <c:pt idx="5989">
                  <c:v>50</c:v>
                </c:pt>
                <c:pt idx="5990">
                  <c:v>67</c:v>
                </c:pt>
                <c:pt idx="5991">
                  <c:v>47</c:v>
                </c:pt>
                <c:pt idx="5992">
                  <c:v>53</c:v>
                </c:pt>
                <c:pt idx="5993">
                  <c:v>50</c:v>
                </c:pt>
                <c:pt idx="5994">
                  <c:v>49</c:v>
                </c:pt>
                <c:pt idx="5995">
                  <c:v>51</c:v>
                </c:pt>
                <c:pt idx="5996">
                  <c:v>64</c:v>
                </c:pt>
                <c:pt idx="5997">
                  <c:v>48</c:v>
                </c:pt>
                <c:pt idx="5998">
                  <c:v>51</c:v>
                </c:pt>
                <c:pt idx="5999">
                  <c:v>51</c:v>
                </c:pt>
                <c:pt idx="6000">
                  <c:v>46</c:v>
                </c:pt>
                <c:pt idx="6001">
                  <c:v>51</c:v>
                </c:pt>
                <c:pt idx="6002">
                  <c:v>69</c:v>
                </c:pt>
                <c:pt idx="6003">
                  <c:v>49</c:v>
                </c:pt>
                <c:pt idx="6004">
                  <c:v>50</c:v>
                </c:pt>
                <c:pt idx="6005">
                  <c:v>51</c:v>
                </c:pt>
                <c:pt idx="6006">
                  <c:v>48</c:v>
                </c:pt>
                <c:pt idx="6007">
                  <c:v>52</c:v>
                </c:pt>
                <c:pt idx="6008">
                  <c:v>67</c:v>
                </c:pt>
                <c:pt idx="6009">
                  <c:v>50</c:v>
                </c:pt>
                <c:pt idx="6010">
                  <c:v>57</c:v>
                </c:pt>
                <c:pt idx="6011">
                  <c:v>54</c:v>
                </c:pt>
                <c:pt idx="6012">
                  <c:v>52</c:v>
                </c:pt>
                <c:pt idx="6013">
                  <c:v>59</c:v>
                </c:pt>
                <c:pt idx="6014">
                  <c:v>65</c:v>
                </c:pt>
                <c:pt idx="6015">
                  <c:v>41</c:v>
                </c:pt>
                <c:pt idx="6016">
                  <c:v>45</c:v>
                </c:pt>
                <c:pt idx="6017">
                  <c:v>43</c:v>
                </c:pt>
                <c:pt idx="6018">
                  <c:v>41</c:v>
                </c:pt>
                <c:pt idx="6019">
                  <c:v>54</c:v>
                </c:pt>
                <c:pt idx="6020">
                  <c:v>56</c:v>
                </c:pt>
                <c:pt idx="6021">
                  <c:v>41</c:v>
                </c:pt>
                <c:pt idx="6022">
                  <c:v>47</c:v>
                </c:pt>
                <c:pt idx="6023">
                  <c:v>44</c:v>
                </c:pt>
                <c:pt idx="6024">
                  <c:v>43</c:v>
                </c:pt>
                <c:pt idx="6025">
                  <c:v>53</c:v>
                </c:pt>
                <c:pt idx="6026">
                  <c:v>56</c:v>
                </c:pt>
                <c:pt idx="6027">
                  <c:v>42</c:v>
                </c:pt>
                <c:pt idx="6028">
                  <c:v>46</c:v>
                </c:pt>
                <c:pt idx="6029">
                  <c:v>44</c:v>
                </c:pt>
                <c:pt idx="6030">
                  <c:v>42</c:v>
                </c:pt>
                <c:pt idx="6031">
                  <c:v>53</c:v>
                </c:pt>
                <c:pt idx="6032">
                  <c:v>55</c:v>
                </c:pt>
                <c:pt idx="6033">
                  <c:v>44</c:v>
                </c:pt>
                <c:pt idx="6034">
                  <c:v>49</c:v>
                </c:pt>
                <c:pt idx="6035">
                  <c:v>43</c:v>
                </c:pt>
                <c:pt idx="6036">
                  <c:v>44</c:v>
                </c:pt>
                <c:pt idx="6037">
                  <c:v>52</c:v>
                </c:pt>
                <c:pt idx="6038">
                  <c:v>58</c:v>
                </c:pt>
                <c:pt idx="6039">
                  <c:v>33</c:v>
                </c:pt>
                <c:pt idx="6040">
                  <c:v>42</c:v>
                </c:pt>
                <c:pt idx="6041">
                  <c:v>42</c:v>
                </c:pt>
                <c:pt idx="6042">
                  <c:v>43</c:v>
                </c:pt>
                <c:pt idx="6043">
                  <c:v>45</c:v>
                </c:pt>
                <c:pt idx="6044">
                  <c:v>42</c:v>
                </c:pt>
                <c:pt idx="6045">
                  <c:v>33</c:v>
                </c:pt>
                <c:pt idx="6046">
                  <c:v>44</c:v>
                </c:pt>
                <c:pt idx="6047">
                  <c:v>41</c:v>
                </c:pt>
                <c:pt idx="6048">
                  <c:v>43</c:v>
                </c:pt>
                <c:pt idx="6049">
                  <c:v>45</c:v>
                </c:pt>
                <c:pt idx="6050">
                  <c:v>41</c:v>
                </c:pt>
                <c:pt idx="6051">
                  <c:v>44</c:v>
                </c:pt>
                <c:pt idx="6052">
                  <c:v>51</c:v>
                </c:pt>
                <c:pt idx="6053">
                  <c:v>52</c:v>
                </c:pt>
                <c:pt idx="6054">
                  <c:v>50</c:v>
                </c:pt>
                <c:pt idx="6055">
                  <c:v>55</c:v>
                </c:pt>
                <c:pt idx="6056">
                  <c:v>50</c:v>
                </c:pt>
                <c:pt idx="6057">
                  <c:v>51</c:v>
                </c:pt>
                <c:pt idx="6058">
                  <c:v>59</c:v>
                </c:pt>
                <c:pt idx="6059">
                  <c:v>55</c:v>
                </c:pt>
                <c:pt idx="6060">
                  <c:v>54</c:v>
                </c:pt>
                <c:pt idx="6061">
                  <c:v>56</c:v>
                </c:pt>
                <c:pt idx="6062">
                  <c:v>69</c:v>
                </c:pt>
                <c:pt idx="6063">
                  <c:v>51</c:v>
                </c:pt>
                <c:pt idx="6064">
                  <c:v>58</c:v>
                </c:pt>
                <c:pt idx="6065">
                  <c:v>56</c:v>
                </c:pt>
                <c:pt idx="6066">
                  <c:v>51</c:v>
                </c:pt>
                <c:pt idx="6067">
                  <c:v>56</c:v>
                </c:pt>
                <c:pt idx="6068">
                  <c:v>69</c:v>
                </c:pt>
                <c:pt idx="6069">
                  <c:v>52</c:v>
                </c:pt>
                <c:pt idx="6070">
                  <c:v>54</c:v>
                </c:pt>
                <c:pt idx="6071">
                  <c:v>54</c:v>
                </c:pt>
                <c:pt idx="6072">
                  <c:v>54</c:v>
                </c:pt>
                <c:pt idx="6073">
                  <c:v>56</c:v>
                </c:pt>
                <c:pt idx="6074">
                  <c:v>74</c:v>
                </c:pt>
                <c:pt idx="6075">
                  <c:v>54</c:v>
                </c:pt>
                <c:pt idx="6076">
                  <c:v>56</c:v>
                </c:pt>
                <c:pt idx="6077">
                  <c:v>58</c:v>
                </c:pt>
                <c:pt idx="6078">
                  <c:v>54</c:v>
                </c:pt>
                <c:pt idx="6079">
                  <c:v>57</c:v>
                </c:pt>
                <c:pt idx="6080">
                  <c:v>69</c:v>
                </c:pt>
                <c:pt idx="6081">
                  <c:v>56</c:v>
                </c:pt>
                <c:pt idx="6082">
                  <c:v>60</c:v>
                </c:pt>
                <c:pt idx="6083">
                  <c:v>58</c:v>
                </c:pt>
                <c:pt idx="6084">
                  <c:v>55</c:v>
                </c:pt>
                <c:pt idx="6085">
                  <c:v>67</c:v>
                </c:pt>
                <c:pt idx="6086">
                  <c:v>70</c:v>
                </c:pt>
                <c:pt idx="6087">
                  <c:v>49</c:v>
                </c:pt>
                <c:pt idx="6088">
                  <c:v>51</c:v>
                </c:pt>
                <c:pt idx="6089">
                  <c:v>46</c:v>
                </c:pt>
                <c:pt idx="6090">
                  <c:v>49</c:v>
                </c:pt>
                <c:pt idx="6091">
                  <c:v>54</c:v>
                </c:pt>
                <c:pt idx="6092">
                  <c:v>59</c:v>
                </c:pt>
                <c:pt idx="6093">
                  <c:v>48</c:v>
                </c:pt>
                <c:pt idx="6094">
                  <c:v>50</c:v>
                </c:pt>
                <c:pt idx="6095">
                  <c:v>48</c:v>
                </c:pt>
                <c:pt idx="6096">
                  <c:v>46</c:v>
                </c:pt>
                <c:pt idx="6097">
                  <c:v>56</c:v>
                </c:pt>
                <c:pt idx="6098">
                  <c:v>68</c:v>
                </c:pt>
                <c:pt idx="6099">
                  <c:v>58</c:v>
                </c:pt>
                <c:pt idx="6100">
                  <c:v>59</c:v>
                </c:pt>
                <c:pt idx="6101">
                  <c:v>54</c:v>
                </c:pt>
                <c:pt idx="6102">
                  <c:v>55</c:v>
                </c:pt>
                <c:pt idx="6103">
                  <c:v>65</c:v>
                </c:pt>
                <c:pt idx="6104">
                  <c:v>72</c:v>
                </c:pt>
                <c:pt idx="6105">
                  <c:v>55</c:v>
                </c:pt>
                <c:pt idx="6106">
                  <c:v>61</c:v>
                </c:pt>
                <c:pt idx="6107">
                  <c:v>59</c:v>
                </c:pt>
                <c:pt idx="6108">
                  <c:v>55</c:v>
                </c:pt>
                <c:pt idx="6109">
                  <c:v>64</c:v>
                </c:pt>
                <c:pt idx="6110">
                  <c:v>72</c:v>
                </c:pt>
                <c:pt idx="6111">
                  <c:v>29</c:v>
                </c:pt>
                <c:pt idx="6112">
                  <c:v>39</c:v>
                </c:pt>
                <c:pt idx="6113">
                  <c:v>38</c:v>
                </c:pt>
                <c:pt idx="6114">
                  <c:v>39</c:v>
                </c:pt>
                <c:pt idx="6115">
                  <c:v>41</c:v>
                </c:pt>
                <c:pt idx="6116">
                  <c:v>36</c:v>
                </c:pt>
                <c:pt idx="6117">
                  <c:v>29</c:v>
                </c:pt>
                <c:pt idx="6118">
                  <c:v>37</c:v>
                </c:pt>
                <c:pt idx="6119">
                  <c:v>37</c:v>
                </c:pt>
                <c:pt idx="6120">
                  <c:v>36</c:v>
                </c:pt>
                <c:pt idx="6121">
                  <c:v>41</c:v>
                </c:pt>
                <c:pt idx="6122">
                  <c:v>37</c:v>
                </c:pt>
                <c:pt idx="6123">
                  <c:v>37</c:v>
                </c:pt>
                <c:pt idx="6124">
                  <c:v>46</c:v>
                </c:pt>
                <c:pt idx="6125">
                  <c:v>49</c:v>
                </c:pt>
                <c:pt idx="6126">
                  <c:v>47</c:v>
                </c:pt>
                <c:pt idx="6127">
                  <c:v>51</c:v>
                </c:pt>
                <c:pt idx="6128">
                  <c:v>48</c:v>
                </c:pt>
                <c:pt idx="6129">
                  <c:v>45</c:v>
                </c:pt>
                <c:pt idx="6130">
                  <c:v>51</c:v>
                </c:pt>
                <c:pt idx="6131">
                  <c:v>50</c:v>
                </c:pt>
                <c:pt idx="6132">
                  <c:v>48</c:v>
                </c:pt>
                <c:pt idx="6133">
                  <c:v>52</c:v>
                </c:pt>
                <c:pt idx="6134">
                  <c:v>63</c:v>
                </c:pt>
                <c:pt idx="6135">
                  <c:v>47</c:v>
                </c:pt>
                <c:pt idx="6136">
                  <c:v>52</c:v>
                </c:pt>
                <c:pt idx="6137">
                  <c:v>52</c:v>
                </c:pt>
                <c:pt idx="6138">
                  <c:v>47</c:v>
                </c:pt>
                <c:pt idx="6139">
                  <c:v>50</c:v>
                </c:pt>
                <c:pt idx="6140">
                  <c:v>64</c:v>
                </c:pt>
                <c:pt idx="6141">
                  <c:v>46</c:v>
                </c:pt>
                <c:pt idx="6142">
                  <c:v>54</c:v>
                </c:pt>
                <c:pt idx="6143">
                  <c:v>52</c:v>
                </c:pt>
                <c:pt idx="6144">
                  <c:v>49</c:v>
                </c:pt>
                <c:pt idx="6145">
                  <c:v>51</c:v>
                </c:pt>
                <c:pt idx="6146">
                  <c:v>67</c:v>
                </c:pt>
                <c:pt idx="6147">
                  <c:v>47</c:v>
                </c:pt>
                <c:pt idx="6148">
                  <c:v>51</c:v>
                </c:pt>
                <c:pt idx="6149">
                  <c:v>50</c:v>
                </c:pt>
                <c:pt idx="6150">
                  <c:v>46</c:v>
                </c:pt>
                <c:pt idx="6151">
                  <c:v>54</c:v>
                </c:pt>
                <c:pt idx="6152">
                  <c:v>67</c:v>
                </c:pt>
                <c:pt idx="6153">
                  <c:v>53</c:v>
                </c:pt>
                <c:pt idx="6154">
                  <c:v>58</c:v>
                </c:pt>
                <c:pt idx="6155">
                  <c:v>54</c:v>
                </c:pt>
                <c:pt idx="6156">
                  <c:v>53</c:v>
                </c:pt>
                <c:pt idx="6157">
                  <c:v>60</c:v>
                </c:pt>
                <c:pt idx="6158">
                  <c:v>68</c:v>
                </c:pt>
                <c:pt idx="6159">
                  <c:v>43</c:v>
                </c:pt>
                <c:pt idx="6160">
                  <c:v>47</c:v>
                </c:pt>
                <c:pt idx="6161">
                  <c:v>42</c:v>
                </c:pt>
                <c:pt idx="6162">
                  <c:v>43</c:v>
                </c:pt>
                <c:pt idx="6163">
                  <c:v>54</c:v>
                </c:pt>
                <c:pt idx="6164">
                  <c:v>59</c:v>
                </c:pt>
                <c:pt idx="6165">
                  <c:v>42</c:v>
                </c:pt>
                <c:pt idx="6166">
                  <c:v>47</c:v>
                </c:pt>
                <c:pt idx="6167">
                  <c:v>42</c:v>
                </c:pt>
                <c:pt idx="6168">
                  <c:v>44</c:v>
                </c:pt>
                <c:pt idx="6169">
                  <c:v>50</c:v>
                </c:pt>
                <c:pt idx="6170">
                  <c:v>64</c:v>
                </c:pt>
                <c:pt idx="6171">
                  <c:v>51</c:v>
                </c:pt>
                <c:pt idx="6172">
                  <c:v>58</c:v>
                </c:pt>
                <c:pt idx="6173">
                  <c:v>54</c:v>
                </c:pt>
                <c:pt idx="6174">
                  <c:v>51</c:v>
                </c:pt>
                <c:pt idx="6175">
                  <c:v>60</c:v>
                </c:pt>
                <c:pt idx="6176">
                  <c:v>65</c:v>
                </c:pt>
                <c:pt idx="6177">
                  <c:v>50</c:v>
                </c:pt>
                <c:pt idx="6178">
                  <c:v>58</c:v>
                </c:pt>
                <c:pt idx="6179">
                  <c:v>53</c:v>
                </c:pt>
                <c:pt idx="6180">
                  <c:v>51</c:v>
                </c:pt>
                <c:pt idx="6181">
                  <c:v>64</c:v>
                </c:pt>
                <c:pt idx="6182">
                  <c:v>64</c:v>
                </c:pt>
                <c:pt idx="6183">
                  <c:v>39</c:v>
                </c:pt>
                <c:pt idx="6184">
                  <c:v>37</c:v>
                </c:pt>
                <c:pt idx="6185">
                  <c:v>29</c:v>
                </c:pt>
                <c:pt idx="6186">
                  <c:v>34</c:v>
                </c:pt>
                <c:pt idx="6187">
                  <c:v>47</c:v>
                </c:pt>
                <c:pt idx="6188">
                  <c:v>37</c:v>
                </c:pt>
                <c:pt idx="6189">
                  <c:v>38</c:v>
                </c:pt>
                <c:pt idx="6190">
                  <c:v>39</c:v>
                </c:pt>
                <c:pt idx="6191">
                  <c:v>29</c:v>
                </c:pt>
                <c:pt idx="6192">
                  <c:v>33</c:v>
                </c:pt>
                <c:pt idx="6193">
                  <c:v>49</c:v>
                </c:pt>
                <c:pt idx="6194">
                  <c:v>34</c:v>
                </c:pt>
                <c:pt idx="6195">
                  <c:v>33</c:v>
                </c:pt>
                <c:pt idx="6196">
                  <c:v>32</c:v>
                </c:pt>
                <c:pt idx="6197">
                  <c:v>24</c:v>
                </c:pt>
                <c:pt idx="6198">
                  <c:v>27</c:v>
                </c:pt>
                <c:pt idx="6199">
                  <c:v>41</c:v>
                </c:pt>
                <c:pt idx="6200">
                  <c:v>32</c:v>
                </c:pt>
                <c:pt idx="6201">
                  <c:v>33</c:v>
                </c:pt>
                <c:pt idx="6202">
                  <c:v>34</c:v>
                </c:pt>
                <c:pt idx="6203">
                  <c:v>24</c:v>
                </c:pt>
                <c:pt idx="6204">
                  <c:v>27</c:v>
                </c:pt>
                <c:pt idx="6205">
                  <c:v>47</c:v>
                </c:pt>
                <c:pt idx="6206">
                  <c:v>39</c:v>
                </c:pt>
                <c:pt idx="6207">
                  <c:v>48</c:v>
                </c:pt>
                <c:pt idx="6208">
                  <c:v>45</c:v>
                </c:pt>
                <c:pt idx="6209">
                  <c:v>41</c:v>
                </c:pt>
                <c:pt idx="6210">
                  <c:v>43</c:v>
                </c:pt>
                <c:pt idx="6211">
                  <c:v>53</c:v>
                </c:pt>
                <c:pt idx="6212">
                  <c:v>59</c:v>
                </c:pt>
                <c:pt idx="6213">
                  <c:v>51</c:v>
                </c:pt>
                <c:pt idx="6214">
                  <c:v>49</c:v>
                </c:pt>
                <c:pt idx="6215">
                  <c:v>47</c:v>
                </c:pt>
                <c:pt idx="6216">
                  <c:v>47</c:v>
                </c:pt>
                <c:pt idx="6217">
                  <c:v>62</c:v>
                </c:pt>
                <c:pt idx="6218">
                  <c:v>65</c:v>
                </c:pt>
                <c:pt idx="6219">
                  <c:v>63</c:v>
                </c:pt>
                <c:pt idx="6220">
                  <c:v>58</c:v>
                </c:pt>
                <c:pt idx="6221">
                  <c:v>51</c:v>
                </c:pt>
                <c:pt idx="6222">
                  <c:v>52</c:v>
                </c:pt>
                <c:pt idx="6223">
                  <c:v>64</c:v>
                </c:pt>
                <c:pt idx="6224">
                  <c:v>66</c:v>
                </c:pt>
                <c:pt idx="6225">
                  <c:v>62</c:v>
                </c:pt>
                <c:pt idx="6226">
                  <c:v>54</c:v>
                </c:pt>
                <c:pt idx="6227">
                  <c:v>50</c:v>
                </c:pt>
                <c:pt idx="6228">
                  <c:v>44</c:v>
                </c:pt>
                <c:pt idx="6229">
                  <c:v>51</c:v>
                </c:pt>
                <c:pt idx="6230">
                  <c:v>58</c:v>
                </c:pt>
                <c:pt idx="6231">
                  <c:v>51</c:v>
                </c:pt>
                <c:pt idx="6232">
                  <c:v>48</c:v>
                </c:pt>
                <c:pt idx="6233">
                  <c:v>38</c:v>
                </c:pt>
                <c:pt idx="6234">
                  <c:v>39</c:v>
                </c:pt>
                <c:pt idx="6235">
                  <c:v>48</c:v>
                </c:pt>
                <c:pt idx="6236">
                  <c:v>52</c:v>
                </c:pt>
                <c:pt idx="6237">
                  <c:v>50</c:v>
                </c:pt>
                <c:pt idx="6238">
                  <c:v>42</c:v>
                </c:pt>
                <c:pt idx="6239">
                  <c:v>41</c:v>
                </c:pt>
                <c:pt idx="6240">
                  <c:v>41</c:v>
                </c:pt>
                <c:pt idx="6241">
                  <c:v>52</c:v>
                </c:pt>
                <c:pt idx="6242">
                  <c:v>56</c:v>
                </c:pt>
                <c:pt idx="6243">
                  <c:v>50</c:v>
                </c:pt>
                <c:pt idx="6244">
                  <c:v>44</c:v>
                </c:pt>
                <c:pt idx="6245">
                  <c:v>43</c:v>
                </c:pt>
                <c:pt idx="6246">
                  <c:v>53</c:v>
                </c:pt>
                <c:pt idx="6247">
                  <c:v>66</c:v>
                </c:pt>
                <c:pt idx="6248">
                  <c:v>74</c:v>
                </c:pt>
                <c:pt idx="6249">
                  <c:v>67</c:v>
                </c:pt>
                <c:pt idx="6250">
                  <c:v>58</c:v>
                </c:pt>
                <c:pt idx="6251">
                  <c:v>56</c:v>
                </c:pt>
                <c:pt idx="6252">
                  <c:v>59</c:v>
                </c:pt>
                <c:pt idx="6253">
                  <c:v>66</c:v>
                </c:pt>
                <c:pt idx="6254">
                  <c:v>68</c:v>
                </c:pt>
                <c:pt idx="6255">
                  <c:v>33</c:v>
                </c:pt>
                <c:pt idx="6256">
                  <c:v>34</c:v>
                </c:pt>
                <c:pt idx="6257">
                  <c:v>24</c:v>
                </c:pt>
                <c:pt idx="6258">
                  <c:v>29</c:v>
                </c:pt>
                <c:pt idx="6259">
                  <c:v>42</c:v>
                </c:pt>
                <c:pt idx="6260">
                  <c:v>34</c:v>
                </c:pt>
                <c:pt idx="6261">
                  <c:v>34</c:v>
                </c:pt>
                <c:pt idx="6262">
                  <c:v>34</c:v>
                </c:pt>
                <c:pt idx="6263">
                  <c:v>23</c:v>
                </c:pt>
                <c:pt idx="6264">
                  <c:v>29</c:v>
                </c:pt>
                <c:pt idx="6265">
                  <c:v>44</c:v>
                </c:pt>
                <c:pt idx="6266">
                  <c:v>29</c:v>
                </c:pt>
                <c:pt idx="6267">
                  <c:v>28</c:v>
                </c:pt>
                <c:pt idx="6268">
                  <c:v>29</c:v>
                </c:pt>
                <c:pt idx="6269">
                  <c:v>19</c:v>
                </c:pt>
                <c:pt idx="6270">
                  <c:v>25</c:v>
                </c:pt>
                <c:pt idx="6271">
                  <c:v>37</c:v>
                </c:pt>
                <c:pt idx="6272">
                  <c:v>27</c:v>
                </c:pt>
                <c:pt idx="6273">
                  <c:v>27</c:v>
                </c:pt>
                <c:pt idx="6274">
                  <c:v>28</c:v>
                </c:pt>
                <c:pt idx="6275">
                  <c:v>20</c:v>
                </c:pt>
                <c:pt idx="6276">
                  <c:v>24</c:v>
                </c:pt>
                <c:pt idx="6277">
                  <c:v>42</c:v>
                </c:pt>
                <c:pt idx="6278">
                  <c:v>32</c:v>
                </c:pt>
                <c:pt idx="6279">
                  <c:v>41</c:v>
                </c:pt>
                <c:pt idx="6280">
                  <c:v>42</c:v>
                </c:pt>
                <c:pt idx="6281">
                  <c:v>37</c:v>
                </c:pt>
                <c:pt idx="6282">
                  <c:v>38</c:v>
                </c:pt>
                <c:pt idx="6283">
                  <c:v>46</c:v>
                </c:pt>
                <c:pt idx="6284">
                  <c:v>51</c:v>
                </c:pt>
                <c:pt idx="6285">
                  <c:v>46</c:v>
                </c:pt>
                <c:pt idx="6286">
                  <c:v>42</c:v>
                </c:pt>
                <c:pt idx="6287">
                  <c:v>47</c:v>
                </c:pt>
                <c:pt idx="6288">
                  <c:v>49</c:v>
                </c:pt>
                <c:pt idx="6289">
                  <c:v>61</c:v>
                </c:pt>
                <c:pt idx="6290">
                  <c:v>67</c:v>
                </c:pt>
                <c:pt idx="6291">
                  <c:v>60</c:v>
                </c:pt>
                <c:pt idx="6292">
                  <c:v>58</c:v>
                </c:pt>
                <c:pt idx="6293">
                  <c:v>53</c:v>
                </c:pt>
                <c:pt idx="6294">
                  <c:v>52</c:v>
                </c:pt>
                <c:pt idx="6295">
                  <c:v>59</c:v>
                </c:pt>
                <c:pt idx="6296">
                  <c:v>64</c:v>
                </c:pt>
                <c:pt idx="6297">
                  <c:v>61</c:v>
                </c:pt>
                <c:pt idx="6298">
                  <c:v>58</c:v>
                </c:pt>
                <c:pt idx="6299">
                  <c:v>54</c:v>
                </c:pt>
                <c:pt idx="6300">
                  <c:v>44</c:v>
                </c:pt>
                <c:pt idx="6301">
                  <c:v>53</c:v>
                </c:pt>
                <c:pt idx="6302">
                  <c:v>54</c:v>
                </c:pt>
                <c:pt idx="6303">
                  <c:v>53</c:v>
                </c:pt>
                <c:pt idx="6304">
                  <c:v>49</c:v>
                </c:pt>
                <c:pt idx="6305">
                  <c:v>28</c:v>
                </c:pt>
                <c:pt idx="6306">
                  <c:v>28</c:v>
                </c:pt>
                <c:pt idx="6307">
                  <c:v>38</c:v>
                </c:pt>
                <c:pt idx="6308">
                  <c:v>41</c:v>
                </c:pt>
                <c:pt idx="6309">
                  <c:v>42</c:v>
                </c:pt>
                <c:pt idx="6310">
                  <c:v>33</c:v>
                </c:pt>
                <c:pt idx="6311">
                  <c:v>34</c:v>
                </c:pt>
                <c:pt idx="6312">
                  <c:v>34</c:v>
                </c:pt>
                <c:pt idx="6313">
                  <c:v>42</c:v>
                </c:pt>
                <c:pt idx="6314">
                  <c:v>48</c:v>
                </c:pt>
                <c:pt idx="6315">
                  <c:v>44</c:v>
                </c:pt>
                <c:pt idx="6316">
                  <c:v>32</c:v>
                </c:pt>
                <c:pt idx="6317">
                  <c:v>38</c:v>
                </c:pt>
                <c:pt idx="6318">
                  <c:v>55</c:v>
                </c:pt>
                <c:pt idx="6319">
                  <c:v>72</c:v>
                </c:pt>
                <c:pt idx="6320">
                  <c:v>72</c:v>
                </c:pt>
                <c:pt idx="6321">
                  <c:v>64</c:v>
                </c:pt>
                <c:pt idx="6322">
                  <c:v>55</c:v>
                </c:pt>
                <c:pt idx="6323">
                  <c:v>55</c:v>
                </c:pt>
                <c:pt idx="6324">
                  <c:v>55</c:v>
                </c:pt>
                <c:pt idx="6325">
                  <c:v>65</c:v>
                </c:pt>
                <c:pt idx="6326">
                  <c:v>69</c:v>
                </c:pt>
                <c:pt idx="6327">
                  <c:v>32</c:v>
                </c:pt>
                <c:pt idx="6328">
                  <c:v>33</c:v>
                </c:pt>
                <c:pt idx="6329">
                  <c:v>24</c:v>
                </c:pt>
                <c:pt idx="6330">
                  <c:v>29</c:v>
                </c:pt>
                <c:pt idx="6331">
                  <c:v>44</c:v>
                </c:pt>
                <c:pt idx="6332">
                  <c:v>32</c:v>
                </c:pt>
                <c:pt idx="6333">
                  <c:v>32</c:v>
                </c:pt>
                <c:pt idx="6334">
                  <c:v>33</c:v>
                </c:pt>
                <c:pt idx="6335">
                  <c:v>23</c:v>
                </c:pt>
                <c:pt idx="6336">
                  <c:v>29</c:v>
                </c:pt>
                <c:pt idx="6337">
                  <c:v>41</c:v>
                </c:pt>
                <c:pt idx="6338">
                  <c:v>29</c:v>
                </c:pt>
                <c:pt idx="6339">
                  <c:v>27</c:v>
                </c:pt>
                <c:pt idx="6340">
                  <c:v>27</c:v>
                </c:pt>
                <c:pt idx="6341">
                  <c:v>20</c:v>
                </c:pt>
                <c:pt idx="6342">
                  <c:v>24</c:v>
                </c:pt>
                <c:pt idx="6343">
                  <c:v>37</c:v>
                </c:pt>
                <c:pt idx="6344">
                  <c:v>28</c:v>
                </c:pt>
                <c:pt idx="6345">
                  <c:v>28</c:v>
                </c:pt>
                <c:pt idx="6346">
                  <c:v>28</c:v>
                </c:pt>
                <c:pt idx="6347">
                  <c:v>19</c:v>
                </c:pt>
                <c:pt idx="6348">
                  <c:v>24</c:v>
                </c:pt>
                <c:pt idx="6349">
                  <c:v>42</c:v>
                </c:pt>
                <c:pt idx="6350">
                  <c:v>34</c:v>
                </c:pt>
                <c:pt idx="6351">
                  <c:v>42</c:v>
                </c:pt>
                <c:pt idx="6352">
                  <c:v>44</c:v>
                </c:pt>
                <c:pt idx="6353">
                  <c:v>39</c:v>
                </c:pt>
                <c:pt idx="6354">
                  <c:v>38</c:v>
                </c:pt>
                <c:pt idx="6355">
                  <c:v>49</c:v>
                </c:pt>
                <c:pt idx="6356">
                  <c:v>53</c:v>
                </c:pt>
                <c:pt idx="6357">
                  <c:v>49</c:v>
                </c:pt>
                <c:pt idx="6358">
                  <c:v>41</c:v>
                </c:pt>
                <c:pt idx="6359">
                  <c:v>49</c:v>
                </c:pt>
                <c:pt idx="6360">
                  <c:v>49</c:v>
                </c:pt>
                <c:pt idx="6361">
                  <c:v>62</c:v>
                </c:pt>
                <c:pt idx="6362">
                  <c:v>64</c:v>
                </c:pt>
                <c:pt idx="6363">
                  <c:v>63</c:v>
                </c:pt>
                <c:pt idx="6364">
                  <c:v>56</c:v>
                </c:pt>
                <c:pt idx="6365">
                  <c:v>51</c:v>
                </c:pt>
                <c:pt idx="6366">
                  <c:v>53</c:v>
                </c:pt>
                <c:pt idx="6367">
                  <c:v>59</c:v>
                </c:pt>
                <c:pt idx="6368">
                  <c:v>69</c:v>
                </c:pt>
                <c:pt idx="6369">
                  <c:v>61</c:v>
                </c:pt>
                <c:pt idx="6370">
                  <c:v>58</c:v>
                </c:pt>
                <c:pt idx="6371">
                  <c:v>53</c:v>
                </c:pt>
                <c:pt idx="6372">
                  <c:v>41</c:v>
                </c:pt>
                <c:pt idx="6373">
                  <c:v>50</c:v>
                </c:pt>
                <c:pt idx="6374">
                  <c:v>54</c:v>
                </c:pt>
                <c:pt idx="6375">
                  <c:v>50</c:v>
                </c:pt>
                <c:pt idx="6376">
                  <c:v>47</c:v>
                </c:pt>
                <c:pt idx="6377">
                  <c:v>23</c:v>
                </c:pt>
                <c:pt idx="6378">
                  <c:v>24</c:v>
                </c:pt>
                <c:pt idx="6379">
                  <c:v>32</c:v>
                </c:pt>
                <c:pt idx="6380">
                  <c:v>37</c:v>
                </c:pt>
                <c:pt idx="6381">
                  <c:v>36</c:v>
                </c:pt>
                <c:pt idx="6382">
                  <c:v>29</c:v>
                </c:pt>
                <c:pt idx="6383">
                  <c:v>27</c:v>
                </c:pt>
                <c:pt idx="6384">
                  <c:v>29</c:v>
                </c:pt>
                <c:pt idx="6385">
                  <c:v>37</c:v>
                </c:pt>
                <c:pt idx="6386">
                  <c:v>38</c:v>
                </c:pt>
                <c:pt idx="6387">
                  <c:v>34</c:v>
                </c:pt>
                <c:pt idx="6388">
                  <c:v>24</c:v>
                </c:pt>
                <c:pt idx="6389">
                  <c:v>32</c:v>
                </c:pt>
                <c:pt idx="6390">
                  <c:v>59</c:v>
                </c:pt>
                <c:pt idx="6391">
                  <c:v>76</c:v>
                </c:pt>
                <c:pt idx="6392">
                  <c:v>74</c:v>
                </c:pt>
                <c:pt idx="6393">
                  <c:v>70</c:v>
                </c:pt>
                <c:pt idx="6394">
                  <c:v>60</c:v>
                </c:pt>
                <c:pt idx="6395">
                  <c:v>59</c:v>
                </c:pt>
                <c:pt idx="6396">
                  <c:v>63</c:v>
                </c:pt>
                <c:pt idx="6397">
                  <c:v>68</c:v>
                </c:pt>
                <c:pt idx="6398">
                  <c:v>74</c:v>
                </c:pt>
                <c:pt idx="6399">
                  <c:v>37</c:v>
                </c:pt>
                <c:pt idx="6400">
                  <c:v>38</c:v>
                </c:pt>
                <c:pt idx="6401">
                  <c:v>28</c:v>
                </c:pt>
                <c:pt idx="6402">
                  <c:v>34</c:v>
                </c:pt>
                <c:pt idx="6403">
                  <c:v>46</c:v>
                </c:pt>
                <c:pt idx="6404">
                  <c:v>37</c:v>
                </c:pt>
                <c:pt idx="6405">
                  <c:v>38</c:v>
                </c:pt>
                <c:pt idx="6406">
                  <c:v>38</c:v>
                </c:pt>
                <c:pt idx="6407">
                  <c:v>29</c:v>
                </c:pt>
                <c:pt idx="6408">
                  <c:v>34</c:v>
                </c:pt>
                <c:pt idx="6409">
                  <c:v>48</c:v>
                </c:pt>
                <c:pt idx="6410">
                  <c:v>39</c:v>
                </c:pt>
                <c:pt idx="6411">
                  <c:v>41</c:v>
                </c:pt>
                <c:pt idx="6412">
                  <c:v>41</c:v>
                </c:pt>
                <c:pt idx="6413">
                  <c:v>34</c:v>
                </c:pt>
                <c:pt idx="6414">
                  <c:v>36</c:v>
                </c:pt>
                <c:pt idx="6415">
                  <c:v>52</c:v>
                </c:pt>
                <c:pt idx="6416">
                  <c:v>42</c:v>
                </c:pt>
                <c:pt idx="6417">
                  <c:v>41</c:v>
                </c:pt>
                <c:pt idx="6418">
                  <c:v>41</c:v>
                </c:pt>
                <c:pt idx="6419">
                  <c:v>38</c:v>
                </c:pt>
                <c:pt idx="6420">
                  <c:v>42</c:v>
                </c:pt>
                <c:pt idx="6421">
                  <c:v>47</c:v>
                </c:pt>
                <c:pt idx="6422">
                  <c:v>36</c:v>
                </c:pt>
                <c:pt idx="6423">
                  <c:v>49</c:v>
                </c:pt>
                <c:pt idx="6424">
                  <c:v>42</c:v>
                </c:pt>
                <c:pt idx="6425">
                  <c:v>38</c:v>
                </c:pt>
                <c:pt idx="6426">
                  <c:v>38</c:v>
                </c:pt>
                <c:pt idx="6427">
                  <c:v>46</c:v>
                </c:pt>
                <c:pt idx="6428">
                  <c:v>51</c:v>
                </c:pt>
                <c:pt idx="6429">
                  <c:v>36</c:v>
                </c:pt>
                <c:pt idx="6430">
                  <c:v>33</c:v>
                </c:pt>
                <c:pt idx="6431">
                  <c:v>28</c:v>
                </c:pt>
                <c:pt idx="6432">
                  <c:v>29</c:v>
                </c:pt>
                <c:pt idx="6433">
                  <c:v>49</c:v>
                </c:pt>
                <c:pt idx="6434">
                  <c:v>52</c:v>
                </c:pt>
                <c:pt idx="6435">
                  <c:v>47</c:v>
                </c:pt>
                <c:pt idx="6436">
                  <c:v>44</c:v>
                </c:pt>
                <c:pt idx="6437">
                  <c:v>38</c:v>
                </c:pt>
                <c:pt idx="6438">
                  <c:v>37</c:v>
                </c:pt>
                <c:pt idx="6439">
                  <c:v>46</c:v>
                </c:pt>
                <c:pt idx="6440">
                  <c:v>50</c:v>
                </c:pt>
                <c:pt idx="6441">
                  <c:v>46</c:v>
                </c:pt>
                <c:pt idx="6442">
                  <c:v>41</c:v>
                </c:pt>
                <c:pt idx="6443">
                  <c:v>36</c:v>
                </c:pt>
                <c:pt idx="6444">
                  <c:v>38</c:v>
                </c:pt>
                <c:pt idx="6445">
                  <c:v>49</c:v>
                </c:pt>
                <c:pt idx="6446">
                  <c:v>51</c:v>
                </c:pt>
                <c:pt idx="6447">
                  <c:v>48</c:v>
                </c:pt>
                <c:pt idx="6448">
                  <c:v>44</c:v>
                </c:pt>
                <c:pt idx="6449">
                  <c:v>33</c:v>
                </c:pt>
                <c:pt idx="6450">
                  <c:v>32</c:v>
                </c:pt>
                <c:pt idx="6451">
                  <c:v>43</c:v>
                </c:pt>
                <c:pt idx="6452">
                  <c:v>49</c:v>
                </c:pt>
                <c:pt idx="6453">
                  <c:v>53</c:v>
                </c:pt>
                <c:pt idx="6454">
                  <c:v>41</c:v>
                </c:pt>
                <c:pt idx="6455">
                  <c:v>43</c:v>
                </c:pt>
                <c:pt idx="6456">
                  <c:v>41</c:v>
                </c:pt>
                <c:pt idx="6457">
                  <c:v>53</c:v>
                </c:pt>
                <c:pt idx="6458">
                  <c:v>53</c:v>
                </c:pt>
                <c:pt idx="6459">
                  <c:v>48</c:v>
                </c:pt>
                <c:pt idx="6460">
                  <c:v>39</c:v>
                </c:pt>
                <c:pt idx="6461">
                  <c:v>41</c:v>
                </c:pt>
                <c:pt idx="6462">
                  <c:v>52</c:v>
                </c:pt>
                <c:pt idx="6463">
                  <c:v>59</c:v>
                </c:pt>
                <c:pt idx="6464">
                  <c:v>66</c:v>
                </c:pt>
                <c:pt idx="6465">
                  <c:v>59</c:v>
                </c:pt>
                <c:pt idx="6466">
                  <c:v>52</c:v>
                </c:pt>
                <c:pt idx="6467">
                  <c:v>51</c:v>
                </c:pt>
                <c:pt idx="6468">
                  <c:v>49</c:v>
                </c:pt>
                <c:pt idx="6469">
                  <c:v>54</c:v>
                </c:pt>
                <c:pt idx="6470">
                  <c:v>64</c:v>
                </c:pt>
                <c:pt idx="6471">
                  <c:v>29</c:v>
                </c:pt>
                <c:pt idx="6472">
                  <c:v>29</c:v>
                </c:pt>
                <c:pt idx="6473">
                  <c:v>18</c:v>
                </c:pt>
                <c:pt idx="6474">
                  <c:v>23</c:v>
                </c:pt>
                <c:pt idx="6475">
                  <c:v>38</c:v>
                </c:pt>
                <c:pt idx="6476">
                  <c:v>29</c:v>
                </c:pt>
                <c:pt idx="6477">
                  <c:v>28</c:v>
                </c:pt>
                <c:pt idx="6478">
                  <c:v>27</c:v>
                </c:pt>
                <c:pt idx="6479">
                  <c:v>18</c:v>
                </c:pt>
                <c:pt idx="6480">
                  <c:v>25</c:v>
                </c:pt>
                <c:pt idx="6481">
                  <c:v>39</c:v>
                </c:pt>
                <c:pt idx="6482">
                  <c:v>24</c:v>
                </c:pt>
                <c:pt idx="6483">
                  <c:v>23</c:v>
                </c:pt>
                <c:pt idx="6484">
                  <c:v>24</c:v>
                </c:pt>
                <c:pt idx="6485">
                  <c:v>14</c:v>
                </c:pt>
                <c:pt idx="6486">
                  <c:v>19</c:v>
                </c:pt>
                <c:pt idx="6487">
                  <c:v>32</c:v>
                </c:pt>
                <c:pt idx="6488">
                  <c:v>24</c:v>
                </c:pt>
                <c:pt idx="6489">
                  <c:v>23</c:v>
                </c:pt>
                <c:pt idx="6490">
                  <c:v>23</c:v>
                </c:pt>
                <c:pt idx="6491">
                  <c:v>14</c:v>
                </c:pt>
                <c:pt idx="6492">
                  <c:v>19</c:v>
                </c:pt>
                <c:pt idx="6493">
                  <c:v>38</c:v>
                </c:pt>
                <c:pt idx="6494">
                  <c:v>28</c:v>
                </c:pt>
                <c:pt idx="6495">
                  <c:v>39</c:v>
                </c:pt>
                <c:pt idx="6496">
                  <c:v>37</c:v>
                </c:pt>
                <c:pt idx="6497">
                  <c:v>33</c:v>
                </c:pt>
                <c:pt idx="6498">
                  <c:v>33</c:v>
                </c:pt>
                <c:pt idx="6499">
                  <c:v>41</c:v>
                </c:pt>
                <c:pt idx="6500">
                  <c:v>47</c:v>
                </c:pt>
                <c:pt idx="6501">
                  <c:v>44</c:v>
                </c:pt>
                <c:pt idx="6502">
                  <c:v>37</c:v>
                </c:pt>
                <c:pt idx="6503">
                  <c:v>41</c:v>
                </c:pt>
                <c:pt idx="6504">
                  <c:v>43</c:v>
                </c:pt>
                <c:pt idx="6505">
                  <c:v>57</c:v>
                </c:pt>
                <c:pt idx="6506">
                  <c:v>60</c:v>
                </c:pt>
                <c:pt idx="6507">
                  <c:v>58</c:v>
                </c:pt>
                <c:pt idx="6508">
                  <c:v>53</c:v>
                </c:pt>
                <c:pt idx="6509">
                  <c:v>48</c:v>
                </c:pt>
                <c:pt idx="6510">
                  <c:v>48</c:v>
                </c:pt>
                <c:pt idx="6511">
                  <c:v>59</c:v>
                </c:pt>
                <c:pt idx="6512">
                  <c:v>61</c:v>
                </c:pt>
                <c:pt idx="6513">
                  <c:v>56</c:v>
                </c:pt>
                <c:pt idx="6514">
                  <c:v>50</c:v>
                </c:pt>
                <c:pt idx="6515">
                  <c:v>48</c:v>
                </c:pt>
                <c:pt idx="6516">
                  <c:v>39</c:v>
                </c:pt>
                <c:pt idx="6517">
                  <c:v>46</c:v>
                </c:pt>
                <c:pt idx="6518">
                  <c:v>53</c:v>
                </c:pt>
                <c:pt idx="6519">
                  <c:v>47</c:v>
                </c:pt>
                <c:pt idx="6520">
                  <c:v>42</c:v>
                </c:pt>
                <c:pt idx="6521">
                  <c:v>19</c:v>
                </c:pt>
                <c:pt idx="6522">
                  <c:v>19</c:v>
                </c:pt>
                <c:pt idx="6523">
                  <c:v>29</c:v>
                </c:pt>
                <c:pt idx="6524">
                  <c:v>32</c:v>
                </c:pt>
                <c:pt idx="6525">
                  <c:v>32</c:v>
                </c:pt>
                <c:pt idx="6526">
                  <c:v>25</c:v>
                </c:pt>
                <c:pt idx="6527">
                  <c:v>24</c:v>
                </c:pt>
                <c:pt idx="6528">
                  <c:v>23</c:v>
                </c:pt>
                <c:pt idx="6529">
                  <c:v>32</c:v>
                </c:pt>
                <c:pt idx="6530">
                  <c:v>33</c:v>
                </c:pt>
                <c:pt idx="6531">
                  <c:v>28</c:v>
                </c:pt>
                <c:pt idx="6532">
                  <c:v>18</c:v>
                </c:pt>
                <c:pt idx="6533">
                  <c:v>28</c:v>
                </c:pt>
                <c:pt idx="6534">
                  <c:v>54</c:v>
                </c:pt>
                <c:pt idx="6535">
                  <c:v>71</c:v>
                </c:pt>
                <c:pt idx="6536">
                  <c:v>68</c:v>
                </c:pt>
                <c:pt idx="6537">
                  <c:v>68</c:v>
                </c:pt>
                <c:pt idx="6538">
                  <c:v>58</c:v>
                </c:pt>
                <c:pt idx="6539">
                  <c:v>59</c:v>
                </c:pt>
                <c:pt idx="6540">
                  <c:v>56</c:v>
                </c:pt>
                <c:pt idx="6541">
                  <c:v>65</c:v>
                </c:pt>
                <c:pt idx="6542">
                  <c:v>71</c:v>
                </c:pt>
                <c:pt idx="6543">
                  <c:v>24</c:v>
                </c:pt>
                <c:pt idx="6544">
                  <c:v>25</c:v>
                </c:pt>
                <c:pt idx="6545">
                  <c:v>14</c:v>
                </c:pt>
                <c:pt idx="6546">
                  <c:v>19</c:v>
                </c:pt>
                <c:pt idx="6547">
                  <c:v>34</c:v>
                </c:pt>
                <c:pt idx="6548">
                  <c:v>23</c:v>
                </c:pt>
                <c:pt idx="6549">
                  <c:v>24</c:v>
                </c:pt>
                <c:pt idx="6550">
                  <c:v>24</c:v>
                </c:pt>
                <c:pt idx="6551">
                  <c:v>14</c:v>
                </c:pt>
                <c:pt idx="6552">
                  <c:v>18</c:v>
                </c:pt>
                <c:pt idx="6553">
                  <c:v>34</c:v>
                </c:pt>
                <c:pt idx="6554">
                  <c:v>19</c:v>
                </c:pt>
                <c:pt idx="6555">
                  <c:v>18</c:v>
                </c:pt>
                <c:pt idx="6556">
                  <c:v>20</c:v>
                </c:pt>
                <c:pt idx="6557">
                  <c:v>10</c:v>
                </c:pt>
                <c:pt idx="6558">
                  <c:v>19</c:v>
                </c:pt>
                <c:pt idx="6559">
                  <c:v>32</c:v>
                </c:pt>
                <c:pt idx="6560">
                  <c:v>24</c:v>
                </c:pt>
                <c:pt idx="6561">
                  <c:v>23</c:v>
                </c:pt>
                <c:pt idx="6562">
                  <c:v>24</c:v>
                </c:pt>
                <c:pt idx="6563">
                  <c:v>14</c:v>
                </c:pt>
                <c:pt idx="6564">
                  <c:v>20</c:v>
                </c:pt>
                <c:pt idx="6565">
                  <c:v>37</c:v>
                </c:pt>
                <c:pt idx="6566">
                  <c:v>28</c:v>
                </c:pt>
                <c:pt idx="6567">
                  <c:v>39</c:v>
                </c:pt>
                <c:pt idx="6568">
                  <c:v>38</c:v>
                </c:pt>
                <c:pt idx="6569">
                  <c:v>34</c:v>
                </c:pt>
                <c:pt idx="6570">
                  <c:v>34</c:v>
                </c:pt>
                <c:pt idx="6571">
                  <c:v>42</c:v>
                </c:pt>
                <c:pt idx="6572">
                  <c:v>44</c:v>
                </c:pt>
                <c:pt idx="6573">
                  <c:v>36</c:v>
                </c:pt>
                <c:pt idx="6574">
                  <c:v>32</c:v>
                </c:pt>
                <c:pt idx="6575">
                  <c:v>38</c:v>
                </c:pt>
                <c:pt idx="6576">
                  <c:v>37</c:v>
                </c:pt>
                <c:pt idx="6577">
                  <c:v>54</c:v>
                </c:pt>
                <c:pt idx="6578">
                  <c:v>54</c:v>
                </c:pt>
                <c:pt idx="6579">
                  <c:v>50</c:v>
                </c:pt>
                <c:pt idx="6580">
                  <c:v>47</c:v>
                </c:pt>
                <c:pt idx="6581">
                  <c:v>43</c:v>
                </c:pt>
                <c:pt idx="6582">
                  <c:v>41</c:v>
                </c:pt>
                <c:pt idx="6583">
                  <c:v>55</c:v>
                </c:pt>
                <c:pt idx="6584">
                  <c:v>63</c:v>
                </c:pt>
                <c:pt idx="6585">
                  <c:v>55</c:v>
                </c:pt>
                <c:pt idx="6586">
                  <c:v>50</c:v>
                </c:pt>
                <c:pt idx="6587">
                  <c:v>47</c:v>
                </c:pt>
                <c:pt idx="6588">
                  <c:v>39</c:v>
                </c:pt>
                <c:pt idx="6589">
                  <c:v>48</c:v>
                </c:pt>
                <c:pt idx="6590">
                  <c:v>50</c:v>
                </c:pt>
                <c:pt idx="6591">
                  <c:v>48</c:v>
                </c:pt>
                <c:pt idx="6592">
                  <c:v>39</c:v>
                </c:pt>
                <c:pt idx="6593">
                  <c:v>14</c:v>
                </c:pt>
                <c:pt idx="6594">
                  <c:v>14</c:v>
                </c:pt>
                <c:pt idx="6595">
                  <c:v>23</c:v>
                </c:pt>
                <c:pt idx="6596">
                  <c:v>29</c:v>
                </c:pt>
                <c:pt idx="6597">
                  <c:v>27</c:v>
                </c:pt>
                <c:pt idx="6598">
                  <c:v>19</c:v>
                </c:pt>
                <c:pt idx="6599">
                  <c:v>19</c:v>
                </c:pt>
                <c:pt idx="6600">
                  <c:v>19</c:v>
                </c:pt>
                <c:pt idx="6601">
                  <c:v>27</c:v>
                </c:pt>
                <c:pt idx="6602">
                  <c:v>29</c:v>
                </c:pt>
                <c:pt idx="6603">
                  <c:v>24</c:v>
                </c:pt>
                <c:pt idx="6604">
                  <c:v>14</c:v>
                </c:pt>
                <c:pt idx="6605">
                  <c:v>23</c:v>
                </c:pt>
                <c:pt idx="6606">
                  <c:v>51</c:v>
                </c:pt>
                <c:pt idx="6607">
                  <c:v>69</c:v>
                </c:pt>
                <c:pt idx="6608">
                  <c:v>73</c:v>
                </c:pt>
                <c:pt idx="6609">
                  <c:v>67</c:v>
                </c:pt>
                <c:pt idx="6610">
                  <c:v>54</c:v>
                </c:pt>
                <c:pt idx="6611">
                  <c:v>55</c:v>
                </c:pt>
                <c:pt idx="6612">
                  <c:v>57</c:v>
                </c:pt>
                <c:pt idx="6613">
                  <c:v>64</c:v>
                </c:pt>
                <c:pt idx="6614">
                  <c:v>70</c:v>
                </c:pt>
                <c:pt idx="6615">
                  <c:v>24</c:v>
                </c:pt>
                <c:pt idx="6616">
                  <c:v>25</c:v>
                </c:pt>
                <c:pt idx="6617">
                  <c:v>15</c:v>
                </c:pt>
                <c:pt idx="6618">
                  <c:v>18</c:v>
                </c:pt>
                <c:pt idx="6619">
                  <c:v>33</c:v>
                </c:pt>
                <c:pt idx="6620">
                  <c:v>23</c:v>
                </c:pt>
                <c:pt idx="6621">
                  <c:v>24</c:v>
                </c:pt>
                <c:pt idx="6622">
                  <c:v>23</c:v>
                </c:pt>
                <c:pt idx="6623">
                  <c:v>15</c:v>
                </c:pt>
                <c:pt idx="6624">
                  <c:v>19</c:v>
                </c:pt>
                <c:pt idx="6625">
                  <c:v>34</c:v>
                </c:pt>
                <c:pt idx="6626">
                  <c:v>18</c:v>
                </c:pt>
                <c:pt idx="6627">
                  <c:v>19</c:v>
                </c:pt>
                <c:pt idx="6628">
                  <c:v>19</c:v>
                </c:pt>
                <c:pt idx="6629">
                  <c:v>9</c:v>
                </c:pt>
                <c:pt idx="6630">
                  <c:v>20</c:v>
                </c:pt>
                <c:pt idx="6631">
                  <c:v>34</c:v>
                </c:pt>
                <c:pt idx="6632">
                  <c:v>23</c:v>
                </c:pt>
                <c:pt idx="6633">
                  <c:v>24</c:v>
                </c:pt>
                <c:pt idx="6634">
                  <c:v>23</c:v>
                </c:pt>
                <c:pt idx="6635">
                  <c:v>14</c:v>
                </c:pt>
                <c:pt idx="6636">
                  <c:v>18</c:v>
                </c:pt>
                <c:pt idx="6637">
                  <c:v>38</c:v>
                </c:pt>
                <c:pt idx="6638">
                  <c:v>28</c:v>
                </c:pt>
                <c:pt idx="6639">
                  <c:v>36</c:v>
                </c:pt>
                <c:pt idx="6640">
                  <c:v>39</c:v>
                </c:pt>
                <c:pt idx="6641">
                  <c:v>34</c:v>
                </c:pt>
                <c:pt idx="6642">
                  <c:v>34</c:v>
                </c:pt>
                <c:pt idx="6643">
                  <c:v>43</c:v>
                </c:pt>
                <c:pt idx="6644">
                  <c:v>42</c:v>
                </c:pt>
                <c:pt idx="6645">
                  <c:v>38</c:v>
                </c:pt>
                <c:pt idx="6646">
                  <c:v>33</c:v>
                </c:pt>
                <c:pt idx="6647">
                  <c:v>36</c:v>
                </c:pt>
                <c:pt idx="6648">
                  <c:v>38</c:v>
                </c:pt>
                <c:pt idx="6649">
                  <c:v>51</c:v>
                </c:pt>
                <c:pt idx="6650">
                  <c:v>55</c:v>
                </c:pt>
                <c:pt idx="6651">
                  <c:v>50</c:v>
                </c:pt>
                <c:pt idx="6652">
                  <c:v>45</c:v>
                </c:pt>
                <c:pt idx="6653">
                  <c:v>44</c:v>
                </c:pt>
                <c:pt idx="6654">
                  <c:v>41</c:v>
                </c:pt>
                <c:pt idx="6655">
                  <c:v>59</c:v>
                </c:pt>
                <c:pt idx="6656">
                  <c:v>61</c:v>
                </c:pt>
                <c:pt idx="6657">
                  <c:v>56</c:v>
                </c:pt>
                <c:pt idx="6658">
                  <c:v>51</c:v>
                </c:pt>
                <c:pt idx="6659">
                  <c:v>47</c:v>
                </c:pt>
                <c:pt idx="6660">
                  <c:v>37</c:v>
                </c:pt>
                <c:pt idx="6661">
                  <c:v>47</c:v>
                </c:pt>
                <c:pt idx="6662">
                  <c:v>50</c:v>
                </c:pt>
                <c:pt idx="6663">
                  <c:v>49</c:v>
                </c:pt>
                <c:pt idx="6664">
                  <c:v>38</c:v>
                </c:pt>
                <c:pt idx="6665">
                  <c:v>14</c:v>
                </c:pt>
                <c:pt idx="6666">
                  <c:v>14</c:v>
                </c:pt>
                <c:pt idx="6667">
                  <c:v>23</c:v>
                </c:pt>
                <c:pt idx="6668">
                  <c:v>28</c:v>
                </c:pt>
                <c:pt idx="6669">
                  <c:v>29</c:v>
                </c:pt>
                <c:pt idx="6670">
                  <c:v>19</c:v>
                </c:pt>
                <c:pt idx="6671">
                  <c:v>20</c:v>
                </c:pt>
                <c:pt idx="6672">
                  <c:v>18</c:v>
                </c:pt>
                <c:pt idx="6673">
                  <c:v>29</c:v>
                </c:pt>
                <c:pt idx="6674">
                  <c:v>29</c:v>
                </c:pt>
                <c:pt idx="6675">
                  <c:v>23</c:v>
                </c:pt>
                <c:pt idx="6676">
                  <c:v>14</c:v>
                </c:pt>
                <c:pt idx="6677">
                  <c:v>23</c:v>
                </c:pt>
                <c:pt idx="6678">
                  <c:v>52</c:v>
                </c:pt>
                <c:pt idx="6679">
                  <c:v>71</c:v>
                </c:pt>
                <c:pt idx="6680">
                  <c:v>72</c:v>
                </c:pt>
                <c:pt idx="6681">
                  <c:v>64</c:v>
                </c:pt>
                <c:pt idx="6682">
                  <c:v>58</c:v>
                </c:pt>
                <c:pt idx="6683">
                  <c:v>55</c:v>
                </c:pt>
                <c:pt idx="6684">
                  <c:v>54</c:v>
                </c:pt>
                <c:pt idx="6685">
                  <c:v>69</c:v>
                </c:pt>
                <c:pt idx="6686">
                  <c:v>68</c:v>
                </c:pt>
                <c:pt idx="6687">
                  <c:v>23</c:v>
                </c:pt>
                <c:pt idx="6688">
                  <c:v>23</c:v>
                </c:pt>
                <c:pt idx="6689">
                  <c:v>14</c:v>
                </c:pt>
                <c:pt idx="6690">
                  <c:v>19</c:v>
                </c:pt>
                <c:pt idx="6691">
                  <c:v>33</c:v>
                </c:pt>
                <c:pt idx="6692">
                  <c:v>23</c:v>
                </c:pt>
                <c:pt idx="6693">
                  <c:v>23</c:v>
                </c:pt>
                <c:pt idx="6694">
                  <c:v>23</c:v>
                </c:pt>
                <c:pt idx="6695">
                  <c:v>14</c:v>
                </c:pt>
                <c:pt idx="6696">
                  <c:v>20</c:v>
                </c:pt>
                <c:pt idx="6697">
                  <c:v>32</c:v>
                </c:pt>
                <c:pt idx="6698">
                  <c:v>18</c:v>
                </c:pt>
                <c:pt idx="6699">
                  <c:v>20</c:v>
                </c:pt>
                <c:pt idx="6700">
                  <c:v>19</c:v>
                </c:pt>
                <c:pt idx="6701">
                  <c:v>9</c:v>
                </c:pt>
                <c:pt idx="6702">
                  <c:v>20</c:v>
                </c:pt>
                <c:pt idx="6703">
                  <c:v>32</c:v>
                </c:pt>
                <c:pt idx="6704">
                  <c:v>23</c:v>
                </c:pt>
                <c:pt idx="6705">
                  <c:v>24</c:v>
                </c:pt>
                <c:pt idx="6706">
                  <c:v>25</c:v>
                </c:pt>
                <c:pt idx="6707">
                  <c:v>14</c:v>
                </c:pt>
                <c:pt idx="6708">
                  <c:v>19</c:v>
                </c:pt>
                <c:pt idx="6709">
                  <c:v>39</c:v>
                </c:pt>
                <c:pt idx="6710">
                  <c:v>29</c:v>
                </c:pt>
                <c:pt idx="6711">
                  <c:v>36</c:v>
                </c:pt>
                <c:pt idx="6712">
                  <c:v>39</c:v>
                </c:pt>
                <c:pt idx="6713">
                  <c:v>32</c:v>
                </c:pt>
                <c:pt idx="6714">
                  <c:v>32</c:v>
                </c:pt>
                <c:pt idx="6715">
                  <c:v>43</c:v>
                </c:pt>
                <c:pt idx="6716">
                  <c:v>42</c:v>
                </c:pt>
                <c:pt idx="6717">
                  <c:v>37</c:v>
                </c:pt>
                <c:pt idx="6718">
                  <c:v>32</c:v>
                </c:pt>
                <c:pt idx="6719">
                  <c:v>37</c:v>
                </c:pt>
                <c:pt idx="6720">
                  <c:v>38</c:v>
                </c:pt>
                <c:pt idx="6721">
                  <c:v>54</c:v>
                </c:pt>
                <c:pt idx="6722">
                  <c:v>58</c:v>
                </c:pt>
                <c:pt idx="6723">
                  <c:v>51</c:v>
                </c:pt>
                <c:pt idx="6724">
                  <c:v>49</c:v>
                </c:pt>
                <c:pt idx="6725">
                  <c:v>42</c:v>
                </c:pt>
                <c:pt idx="6726">
                  <c:v>43</c:v>
                </c:pt>
                <c:pt idx="6727">
                  <c:v>56</c:v>
                </c:pt>
                <c:pt idx="6728">
                  <c:v>60</c:v>
                </c:pt>
                <c:pt idx="6729">
                  <c:v>56</c:v>
                </c:pt>
                <c:pt idx="6730">
                  <c:v>51</c:v>
                </c:pt>
                <c:pt idx="6731">
                  <c:v>47</c:v>
                </c:pt>
                <c:pt idx="6732">
                  <c:v>37</c:v>
                </c:pt>
                <c:pt idx="6733">
                  <c:v>47</c:v>
                </c:pt>
                <c:pt idx="6734">
                  <c:v>52</c:v>
                </c:pt>
                <c:pt idx="6735">
                  <c:v>47</c:v>
                </c:pt>
                <c:pt idx="6736">
                  <c:v>38</c:v>
                </c:pt>
                <c:pt idx="6737">
                  <c:v>15</c:v>
                </c:pt>
                <c:pt idx="6738">
                  <c:v>14</c:v>
                </c:pt>
                <c:pt idx="6739">
                  <c:v>24</c:v>
                </c:pt>
                <c:pt idx="6740">
                  <c:v>29</c:v>
                </c:pt>
                <c:pt idx="6741">
                  <c:v>29</c:v>
                </c:pt>
                <c:pt idx="6742">
                  <c:v>19</c:v>
                </c:pt>
                <c:pt idx="6743">
                  <c:v>19</c:v>
                </c:pt>
                <c:pt idx="6744">
                  <c:v>19</c:v>
                </c:pt>
                <c:pt idx="6745">
                  <c:v>29</c:v>
                </c:pt>
                <c:pt idx="6746">
                  <c:v>28</c:v>
                </c:pt>
                <c:pt idx="6747">
                  <c:v>23</c:v>
                </c:pt>
                <c:pt idx="6748">
                  <c:v>14</c:v>
                </c:pt>
                <c:pt idx="6749">
                  <c:v>23</c:v>
                </c:pt>
                <c:pt idx="6750">
                  <c:v>54</c:v>
                </c:pt>
                <c:pt idx="6751">
                  <c:v>68</c:v>
                </c:pt>
                <c:pt idx="6752">
                  <c:v>73</c:v>
                </c:pt>
                <c:pt idx="6753">
                  <c:v>66</c:v>
                </c:pt>
                <c:pt idx="6754">
                  <c:v>59</c:v>
                </c:pt>
                <c:pt idx="6755">
                  <c:v>58</c:v>
                </c:pt>
                <c:pt idx="6756">
                  <c:v>59</c:v>
                </c:pt>
                <c:pt idx="6757">
                  <c:v>64</c:v>
                </c:pt>
                <c:pt idx="6758">
                  <c:v>68</c:v>
                </c:pt>
                <c:pt idx="6759">
                  <c:v>38</c:v>
                </c:pt>
                <c:pt idx="6760">
                  <c:v>37</c:v>
                </c:pt>
                <c:pt idx="6761">
                  <c:v>27</c:v>
                </c:pt>
                <c:pt idx="6762">
                  <c:v>34</c:v>
                </c:pt>
                <c:pt idx="6763">
                  <c:v>48</c:v>
                </c:pt>
                <c:pt idx="6764">
                  <c:v>37</c:v>
                </c:pt>
                <c:pt idx="6765">
                  <c:v>37</c:v>
                </c:pt>
                <c:pt idx="6766">
                  <c:v>39</c:v>
                </c:pt>
                <c:pt idx="6767">
                  <c:v>29</c:v>
                </c:pt>
                <c:pt idx="6768">
                  <c:v>33</c:v>
                </c:pt>
                <c:pt idx="6769">
                  <c:v>48</c:v>
                </c:pt>
                <c:pt idx="6770">
                  <c:v>32</c:v>
                </c:pt>
                <c:pt idx="6771">
                  <c:v>39</c:v>
                </c:pt>
                <c:pt idx="6772">
                  <c:v>37</c:v>
                </c:pt>
                <c:pt idx="6773">
                  <c:v>27</c:v>
                </c:pt>
                <c:pt idx="6774">
                  <c:v>33</c:v>
                </c:pt>
                <c:pt idx="6775">
                  <c:v>47</c:v>
                </c:pt>
                <c:pt idx="6776">
                  <c:v>37</c:v>
                </c:pt>
                <c:pt idx="6777">
                  <c:v>38</c:v>
                </c:pt>
                <c:pt idx="6778">
                  <c:v>39</c:v>
                </c:pt>
                <c:pt idx="6779">
                  <c:v>29</c:v>
                </c:pt>
                <c:pt idx="6780">
                  <c:v>34</c:v>
                </c:pt>
                <c:pt idx="6781">
                  <c:v>56</c:v>
                </c:pt>
                <c:pt idx="6782">
                  <c:v>48</c:v>
                </c:pt>
                <c:pt idx="6783">
                  <c:v>58</c:v>
                </c:pt>
                <c:pt idx="6784">
                  <c:v>45</c:v>
                </c:pt>
                <c:pt idx="6785">
                  <c:v>43</c:v>
                </c:pt>
                <c:pt idx="6786">
                  <c:v>43</c:v>
                </c:pt>
                <c:pt idx="6787">
                  <c:v>51</c:v>
                </c:pt>
                <c:pt idx="6788">
                  <c:v>58</c:v>
                </c:pt>
                <c:pt idx="6789">
                  <c:v>41</c:v>
                </c:pt>
                <c:pt idx="6790">
                  <c:v>39</c:v>
                </c:pt>
                <c:pt idx="6791">
                  <c:v>32</c:v>
                </c:pt>
                <c:pt idx="6792">
                  <c:v>32</c:v>
                </c:pt>
                <c:pt idx="6793">
                  <c:v>41</c:v>
                </c:pt>
                <c:pt idx="6794">
                  <c:v>50</c:v>
                </c:pt>
                <c:pt idx="6795">
                  <c:v>47</c:v>
                </c:pt>
                <c:pt idx="6796">
                  <c:v>44</c:v>
                </c:pt>
                <c:pt idx="6797">
                  <c:v>37</c:v>
                </c:pt>
                <c:pt idx="6798">
                  <c:v>38</c:v>
                </c:pt>
                <c:pt idx="6799">
                  <c:v>49</c:v>
                </c:pt>
                <c:pt idx="6800">
                  <c:v>53</c:v>
                </c:pt>
                <c:pt idx="6801">
                  <c:v>49</c:v>
                </c:pt>
                <c:pt idx="6802">
                  <c:v>42</c:v>
                </c:pt>
                <c:pt idx="6803">
                  <c:v>36</c:v>
                </c:pt>
                <c:pt idx="6804">
                  <c:v>38</c:v>
                </c:pt>
                <c:pt idx="6805">
                  <c:v>47</c:v>
                </c:pt>
                <c:pt idx="6806">
                  <c:v>53</c:v>
                </c:pt>
                <c:pt idx="6807">
                  <c:v>42</c:v>
                </c:pt>
                <c:pt idx="6808">
                  <c:v>39</c:v>
                </c:pt>
                <c:pt idx="6809">
                  <c:v>32</c:v>
                </c:pt>
                <c:pt idx="6810">
                  <c:v>34</c:v>
                </c:pt>
                <c:pt idx="6811">
                  <c:v>41</c:v>
                </c:pt>
                <c:pt idx="6812">
                  <c:v>46</c:v>
                </c:pt>
                <c:pt idx="6813">
                  <c:v>54</c:v>
                </c:pt>
                <c:pt idx="6814">
                  <c:v>41</c:v>
                </c:pt>
                <c:pt idx="6815">
                  <c:v>43</c:v>
                </c:pt>
                <c:pt idx="6816">
                  <c:v>43</c:v>
                </c:pt>
                <c:pt idx="6817">
                  <c:v>54</c:v>
                </c:pt>
                <c:pt idx="6818">
                  <c:v>55</c:v>
                </c:pt>
                <c:pt idx="6819">
                  <c:v>53</c:v>
                </c:pt>
                <c:pt idx="6820">
                  <c:v>41</c:v>
                </c:pt>
                <c:pt idx="6821">
                  <c:v>43</c:v>
                </c:pt>
                <c:pt idx="6822">
                  <c:v>43</c:v>
                </c:pt>
                <c:pt idx="6823">
                  <c:v>59</c:v>
                </c:pt>
                <c:pt idx="6824">
                  <c:v>61</c:v>
                </c:pt>
                <c:pt idx="6825">
                  <c:v>58</c:v>
                </c:pt>
                <c:pt idx="6826">
                  <c:v>45</c:v>
                </c:pt>
                <c:pt idx="6827">
                  <c:v>45</c:v>
                </c:pt>
                <c:pt idx="6828">
                  <c:v>45</c:v>
                </c:pt>
                <c:pt idx="6829">
                  <c:v>56</c:v>
                </c:pt>
                <c:pt idx="6830">
                  <c:v>64</c:v>
                </c:pt>
                <c:pt idx="6831">
                  <c:v>33</c:v>
                </c:pt>
                <c:pt idx="6832">
                  <c:v>32</c:v>
                </c:pt>
                <c:pt idx="6833">
                  <c:v>25</c:v>
                </c:pt>
                <c:pt idx="6834">
                  <c:v>28</c:v>
                </c:pt>
                <c:pt idx="6835">
                  <c:v>43</c:v>
                </c:pt>
                <c:pt idx="6836">
                  <c:v>33</c:v>
                </c:pt>
                <c:pt idx="6837">
                  <c:v>34</c:v>
                </c:pt>
                <c:pt idx="6838">
                  <c:v>34</c:v>
                </c:pt>
                <c:pt idx="6839">
                  <c:v>24</c:v>
                </c:pt>
                <c:pt idx="6840">
                  <c:v>29</c:v>
                </c:pt>
                <c:pt idx="6841">
                  <c:v>42</c:v>
                </c:pt>
                <c:pt idx="6842">
                  <c:v>23</c:v>
                </c:pt>
                <c:pt idx="6843">
                  <c:v>29</c:v>
                </c:pt>
                <c:pt idx="6844">
                  <c:v>27</c:v>
                </c:pt>
                <c:pt idx="6845">
                  <c:v>19</c:v>
                </c:pt>
                <c:pt idx="6846">
                  <c:v>25</c:v>
                </c:pt>
                <c:pt idx="6847">
                  <c:v>36</c:v>
                </c:pt>
                <c:pt idx="6848">
                  <c:v>28</c:v>
                </c:pt>
                <c:pt idx="6849">
                  <c:v>28</c:v>
                </c:pt>
                <c:pt idx="6850">
                  <c:v>28</c:v>
                </c:pt>
                <c:pt idx="6851">
                  <c:v>19</c:v>
                </c:pt>
                <c:pt idx="6852">
                  <c:v>24</c:v>
                </c:pt>
                <c:pt idx="6853">
                  <c:v>58</c:v>
                </c:pt>
                <c:pt idx="6854">
                  <c:v>49</c:v>
                </c:pt>
                <c:pt idx="6855">
                  <c:v>55</c:v>
                </c:pt>
                <c:pt idx="6856">
                  <c:v>41</c:v>
                </c:pt>
                <c:pt idx="6857">
                  <c:v>37</c:v>
                </c:pt>
                <c:pt idx="6858">
                  <c:v>36</c:v>
                </c:pt>
                <c:pt idx="6859">
                  <c:v>46</c:v>
                </c:pt>
                <c:pt idx="6860">
                  <c:v>52</c:v>
                </c:pt>
                <c:pt idx="6861">
                  <c:v>36</c:v>
                </c:pt>
                <c:pt idx="6862">
                  <c:v>32</c:v>
                </c:pt>
                <c:pt idx="6863">
                  <c:v>27</c:v>
                </c:pt>
                <c:pt idx="6864">
                  <c:v>29</c:v>
                </c:pt>
                <c:pt idx="6865">
                  <c:v>38</c:v>
                </c:pt>
                <c:pt idx="6866">
                  <c:v>51</c:v>
                </c:pt>
                <c:pt idx="6867">
                  <c:v>48</c:v>
                </c:pt>
                <c:pt idx="6868">
                  <c:v>44</c:v>
                </c:pt>
                <c:pt idx="6869">
                  <c:v>37</c:v>
                </c:pt>
                <c:pt idx="6870">
                  <c:v>38</c:v>
                </c:pt>
                <c:pt idx="6871">
                  <c:v>49</c:v>
                </c:pt>
                <c:pt idx="6872">
                  <c:v>54</c:v>
                </c:pt>
                <c:pt idx="6873">
                  <c:v>46</c:v>
                </c:pt>
                <c:pt idx="6874">
                  <c:v>42</c:v>
                </c:pt>
                <c:pt idx="6875">
                  <c:v>37</c:v>
                </c:pt>
                <c:pt idx="6876">
                  <c:v>38</c:v>
                </c:pt>
                <c:pt idx="6877">
                  <c:v>46</c:v>
                </c:pt>
                <c:pt idx="6878">
                  <c:v>54</c:v>
                </c:pt>
                <c:pt idx="6879">
                  <c:v>36</c:v>
                </c:pt>
                <c:pt idx="6880">
                  <c:v>34</c:v>
                </c:pt>
                <c:pt idx="6881">
                  <c:v>27</c:v>
                </c:pt>
                <c:pt idx="6882">
                  <c:v>28</c:v>
                </c:pt>
                <c:pt idx="6883">
                  <c:v>36</c:v>
                </c:pt>
                <c:pt idx="6884">
                  <c:v>44</c:v>
                </c:pt>
                <c:pt idx="6885">
                  <c:v>49</c:v>
                </c:pt>
                <c:pt idx="6886">
                  <c:v>36</c:v>
                </c:pt>
                <c:pt idx="6887">
                  <c:v>39</c:v>
                </c:pt>
                <c:pt idx="6888">
                  <c:v>38</c:v>
                </c:pt>
                <c:pt idx="6889">
                  <c:v>45</c:v>
                </c:pt>
                <c:pt idx="6890">
                  <c:v>53</c:v>
                </c:pt>
                <c:pt idx="6891">
                  <c:v>49</c:v>
                </c:pt>
                <c:pt idx="6892">
                  <c:v>36</c:v>
                </c:pt>
                <c:pt idx="6893">
                  <c:v>39</c:v>
                </c:pt>
                <c:pt idx="6894">
                  <c:v>39</c:v>
                </c:pt>
                <c:pt idx="6895">
                  <c:v>55</c:v>
                </c:pt>
                <c:pt idx="6896">
                  <c:v>60</c:v>
                </c:pt>
                <c:pt idx="6897">
                  <c:v>55</c:v>
                </c:pt>
                <c:pt idx="6898">
                  <c:v>46</c:v>
                </c:pt>
                <c:pt idx="6899">
                  <c:v>48</c:v>
                </c:pt>
                <c:pt idx="6900">
                  <c:v>47</c:v>
                </c:pt>
                <c:pt idx="6901">
                  <c:v>58</c:v>
                </c:pt>
                <c:pt idx="6902">
                  <c:v>63</c:v>
                </c:pt>
                <c:pt idx="6903">
                  <c:v>27</c:v>
                </c:pt>
                <c:pt idx="6904">
                  <c:v>29</c:v>
                </c:pt>
                <c:pt idx="6905">
                  <c:v>19</c:v>
                </c:pt>
                <c:pt idx="6906">
                  <c:v>24</c:v>
                </c:pt>
                <c:pt idx="6907">
                  <c:v>38</c:v>
                </c:pt>
                <c:pt idx="6908">
                  <c:v>28</c:v>
                </c:pt>
                <c:pt idx="6909">
                  <c:v>28</c:v>
                </c:pt>
                <c:pt idx="6910">
                  <c:v>28</c:v>
                </c:pt>
                <c:pt idx="6911">
                  <c:v>19</c:v>
                </c:pt>
                <c:pt idx="6912">
                  <c:v>25</c:v>
                </c:pt>
                <c:pt idx="6913">
                  <c:v>38</c:v>
                </c:pt>
                <c:pt idx="6914">
                  <c:v>14</c:v>
                </c:pt>
                <c:pt idx="6915">
                  <c:v>19</c:v>
                </c:pt>
                <c:pt idx="6916">
                  <c:v>19</c:v>
                </c:pt>
                <c:pt idx="6917">
                  <c:v>9</c:v>
                </c:pt>
                <c:pt idx="6918">
                  <c:v>14</c:v>
                </c:pt>
                <c:pt idx="6919">
                  <c:v>28</c:v>
                </c:pt>
                <c:pt idx="6920">
                  <c:v>20</c:v>
                </c:pt>
                <c:pt idx="6921">
                  <c:v>20</c:v>
                </c:pt>
                <c:pt idx="6922">
                  <c:v>18</c:v>
                </c:pt>
                <c:pt idx="6923">
                  <c:v>10</c:v>
                </c:pt>
                <c:pt idx="6924">
                  <c:v>15</c:v>
                </c:pt>
                <c:pt idx="6925">
                  <c:v>55</c:v>
                </c:pt>
                <c:pt idx="6926">
                  <c:v>46</c:v>
                </c:pt>
                <c:pt idx="6927">
                  <c:v>57</c:v>
                </c:pt>
                <c:pt idx="6928">
                  <c:v>37</c:v>
                </c:pt>
                <c:pt idx="6929">
                  <c:v>33</c:v>
                </c:pt>
                <c:pt idx="6930">
                  <c:v>33</c:v>
                </c:pt>
                <c:pt idx="6931">
                  <c:v>43</c:v>
                </c:pt>
                <c:pt idx="6932">
                  <c:v>46</c:v>
                </c:pt>
                <c:pt idx="6933">
                  <c:v>32</c:v>
                </c:pt>
                <c:pt idx="6934">
                  <c:v>28</c:v>
                </c:pt>
                <c:pt idx="6935">
                  <c:v>23</c:v>
                </c:pt>
                <c:pt idx="6936">
                  <c:v>24</c:v>
                </c:pt>
                <c:pt idx="6937">
                  <c:v>34</c:v>
                </c:pt>
                <c:pt idx="6938">
                  <c:v>51</c:v>
                </c:pt>
                <c:pt idx="6939">
                  <c:v>49</c:v>
                </c:pt>
                <c:pt idx="6940">
                  <c:v>44</c:v>
                </c:pt>
                <c:pt idx="6941">
                  <c:v>36</c:v>
                </c:pt>
                <c:pt idx="6942">
                  <c:v>37</c:v>
                </c:pt>
                <c:pt idx="6943">
                  <c:v>46</c:v>
                </c:pt>
                <c:pt idx="6944">
                  <c:v>51</c:v>
                </c:pt>
                <c:pt idx="6945">
                  <c:v>49</c:v>
                </c:pt>
                <c:pt idx="6946">
                  <c:v>42</c:v>
                </c:pt>
                <c:pt idx="6947">
                  <c:v>39</c:v>
                </c:pt>
                <c:pt idx="6948">
                  <c:v>37</c:v>
                </c:pt>
                <c:pt idx="6949">
                  <c:v>48</c:v>
                </c:pt>
                <c:pt idx="6950">
                  <c:v>53</c:v>
                </c:pt>
                <c:pt idx="6951">
                  <c:v>34</c:v>
                </c:pt>
                <c:pt idx="6952">
                  <c:v>27</c:v>
                </c:pt>
                <c:pt idx="6953">
                  <c:v>24</c:v>
                </c:pt>
                <c:pt idx="6954">
                  <c:v>23</c:v>
                </c:pt>
                <c:pt idx="6955">
                  <c:v>34</c:v>
                </c:pt>
                <c:pt idx="6956">
                  <c:v>36</c:v>
                </c:pt>
                <c:pt idx="6957">
                  <c:v>43</c:v>
                </c:pt>
                <c:pt idx="6958">
                  <c:v>32</c:v>
                </c:pt>
                <c:pt idx="6959">
                  <c:v>34</c:v>
                </c:pt>
                <c:pt idx="6960">
                  <c:v>34</c:v>
                </c:pt>
                <c:pt idx="6961">
                  <c:v>42</c:v>
                </c:pt>
                <c:pt idx="6962">
                  <c:v>49</c:v>
                </c:pt>
                <c:pt idx="6963">
                  <c:v>41</c:v>
                </c:pt>
                <c:pt idx="6964">
                  <c:v>32</c:v>
                </c:pt>
                <c:pt idx="6965">
                  <c:v>32</c:v>
                </c:pt>
                <c:pt idx="6966">
                  <c:v>34</c:v>
                </c:pt>
                <c:pt idx="6967">
                  <c:v>55</c:v>
                </c:pt>
                <c:pt idx="6968">
                  <c:v>59</c:v>
                </c:pt>
                <c:pt idx="6969">
                  <c:v>54</c:v>
                </c:pt>
                <c:pt idx="6970">
                  <c:v>47</c:v>
                </c:pt>
                <c:pt idx="6971">
                  <c:v>47</c:v>
                </c:pt>
                <c:pt idx="6972">
                  <c:v>49</c:v>
                </c:pt>
                <c:pt idx="6973">
                  <c:v>59</c:v>
                </c:pt>
                <c:pt idx="6974">
                  <c:v>59</c:v>
                </c:pt>
                <c:pt idx="6975">
                  <c:v>28</c:v>
                </c:pt>
                <c:pt idx="6976">
                  <c:v>29</c:v>
                </c:pt>
                <c:pt idx="6977">
                  <c:v>18</c:v>
                </c:pt>
                <c:pt idx="6978">
                  <c:v>23</c:v>
                </c:pt>
                <c:pt idx="6979">
                  <c:v>38</c:v>
                </c:pt>
                <c:pt idx="6980">
                  <c:v>28</c:v>
                </c:pt>
                <c:pt idx="6981">
                  <c:v>29</c:v>
                </c:pt>
                <c:pt idx="6982">
                  <c:v>29</c:v>
                </c:pt>
                <c:pt idx="6983">
                  <c:v>20</c:v>
                </c:pt>
                <c:pt idx="6984">
                  <c:v>23</c:v>
                </c:pt>
                <c:pt idx="6985">
                  <c:v>38</c:v>
                </c:pt>
                <c:pt idx="6986">
                  <c:v>14</c:v>
                </c:pt>
                <c:pt idx="6987">
                  <c:v>19</c:v>
                </c:pt>
                <c:pt idx="6988">
                  <c:v>19</c:v>
                </c:pt>
                <c:pt idx="6989">
                  <c:v>9</c:v>
                </c:pt>
                <c:pt idx="6990">
                  <c:v>14</c:v>
                </c:pt>
                <c:pt idx="6991">
                  <c:v>29</c:v>
                </c:pt>
                <c:pt idx="6992">
                  <c:v>18</c:v>
                </c:pt>
                <c:pt idx="6993">
                  <c:v>18</c:v>
                </c:pt>
                <c:pt idx="6994">
                  <c:v>20</c:v>
                </c:pt>
                <c:pt idx="6995">
                  <c:v>9</c:v>
                </c:pt>
                <c:pt idx="6996">
                  <c:v>15</c:v>
                </c:pt>
                <c:pt idx="6997">
                  <c:v>55</c:v>
                </c:pt>
                <c:pt idx="6998">
                  <c:v>49</c:v>
                </c:pt>
                <c:pt idx="6999">
                  <c:v>58</c:v>
                </c:pt>
                <c:pt idx="7000">
                  <c:v>39</c:v>
                </c:pt>
                <c:pt idx="7001">
                  <c:v>33</c:v>
                </c:pt>
                <c:pt idx="7002">
                  <c:v>32</c:v>
                </c:pt>
                <c:pt idx="7003">
                  <c:v>44</c:v>
                </c:pt>
                <c:pt idx="7004">
                  <c:v>47</c:v>
                </c:pt>
                <c:pt idx="7005">
                  <c:v>32</c:v>
                </c:pt>
                <c:pt idx="7006">
                  <c:v>27</c:v>
                </c:pt>
                <c:pt idx="7007">
                  <c:v>24</c:v>
                </c:pt>
                <c:pt idx="7008">
                  <c:v>24</c:v>
                </c:pt>
                <c:pt idx="7009">
                  <c:v>34</c:v>
                </c:pt>
                <c:pt idx="7010">
                  <c:v>51</c:v>
                </c:pt>
                <c:pt idx="7011">
                  <c:v>45</c:v>
                </c:pt>
                <c:pt idx="7012">
                  <c:v>42</c:v>
                </c:pt>
                <c:pt idx="7013">
                  <c:v>38</c:v>
                </c:pt>
                <c:pt idx="7014">
                  <c:v>38</c:v>
                </c:pt>
                <c:pt idx="7015">
                  <c:v>48</c:v>
                </c:pt>
                <c:pt idx="7016">
                  <c:v>52</c:v>
                </c:pt>
                <c:pt idx="7017">
                  <c:v>46</c:v>
                </c:pt>
                <c:pt idx="7018">
                  <c:v>43</c:v>
                </c:pt>
                <c:pt idx="7019">
                  <c:v>39</c:v>
                </c:pt>
                <c:pt idx="7020">
                  <c:v>39</c:v>
                </c:pt>
                <c:pt idx="7021">
                  <c:v>48</c:v>
                </c:pt>
                <c:pt idx="7022">
                  <c:v>52</c:v>
                </c:pt>
                <c:pt idx="7023">
                  <c:v>33</c:v>
                </c:pt>
                <c:pt idx="7024">
                  <c:v>29</c:v>
                </c:pt>
                <c:pt idx="7025">
                  <c:v>24</c:v>
                </c:pt>
                <c:pt idx="7026">
                  <c:v>23</c:v>
                </c:pt>
                <c:pt idx="7027">
                  <c:v>33</c:v>
                </c:pt>
                <c:pt idx="7028">
                  <c:v>38</c:v>
                </c:pt>
                <c:pt idx="7029">
                  <c:v>43</c:v>
                </c:pt>
                <c:pt idx="7030">
                  <c:v>33</c:v>
                </c:pt>
                <c:pt idx="7031">
                  <c:v>34</c:v>
                </c:pt>
                <c:pt idx="7032">
                  <c:v>32</c:v>
                </c:pt>
                <c:pt idx="7033">
                  <c:v>44</c:v>
                </c:pt>
                <c:pt idx="7034">
                  <c:v>46</c:v>
                </c:pt>
                <c:pt idx="7035">
                  <c:v>41</c:v>
                </c:pt>
                <c:pt idx="7036">
                  <c:v>32</c:v>
                </c:pt>
                <c:pt idx="7037">
                  <c:v>33</c:v>
                </c:pt>
                <c:pt idx="7038">
                  <c:v>33</c:v>
                </c:pt>
                <c:pt idx="7039">
                  <c:v>58</c:v>
                </c:pt>
                <c:pt idx="7040">
                  <c:v>61</c:v>
                </c:pt>
                <c:pt idx="7041">
                  <c:v>58</c:v>
                </c:pt>
                <c:pt idx="7042">
                  <c:v>49</c:v>
                </c:pt>
                <c:pt idx="7043">
                  <c:v>45</c:v>
                </c:pt>
                <c:pt idx="7044">
                  <c:v>48</c:v>
                </c:pt>
                <c:pt idx="7045">
                  <c:v>57</c:v>
                </c:pt>
                <c:pt idx="7046">
                  <c:v>59</c:v>
                </c:pt>
                <c:pt idx="7047">
                  <c:v>32</c:v>
                </c:pt>
                <c:pt idx="7048">
                  <c:v>32</c:v>
                </c:pt>
                <c:pt idx="7049">
                  <c:v>24</c:v>
                </c:pt>
                <c:pt idx="7050">
                  <c:v>28</c:v>
                </c:pt>
                <c:pt idx="7051">
                  <c:v>41</c:v>
                </c:pt>
                <c:pt idx="7052">
                  <c:v>32</c:v>
                </c:pt>
                <c:pt idx="7053">
                  <c:v>34</c:v>
                </c:pt>
                <c:pt idx="7054">
                  <c:v>34</c:v>
                </c:pt>
                <c:pt idx="7055">
                  <c:v>24</c:v>
                </c:pt>
                <c:pt idx="7056">
                  <c:v>29</c:v>
                </c:pt>
                <c:pt idx="7057">
                  <c:v>41</c:v>
                </c:pt>
                <c:pt idx="7058">
                  <c:v>19</c:v>
                </c:pt>
                <c:pt idx="7059">
                  <c:v>23</c:v>
                </c:pt>
                <c:pt idx="7060">
                  <c:v>23</c:v>
                </c:pt>
                <c:pt idx="7061">
                  <c:v>14</c:v>
                </c:pt>
                <c:pt idx="7062">
                  <c:v>19</c:v>
                </c:pt>
                <c:pt idx="7063">
                  <c:v>32</c:v>
                </c:pt>
                <c:pt idx="7064">
                  <c:v>24</c:v>
                </c:pt>
                <c:pt idx="7065">
                  <c:v>23</c:v>
                </c:pt>
                <c:pt idx="7066">
                  <c:v>23</c:v>
                </c:pt>
                <c:pt idx="7067">
                  <c:v>14</c:v>
                </c:pt>
                <c:pt idx="7068">
                  <c:v>19</c:v>
                </c:pt>
                <c:pt idx="7069">
                  <c:v>61</c:v>
                </c:pt>
                <c:pt idx="7070">
                  <c:v>47</c:v>
                </c:pt>
                <c:pt idx="7071">
                  <c:v>54</c:v>
                </c:pt>
                <c:pt idx="7072">
                  <c:v>37</c:v>
                </c:pt>
                <c:pt idx="7073">
                  <c:v>34</c:v>
                </c:pt>
                <c:pt idx="7074">
                  <c:v>34</c:v>
                </c:pt>
                <c:pt idx="7075">
                  <c:v>44</c:v>
                </c:pt>
                <c:pt idx="7076">
                  <c:v>53</c:v>
                </c:pt>
                <c:pt idx="7077">
                  <c:v>36</c:v>
                </c:pt>
                <c:pt idx="7078">
                  <c:v>32</c:v>
                </c:pt>
                <c:pt idx="7079">
                  <c:v>27</c:v>
                </c:pt>
                <c:pt idx="7080">
                  <c:v>29</c:v>
                </c:pt>
                <c:pt idx="7081">
                  <c:v>36</c:v>
                </c:pt>
                <c:pt idx="7082">
                  <c:v>56</c:v>
                </c:pt>
                <c:pt idx="7083">
                  <c:v>51</c:v>
                </c:pt>
                <c:pt idx="7084">
                  <c:v>49</c:v>
                </c:pt>
                <c:pt idx="7085">
                  <c:v>42</c:v>
                </c:pt>
                <c:pt idx="7086">
                  <c:v>42</c:v>
                </c:pt>
                <c:pt idx="7087">
                  <c:v>51</c:v>
                </c:pt>
                <c:pt idx="7088">
                  <c:v>54</c:v>
                </c:pt>
                <c:pt idx="7089">
                  <c:v>47</c:v>
                </c:pt>
                <c:pt idx="7090">
                  <c:v>41</c:v>
                </c:pt>
                <c:pt idx="7091">
                  <c:v>37</c:v>
                </c:pt>
                <c:pt idx="7092">
                  <c:v>38</c:v>
                </c:pt>
                <c:pt idx="7093">
                  <c:v>47</c:v>
                </c:pt>
                <c:pt idx="7094">
                  <c:v>54</c:v>
                </c:pt>
                <c:pt idx="7095">
                  <c:v>33</c:v>
                </c:pt>
                <c:pt idx="7096">
                  <c:v>29</c:v>
                </c:pt>
                <c:pt idx="7097">
                  <c:v>23</c:v>
                </c:pt>
                <c:pt idx="7098">
                  <c:v>24</c:v>
                </c:pt>
                <c:pt idx="7099">
                  <c:v>33</c:v>
                </c:pt>
                <c:pt idx="7100">
                  <c:v>36</c:v>
                </c:pt>
                <c:pt idx="7101">
                  <c:v>41</c:v>
                </c:pt>
                <c:pt idx="7102">
                  <c:v>32</c:v>
                </c:pt>
                <c:pt idx="7103">
                  <c:v>32</c:v>
                </c:pt>
                <c:pt idx="7104">
                  <c:v>33</c:v>
                </c:pt>
                <c:pt idx="7105">
                  <c:v>41</c:v>
                </c:pt>
                <c:pt idx="7106">
                  <c:v>48</c:v>
                </c:pt>
                <c:pt idx="7107">
                  <c:v>41</c:v>
                </c:pt>
                <c:pt idx="7108">
                  <c:v>33</c:v>
                </c:pt>
                <c:pt idx="7109">
                  <c:v>32</c:v>
                </c:pt>
                <c:pt idx="7110">
                  <c:v>34</c:v>
                </c:pt>
                <c:pt idx="7111">
                  <c:v>55</c:v>
                </c:pt>
                <c:pt idx="7112">
                  <c:v>61</c:v>
                </c:pt>
                <c:pt idx="7113">
                  <c:v>58</c:v>
                </c:pt>
                <c:pt idx="7114">
                  <c:v>49</c:v>
                </c:pt>
                <c:pt idx="7115">
                  <c:v>49</c:v>
                </c:pt>
                <c:pt idx="7116">
                  <c:v>45</c:v>
                </c:pt>
                <c:pt idx="7117">
                  <c:v>54</c:v>
                </c:pt>
                <c:pt idx="7118">
                  <c:v>62</c:v>
                </c:pt>
                <c:pt idx="7119">
                  <c:v>32</c:v>
                </c:pt>
                <c:pt idx="7120">
                  <c:v>32</c:v>
                </c:pt>
                <c:pt idx="7121">
                  <c:v>25</c:v>
                </c:pt>
                <c:pt idx="7122">
                  <c:v>29</c:v>
                </c:pt>
                <c:pt idx="7123">
                  <c:v>41</c:v>
                </c:pt>
                <c:pt idx="7124">
                  <c:v>34</c:v>
                </c:pt>
                <c:pt idx="7125">
                  <c:v>33</c:v>
                </c:pt>
                <c:pt idx="7126">
                  <c:v>38</c:v>
                </c:pt>
                <c:pt idx="7127">
                  <c:v>27</c:v>
                </c:pt>
                <c:pt idx="7128">
                  <c:v>34</c:v>
                </c:pt>
                <c:pt idx="7129">
                  <c:v>48</c:v>
                </c:pt>
                <c:pt idx="7130">
                  <c:v>24</c:v>
                </c:pt>
                <c:pt idx="7131">
                  <c:v>28</c:v>
                </c:pt>
                <c:pt idx="7132">
                  <c:v>27</c:v>
                </c:pt>
                <c:pt idx="7133">
                  <c:v>19</c:v>
                </c:pt>
                <c:pt idx="7134">
                  <c:v>23</c:v>
                </c:pt>
                <c:pt idx="7135">
                  <c:v>37</c:v>
                </c:pt>
                <c:pt idx="7136">
                  <c:v>29</c:v>
                </c:pt>
                <c:pt idx="7137">
                  <c:v>27</c:v>
                </c:pt>
                <c:pt idx="7138">
                  <c:v>28</c:v>
                </c:pt>
                <c:pt idx="7139">
                  <c:v>19</c:v>
                </c:pt>
                <c:pt idx="7140">
                  <c:v>25</c:v>
                </c:pt>
                <c:pt idx="7141">
                  <c:v>60</c:v>
                </c:pt>
                <c:pt idx="7142">
                  <c:v>47</c:v>
                </c:pt>
                <c:pt idx="7143">
                  <c:v>58</c:v>
                </c:pt>
                <c:pt idx="7144">
                  <c:v>37</c:v>
                </c:pt>
                <c:pt idx="7145">
                  <c:v>32</c:v>
                </c:pt>
                <c:pt idx="7146">
                  <c:v>33</c:v>
                </c:pt>
                <c:pt idx="7147">
                  <c:v>42</c:v>
                </c:pt>
                <c:pt idx="7148">
                  <c:v>52</c:v>
                </c:pt>
                <c:pt idx="7149">
                  <c:v>43</c:v>
                </c:pt>
                <c:pt idx="7150">
                  <c:v>37</c:v>
                </c:pt>
                <c:pt idx="7151">
                  <c:v>33</c:v>
                </c:pt>
                <c:pt idx="7152">
                  <c:v>33</c:v>
                </c:pt>
                <c:pt idx="7153">
                  <c:v>41</c:v>
                </c:pt>
                <c:pt idx="7154">
                  <c:v>59</c:v>
                </c:pt>
                <c:pt idx="7155">
                  <c:v>55</c:v>
                </c:pt>
                <c:pt idx="7156">
                  <c:v>50</c:v>
                </c:pt>
                <c:pt idx="7157">
                  <c:v>49</c:v>
                </c:pt>
                <c:pt idx="7158">
                  <c:v>48</c:v>
                </c:pt>
                <c:pt idx="7159">
                  <c:v>54</c:v>
                </c:pt>
                <c:pt idx="7160">
                  <c:v>63</c:v>
                </c:pt>
                <c:pt idx="7161">
                  <c:v>46</c:v>
                </c:pt>
                <c:pt idx="7162">
                  <c:v>42</c:v>
                </c:pt>
                <c:pt idx="7163">
                  <c:v>38</c:v>
                </c:pt>
                <c:pt idx="7164">
                  <c:v>36</c:v>
                </c:pt>
                <c:pt idx="7165">
                  <c:v>49</c:v>
                </c:pt>
                <c:pt idx="7166">
                  <c:v>54</c:v>
                </c:pt>
                <c:pt idx="7167">
                  <c:v>34</c:v>
                </c:pt>
                <c:pt idx="7168">
                  <c:v>29</c:v>
                </c:pt>
                <c:pt idx="7169">
                  <c:v>24</c:v>
                </c:pt>
                <c:pt idx="7170">
                  <c:v>23</c:v>
                </c:pt>
                <c:pt idx="7171">
                  <c:v>32</c:v>
                </c:pt>
                <c:pt idx="7172">
                  <c:v>36</c:v>
                </c:pt>
                <c:pt idx="7173">
                  <c:v>41</c:v>
                </c:pt>
                <c:pt idx="7174">
                  <c:v>32</c:v>
                </c:pt>
                <c:pt idx="7175">
                  <c:v>33</c:v>
                </c:pt>
                <c:pt idx="7176">
                  <c:v>32</c:v>
                </c:pt>
                <c:pt idx="7177">
                  <c:v>41</c:v>
                </c:pt>
                <c:pt idx="7178">
                  <c:v>47</c:v>
                </c:pt>
                <c:pt idx="7179">
                  <c:v>44</c:v>
                </c:pt>
                <c:pt idx="7180">
                  <c:v>33</c:v>
                </c:pt>
                <c:pt idx="7181">
                  <c:v>32</c:v>
                </c:pt>
                <c:pt idx="7182">
                  <c:v>38</c:v>
                </c:pt>
                <c:pt idx="7183">
                  <c:v>62</c:v>
                </c:pt>
                <c:pt idx="7184">
                  <c:v>64</c:v>
                </c:pt>
                <c:pt idx="7185">
                  <c:v>60</c:v>
                </c:pt>
                <c:pt idx="7186">
                  <c:v>52</c:v>
                </c:pt>
                <c:pt idx="7187">
                  <c:v>50</c:v>
                </c:pt>
                <c:pt idx="7188">
                  <c:v>53</c:v>
                </c:pt>
                <c:pt idx="7189">
                  <c:v>61</c:v>
                </c:pt>
                <c:pt idx="7190">
                  <c:v>68</c:v>
                </c:pt>
                <c:pt idx="7191">
                  <c:v>33</c:v>
                </c:pt>
                <c:pt idx="7192">
                  <c:v>34</c:v>
                </c:pt>
                <c:pt idx="7193">
                  <c:v>24</c:v>
                </c:pt>
                <c:pt idx="7194">
                  <c:v>28</c:v>
                </c:pt>
                <c:pt idx="7195">
                  <c:v>42</c:v>
                </c:pt>
                <c:pt idx="7196">
                  <c:v>33</c:v>
                </c:pt>
                <c:pt idx="7197">
                  <c:v>32</c:v>
                </c:pt>
                <c:pt idx="7198">
                  <c:v>34</c:v>
                </c:pt>
                <c:pt idx="7199">
                  <c:v>24</c:v>
                </c:pt>
                <c:pt idx="7200">
                  <c:v>28</c:v>
                </c:pt>
                <c:pt idx="7201">
                  <c:v>41</c:v>
                </c:pt>
                <c:pt idx="7202">
                  <c:v>34</c:v>
                </c:pt>
                <c:pt idx="7203">
                  <c:v>32</c:v>
                </c:pt>
                <c:pt idx="7204">
                  <c:v>34</c:v>
                </c:pt>
                <c:pt idx="7205">
                  <c:v>24</c:v>
                </c:pt>
                <c:pt idx="7206">
                  <c:v>29</c:v>
                </c:pt>
                <c:pt idx="7207">
                  <c:v>43</c:v>
                </c:pt>
                <c:pt idx="7208">
                  <c:v>33</c:v>
                </c:pt>
                <c:pt idx="7209">
                  <c:v>33</c:v>
                </c:pt>
                <c:pt idx="7210">
                  <c:v>32</c:v>
                </c:pt>
                <c:pt idx="7211">
                  <c:v>24</c:v>
                </c:pt>
                <c:pt idx="7212">
                  <c:v>27</c:v>
                </c:pt>
                <c:pt idx="7213">
                  <c:v>41</c:v>
                </c:pt>
                <c:pt idx="7214">
                  <c:v>32</c:v>
                </c:pt>
                <c:pt idx="7215">
                  <c:v>49</c:v>
                </c:pt>
                <c:pt idx="7216">
                  <c:v>42</c:v>
                </c:pt>
                <c:pt idx="7217">
                  <c:v>36</c:v>
                </c:pt>
                <c:pt idx="7218">
                  <c:v>37</c:v>
                </c:pt>
                <c:pt idx="7219">
                  <c:v>49</c:v>
                </c:pt>
                <c:pt idx="7220">
                  <c:v>52</c:v>
                </c:pt>
                <c:pt idx="7221">
                  <c:v>47</c:v>
                </c:pt>
                <c:pt idx="7222">
                  <c:v>41</c:v>
                </c:pt>
                <c:pt idx="7223">
                  <c:v>37</c:v>
                </c:pt>
                <c:pt idx="7224">
                  <c:v>37</c:v>
                </c:pt>
                <c:pt idx="7225">
                  <c:v>49</c:v>
                </c:pt>
                <c:pt idx="7226">
                  <c:v>53</c:v>
                </c:pt>
                <c:pt idx="7227">
                  <c:v>49</c:v>
                </c:pt>
                <c:pt idx="7228">
                  <c:v>42</c:v>
                </c:pt>
                <c:pt idx="7229">
                  <c:v>37</c:v>
                </c:pt>
                <c:pt idx="7230">
                  <c:v>36</c:v>
                </c:pt>
                <c:pt idx="7231">
                  <c:v>46</c:v>
                </c:pt>
                <c:pt idx="7232">
                  <c:v>54</c:v>
                </c:pt>
                <c:pt idx="7233">
                  <c:v>48</c:v>
                </c:pt>
                <c:pt idx="7234">
                  <c:v>41</c:v>
                </c:pt>
                <c:pt idx="7235">
                  <c:v>39</c:v>
                </c:pt>
                <c:pt idx="7236">
                  <c:v>37</c:v>
                </c:pt>
                <c:pt idx="7237">
                  <c:v>47</c:v>
                </c:pt>
                <c:pt idx="7238">
                  <c:v>53</c:v>
                </c:pt>
                <c:pt idx="7239">
                  <c:v>49</c:v>
                </c:pt>
                <c:pt idx="7240">
                  <c:v>44</c:v>
                </c:pt>
                <c:pt idx="7241">
                  <c:v>38</c:v>
                </c:pt>
                <c:pt idx="7242">
                  <c:v>36</c:v>
                </c:pt>
                <c:pt idx="7243">
                  <c:v>48</c:v>
                </c:pt>
                <c:pt idx="7244">
                  <c:v>54</c:v>
                </c:pt>
                <c:pt idx="7245">
                  <c:v>52</c:v>
                </c:pt>
                <c:pt idx="7246">
                  <c:v>48</c:v>
                </c:pt>
                <c:pt idx="7247">
                  <c:v>49</c:v>
                </c:pt>
                <c:pt idx="7248">
                  <c:v>49</c:v>
                </c:pt>
                <c:pt idx="7249">
                  <c:v>56</c:v>
                </c:pt>
                <c:pt idx="7250">
                  <c:v>60</c:v>
                </c:pt>
                <c:pt idx="7251">
                  <c:v>58</c:v>
                </c:pt>
                <c:pt idx="7252">
                  <c:v>45</c:v>
                </c:pt>
                <c:pt idx="7253">
                  <c:v>49</c:v>
                </c:pt>
                <c:pt idx="7254">
                  <c:v>48</c:v>
                </c:pt>
                <c:pt idx="7255">
                  <c:v>56</c:v>
                </c:pt>
                <c:pt idx="7256">
                  <c:v>62</c:v>
                </c:pt>
                <c:pt idx="7257">
                  <c:v>57</c:v>
                </c:pt>
                <c:pt idx="7258">
                  <c:v>46</c:v>
                </c:pt>
                <c:pt idx="7259">
                  <c:v>45</c:v>
                </c:pt>
                <c:pt idx="7260">
                  <c:v>49</c:v>
                </c:pt>
                <c:pt idx="7261">
                  <c:v>54</c:v>
                </c:pt>
                <c:pt idx="7262">
                  <c:v>61</c:v>
                </c:pt>
                <c:pt idx="7263">
                  <c:v>36</c:v>
                </c:pt>
                <c:pt idx="7264">
                  <c:v>38</c:v>
                </c:pt>
                <c:pt idx="7265">
                  <c:v>29</c:v>
                </c:pt>
                <c:pt idx="7266">
                  <c:v>32</c:v>
                </c:pt>
                <c:pt idx="7267">
                  <c:v>49</c:v>
                </c:pt>
                <c:pt idx="7268">
                  <c:v>36</c:v>
                </c:pt>
                <c:pt idx="7269">
                  <c:v>39</c:v>
                </c:pt>
                <c:pt idx="7270">
                  <c:v>37</c:v>
                </c:pt>
                <c:pt idx="7271">
                  <c:v>27</c:v>
                </c:pt>
                <c:pt idx="7272">
                  <c:v>33</c:v>
                </c:pt>
                <c:pt idx="7273">
                  <c:v>45</c:v>
                </c:pt>
                <c:pt idx="7274">
                  <c:v>39</c:v>
                </c:pt>
                <c:pt idx="7275">
                  <c:v>36</c:v>
                </c:pt>
                <c:pt idx="7276">
                  <c:v>39</c:v>
                </c:pt>
                <c:pt idx="7277">
                  <c:v>29</c:v>
                </c:pt>
                <c:pt idx="7278">
                  <c:v>32</c:v>
                </c:pt>
                <c:pt idx="7279">
                  <c:v>46</c:v>
                </c:pt>
                <c:pt idx="7280">
                  <c:v>39</c:v>
                </c:pt>
                <c:pt idx="7281">
                  <c:v>36</c:v>
                </c:pt>
                <c:pt idx="7282">
                  <c:v>38</c:v>
                </c:pt>
                <c:pt idx="7283">
                  <c:v>27</c:v>
                </c:pt>
                <c:pt idx="7284">
                  <c:v>32</c:v>
                </c:pt>
                <c:pt idx="7285">
                  <c:v>47</c:v>
                </c:pt>
                <c:pt idx="7286">
                  <c:v>38</c:v>
                </c:pt>
                <c:pt idx="7287">
                  <c:v>51</c:v>
                </c:pt>
                <c:pt idx="7288">
                  <c:v>47</c:v>
                </c:pt>
                <c:pt idx="7289">
                  <c:v>41</c:v>
                </c:pt>
                <c:pt idx="7290">
                  <c:v>41</c:v>
                </c:pt>
                <c:pt idx="7291">
                  <c:v>50</c:v>
                </c:pt>
                <c:pt idx="7292">
                  <c:v>54</c:v>
                </c:pt>
                <c:pt idx="7293">
                  <c:v>51</c:v>
                </c:pt>
                <c:pt idx="7294">
                  <c:v>48</c:v>
                </c:pt>
                <c:pt idx="7295">
                  <c:v>43</c:v>
                </c:pt>
                <c:pt idx="7296">
                  <c:v>41</c:v>
                </c:pt>
                <c:pt idx="7297">
                  <c:v>50</c:v>
                </c:pt>
                <c:pt idx="7298">
                  <c:v>56</c:v>
                </c:pt>
                <c:pt idx="7299">
                  <c:v>53</c:v>
                </c:pt>
                <c:pt idx="7300">
                  <c:v>47</c:v>
                </c:pt>
                <c:pt idx="7301">
                  <c:v>41</c:v>
                </c:pt>
                <c:pt idx="7302">
                  <c:v>43</c:v>
                </c:pt>
                <c:pt idx="7303">
                  <c:v>51</c:v>
                </c:pt>
                <c:pt idx="7304">
                  <c:v>55</c:v>
                </c:pt>
                <c:pt idx="7305">
                  <c:v>50</c:v>
                </c:pt>
                <c:pt idx="7306">
                  <c:v>47</c:v>
                </c:pt>
                <c:pt idx="7307">
                  <c:v>42</c:v>
                </c:pt>
                <c:pt idx="7308">
                  <c:v>41</c:v>
                </c:pt>
                <c:pt idx="7309">
                  <c:v>50</c:v>
                </c:pt>
                <c:pt idx="7310">
                  <c:v>59</c:v>
                </c:pt>
                <c:pt idx="7311">
                  <c:v>50</c:v>
                </c:pt>
                <c:pt idx="7312">
                  <c:v>47</c:v>
                </c:pt>
                <c:pt idx="7313">
                  <c:v>43</c:v>
                </c:pt>
                <c:pt idx="7314">
                  <c:v>41</c:v>
                </c:pt>
                <c:pt idx="7315">
                  <c:v>50</c:v>
                </c:pt>
                <c:pt idx="7316">
                  <c:v>58</c:v>
                </c:pt>
                <c:pt idx="7317">
                  <c:v>56</c:v>
                </c:pt>
                <c:pt idx="7318">
                  <c:v>51</c:v>
                </c:pt>
                <c:pt idx="7319">
                  <c:v>50</c:v>
                </c:pt>
                <c:pt idx="7320">
                  <c:v>52</c:v>
                </c:pt>
                <c:pt idx="7321">
                  <c:v>62</c:v>
                </c:pt>
                <c:pt idx="7322">
                  <c:v>63</c:v>
                </c:pt>
                <c:pt idx="7323">
                  <c:v>60</c:v>
                </c:pt>
                <c:pt idx="7324">
                  <c:v>53</c:v>
                </c:pt>
                <c:pt idx="7325">
                  <c:v>52</c:v>
                </c:pt>
                <c:pt idx="7326">
                  <c:v>51</c:v>
                </c:pt>
                <c:pt idx="7327">
                  <c:v>60</c:v>
                </c:pt>
                <c:pt idx="7328">
                  <c:v>64</c:v>
                </c:pt>
                <c:pt idx="7329">
                  <c:v>62</c:v>
                </c:pt>
                <c:pt idx="7330">
                  <c:v>50</c:v>
                </c:pt>
                <c:pt idx="7331">
                  <c:v>50</c:v>
                </c:pt>
                <c:pt idx="7332">
                  <c:v>53</c:v>
                </c:pt>
                <c:pt idx="7333">
                  <c:v>61</c:v>
                </c:pt>
                <c:pt idx="7334">
                  <c:v>65</c:v>
                </c:pt>
                <c:pt idx="7335">
                  <c:v>32</c:v>
                </c:pt>
                <c:pt idx="7336">
                  <c:v>33</c:v>
                </c:pt>
                <c:pt idx="7337">
                  <c:v>24</c:v>
                </c:pt>
                <c:pt idx="7338">
                  <c:v>27</c:v>
                </c:pt>
                <c:pt idx="7339">
                  <c:v>41</c:v>
                </c:pt>
                <c:pt idx="7340">
                  <c:v>33</c:v>
                </c:pt>
                <c:pt idx="7341">
                  <c:v>34</c:v>
                </c:pt>
                <c:pt idx="7342">
                  <c:v>32</c:v>
                </c:pt>
                <c:pt idx="7343">
                  <c:v>24</c:v>
                </c:pt>
                <c:pt idx="7344">
                  <c:v>29</c:v>
                </c:pt>
                <c:pt idx="7345">
                  <c:v>41</c:v>
                </c:pt>
                <c:pt idx="7346">
                  <c:v>32</c:v>
                </c:pt>
                <c:pt idx="7347">
                  <c:v>32</c:v>
                </c:pt>
                <c:pt idx="7348">
                  <c:v>32</c:v>
                </c:pt>
                <c:pt idx="7349">
                  <c:v>24</c:v>
                </c:pt>
                <c:pt idx="7350">
                  <c:v>27</c:v>
                </c:pt>
                <c:pt idx="7351">
                  <c:v>43</c:v>
                </c:pt>
                <c:pt idx="7352">
                  <c:v>32</c:v>
                </c:pt>
                <c:pt idx="7353">
                  <c:v>34</c:v>
                </c:pt>
                <c:pt idx="7354">
                  <c:v>33</c:v>
                </c:pt>
                <c:pt idx="7355">
                  <c:v>24</c:v>
                </c:pt>
                <c:pt idx="7356">
                  <c:v>27</c:v>
                </c:pt>
                <c:pt idx="7357">
                  <c:v>44</c:v>
                </c:pt>
                <c:pt idx="7358">
                  <c:v>33</c:v>
                </c:pt>
                <c:pt idx="7359">
                  <c:v>48</c:v>
                </c:pt>
                <c:pt idx="7360">
                  <c:v>41</c:v>
                </c:pt>
                <c:pt idx="7361">
                  <c:v>38</c:v>
                </c:pt>
                <c:pt idx="7362">
                  <c:v>38</c:v>
                </c:pt>
                <c:pt idx="7363">
                  <c:v>47</c:v>
                </c:pt>
                <c:pt idx="7364">
                  <c:v>51</c:v>
                </c:pt>
                <c:pt idx="7365">
                  <c:v>45</c:v>
                </c:pt>
                <c:pt idx="7366">
                  <c:v>44</c:v>
                </c:pt>
                <c:pt idx="7367">
                  <c:v>38</c:v>
                </c:pt>
                <c:pt idx="7368">
                  <c:v>39</c:v>
                </c:pt>
                <c:pt idx="7369">
                  <c:v>46</c:v>
                </c:pt>
                <c:pt idx="7370">
                  <c:v>50</c:v>
                </c:pt>
                <c:pt idx="7371">
                  <c:v>47</c:v>
                </c:pt>
                <c:pt idx="7372">
                  <c:v>42</c:v>
                </c:pt>
                <c:pt idx="7373">
                  <c:v>37</c:v>
                </c:pt>
                <c:pt idx="7374">
                  <c:v>36</c:v>
                </c:pt>
                <c:pt idx="7375">
                  <c:v>48</c:v>
                </c:pt>
                <c:pt idx="7376">
                  <c:v>54</c:v>
                </c:pt>
                <c:pt idx="7377">
                  <c:v>47</c:v>
                </c:pt>
                <c:pt idx="7378">
                  <c:v>42</c:v>
                </c:pt>
                <c:pt idx="7379">
                  <c:v>37</c:v>
                </c:pt>
                <c:pt idx="7380">
                  <c:v>36</c:v>
                </c:pt>
                <c:pt idx="7381">
                  <c:v>46</c:v>
                </c:pt>
                <c:pt idx="7382">
                  <c:v>52</c:v>
                </c:pt>
                <c:pt idx="7383">
                  <c:v>46</c:v>
                </c:pt>
                <c:pt idx="7384">
                  <c:v>41</c:v>
                </c:pt>
                <c:pt idx="7385">
                  <c:v>39</c:v>
                </c:pt>
                <c:pt idx="7386">
                  <c:v>37</c:v>
                </c:pt>
                <c:pt idx="7387">
                  <c:v>47</c:v>
                </c:pt>
                <c:pt idx="7388">
                  <c:v>50</c:v>
                </c:pt>
                <c:pt idx="7389">
                  <c:v>53</c:v>
                </c:pt>
                <c:pt idx="7390">
                  <c:v>48</c:v>
                </c:pt>
                <c:pt idx="7391">
                  <c:v>46</c:v>
                </c:pt>
                <c:pt idx="7392">
                  <c:v>48</c:v>
                </c:pt>
                <c:pt idx="7393">
                  <c:v>58</c:v>
                </c:pt>
                <c:pt idx="7394">
                  <c:v>62</c:v>
                </c:pt>
                <c:pt idx="7395">
                  <c:v>59</c:v>
                </c:pt>
                <c:pt idx="7396">
                  <c:v>46</c:v>
                </c:pt>
                <c:pt idx="7397">
                  <c:v>48</c:v>
                </c:pt>
                <c:pt idx="7398">
                  <c:v>49</c:v>
                </c:pt>
                <c:pt idx="7399">
                  <c:v>55</c:v>
                </c:pt>
                <c:pt idx="7400">
                  <c:v>59</c:v>
                </c:pt>
                <c:pt idx="7401">
                  <c:v>55</c:v>
                </c:pt>
                <c:pt idx="7402">
                  <c:v>49</c:v>
                </c:pt>
                <c:pt idx="7403">
                  <c:v>49</c:v>
                </c:pt>
                <c:pt idx="7404">
                  <c:v>47</c:v>
                </c:pt>
                <c:pt idx="7405">
                  <c:v>55</c:v>
                </c:pt>
                <c:pt idx="7406">
                  <c:v>59</c:v>
                </c:pt>
                <c:pt idx="7407">
                  <c:v>38</c:v>
                </c:pt>
                <c:pt idx="7408">
                  <c:v>37</c:v>
                </c:pt>
                <c:pt idx="7409">
                  <c:v>28</c:v>
                </c:pt>
                <c:pt idx="7410">
                  <c:v>33</c:v>
                </c:pt>
                <c:pt idx="7411">
                  <c:v>49</c:v>
                </c:pt>
                <c:pt idx="7412">
                  <c:v>37</c:v>
                </c:pt>
                <c:pt idx="7413">
                  <c:v>39</c:v>
                </c:pt>
                <c:pt idx="7414">
                  <c:v>37</c:v>
                </c:pt>
                <c:pt idx="7415">
                  <c:v>29</c:v>
                </c:pt>
                <c:pt idx="7416">
                  <c:v>32</c:v>
                </c:pt>
                <c:pt idx="7417">
                  <c:v>49</c:v>
                </c:pt>
                <c:pt idx="7418">
                  <c:v>39</c:v>
                </c:pt>
                <c:pt idx="7419">
                  <c:v>39</c:v>
                </c:pt>
                <c:pt idx="7420">
                  <c:v>38</c:v>
                </c:pt>
                <c:pt idx="7421">
                  <c:v>29</c:v>
                </c:pt>
                <c:pt idx="7422">
                  <c:v>32</c:v>
                </c:pt>
                <c:pt idx="7423">
                  <c:v>48</c:v>
                </c:pt>
                <c:pt idx="7424">
                  <c:v>38</c:v>
                </c:pt>
                <c:pt idx="7425">
                  <c:v>36</c:v>
                </c:pt>
                <c:pt idx="7426">
                  <c:v>38</c:v>
                </c:pt>
                <c:pt idx="7427">
                  <c:v>29</c:v>
                </c:pt>
                <c:pt idx="7428">
                  <c:v>32</c:v>
                </c:pt>
                <c:pt idx="7429">
                  <c:v>46</c:v>
                </c:pt>
                <c:pt idx="7430">
                  <c:v>36</c:v>
                </c:pt>
                <c:pt idx="7431">
                  <c:v>54</c:v>
                </c:pt>
                <c:pt idx="7432">
                  <c:v>48</c:v>
                </c:pt>
                <c:pt idx="7433">
                  <c:v>43</c:v>
                </c:pt>
                <c:pt idx="7434">
                  <c:v>44</c:v>
                </c:pt>
                <c:pt idx="7435">
                  <c:v>50</c:v>
                </c:pt>
                <c:pt idx="7436">
                  <c:v>55</c:v>
                </c:pt>
                <c:pt idx="7437">
                  <c:v>50</c:v>
                </c:pt>
                <c:pt idx="7438">
                  <c:v>48</c:v>
                </c:pt>
                <c:pt idx="7439">
                  <c:v>42</c:v>
                </c:pt>
                <c:pt idx="7440">
                  <c:v>42</c:v>
                </c:pt>
                <c:pt idx="7441">
                  <c:v>53</c:v>
                </c:pt>
                <c:pt idx="7442">
                  <c:v>56</c:v>
                </c:pt>
                <c:pt idx="7443">
                  <c:v>54</c:v>
                </c:pt>
                <c:pt idx="7444">
                  <c:v>48</c:v>
                </c:pt>
                <c:pt idx="7445">
                  <c:v>44</c:v>
                </c:pt>
                <c:pt idx="7446">
                  <c:v>42</c:v>
                </c:pt>
                <c:pt idx="7447">
                  <c:v>53</c:v>
                </c:pt>
                <c:pt idx="7448">
                  <c:v>56</c:v>
                </c:pt>
                <c:pt idx="7449">
                  <c:v>51</c:v>
                </c:pt>
                <c:pt idx="7450">
                  <c:v>48</c:v>
                </c:pt>
                <c:pt idx="7451">
                  <c:v>41</c:v>
                </c:pt>
                <c:pt idx="7452">
                  <c:v>41</c:v>
                </c:pt>
                <c:pt idx="7453">
                  <c:v>51</c:v>
                </c:pt>
                <c:pt idx="7454">
                  <c:v>55</c:v>
                </c:pt>
                <c:pt idx="7455">
                  <c:v>52</c:v>
                </c:pt>
                <c:pt idx="7456">
                  <c:v>47</c:v>
                </c:pt>
                <c:pt idx="7457">
                  <c:v>41</c:v>
                </c:pt>
                <c:pt idx="7458">
                  <c:v>41</c:v>
                </c:pt>
                <c:pt idx="7459">
                  <c:v>50</c:v>
                </c:pt>
                <c:pt idx="7460">
                  <c:v>54</c:v>
                </c:pt>
                <c:pt idx="7461">
                  <c:v>59</c:v>
                </c:pt>
                <c:pt idx="7462">
                  <c:v>52</c:v>
                </c:pt>
                <c:pt idx="7463">
                  <c:v>53</c:v>
                </c:pt>
                <c:pt idx="7464">
                  <c:v>50</c:v>
                </c:pt>
                <c:pt idx="7465">
                  <c:v>64</c:v>
                </c:pt>
                <c:pt idx="7466">
                  <c:v>63</c:v>
                </c:pt>
                <c:pt idx="7467">
                  <c:v>60</c:v>
                </c:pt>
                <c:pt idx="7468">
                  <c:v>51</c:v>
                </c:pt>
                <c:pt idx="7469">
                  <c:v>51</c:v>
                </c:pt>
                <c:pt idx="7470">
                  <c:v>50</c:v>
                </c:pt>
                <c:pt idx="7471">
                  <c:v>60</c:v>
                </c:pt>
                <c:pt idx="7472">
                  <c:v>67</c:v>
                </c:pt>
                <c:pt idx="7473">
                  <c:v>59</c:v>
                </c:pt>
                <c:pt idx="7474">
                  <c:v>51</c:v>
                </c:pt>
                <c:pt idx="7475">
                  <c:v>50</c:v>
                </c:pt>
                <c:pt idx="7476">
                  <c:v>53</c:v>
                </c:pt>
                <c:pt idx="7477">
                  <c:v>60</c:v>
                </c:pt>
                <c:pt idx="7478">
                  <c:v>67</c:v>
                </c:pt>
                <c:pt idx="7479">
                  <c:v>34</c:v>
                </c:pt>
                <c:pt idx="7480">
                  <c:v>34</c:v>
                </c:pt>
                <c:pt idx="7481">
                  <c:v>24</c:v>
                </c:pt>
                <c:pt idx="7482">
                  <c:v>29</c:v>
                </c:pt>
                <c:pt idx="7483">
                  <c:v>44</c:v>
                </c:pt>
                <c:pt idx="7484">
                  <c:v>33</c:v>
                </c:pt>
                <c:pt idx="7485">
                  <c:v>34</c:v>
                </c:pt>
                <c:pt idx="7486">
                  <c:v>34</c:v>
                </c:pt>
                <c:pt idx="7487">
                  <c:v>24</c:v>
                </c:pt>
                <c:pt idx="7488">
                  <c:v>29</c:v>
                </c:pt>
                <c:pt idx="7489">
                  <c:v>41</c:v>
                </c:pt>
                <c:pt idx="7490">
                  <c:v>33</c:v>
                </c:pt>
                <c:pt idx="7491">
                  <c:v>34</c:v>
                </c:pt>
                <c:pt idx="7492">
                  <c:v>34</c:v>
                </c:pt>
                <c:pt idx="7493">
                  <c:v>23</c:v>
                </c:pt>
                <c:pt idx="7494">
                  <c:v>29</c:v>
                </c:pt>
                <c:pt idx="7495">
                  <c:v>44</c:v>
                </c:pt>
                <c:pt idx="7496">
                  <c:v>32</c:v>
                </c:pt>
                <c:pt idx="7497">
                  <c:v>32</c:v>
                </c:pt>
                <c:pt idx="7498">
                  <c:v>32</c:v>
                </c:pt>
                <c:pt idx="7499">
                  <c:v>24</c:v>
                </c:pt>
                <c:pt idx="7500">
                  <c:v>29</c:v>
                </c:pt>
                <c:pt idx="7501">
                  <c:v>44</c:v>
                </c:pt>
                <c:pt idx="7502">
                  <c:v>33</c:v>
                </c:pt>
                <c:pt idx="7503">
                  <c:v>49</c:v>
                </c:pt>
                <c:pt idx="7504">
                  <c:v>43</c:v>
                </c:pt>
                <c:pt idx="7505">
                  <c:v>39</c:v>
                </c:pt>
                <c:pt idx="7506">
                  <c:v>39</c:v>
                </c:pt>
                <c:pt idx="7507">
                  <c:v>49</c:v>
                </c:pt>
                <c:pt idx="7508">
                  <c:v>52</c:v>
                </c:pt>
                <c:pt idx="7509">
                  <c:v>47</c:v>
                </c:pt>
                <c:pt idx="7510">
                  <c:v>41</c:v>
                </c:pt>
                <c:pt idx="7511">
                  <c:v>39</c:v>
                </c:pt>
                <c:pt idx="7512">
                  <c:v>39</c:v>
                </c:pt>
                <c:pt idx="7513">
                  <c:v>48</c:v>
                </c:pt>
                <c:pt idx="7514">
                  <c:v>51</c:v>
                </c:pt>
                <c:pt idx="7515">
                  <c:v>46</c:v>
                </c:pt>
                <c:pt idx="7516">
                  <c:v>41</c:v>
                </c:pt>
                <c:pt idx="7517">
                  <c:v>37</c:v>
                </c:pt>
                <c:pt idx="7518">
                  <c:v>37</c:v>
                </c:pt>
                <c:pt idx="7519">
                  <c:v>47</c:v>
                </c:pt>
                <c:pt idx="7520">
                  <c:v>50</c:v>
                </c:pt>
                <c:pt idx="7521">
                  <c:v>46</c:v>
                </c:pt>
                <c:pt idx="7522">
                  <c:v>42</c:v>
                </c:pt>
                <c:pt idx="7523">
                  <c:v>38</c:v>
                </c:pt>
                <c:pt idx="7524">
                  <c:v>37</c:v>
                </c:pt>
                <c:pt idx="7525">
                  <c:v>45</c:v>
                </c:pt>
                <c:pt idx="7526">
                  <c:v>52</c:v>
                </c:pt>
                <c:pt idx="7527">
                  <c:v>45</c:v>
                </c:pt>
                <c:pt idx="7528">
                  <c:v>43</c:v>
                </c:pt>
                <c:pt idx="7529">
                  <c:v>36</c:v>
                </c:pt>
                <c:pt idx="7530">
                  <c:v>39</c:v>
                </c:pt>
                <c:pt idx="7531">
                  <c:v>47</c:v>
                </c:pt>
                <c:pt idx="7532">
                  <c:v>52</c:v>
                </c:pt>
                <c:pt idx="7533">
                  <c:v>53</c:v>
                </c:pt>
                <c:pt idx="7534">
                  <c:v>46</c:v>
                </c:pt>
                <c:pt idx="7535">
                  <c:v>45</c:v>
                </c:pt>
                <c:pt idx="7536">
                  <c:v>47</c:v>
                </c:pt>
                <c:pt idx="7537">
                  <c:v>55</c:v>
                </c:pt>
                <c:pt idx="7538">
                  <c:v>64</c:v>
                </c:pt>
                <c:pt idx="7539">
                  <c:v>55</c:v>
                </c:pt>
                <c:pt idx="7540">
                  <c:v>46</c:v>
                </c:pt>
                <c:pt idx="7541">
                  <c:v>48</c:v>
                </c:pt>
                <c:pt idx="7542">
                  <c:v>48</c:v>
                </c:pt>
                <c:pt idx="7543">
                  <c:v>58</c:v>
                </c:pt>
                <c:pt idx="7544">
                  <c:v>60</c:v>
                </c:pt>
                <c:pt idx="7545">
                  <c:v>54</c:v>
                </c:pt>
                <c:pt idx="7546">
                  <c:v>45</c:v>
                </c:pt>
                <c:pt idx="7547">
                  <c:v>47</c:v>
                </c:pt>
                <c:pt idx="7548">
                  <c:v>48</c:v>
                </c:pt>
                <c:pt idx="7549">
                  <c:v>56</c:v>
                </c:pt>
                <c:pt idx="7550">
                  <c:v>60</c:v>
                </c:pt>
                <c:pt idx="7551">
                  <c:v>38</c:v>
                </c:pt>
                <c:pt idx="7552">
                  <c:v>38</c:v>
                </c:pt>
                <c:pt idx="7553">
                  <c:v>27</c:v>
                </c:pt>
                <c:pt idx="7554">
                  <c:v>34</c:v>
                </c:pt>
                <c:pt idx="7555">
                  <c:v>48</c:v>
                </c:pt>
                <c:pt idx="7556">
                  <c:v>38</c:v>
                </c:pt>
                <c:pt idx="7557">
                  <c:v>36</c:v>
                </c:pt>
                <c:pt idx="7558">
                  <c:v>38</c:v>
                </c:pt>
                <c:pt idx="7559">
                  <c:v>29</c:v>
                </c:pt>
                <c:pt idx="7560">
                  <c:v>32</c:v>
                </c:pt>
                <c:pt idx="7561">
                  <c:v>48</c:v>
                </c:pt>
                <c:pt idx="7562">
                  <c:v>38</c:v>
                </c:pt>
                <c:pt idx="7563">
                  <c:v>38</c:v>
                </c:pt>
                <c:pt idx="7564">
                  <c:v>38</c:v>
                </c:pt>
                <c:pt idx="7565">
                  <c:v>28</c:v>
                </c:pt>
                <c:pt idx="7566">
                  <c:v>34</c:v>
                </c:pt>
                <c:pt idx="7567">
                  <c:v>46</c:v>
                </c:pt>
                <c:pt idx="7568">
                  <c:v>39</c:v>
                </c:pt>
                <c:pt idx="7569">
                  <c:v>38</c:v>
                </c:pt>
                <c:pt idx="7570">
                  <c:v>37</c:v>
                </c:pt>
                <c:pt idx="7571">
                  <c:v>29</c:v>
                </c:pt>
                <c:pt idx="7572">
                  <c:v>32</c:v>
                </c:pt>
                <c:pt idx="7573">
                  <c:v>49</c:v>
                </c:pt>
                <c:pt idx="7574">
                  <c:v>39</c:v>
                </c:pt>
                <c:pt idx="7575">
                  <c:v>53</c:v>
                </c:pt>
                <c:pt idx="7576">
                  <c:v>47</c:v>
                </c:pt>
                <c:pt idx="7577">
                  <c:v>41</c:v>
                </c:pt>
                <c:pt idx="7578">
                  <c:v>44</c:v>
                </c:pt>
                <c:pt idx="7579">
                  <c:v>50</c:v>
                </c:pt>
                <c:pt idx="7580">
                  <c:v>55</c:v>
                </c:pt>
                <c:pt idx="7581">
                  <c:v>51</c:v>
                </c:pt>
                <c:pt idx="7582">
                  <c:v>47</c:v>
                </c:pt>
                <c:pt idx="7583">
                  <c:v>42</c:v>
                </c:pt>
                <c:pt idx="7584">
                  <c:v>41</c:v>
                </c:pt>
                <c:pt idx="7585">
                  <c:v>51</c:v>
                </c:pt>
                <c:pt idx="7586">
                  <c:v>54</c:v>
                </c:pt>
                <c:pt idx="7587">
                  <c:v>52</c:v>
                </c:pt>
                <c:pt idx="7588">
                  <c:v>49</c:v>
                </c:pt>
                <c:pt idx="7589">
                  <c:v>41</c:v>
                </c:pt>
                <c:pt idx="7590">
                  <c:v>44</c:v>
                </c:pt>
                <c:pt idx="7591">
                  <c:v>53</c:v>
                </c:pt>
                <c:pt idx="7592">
                  <c:v>55</c:v>
                </c:pt>
                <c:pt idx="7593">
                  <c:v>50</c:v>
                </c:pt>
                <c:pt idx="7594">
                  <c:v>47</c:v>
                </c:pt>
                <c:pt idx="7595">
                  <c:v>42</c:v>
                </c:pt>
                <c:pt idx="7596">
                  <c:v>42</c:v>
                </c:pt>
                <c:pt idx="7597">
                  <c:v>50</c:v>
                </c:pt>
                <c:pt idx="7598">
                  <c:v>58</c:v>
                </c:pt>
                <c:pt idx="7599">
                  <c:v>53</c:v>
                </c:pt>
                <c:pt idx="7600">
                  <c:v>49</c:v>
                </c:pt>
                <c:pt idx="7601">
                  <c:v>41</c:v>
                </c:pt>
                <c:pt idx="7602">
                  <c:v>42</c:v>
                </c:pt>
                <c:pt idx="7603">
                  <c:v>52</c:v>
                </c:pt>
                <c:pt idx="7604">
                  <c:v>57</c:v>
                </c:pt>
                <c:pt idx="7605">
                  <c:v>57</c:v>
                </c:pt>
                <c:pt idx="7606">
                  <c:v>53</c:v>
                </c:pt>
                <c:pt idx="7607">
                  <c:v>53</c:v>
                </c:pt>
                <c:pt idx="7608">
                  <c:v>54</c:v>
                </c:pt>
                <c:pt idx="7609">
                  <c:v>62</c:v>
                </c:pt>
                <c:pt idx="7610">
                  <c:v>66</c:v>
                </c:pt>
                <c:pt idx="7611">
                  <c:v>62</c:v>
                </c:pt>
                <c:pt idx="7612">
                  <c:v>52</c:v>
                </c:pt>
                <c:pt idx="7613">
                  <c:v>50</c:v>
                </c:pt>
                <c:pt idx="7614">
                  <c:v>51</c:v>
                </c:pt>
                <c:pt idx="7615">
                  <c:v>63</c:v>
                </c:pt>
                <c:pt idx="7616">
                  <c:v>64</c:v>
                </c:pt>
                <c:pt idx="7617">
                  <c:v>64</c:v>
                </c:pt>
                <c:pt idx="7618">
                  <c:v>53</c:v>
                </c:pt>
                <c:pt idx="7619">
                  <c:v>51</c:v>
                </c:pt>
                <c:pt idx="7620">
                  <c:v>52</c:v>
                </c:pt>
                <c:pt idx="7621">
                  <c:v>62</c:v>
                </c:pt>
                <c:pt idx="7622">
                  <c:v>65</c:v>
                </c:pt>
                <c:pt idx="7623">
                  <c:v>44</c:v>
                </c:pt>
                <c:pt idx="7624">
                  <c:v>42</c:v>
                </c:pt>
                <c:pt idx="7625">
                  <c:v>32</c:v>
                </c:pt>
                <c:pt idx="7626">
                  <c:v>39</c:v>
                </c:pt>
                <c:pt idx="7627">
                  <c:v>52</c:v>
                </c:pt>
                <c:pt idx="7628">
                  <c:v>44</c:v>
                </c:pt>
                <c:pt idx="7629">
                  <c:v>41</c:v>
                </c:pt>
                <c:pt idx="7630">
                  <c:v>44</c:v>
                </c:pt>
                <c:pt idx="7631">
                  <c:v>33</c:v>
                </c:pt>
                <c:pt idx="7632">
                  <c:v>36</c:v>
                </c:pt>
                <c:pt idx="7633">
                  <c:v>54</c:v>
                </c:pt>
                <c:pt idx="7634">
                  <c:v>43</c:v>
                </c:pt>
                <c:pt idx="7635">
                  <c:v>44</c:v>
                </c:pt>
                <c:pt idx="7636">
                  <c:v>42</c:v>
                </c:pt>
                <c:pt idx="7637">
                  <c:v>34</c:v>
                </c:pt>
                <c:pt idx="7638">
                  <c:v>36</c:v>
                </c:pt>
                <c:pt idx="7639">
                  <c:v>51</c:v>
                </c:pt>
                <c:pt idx="7640">
                  <c:v>41</c:v>
                </c:pt>
                <c:pt idx="7641">
                  <c:v>41</c:v>
                </c:pt>
                <c:pt idx="7642">
                  <c:v>43</c:v>
                </c:pt>
                <c:pt idx="7643">
                  <c:v>32</c:v>
                </c:pt>
                <c:pt idx="7644">
                  <c:v>36</c:v>
                </c:pt>
                <c:pt idx="7645">
                  <c:v>51</c:v>
                </c:pt>
                <c:pt idx="7646">
                  <c:v>44</c:v>
                </c:pt>
                <c:pt idx="7647">
                  <c:v>55</c:v>
                </c:pt>
                <c:pt idx="7648">
                  <c:v>54</c:v>
                </c:pt>
                <c:pt idx="7649">
                  <c:v>49</c:v>
                </c:pt>
                <c:pt idx="7650">
                  <c:v>46</c:v>
                </c:pt>
                <c:pt idx="7651">
                  <c:v>55</c:v>
                </c:pt>
                <c:pt idx="7652">
                  <c:v>60</c:v>
                </c:pt>
                <c:pt idx="7653">
                  <c:v>58</c:v>
                </c:pt>
                <c:pt idx="7654">
                  <c:v>53</c:v>
                </c:pt>
                <c:pt idx="7655">
                  <c:v>45</c:v>
                </c:pt>
                <c:pt idx="7656">
                  <c:v>47</c:v>
                </c:pt>
                <c:pt idx="7657">
                  <c:v>58</c:v>
                </c:pt>
                <c:pt idx="7658">
                  <c:v>62</c:v>
                </c:pt>
                <c:pt idx="7659">
                  <c:v>54</c:v>
                </c:pt>
                <c:pt idx="7660">
                  <c:v>51</c:v>
                </c:pt>
                <c:pt idx="7661">
                  <c:v>46</c:v>
                </c:pt>
                <c:pt idx="7662">
                  <c:v>46</c:v>
                </c:pt>
                <c:pt idx="7663">
                  <c:v>54</c:v>
                </c:pt>
                <c:pt idx="7664">
                  <c:v>61</c:v>
                </c:pt>
                <c:pt idx="7665">
                  <c:v>58</c:v>
                </c:pt>
                <c:pt idx="7666">
                  <c:v>53</c:v>
                </c:pt>
                <c:pt idx="7667">
                  <c:v>48</c:v>
                </c:pt>
                <c:pt idx="7668">
                  <c:v>49</c:v>
                </c:pt>
                <c:pt idx="7669">
                  <c:v>57</c:v>
                </c:pt>
                <c:pt idx="7670">
                  <c:v>61</c:v>
                </c:pt>
                <c:pt idx="7671">
                  <c:v>56</c:v>
                </c:pt>
                <c:pt idx="7672">
                  <c:v>50</c:v>
                </c:pt>
                <c:pt idx="7673">
                  <c:v>46</c:v>
                </c:pt>
                <c:pt idx="7674">
                  <c:v>45</c:v>
                </c:pt>
                <c:pt idx="7675">
                  <c:v>58</c:v>
                </c:pt>
                <c:pt idx="7676">
                  <c:v>59</c:v>
                </c:pt>
                <c:pt idx="7677">
                  <c:v>62</c:v>
                </c:pt>
                <c:pt idx="7678">
                  <c:v>54</c:v>
                </c:pt>
                <c:pt idx="7679">
                  <c:v>59</c:v>
                </c:pt>
                <c:pt idx="7680">
                  <c:v>55</c:v>
                </c:pt>
                <c:pt idx="7681">
                  <c:v>66</c:v>
                </c:pt>
                <c:pt idx="7682">
                  <c:v>71</c:v>
                </c:pt>
                <c:pt idx="7683">
                  <c:v>64</c:v>
                </c:pt>
                <c:pt idx="7684">
                  <c:v>55</c:v>
                </c:pt>
                <c:pt idx="7685">
                  <c:v>57</c:v>
                </c:pt>
                <c:pt idx="7686">
                  <c:v>55</c:v>
                </c:pt>
                <c:pt idx="7687">
                  <c:v>67</c:v>
                </c:pt>
                <c:pt idx="7688">
                  <c:v>70</c:v>
                </c:pt>
                <c:pt idx="7689">
                  <c:v>64</c:v>
                </c:pt>
                <c:pt idx="7690">
                  <c:v>55</c:v>
                </c:pt>
                <c:pt idx="7691">
                  <c:v>55</c:v>
                </c:pt>
                <c:pt idx="7692">
                  <c:v>56</c:v>
                </c:pt>
                <c:pt idx="7693">
                  <c:v>67</c:v>
                </c:pt>
                <c:pt idx="7694">
                  <c:v>68</c:v>
                </c:pt>
                <c:pt idx="7695">
                  <c:v>49</c:v>
                </c:pt>
                <c:pt idx="7696">
                  <c:v>45</c:v>
                </c:pt>
                <c:pt idx="7697">
                  <c:v>38</c:v>
                </c:pt>
                <c:pt idx="7698">
                  <c:v>43</c:v>
                </c:pt>
                <c:pt idx="7699">
                  <c:v>59</c:v>
                </c:pt>
                <c:pt idx="7700">
                  <c:v>49</c:v>
                </c:pt>
                <c:pt idx="7701">
                  <c:v>49</c:v>
                </c:pt>
                <c:pt idx="7702">
                  <c:v>45</c:v>
                </c:pt>
                <c:pt idx="7703">
                  <c:v>39</c:v>
                </c:pt>
                <c:pt idx="7704">
                  <c:v>42</c:v>
                </c:pt>
                <c:pt idx="7705">
                  <c:v>56</c:v>
                </c:pt>
                <c:pt idx="7706">
                  <c:v>46</c:v>
                </c:pt>
                <c:pt idx="7707">
                  <c:v>49</c:v>
                </c:pt>
                <c:pt idx="7708">
                  <c:v>49</c:v>
                </c:pt>
                <c:pt idx="7709">
                  <c:v>38</c:v>
                </c:pt>
                <c:pt idx="7710">
                  <c:v>44</c:v>
                </c:pt>
                <c:pt idx="7711">
                  <c:v>58</c:v>
                </c:pt>
                <c:pt idx="7712">
                  <c:v>45</c:v>
                </c:pt>
                <c:pt idx="7713">
                  <c:v>48</c:v>
                </c:pt>
                <c:pt idx="7714">
                  <c:v>49</c:v>
                </c:pt>
                <c:pt idx="7715">
                  <c:v>38</c:v>
                </c:pt>
                <c:pt idx="7716">
                  <c:v>44</c:v>
                </c:pt>
                <c:pt idx="7717">
                  <c:v>57</c:v>
                </c:pt>
                <c:pt idx="7718">
                  <c:v>46</c:v>
                </c:pt>
                <c:pt idx="7719">
                  <c:v>64</c:v>
                </c:pt>
                <c:pt idx="7720">
                  <c:v>54</c:v>
                </c:pt>
                <c:pt idx="7721">
                  <c:v>51</c:v>
                </c:pt>
                <c:pt idx="7722">
                  <c:v>52</c:v>
                </c:pt>
                <c:pt idx="7723">
                  <c:v>63</c:v>
                </c:pt>
                <c:pt idx="7724">
                  <c:v>65</c:v>
                </c:pt>
                <c:pt idx="7725">
                  <c:v>59</c:v>
                </c:pt>
                <c:pt idx="7726">
                  <c:v>56</c:v>
                </c:pt>
                <c:pt idx="7727">
                  <c:v>53</c:v>
                </c:pt>
                <c:pt idx="7728">
                  <c:v>52</c:v>
                </c:pt>
                <c:pt idx="7729">
                  <c:v>60</c:v>
                </c:pt>
                <c:pt idx="7730">
                  <c:v>66</c:v>
                </c:pt>
                <c:pt idx="7731">
                  <c:v>64</c:v>
                </c:pt>
                <c:pt idx="7732">
                  <c:v>55</c:v>
                </c:pt>
                <c:pt idx="7733">
                  <c:v>54</c:v>
                </c:pt>
                <c:pt idx="7734">
                  <c:v>53</c:v>
                </c:pt>
                <c:pt idx="7735">
                  <c:v>60</c:v>
                </c:pt>
                <c:pt idx="7736">
                  <c:v>64</c:v>
                </c:pt>
                <c:pt idx="7737">
                  <c:v>60</c:v>
                </c:pt>
                <c:pt idx="7738">
                  <c:v>58</c:v>
                </c:pt>
                <c:pt idx="7739">
                  <c:v>52</c:v>
                </c:pt>
                <c:pt idx="7740">
                  <c:v>51</c:v>
                </c:pt>
                <c:pt idx="7741">
                  <c:v>59</c:v>
                </c:pt>
                <c:pt idx="7742">
                  <c:v>64</c:v>
                </c:pt>
                <c:pt idx="7743">
                  <c:v>59</c:v>
                </c:pt>
                <c:pt idx="7744">
                  <c:v>54</c:v>
                </c:pt>
                <c:pt idx="7745">
                  <c:v>52</c:v>
                </c:pt>
                <c:pt idx="7746">
                  <c:v>53</c:v>
                </c:pt>
                <c:pt idx="7747">
                  <c:v>64</c:v>
                </c:pt>
                <c:pt idx="7748">
                  <c:v>68</c:v>
                </c:pt>
                <c:pt idx="7749">
                  <c:v>64</c:v>
                </c:pt>
                <c:pt idx="7750">
                  <c:v>62</c:v>
                </c:pt>
                <c:pt idx="7751">
                  <c:v>59</c:v>
                </c:pt>
                <c:pt idx="7752">
                  <c:v>62</c:v>
                </c:pt>
                <c:pt idx="7753">
                  <c:v>71</c:v>
                </c:pt>
                <c:pt idx="7754">
                  <c:v>72</c:v>
                </c:pt>
                <c:pt idx="7755">
                  <c:v>68</c:v>
                </c:pt>
                <c:pt idx="7756">
                  <c:v>62</c:v>
                </c:pt>
                <c:pt idx="7757">
                  <c:v>63</c:v>
                </c:pt>
                <c:pt idx="7758">
                  <c:v>64</c:v>
                </c:pt>
                <c:pt idx="7759">
                  <c:v>71</c:v>
                </c:pt>
                <c:pt idx="7760">
                  <c:v>78</c:v>
                </c:pt>
                <c:pt idx="7761">
                  <c:v>71</c:v>
                </c:pt>
                <c:pt idx="7762">
                  <c:v>59</c:v>
                </c:pt>
                <c:pt idx="7763">
                  <c:v>62</c:v>
                </c:pt>
                <c:pt idx="7764">
                  <c:v>62</c:v>
                </c:pt>
                <c:pt idx="7765">
                  <c:v>74</c:v>
                </c:pt>
                <c:pt idx="7766">
                  <c:v>74</c:v>
                </c:pt>
                <c:pt idx="7767">
                  <c:v>52</c:v>
                </c:pt>
                <c:pt idx="7768">
                  <c:v>50</c:v>
                </c:pt>
                <c:pt idx="7769">
                  <c:v>44</c:v>
                </c:pt>
                <c:pt idx="7770">
                  <c:v>49</c:v>
                </c:pt>
                <c:pt idx="7771">
                  <c:v>60</c:v>
                </c:pt>
                <c:pt idx="7772">
                  <c:v>54</c:v>
                </c:pt>
                <c:pt idx="7773">
                  <c:v>52</c:v>
                </c:pt>
                <c:pt idx="7774">
                  <c:v>53</c:v>
                </c:pt>
                <c:pt idx="7775">
                  <c:v>43</c:v>
                </c:pt>
                <c:pt idx="7776">
                  <c:v>34</c:v>
                </c:pt>
                <c:pt idx="7777">
                  <c:v>36</c:v>
                </c:pt>
                <c:pt idx="7778">
                  <c:v>32</c:v>
                </c:pt>
                <c:pt idx="7779">
                  <c:v>36</c:v>
                </c:pt>
                <c:pt idx="7780">
                  <c:v>43</c:v>
                </c:pt>
                <c:pt idx="7781">
                  <c:v>38</c:v>
                </c:pt>
                <c:pt idx="7782">
                  <c:v>33</c:v>
                </c:pt>
                <c:pt idx="7783">
                  <c:v>39</c:v>
                </c:pt>
                <c:pt idx="7784">
                  <c:v>32</c:v>
                </c:pt>
                <c:pt idx="7785">
                  <c:v>32</c:v>
                </c:pt>
                <c:pt idx="7786">
                  <c:v>43</c:v>
                </c:pt>
                <c:pt idx="7787">
                  <c:v>36</c:v>
                </c:pt>
                <c:pt idx="7788">
                  <c:v>40</c:v>
                </c:pt>
                <c:pt idx="7789">
                  <c:v>35</c:v>
                </c:pt>
                <c:pt idx="7790">
                  <c:v>27</c:v>
                </c:pt>
                <c:pt idx="7791">
                  <c:v>31</c:v>
                </c:pt>
                <c:pt idx="7792">
                  <c:v>43</c:v>
                </c:pt>
                <c:pt idx="7793">
                  <c:v>36</c:v>
                </c:pt>
                <c:pt idx="7794">
                  <c:v>33</c:v>
                </c:pt>
                <c:pt idx="7795">
                  <c:v>35</c:v>
                </c:pt>
                <c:pt idx="7796">
                  <c:v>28</c:v>
                </c:pt>
                <c:pt idx="7797">
                  <c:v>31</c:v>
                </c:pt>
                <c:pt idx="7798">
                  <c:v>44</c:v>
                </c:pt>
                <c:pt idx="7799">
                  <c:v>39</c:v>
                </c:pt>
                <c:pt idx="7800">
                  <c:v>44</c:v>
                </c:pt>
                <c:pt idx="7801">
                  <c:v>37</c:v>
                </c:pt>
                <c:pt idx="7802">
                  <c:v>36</c:v>
                </c:pt>
                <c:pt idx="7803">
                  <c:v>33</c:v>
                </c:pt>
                <c:pt idx="7804">
                  <c:v>47</c:v>
                </c:pt>
                <c:pt idx="7805">
                  <c:v>44</c:v>
                </c:pt>
                <c:pt idx="7806">
                  <c:v>47</c:v>
                </c:pt>
                <c:pt idx="7807">
                  <c:v>41</c:v>
                </c:pt>
                <c:pt idx="7808">
                  <c:v>37</c:v>
                </c:pt>
                <c:pt idx="7809">
                  <c:v>38</c:v>
                </c:pt>
                <c:pt idx="7810">
                  <c:v>45</c:v>
                </c:pt>
                <c:pt idx="7811">
                  <c:v>46</c:v>
                </c:pt>
                <c:pt idx="7812">
                  <c:v>44</c:v>
                </c:pt>
                <c:pt idx="7813">
                  <c:v>41</c:v>
                </c:pt>
                <c:pt idx="7814">
                  <c:v>35</c:v>
                </c:pt>
                <c:pt idx="7815">
                  <c:v>35</c:v>
                </c:pt>
                <c:pt idx="7816">
                  <c:v>46</c:v>
                </c:pt>
                <c:pt idx="7817">
                  <c:v>47</c:v>
                </c:pt>
                <c:pt idx="7818">
                  <c:v>41</c:v>
                </c:pt>
                <c:pt idx="7819">
                  <c:v>37</c:v>
                </c:pt>
                <c:pt idx="7820">
                  <c:v>37</c:v>
                </c:pt>
                <c:pt idx="7821">
                  <c:v>40</c:v>
                </c:pt>
                <c:pt idx="7822">
                  <c:v>43</c:v>
                </c:pt>
                <c:pt idx="7823">
                  <c:v>48</c:v>
                </c:pt>
                <c:pt idx="7824">
                  <c:v>39</c:v>
                </c:pt>
                <c:pt idx="7825">
                  <c:v>43</c:v>
                </c:pt>
                <c:pt idx="7826">
                  <c:v>36</c:v>
                </c:pt>
                <c:pt idx="7827">
                  <c:v>34</c:v>
                </c:pt>
                <c:pt idx="7828">
                  <c:v>44</c:v>
                </c:pt>
                <c:pt idx="7829">
                  <c:v>45</c:v>
                </c:pt>
                <c:pt idx="7830">
                  <c:v>51</c:v>
                </c:pt>
                <c:pt idx="7831">
                  <c:v>50</c:v>
                </c:pt>
                <c:pt idx="7832">
                  <c:v>46</c:v>
                </c:pt>
                <c:pt idx="7833">
                  <c:v>40</c:v>
                </c:pt>
                <c:pt idx="7834">
                  <c:v>43</c:v>
                </c:pt>
                <c:pt idx="7835">
                  <c:v>41</c:v>
                </c:pt>
                <c:pt idx="7836">
                  <c:v>47</c:v>
                </c:pt>
                <c:pt idx="7837">
                  <c:v>53</c:v>
                </c:pt>
                <c:pt idx="7838">
                  <c:v>48</c:v>
                </c:pt>
                <c:pt idx="7839">
                  <c:v>43</c:v>
                </c:pt>
                <c:pt idx="7840">
                  <c:v>42</c:v>
                </c:pt>
                <c:pt idx="7841">
                  <c:v>41</c:v>
                </c:pt>
                <c:pt idx="7842">
                  <c:v>48</c:v>
                </c:pt>
                <c:pt idx="7843">
                  <c:v>48</c:v>
                </c:pt>
                <c:pt idx="7844">
                  <c:v>20</c:v>
                </c:pt>
                <c:pt idx="7845">
                  <c:v>26</c:v>
                </c:pt>
                <c:pt idx="7846">
                  <c:v>27</c:v>
                </c:pt>
                <c:pt idx="7847">
                  <c:v>27</c:v>
                </c:pt>
                <c:pt idx="7848">
                  <c:v>26</c:v>
                </c:pt>
                <c:pt idx="7849">
                  <c:v>25</c:v>
                </c:pt>
                <c:pt idx="7850">
                  <c:v>20</c:v>
                </c:pt>
                <c:pt idx="7851">
                  <c:v>23</c:v>
                </c:pt>
                <c:pt idx="7852">
                  <c:v>27</c:v>
                </c:pt>
                <c:pt idx="7853">
                  <c:v>26</c:v>
                </c:pt>
                <c:pt idx="7854">
                  <c:v>28</c:v>
                </c:pt>
                <c:pt idx="7855">
                  <c:v>26</c:v>
                </c:pt>
                <c:pt idx="7856">
                  <c:v>20</c:v>
                </c:pt>
                <c:pt idx="7857">
                  <c:v>30</c:v>
                </c:pt>
                <c:pt idx="7858">
                  <c:v>23</c:v>
                </c:pt>
                <c:pt idx="7859">
                  <c:v>30</c:v>
                </c:pt>
                <c:pt idx="7860">
                  <c:v>35</c:v>
                </c:pt>
                <c:pt idx="7861">
                  <c:v>29</c:v>
                </c:pt>
                <c:pt idx="7862">
                  <c:v>23</c:v>
                </c:pt>
                <c:pt idx="7863">
                  <c:v>29</c:v>
                </c:pt>
                <c:pt idx="7864">
                  <c:v>24</c:v>
                </c:pt>
                <c:pt idx="7865">
                  <c:v>28</c:v>
                </c:pt>
                <c:pt idx="7866">
                  <c:v>34</c:v>
                </c:pt>
                <c:pt idx="7867">
                  <c:v>27</c:v>
                </c:pt>
                <c:pt idx="7868">
                  <c:v>24</c:v>
                </c:pt>
                <c:pt idx="7869">
                  <c:v>30</c:v>
                </c:pt>
                <c:pt idx="7870">
                  <c:v>23</c:v>
                </c:pt>
                <c:pt idx="7871">
                  <c:v>31</c:v>
                </c:pt>
                <c:pt idx="7872">
                  <c:v>35</c:v>
                </c:pt>
                <c:pt idx="7873">
                  <c:v>32</c:v>
                </c:pt>
                <c:pt idx="7874">
                  <c:v>28</c:v>
                </c:pt>
                <c:pt idx="7875">
                  <c:v>33</c:v>
                </c:pt>
                <c:pt idx="7876">
                  <c:v>27</c:v>
                </c:pt>
                <c:pt idx="7877">
                  <c:v>26</c:v>
                </c:pt>
                <c:pt idx="7878">
                  <c:v>29</c:v>
                </c:pt>
                <c:pt idx="7879">
                  <c:v>38</c:v>
                </c:pt>
                <c:pt idx="7880">
                  <c:v>29</c:v>
                </c:pt>
                <c:pt idx="7881">
                  <c:v>32</c:v>
                </c:pt>
                <c:pt idx="7882">
                  <c:v>29</c:v>
                </c:pt>
                <c:pt idx="7883">
                  <c:v>28</c:v>
                </c:pt>
                <c:pt idx="7884">
                  <c:v>33</c:v>
                </c:pt>
                <c:pt idx="7885">
                  <c:v>36</c:v>
                </c:pt>
                <c:pt idx="7886">
                  <c:v>27</c:v>
                </c:pt>
                <c:pt idx="7887">
                  <c:v>33</c:v>
                </c:pt>
                <c:pt idx="7888">
                  <c:v>29</c:v>
                </c:pt>
                <c:pt idx="7889">
                  <c:v>30</c:v>
                </c:pt>
                <c:pt idx="7890">
                  <c:v>35</c:v>
                </c:pt>
                <c:pt idx="7891">
                  <c:v>39</c:v>
                </c:pt>
                <c:pt idx="7892">
                  <c:v>33</c:v>
                </c:pt>
                <c:pt idx="7893">
                  <c:v>32</c:v>
                </c:pt>
                <c:pt idx="7894">
                  <c:v>36</c:v>
                </c:pt>
                <c:pt idx="7895">
                  <c:v>37</c:v>
                </c:pt>
                <c:pt idx="7896">
                  <c:v>36</c:v>
                </c:pt>
                <c:pt idx="7897">
                  <c:v>42</c:v>
                </c:pt>
                <c:pt idx="7898">
                  <c:v>31</c:v>
                </c:pt>
                <c:pt idx="7899">
                  <c:v>29</c:v>
                </c:pt>
                <c:pt idx="7900">
                  <c:v>39</c:v>
                </c:pt>
                <c:pt idx="7901">
                  <c:v>36</c:v>
                </c:pt>
                <c:pt idx="7902">
                  <c:v>35</c:v>
                </c:pt>
                <c:pt idx="7903">
                  <c:v>43</c:v>
                </c:pt>
                <c:pt idx="7904">
                  <c:v>34</c:v>
                </c:pt>
                <c:pt idx="7905">
                  <c:v>31</c:v>
                </c:pt>
                <c:pt idx="7906">
                  <c:v>34</c:v>
                </c:pt>
                <c:pt idx="7907">
                  <c:v>36</c:v>
                </c:pt>
                <c:pt idx="7908">
                  <c:v>30</c:v>
                </c:pt>
                <c:pt idx="7909">
                  <c:v>44</c:v>
                </c:pt>
                <c:pt idx="7910">
                  <c:v>32</c:v>
                </c:pt>
                <c:pt idx="7911">
                  <c:v>34</c:v>
                </c:pt>
                <c:pt idx="7912">
                  <c:v>38</c:v>
                </c:pt>
                <c:pt idx="7913">
                  <c:v>36</c:v>
                </c:pt>
                <c:pt idx="7914">
                  <c:v>30</c:v>
                </c:pt>
                <c:pt idx="7915">
                  <c:v>41</c:v>
                </c:pt>
                <c:pt idx="7916">
                  <c:v>30</c:v>
                </c:pt>
                <c:pt idx="7917">
                  <c:v>33</c:v>
                </c:pt>
                <c:pt idx="7918">
                  <c:v>33</c:v>
                </c:pt>
                <c:pt idx="7919">
                  <c:v>35</c:v>
                </c:pt>
                <c:pt idx="7920">
                  <c:v>38</c:v>
                </c:pt>
                <c:pt idx="7921">
                  <c:v>36</c:v>
                </c:pt>
                <c:pt idx="7922">
                  <c:v>28</c:v>
                </c:pt>
                <c:pt idx="7923">
                  <c:v>36</c:v>
                </c:pt>
                <c:pt idx="7924">
                  <c:v>40</c:v>
                </c:pt>
                <c:pt idx="7925">
                  <c:v>39</c:v>
                </c:pt>
                <c:pt idx="7926">
                  <c:v>42</c:v>
                </c:pt>
                <c:pt idx="7927">
                  <c:v>33</c:v>
                </c:pt>
                <c:pt idx="7928">
                  <c:v>36</c:v>
                </c:pt>
                <c:pt idx="7929">
                  <c:v>39</c:v>
                </c:pt>
                <c:pt idx="7930">
                  <c:v>47</c:v>
                </c:pt>
                <c:pt idx="7931">
                  <c:v>48</c:v>
                </c:pt>
                <c:pt idx="7932">
                  <c:v>51</c:v>
                </c:pt>
                <c:pt idx="7933">
                  <c:v>41</c:v>
                </c:pt>
                <c:pt idx="7934">
                  <c:v>40</c:v>
                </c:pt>
                <c:pt idx="7935">
                  <c:v>51</c:v>
                </c:pt>
                <c:pt idx="7936">
                  <c:v>46</c:v>
                </c:pt>
                <c:pt idx="7937">
                  <c:v>48</c:v>
                </c:pt>
                <c:pt idx="7938">
                  <c:v>47</c:v>
                </c:pt>
                <c:pt idx="7939">
                  <c:v>62</c:v>
                </c:pt>
                <c:pt idx="7940">
                  <c:v>44</c:v>
                </c:pt>
                <c:pt idx="7941">
                  <c:v>51</c:v>
                </c:pt>
                <c:pt idx="7942">
                  <c:v>46</c:v>
                </c:pt>
                <c:pt idx="7943">
                  <c:v>42</c:v>
                </c:pt>
                <c:pt idx="7944">
                  <c:v>49</c:v>
                </c:pt>
                <c:pt idx="7945">
                  <c:v>58</c:v>
                </c:pt>
                <c:pt idx="7946">
                  <c:v>41</c:v>
                </c:pt>
                <c:pt idx="7947">
                  <c:v>50</c:v>
                </c:pt>
                <c:pt idx="7948">
                  <c:v>42</c:v>
                </c:pt>
                <c:pt idx="7949">
                  <c:v>41</c:v>
                </c:pt>
                <c:pt idx="7950">
                  <c:v>44</c:v>
                </c:pt>
                <c:pt idx="7951">
                  <c:v>60</c:v>
                </c:pt>
                <c:pt idx="7952">
                  <c:v>41</c:v>
                </c:pt>
                <c:pt idx="7953">
                  <c:v>49</c:v>
                </c:pt>
                <c:pt idx="7954">
                  <c:v>46</c:v>
                </c:pt>
                <c:pt idx="7955">
                  <c:v>46</c:v>
                </c:pt>
                <c:pt idx="7956">
                  <c:v>44</c:v>
                </c:pt>
                <c:pt idx="7957">
                  <c:v>56</c:v>
                </c:pt>
                <c:pt idx="7958">
                  <c:v>45</c:v>
                </c:pt>
                <c:pt idx="7959">
                  <c:v>47</c:v>
                </c:pt>
                <c:pt idx="7960">
                  <c:v>51</c:v>
                </c:pt>
                <c:pt idx="7961">
                  <c:v>52</c:v>
                </c:pt>
                <c:pt idx="7962">
                  <c:v>59</c:v>
                </c:pt>
                <c:pt idx="7963">
                  <c:v>60</c:v>
                </c:pt>
                <c:pt idx="7964">
                  <c:v>40</c:v>
                </c:pt>
                <c:pt idx="7965">
                  <c:v>42</c:v>
                </c:pt>
                <c:pt idx="7966">
                  <c:v>39</c:v>
                </c:pt>
                <c:pt idx="7967">
                  <c:v>39</c:v>
                </c:pt>
                <c:pt idx="7968">
                  <c:v>43</c:v>
                </c:pt>
                <c:pt idx="7969">
                  <c:v>51</c:v>
                </c:pt>
                <c:pt idx="7970">
                  <c:v>36</c:v>
                </c:pt>
                <c:pt idx="7971">
                  <c:v>39</c:v>
                </c:pt>
                <c:pt idx="7972">
                  <c:v>42</c:v>
                </c:pt>
                <c:pt idx="7973">
                  <c:v>42</c:v>
                </c:pt>
                <c:pt idx="7974">
                  <c:v>50</c:v>
                </c:pt>
                <c:pt idx="7975">
                  <c:v>46</c:v>
                </c:pt>
                <c:pt idx="7976">
                  <c:v>39</c:v>
                </c:pt>
                <c:pt idx="7977">
                  <c:v>46</c:v>
                </c:pt>
                <c:pt idx="7978">
                  <c:v>40</c:v>
                </c:pt>
                <c:pt idx="7979">
                  <c:v>37</c:v>
                </c:pt>
                <c:pt idx="7980">
                  <c:v>51</c:v>
                </c:pt>
                <c:pt idx="7981">
                  <c:v>56</c:v>
                </c:pt>
                <c:pt idx="7982">
                  <c:v>40</c:v>
                </c:pt>
                <c:pt idx="7983">
                  <c:v>46</c:v>
                </c:pt>
                <c:pt idx="7984">
                  <c:v>44</c:v>
                </c:pt>
                <c:pt idx="7985">
                  <c:v>40</c:v>
                </c:pt>
                <c:pt idx="7986">
                  <c:v>43</c:v>
                </c:pt>
                <c:pt idx="7987">
                  <c:v>50</c:v>
                </c:pt>
                <c:pt idx="7988">
                  <c:v>26</c:v>
                </c:pt>
                <c:pt idx="7989">
                  <c:v>35</c:v>
                </c:pt>
                <c:pt idx="7990">
                  <c:v>36</c:v>
                </c:pt>
                <c:pt idx="7991">
                  <c:v>33</c:v>
                </c:pt>
                <c:pt idx="7992">
                  <c:v>36</c:v>
                </c:pt>
                <c:pt idx="7993">
                  <c:v>29</c:v>
                </c:pt>
                <c:pt idx="7994">
                  <c:v>28</c:v>
                </c:pt>
                <c:pt idx="7995">
                  <c:v>30</c:v>
                </c:pt>
                <c:pt idx="7996">
                  <c:v>33</c:v>
                </c:pt>
                <c:pt idx="7997">
                  <c:v>34</c:v>
                </c:pt>
                <c:pt idx="7998">
                  <c:v>40</c:v>
                </c:pt>
                <c:pt idx="7999">
                  <c:v>32</c:v>
                </c:pt>
                <c:pt idx="8000">
                  <c:v>24</c:v>
                </c:pt>
                <c:pt idx="8001">
                  <c:v>36</c:v>
                </c:pt>
                <c:pt idx="8002">
                  <c:v>33</c:v>
                </c:pt>
                <c:pt idx="8003">
                  <c:v>36</c:v>
                </c:pt>
                <c:pt idx="8004">
                  <c:v>36</c:v>
                </c:pt>
                <c:pt idx="8005">
                  <c:v>33</c:v>
                </c:pt>
                <c:pt idx="8006">
                  <c:v>31</c:v>
                </c:pt>
                <c:pt idx="8007">
                  <c:v>34</c:v>
                </c:pt>
                <c:pt idx="8008">
                  <c:v>38</c:v>
                </c:pt>
                <c:pt idx="8009">
                  <c:v>31</c:v>
                </c:pt>
                <c:pt idx="8010">
                  <c:v>38</c:v>
                </c:pt>
                <c:pt idx="8011">
                  <c:v>49</c:v>
                </c:pt>
                <c:pt idx="8012">
                  <c:v>32</c:v>
                </c:pt>
                <c:pt idx="8013">
                  <c:v>34</c:v>
                </c:pt>
                <c:pt idx="8014">
                  <c:v>36</c:v>
                </c:pt>
                <c:pt idx="8015">
                  <c:v>33</c:v>
                </c:pt>
                <c:pt idx="8016">
                  <c:v>38</c:v>
                </c:pt>
                <c:pt idx="8017">
                  <c:v>43</c:v>
                </c:pt>
                <c:pt idx="8018">
                  <c:v>36</c:v>
                </c:pt>
                <c:pt idx="8019">
                  <c:v>35</c:v>
                </c:pt>
                <c:pt idx="8020">
                  <c:v>35</c:v>
                </c:pt>
                <c:pt idx="8021">
                  <c:v>32</c:v>
                </c:pt>
                <c:pt idx="8022">
                  <c:v>39</c:v>
                </c:pt>
                <c:pt idx="8023">
                  <c:v>48</c:v>
                </c:pt>
                <c:pt idx="8024">
                  <c:v>30</c:v>
                </c:pt>
                <c:pt idx="8025">
                  <c:v>37</c:v>
                </c:pt>
                <c:pt idx="8026">
                  <c:v>33</c:v>
                </c:pt>
                <c:pt idx="8027">
                  <c:v>29</c:v>
                </c:pt>
                <c:pt idx="8028">
                  <c:v>38</c:v>
                </c:pt>
                <c:pt idx="8029">
                  <c:v>51</c:v>
                </c:pt>
                <c:pt idx="8030">
                  <c:v>36</c:v>
                </c:pt>
                <c:pt idx="8031">
                  <c:v>41</c:v>
                </c:pt>
                <c:pt idx="8032">
                  <c:v>34</c:v>
                </c:pt>
                <c:pt idx="8033">
                  <c:v>36</c:v>
                </c:pt>
                <c:pt idx="8034">
                  <c:v>43</c:v>
                </c:pt>
                <c:pt idx="8035">
                  <c:v>46</c:v>
                </c:pt>
                <c:pt idx="8036">
                  <c:v>38</c:v>
                </c:pt>
                <c:pt idx="8037">
                  <c:v>39</c:v>
                </c:pt>
                <c:pt idx="8038">
                  <c:v>38</c:v>
                </c:pt>
                <c:pt idx="8039">
                  <c:v>39</c:v>
                </c:pt>
                <c:pt idx="8040">
                  <c:v>44</c:v>
                </c:pt>
                <c:pt idx="8041">
                  <c:v>49</c:v>
                </c:pt>
                <c:pt idx="8042">
                  <c:v>36</c:v>
                </c:pt>
                <c:pt idx="8043">
                  <c:v>43</c:v>
                </c:pt>
                <c:pt idx="8044">
                  <c:v>33</c:v>
                </c:pt>
                <c:pt idx="8045">
                  <c:v>33</c:v>
                </c:pt>
                <c:pt idx="8046">
                  <c:v>46</c:v>
                </c:pt>
                <c:pt idx="8047">
                  <c:v>46</c:v>
                </c:pt>
                <c:pt idx="8048">
                  <c:v>40</c:v>
                </c:pt>
                <c:pt idx="8049">
                  <c:v>42</c:v>
                </c:pt>
                <c:pt idx="8050">
                  <c:v>35</c:v>
                </c:pt>
                <c:pt idx="8051">
                  <c:v>33</c:v>
                </c:pt>
                <c:pt idx="8052">
                  <c:v>46</c:v>
                </c:pt>
                <c:pt idx="8053">
                  <c:v>49</c:v>
                </c:pt>
                <c:pt idx="8054">
                  <c:v>39</c:v>
                </c:pt>
                <c:pt idx="8055">
                  <c:v>42</c:v>
                </c:pt>
                <c:pt idx="8056">
                  <c:v>39</c:v>
                </c:pt>
                <c:pt idx="8057">
                  <c:v>35</c:v>
                </c:pt>
                <c:pt idx="8058">
                  <c:v>43</c:v>
                </c:pt>
                <c:pt idx="8059">
                  <c:v>44</c:v>
                </c:pt>
                <c:pt idx="8060">
                  <c:v>36</c:v>
                </c:pt>
                <c:pt idx="8061">
                  <c:v>31</c:v>
                </c:pt>
                <c:pt idx="8062">
                  <c:v>24</c:v>
                </c:pt>
                <c:pt idx="8063">
                  <c:v>27</c:v>
                </c:pt>
                <c:pt idx="8064">
                  <c:v>26</c:v>
                </c:pt>
                <c:pt idx="8065">
                  <c:v>24</c:v>
                </c:pt>
                <c:pt idx="8066">
                  <c:v>19</c:v>
                </c:pt>
                <c:pt idx="8067">
                  <c:v>23</c:v>
                </c:pt>
                <c:pt idx="8068">
                  <c:v>27</c:v>
                </c:pt>
                <c:pt idx="8069">
                  <c:v>28</c:v>
                </c:pt>
                <c:pt idx="8070">
                  <c:v>26</c:v>
                </c:pt>
                <c:pt idx="8071">
                  <c:v>26</c:v>
                </c:pt>
                <c:pt idx="8072">
                  <c:v>21</c:v>
                </c:pt>
                <c:pt idx="8073">
                  <c:v>31</c:v>
                </c:pt>
                <c:pt idx="8074">
                  <c:v>20</c:v>
                </c:pt>
                <c:pt idx="8075">
                  <c:v>26</c:v>
                </c:pt>
                <c:pt idx="8076">
                  <c:v>29</c:v>
                </c:pt>
                <c:pt idx="8077">
                  <c:v>27</c:v>
                </c:pt>
                <c:pt idx="8078">
                  <c:v>13</c:v>
                </c:pt>
                <c:pt idx="8079">
                  <c:v>21</c:v>
                </c:pt>
                <c:pt idx="8080">
                  <c:v>20</c:v>
                </c:pt>
                <c:pt idx="8081">
                  <c:v>20</c:v>
                </c:pt>
                <c:pt idx="8082">
                  <c:v>26</c:v>
                </c:pt>
                <c:pt idx="8083">
                  <c:v>22</c:v>
                </c:pt>
                <c:pt idx="8084">
                  <c:v>13</c:v>
                </c:pt>
                <c:pt idx="8085">
                  <c:v>22</c:v>
                </c:pt>
                <c:pt idx="8086">
                  <c:v>19</c:v>
                </c:pt>
                <c:pt idx="8087">
                  <c:v>27</c:v>
                </c:pt>
                <c:pt idx="8088">
                  <c:v>38</c:v>
                </c:pt>
                <c:pt idx="8089">
                  <c:v>34</c:v>
                </c:pt>
                <c:pt idx="8090">
                  <c:v>30</c:v>
                </c:pt>
                <c:pt idx="8091">
                  <c:v>40</c:v>
                </c:pt>
                <c:pt idx="8092">
                  <c:v>30</c:v>
                </c:pt>
                <c:pt idx="8093">
                  <c:v>29</c:v>
                </c:pt>
                <c:pt idx="8094">
                  <c:v>40</c:v>
                </c:pt>
                <c:pt idx="8095">
                  <c:v>42</c:v>
                </c:pt>
                <c:pt idx="8096">
                  <c:v>34</c:v>
                </c:pt>
                <c:pt idx="8097">
                  <c:v>34</c:v>
                </c:pt>
                <c:pt idx="8098">
                  <c:v>33</c:v>
                </c:pt>
                <c:pt idx="8099">
                  <c:v>32</c:v>
                </c:pt>
                <c:pt idx="8100">
                  <c:v>39</c:v>
                </c:pt>
                <c:pt idx="8101">
                  <c:v>47</c:v>
                </c:pt>
                <c:pt idx="8102">
                  <c:v>34</c:v>
                </c:pt>
                <c:pt idx="8103">
                  <c:v>43</c:v>
                </c:pt>
                <c:pt idx="8104">
                  <c:v>35</c:v>
                </c:pt>
                <c:pt idx="8105">
                  <c:v>38</c:v>
                </c:pt>
                <c:pt idx="8106">
                  <c:v>43</c:v>
                </c:pt>
                <c:pt idx="8107">
                  <c:v>43</c:v>
                </c:pt>
                <c:pt idx="8108">
                  <c:v>38</c:v>
                </c:pt>
                <c:pt idx="8109">
                  <c:v>38</c:v>
                </c:pt>
                <c:pt idx="8110">
                  <c:v>47</c:v>
                </c:pt>
                <c:pt idx="8111">
                  <c:v>41</c:v>
                </c:pt>
                <c:pt idx="8112">
                  <c:v>37</c:v>
                </c:pt>
                <c:pt idx="8113">
                  <c:v>33</c:v>
                </c:pt>
                <c:pt idx="8114">
                  <c:v>30</c:v>
                </c:pt>
                <c:pt idx="8115">
                  <c:v>29</c:v>
                </c:pt>
                <c:pt idx="8116">
                  <c:v>32</c:v>
                </c:pt>
                <c:pt idx="8117">
                  <c:v>30</c:v>
                </c:pt>
                <c:pt idx="8118">
                  <c:v>30</c:v>
                </c:pt>
                <c:pt idx="8119">
                  <c:v>39</c:v>
                </c:pt>
                <c:pt idx="8120">
                  <c:v>31</c:v>
                </c:pt>
                <c:pt idx="8121">
                  <c:v>27</c:v>
                </c:pt>
                <c:pt idx="8122">
                  <c:v>51</c:v>
                </c:pt>
                <c:pt idx="8123">
                  <c:v>50</c:v>
                </c:pt>
                <c:pt idx="8124">
                  <c:v>46</c:v>
                </c:pt>
                <c:pt idx="8125">
                  <c:v>51</c:v>
                </c:pt>
                <c:pt idx="8126">
                  <c:v>46</c:v>
                </c:pt>
                <c:pt idx="8127">
                  <c:v>39</c:v>
                </c:pt>
                <c:pt idx="8128">
                  <c:v>46</c:v>
                </c:pt>
                <c:pt idx="8129">
                  <c:v>44</c:v>
                </c:pt>
                <c:pt idx="8130">
                  <c:v>47</c:v>
                </c:pt>
                <c:pt idx="8131">
                  <c:v>54</c:v>
                </c:pt>
                <c:pt idx="8132">
                  <c:v>34</c:v>
                </c:pt>
                <c:pt idx="8133">
                  <c:v>34</c:v>
                </c:pt>
                <c:pt idx="8134">
                  <c:v>28</c:v>
                </c:pt>
                <c:pt idx="8135">
                  <c:v>28</c:v>
                </c:pt>
                <c:pt idx="8136">
                  <c:v>42</c:v>
                </c:pt>
                <c:pt idx="8137">
                  <c:v>32</c:v>
                </c:pt>
                <c:pt idx="8138">
                  <c:v>32</c:v>
                </c:pt>
                <c:pt idx="8139">
                  <c:v>32</c:v>
                </c:pt>
                <c:pt idx="8140">
                  <c:v>25</c:v>
                </c:pt>
                <c:pt idx="8141">
                  <c:v>28</c:v>
                </c:pt>
                <c:pt idx="8142">
                  <c:v>39</c:v>
                </c:pt>
                <c:pt idx="8143">
                  <c:v>30</c:v>
                </c:pt>
                <c:pt idx="8144">
                  <c:v>39</c:v>
                </c:pt>
                <c:pt idx="8145">
                  <c:v>33</c:v>
                </c:pt>
                <c:pt idx="8146">
                  <c:v>29</c:v>
                </c:pt>
                <c:pt idx="8147">
                  <c:v>32</c:v>
                </c:pt>
                <c:pt idx="8148">
                  <c:v>41</c:v>
                </c:pt>
                <c:pt idx="8149">
                  <c:v>38</c:v>
                </c:pt>
                <c:pt idx="8150">
                  <c:v>35</c:v>
                </c:pt>
                <c:pt idx="8151">
                  <c:v>37</c:v>
                </c:pt>
                <c:pt idx="8152">
                  <c:v>27</c:v>
                </c:pt>
                <c:pt idx="8153">
                  <c:v>36</c:v>
                </c:pt>
                <c:pt idx="8154">
                  <c:v>45</c:v>
                </c:pt>
                <c:pt idx="8155">
                  <c:v>39</c:v>
                </c:pt>
                <c:pt idx="8156">
                  <c:v>44</c:v>
                </c:pt>
                <c:pt idx="8157">
                  <c:v>40</c:v>
                </c:pt>
                <c:pt idx="8158">
                  <c:v>38</c:v>
                </c:pt>
                <c:pt idx="8159">
                  <c:v>42</c:v>
                </c:pt>
                <c:pt idx="8160">
                  <c:v>51</c:v>
                </c:pt>
                <c:pt idx="8161">
                  <c:v>51</c:v>
                </c:pt>
                <c:pt idx="8162">
                  <c:v>49</c:v>
                </c:pt>
                <c:pt idx="8163">
                  <c:v>41</c:v>
                </c:pt>
                <c:pt idx="8164">
                  <c:v>42</c:v>
                </c:pt>
                <c:pt idx="8165">
                  <c:v>43</c:v>
                </c:pt>
                <c:pt idx="8166">
                  <c:v>43</c:v>
                </c:pt>
                <c:pt idx="8167">
                  <c:v>52</c:v>
                </c:pt>
                <c:pt idx="8168">
                  <c:v>49</c:v>
                </c:pt>
                <c:pt idx="8169">
                  <c:v>45</c:v>
                </c:pt>
                <c:pt idx="8170">
                  <c:v>43</c:v>
                </c:pt>
                <c:pt idx="8171">
                  <c:v>39</c:v>
                </c:pt>
                <c:pt idx="8172">
                  <c:v>50</c:v>
                </c:pt>
                <c:pt idx="8173">
                  <c:v>50</c:v>
                </c:pt>
                <c:pt idx="8174">
                  <c:v>51</c:v>
                </c:pt>
                <c:pt idx="8175">
                  <c:v>44</c:v>
                </c:pt>
                <c:pt idx="8176">
                  <c:v>38</c:v>
                </c:pt>
                <c:pt idx="8177">
                  <c:v>43</c:v>
                </c:pt>
                <c:pt idx="8178">
                  <c:v>46</c:v>
                </c:pt>
                <c:pt idx="8179">
                  <c:v>49</c:v>
                </c:pt>
                <c:pt idx="8180">
                  <c:v>46</c:v>
                </c:pt>
                <c:pt idx="8181">
                  <c:v>40</c:v>
                </c:pt>
                <c:pt idx="8182">
                  <c:v>32</c:v>
                </c:pt>
                <c:pt idx="8183">
                  <c:v>32</c:v>
                </c:pt>
                <c:pt idx="8184">
                  <c:v>36</c:v>
                </c:pt>
                <c:pt idx="8185">
                  <c:v>48</c:v>
                </c:pt>
                <c:pt idx="8186">
                  <c:v>47</c:v>
                </c:pt>
                <c:pt idx="8187">
                  <c:v>35</c:v>
                </c:pt>
                <c:pt idx="8188">
                  <c:v>38</c:v>
                </c:pt>
                <c:pt idx="8189">
                  <c:v>40</c:v>
                </c:pt>
                <c:pt idx="8190">
                  <c:v>43</c:v>
                </c:pt>
                <c:pt idx="8191">
                  <c:v>42</c:v>
                </c:pt>
                <c:pt idx="8192">
                  <c:v>48</c:v>
                </c:pt>
                <c:pt idx="8193">
                  <c:v>43</c:v>
                </c:pt>
                <c:pt idx="8194">
                  <c:v>47</c:v>
                </c:pt>
                <c:pt idx="8195">
                  <c:v>43</c:v>
                </c:pt>
                <c:pt idx="8196">
                  <c:v>51</c:v>
                </c:pt>
                <c:pt idx="8197">
                  <c:v>53</c:v>
                </c:pt>
                <c:pt idx="8198">
                  <c:v>53</c:v>
                </c:pt>
                <c:pt idx="8199">
                  <c:v>47</c:v>
                </c:pt>
                <c:pt idx="8200">
                  <c:v>44</c:v>
                </c:pt>
                <c:pt idx="8201">
                  <c:v>40</c:v>
                </c:pt>
                <c:pt idx="8202">
                  <c:v>46</c:v>
                </c:pt>
                <c:pt idx="8203">
                  <c:v>53</c:v>
                </c:pt>
                <c:pt idx="8204">
                  <c:v>27</c:v>
                </c:pt>
                <c:pt idx="8205">
                  <c:v>35</c:v>
                </c:pt>
                <c:pt idx="8206">
                  <c:v>36</c:v>
                </c:pt>
                <c:pt idx="8207">
                  <c:v>34</c:v>
                </c:pt>
                <c:pt idx="8208">
                  <c:v>37</c:v>
                </c:pt>
                <c:pt idx="8209">
                  <c:v>36</c:v>
                </c:pt>
                <c:pt idx="8210">
                  <c:v>27</c:v>
                </c:pt>
                <c:pt idx="8211">
                  <c:v>35</c:v>
                </c:pt>
                <c:pt idx="8212">
                  <c:v>31</c:v>
                </c:pt>
                <c:pt idx="8213">
                  <c:v>30</c:v>
                </c:pt>
                <c:pt idx="8214">
                  <c:v>37</c:v>
                </c:pt>
                <c:pt idx="8215">
                  <c:v>31</c:v>
                </c:pt>
                <c:pt idx="8216">
                  <c:v>31</c:v>
                </c:pt>
                <c:pt idx="8217">
                  <c:v>42</c:v>
                </c:pt>
                <c:pt idx="8218">
                  <c:v>43</c:v>
                </c:pt>
                <c:pt idx="8219">
                  <c:v>41</c:v>
                </c:pt>
                <c:pt idx="8220">
                  <c:v>44</c:v>
                </c:pt>
                <c:pt idx="8221">
                  <c:v>39</c:v>
                </c:pt>
                <c:pt idx="8222">
                  <c:v>41</c:v>
                </c:pt>
                <c:pt idx="8223">
                  <c:v>46</c:v>
                </c:pt>
                <c:pt idx="8224">
                  <c:v>47</c:v>
                </c:pt>
                <c:pt idx="8225">
                  <c:v>40</c:v>
                </c:pt>
                <c:pt idx="8226">
                  <c:v>47</c:v>
                </c:pt>
                <c:pt idx="8227">
                  <c:v>54</c:v>
                </c:pt>
                <c:pt idx="8228">
                  <c:v>43</c:v>
                </c:pt>
                <c:pt idx="8229">
                  <c:v>43</c:v>
                </c:pt>
                <c:pt idx="8230">
                  <c:v>49</c:v>
                </c:pt>
                <c:pt idx="8231">
                  <c:v>47</c:v>
                </c:pt>
                <c:pt idx="8232">
                  <c:v>43</c:v>
                </c:pt>
                <c:pt idx="8233">
                  <c:v>54</c:v>
                </c:pt>
                <c:pt idx="8234">
                  <c:v>47</c:v>
                </c:pt>
                <c:pt idx="8235">
                  <c:v>51</c:v>
                </c:pt>
                <c:pt idx="8236">
                  <c:v>46</c:v>
                </c:pt>
                <c:pt idx="8237">
                  <c:v>47</c:v>
                </c:pt>
                <c:pt idx="8238">
                  <c:v>47</c:v>
                </c:pt>
                <c:pt idx="8239">
                  <c:v>57</c:v>
                </c:pt>
                <c:pt idx="8240">
                  <c:v>48</c:v>
                </c:pt>
                <c:pt idx="8241">
                  <c:v>46</c:v>
                </c:pt>
                <c:pt idx="8242">
                  <c:v>47</c:v>
                </c:pt>
                <c:pt idx="8243">
                  <c:v>46</c:v>
                </c:pt>
                <c:pt idx="8244">
                  <c:v>47</c:v>
                </c:pt>
                <c:pt idx="8245">
                  <c:v>61</c:v>
                </c:pt>
                <c:pt idx="8246">
                  <c:v>44</c:v>
                </c:pt>
                <c:pt idx="8247">
                  <c:v>56</c:v>
                </c:pt>
                <c:pt idx="8248">
                  <c:v>44</c:v>
                </c:pt>
                <c:pt idx="8249">
                  <c:v>42</c:v>
                </c:pt>
                <c:pt idx="8250">
                  <c:v>50</c:v>
                </c:pt>
                <c:pt idx="8251">
                  <c:v>55</c:v>
                </c:pt>
                <c:pt idx="8252">
                  <c:v>41</c:v>
                </c:pt>
                <c:pt idx="8253">
                  <c:v>51</c:v>
                </c:pt>
                <c:pt idx="8254">
                  <c:v>46</c:v>
                </c:pt>
                <c:pt idx="8255">
                  <c:v>43</c:v>
                </c:pt>
                <c:pt idx="8256">
                  <c:v>53</c:v>
                </c:pt>
                <c:pt idx="8257">
                  <c:v>54</c:v>
                </c:pt>
                <c:pt idx="8258">
                  <c:v>47</c:v>
                </c:pt>
                <c:pt idx="8259">
                  <c:v>50</c:v>
                </c:pt>
                <c:pt idx="8260">
                  <c:v>47</c:v>
                </c:pt>
                <c:pt idx="8261">
                  <c:v>43</c:v>
                </c:pt>
                <c:pt idx="8262">
                  <c:v>48</c:v>
                </c:pt>
                <c:pt idx="8263">
                  <c:v>53</c:v>
                </c:pt>
                <c:pt idx="8264">
                  <c:v>47</c:v>
                </c:pt>
                <c:pt idx="8265">
                  <c:v>52</c:v>
                </c:pt>
                <c:pt idx="8266">
                  <c:v>44</c:v>
                </c:pt>
                <c:pt idx="8267">
                  <c:v>43</c:v>
                </c:pt>
                <c:pt idx="8268">
                  <c:v>46</c:v>
                </c:pt>
                <c:pt idx="8269">
                  <c:v>51</c:v>
                </c:pt>
                <c:pt idx="8270">
                  <c:v>47</c:v>
                </c:pt>
                <c:pt idx="8271">
                  <c:v>50</c:v>
                </c:pt>
                <c:pt idx="8272">
                  <c:v>47</c:v>
                </c:pt>
                <c:pt idx="8273">
                  <c:v>40</c:v>
                </c:pt>
                <c:pt idx="8274">
                  <c:v>49</c:v>
                </c:pt>
                <c:pt idx="8275">
                  <c:v>56</c:v>
                </c:pt>
                <c:pt idx="8276">
                  <c:v>20</c:v>
                </c:pt>
                <c:pt idx="8277">
                  <c:v>31</c:v>
                </c:pt>
                <c:pt idx="8278">
                  <c:v>26</c:v>
                </c:pt>
                <c:pt idx="8279">
                  <c:v>26</c:v>
                </c:pt>
                <c:pt idx="8280">
                  <c:v>30</c:v>
                </c:pt>
                <c:pt idx="8281">
                  <c:v>24</c:v>
                </c:pt>
                <c:pt idx="8282">
                  <c:v>18</c:v>
                </c:pt>
                <c:pt idx="8283">
                  <c:v>23</c:v>
                </c:pt>
                <c:pt idx="8284">
                  <c:v>23</c:v>
                </c:pt>
                <c:pt idx="8285">
                  <c:v>28</c:v>
                </c:pt>
                <c:pt idx="8286">
                  <c:v>29</c:v>
                </c:pt>
                <c:pt idx="8287">
                  <c:v>28</c:v>
                </c:pt>
                <c:pt idx="8288">
                  <c:v>20</c:v>
                </c:pt>
                <c:pt idx="8289">
                  <c:v>31</c:v>
                </c:pt>
                <c:pt idx="8290">
                  <c:v>22</c:v>
                </c:pt>
                <c:pt idx="8291">
                  <c:v>25</c:v>
                </c:pt>
                <c:pt idx="8292">
                  <c:v>27</c:v>
                </c:pt>
                <c:pt idx="8293">
                  <c:v>25</c:v>
                </c:pt>
                <c:pt idx="8294">
                  <c:v>13</c:v>
                </c:pt>
                <c:pt idx="8295">
                  <c:v>17</c:v>
                </c:pt>
                <c:pt idx="8296">
                  <c:v>15</c:v>
                </c:pt>
                <c:pt idx="8297">
                  <c:v>20</c:v>
                </c:pt>
                <c:pt idx="8298">
                  <c:v>20</c:v>
                </c:pt>
                <c:pt idx="8299">
                  <c:v>18</c:v>
                </c:pt>
                <c:pt idx="8300">
                  <c:v>12</c:v>
                </c:pt>
                <c:pt idx="8301">
                  <c:v>20</c:v>
                </c:pt>
                <c:pt idx="8302">
                  <c:v>14</c:v>
                </c:pt>
                <c:pt idx="8303">
                  <c:v>20</c:v>
                </c:pt>
                <c:pt idx="8304">
                  <c:v>33</c:v>
                </c:pt>
                <c:pt idx="8305">
                  <c:v>31</c:v>
                </c:pt>
                <c:pt idx="8306">
                  <c:v>28</c:v>
                </c:pt>
                <c:pt idx="8307">
                  <c:v>32</c:v>
                </c:pt>
                <c:pt idx="8308">
                  <c:v>26</c:v>
                </c:pt>
                <c:pt idx="8309">
                  <c:v>29</c:v>
                </c:pt>
                <c:pt idx="8310">
                  <c:v>30</c:v>
                </c:pt>
                <c:pt idx="8311">
                  <c:v>37</c:v>
                </c:pt>
                <c:pt idx="8312">
                  <c:v>29</c:v>
                </c:pt>
                <c:pt idx="8313">
                  <c:v>30</c:v>
                </c:pt>
                <c:pt idx="8314">
                  <c:v>30</c:v>
                </c:pt>
                <c:pt idx="8315">
                  <c:v>32</c:v>
                </c:pt>
                <c:pt idx="8316">
                  <c:v>33</c:v>
                </c:pt>
                <c:pt idx="8317">
                  <c:v>38</c:v>
                </c:pt>
                <c:pt idx="8318">
                  <c:v>29</c:v>
                </c:pt>
                <c:pt idx="8319">
                  <c:v>44</c:v>
                </c:pt>
                <c:pt idx="8320">
                  <c:v>39</c:v>
                </c:pt>
                <c:pt idx="8321">
                  <c:v>32</c:v>
                </c:pt>
                <c:pt idx="8322">
                  <c:v>35</c:v>
                </c:pt>
                <c:pt idx="8323">
                  <c:v>40</c:v>
                </c:pt>
                <c:pt idx="8324">
                  <c:v>40</c:v>
                </c:pt>
                <c:pt idx="8325">
                  <c:v>33</c:v>
                </c:pt>
                <c:pt idx="8326">
                  <c:v>40</c:v>
                </c:pt>
                <c:pt idx="8327">
                  <c:v>40</c:v>
                </c:pt>
                <c:pt idx="8328">
                  <c:v>39</c:v>
                </c:pt>
                <c:pt idx="8329">
                  <c:v>30</c:v>
                </c:pt>
                <c:pt idx="8330">
                  <c:v>28</c:v>
                </c:pt>
                <c:pt idx="8331">
                  <c:v>25</c:v>
                </c:pt>
                <c:pt idx="8332">
                  <c:v>27</c:v>
                </c:pt>
                <c:pt idx="8333">
                  <c:v>30</c:v>
                </c:pt>
                <c:pt idx="8334">
                  <c:v>28</c:v>
                </c:pt>
                <c:pt idx="8335">
                  <c:v>29</c:v>
                </c:pt>
                <c:pt idx="8336">
                  <c:v>24</c:v>
                </c:pt>
                <c:pt idx="8337">
                  <c:v>21</c:v>
                </c:pt>
                <c:pt idx="8338">
                  <c:v>37</c:v>
                </c:pt>
                <c:pt idx="8339">
                  <c:v>38</c:v>
                </c:pt>
                <c:pt idx="8340">
                  <c:v>43</c:v>
                </c:pt>
                <c:pt idx="8341">
                  <c:v>43</c:v>
                </c:pt>
                <c:pt idx="8342">
                  <c:v>39</c:v>
                </c:pt>
                <c:pt idx="8343">
                  <c:v>37</c:v>
                </c:pt>
                <c:pt idx="8344">
                  <c:v>44</c:v>
                </c:pt>
                <c:pt idx="8345">
                  <c:v>44</c:v>
                </c:pt>
                <c:pt idx="8346">
                  <c:v>38</c:v>
                </c:pt>
                <c:pt idx="8347">
                  <c:v>49</c:v>
                </c:pt>
                <c:pt idx="8348">
                  <c:v>27</c:v>
                </c:pt>
                <c:pt idx="8349">
                  <c:v>23</c:v>
                </c:pt>
                <c:pt idx="8350">
                  <c:v>19</c:v>
                </c:pt>
                <c:pt idx="8351">
                  <c:v>22</c:v>
                </c:pt>
                <c:pt idx="8352">
                  <c:v>31</c:v>
                </c:pt>
                <c:pt idx="8353">
                  <c:v>24</c:v>
                </c:pt>
                <c:pt idx="8354">
                  <c:v>16</c:v>
                </c:pt>
                <c:pt idx="8355">
                  <c:v>26</c:v>
                </c:pt>
                <c:pt idx="8356">
                  <c:v>26</c:v>
                </c:pt>
                <c:pt idx="8357">
                  <c:v>24</c:v>
                </c:pt>
                <c:pt idx="8358">
                  <c:v>29</c:v>
                </c:pt>
                <c:pt idx="8359">
                  <c:v>27</c:v>
                </c:pt>
                <c:pt idx="8360">
                  <c:v>23</c:v>
                </c:pt>
                <c:pt idx="8361">
                  <c:v>32</c:v>
                </c:pt>
                <c:pt idx="8362">
                  <c:v>20</c:v>
                </c:pt>
                <c:pt idx="8363">
                  <c:v>23</c:v>
                </c:pt>
                <c:pt idx="8364">
                  <c:v>28</c:v>
                </c:pt>
                <c:pt idx="8365">
                  <c:v>26</c:v>
                </c:pt>
                <c:pt idx="8366">
                  <c:v>15</c:v>
                </c:pt>
                <c:pt idx="8367">
                  <c:v>16</c:v>
                </c:pt>
                <c:pt idx="8368">
                  <c:v>11</c:v>
                </c:pt>
                <c:pt idx="8369">
                  <c:v>15</c:v>
                </c:pt>
                <c:pt idx="8370">
                  <c:v>19</c:v>
                </c:pt>
                <c:pt idx="8371">
                  <c:v>14</c:v>
                </c:pt>
                <c:pt idx="8372">
                  <c:v>7</c:v>
                </c:pt>
                <c:pt idx="8373">
                  <c:v>16</c:v>
                </c:pt>
                <c:pt idx="8374">
                  <c:v>11</c:v>
                </c:pt>
                <c:pt idx="8375">
                  <c:v>26</c:v>
                </c:pt>
                <c:pt idx="8376">
                  <c:v>39</c:v>
                </c:pt>
                <c:pt idx="8377">
                  <c:v>36</c:v>
                </c:pt>
                <c:pt idx="8378">
                  <c:v>30</c:v>
                </c:pt>
                <c:pt idx="8379">
                  <c:v>35</c:v>
                </c:pt>
                <c:pt idx="8380">
                  <c:v>35</c:v>
                </c:pt>
                <c:pt idx="8381">
                  <c:v>31</c:v>
                </c:pt>
                <c:pt idx="8382">
                  <c:v>38</c:v>
                </c:pt>
                <c:pt idx="8383">
                  <c:v>36</c:v>
                </c:pt>
                <c:pt idx="8384">
                  <c:v>31</c:v>
                </c:pt>
                <c:pt idx="8385">
                  <c:v>37</c:v>
                </c:pt>
                <c:pt idx="8386">
                  <c:v>31</c:v>
                </c:pt>
                <c:pt idx="8387">
                  <c:v>36</c:v>
                </c:pt>
                <c:pt idx="8388">
                  <c:v>35</c:v>
                </c:pt>
                <c:pt idx="8389">
                  <c:v>47</c:v>
                </c:pt>
                <c:pt idx="8390">
                  <c:v>27</c:v>
                </c:pt>
                <c:pt idx="8391">
                  <c:v>39</c:v>
                </c:pt>
                <c:pt idx="8392">
                  <c:v>36</c:v>
                </c:pt>
                <c:pt idx="8393">
                  <c:v>37</c:v>
                </c:pt>
                <c:pt idx="8394">
                  <c:v>42</c:v>
                </c:pt>
                <c:pt idx="8395">
                  <c:v>39</c:v>
                </c:pt>
                <c:pt idx="8396">
                  <c:v>38</c:v>
                </c:pt>
                <c:pt idx="8397">
                  <c:v>36</c:v>
                </c:pt>
                <c:pt idx="8398">
                  <c:v>47</c:v>
                </c:pt>
                <c:pt idx="8399">
                  <c:v>44</c:v>
                </c:pt>
                <c:pt idx="8400">
                  <c:v>35</c:v>
                </c:pt>
                <c:pt idx="8401">
                  <c:v>26</c:v>
                </c:pt>
                <c:pt idx="8402">
                  <c:v>20</c:v>
                </c:pt>
                <c:pt idx="8403">
                  <c:v>23</c:v>
                </c:pt>
                <c:pt idx="8404">
                  <c:v>24</c:v>
                </c:pt>
                <c:pt idx="8405">
                  <c:v>26</c:v>
                </c:pt>
                <c:pt idx="8406">
                  <c:v>22</c:v>
                </c:pt>
                <c:pt idx="8407">
                  <c:v>26</c:v>
                </c:pt>
                <c:pt idx="8408">
                  <c:v>14</c:v>
                </c:pt>
                <c:pt idx="8409">
                  <c:v>14</c:v>
                </c:pt>
                <c:pt idx="8410">
                  <c:v>33</c:v>
                </c:pt>
                <c:pt idx="8411">
                  <c:v>36</c:v>
                </c:pt>
                <c:pt idx="8412">
                  <c:v>37</c:v>
                </c:pt>
                <c:pt idx="8413">
                  <c:v>45</c:v>
                </c:pt>
                <c:pt idx="8414">
                  <c:v>46</c:v>
                </c:pt>
                <c:pt idx="8415">
                  <c:v>40</c:v>
                </c:pt>
                <c:pt idx="8416">
                  <c:v>47</c:v>
                </c:pt>
                <c:pt idx="8417">
                  <c:v>52</c:v>
                </c:pt>
                <c:pt idx="8418">
                  <c:v>40</c:v>
                </c:pt>
                <c:pt idx="8419">
                  <c:v>56</c:v>
                </c:pt>
                <c:pt idx="8420">
                  <c:v>27</c:v>
                </c:pt>
                <c:pt idx="8421">
                  <c:v>30</c:v>
                </c:pt>
                <c:pt idx="8422">
                  <c:v>23</c:v>
                </c:pt>
                <c:pt idx="8423">
                  <c:v>25</c:v>
                </c:pt>
                <c:pt idx="8424">
                  <c:v>36</c:v>
                </c:pt>
                <c:pt idx="8425">
                  <c:v>44</c:v>
                </c:pt>
                <c:pt idx="8426">
                  <c:v>33</c:v>
                </c:pt>
                <c:pt idx="8427">
                  <c:v>35</c:v>
                </c:pt>
                <c:pt idx="8428">
                  <c:v>44</c:v>
                </c:pt>
                <c:pt idx="8429">
                  <c:v>47</c:v>
                </c:pt>
                <c:pt idx="8430">
                  <c:v>42</c:v>
                </c:pt>
                <c:pt idx="8431">
                  <c:v>44</c:v>
                </c:pt>
                <c:pt idx="8432">
                  <c:v>48</c:v>
                </c:pt>
                <c:pt idx="8433">
                  <c:v>47</c:v>
                </c:pt>
                <c:pt idx="8434">
                  <c:v>51</c:v>
                </c:pt>
                <c:pt idx="8435">
                  <c:v>49</c:v>
                </c:pt>
                <c:pt idx="8436">
                  <c:v>41</c:v>
                </c:pt>
                <c:pt idx="8437">
                  <c:v>47</c:v>
                </c:pt>
                <c:pt idx="8438">
                  <c:v>57</c:v>
                </c:pt>
                <c:pt idx="8439">
                  <c:v>44</c:v>
                </c:pt>
                <c:pt idx="8440">
                  <c:v>46</c:v>
                </c:pt>
                <c:pt idx="8441">
                  <c:v>46</c:v>
                </c:pt>
                <c:pt idx="8442">
                  <c:v>39</c:v>
                </c:pt>
                <c:pt idx="8443">
                  <c:v>42</c:v>
                </c:pt>
                <c:pt idx="8444">
                  <c:v>48</c:v>
                </c:pt>
                <c:pt idx="8445">
                  <c:v>50</c:v>
                </c:pt>
                <c:pt idx="8446">
                  <c:v>53</c:v>
                </c:pt>
                <c:pt idx="8447">
                  <c:v>60</c:v>
                </c:pt>
                <c:pt idx="8448">
                  <c:v>66</c:v>
                </c:pt>
                <c:pt idx="8449">
                  <c:v>71</c:v>
                </c:pt>
                <c:pt idx="8450">
                  <c:v>74</c:v>
                </c:pt>
                <c:pt idx="8451">
                  <c:v>68</c:v>
                </c:pt>
                <c:pt idx="8452">
                  <c:v>74</c:v>
                </c:pt>
                <c:pt idx="8453">
                  <c:v>72</c:v>
                </c:pt>
                <c:pt idx="8454">
                  <c:v>59</c:v>
                </c:pt>
                <c:pt idx="8455">
                  <c:v>68</c:v>
                </c:pt>
                <c:pt idx="8456">
                  <c:v>75</c:v>
                </c:pt>
                <c:pt idx="8457">
                  <c:v>68</c:v>
                </c:pt>
                <c:pt idx="8458">
                  <c:v>60</c:v>
                </c:pt>
                <c:pt idx="8459">
                  <c:v>62</c:v>
                </c:pt>
                <c:pt idx="8460">
                  <c:v>64</c:v>
                </c:pt>
                <c:pt idx="8461">
                  <c:v>63</c:v>
                </c:pt>
                <c:pt idx="8462">
                  <c:v>60</c:v>
                </c:pt>
                <c:pt idx="8463">
                  <c:v>44</c:v>
                </c:pt>
                <c:pt idx="8464">
                  <c:v>45</c:v>
                </c:pt>
                <c:pt idx="8465">
                  <c:v>39</c:v>
                </c:pt>
                <c:pt idx="8466">
                  <c:v>44</c:v>
                </c:pt>
                <c:pt idx="8467">
                  <c:v>54</c:v>
                </c:pt>
                <c:pt idx="8468">
                  <c:v>42</c:v>
                </c:pt>
                <c:pt idx="8469">
                  <c:v>39</c:v>
                </c:pt>
                <c:pt idx="8470">
                  <c:v>43</c:v>
                </c:pt>
                <c:pt idx="8471">
                  <c:v>43</c:v>
                </c:pt>
                <c:pt idx="8472">
                  <c:v>40</c:v>
                </c:pt>
                <c:pt idx="8473">
                  <c:v>47</c:v>
                </c:pt>
                <c:pt idx="8474">
                  <c:v>53</c:v>
                </c:pt>
                <c:pt idx="8475">
                  <c:v>41</c:v>
                </c:pt>
                <c:pt idx="8476">
                  <c:v>46</c:v>
                </c:pt>
                <c:pt idx="8477">
                  <c:v>44</c:v>
                </c:pt>
                <c:pt idx="8478">
                  <c:v>47</c:v>
                </c:pt>
                <c:pt idx="8479">
                  <c:v>58</c:v>
                </c:pt>
                <c:pt idx="8480">
                  <c:v>66</c:v>
                </c:pt>
                <c:pt idx="8481">
                  <c:v>58</c:v>
                </c:pt>
                <c:pt idx="8482">
                  <c:v>55</c:v>
                </c:pt>
                <c:pt idx="8483">
                  <c:v>64</c:v>
                </c:pt>
                <c:pt idx="8484">
                  <c:v>58</c:v>
                </c:pt>
                <c:pt idx="8485">
                  <c:v>64</c:v>
                </c:pt>
                <c:pt idx="8486">
                  <c:v>64</c:v>
                </c:pt>
                <c:pt idx="8487">
                  <c:v>30</c:v>
                </c:pt>
                <c:pt idx="8488">
                  <c:v>36</c:v>
                </c:pt>
                <c:pt idx="8489">
                  <c:v>26</c:v>
                </c:pt>
                <c:pt idx="8490">
                  <c:v>30</c:v>
                </c:pt>
                <c:pt idx="8491">
                  <c:v>36</c:v>
                </c:pt>
                <c:pt idx="8492">
                  <c:v>35</c:v>
                </c:pt>
                <c:pt idx="8493">
                  <c:v>36</c:v>
                </c:pt>
                <c:pt idx="8494">
                  <c:v>31</c:v>
                </c:pt>
                <c:pt idx="8495">
                  <c:v>23</c:v>
                </c:pt>
                <c:pt idx="8496">
                  <c:v>28</c:v>
                </c:pt>
                <c:pt idx="8497">
                  <c:v>29</c:v>
                </c:pt>
                <c:pt idx="8498">
                  <c:v>30</c:v>
                </c:pt>
                <c:pt idx="8499">
                  <c:v>30</c:v>
                </c:pt>
                <c:pt idx="8500">
                  <c:v>35</c:v>
                </c:pt>
                <c:pt idx="8501">
                  <c:v>43</c:v>
                </c:pt>
                <c:pt idx="8502">
                  <c:v>38</c:v>
                </c:pt>
                <c:pt idx="8503">
                  <c:v>43</c:v>
                </c:pt>
                <c:pt idx="8504">
                  <c:v>35</c:v>
                </c:pt>
                <c:pt idx="8505">
                  <c:v>38</c:v>
                </c:pt>
                <c:pt idx="8506">
                  <c:v>44</c:v>
                </c:pt>
                <c:pt idx="8507">
                  <c:v>41</c:v>
                </c:pt>
                <c:pt idx="8508">
                  <c:v>32</c:v>
                </c:pt>
                <c:pt idx="8509">
                  <c:v>40</c:v>
                </c:pt>
                <c:pt idx="8510">
                  <c:v>47</c:v>
                </c:pt>
                <c:pt idx="8511">
                  <c:v>39</c:v>
                </c:pt>
                <c:pt idx="8512">
                  <c:v>40</c:v>
                </c:pt>
                <c:pt idx="8513">
                  <c:v>37</c:v>
                </c:pt>
                <c:pt idx="8514">
                  <c:v>33</c:v>
                </c:pt>
                <c:pt idx="8515">
                  <c:v>34</c:v>
                </c:pt>
                <c:pt idx="8516">
                  <c:v>44</c:v>
                </c:pt>
                <c:pt idx="8517">
                  <c:v>37</c:v>
                </c:pt>
                <c:pt idx="8518">
                  <c:v>45</c:v>
                </c:pt>
                <c:pt idx="8519">
                  <c:v>58</c:v>
                </c:pt>
                <c:pt idx="8520">
                  <c:v>61</c:v>
                </c:pt>
                <c:pt idx="8521">
                  <c:v>68</c:v>
                </c:pt>
                <c:pt idx="8522">
                  <c:v>82</c:v>
                </c:pt>
                <c:pt idx="8523">
                  <c:v>60</c:v>
                </c:pt>
                <c:pt idx="8524">
                  <c:v>60</c:v>
                </c:pt>
                <c:pt idx="8525">
                  <c:v>62</c:v>
                </c:pt>
                <c:pt idx="8526">
                  <c:v>65</c:v>
                </c:pt>
                <c:pt idx="8527">
                  <c:v>72</c:v>
                </c:pt>
                <c:pt idx="8528">
                  <c:v>82</c:v>
                </c:pt>
                <c:pt idx="8529">
                  <c:v>67</c:v>
                </c:pt>
                <c:pt idx="8530">
                  <c:v>53</c:v>
                </c:pt>
                <c:pt idx="8531">
                  <c:v>53</c:v>
                </c:pt>
                <c:pt idx="8532">
                  <c:v>52</c:v>
                </c:pt>
                <c:pt idx="8533">
                  <c:v>51</c:v>
                </c:pt>
                <c:pt idx="8534">
                  <c:v>55</c:v>
                </c:pt>
                <c:pt idx="8535">
                  <c:v>35</c:v>
                </c:pt>
                <c:pt idx="8536">
                  <c:v>43</c:v>
                </c:pt>
                <c:pt idx="8537">
                  <c:v>34</c:v>
                </c:pt>
                <c:pt idx="8538">
                  <c:v>37</c:v>
                </c:pt>
                <c:pt idx="8539">
                  <c:v>39</c:v>
                </c:pt>
                <c:pt idx="8540">
                  <c:v>33</c:v>
                </c:pt>
                <c:pt idx="8541">
                  <c:v>28</c:v>
                </c:pt>
                <c:pt idx="8542">
                  <c:v>39</c:v>
                </c:pt>
                <c:pt idx="8543">
                  <c:v>39</c:v>
                </c:pt>
                <c:pt idx="8544">
                  <c:v>31</c:v>
                </c:pt>
                <c:pt idx="8545">
                  <c:v>42</c:v>
                </c:pt>
                <c:pt idx="8546">
                  <c:v>40</c:v>
                </c:pt>
                <c:pt idx="8547">
                  <c:v>34</c:v>
                </c:pt>
                <c:pt idx="8548">
                  <c:v>34</c:v>
                </c:pt>
                <c:pt idx="8549">
                  <c:v>33</c:v>
                </c:pt>
                <c:pt idx="8550">
                  <c:v>36</c:v>
                </c:pt>
                <c:pt idx="8551">
                  <c:v>56</c:v>
                </c:pt>
                <c:pt idx="8552">
                  <c:v>60</c:v>
                </c:pt>
                <c:pt idx="8553">
                  <c:v>49</c:v>
                </c:pt>
                <c:pt idx="8554">
                  <c:v>54</c:v>
                </c:pt>
                <c:pt idx="8555">
                  <c:v>53</c:v>
                </c:pt>
                <c:pt idx="8556">
                  <c:v>51</c:v>
                </c:pt>
                <c:pt idx="8557">
                  <c:v>59</c:v>
                </c:pt>
                <c:pt idx="8558">
                  <c:v>65</c:v>
                </c:pt>
                <c:pt idx="8559">
                  <c:v>23</c:v>
                </c:pt>
                <c:pt idx="8560">
                  <c:v>28</c:v>
                </c:pt>
                <c:pt idx="8561">
                  <c:v>18</c:v>
                </c:pt>
                <c:pt idx="8562">
                  <c:v>21</c:v>
                </c:pt>
                <c:pt idx="8563">
                  <c:v>30</c:v>
                </c:pt>
                <c:pt idx="8564">
                  <c:v>25</c:v>
                </c:pt>
                <c:pt idx="8565">
                  <c:v>26</c:v>
                </c:pt>
                <c:pt idx="8566">
                  <c:v>27</c:v>
                </c:pt>
                <c:pt idx="8567">
                  <c:v>17</c:v>
                </c:pt>
                <c:pt idx="8568">
                  <c:v>16</c:v>
                </c:pt>
                <c:pt idx="8569">
                  <c:v>28</c:v>
                </c:pt>
                <c:pt idx="8570">
                  <c:v>18</c:v>
                </c:pt>
                <c:pt idx="8571">
                  <c:v>20</c:v>
                </c:pt>
                <c:pt idx="8572">
                  <c:v>22</c:v>
                </c:pt>
                <c:pt idx="8573">
                  <c:v>16</c:v>
                </c:pt>
                <c:pt idx="8574">
                  <c:v>20</c:v>
                </c:pt>
                <c:pt idx="8575">
                  <c:v>28</c:v>
                </c:pt>
                <c:pt idx="8576">
                  <c:v>21</c:v>
                </c:pt>
                <c:pt idx="8577">
                  <c:v>20</c:v>
                </c:pt>
                <c:pt idx="8578">
                  <c:v>20</c:v>
                </c:pt>
                <c:pt idx="8579">
                  <c:v>10</c:v>
                </c:pt>
                <c:pt idx="8580">
                  <c:v>14</c:v>
                </c:pt>
                <c:pt idx="8581">
                  <c:v>24</c:v>
                </c:pt>
                <c:pt idx="8582">
                  <c:v>20</c:v>
                </c:pt>
                <c:pt idx="8583">
                  <c:v>27</c:v>
                </c:pt>
                <c:pt idx="8584">
                  <c:v>22</c:v>
                </c:pt>
                <c:pt idx="8585">
                  <c:v>19</c:v>
                </c:pt>
                <c:pt idx="8586">
                  <c:v>19</c:v>
                </c:pt>
                <c:pt idx="8587">
                  <c:v>29</c:v>
                </c:pt>
                <c:pt idx="8588">
                  <c:v>32</c:v>
                </c:pt>
                <c:pt idx="8589">
                  <c:v>21</c:v>
                </c:pt>
                <c:pt idx="8590">
                  <c:v>18</c:v>
                </c:pt>
                <c:pt idx="8591">
                  <c:v>13</c:v>
                </c:pt>
                <c:pt idx="8592">
                  <c:v>13</c:v>
                </c:pt>
                <c:pt idx="8593">
                  <c:v>24</c:v>
                </c:pt>
                <c:pt idx="8594">
                  <c:v>32</c:v>
                </c:pt>
                <c:pt idx="8595">
                  <c:v>28</c:v>
                </c:pt>
                <c:pt idx="8596">
                  <c:v>20</c:v>
                </c:pt>
                <c:pt idx="8597">
                  <c:v>19</c:v>
                </c:pt>
                <c:pt idx="8598">
                  <c:v>16</c:v>
                </c:pt>
                <c:pt idx="8599">
                  <c:v>28</c:v>
                </c:pt>
                <c:pt idx="8600">
                  <c:v>32</c:v>
                </c:pt>
                <c:pt idx="8601">
                  <c:v>27</c:v>
                </c:pt>
                <c:pt idx="8602">
                  <c:v>28</c:v>
                </c:pt>
                <c:pt idx="8603">
                  <c:v>23</c:v>
                </c:pt>
                <c:pt idx="8604">
                  <c:v>14</c:v>
                </c:pt>
                <c:pt idx="8605">
                  <c:v>23</c:v>
                </c:pt>
                <c:pt idx="8606">
                  <c:v>27</c:v>
                </c:pt>
                <c:pt idx="8607">
                  <c:v>23</c:v>
                </c:pt>
                <c:pt idx="8608">
                  <c:v>19</c:v>
                </c:pt>
                <c:pt idx="8609">
                  <c:v>7</c:v>
                </c:pt>
                <c:pt idx="8610">
                  <c:v>7</c:v>
                </c:pt>
                <c:pt idx="8611">
                  <c:v>16</c:v>
                </c:pt>
                <c:pt idx="8612">
                  <c:v>18</c:v>
                </c:pt>
                <c:pt idx="8613">
                  <c:v>24</c:v>
                </c:pt>
                <c:pt idx="8614">
                  <c:v>14</c:v>
                </c:pt>
                <c:pt idx="8615">
                  <c:v>13</c:v>
                </c:pt>
                <c:pt idx="8616">
                  <c:v>13</c:v>
                </c:pt>
                <c:pt idx="8617">
                  <c:v>20</c:v>
                </c:pt>
                <c:pt idx="8618">
                  <c:v>25</c:v>
                </c:pt>
                <c:pt idx="8619">
                  <c:v>22</c:v>
                </c:pt>
                <c:pt idx="8620">
                  <c:v>14</c:v>
                </c:pt>
                <c:pt idx="8621">
                  <c:v>14</c:v>
                </c:pt>
                <c:pt idx="8622">
                  <c:v>15</c:v>
                </c:pt>
                <c:pt idx="8623">
                  <c:v>28</c:v>
                </c:pt>
                <c:pt idx="8624">
                  <c:v>35</c:v>
                </c:pt>
                <c:pt idx="8625">
                  <c:v>29</c:v>
                </c:pt>
                <c:pt idx="8626">
                  <c:v>22</c:v>
                </c:pt>
                <c:pt idx="8627">
                  <c:v>20</c:v>
                </c:pt>
                <c:pt idx="8628">
                  <c:v>22</c:v>
                </c:pt>
                <c:pt idx="8629">
                  <c:v>27</c:v>
                </c:pt>
                <c:pt idx="8630">
                  <c:v>29</c:v>
                </c:pt>
                <c:pt idx="8631">
                  <c:v>24</c:v>
                </c:pt>
                <c:pt idx="8632">
                  <c:v>29</c:v>
                </c:pt>
                <c:pt idx="8633">
                  <c:v>31</c:v>
                </c:pt>
                <c:pt idx="8634">
                  <c:v>30</c:v>
                </c:pt>
                <c:pt idx="8635">
                  <c:v>35</c:v>
                </c:pt>
                <c:pt idx="8636">
                  <c:v>28</c:v>
                </c:pt>
                <c:pt idx="8637">
                  <c:v>22</c:v>
                </c:pt>
                <c:pt idx="8638">
                  <c:v>29</c:v>
                </c:pt>
                <c:pt idx="8639">
                  <c:v>28</c:v>
                </c:pt>
                <c:pt idx="8640">
                  <c:v>29</c:v>
                </c:pt>
                <c:pt idx="8641">
                  <c:v>32</c:v>
                </c:pt>
                <c:pt idx="8642">
                  <c:v>28</c:v>
                </c:pt>
                <c:pt idx="8643">
                  <c:v>28</c:v>
                </c:pt>
                <c:pt idx="8644">
                  <c:v>40</c:v>
                </c:pt>
                <c:pt idx="8645">
                  <c:v>41</c:v>
                </c:pt>
                <c:pt idx="8646">
                  <c:v>39</c:v>
                </c:pt>
                <c:pt idx="8647">
                  <c:v>43</c:v>
                </c:pt>
                <c:pt idx="8648">
                  <c:v>40</c:v>
                </c:pt>
                <c:pt idx="8649">
                  <c:v>44</c:v>
                </c:pt>
                <c:pt idx="8650">
                  <c:v>39</c:v>
                </c:pt>
                <c:pt idx="8651">
                  <c:v>47</c:v>
                </c:pt>
                <c:pt idx="8652">
                  <c:v>34</c:v>
                </c:pt>
                <c:pt idx="8653">
                  <c:v>36</c:v>
                </c:pt>
                <c:pt idx="8654">
                  <c:v>49</c:v>
                </c:pt>
                <c:pt idx="8655">
                  <c:v>39</c:v>
                </c:pt>
                <c:pt idx="8656">
                  <c:v>36</c:v>
                </c:pt>
                <c:pt idx="8657">
                  <c:v>39</c:v>
                </c:pt>
                <c:pt idx="8658">
                  <c:v>33</c:v>
                </c:pt>
                <c:pt idx="8659">
                  <c:v>33</c:v>
                </c:pt>
                <c:pt idx="8660">
                  <c:v>46</c:v>
                </c:pt>
                <c:pt idx="8661">
                  <c:v>43</c:v>
                </c:pt>
                <c:pt idx="8662">
                  <c:v>47</c:v>
                </c:pt>
                <c:pt idx="8663">
                  <c:v>53</c:v>
                </c:pt>
                <c:pt idx="8664">
                  <c:v>62</c:v>
                </c:pt>
                <c:pt idx="8665">
                  <c:v>67</c:v>
                </c:pt>
                <c:pt idx="8666">
                  <c:v>74</c:v>
                </c:pt>
                <c:pt idx="8667">
                  <c:v>60</c:v>
                </c:pt>
                <c:pt idx="8668">
                  <c:v>66</c:v>
                </c:pt>
                <c:pt idx="8669">
                  <c:v>66</c:v>
                </c:pt>
                <c:pt idx="8670">
                  <c:v>61</c:v>
                </c:pt>
                <c:pt idx="8671">
                  <c:v>68</c:v>
                </c:pt>
                <c:pt idx="8672">
                  <c:v>78</c:v>
                </c:pt>
                <c:pt idx="8673">
                  <c:v>69</c:v>
                </c:pt>
                <c:pt idx="8674">
                  <c:v>62</c:v>
                </c:pt>
                <c:pt idx="8675">
                  <c:v>50</c:v>
                </c:pt>
                <c:pt idx="8676">
                  <c:v>50</c:v>
                </c:pt>
                <c:pt idx="8677">
                  <c:v>53</c:v>
                </c:pt>
                <c:pt idx="8678">
                  <c:v>53</c:v>
                </c:pt>
                <c:pt idx="8679">
                  <c:v>34</c:v>
                </c:pt>
                <c:pt idx="8680">
                  <c:v>43</c:v>
                </c:pt>
                <c:pt idx="8681">
                  <c:v>39</c:v>
                </c:pt>
                <c:pt idx="8682">
                  <c:v>38</c:v>
                </c:pt>
                <c:pt idx="8683">
                  <c:v>48</c:v>
                </c:pt>
                <c:pt idx="8684">
                  <c:v>36</c:v>
                </c:pt>
                <c:pt idx="8685">
                  <c:v>29</c:v>
                </c:pt>
                <c:pt idx="8686">
                  <c:v>37</c:v>
                </c:pt>
                <c:pt idx="8687">
                  <c:v>37</c:v>
                </c:pt>
                <c:pt idx="8688">
                  <c:v>34</c:v>
                </c:pt>
                <c:pt idx="8689">
                  <c:v>40</c:v>
                </c:pt>
                <c:pt idx="8690">
                  <c:v>41</c:v>
                </c:pt>
                <c:pt idx="8691">
                  <c:v>34</c:v>
                </c:pt>
                <c:pt idx="8692">
                  <c:v>37</c:v>
                </c:pt>
                <c:pt idx="8693">
                  <c:v>32</c:v>
                </c:pt>
                <c:pt idx="8694">
                  <c:v>39</c:v>
                </c:pt>
                <c:pt idx="8695">
                  <c:v>50</c:v>
                </c:pt>
                <c:pt idx="8696">
                  <c:v>53</c:v>
                </c:pt>
                <c:pt idx="8697">
                  <c:v>51</c:v>
                </c:pt>
                <c:pt idx="8698">
                  <c:v>56</c:v>
                </c:pt>
                <c:pt idx="8699">
                  <c:v>48</c:v>
                </c:pt>
                <c:pt idx="8700">
                  <c:v>53</c:v>
                </c:pt>
                <c:pt idx="8701">
                  <c:v>54</c:v>
                </c:pt>
                <c:pt idx="8702">
                  <c:v>55</c:v>
                </c:pt>
                <c:pt idx="8703">
                  <c:v>28</c:v>
                </c:pt>
                <c:pt idx="8704">
                  <c:v>31</c:v>
                </c:pt>
                <c:pt idx="8705">
                  <c:v>33</c:v>
                </c:pt>
                <c:pt idx="8706">
                  <c:v>34</c:v>
                </c:pt>
                <c:pt idx="8707">
                  <c:v>33</c:v>
                </c:pt>
                <c:pt idx="8708">
                  <c:v>34</c:v>
                </c:pt>
                <c:pt idx="8709">
                  <c:v>24</c:v>
                </c:pt>
                <c:pt idx="8710">
                  <c:v>31</c:v>
                </c:pt>
                <c:pt idx="8711">
                  <c:v>34</c:v>
                </c:pt>
                <c:pt idx="8712">
                  <c:v>33</c:v>
                </c:pt>
                <c:pt idx="8713">
                  <c:v>33</c:v>
                </c:pt>
                <c:pt idx="8714">
                  <c:v>32</c:v>
                </c:pt>
                <c:pt idx="8715">
                  <c:v>29</c:v>
                </c:pt>
                <c:pt idx="8716">
                  <c:v>38</c:v>
                </c:pt>
                <c:pt idx="8717">
                  <c:v>39</c:v>
                </c:pt>
                <c:pt idx="8718">
                  <c:v>43</c:v>
                </c:pt>
                <c:pt idx="8719">
                  <c:v>40</c:v>
                </c:pt>
                <c:pt idx="8720">
                  <c:v>29</c:v>
                </c:pt>
                <c:pt idx="8721">
                  <c:v>38</c:v>
                </c:pt>
                <c:pt idx="8722">
                  <c:v>36</c:v>
                </c:pt>
                <c:pt idx="8723">
                  <c:v>40</c:v>
                </c:pt>
                <c:pt idx="8724">
                  <c:v>27</c:v>
                </c:pt>
                <c:pt idx="8725">
                  <c:v>34</c:v>
                </c:pt>
                <c:pt idx="8726">
                  <c:v>39</c:v>
                </c:pt>
                <c:pt idx="8727">
                  <c:v>32</c:v>
                </c:pt>
                <c:pt idx="8728">
                  <c:v>40</c:v>
                </c:pt>
                <c:pt idx="8729">
                  <c:v>37</c:v>
                </c:pt>
                <c:pt idx="8730">
                  <c:v>33</c:v>
                </c:pt>
                <c:pt idx="8731">
                  <c:v>32</c:v>
                </c:pt>
                <c:pt idx="8732">
                  <c:v>46</c:v>
                </c:pt>
                <c:pt idx="8733">
                  <c:v>47</c:v>
                </c:pt>
                <c:pt idx="8734">
                  <c:v>55</c:v>
                </c:pt>
                <c:pt idx="8735">
                  <c:v>55</c:v>
                </c:pt>
                <c:pt idx="8736">
                  <c:v>59</c:v>
                </c:pt>
                <c:pt idx="8737">
                  <c:v>70</c:v>
                </c:pt>
                <c:pt idx="8738">
                  <c:v>80</c:v>
                </c:pt>
                <c:pt idx="8739">
                  <c:v>62</c:v>
                </c:pt>
                <c:pt idx="8740">
                  <c:v>67</c:v>
                </c:pt>
                <c:pt idx="8741">
                  <c:v>69</c:v>
                </c:pt>
                <c:pt idx="8742">
                  <c:v>62</c:v>
                </c:pt>
                <c:pt idx="8743">
                  <c:v>73</c:v>
                </c:pt>
                <c:pt idx="8744">
                  <c:v>81</c:v>
                </c:pt>
                <c:pt idx="8745">
                  <c:v>73</c:v>
                </c:pt>
                <c:pt idx="8746">
                  <c:v>57</c:v>
                </c:pt>
                <c:pt idx="8747">
                  <c:v>50</c:v>
                </c:pt>
                <c:pt idx="8748">
                  <c:v>55</c:v>
                </c:pt>
                <c:pt idx="8749">
                  <c:v>47</c:v>
                </c:pt>
                <c:pt idx="8750">
                  <c:v>46</c:v>
                </c:pt>
                <c:pt idx="8751">
                  <c:v>33</c:v>
                </c:pt>
                <c:pt idx="8752">
                  <c:v>40</c:v>
                </c:pt>
                <c:pt idx="8753">
                  <c:v>30</c:v>
                </c:pt>
                <c:pt idx="8754">
                  <c:v>34</c:v>
                </c:pt>
                <c:pt idx="8755">
                  <c:v>41</c:v>
                </c:pt>
                <c:pt idx="8756">
                  <c:v>30</c:v>
                </c:pt>
                <c:pt idx="8757">
                  <c:v>25</c:v>
                </c:pt>
                <c:pt idx="8758">
                  <c:v>34</c:v>
                </c:pt>
                <c:pt idx="8759">
                  <c:v>33</c:v>
                </c:pt>
                <c:pt idx="8760">
                  <c:v>31</c:v>
                </c:pt>
                <c:pt idx="8761">
                  <c:v>39</c:v>
                </c:pt>
                <c:pt idx="8762">
                  <c:v>44</c:v>
                </c:pt>
                <c:pt idx="8763">
                  <c:v>28</c:v>
                </c:pt>
                <c:pt idx="8764">
                  <c:v>35</c:v>
                </c:pt>
                <c:pt idx="8765">
                  <c:v>30</c:v>
                </c:pt>
                <c:pt idx="8766">
                  <c:v>40</c:v>
                </c:pt>
                <c:pt idx="8767">
                  <c:v>53</c:v>
                </c:pt>
                <c:pt idx="8768">
                  <c:v>64</c:v>
                </c:pt>
                <c:pt idx="8769">
                  <c:v>46</c:v>
                </c:pt>
                <c:pt idx="8770">
                  <c:v>52</c:v>
                </c:pt>
                <c:pt idx="8771">
                  <c:v>53</c:v>
                </c:pt>
                <c:pt idx="8772">
                  <c:v>53</c:v>
                </c:pt>
                <c:pt idx="8773">
                  <c:v>55</c:v>
                </c:pt>
                <c:pt idx="8774">
                  <c:v>59</c:v>
                </c:pt>
                <c:pt idx="8775">
                  <c:v>14</c:v>
                </c:pt>
                <c:pt idx="8776">
                  <c:v>20</c:v>
                </c:pt>
                <c:pt idx="8777">
                  <c:v>21</c:v>
                </c:pt>
                <c:pt idx="8778">
                  <c:v>26</c:v>
                </c:pt>
                <c:pt idx="8779">
                  <c:v>28</c:v>
                </c:pt>
                <c:pt idx="8780">
                  <c:v>23</c:v>
                </c:pt>
                <c:pt idx="8781">
                  <c:v>18</c:v>
                </c:pt>
                <c:pt idx="8782">
                  <c:v>28</c:v>
                </c:pt>
                <c:pt idx="8783">
                  <c:v>28</c:v>
                </c:pt>
                <c:pt idx="8784">
                  <c:v>27</c:v>
                </c:pt>
                <c:pt idx="8785">
                  <c:v>31</c:v>
                </c:pt>
                <c:pt idx="8786">
                  <c:v>26</c:v>
                </c:pt>
                <c:pt idx="8787">
                  <c:v>21</c:v>
                </c:pt>
                <c:pt idx="8788">
                  <c:v>27</c:v>
                </c:pt>
                <c:pt idx="8789">
                  <c:v>20</c:v>
                </c:pt>
                <c:pt idx="8790">
                  <c:v>26</c:v>
                </c:pt>
                <c:pt idx="8791">
                  <c:v>32</c:v>
                </c:pt>
                <c:pt idx="8792">
                  <c:v>25</c:v>
                </c:pt>
                <c:pt idx="8793">
                  <c:v>15</c:v>
                </c:pt>
                <c:pt idx="8794">
                  <c:v>21</c:v>
                </c:pt>
                <c:pt idx="8795">
                  <c:v>19</c:v>
                </c:pt>
                <c:pt idx="8796">
                  <c:v>20</c:v>
                </c:pt>
                <c:pt idx="8797">
                  <c:v>27</c:v>
                </c:pt>
                <c:pt idx="8798">
                  <c:v>23</c:v>
                </c:pt>
                <c:pt idx="8799">
                  <c:v>14</c:v>
                </c:pt>
                <c:pt idx="8800">
                  <c:v>22</c:v>
                </c:pt>
                <c:pt idx="8801">
                  <c:v>18</c:v>
                </c:pt>
                <c:pt idx="8802">
                  <c:v>24</c:v>
                </c:pt>
                <c:pt idx="8803">
                  <c:v>34</c:v>
                </c:pt>
                <c:pt idx="8804">
                  <c:v>33</c:v>
                </c:pt>
                <c:pt idx="8805">
                  <c:v>31</c:v>
                </c:pt>
                <c:pt idx="8806">
                  <c:v>35</c:v>
                </c:pt>
                <c:pt idx="8807">
                  <c:v>34</c:v>
                </c:pt>
                <c:pt idx="8808">
                  <c:v>33</c:v>
                </c:pt>
                <c:pt idx="8809">
                  <c:v>43</c:v>
                </c:pt>
                <c:pt idx="8810">
                  <c:v>39</c:v>
                </c:pt>
                <c:pt idx="8811">
                  <c:v>35</c:v>
                </c:pt>
                <c:pt idx="8812">
                  <c:v>40</c:v>
                </c:pt>
                <c:pt idx="8813">
                  <c:v>34</c:v>
                </c:pt>
                <c:pt idx="8814">
                  <c:v>38</c:v>
                </c:pt>
                <c:pt idx="8815">
                  <c:v>43</c:v>
                </c:pt>
                <c:pt idx="8816">
                  <c:v>51</c:v>
                </c:pt>
                <c:pt idx="8817">
                  <c:v>38</c:v>
                </c:pt>
                <c:pt idx="8818">
                  <c:v>37</c:v>
                </c:pt>
                <c:pt idx="8819">
                  <c:v>39</c:v>
                </c:pt>
                <c:pt idx="8820">
                  <c:v>33</c:v>
                </c:pt>
                <c:pt idx="8821">
                  <c:v>39</c:v>
                </c:pt>
                <c:pt idx="8822">
                  <c:v>44</c:v>
                </c:pt>
                <c:pt idx="8823">
                  <c:v>41</c:v>
                </c:pt>
                <c:pt idx="8824">
                  <c:v>38</c:v>
                </c:pt>
                <c:pt idx="8825">
                  <c:v>43</c:v>
                </c:pt>
                <c:pt idx="8826">
                  <c:v>40</c:v>
                </c:pt>
                <c:pt idx="8827">
                  <c:v>42</c:v>
                </c:pt>
                <c:pt idx="8828">
                  <c:v>36</c:v>
                </c:pt>
                <c:pt idx="8829">
                  <c:v>30</c:v>
                </c:pt>
                <c:pt idx="8830">
                  <c:v>27</c:v>
                </c:pt>
                <c:pt idx="8831">
                  <c:v>31</c:v>
                </c:pt>
                <c:pt idx="8832">
                  <c:v>35</c:v>
                </c:pt>
                <c:pt idx="8833">
                  <c:v>25</c:v>
                </c:pt>
                <c:pt idx="8834">
                  <c:v>34</c:v>
                </c:pt>
                <c:pt idx="8835">
                  <c:v>27</c:v>
                </c:pt>
                <c:pt idx="8836">
                  <c:v>28</c:v>
                </c:pt>
                <c:pt idx="8837">
                  <c:v>42</c:v>
                </c:pt>
                <c:pt idx="8838">
                  <c:v>43</c:v>
                </c:pt>
                <c:pt idx="8839">
                  <c:v>41</c:v>
                </c:pt>
                <c:pt idx="8840">
                  <c:v>51</c:v>
                </c:pt>
                <c:pt idx="8841">
                  <c:v>40</c:v>
                </c:pt>
                <c:pt idx="8842">
                  <c:v>41</c:v>
                </c:pt>
                <c:pt idx="8843">
                  <c:v>47</c:v>
                </c:pt>
                <c:pt idx="8844">
                  <c:v>44</c:v>
                </c:pt>
                <c:pt idx="8845">
                  <c:v>43</c:v>
                </c:pt>
                <c:pt idx="8846">
                  <c:v>47</c:v>
                </c:pt>
                <c:pt idx="8847">
                  <c:v>23</c:v>
                </c:pt>
                <c:pt idx="8848">
                  <c:v>30</c:v>
                </c:pt>
                <c:pt idx="8849">
                  <c:v>31</c:v>
                </c:pt>
                <c:pt idx="8850">
                  <c:v>30</c:v>
                </c:pt>
                <c:pt idx="8851">
                  <c:v>35</c:v>
                </c:pt>
                <c:pt idx="8852">
                  <c:v>27</c:v>
                </c:pt>
                <c:pt idx="8853">
                  <c:v>21</c:v>
                </c:pt>
                <c:pt idx="8854">
                  <c:v>28</c:v>
                </c:pt>
                <c:pt idx="8855">
                  <c:v>28</c:v>
                </c:pt>
                <c:pt idx="8856">
                  <c:v>26</c:v>
                </c:pt>
                <c:pt idx="8857">
                  <c:v>36</c:v>
                </c:pt>
                <c:pt idx="8858">
                  <c:v>31</c:v>
                </c:pt>
                <c:pt idx="8859">
                  <c:v>29</c:v>
                </c:pt>
                <c:pt idx="8860">
                  <c:v>38</c:v>
                </c:pt>
                <c:pt idx="8861">
                  <c:v>37</c:v>
                </c:pt>
                <c:pt idx="8862">
                  <c:v>38</c:v>
                </c:pt>
                <c:pt idx="8863">
                  <c:v>41</c:v>
                </c:pt>
                <c:pt idx="8864">
                  <c:v>37</c:v>
                </c:pt>
                <c:pt idx="8865">
                  <c:v>40</c:v>
                </c:pt>
                <c:pt idx="8866">
                  <c:v>37</c:v>
                </c:pt>
                <c:pt idx="8867">
                  <c:v>42</c:v>
                </c:pt>
                <c:pt idx="8868">
                  <c:v>40</c:v>
                </c:pt>
                <c:pt idx="8869">
                  <c:v>43</c:v>
                </c:pt>
                <c:pt idx="8870">
                  <c:v>49</c:v>
                </c:pt>
                <c:pt idx="8871">
                  <c:v>38</c:v>
                </c:pt>
                <c:pt idx="8872">
                  <c:v>36</c:v>
                </c:pt>
                <c:pt idx="8873">
                  <c:v>41</c:v>
                </c:pt>
                <c:pt idx="8874">
                  <c:v>39</c:v>
                </c:pt>
                <c:pt idx="8875">
                  <c:v>39</c:v>
                </c:pt>
                <c:pt idx="8876">
                  <c:v>53</c:v>
                </c:pt>
                <c:pt idx="8877">
                  <c:v>37</c:v>
                </c:pt>
                <c:pt idx="8878">
                  <c:v>36</c:v>
                </c:pt>
                <c:pt idx="8879">
                  <c:v>41</c:v>
                </c:pt>
                <c:pt idx="8880">
                  <c:v>38</c:v>
                </c:pt>
                <c:pt idx="8881">
                  <c:v>43</c:v>
                </c:pt>
                <c:pt idx="8882">
                  <c:v>46</c:v>
                </c:pt>
                <c:pt idx="8883">
                  <c:v>40</c:v>
                </c:pt>
                <c:pt idx="8884">
                  <c:v>40</c:v>
                </c:pt>
                <c:pt idx="8885">
                  <c:v>39</c:v>
                </c:pt>
                <c:pt idx="8886">
                  <c:v>36</c:v>
                </c:pt>
                <c:pt idx="8887">
                  <c:v>40</c:v>
                </c:pt>
                <c:pt idx="8888">
                  <c:v>46</c:v>
                </c:pt>
                <c:pt idx="8889">
                  <c:v>41</c:v>
                </c:pt>
                <c:pt idx="8890">
                  <c:v>46</c:v>
                </c:pt>
                <c:pt idx="8891">
                  <c:v>37</c:v>
                </c:pt>
                <c:pt idx="8892">
                  <c:v>43</c:v>
                </c:pt>
                <c:pt idx="8893">
                  <c:v>45</c:v>
                </c:pt>
                <c:pt idx="8894">
                  <c:v>48</c:v>
                </c:pt>
                <c:pt idx="8895">
                  <c:v>35</c:v>
                </c:pt>
                <c:pt idx="8896">
                  <c:v>34</c:v>
                </c:pt>
                <c:pt idx="8897">
                  <c:v>34</c:v>
                </c:pt>
                <c:pt idx="8898">
                  <c:v>33</c:v>
                </c:pt>
                <c:pt idx="8899">
                  <c:v>41</c:v>
                </c:pt>
                <c:pt idx="8900">
                  <c:v>43</c:v>
                </c:pt>
                <c:pt idx="8901">
                  <c:v>36</c:v>
                </c:pt>
                <c:pt idx="8902">
                  <c:v>33</c:v>
                </c:pt>
                <c:pt idx="8903">
                  <c:v>31</c:v>
                </c:pt>
                <c:pt idx="8904">
                  <c:v>32</c:v>
                </c:pt>
                <c:pt idx="8905">
                  <c:v>44</c:v>
                </c:pt>
                <c:pt idx="8906">
                  <c:v>47</c:v>
                </c:pt>
                <c:pt idx="8907">
                  <c:v>31</c:v>
                </c:pt>
                <c:pt idx="8908">
                  <c:v>38</c:v>
                </c:pt>
                <c:pt idx="8909">
                  <c:v>33</c:v>
                </c:pt>
                <c:pt idx="8910">
                  <c:v>33</c:v>
                </c:pt>
                <c:pt idx="8911">
                  <c:v>44</c:v>
                </c:pt>
                <c:pt idx="8912">
                  <c:v>39</c:v>
                </c:pt>
                <c:pt idx="8913">
                  <c:v>35</c:v>
                </c:pt>
                <c:pt idx="8914">
                  <c:v>33</c:v>
                </c:pt>
                <c:pt idx="8915">
                  <c:v>35</c:v>
                </c:pt>
                <c:pt idx="8916">
                  <c:v>32</c:v>
                </c:pt>
                <c:pt idx="8917">
                  <c:v>42</c:v>
                </c:pt>
                <c:pt idx="8918">
                  <c:v>43</c:v>
                </c:pt>
                <c:pt idx="8919">
                  <c:v>27</c:v>
                </c:pt>
                <c:pt idx="8920">
                  <c:v>30</c:v>
                </c:pt>
                <c:pt idx="8921">
                  <c:v>32</c:v>
                </c:pt>
                <c:pt idx="8922">
                  <c:v>30</c:v>
                </c:pt>
                <c:pt idx="8923">
                  <c:v>33</c:v>
                </c:pt>
                <c:pt idx="8924">
                  <c:v>36</c:v>
                </c:pt>
                <c:pt idx="8925">
                  <c:v>27</c:v>
                </c:pt>
                <c:pt idx="8926">
                  <c:v>36</c:v>
                </c:pt>
                <c:pt idx="8927">
                  <c:v>35</c:v>
                </c:pt>
                <c:pt idx="8928">
                  <c:v>29</c:v>
                </c:pt>
                <c:pt idx="8929">
                  <c:v>34</c:v>
                </c:pt>
                <c:pt idx="8930">
                  <c:v>35</c:v>
                </c:pt>
                <c:pt idx="8931">
                  <c:v>30</c:v>
                </c:pt>
                <c:pt idx="8932">
                  <c:v>36</c:v>
                </c:pt>
                <c:pt idx="8933">
                  <c:v>44</c:v>
                </c:pt>
                <c:pt idx="8934">
                  <c:v>37</c:v>
                </c:pt>
                <c:pt idx="8935">
                  <c:v>41</c:v>
                </c:pt>
                <c:pt idx="8936">
                  <c:v>44</c:v>
                </c:pt>
                <c:pt idx="8937">
                  <c:v>41</c:v>
                </c:pt>
                <c:pt idx="8938">
                  <c:v>43</c:v>
                </c:pt>
                <c:pt idx="8939">
                  <c:v>44</c:v>
                </c:pt>
                <c:pt idx="8940">
                  <c:v>37</c:v>
                </c:pt>
                <c:pt idx="8941">
                  <c:v>46</c:v>
                </c:pt>
                <c:pt idx="8942">
                  <c:v>56</c:v>
                </c:pt>
                <c:pt idx="8943">
                  <c:v>43</c:v>
                </c:pt>
                <c:pt idx="8944">
                  <c:v>46</c:v>
                </c:pt>
                <c:pt idx="8945">
                  <c:v>46</c:v>
                </c:pt>
                <c:pt idx="8946">
                  <c:v>43</c:v>
                </c:pt>
                <c:pt idx="8947">
                  <c:v>45</c:v>
                </c:pt>
                <c:pt idx="8948">
                  <c:v>56</c:v>
                </c:pt>
                <c:pt idx="8949">
                  <c:v>37</c:v>
                </c:pt>
                <c:pt idx="8950">
                  <c:v>47</c:v>
                </c:pt>
                <c:pt idx="8951">
                  <c:v>41</c:v>
                </c:pt>
                <c:pt idx="8952">
                  <c:v>37</c:v>
                </c:pt>
                <c:pt idx="8953">
                  <c:v>44</c:v>
                </c:pt>
                <c:pt idx="8954">
                  <c:v>50</c:v>
                </c:pt>
                <c:pt idx="8955">
                  <c:v>41</c:v>
                </c:pt>
                <c:pt idx="8956">
                  <c:v>45</c:v>
                </c:pt>
                <c:pt idx="8957">
                  <c:v>39</c:v>
                </c:pt>
                <c:pt idx="8958">
                  <c:v>39</c:v>
                </c:pt>
                <c:pt idx="8959">
                  <c:v>40</c:v>
                </c:pt>
                <c:pt idx="8960">
                  <c:v>49</c:v>
                </c:pt>
                <c:pt idx="8961">
                  <c:v>40</c:v>
                </c:pt>
                <c:pt idx="8962">
                  <c:v>44</c:v>
                </c:pt>
                <c:pt idx="8963">
                  <c:v>46</c:v>
                </c:pt>
                <c:pt idx="8964">
                  <c:v>46</c:v>
                </c:pt>
                <c:pt idx="8965">
                  <c:v>48</c:v>
                </c:pt>
                <c:pt idx="8966">
                  <c:v>50</c:v>
                </c:pt>
                <c:pt idx="8967">
                  <c:v>37</c:v>
                </c:pt>
                <c:pt idx="8968">
                  <c:v>39</c:v>
                </c:pt>
                <c:pt idx="8969">
                  <c:v>39</c:v>
                </c:pt>
                <c:pt idx="8970">
                  <c:v>37</c:v>
                </c:pt>
                <c:pt idx="8971">
                  <c:v>40</c:v>
                </c:pt>
                <c:pt idx="8972">
                  <c:v>48</c:v>
                </c:pt>
                <c:pt idx="8973">
                  <c:v>35</c:v>
                </c:pt>
                <c:pt idx="8974">
                  <c:v>38</c:v>
                </c:pt>
                <c:pt idx="8975">
                  <c:v>34</c:v>
                </c:pt>
                <c:pt idx="8976">
                  <c:v>35</c:v>
                </c:pt>
                <c:pt idx="8977">
                  <c:v>41</c:v>
                </c:pt>
                <c:pt idx="8978">
                  <c:v>57</c:v>
                </c:pt>
                <c:pt idx="8979">
                  <c:v>47</c:v>
                </c:pt>
                <c:pt idx="8980">
                  <c:v>44</c:v>
                </c:pt>
                <c:pt idx="8981">
                  <c:v>46</c:v>
                </c:pt>
                <c:pt idx="8982">
                  <c:v>40</c:v>
                </c:pt>
                <c:pt idx="8983">
                  <c:v>54</c:v>
                </c:pt>
                <c:pt idx="8984">
                  <c:v>56</c:v>
                </c:pt>
                <c:pt idx="8985">
                  <c:v>44</c:v>
                </c:pt>
                <c:pt idx="8986">
                  <c:v>47</c:v>
                </c:pt>
                <c:pt idx="8987">
                  <c:v>44</c:v>
                </c:pt>
                <c:pt idx="8988">
                  <c:v>45</c:v>
                </c:pt>
                <c:pt idx="8989">
                  <c:v>55</c:v>
                </c:pt>
                <c:pt idx="8990">
                  <c:v>56</c:v>
                </c:pt>
                <c:pt idx="8991">
                  <c:v>24</c:v>
                </c:pt>
                <c:pt idx="8992">
                  <c:v>27</c:v>
                </c:pt>
                <c:pt idx="8993">
                  <c:v>32</c:v>
                </c:pt>
                <c:pt idx="8994">
                  <c:v>28</c:v>
                </c:pt>
                <c:pt idx="8995">
                  <c:v>35</c:v>
                </c:pt>
                <c:pt idx="8996">
                  <c:v>28</c:v>
                </c:pt>
                <c:pt idx="8997">
                  <c:v>23</c:v>
                </c:pt>
                <c:pt idx="8998">
                  <c:v>27</c:v>
                </c:pt>
                <c:pt idx="8999">
                  <c:v>28</c:v>
                </c:pt>
                <c:pt idx="9000">
                  <c:v>30</c:v>
                </c:pt>
                <c:pt idx="9001">
                  <c:v>34</c:v>
                </c:pt>
                <c:pt idx="9002">
                  <c:v>28</c:v>
                </c:pt>
                <c:pt idx="9003">
                  <c:v>30</c:v>
                </c:pt>
                <c:pt idx="9004">
                  <c:v>37</c:v>
                </c:pt>
                <c:pt idx="9005">
                  <c:v>39</c:v>
                </c:pt>
                <c:pt idx="9006">
                  <c:v>38</c:v>
                </c:pt>
                <c:pt idx="9007">
                  <c:v>41</c:v>
                </c:pt>
                <c:pt idx="9008">
                  <c:v>40</c:v>
                </c:pt>
                <c:pt idx="9009">
                  <c:v>37</c:v>
                </c:pt>
                <c:pt idx="9010">
                  <c:v>40</c:v>
                </c:pt>
                <c:pt idx="9011">
                  <c:v>36</c:v>
                </c:pt>
                <c:pt idx="9012">
                  <c:v>40</c:v>
                </c:pt>
                <c:pt idx="9013">
                  <c:v>38</c:v>
                </c:pt>
                <c:pt idx="9014">
                  <c:v>56</c:v>
                </c:pt>
                <c:pt idx="9015">
                  <c:v>37</c:v>
                </c:pt>
                <c:pt idx="9016">
                  <c:v>36</c:v>
                </c:pt>
                <c:pt idx="9017">
                  <c:v>40</c:v>
                </c:pt>
                <c:pt idx="9018">
                  <c:v>34</c:v>
                </c:pt>
                <c:pt idx="9019">
                  <c:v>39</c:v>
                </c:pt>
                <c:pt idx="9020">
                  <c:v>53</c:v>
                </c:pt>
                <c:pt idx="9021">
                  <c:v>35</c:v>
                </c:pt>
                <c:pt idx="9022">
                  <c:v>41</c:v>
                </c:pt>
                <c:pt idx="9023">
                  <c:v>39</c:v>
                </c:pt>
                <c:pt idx="9024">
                  <c:v>33</c:v>
                </c:pt>
                <c:pt idx="9025">
                  <c:v>42</c:v>
                </c:pt>
                <c:pt idx="9026">
                  <c:v>53</c:v>
                </c:pt>
                <c:pt idx="9027">
                  <c:v>37</c:v>
                </c:pt>
                <c:pt idx="9028">
                  <c:v>37</c:v>
                </c:pt>
                <c:pt idx="9029">
                  <c:v>41</c:v>
                </c:pt>
                <c:pt idx="9030">
                  <c:v>39</c:v>
                </c:pt>
                <c:pt idx="9031">
                  <c:v>39</c:v>
                </c:pt>
                <c:pt idx="9032">
                  <c:v>51</c:v>
                </c:pt>
                <c:pt idx="9033">
                  <c:v>39</c:v>
                </c:pt>
                <c:pt idx="9034">
                  <c:v>44</c:v>
                </c:pt>
                <c:pt idx="9035">
                  <c:v>42</c:v>
                </c:pt>
                <c:pt idx="9036">
                  <c:v>42</c:v>
                </c:pt>
                <c:pt idx="9037">
                  <c:v>51</c:v>
                </c:pt>
                <c:pt idx="9038">
                  <c:v>50</c:v>
                </c:pt>
                <c:pt idx="9039">
                  <c:v>31</c:v>
                </c:pt>
                <c:pt idx="9040">
                  <c:v>38</c:v>
                </c:pt>
                <c:pt idx="9041">
                  <c:v>32</c:v>
                </c:pt>
                <c:pt idx="9042">
                  <c:v>35</c:v>
                </c:pt>
                <c:pt idx="9043">
                  <c:v>36</c:v>
                </c:pt>
                <c:pt idx="9044">
                  <c:v>46</c:v>
                </c:pt>
                <c:pt idx="9045">
                  <c:v>34</c:v>
                </c:pt>
                <c:pt idx="9046">
                  <c:v>34</c:v>
                </c:pt>
                <c:pt idx="9047">
                  <c:v>32</c:v>
                </c:pt>
                <c:pt idx="9048">
                  <c:v>32</c:v>
                </c:pt>
                <c:pt idx="9049">
                  <c:v>41</c:v>
                </c:pt>
                <c:pt idx="9050">
                  <c:v>46</c:v>
                </c:pt>
                <c:pt idx="9051">
                  <c:v>36</c:v>
                </c:pt>
                <c:pt idx="9052">
                  <c:v>40</c:v>
                </c:pt>
                <c:pt idx="9053">
                  <c:v>39</c:v>
                </c:pt>
                <c:pt idx="9054">
                  <c:v>37</c:v>
                </c:pt>
                <c:pt idx="9055">
                  <c:v>47</c:v>
                </c:pt>
                <c:pt idx="9056">
                  <c:v>46</c:v>
                </c:pt>
                <c:pt idx="9057">
                  <c:v>42</c:v>
                </c:pt>
                <c:pt idx="9058">
                  <c:v>39</c:v>
                </c:pt>
                <c:pt idx="9059">
                  <c:v>36</c:v>
                </c:pt>
                <c:pt idx="9060">
                  <c:v>40</c:v>
                </c:pt>
                <c:pt idx="9061">
                  <c:v>44</c:v>
                </c:pt>
                <c:pt idx="9062">
                  <c:v>47</c:v>
                </c:pt>
                <c:pt idx="9063">
                  <c:v>26</c:v>
                </c:pt>
                <c:pt idx="9064">
                  <c:v>30</c:v>
                </c:pt>
                <c:pt idx="9065">
                  <c:v>24</c:v>
                </c:pt>
                <c:pt idx="9066">
                  <c:v>25</c:v>
                </c:pt>
                <c:pt idx="9067">
                  <c:v>35</c:v>
                </c:pt>
                <c:pt idx="9068">
                  <c:v>30</c:v>
                </c:pt>
                <c:pt idx="9069">
                  <c:v>31</c:v>
                </c:pt>
                <c:pt idx="9070">
                  <c:v>27</c:v>
                </c:pt>
                <c:pt idx="9071">
                  <c:v>21</c:v>
                </c:pt>
                <c:pt idx="9072">
                  <c:v>19</c:v>
                </c:pt>
                <c:pt idx="9073">
                  <c:v>26</c:v>
                </c:pt>
                <c:pt idx="9074">
                  <c:v>20</c:v>
                </c:pt>
                <c:pt idx="9075">
                  <c:v>20</c:v>
                </c:pt>
                <c:pt idx="9076">
                  <c:v>20</c:v>
                </c:pt>
                <c:pt idx="9077">
                  <c:v>11</c:v>
                </c:pt>
                <c:pt idx="9078">
                  <c:v>15</c:v>
                </c:pt>
                <c:pt idx="9079">
                  <c:v>25</c:v>
                </c:pt>
                <c:pt idx="9080">
                  <c:v>17</c:v>
                </c:pt>
                <c:pt idx="9081">
                  <c:v>19</c:v>
                </c:pt>
                <c:pt idx="9082">
                  <c:v>20</c:v>
                </c:pt>
                <c:pt idx="9083">
                  <c:v>11</c:v>
                </c:pt>
                <c:pt idx="9084">
                  <c:v>16</c:v>
                </c:pt>
                <c:pt idx="9085">
                  <c:v>30</c:v>
                </c:pt>
                <c:pt idx="9086">
                  <c:v>22</c:v>
                </c:pt>
                <c:pt idx="9087">
                  <c:v>27</c:v>
                </c:pt>
                <c:pt idx="9088">
                  <c:v>28</c:v>
                </c:pt>
                <c:pt idx="9089">
                  <c:v>26</c:v>
                </c:pt>
                <c:pt idx="9090">
                  <c:v>24</c:v>
                </c:pt>
                <c:pt idx="9091">
                  <c:v>34</c:v>
                </c:pt>
                <c:pt idx="9092">
                  <c:v>35</c:v>
                </c:pt>
                <c:pt idx="9093">
                  <c:v>31</c:v>
                </c:pt>
                <c:pt idx="9094">
                  <c:v>29</c:v>
                </c:pt>
                <c:pt idx="9095">
                  <c:v>33</c:v>
                </c:pt>
                <c:pt idx="9096">
                  <c:v>34</c:v>
                </c:pt>
                <c:pt idx="9097">
                  <c:v>47</c:v>
                </c:pt>
                <c:pt idx="9098">
                  <c:v>51</c:v>
                </c:pt>
                <c:pt idx="9099">
                  <c:v>47</c:v>
                </c:pt>
                <c:pt idx="9100">
                  <c:v>42</c:v>
                </c:pt>
                <c:pt idx="9101">
                  <c:v>37</c:v>
                </c:pt>
                <c:pt idx="9102">
                  <c:v>33</c:v>
                </c:pt>
                <c:pt idx="9103">
                  <c:v>46</c:v>
                </c:pt>
                <c:pt idx="9104">
                  <c:v>49</c:v>
                </c:pt>
                <c:pt idx="9105">
                  <c:v>41</c:v>
                </c:pt>
                <c:pt idx="9106">
                  <c:v>44</c:v>
                </c:pt>
                <c:pt idx="9107">
                  <c:v>37</c:v>
                </c:pt>
                <c:pt idx="9108">
                  <c:v>32</c:v>
                </c:pt>
                <c:pt idx="9109">
                  <c:v>35</c:v>
                </c:pt>
                <c:pt idx="9110">
                  <c:v>42</c:v>
                </c:pt>
                <c:pt idx="9111">
                  <c:v>40</c:v>
                </c:pt>
                <c:pt idx="9112">
                  <c:v>33</c:v>
                </c:pt>
                <c:pt idx="9113">
                  <c:v>15</c:v>
                </c:pt>
                <c:pt idx="9114">
                  <c:v>16</c:v>
                </c:pt>
                <c:pt idx="9115">
                  <c:v>22</c:v>
                </c:pt>
                <c:pt idx="9116">
                  <c:v>26</c:v>
                </c:pt>
                <c:pt idx="9117">
                  <c:v>24</c:v>
                </c:pt>
                <c:pt idx="9118">
                  <c:v>17</c:v>
                </c:pt>
                <c:pt idx="9119">
                  <c:v>19</c:v>
                </c:pt>
                <c:pt idx="9120">
                  <c:v>20</c:v>
                </c:pt>
                <c:pt idx="9121">
                  <c:v>25</c:v>
                </c:pt>
                <c:pt idx="9122">
                  <c:v>27</c:v>
                </c:pt>
                <c:pt idx="9123">
                  <c:v>22</c:v>
                </c:pt>
                <c:pt idx="9124">
                  <c:v>15</c:v>
                </c:pt>
                <c:pt idx="9125">
                  <c:v>22</c:v>
                </c:pt>
                <c:pt idx="9126">
                  <c:v>43</c:v>
                </c:pt>
                <c:pt idx="9127">
                  <c:v>59</c:v>
                </c:pt>
                <c:pt idx="9128">
                  <c:v>51</c:v>
                </c:pt>
                <c:pt idx="9129">
                  <c:v>48</c:v>
                </c:pt>
                <c:pt idx="9130">
                  <c:v>44</c:v>
                </c:pt>
                <c:pt idx="9131">
                  <c:v>43</c:v>
                </c:pt>
                <c:pt idx="9132">
                  <c:v>41</c:v>
                </c:pt>
                <c:pt idx="9133">
                  <c:v>54</c:v>
                </c:pt>
                <c:pt idx="9134">
                  <c:v>53</c:v>
                </c:pt>
                <c:pt idx="9135">
                  <c:v>17</c:v>
                </c:pt>
                <c:pt idx="9136">
                  <c:v>18</c:v>
                </c:pt>
                <c:pt idx="9137">
                  <c:v>11</c:v>
                </c:pt>
                <c:pt idx="9138">
                  <c:v>13</c:v>
                </c:pt>
                <c:pt idx="9139">
                  <c:v>26</c:v>
                </c:pt>
                <c:pt idx="9140">
                  <c:v>18</c:v>
                </c:pt>
                <c:pt idx="9141">
                  <c:v>17</c:v>
                </c:pt>
                <c:pt idx="9142">
                  <c:v>17</c:v>
                </c:pt>
                <c:pt idx="9143">
                  <c:v>11</c:v>
                </c:pt>
                <c:pt idx="9144">
                  <c:v>15</c:v>
                </c:pt>
                <c:pt idx="9145">
                  <c:v>23</c:v>
                </c:pt>
                <c:pt idx="9146">
                  <c:v>16</c:v>
                </c:pt>
                <c:pt idx="9147">
                  <c:v>15</c:v>
                </c:pt>
                <c:pt idx="9148">
                  <c:v>14</c:v>
                </c:pt>
                <c:pt idx="9149">
                  <c:v>8</c:v>
                </c:pt>
                <c:pt idx="9150">
                  <c:v>15</c:v>
                </c:pt>
                <c:pt idx="9151">
                  <c:v>24</c:v>
                </c:pt>
                <c:pt idx="9152">
                  <c:v>20</c:v>
                </c:pt>
                <c:pt idx="9153">
                  <c:v>19</c:v>
                </c:pt>
                <c:pt idx="9154">
                  <c:v>20</c:v>
                </c:pt>
                <c:pt idx="9155">
                  <c:v>11</c:v>
                </c:pt>
                <c:pt idx="9156">
                  <c:v>13</c:v>
                </c:pt>
                <c:pt idx="9157">
                  <c:v>31</c:v>
                </c:pt>
                <c:pt idx="9158">
                  <c:v>24</c:v>
                </c:pt>
                <c:pt idx="9159">
                  <c:v>26</c:v>
                </c:pt>
                <c:pt idx="9160">
                  <c:v>28</c:v>
                </c:pt>
                <c:pt idx="9161">
                  <c:v>27</c:v>
                </c:pt>
                <c:pt idx="9162">
                  <c:v>24</c:v>
                </c:pt>
                <c:pt idx="9163">
                  <c:v>32</c:v>
                </c:pt>
                <c:pt idx="9164">
                  <c:v>33</c:v>
                </c:pt>
                <c:pt idx="9165">
                  <c:v>28</c:v>
                </c:pt>
                <c:pt idx="9166">
                  <c:v>25</c:v>
                </c:pt>
                <c:pt idx="9167">
                  <c:v>28</c:v>
                </c:pt>
                <c:pt idx="9168">
                  <c:v>29</c:v>
                </c:pt>
                <c:pt idx="9169">
                  <c:v>37</c:v>
                </c:pt>
                <c:pt idx="9170">
                  <c:v>48</c:v>
                </c:pt>
                <c:pt idx="9171">
                  <c:v>39</c:v>
                </c:pt>
                <c:pt idx="9172">
                  <c:v>36</c:v>
                </c:pt>
                <c:pt idx="9173">
                  <c:v>32</c:v>
                </c:pt>
                <c:pt idx="9174">
                  <c:v>35</c:v>
                </c:pt>
                <c:pt idx="9175">
                  <c:v>40</c:v>
                </c:pt>
                <c:pt idx="9176">
                  <c:v>50</c:v>
                </c:pt>
                <c:pt idx="9177">
                  <c:v>43</c:v>
                </c:pt>
                <c:pt idx="9178">
                  <c:v>42</c:v>
                </c:pt>
                <c:pt idx="9179">
                  <c:v>40</c:v>
                </c:pt>
                <c:pt idx="9180">
                  <c:v>29</c:v>
                </c:pt>
                <c:pt idx="9181">
                  <c:v>40</c:v>
                </c:pt>
                <c:pt idx="9182">
                  <c:v>40</c:v>
                </c:pt>
                <c:pt idx="9183">
                  <c:v>35</c:v>
                </c:pt>
                <c:pt idx="9184">
                  <c:v>26</c:v>
                </c:pt>
                <c:pt idx="9185">
                  <c:v>11</c:v>
                </c:pt>
                <c:pt idx="9186">
                  <c:v>12</c:v>
                </c:pt>
                <c:pt idx="9187">
                  <c:v>18</c:v>
                </c:pt>
                <c:pt idx="9188">
                  <c:v>22</c:v>
                </c:pt>
                <c:pt idx="9189">
                  <c:v>21</c:v>
                </c:pt>
                <c:pt idx="9190">
                  <c:v>14</c:v>
                </c:pt>
                <c:pt idx="9191">
                  <c:v>16</c:v>
                </c:pt>
                <c:pt idx="9192">
                  <c:v>15</c:v>
                </c:pt>
                <c:pt idx="9193">
                  <c:v>21</c:v>
                </c:pt>
                <c:pt idx="9194">
                  <c:v>20</c:v>
                </c:pt>
                <c:pt idx="9195">
                  <c:v>18</c:v>
                </c:pt>
                <c:pt idx="9196">
                  <c:v>11</c:v>
                </c:pt>
                <c:pt idx="9197">
                  <c:v>19</c:v>
                </c:pt>
                <c:pt idx="9198">
                  <c:v>41</c:v>
                </c:pt>
                <c:pt idx="9199">
                  <c:v>56</c:v>
                </c:pt>
                <c:pt idx="9200">
                  <c:v>53</c:v>
                </c:pt>
                <c:pt idx="9201">
                  <c:v>55</c:v>
                </c:pt>
                <c:pt idx="9202">
                  <c:v>46</c:v>
                </c:pt>
                <c:pt idx="9203">
                  <c:v>43</c:v>
                </c:pt>
                <c:pt idx="9204">
                  <c:v>40</c:v>
                </c:pt>
                <c:pt idx="9205">
                  <c:v>50</c:v>
                </c:pt>
                <c:pt idx="9206">
                  <c:v>55</c:v>
                </c:pt>
                <c:pt idx="9207">
                  <c:v>17</c:v>
                </c:pt>
                <c:pt idx="9208">
                  <c:v>18</c:v>
                </c:pt>
                <c:pt idx="9209">
                  <c:v>10</c:v>
                </c:pt>
                <c:pt idx="9210">
                  <c:v>13</c:v>
                </c:pt>
                <c:pt idx="9211">
                  <c:v>23</c:v>
                </c:pt>
                <c:pt idx="9212">
                  <c:v>18</c:v>
                </c:pt>
                <c:pt idx="9213">
                  <c:v>18</c:v>
                </c:pt>
                <c:pt idx="9214">
                  <c:v>17</c:v>
                </c:pt>
                <c:pt idx="9215">
                  <c:v>12</c:v>
                </c:pt>
                <c:pt idx="9216">
                  <c:v>15</c:v>
                </c:pt>
                <c:pt idx="9217">
                  <c:v>24</c:v>
                </c:pt>
                <c:pt idx="9218">
                  <c:v>14</c:v>
                </c:pt>
                <c:pt idx="9219">
                  <c:v>14</c:v>
                </c:pt>
                <c:pt idx="9220">
                  <c:v>15</c:v>
                </c:pt>
                <c:pt idx="9221">
                  <c:v>7</c:v>
                </c:pt>
                <c:pt idx="9222">
                  <c:v>16</c:v>
                </c:pt>
                <c:pt idx="9223">
                  <c:v>26</c:v>
                </c:pt>
                <c:pt idx="9224">
                  <c:v>18</c:v>
                </c:pt>
                <c:pt idx="9225">
                  <c:v>20</c:v>
                </c:pt>
                <c:pt idx="9226">
                  <c:v>18</c:v>
                </c:pt>
                <c:pt idx="9227">
                  <c:v>10</c:v>
                </c:pt>
                <c:pt idx="9228">
                  <c:v>15</c:v>
                </c:pt>
                <c:pt idx="9229">
                  <c:v>27</c:v>
                </c:pt>
                <c:pt idx="9230">
                  <c:v>22</c:v>
                </c:pt>
                <c:pt idx="9231">
                  <c:v>28</c:v>
                </c:pt>
                <c:pt idx="9232">
                  <c:v>29</c:v>
                </c:pt>
                <c:pt idx="9233">
                  <c:v>27</c:v>
                </c:pt>
                <c:pt idx="9234">
                  <c:v>26</c:v>
                </c:pt>
                <c:pt idx="9235">
                  <c:v>33</c:v>
                </c:pt>
                <c:pt idx="9236">
                  <c:v>33</c:v>
                </c:pt>
                <c:pt idx="9237">
                  <c:v>32</c:v>
                </c:pt>
                <c:pt idx="9238">
                  <c:v>25</c:v>
                </c:pt>
                <c:pt idx="9239">
                  <c:v>27</c:v>
                </c:pt>
                <c:pt idx="9240">
                  <c:v>29</c:v>
                </c:pt>
                <c:pt idx="9241">
                  <c:v>41</c:v>
                </c:pt>
                <c:pt idx="9242">
                  <c:v>40</c:v>
                </c:pt>
                <c:pt idx="9243">
                  <c:v>43</c:v>
                </c:pt>
                <c:pt idx="9244">
                  <c:v>35</c:v>
                </c:pt>
                <c:pt idx="9245">
                  <c:v>33</c:v>
                </c:pt>
                <c:pt idx="9246">
                  <c:v>36</c:v>
                </c:pt>
                <c:pt idx="9247">
                  <c:v>43</c:v>
                </c:pt>
                <c:pt idx="9248">
                  <c:v>45</c:v>
                </c:pt>
                <c:pt idx="9249">
                  <c:v>41</c:v>
                </c:pt>
                <c:pt idx="9250">
                  <c:v>37</c:v>
                </c:pt>
                <c:pt idx="9251">
                  <c:v>38</c:v>
                </c:pt>
                <c:pt idx="9252">
                  <c:v>32</c:v>
                </c:pt>
                <c:pt idx="9253">
                  <c:v>40</c:v>
                </c:pt>
                <c:pt idx="9254">
                  <c:v>40</c:v>
                </c:pt>
                <c:pt idx="9255">
                  <c:v>35</c:v>
                </c:pt>
                <c:pt idx="9256">
                  <c:v>28</c:v>
                </c:pt>
                <c:pt idx="9257">
                  <c:v>12</c:v>
                </c:pt>
                <c:pt idx="9258">
                  <c:v>12</c:v>
                </c:pt>
                <c:pt idx="9259">
                  <c:v>20</c:v>
                </c:pt>
                <c:pt idx="9260">
                  <c:v>23</c:v>
                </c:pt>
                <c:pt idx="9261">
                  <c:v>20</c:v>
                </c:pt>
                <c:pt idx="9262">
                  <c:v>14</c:v>
                </c:pt>
                <c:pt idx="9263">
                  <c:v>14</c:v>
                </c:pt>
                <c:pt idx="9264">
                  <c:v>15</c:v>
                </c:pt>
                <c:pt idx="9265">
                  <c:v>22</c:v>
                </c:pt>
                <c:pt idx="9266">
                  <c:v>22</c:v>
                </c:pt>
                <c:pt idx="9267">
                  <c:v>16</c:v>
                </c:pt>
                <c:pt idx="9268">
                  <c:v>11</c:v>
                </c:pt>
                <c:pt idx="9269">
                  <c:v>19</c:v>
                </c:pt>
                <c:pt idx="9270">
                  <c:v>37</c:v>
                </c:pt>
                <c:pt idx="9271">
                  <c:v>60</c:v>
                </c:pt>
                <c:pt idx="9272">
                  <c:v>60</c:v>
                </c:pt>
                <c:pt idx="9273">
                  <c:v>55</c:v>
                </c:pt>
                <c:pt idx="9274">
                  <c:v>47</c:v>
                </c:pt>
                <c:pt idx="9275">
                  <c:v>44</c:v>
                </c:pt>
                <c:pt idx="9276">
                  <c:v>45</c:v>
                </c:pt>
                <c:pt idx="9277">
                  <c:v>55</c:v>
                </c:pt>
                <c:pt idx="9278">
                  <c:v>51</c:v>
                </c:pt>
                <c:pt idx="9279">
                  <c:v>17</c:v>
                </c:pt>
                <c:pt idx="9280">
                  <c:v>16</c:v>
                </c:pt>
                <c:pt idx="9281">
                  <c:v>12</c:v>
                </c:pt>
                <c:pt idx="9282">
                  <c:v>16</c:v>
                </c:pt>
                <c:pt idx="9283">
                  <c:v>28</c:v>
                </c:pt>
                <c:pt idx="9284">
                  <c:v>17</c:v>
                </c:pt>
                <c:pt idx="9285">
                  <c:v>18</c:v>
                </c:pt>
                <c:pt idx="9286">
                  <c:v>17</c:v>
                </c:pt>
                <c:pt idx="9287">
                  <c:v>11</c:v>
                </c:pt>
                <c:pt idx="9288">
                  <c:v>24</c:v>
                </c:pt>
                <c:pt idx="9289">
                  <c:v>39</c:v>
                </c:pt>
                <c:pt idx="9290">
                  <c:v>32</c:v>
                </c:pt>
                <c:pt idx="9291">
                  <c:v>26</c:v>
                </c:pt>
                <c:pt idx="9292">
                  <c:v>32</c:v>
                </c:pt>
                <c:pt idx="9293">
                  <c:v>23</c:v>
                </c:pt>
                <c:pt idx="9294">
                  <c:v>27</c:v>
                </c:pt>
                <c:pt idx="9295">
                  <c:v>39</c:v>
                </c:pt>
                <c:pt idx="9296">
                  <c:v>29</c:v>
                </c:pt>
                <c:pt idx="9297">
                  <c:v>28</c:v>
                </c:pt>
                <c:pt idx="9298">
                  <c:v>30</c:v>
                </c:pt>
                <c:pt idx="9299">
                  <c:v>20</c:v>
                </c:pt>
                <c:pt idx="9300">
                  <c:v>26</c:v>
                </c:pt>
                <c:pt idx="9301">
                  <c:v>37</c:v>
                </c:pt>
                <c:pt idx="9302">
                  <c:v>26</c:v>
                </c:pt>
                <c:pt idx="9303">
                  <c:v>40</c:v>
                </c:pt>
                <c:pt idx="9304">
                  <c:v>35</c:v>
                </c:pt>
                <c:pt idx="9305">
                  <c:v>32</c:v>
                </c:pt>
                <c:pt idx="9306">
                  <c:v>32</c:v>
                </c:pt>
                <c:pt idx="9307">
                  <c:v>37</c:v>
                </c:pt>
                <c:pt idx="9308">
                  <c:v>41</c:v>
                </c:pt>
                <c:pt idx="9309">
                  <c:v>40</c:v>
                </c:pt>
                <c:pt idx="9310">
                  <c:v>38</c:v>
                </c:pt>
                <c:pt idx="9311">
                  <c:v>35</c:v>
                </c:pt>
                <c:pt idx="9312">
                  <c:v>35</c:v>
                </c:pt>
                <c:pt idx="9313">
                  <c:v>36</c:v>
                </c:pt>
                <c:pt idx="9314">
                  <c:v>39</c:v>
                </c:pt>
                <c:pt idx="9315">
                  <c:v>42</c:v>
                </c:pt>
                <c:pt idx="9316">
                  <c:v>38</c:v>
                </c:pt>
                <c:pt idx="9317">
                  <c:v>29</c:v>
                </c:pt>
                <c:pt idx="9318">
                  <c:v>34</c:v>
                </c:pt>
                <c:pt idx="9319">
                  <c:v>43</c:v>
                </c:pt>
                <c:pt idx="9320">
                  <c:v>40</c:v>
                </c:pt>
                <c:pt idx="9321">
                  <c:v>40</c:v>
                </c:pt>
                <c:pt idx="9322">
                  <c:v>34</c:v>
                </c:pt>
                <c:pt idx="9323">
                  <c:v>36</c:v>
                </c:pt>
                <c:pt idx="9324">
                  <c:v>32</c:v>
                </c:pt>
                <c:pt idx="9325">
                  <c:v>43</c:v>
                </c:pt>
                <c:pt idx="9326">
                  <c:v>44</c:v>
                </c:pt>
                <c:pt idx="9327">
                  <c:v>43</c:v>
                </c:pt>
                <c:pt idx="9328">
                  <c:v>40</c:v>
                </c:pt>
                <c:pt idx="9329">
                  <c:v>33</c:v>
                </c:pt>
                <c:pt idx="9330">
                  <c:v>30</c:v>
                </c:pt>
                <c:pt idx="9331">
                  <c:v>41</c:v>
                </c:pt>
                <c:pt idx="9332">
                  <c:v>45</c:v>
                </c:pt>
                <c:pt idx="9333">
                  <c:v>46</c:v>
                </c:pt>
                <c:pt idx="9334">
                  <c:v>39</c:v>
                </c:pt>
                <c:pt idx="9335">
                  <c:v>36</c:v>
                </c:pt>
                <c:pt idx="9336">
                  <c:v>43</c:v>
                </c:pt>
                <c:pt idx="9337">
                  <c:v>50</c:v>
                </c:pt>
                <c:pt idx="9338">
                  <c:v>46</c:v>
                </c:pt>
                <c:pt idx="9339">
                  <c:v>51</c:v>
                </c:pt>
                <c:pt idx="9340">
                  <c:v>37</c:v>
                </c:pt>
                <c:pt idx="9341">
                  <c:v>36</c:v>
                </c:pt>
                <c:pt idx="9342">
                  <c:v>39</c:v>
                </c:pt>
                <c:pt idx="9343">
                  <c:v>44</c:v>
                </c:pt>
                <c:pt idx="9344">
                  <c:v>52</c:v>
                </c:pt>
                <c:pt idx="9345">
                  <c:v>45</c:v>
                </c:pt>
                <c:pt idx="9346">
                  <c:v>37</c:v>
                </c:pt>
                <c:pt idx="9347">
                  <c:v>43</c:v>
                </c:pt>
                <c:pt idx="9348">
                  <c:v>38</c:v>
                </c:pt>
                <c:pt idx="9349">
                  <c:v>42</c:v>
                </c:pt>
                <c:pt idx="9350">
                  <c:v>52</c:v>
                </c:pt>
                <c:pt idx="9351">
                  <c:v>23</c:v>
                </c:pt>
                <c:pt idx="9352">
                  <c:v>28</c:v>
                </c:pt>
                <c:pt idx="9353">
                  <c:v>19</c:v>
                </c:pt>
                <c:pt idx="9354">
                  <c:v>24</c:v>
                </c:pt>
                <c:pt idx="9355">
                  <c:v>34</c:v>
                </c:pt>
                <c:pt idx="9356">
                  <c:v>26</c:v>
                </c:pt>
                <c:pt idx="9357">
                  <c:v>24</c:v>
                </c:pt>
                <c:pt idx="9358">
                  <c:v>24</c:v>
                </c:pt>
                <c:pt idx="9359">
                  <c:v>18</c:v>
                </c:pt>
                <c:pt idx="9360">
                  <c:v>20</c:v>
                </c:pt>
                <c:pt idx="9361">
                  <c:v>34</c:v>
                </c:pt>
                <c:pt idx="9362">
                  <c:v>27</c:v>
                </c:pt>
                <c:pt idx="9363">
                  <c:v>26</c:v>
                </c:pt>
                <c:pt idx="9364">
                  <c:v>27</c:v>
                </c:pt>
                <c:pt idx="9365">
                  <c:v>17</c:v>
                </c:pt>
                <c:pt idx="9366">
                  <c:v>20</c:v>
                </c:pt>
                <c:pt idx="9367">
                  <c:v>33</c:v>
                </c:pt>
                <c:pt idx="9368">
                  <c:v>25</c:v>
                </c:pt>
                <c:pt idx="9369">
                  <c:v>28</c:v>
                </c:pt>
                <c:pt idx="9370">
                  <c:v>23</c:v>
                </c:pt>
                <c:pt idx="9371">
                  <c:v>16</c:v>
                </c:pt>
                <c:pt idx="9372">
                  <c:v>21</c:v>
                </c:pt>
                <c:pt idx="9373">
                  <c:v>33</c:v>
                </c:pt>
                <c:pt idx="9374">
                  <c:v>26</c:v>
                </c:pt>
                <c:pt idx="9375">
                  <c:v>39</c:v>
                </c:pt>
                <c:pt idx="9376">
                  <c:v>32</c:v>
                </c:pt>
                <c:pt idx="9377">
                  <c:v>32</c:v>
                </c:pt>
                <c:pt idx="9378">
                  <c:v>27</c:v>
                </c:pt>
                <c:pt idx="9379">
                  <c:v>40</c:v>
                </c:pt>
                <c:pt idx="9380">
                  <c:v>36</c:v>
                </c:pt>
                <c:pt idx="9381">
                  <c:v>36</c:v>
                </c:pt>
                <c:pt idx="9382">
                  <c:v>35</c:v>
                </c:pt>
                <c:pt idx="9383">
                  <c:v>32</c:v>
                </c:pt>
                <c:pt idx="9384">
                  <c:v>26</c:v>
                </c:pt>
                <c:pt idx="9385">
                  <c:v>39</c:v>
                </c:pt>
                <c:pt idx="9386">
                  <c:v>43</c:v>
                </c:pt>
                <c:pt idx="9387">
                  <c:v>38</c:v>
                </c:pt>
                <c:pt idx="9388">
                  <c:v>32</c:v>
                </c:pt>
                <c:pt idx="9389">
                  <c:v>27</c:v>
                </c:pt>
                <c:pt idx="9390">
                  <c:v>31</c:v>
                </c:pt>
                <c:pt idx="9391">
                  <c:v>33</c:v>
                </c:pt>
                <c:pt idx="9392">
                  <c:v>38</c:v>
                </c:pt>
                <c:pt idx="9393">
                  <c:v>38</c:v>
                </c:pt>
                <c:pt idx="9394">
                  <c:v>31</c:v>
                </c:pt>
                <c:pt idx="9395">
                  <c:v>30</c:v>
                </c:pt>
                <c:pt idx="9396">
                  <c:v>29</c:v>
                </c:pt>
                <c:pt idx="9397">
                  <c:v>37</c:v>
                </c:pt>
                <c:pt idx="9398">
                  <c:v>38</c:v>
                </c:pt>
                <c:pt idx="9399">
                  <c:v>39</c:v>
                </c:pt>
                <c:pt idx="9400">
                  <c:v>30</c:v>
                </c:pt>
                <c:pt idx="9401">
                  <c:v>29</c:v>
                </c:pt>
                <c:pt idx="9402">
                  <c:v>30</c:v>
                </c:pt>
                <c:pt idx="9403">
                  <c:v>34</c:v>
                </c:pt>
                <c:pt idx="9404">
                  <c:v>41</c:v>
                </c:pt>
                <c:pt idx="9405">
                  <c:v>37</c:v>
                </c:pt>
                <c:pt idx="9406">
                  <c:v>38</c:v>
                </c:pt>
                <c:pt idx="9407">
                  <c:v>40</c:v>
                </c:pt>
                <c:pt idx="9408">
                  <c:v>39</c:v>
                </c:pt>
                <c:pt idx="9409">
                  <c:v>40</c:v>
                </c:pt>
                <c:pt idx="9410">
                  <c:v>47</c:v>
                </c:pt>
                <c:pt idx="9411">
                  <c:v>40</c:v>
                </c:pt>
                <c:pt idx="9412">
                  <c:v>40</c:v>
                </c:pt>
                <c:pt idx="9413">
                  <c:v>37</c:v>
                </c:pt>
                <c:pt idx="9414">
                  <c:v>36</c:v>
                </c:pt>
                <c:pt idx="9415">
                  <c:v>43</c:v>
                </c:pt>
                <c:pt idx="9416">
                  <c:v>46</c:v>
                </c:pt>
                <c:pt idx="9417">
                  <c:v>48</c:v>
                </c:pt>
                <c:pt idx="9418">
                  <c:v>37</c:v>
                </c:pt>
                <c:pt idx="9419">
                  <c:v>40</c:v>
                </c:pt>
                <c:pt idx="9420">
                  <c:v>34</c:v>
                </c:pt>
                <c:pt idx="9421">
                  <c:v>41</c:v>
                </c:pt>
                <c:pt idx="9422">
                  <c:v>51</c:v>
                </c:pt>
                <c:pt idx="9423">
                  <c:v>28</c:v>
                </c:pt>
                <c:pt idx="9424">
                  <c:v>28</c:v>
                </c:pt>
                <c:pt idx="9425">
                  <c:v>22</c:v>
                </c:pt>
                <c:pt idx="9426">
                  <c:v>25</c:v>
                </c:pt>
                <c:pt idx="9427">
                  <c:v>39</c:v>
                </c:pt>
                <c:pt idx="9428">
                  <c:v>26</c:v>
                </c:pt>
                <c:pt idx="9429">
                  <c:v>26</c:v>
                </c:pt>
                <c:pt idx="9430">
                  <c:v>31</c:v>
                </c:pt>
                <c:pt idx="9431">
                  <c:v>24</c:v>
                </c:pt>
                <c:pt idx="9432">
                  <c:v>27</c:v>
                </c:pt>
                <c:pt idx="9433">
                  <c:v>36</c:v>
                </c:pt>
                <c:pt idx="9434">
                  <c:v>30</c:v>
                </c:pt>
                <c:pt idx="9435">
                  <c:v>28</c:v>
                </c:pt>
                <c:pt idx="9436">
                  <c:v>31</c:v>
                </c:pt>
                <c:pt idx="9437">
                  <c:v>23</c:v>
                </c:pt>
                <c:pt idx="9438">
                  <c:v>25</c:v>
                </c:pt>
                <c:pt idx="9439">
                  <c:v>36</c:v>
                </c:pt>
                <c:pt idx="9440">
                  <c:v>31</c:v>
                </c:pt>
                <c:pt idx="9441">
                  <c:v>28</c:v>
                </c:pt>
                <c:pt idx="9442">
                  <c:v>28</c:v>
                </c:pt>
                <c:pt idx="9443">
                  <c:v>22</c:v>
                </c:pt>
                <c:pt idx="9444">
                  <c:v>23</c:v>
                </c:pt>
                <c:pt idx="9445">
                  <c:v>33</c:v>
                </c:pt>
                <c:pt idx="9446">
                  <c:v>30</c:v>
                </c:pt>
                <c:pt idx="9447">
                  <c:v>41</c:v>
                </c:pt>
                <c:pt idx="9448">
                  <c:v>34</c:v>
                </c:pt>
                <c:pt idx="9449">
                  <c:v>30</c:v>
                </c:pt>
                <c:pt idx="9450">
                  <c:v>32</c:v>
                </c:pt>
                <c:pt idx="9451">
                  <c:v>39</c:v>
                </c:pt>
                <c:pt idx="9452">
                  <c:v>43</c:v>
                </c:pt>
                <c:pt idx="9453">
                  <c:v>39</c:v>
                </c:pt>
                <c:pt idx="9454">
                  <c:v>36</c:v>
                </c:pt>
                <c:pt idx="9455">
                  <c:v>36</c:v>
                </c:pt>
                <c:pt idx="9456">
                  <c:v>34</c:v>
                </c:pt>
                <c:pt idx="9457">
                  <c:v>39</c:v>
                </c:pt>
                <c:pt idx="9458">
                  <c:v>47</c:v>
                </c:pt>
                <c:pt idx="9459">
                  <c:v>37</c:v>
                </c:pt>
                <c:pt idx="9460">
                  <c:v>36</c:v>
                </c:pt>
                <c:pt idx="9461">
                  <c:v>32</c:v>
                </c:pt>
                <c:pt idx="9462">
                  <c:v>34</c:v>
                </c:pt>
                <c:pt idx="9463">
                  <c:v>41</c:v>
                </c:pt>
                <c:pt idx="9464">
                  <c:v>41</c:v>
                </c:pt>
                <c:pt idx="9465">
                  <c:v>40</c:v>
                </c:pt>
                <c:pt idx="9466">
                  <c:v>33</c:v>
                </c:pt>
                <c:pt idx="9467">
                  <c:v>29</c:v>
                </c:pt>
                <c:pt idx="9468">
                  <c:v>31</c:v>
                </c:pt>
                <c:pt idx="9469">
                  <c:v>40</c:v>
                </c:pt>
                <c:pt idx="9470">
                  <c:v>46</c:v>
                </c:pt>
                <c:pt idx="9471">
                  <c:v>36</c:v>
                </c:pt>
                <c:pt idx="9472">
                  <c:v>35</c:v>
                </c:pt>
                <c:pt idx="9473">
                  <c:v>30</c:v>
                </c:pt>
                <c:pt idx="9474">
                  <c:v>34</c:v>
                </c:pt>
                <c:pt idx="9475">
                  <c:v>39</c:v>
                </c:pt>
                <c:pt idx="9476">
                  <c:v>41</c:v>
                </c:pt>
                <c:pt idx="9477">
                  <c:v>40</c:v>
                </c:pt>
                <c:pt idx="9478">
                  <c:v>37</c:v>
                </c:pt>
                <c:pt idx="9479">
                  <c:v>41</c:v>
                </c:pt>
                <c:pt idx="9480">
                  <c:v>38</c:v>
                </c:pt>
                <c:pt idx="9481">
                  <c:v>51</c:v>
                </c:pt>
                <c:pt idx="9482">
                  <c:v>51</c:v>
                </c:pt>
                <c:pt idx="9483">
                  <c:v>49</c:v>
                </c:pt>
                <c:pt idx="9484">
                  <c:v>40</c:v>
                </c:pt>
                <c:pt idx="9485">
                  <c:v>44</c:v>
                </c:pt>
                <c:pt idx="9486">
                  <c:v>42</c:v>
                </c:pt>
                <c:pt idx="9487">
                  <c:v>50</c:v>
                </c:pt>
                <c:pt idx="9488">
                  <c:v>48</c:v>
                </c:pt>
                <c:pt idx="9489">
                  <c:v>51</c:v>
                </c:pt>
                <c:pt idx="9490">
                  <c:v>37</c:v>
                </c:pt>
                <c:pt idx="9491">
                  <c:v>36</c:v>
                </c:pt>
                <c:pt idx="9492">
                  <c:v>43</c:v>
                </c:pt>
                <c:pt idx="9493">
                  <c:v>52</c:v>
                </c:pt>
                <c:pt idx="9494">
                  <c:v>51</c:v>
                </c:pt>
                <c:pt idx="9495">
                  <c:v>35</c:v>
                </c:pt>
                <c:pt idx="9496">
                  <c:v>36</c:v>
                </c:pt>
                <c:pt idx="9497">
                  <c:v>27</c:v>
                </c:pt>
                <c:pt idx="9498">
                  <c:v>29</c:v>
                </c:pt>
                <c:pt idx="9499">
                  <c:v>37</c:v>
                </c:pt>
                <c:pt idx="9500">
                  <c:v>34</c:v>
                </c:pt>
                <c:pt idx="9501">
                  <c:v>33</c:v>
                </c:pt>
                <c:pt idx="9502">
                  <c:v>33</c:v>
                </c:pt>
                <c:pt idx="9503">
                  <c:v>25</c:v>
                </c:pt>
                <c:pt idx="9504">
                  <c:v>30</c:v>
                </c:pt>
                <c:pt idx="9505">
                  <c:v>36</c:v>
                </c:pt>
                <c:pt idx="9506">
                  <c:v>35</c:v>
                </c:pt>
                <c:pt idx="9507">
                  <c:v>35</c:v>
                </c:pt>
                <c:pt idx="9508">
                  <c:v>36</c:v>
                </c:pt>
                <c:pt idx="9509">
                  <c:v>23</c:v>
                </c:pt>
                <c:pt idx="9510">
                  <c:v>30</c:v>
                </c:pt>
                <c:pt idx="9511">
                  <c:v>36</c:v>
                </c:pt>
                <c:pt idx="9512">
                  <c:v>29</c:v>
                </c:pt>
                <c:pt idx="9513">
                  <c:v>30</c:v>
                </c:pt>
                <c:pt idx="9514">
                  <c:v>35</c:v>
                </c:pt>
                <c:pt idx="9515">
                  <c:v>25</c:v>
                </c:pt>
                <c:pt idx="9516">
                  <c:v>30</c:v>
                </c:pt>
                <c:pt idx="9517">
                  <c:v>41</c:v>
                </c:pt>
                <c:pt idx="9518">
                  <c:v>36</c:v>
                </c:pt>
                <c:pt idx="9519">
                  <c:v>48</c:v>
                </c:pt>
                <c:pt idx="9520">
                  <c:v>41</c:v>
                </c:pt>
                <c:pt idx="9521">
                  <c:v>37</c:v>
                </c:pt>
                <c:pt idx="9522">
                  <c:v>40</c:v>
                </c:pt>
                <c:pt idx="9523">
                  <c:v>46</c:v>
                </c:pt>
                <c:pt idx="9524">
                  <c:v>47</c:v>
                </c:pt>
                <c:pt idx="9525">
                  <c:v>47</c:v>
                </c:pt>
                <c:pt idx="9526">
                  <c:v>44</c:v>
                </c:pt>
                <c:pt idx="9527">
                  <c:v>35</c:v>
                </c:pt>
                <c:pt idx="9528">
                  <c:v>38</c:v>
                </c:pt>
                <c:pt idx="9529">
                  <c:v>44</c:v>
                </c:pt>
                <c:pt idx="9530">
                  <c:v>49</c:v>
                </c:pt>
                <c:pt idx="9531">
                  <c:v>45</c:v>
                </c:pt>
                <c:pt idx="9532">
                  <c:v>42</c:v>
                </c:pt>
                <c:pt idx="9533">
                  <c:v>33</c:v>
                </c:pt>
                <c:pt idx="9534">
                  <c:v>36</c:v>
                </c:pt>
                <c:pt idx="9535">
                  <c:v>39</c:v>
                </c:pt>
                <c:pt idx="9536">
                  <c:v>49</c:v>
                </c:pt>
                <c:pt idx="9537">
                  <c:v>42</c:v>
                </c:pt>
                <c:pt idx="9538">
                  <c:v>43</c:v>
                </c:pt>
                <c:pt idx="9539">
                  <c:v>34</c:v>
                </c:pt>
                <c:pt idx="9540">
                  <c:v>40</c:v>
                </c:pt>
                <c:pt idx="9541">
                  <c:v>43</c:v>
                </c:pt>
                <c:pt idx="9542">
                  <c:v>44</c:v>
                </c:pt>
                <c:pt idx="9543">
                  <c:v>44</c:v>
                </c:pt>
                <c:pt idx="9544">
                  <c:v>42</c:v>
                </c:pt>
                <c:pt idx="9545">
                  <c:v>40</c:v>
                </c:pt>
                <c:pt idx="9546">
                  <c:v>35</c:v>
                </c:pt>
                <c:pt idx="9547">
                  <c:v>48</c:v>
                </c:pt>
                <c:pt idx="9548">
                  <c:v>45</c:v>
                </c:pt>
                <c:pt idx="9549">
                  <c:v>44</c:v>
                </c:pt>
                <c:pt idx="9550">
                  <c:v>44</c:v>
                </c:pt>
                <c:pt idx="9551">
                  <c:v>40</c:v>
                </c:pt>
                <c:pt idx="9552">
                  <c:v>46</c:v>
                </c:pt>
                <c:pt idx="9553">
                  <c:v>55</c:v>
                </c:pt>
                <c:pt idx="9554">
                  <c:v>54</c:v>
                </c:pt>
                <c:pt idx="9555">
                  <c:v>54</c:v>
                </c:pt>
                <c:pt idx="9556">
                  <c:v>47</c:v>
                </c:pt>
                <c:pt idx="9557">
                  <c:v>46</c:v>
                </c:pt>
                <c:pt idx="9558">
                  <c:v>42</c:v>
                </c:pt>
                <c:pt idx="9559">
                  <c:v>50</c:v>
                </c:pt>
                <c:pt idx="9560">
                  <c:v>57</c:v>
                </c:pt>
                <c:pt idx="9561">
                  <c:v>48</c:v>
                </c:pt>
                <c:pt idx="9562">
                  <c:v>41</c:v>
                </c:pt>
                <c:pt idx="9563">
                  <c:v>44</c:v>
                </c:pt>
                <c:pt idx="9564">
                  <c:v>44</c:v>
                </c:pt>
                <c:pt idx="9565">
                  <c:v>48</c:v>
                </c:pt>
                <c:pt idx="9566">
                  <c:v>60</c:v>
                </c:pt>
                <c:pt idx="9567">
                  <c:v>34</c:v>
                </c:pt>
                <c:pt idx="9568">
                  <c:v>39</c:v>
                </c:pt>
                <c:pt idx="9569">
                  <c:v>28</c:v>
                </c:pt>
                <c:pt idx="9570">
                  <c:v>36</c:v>
                </c:pt>
                <c:pt idx="9571">
                  <c:v>43</c:v>
                </c:pt>
                <c:pt idx="9572">
                  <c:v>35</c:v>
                </c:pt>
                <c:pt idx="9573">
                  <c:v>34</c:v>
                </c:pt>
                <c:pt idx="9574">
                  <c:v>37</c:v>
                </c:pt>
                <c:pt idx="9575">
                  <c:v>31</c:v>
                </c:pt>
                <c:pt idx="9576">
                  <c:v>31</c:v>
                </c:pt>
                <c:pt idx="9577">
                  <c:v>41</c:v>
                </c:pt>
                <c:pt idx="9578">
                  <c:v>36</c:v>
                </c:pt>
                <c:pt idx="9579">
                  <c:v>39</c:v>
                </c:pt>
                <c:pt idx="9580">
                  <c:v>36</c:v>
                </c:pt>
                <c:pt idx="9581">
                  <c:v>32</c:v>
                </c:pt>
                <c:pt idx="9582">
                  <c:v>33</c:v>
                </c:pt>
                <c:pt idx="9583">
                  <c:v>47</c:v>
                </c:pt>
                <c:pt idx="9584">
                  <c:v>36</c:v>
                </c:pt>
                <c:pt idx="9585">
                  <c:v>33</c:v>
                </c:pt>
                <c:pt idx="9586">
                  <c:v>38</c:v>
                </c:pt>
                <c:pt idx="9587">
                  <c:v>26</c:v>
                </c:pt>
                <c:pt idx="9588">
                  <c:v>35</c:v>
                </c:pt>
                <c:pt idx="9589">
                  <c:v>40</c:v>
                </c:pt>
                <c:pt idx="9590">
                  <c:v>33</c:v>
                </c:pt>
                <c:pt idx="9591">
                  <c:v>47</c:v>
                </c:pt>
                <c:pt idx="9592">
                  <c:v>40</c:v>
                </c:pt>
                <c:pt idx="9593">
                  <c:v>42</c:v>
                </c:pt>
                <c:pt idx="9594">
                  <c:v>41</c:v>
                </c:pt>
                <c:pt idx="9595">
                  <c:v>52</c:v>
                </c:pt>
                <c:pt idx="9596">
                  <c:v>46</c:v>
                </c:pt>
                <c:pt idx="9597">
                  <c:v>44</c:v>
                </c:pt>
                <c:pt idx="9598">
                  <c:v>40</c:v>
                </c:pt>
                <c:pt idx="9599">
                  <c:v>43</c:v>
                </c:pt>
                <c:pt idx="9600">
                  <c:v>37</c:v>
                </c:pt>
                <c:pt idx="9601">
                  <c:v>47</c:v>
                </c:pt>
                <c:pt idx="9602">
                  <c:v>50</c:v>
                </c:pt>
                <c:pt idx="9603">
                  <c:v>49</c:v>
                </c:pt>
                <c:pt idx="9604">
                  <c:v>47</c:v>
                </c:pt>
                <c:pt idx="9605">
                  <c:v>37</c:v>
                </c:pt>
                <c:pt idx="9606">
                  <c:v>39</c:v>
                </c:pt>
                <c:pt idx="9607">
                  <c:v>47</c:v>
                </c:pt>
                <c:pt idx="9608">
                  <c:v>47</c:v>
                </c:pt>
                <c:pt idx="9609">
                  <c:v>48</c:v>
                </c:pt>
                <c:pt idx="9610">
                  <c:v>39</c:v>
                </c:pt>
                <c:pt idx="9611">
                  <c:v>39</c:v>
                </c:pt>
                <c:pt idx="9612">
                  <c:v>42</c:v>
                </c:pt>
                <c:pt idx="9613">
                  <c:v>45</c:v>
                </c:pt>
                <c:pt idx="9614">
                  <c:v>46</c:v>
                </c:pt>
                <c:pt idx="9615">
                  <c:v>51</c:v>
                </c:pt>
                <c:pt idx="9616">
                  <c:v>43</c:v>
                </c:pt>
                <c:pt idx="9617">
                  <c:v>43</c:v>
                </c:pt>
                <c:pt idx="9618">
                  <c:v>41</c:v>
                </c:pt>
                <c:pt idx="9619">
                  <c:v>48</c:v>
                </c:pt>
                <c:pt idx="9620">
                  <c:v>53</c:v>
                </c:pt>
                <c:pt idx="9621">
                  <c:v>52</c:v>
                </c:pt>
                <c:pt idx="9622">
                  <c:v>44</c:v>
                </c:pt>
                <c:pt idx="9623">
                  <c:v>52</c:v>
                </c:pt>
                <c:pt idx="9624">
                  <c:v>44</c:v>
                </c:pt>
                <c:pt idx="9625">
                  <c:v>50</c:v>
                </c:pt>
                <c:pt idx="9626">
                  <c:v>64</c:v>
                </c:pt>
                <c:pt idx="9627">
                  <c:v>59</c:v>
                </c:pt>
                <c:pt idx="9628">
                  <c:v>42</c:v>
                </c:pt>
                <c:pt idx="9629">
                  <c:v>51</c:v>
                </c:pt>
                <c:pt idx="9630">
                  <c:v>43</c:v>
                </c:pt>
                <c:pt idx="9631">
                  <c:v>59</c:v>
                </c:pt>
                <c:pt idx="9632">
                  <c:v>61</c:v>
                </c:pt>
                <c:pt idx="9633">
                  <c:v>49</c:v>
                </c:pt>
                <c:pt idx="9634">
                  <c:v>49</c:v>
                </c:pt>
                <c:pt idx="9635">
                  <c:v>47</c:v>
                </c:pt>
                <c:pt idx="9636">
                  <c:v>49</c:v>
                </c:pt>
                <c:pt idx="9637">
                  <c:v>50</c:v>
                </c:pt>
                <c:pt idx="9638">
                  <c:v>61</c:v>
                </c:pt>
                <c:pt idx="9639">
                  <c:v>36</c:v>
                </c:pt>
                <c:pt idx="9640">
                  <c:v>36</c:v>
                </c:pt>
                <c:pt idx="9641">
                  <c:v>35</c:v>
                </c:pt>
                <c:pt idx="9642">
                  <c:v>33</c:v>
                </c:pt>
                <c:pt idx="9643">
                  <c:v>50</c:v>
                </c:pt>
                <c:pt idx="9644">
                  <c:v>41</c:v>
                </c:pt>
                <c:pt idx="9645">
                  <c:v>41</c:v>
                </c:pt>
                <c:pt idx="9646">
                  <c:v>42</c:v>
                </c:pt>
                <c:pt idx="9647">
                  <c:v>29</c:v>
                </c:pt>
              </c:numCache>
            </c:numRef>
          </c:xVal>
          <c:yVal>
            <c:numRef>
              <c:f>Sheet1!$B$2:$B$9649</c:f>
              <c:numCache>
                <c:formatCode>#,##0</c:formatCode>
                <c:ptCount val="9648"/>
                <c:pt idx="0">
                  <c:v>1200</c:v>
                </c:pt>
                <c:pt idx="1">
                  <c:v>1000</c:v>
                </c:pt>
                <c:pt idx="2">
                  <c:v>1000</c:v>
                </c:pt>
                <c:pt idx="3">
                  <c:v>850</c:v>
                </c:pt>
                <c:pt idx="4">
                  <c:v>900</c:v>
                </c:pt>
                <c:pt idx="5">
                  <c:v>1000</c:v>
                </c:pt>
                <c:pt idx="6">
                  <c:v>1250</c:v>
                </c:pt>
                <c:pt idx="7">
                  <c:v>900</c:v>
                </c:pt>
                <c:pt idx="8">
                  <c:v>950</c:v>
                </c:pt>
                <c:pt idx="9">
                  <c:v>825</c:v>
                </c:pt>
                <c:pt idx="10">
                  <c:v>900</c:v>
                </c:pt>
                <c:pt idx="11">
                  <c:v>1000</c:v>
                </c:pt>
                <c:pt idx="12">
                  <c:v>1220</c:v>
                </c:pt>
                <c:pt idx="13">
                  <c:v>925</c:v>
                </c:pt>
                <c:pt idx="14">
                  <c:v>950</c:v>
                </c:pt>
                <c:pt idx="15">
                  <c:v>800</c:v>
                </c:pt>
                <c:pt idx="16">
                  <c:v>850</c:v>
                </c:pt>
                <c:pt idx="17">
                  <c:v>950</c:v>
                </c:pt>
                <c:pt idx="18">
                  <c:v>1200</c:v>
                </c:pt>
                <c:pt idx="19">
                  <c:v>900</c:v>
                </c:pt>
                <c:pt idx="20">
                  <c:v>900</c:v>
                </c:pt>
                <c:pt idx="21">
                  <c:v>825</c:v>
                </c:pt>
                <c:pt idx="22">
                  <c:v>825</c:v>
                </c:pt>
                <c:pt idx="23">
                  <c:v>950</c:v>
                </c:pt>
                <c:pt idx="24">
                  <c:v>1220</c:v>
                </c:pt>
                <c:pt idx="25">
                  <c:v>925</c:v>
                </c:pt>
                <c:pt idx="26">
                  <c:v>900</c:v>
                </c:pt>
                <c:pt idx="27">
                  <c:v>850</c:v>
                </c:pt>
                <c:pt idx="28">
                  <c:v>875</c:v>
                </c:pt>
                <c:pt idx="29">
                  <c:v>1000</c:v>
                </c:pt>
                <c:pt idx="30">
                  <c:v>1250</c:v>
                </c:pt>
                <c:pt idx="31">
                  <c:v>1000</c:v>
                </c:pt>
                <c:pt idx="32">
                  <c:v>925</c:v>
                </c:pt>
                <c:pt idx="33">
                  <c:v>900</c:v>
                </c:pt>
                <c:pt idx="34">
                  <c:v>900</c:v>
                </c:pt>
                <c:pt idx="35">
                  <c:v>1050</c:v>
                </c:pt>
                <c:pt idx="36">
                  <c:v>1275</c:v>
                </c:pt>
                <c:pt idx="37">
                  <c:v>1025</c:v>
                </c:pt>
                <c:pt idx="38">
                  <c:v>950</c:v>
                </c:pt>
                <c:pt idx="39">
                  <c:v>900</c:v>
                </c:pt>
                <c:pt idx="40">
                  <c:v>925</c:v>
                </c:pt>
                <c:pt idx="41">
                  <c:v>1100</c:v>
                </c:pt>
                <c:pt idx="42">
                  <c:v>1250</c:v>
                </c:pt>
                <c:pt idx="43">
                  <c:v>1025</c:v>
                </c:pt>
                <c:pt idx="44">
                  <c:v>950</c:v>
                </c:pt>
                <c:pt idx="45">
                  <c:v>925</c:v>
                </c:pt>
                <c:pt idx="46">
                  <c:v>900</c:v>
                </c:pt>
                <c:pt idx="47">
                  <c:v>1075</c:v>
                </c:pt>
                <c:pt idx="48">
                  <c:v>1200</c:v>
                </c:pt>
                <c:pt idx="49">
                  <c:v>1000</c:v>
                </c:pt>
                <c:pt idx="50">
                  <c:v>925</c:v>
                </c:pt>
                <c:pt idx="51">
                  <c:v>900</c:v>
                </c:pt>
                <c:pt idx="52">
                  <c:v>900</c:v>
                </c:pt>
                <c:pt idx="53">
                  <c:v>1000</c:v>
                </c:pt>
                <c:pt idx="54">
                  <c:v>875</c:v>
                </c:pt>
                <c:pt idx="55">
                  <c:v>1000</c:v>
                </c:pt>
                <c:pt idx="56">
                  <c:v>1150</c:v>
                </c:pt>
                <c:pt idx="57">
                  <c:v>975</c:v>
                </c:pt>
                <c:pt idx="58">
                  <c:v>920</c:v>
                </c:pt>
                <c:pt idx="59">
                  <c:v>900</c:v>
                </c:pt>
                <c:pt idx="60">
                  <c:v>875</c:v>
                </c:pt>
                <c:pt idx="61">
                  <c:v>975</c:v>
                </c:pt>
                <c:pt idx="62">
                  <c:v>1200</c:v>
                </c:pt>
                <c:pt idx="63">
                  <c:v>1000</c:v>
                </c:pt>
                <c:pt idx="64">
                  <c:v>950</c:v>
                </c:pt>
                <c:pt idx="65">
                  <c:v>900</c:v>
                </c:pt>
                <c:pt idx="66">
                  <c:v>900</c:v>
                </c:pt>
                <c:pt idx="67">
                  <c:v>1000</c:v>
                </c:pt>
                <c:pt idx="68">
                  <c:v>900</c:v>
                </c:pt>
                <c:pt idx="69">
                  <c:v>900</c:v>
                </c:pt>
                <c:pt idx="70">
                  <c:v>700</c:v>
                </c:pt>
                <c:pt idx="71">
                  <c:v>700</c:v>
                </c:pt>
                <c:pt idx="72">
                  <c:v>550</c:v>
                </c:pt>
                <c:pt idx="73">
                  <c:v>700</c:v>
                </c:pt>
                <c:pt idx="74">
                  <c:v>850</c:v>
                </c:pt>
                <c:pt idx="75">
                  <c:v>850</c:v>
                </c:pt>
                <c:pt idx="76">
                  <c:v>675</c:v>
                </c:pt>
                <c:pt idx="77">
                  <c:v>625</c:v>
                </c:pt>
                <c:pt idx="78">
                  <c:v>500</c:v>
                </c:pt>
                <c:pt idx="79">
                  <c:v>700</c:v>
                </c:pt>
                <c:pt idx="80">
                  <c:v>875</c:v>
                </c:pt>
                <c:pt idx="81">
                  <c:v>875</c:v>
                </c:pt>
                <c:pt idx="82">
                  <c:v>700</c:v>
                </c:pt>
                <c:pt idx="83">
                  <c:v>600</c:v>
                </c:pt>
                <c:pt idx="84">
                  <c:v>500</c:v>
                </c:pt>
                <c:pt idx="85">
                  <c:v>650</c:v>
                </c:pt>
                <c:pt idx="86">
                  <c:v>900</c:v>
                </c:pt>
                <c:pt idx="87">
                  <c:v>900</c:v>
                </c:pt>
                <c:pt idx="88">
                  <c:v>725</c:v>
                </c:pt>
                <c:pt idx="89">
                  <c:v>625</c:v>
                </c:pt>
                <c:pt idx="90">
                  <c:v>525</c:v>
                </c:pt>
                <c:pt idx="91">
                  <c:v>800</c:v>
                </c:pt>
                <c:pt idx="92">
                  <c:v>925</c:v>
                </c:pt>
                <c:pt idx="93">
                  <c:v>925</c:v>
                </c:pt>
                <c:pt idx="94">
                  <c:v>775</c:v>
                </c:pt>
                <c:pt idx="95">
                  <c:v>700</c:v>
                </c:pt>
                <c:pt idx="96">
                  <c:v>600</c:v>
                </c:pt>
                <c:pt idx="97">
                  <c:v>950</c:v>
                </c:pt>
                <c:pt idx="98">
                  <c:v>950</c:v>
                </c:pt>
                <c:pt idx="99">
                  <c:v>950</c:v>
                </c:pt>
                <c:pt idx="100">
                  <c:v>800</c:v>
                </c:pt>
                <c:pt idx="101">
                  <c:v>750</c:v>
                </c:pt>
                <c:pt idx="102">
                  <c:v>650</c:v>
                </c:pt>
                <c:pt idx="103">
                  <c:v>1000</c:v>
                </c:pt>
                <c:pt idx="104">
                  <c:v>950</c:v>
                </c:pt>
                <c:pt idx="105">
                  <c:v>950</c:v>
                </c:pt>
                <c:pt idx="106">
                  <c:v>1100</c:v>
                </c:pt>
                <c:pt idx="107">
                  <c:v>700</c:v>
                </c:pt>
                <c:pt idx="108">
                  <c:v>700</c:v>
                </c:pt>
                <c:pt idx="109">
                  <c:v>975</c:v>
                </c:pt>
                <c:pt idx="110">
                  <c:v>925</c:v>
                </c:pt>
                <c:pt idx="111">
                  <c:v>925</c:v>
                </c:pt>
                <c:pt idx="112">
                  <c:v>1100</c:v>
                </c:pt>
                <c:pt idx="113">
                  <c:v>650</c:v>
                </c:pt>
                <c:pt idx="114">
                  <c:v>650</c:v>
                </c:pt>
                <c:pt idx="115">
                  <c:v>900</c:v>
                </c:pt>
                <c:pt idx="116">
                  <c:v>850</c:v>
                </c:pt>
                <c:pt idx="117">
                  <c:v>850</c:v>
                </c:pt>
                <c:pt idx="118">
                  <c:v>900</c:v>
                </c:pt>
                <c:pt idx="119">
                  <c:v>625</c:v>
                </c:pt>
                <c:pt idx="120">
                  <c:v>625</c:v>
                </c:pt>
                <c:pt idx="121">
                  <c:v>850</c:v>
                </c:pt>
                <c:pt idx="122">
                  <c:v>800</c:v>
                </c:pt>
                <c:pt idx="123">
                  <c:v>800</c:v>
                </c:pt>
                <c:pt idx="124">
                  <c:v>750</c:v>
                </c:pt>
                <c:pt idx="125">
                  <c:v>600</c:v>
                </c:pt>
                <c:pt idx="126">
                  <c:v>575</c:v>
                </c:pt>
                <c:pt idx="127">
                  <c:v>750</c:v>
                </c:pt>
                <c:pt idx="128">
                  <c:v>900</c:v>
                </c:pt>
                <c:pt idx="129">
                  <c:v>900</c:v>
                </c:pt>
                <c:pt idx="130">
                  <c:v>825</c:v>
                </c:pt>
                <c:pt idx="131">
                  <c:v>675</c:v>
                </c:pt>
                <c:pt idx="132">
                  <c:v>650</c:v>
                </c:pt>
                <c:pt idx="133">
                  <c:v>850</c:v>
                </c:pt>
                <c:pt idx="134">
                  <c:v>950</c:v>
                </c:pt>
                <c:pt idx="135">
                  <c:v>950</c:v>
                </c:pt>
                <c:pt idx="136">
                  <c:v>850</c:v>
                </c:pt>
                <c:pt idx="137">
                  <c:v>700</c:v>
                </c:pt>
                <c:pt idx="138">
                  <c:v>650</c:v>
                </c:pt>
                <c:pt idx="139">
                  <c:v>900</c:v>
                </c:pt>
                <c:pt idx="140">
                  <c:v>775</c:v>
                </c:pt>
                <c:pt idx="141">
                  <c:v>775</c:v>
                </c:pt>
                <c:pt idx="142">
                  <c:v>775</c:v>
                </c:pt>
                <c:pt idx="143">
                  <c:v>625</c:v>
                </c:pt>
                <c:pt idx="144">
                  <c:v>575</c:v>
                </c:pt>
                <c:pt idx="145">
                  <c:v>775</c:v>
                </c:pt>
                <c:pt idx="146">
                  <c:v>825</c:v>
                </c:pt>
                <c:pt idx="147">
                  <c:v>725</c:v>
                </c:pt>
                <c:pt idx="148">
                  <c:v>725</c:v>
                </c:pt>
                <c:pt idx="149">
                  <c:v>575</c:v>
                </c:pt>
                <c:pt idx="150">
                  <c:v>500</c:v>
                </c:pt>
                <c:pt idx="151">
                  <c:v>700</c:v>
                </c:pt>
                <c:pt idx="152">
                  <c:v>850</c:v>
                </c:pt>
                <c:pt idx="153">
                  <c:v>700</c:v>
                </c:pt>
                <c:pt idx="154">
                  <c:v>700</c:v>
                </c:pt>
                <c:pt idx="155">
                  <c:v>600</c:v>
                </c:pt>
                <c:pt idx="156">
                  <c:v>500</c:v>
                </c:pt>
                <c:pt idx="157">
                  <c:v>700</c:v>
                </c:pt>
                <c:pt idx="158">
                  <c:v>875</c:v>
                </c:pt>
                <c:pt idx="159">
                  <c:v>675</c:v>
                </c:pt>
                <c:pt idx="160">
                  <c:v>725</c:v>
                </c:pt>
                <c:pt idx="161">
                  <c:v>625</c:v>
                </c:pt>
                <c:pt idx="162">
                  <c:v>525</c:v>
                </c:pt>
                <c:pt idx="163">
                  <c:v>700</c:v>
                </c:pt>
                <c:pt idx="164">
                  <c:v>900</c:v>
                </c:pt>
                <c:pt idx="165">
                  <c:v>750</c:v>
                </c:pt>
                <c:pt idx="166">
                  <c:v>750</c:v>
                </c:pt>
                <c:pt idx="167">
                  <c:v>650</c:v>
                </c:pt>
                <c:pt idx="168">
                  <c:v>550</c:v>
                </c:pt>
                <c:pt idx="169">
                  <c:v>725</c:v>
                </c:pt>
                <c:pt idx="170">
                  <c:v>975</c:v>
                </c:pt>
                <c:pt idx="171">
                  <c:v>825</c:v>
                </c:pt>
                <c:pt idx="172">
                  <c:v>825</c:v>
                </c:pt>
                <c:pt idx="173">
                  <c:v>700</c:v>
                </c:pt>
                <c:pt idx="174">
                  <c:v>575</c:v>
                </c:pt>
                <c:pt idx="175">
                  <c:v>875</c:v>
                </c:pt>
                <c:pt idx="176">
                  <c:v>1025</c:v>
                </c:pt>
                <c:pt idx="177">
                  <c:v>875</c:v>
                </c:pt>
                <c:pt idx="178">
                  <c:v>825</c:v>
                </c:pt>
                <c:pt idx="179">
                  <c:v>725</c:v>
                </c:pt>
                <c:pt idx="180">
                  <c:v>775</c:v>
                </c:pt>
                <c:pt idx="181">
                  <c:v>775</c:v>
                </c:pt>
                <c:pt idx="182">
                  <c:v>975</c:v>
                </c:pt>
                <c:pt idx="183">
                  <c:v>925</c:v>
                </c:pt>
                <c:pt idx="184">
                  <c:v>800</c:v>
                </c:pt>
                <c:pt idx="185">
                  <c:v>750</c:v>
                </c:pt>
                <c:pt idx="186">
                  <c:v>750</c:v>
                </c:pt>
                <c:pt idx="187">
                  <c:v>725</c:v>
                </c:pt>
                <c:pt idx="188">
                  <c:v>925</c:v>
                </c:pt>
                <c:pt idx="189">
                  <c:v>925</c:v>
                </c:pt>
                <c:pt idx="190">
                  <c:v>775</c:v>
                </c:pt>
                <c:pt idx="191">
                  <c:v>725</c:v>
                </c:pt>
                <c:pt idx="192">
                  <c:v>725</c:v>
                </c:pt>
                <c:pt idx="193">
                  <c:v>775</c:v>
                </c:pt>
                <c:pt idx="194">
                  <c:v>875</c:v>
                </c:pt>
                <c:pt idx="195">
                  <c:v>875</c:v>
                </c:pt>
                <c:pt idx="196">
                  <c:v>700</c:v>
                </c:pt>
                <c:pt idx="197">
                  <c:v>675</c:v>
                </c:pt>
                <c:pt idx="198">
                  <c:v>650</c:v>
                </c:pt>
                <c:pt idx="199">
                  <c:v>700</c:v>
                </c:pt>
                <c:pt idx="200">
                  <c:v>875</c:v>
                </c:pt>
                <c:pt idx="201">
                  <c:v>875</c:v>
                </c:pt>
                <c:pt idx="202">
                  <c:v>725</c:v>
                </c:pt>
                <c:pt idx="203">
                  <c:v>700</c:v>
                </c:pt>
                <c:pt idx="204">
                  <c:v>650</c:v>
                </c:pt>
                <c:pt idx="205">
                  <c:v>775</c:v>
                </c:pt>
                <c:pt idx="206">
                  <c:v>975</c:v>
                </c:pt>
                <c:pt idx="207">
                  <c:v>975</c:v>
                </c:pt>
                <c:pt idx="208">
                  <c:v>775</c:v>
                </c:pt>
                <c:pt idx="209">
                  <c:v>775</c:v>
                </c:pt>
                <c:pt idx="210">
                  <c:v>700</c:v>
                </c:pt>
                <c:pt idx="211">
                  <c:v>800</c:v>
                </c:pt>
                <c:pt idx="212">
                  <c:v>700</c:v>
                </c:pt>
                <c:pt idx="213">
                  <c:v>700</c:v>
                </c:pt>
                <c:pt idx="214">
                  <c:v>700</c:v>
                </c:pt>
                <c:pt idx="215">
                  <c:v>550</c:v>
                </c:pt>
                <c:pt idx="216">
                  <c:v>500</c:v>
                </c:pt>
                <c:pt idx="217">
                  <c:v>700</c:v>
                </c:pt>
                <c:pt idx="218">
                  <c:v>750</c:v>
                </c:pt>
                <c:pt idx="219">
                  <c:v>650</c:v>
                </c:pt>
                <c:pt idx="220">
                  <c:v>675</c:v>
                </c:pt>
                <c:pt idx="221">
                  <c:v>525</c:v>
                </c:pt>
                <c:pt idx="222">
                  <c:v>450</c:v>
                </c:pt>
                <c:pt idx="223">
                  <c:v>650</c:v>
                </c:pt>
                <c:pt idx="224">
                  <c:v>800</c:v>
                </c:pt>
                <c:pt idx="225">
                  <c:v>650</c:v>
                </c:pt>
                <c:pt idx="226">
                  <c:v>650</c:v>
                </c:pt>
                <c:pt idx="227">
                  <c:v>550</c:v>
                </c:pt>
                <c:pt idx="228">
                  <c:v>425</c:v>
                </c:pt>
                <c:pt idx="229">
                  <c:v>625</c:v>
                </c:pt>
                <c:pt idx="230">
                  <c:v>800</c:v>
                </c:pt>
                <c:pt idx="231">
                  <c:v>600</c:v>
                </c:pt>
                <c:pt idx="232">
                  <c:v>625</c:v>
                </c:pt>
                <c:pt idx="233">
                  <c:v>525</c:v>
                </c:pt>
                <c:pt idx="234">
                  <c:v>425</c:v>
                </c:pt>
                <c:pt idx="235">
                  <c:v>600</c:v>
                </c:pt>
                <c:pt idx="236">
                  <c:v>800</c:v>
                </c:pt>
                <c:pt idx="237">
                  <c:v>650</c:v>
                </c:pt>
                <c:pt idx="238">
                  <c:v>650</c:v>
                </c:pt>
                <c:pt idx="239">
                  <c:v>550</c:v>
                </c:pt>
                <c:pt idx="240">
                  <c:v>450</c:v>
                </c:pt>
                <c:pt idx="241">
                  <c:v>625</c:v>
                </c:pt>
                <c:pt idx="242">
                  <c:v>900</c:v>
                </c:pt>
                <c:pt idx="243">
                  <c:v>750</c:v>
                </c:pt>
                <c:pt idx="244">
                  <c:v>750</c:v>
                </c:pt>
                <c:pt idx="245">
                  <c:v>625</c:v>
                </c:pt>
                <c:pt idx="246">
                  <c:v>500</c:v>
                </c:pt>
                <c:pt idx="247">
                  <c:v>800</c:v>
                </c:pt>
                <c:pt idx="248">
                  <c:v>950</c:v>
                </c:pt>
                <c:pt idx="249">
                  <c:v>800</c:v>
                </c:pt>
                <c:pt idx="250">
                  <c:v>750</c:v>
                </c:pt>
                <c:pt idx="251">
                  <c:v>650</c:v>
                </c:pt>
                <c:pt idx="252">
                  <c:v>700</c:v>
                </c:pt>
                <c:pt idx="253">
                  <c:v>700</c:v>
                </c:pt>
                <c:pt idx="254">
                  <c:v>900</c:v>
                </c:pt>
                <c:pt idx="255">
                  <c:v>850</c:v>
                </c:pt>
                <c:pt idx="256">
                  <c:v>725</c:v>
                </c:pt>
                <c:pt idx="257">
                  <c:v>675</c:v>
                </c:pt>
                <c:pt idx="258">
                  <c:v>675</c:v>
                </c:pt>
                <c:pt idx="259">
                  <c:v>650</c:v>
                </c:pt>
                <c:pt idx="260">
                  <c:v>850</c:v>
                </c:pt>
                <c:pt idx="261">
                  <c:v>850</c:v>
                </c:pt>
                <c:pt idx="262">
                  <c:v>700</c:v>
                </c:pt>
                <c:pt idx="263">
                  <c:v>650</c:v>
                </c:pt>
                <c:pt idx="264">
                  <c:v>650</c:v>
                </c:pt>
                <c:pt idx="265">
                  <c:v>700</c:v>
                </c:pt>
                <c:pt idx="266">
                  <c:v>800</c:v>
                </c:pt>
                <c:pt idx="267">
                  <c:v>800</c:v>
                </c:pt>
                <c:pt idx="268">
                  <c:v>650</c:v>
                </c:pt>
                <c:pt idx="269">
                  <c:v>625</c:v>
                </c:pt>
                <c:pt idx="270">
                  <c:v>600</c:v>
                </c:pt>
                <c:pt idx="271">
                  <c:v>650</c:v>
                </c:pt>
                <c:pt idx="272">
                  <c:v>825</c:v>
                </c:pt>
                <c:pt idx="273">
                  <c:v>825</c:v>
                </c:pt>
                <c:pt idx="274">
                  <c:v>675</c:v>
                </c:pt>
                <c:pt idx="275">
                  <c:v>650</c:v>
                </c:pt>
                <c:pt idx="276">
                  <c:v>600</c:v>
                </c:pt>
                <c:pt idx="277">
                  <c:v>700</c:v>
                </c:pt>
                <c:pt idx="278">
                  <c:v>900</c:v>
                </c:pt>
                <c:pt idx="279">
                  <c:v>900</c:v>
                </c:pt>
                <c:pt idx="280">
                  <c:v>700</c:v>
                </c:pt>
                <c:pt idx="281">
                  <c:v>700</c:v>
                </c:pt>
                <c:pt idx="282">
                  <c:v>625</c:v>
                </c:pt>
                <c:pt idx="283">
                  <c:v>725</c:v>
                </c:pt>
                <c:pt idx="284">
                  <c:v>475</c:v>
                </c:pt>
                <c:pt idx="285">
                  <c:v>275</c:v>
                </c:pt>
                <c:pt idx="286">
                  <c:v>275</c:v>
                </c:pt>
                <c:pt idx="287">
                  <c:v>125</c:v>
                </c:pt>
                <c:pt idx="288">
                  <c:v>175</c:v>
                </c:pt>
                <c:pt idx="289">
                  <c:v>275</c:v>
                </c:pt>
                <c:pt idx="290">
                  <c:v>525</c:v>
                </c:pt>
                <c:pt idx="291">
                  <c:v>175</c:v>
                </c:pt>
                <c:pt idx="292">
                  <c:v>225</c:v>
                </c:pt>
                <c:pt idx="293">
                  <c:v>100</c:v>
                </c:pt>
                <c:pt idx="294">
                  <c:v>175</c:v>
                </c:pt>
                <c:pt idx="295">
                  <c:v>275</c:v>
                </c:pt>
                <c:pt idx="296">
                  <c:v>495</c:v>
                </c:pt>
                <c:pt idx="297">
                  <c:v>200</c:v>
                </c:pt>
                <c:pt idx="298">
                  <c:v>225</c:v>
                </c:pt>
                <c:pt idx="299">
                  <c:v>75</c:v>
                </c:pt>
                <c:pt idx="300">
                  <c:v>125</c:v>
                </c:pt>
                <c:pt idx="301">
                  <c:v>225</c:v>
                </c:pt>
                <c:pt idx="302">
                  <c:v>450</c:v>
                </c:pt>
                <c:pt idx="303">
                  <c:v>150</c:v>
                </c:pt>
                <c:pt idx="304">
                  <c:v>150</c:v>
                </c:pt>
                <c:pt idx="305">
                  <c:v>75</c:v>
                </c:pt>
                <c:pt idx="306">
                  <c:v>100</c:v>
                </c:pt>
                <c:pt idx="307">
                  <c:v>225</c:v>
                </c:pt>
                <c:pt idx="308">
                  <c:v>495</c:v>
                </c:pt>
                <c:pt idx="309">
                  <c:v>200</c:v>
                </c:pt>
                <c:pt idx="310">
                  <c:v>175</c:v>
                </c:pt>
                <c:pt idx="311">
                  <c:v>100</c:v>
                </c:pt>
                <c:pt idx="312">
                  <c:v>125</c:v>
                </c:pt>
                <c:pt idx="313">
                  <c:v>250</c:v>
                </c:pt>
                <c:pt idx="314">
                  <c:v>500</c:v>
                </c:pt>
                <c:pt idx="315">
                  <c:v>250</c:v>
                </c:pt>
                <c:pt idx="316">
                  <c:v>200</c:v>
                </c:pt>
                <c:pt idx="317">
                  <c:v>175</c:v>
                </c:pt>
                <c:pt idx="318">
                  <c:v>175</c:v>
                </c:pt>
                <c:pt idx="319">
                  <c:v>350</c:v>
                </c:pt>
                <c:pt idx="320">
                  <c:v>575</c:v>
                </c:pt>
                <c:pt idx="321">
                  <c:v>325</c:v>
                </c:pt>
                <c:pt idx="322">
                  <c:v>250</c:v>
                </c:pt>
                <c:pt idx="323">
                  <c:v>200</c:v>
                </c:pt>
                <c:pt idx="324">
                  <c:v>225</c:v>
                </c:pt>
                <c:pt idx="325">
                  <c:v>400</c:v>
                </c:pt>
                <c:pt idx="326">
                  <c:v>550</c:v>
                </c:pt>
                <c:pt idx="327">
                  <c:v>325</c:v>
                </c:pt>
                <c:pt idx="328">
                  <c:v>250</c:v>
                </c:pt>
                <c:pt idx="329">
                  <c:v>225</c:v>
                </c:pt>
                <c:pt idx="330">
                  <c:v>200</c:v>
                </c:pt>
                <c:pt idx="331">
                  <c:v>375</c:v>
                </c:pt>
                <c:pt idx="332">
                  <c:v>500</c:v>
                </c:pt>
                <c:pt idx="333">
                  <c:v>300</c:v>
                </c:pt>
                <c:pt idx="334">
                  <c:v>200</c:v>
                </c:pt>
                <c:pt idx="335">
                  <c:v>175</c:v>
                </c:pt>
                <c:pt idx="336">
                  <c:v>175</c:v>
                </c:pt>
                <c:pt idx="337">
                  <c:v>250</c:v>
                </c:pt>
                <c:pt idx="338">
                  <c:v>425</c:v>
                </c:pt>
                <c:pt idx="339">
                  <c:v>250</c:v>
                </c:pt>
                <c:pt idx="340">
                  <c:v>150</c:v>
                </c:pt>
                <c:pt idx="341">
                  <c:v>125</c:v>
                </c:pt>
                <c:pt idx="342">
                  <c:v>125</c:v>
                </c:pt>
                <c:pt idx="343">
                  <c:v>250</c:v>
                </c:pt>
                <c:pt idx="344">
                  <c:v>400</c:v>
                </c:pt>
                <c:pt idx="345">
                  <c:v>250</c:v>
                </c:pt>
                <c:pt idx="346">
                  <c:v>195</c:v>
                </c:pt>
                <c:pt idx="347">
                  <c:v>175</c:v>
                </c:pt>
                <c:pt idx="348">
                  <c:v>150</c:v>
                </c:pt>
                <c:pt idx="349">
                  <c:v>250</c:v>
                </c:pt>
                <c:pt idx="350">
                  <c:v>500</c:v>
                </c:pt>
                <c:pt idx="351">
                  <c:v>300</c:v>
                </c:pt>
                <c:pt idx="352">
                  <c:v>250</c:v>
                </c:pt>
                <c:pt idx="353">
                  <c:v>200</c:v>
                </c:pt>
                <c:pt idx="354">
                  <c:v>200</c:v>
                </c:pt>
                <c:pt idx="355">
                  <c:v>300</c:v>
                </c:pt>
                <c:pt idx="356">
                  <c:v>725</c:v>
                </c:pt>
                <c:pt idx="357">
                  <c:v>725</c:v>
                </c:pt>
                <c:pt idx="358">
                  <c:v>525</c:v>
                </c:pt>
                <c:pt idx="359">
                  <c:v>525</c:v>
                </c:pt>
                <c:pt idx="360">
                  <c:v>375</c:v>
                </c:pt>
                <c:pt idx="361">
                  <c:v>525</c:v>
                </c:pt>
                <c:pt idx="362">
                  <c:v>675</c:v>
                </c:pt>
                <c:pt idx="363">
                  <c:v>650</c:v>
                </c:pt>
                <c:pt idx="364">
                  <c:v>475</c:v>
                </c:pt>
                <c:pt idx="365">
                  <c:v>425</c:v>
                </c:pt>
                <c:pt idx="366">
                  <c:v>300</c:v>
                </c:pt>
                <c:pt idx="367">
                  <c:v>500</c:v>
                </c:pt>
                <c:pt idx="368">
                  <c:v>675</c:v>
                </c:pt>
                <c:pt idx="369">
                  <c:v>675</c:v>
                </c:pt>
                <c:pt idx="370">
                  <c:v>500</c:v>
                </c:pt>
                <c:pt idx="371">
                  <c:v>400</c:v>
                </c:pt>
                <c:pt idx="372">
                  <c:v>300</c:v>
                </c:pt>
                <c:pt idx="373">
                  <c:v>450</c:v>
                </c:pt>
                <c:pt idx="374">
                  <c:v>700</c:v>
                </c:pt>
                <c:pt idx="375">
                  <c:v>700</c:v>
                </c:pt>
                <c:pt idx="376">
                  <c:v>525</c:v>
                </c:pt>
                <c:pt idx="377">
                  <c:v>425</c:v>
                </c:pt>
                <c:pt idx="378">
                  <c:v>325</c:v>
                </c:pt>
                <c:pt idx="379">
                  <c:v>600</c:v>
                </c:pt>
                <c:pt idx="380">
                  <c:v>750</c:v>
                </c:pt>
                <c:pt idx="381">
                  <c:v>775</c:v>
                </c:pt>
                <c:pt idx="382">
                  <c:v>625</c:v>
                </c:pt>
                <c:pt idx="383">
                  <c:v>550</c:v>
                </c:pt>
                <c:pt idx="384">
                  <c:v>450</c:v>
                </c:pt>
                <c:pt idx="385">
                  <c:v>800</c:v>
                </c:pt>
                <c:pt idx="386">
                  <c:v>800</c:v>
                </c:pt>
                <c:pt idx="387">
                  <c:v>800</c:v>
                </c:pt>
                <c:pt idx="388">
                  <c:v>650</c:v>
                </c:pt>
                <c:pt idx="389">
                  <c:v>600</c:v>
                </c:pt>
                <c:pt idx="390">
                  <c:v>500</c:v>
                </c:pt>
                <c:pt idx="391">
                  <c:v>875</c:v>
                </c:pt>
                <c:pt idx="392">
                  <c:v>825</c:v>
                </c:pt>
                <c:pt idx="393">
                  <c:v>825</c:v>
                </c:pt>
                <c:pt idx="394">
                  <c:v>975</c:v>
                </c:pt>
                <c:pt idx="395">
                  <c:v>575</c:v>
                </c:pt>
                <c:pt idx="396">
                  <c:v>575</c:v>
                </c:pt>
                <c:pt idx="397">
                  <c:v>850</c:v>
                </c:pt>
                <c:pt idx="398">
                  <c:v>800</c:v>
                </c:pt>
                <c:pt idx="399">
                  <c:v>800</c:v>
                </c:pt>
                <c:pt idx="400">
                  <c:v>975</c:v>
                </c:pt>
                <c:pt idx="401">
                  <c:v>525</c:v>
                </c:pt>
                <c:pt idx="402">
                  <c:v>525</c:v>
                </c:pt>
                <c:pt idx="403">
                  <c:v>775</c:v>
                </c:pt>
                <c:pt idx="404">
                  <c:v>725</c:v>
                </c:pt>
                <c:pt idx="405">
                  <c:v>675</c:v>
                </c:pt>
                <c:pt idx="406">
                  <c:v>725</c:v>
                </c:pt>
                <c:pt idx="407">
                  <c:v>450</c:v>
                </c:pt>
                <c:pt idx="408">
                  <c:v>450</c:v>
                </c:pt>
                <c:pt idx="409">
                  <c:v>675</c:v>
                </c:pt>
                <c:pt idx="410">
                  <c:v>625</c:v>
                </c:pt>
                <c:pt idx="411">
                  <c:v>625</c:v>
                </c:pt>
                <c:pt idx="412">
                  <c:v>575</c:v>
                </c:pt>
                <c:pt idx="413">
                  <c:v>425</c:v>
                </c:pt>
                <c:pt idx="414">
                  <c:v>400</c:v>
                </c:pt>
                <c:pt idx="415">
                  <c:v>575</c:v>
                </c:pt>
                <c:pt idx="416">
                  <c:v>725</c:v>
                </c:pt>
                <c:pt idx="417">
                  <c:v>725</c:v>
                </c:pt>
                <c:pt idx="418">
                  <c:v>650</c:v>
                </c:pt>
                <c:pt idx="419">
                  <c:v>500</c:v>
                </c:pt>
                <c:pt idx="420">
                  <c:v>475</c:v>
                </c:pt>
                <c:pt idx="421">
                  <c:v>675</c:v>
                </c:pt>
                <c:pt idx="422">
                  <c:v>825</c:v>
                </c:pt>
                <c:pt idx="423">
                  <c:v>825</c:v>
                </c:pt>
                <c:pt idx="424">
                  <c:v>725</c:v>
                </c:pt>
                <c:pt idx="425">
                  <c:v>575</c:v>
                </c:pt>
                <c:pt idx="426">
                  <c:v>525</c:v>
                </c:pt>
                <c:pt idx="427">
                  <c:v>775</c:v>
                </c:pt>
                <c:pt idx="428">
                  <c:v>425</c:v>
                </c:pt>
                <c:pt idx="429">
                  <c:v>225</c:v>
                </c:pt>
                <c:pt idx="430">
                  <c:v>225</c:v>
                </c:pt>
                <c:pt idx="431">
                  <c:v>75</c:v>
                </c:pt>
                <c:pt idx="432">
                  <c:v>125</c:v>
                </c:pt>
                <c:pt idx="433">
                  <c:v>225</c:v>
                </c:pt>
                <c:pt idx="434">
                  <c:v>475</c:v>
                </c:pt>
                <c:pt idx="435">
                  <c:v>125</c:v>
                </c:pt>
                <c:pt idx="436">
                  <c:v>175</c:v>
                </c:pt>
                <c:pt idx="437">
                  <c:v>50</c:v>
                </c:pt>
                <c:pt idx="438">
                  <c:v>125</c:v>
                </c:pt>
                <c:pt idx="439">
                  <c:v>225</c:v>
                </c:pt>
                <c:pt idx="440">
                  <c:v>445</c:v>
                </c:pt>
                <c:pt idx="441">
                  <c:v>150</c:v>
                </c:pt>
                <c:pt idx="442">
                  <c:v>175</c:v>
                </c:pt>
                <c:pt idx="443">
                  <c:v>25</c:v>
                </c:pt>
                <c:pt idx="444">
                  <c:v>75</c:v>
                </c:pt>
                <c:pt idx="445">
                  <c:v>175</c:v>
                </c:pt>
                <c:pt idx="446">
                  <c:v>450</c:v>
                </c:pt>
                <c:pt idx="447">
                  <c:v>150</c:v>
                </c:pt>
                <c:pt idx="448">
                  <c:v>150</c:v>
                </c:pt>
                <c:pt idx="449">
                  <c:v>75</c:v>
                </c:pt>
                <c:pt idx="450">
                  <c:v>75</c:v>
                </c:pt>
                <c:pt idx="451">
                  <c:v>200</c:v>
                </c:pt>
                <c:pt idx="452">
                  <c:v>470</c:v>
                </c:pt>
                <c:pt idx="453">
                  <c:v>175</c:v>
                </c:pt>
                <c:pt idx="454">
                  <c:v>150</c:v>
                </c:pt>
                <c:pt idx="455">
                  <c:v>100</c:v>
                </c:pt>
                <c:pt idx="456">
                  <c:v>125</c:v>
                </c:pt>
                <c:pt idx="457">
                  <c:v>250</c:v>
                </c:pt>
                <c:pt idx="458">
                  <c:v>500</c:v>
                </c:pt>
                <c:pt idx="459">
                  <c:v>250</c:v>
                </c:pt>
                <c:pt idx="460">
                  <c:v>175</c:v>
                </c:pt>
                <c:pt idx="461">
                  <c:v>150</c:v>
                </c:pt>
                <c:pt idx="462">
                  <c:v>150</c:v>
                </c:pt>
                <c:pt idx="463">
                  <c:v>300</c:v>
                </c:pt>
                <c:pt idx="464">
                  <c:v>500</c:v>
                </c:pt>
                <c:pt idx="465">
                  <c:v>300</c:v>
                </c:pt>
                <c:pt idx="466">
                  <c:v>225</c:v>
                </c:pt>
                <c:pt idx="467">
                  <c:v>175</c:v>
                </c:pt>
                <c:pt idx="468">
                  <c:v>200</c:v>
                </c:pt>
                <c:pt idx="469">
                  <c:v>375</c:v>
                </c:pt>
                <c:pt idx="470">
                  <c:v>525</c:v>
                </c:pt>
                <c:pt idx="471">
                  <c:v>300</c:v>
                </c:pt>
                <c:pt idx="472">
                  <c:v>225</c:v>
                </c:pt>
                <c:pt idx="473">
                  <c:v>200</c:v>
                </c:pt>
                <c:pt idx="474">
                  <c:v>175</c:v>
                </c:pt>
                <c:pt idx="475">
                  <c:v>350</c:v>
                </c:pt>
                <c:pt idx="476">
                  <c:v>475</c:v>
                </c:pt>
                <c:pt idx="477">
                  <c:v>275</c:v>
                </c:pt>
                <c:pt idx="478">
                  <c:v>200</c:v>
                </c:pt>
                <c:pt idx="479">
                  <c:v>175</c:v>
                </c:pt>
                <c:pt idx="480">
                  <c:v>125</c:v>
                </c:pt>
                <c:pt idx="481">
                  <c:v>225</c:v>
                </c:pt>
                <c:pt idx="482">
                  <c:v>400</c:v>
                </c:pt>
                <c:pt idx="483">
                  <c:v>225</c:v>
                </c:pt>
                <c:pt idx="484">
                  <c:v>125</c:v>
                </c:pt>
                <c:pt idx="485">
                  <c:v>100</c:v>
                </c:pt>
                <c:pt idx="486">
                  <c:v>100</c:v>
                </c:pt>
                <c:pt idx="487">
                  <c:v>225</c:v>
                </c:pt>
                <c:pt idx="488">
                  <c:v>375</c:v>
                </c:pt>
                <c:pt idx="489">
                  <c:v>200</c:v>
                </c:pt>
                <c:pt idx="490">
                  <c:v>195</c:v>
                </c:pt>
                <c:pt idx="491">
                  <c:v>175</c:v>
                </c:pt>
                <c:pt idx="492">
                  <c:v>150</c:v>
                </c:pt>
                <c:pt idx="493">
                  <c:v>250</c:v>
                </c:pt>
                <c:pt idx="494">
                  <c:v>475</c:v>
                </c:pt>
                <c:pt idx="495">
                  <c:v>275</c:v>
                </c:pt>
                <c:pt idx="496">
                  <c:v>225</c:v>
                </c:pt>
                <c:pt idx="497">
                  <c:v>175</c:v>
                </c:pt>
                <c:pt idx="498">
                  <c:v>175</c:v>
                </c:pt>
                <c:pt idx="499">
                  <c:v>275</c:v>
                </c:pt>
                <c:pt idx="500">
                  <c:v>450</c:v>
                </c:pt>
                <c:pt idx="501">
                  <c:v>450</c:v>
                </c:pt>
                <c:pt idx="502">
                  <c:v>450</c:v>
                </c:pt>
                <c:pt idx="503">
                  <c:v>300</c:v>
                </c:pt>
                <c:pt idx="504">
                  <c:v>250</c:v>
                </c:pt>
                <c:pt idx="505">
                  <c:v>475</c:v>
                </c:pt>
                <c:pt idx="506">
                  <c:v>525</c:v>
                </c:pt>
                <c:pt idx="507">
                  <c:v>425</c:v>
                </c:pt>
                <c:pt idx="508">
                  <c:v>425</c:v>
                </c:pt>
                <c:pt idx="509">
                  <c:v>275</c:v>
                </c:pt>
                <c:pt idx="510">
                  <c:v>200</c:v>
                </c:pt>
                <c:pt idx="511">
                  <c:v>400</c:v>
                </c:pt>
                <c:pt idx="512">
                  <c:v>550</c:v>
                </c:pt>
                <c:pt idx="513">
                  <c:v>400</c:v>
                </c:pt>
                <c:pt idx="514">
                  <c:v>400</c:v>
                </c:pt>
                <c:pt idx="515">
                  <c:v>300</c:v>
                </c:pt>
                <c:pt idx="516">
                  <c:v>175</c:v>
                </c:pt>
                <c:pt idx="517">
                  <c:v>375</c:v>
                </c:pt>
                <c:pt idx="518">
                  <c:v>550</c:v>
                </c:pt>
                <c:pt idx="519">
                  <c:v>350</c:v>
                </c:pt>
                <c:pt idx="520">
                  <c:v>400</c:v>
                </c:pt>
                <c:pt idx="521">
                  <c:v>300</c:v>
                </c:pt>
                <c:pt idx="522">
                  <c:v>200</c:v>
                </c:pt>
                <c:pt idx="523">
                  <c:v>350</c:v>
                </c:pt>
                <c:pt idx="524">
                  <c:v>550</c:v>
                </c:pt>
                <c:pt idx="525">
                  <c:v>400</c:v>
                </c:pt>
                <c:pt idx="526">
                  <c:v>400</c:v>
                </c:pt>
                <c:pt idx="527">
                  <c:v>300</c:v>
                </c:pt>
                <c:pt idx="528">
                  <c:v>200</c:v>
                </c:pt>
                <c:pt idx="529">
                  <c:v>450</c:v>
                </c:pt>
                <c:pt idx="530">
                  <c:v>700</c:v>
                </c:pt>
                <c:pt idx="531">
                  <c:v>550</c:v>
                </c:pt>
                <c:pt idx="532">
                  <c:v>550</c:v>
                </c:pt>
                <c:pt idx="533">
                  <c:v>425</c:v>
                </c:pt>
                <c:pt idx="534">
                  <c:v>300</c:v>
                </c:pt>
                <c:pt idx="535">
                  <c:v>600</c:v>
                </c:pt>
                <c:pt idx="536">
                  <c:v>750</c:v>
                </c:pt>
                <c:pt idx="537">
                  <c:v>600</c:v>
                </c:pt>
                <c:pt idx="538">
                  <c:v>550</c:v>
                </c:pt>
                <c:pt idx="539">
                  <c:v>450</c:v>
                </c:pt>
                <c:pt idx="540">
                  <c:v>500</c:v>
                </c:pt>
                <c:pt idx="541">
                  <c:v>500</c:v>
                </c:pt>
                <c:pt idx="542">
                  <c:v>700</c:v>
                </c:pt>
                <c:pt idx="543">
                  <c:v>650</c:v>
                </c:pt>
                <c:pt idx="544">
                  <c:v>525</c:v>
                </c:pt>
                <c:pt idx="545">
                  <c:v>475</c:v>
                </c:pt>
                <c:pt idx="546">
                  <c:v>475</c:v>
                </c:pt>
                <c:pt idx="547">
                  <c:v>400</c:v>
                </c:pt>
                <c:pt idx="548">
                  <c:v>600</c:v>
                </c:pt>
                <c:pt idx="549">
                  <c:v>600</c:v>
                </c:pt>
                <c:pt idx="550">
                  <c:v>450</c:v>
                </c:pt>
                <c:pt idx="551">
                  <c:v>400</c:v>
                </c:pt>
                <c:pt idx="552">
                  <c:v>400</c:v>
                </c:pt>
                <c:pt idx="553">
                  <c:v>450</c:v>
                </c:pt>
                <c:pt idx="554">
                  <c:v>550</c:v>
                </c:pt>
                <c:pt idx="555">
                  <c:v>550</c:v>
                </c:pt>
                <c:pt idx="556">
                  <c:v>375</c:v>
                </c:pt>
                <c:pt idx="557">
                  <c:v>350</c:v>
                </c:pt>
                <c:pt idx="558">
                  <c:v>325</c:v>
                </c:pt>
                <c:pt idx="559">
                  <c:v>375</c:v>
                </c:pt>
                <c:pt idx="560">
                  <c:v>575</c:v>
                </c:pt>
                <c:pt idx="561">
                  <c:v>575</c:v>
                </c:pt>
                <c:pt idx="562">
                  <c:v>425</c:v>
                </c:pt>
                <c:pt idx="563">
                  <c:v>400</c:v>
                </c:pt>
                <c:pt idx="564">
                  <c:v>350</c:v>
                </c:pt>
                <c:pt idx="565">
                  <c:v>475</c:v>
                </c:pt>
                <c:pt idx="566">
                  <c:v>675</c:v>
                </c:pt>
                <c:pt idx="567">
                  <c:v>675</c:v>
                </c:pt>
                <c:pt idx="568">
                  <c:v>475</c:v>
                </c:pt>
                <c:pt idx="569">
                  <c:v>475</c:v>
                </c:pt>
                <c:pt idx="570">
                  <c:v>400</c:v>
                </c:pt>
                <c:pt idx="571">
                  <c:v>500</c:v>
                </c:pt>
                <c:pt idx="572">
                  <c:v>425</c:v>
                </c:pt>
                <c:pt idx="573">
                  <c:v>425</c:v>
                </c:pt>
                <c:pt idx="574">
                  <c:v>425</c:v>
                </c:pt>
                <c:pt idx="575">
                  <c:v>275</c:v>
                </c:pt>
                <c:pt idx="576">
                  <c:v>225</c:v>
                </c:pt>
                <c:pt idx="577">
                  <c:v>475</c:v>
                </c:pt>
                <c:pt idx="578">
                  <c:v>525</c:v>
                </c:pt>
                <c:pt idx="579">
                  <c:v>425</c:v>
                </c:pt>
                <c:pt idx="580">
                  <c:v>425</c:v>
                </c:pt>
                <c:pt idx="581">
                  <c:v>275</c:v>
                </c:pt>
                <c:pt idx="582">
                  <c:v>200</c:v>
                </c:pt>
                <c:pt idx="583">
                  <c:v>400</c:v>
                </c:pt>
                <c:pt idx="584">
                  <c:v>550</c:v>
                </c:pt>
                <c:pt idx="585">
                  <c:v>400</c:v>
                </c:pt>
                <c:pt idx="586">
                  <c:v>400</c:v>
                </c:pt>
                <c:pt idx="587">
                  <c:v>300</c:v>
                </c:pt>
                <c:pt idx="588">
                  <c:v>150</c:v>
                </c:pt>
                <c:pt idx="589">
                  <c:v>350</c:v>
                </c:pt>
                <c:pt idx="590">
                  <c:v>525</c:v>
                </c:pt>
                <c:pt idx="591">
                  <c:v>325</c:v>
                </c:pt>
                <c:pt idx="592">
                  <c:v>375</c:v>
                </c:pt>
                <c:pt idx="593">
                  <c:v>275</c:v>
                </c:pt>
                <c:pt idx="594">
                  <c:v>175</c:v>
                </c:pt>
                <c:pt idx="595">
                  <c:v>325</c:v>
                </c:pt>
                <c:pt idx="596">
                  <c:v>525</c:v>
                </c:pt>
                <c:pt idx="597">
                  <c:v>375</c:v>
                </c:pt>
                <c:pt idx="598">
                  <c:v>375</c:v>
                </c:pt>
                <c:pt idx="599">
                  <c:v>275</c:v>
                </c:pt>
                <c:pt idx="600">
                  <c:v>175</c:v>
                </c:pt>
                <c:pt idx="601">
                  <c:v>475</c:v>
                </c:pt>
                <c:pt idx="602">
                  <c:v>725</c:v>
                </c:pt>
                <c:pt idx="603">
                  <c:v>575</c:v>
                </c:pt>
                <c:pt idx="604">
                  <c:v>575</c:v>
                </c:pt>
                <c:pt idx="605">
                  <c:v>450</c:v>
                </c:pt>
                <c:pt idx="606">
                  <c:v>325</c:v>
                </c:pt>
                <c:pt idx="607">
                  <c:v>625</c:v>
                </c:pt>
                <c:pt idx="608">
                  <c:v>775</c:v>
                </c:pt>
                <c:pt idx="609">
                  <c:v>625</c:v>
                </c:pt>
                <c:pt idx="610">
                  <c:v>575</c:v>
                </c:pt>
                <c:pt idx="611">
                  <c:v>475</c:v>
                </c:pt>
                <c:pt idx="612">
                  <c:v>525</c:v>
                </c:pt>
                <c:pt idx="613">
                  <c:v>525</c:v>
                </c:pt>
                <c:pt idx="614">
                  <c:v>725</c:v>
                </c:pt>
                <c:pt idx="615">
                  <c:v>675</c:v>
                </c:pt>
                <c:pt idx="616">
                  <c:v>550</c:v>
                </c:pt>
                <c:pt idx="617">
                  <c:v>500</c:v>
                </c:pt>
                <c:pt idx="618">
                  <c:v>500</c:v>
                </c:pt>
                <c:pt idx="619">
                  <c:v>400</c:v>
                </c:pt>
                <c:pt idx="620">
                  <c:v>600</c:v>
                </c:pt>
                <c:pt idx="621">
                  <c:v>600</c:v>
                </c:pt>
                <c:pt idx="622">
                  <c:v>450</c:v>
                </c:pt>
                <c:pt idx="623">
                  <c:v>400</c:v>
                </c:pt>
                <c:pt idx="624">
                  <c:v>400</c:v>
                </c:pt>
                <c:pt idx="625">
                  <c:v>425</c:v>
                </c:pt>
                <c:pt idx="626">
                  <c:v>525</c:v>
                </c:pt>
                <c:pt idx="627">
                  <c:v>525</c:v>
                </c:pt>
                <c:pt idx="628">
                  <c:v>350</c:v>
                </c:pt>
                <c:pt idx="629">
                  <c:v>325</c:v>
                </c:pt>
                <c:pt idx="630">
                  <c:v>300</c:v>
                </c:pt>
                <c:pt idx="631">
                  <c:v>350</c:v>
                </c:pt>
                <c:pt idx="632">
                  <c:v>575</c:v>
                </c:pt>
                <c:pt idx="633">
                  <c:v>575</c:v>
                </c:pt>
                <c:pt idx="634">
                  <c:v>425</c:v>
                </c:pt>
                <c:pt idx="635">
                  <c:v>400</c:v>
                </c:pt>
                <c:pt idx="636">
                  <c:v>375</c:v>
                </c:pt>
                <c:pt idx="637">
                  <c:v>500</c:v>
                </c:pt>
                <c:pt idx="638">
                  <c:v>700</c:v>
                </c:pt>
                <c:pt idx="639">
                  <c:v>700</c:v>
                </c:pt>
                <c:pt idx="640">
                  <c:v>500</c:v>
                </c:pt>
                <c:pt idx="641">
                  <c:v>500</c:v>
                </c:pt>
                <c:pt idx="642">
                  <c:v>425</c:v>
                </c:pt>
                <c:pt idx="643">
                  <c:v>525</c:v>
                </c:pt>
                <c:pt idx="644">
                  <c:v>450</c:v>
                </c:pt>
                <c:pt idx="645">
                  <c:v>450</c:v>
                </c:pt>
                <c:pt idx="646">
                  <c:v>450</c:v>
                </c:pt>
                <c:pt idx="647">
                  <c:v>300</c:v>
                </c:pt>
                <c:pt idx="648">
                  <c:v>250</c:v>
                </c:pt>
                <c:pt idx="649">
                  <c:v>500</c:v>
                </c:pt>
                <c:pt idx="650">
                  <c:v>550</c:v>
                </c:pt>
                <c:pt idx="651">
                  <c:v>450</c:v>
                </c:pt>
                <c:pt idx="652">
                  <c:v>450</c:v>
                </c:pt>
                <c:pt idx="653">
                  <c:v>300</c:v>
                </c:pt>
                <c:pt idx="654">
                  <c:v>225</c:v>
                </c:pt>
                <c:pt idx="655">
                  <c:v>425</c:v>
                </c:pt>
                <c:pt idx="656">
                  <c:v>575</c:v>
                </c:pt>
                <c:pt idx="657">
                  <c:v>425</c:v>
                </c:pt>
                <c:pt idx="658">
                  <c:v>425</c:v>
                </c:pt>
                <c:pt idx="659">
                  <c:v>325</c:v>
                </c:pt>
                <c:pt idx="660">
                  <c:v>175</c:v>
                </c:pt>
                <c:pt idx="661">
                  <c:v>375</c:v>
                </c:pt>
                <c:pt idx="662">
                  <c:v>550</c:v>
                </c:pt>
                <c:pt idx="663">
                  <c:v>350</c:v>
                </c:pt>
                <c:pt idx="664">
                  <c:v>400</c:v>
                </c:pt>
                <c:pt idx="665">
                  <c:v>300</c:v>
                </c:pt>
                <c:pt idx="666">
                  <c:v>200</c:v>
                </c:pt>
                <c:pt idx="667">
                  <c:v>350</c:v>
                </c:pt>
                <c:pt idx="668">
                  <c:v>550</c:v>
                </c:pt>
                <c:pt idx="669">
                  <c:v>400</c:v>
                </c:pt>
                <c:pt idx="670">
                  <c:v>400</c:v>
                </c:pt>
                <c:pt idx="671">
                  <c:v>300</c:v>
                </c:pt>
                <c:pt idx="672">
                  <c:v>200</c:v>
                </c:pt>
                <c:pt idx="673">
                  <c:v>500</c:v>
                </c:pt>
                <c:pt idx="674">
                  <c:v>750</c:v>
                </c:pt>
                <c:pt idx="675">
                  <c:v>625</c:v>
                </c:pt>
                <c:pt idx="676">
                  <c:v>625</c:v>
                </c:pt>
                <c:pt idx="677">
                  <c:v>500</c:v>
                </c:pt>
                <c:pt idx="678">
                  <c:v>375</c:v>
                </c:pt>
                <c:pt idx="679">
                  <c:v>675</c:v>
                </c:pt>
                <c:pt idx="680">
                  <c:v>825</c:v>
                </c:pt>
                <c:pt idx="681">
                  <c:v>675</c:v>
                </c:pt>
                <c:pt idx="682">
                  <c:v>625</c:v>
                </c:pt>
                <c:pt idx="683">
                  <c:v>525</c:v>
                </c:pt>
                <c:pt idx="684">
                  <c:v>575</c:v>
                </c:pt>
                <c:pt idx="685">
                  <c:v>575</c:v>
                </c:pt>
                <c:pt idx="686">
                  <c:v>775</c:v>
                </c:pt>
                <c:pt idx="687">
                  <c:v>750</c:v>
                </c:pt>
                <c:pt idx="688">
                  <c:v>625</c:v>
                </c:pt>
                <c:pt idx="689">
                  <c:v>575</c:v>
                </c:pt>
                <c:pt idx="690">
                  <c:v>575</c:v>
                </c:pt>
                <c:pt idx="691">
                  <c:v>400</c:v>
                </c:pt>
                <c:pt idx="692">
                  <c:v>600</c:v>
                </c:pt>
                <c:pt idx="693">
                  <c:v>600</c:v>
                </c:pt>
                <c:pt idx="694">
                  <c:v>450</c:v>
                </c:pt>
                <c:pt idx="695">
                  <c:v>400</c:v>
                </c:pt>
                <c:pt idx="696">
                  <c:v>425</c:v>
                </c:pt>
                <c:pt idx="697">
                  <c:v>450</c:v>
                </c:pt>
                <c:pt idx="698">
                  <c:v>550</c:v>
                </c:pt>
                <c:pt idx="699">
                  <c:v>550</c:v>
                </c:pt>
                <c:pt idx="700">
                  <c:v>375</c:v>
                </c:pt>
                <c:pt idx="701">
                  <c:v>350</c:v>
                </c:pt>
                <c:pt idx="702">
                  <c:v>325</c:v>
                </c:pt>
                <c:pt idx="703">
                  <c:v>375</c:v>
                </c:pt>
                <c:pt idx="704">
                  <c:v>600</c:v>
                </c:pt>
                <c:pt idx="705">
                  <c:v>625</c:v>
                </c:pt>
                <c:pt idx="706">
                  <c:v>475</c:v>
                </c:pt>
                <c:pt idx="707">
                  <c:v>450</c:v>
                </c:pt>
                <c:pt idx="708">
                  <c:v>425</c:v>
                </c:pt>
                <c:pt idx="709">
                  <c:v>550</c:v>
                </c:pt>
                <c:pt idx="710">
                  <c:v>750</c:v>
                </c:pt>
                <c:pt idx="711">
                  <c:v>750</c:v>
                </c:pt>
                <c:pt idx="712">
                  <c:v>550</c:v>
                </c:pt>
                <c:pt idx="713">
                  <c:v>550</c:v>
                </c:pt>
                <c:pt idx="714">
                  <c:v>475</c:v>
                </c:pt>
                <c:pt idx="715">
                  <c:v>575</c:v>
                </c:pt>
                <c:pt idx="716">
                  <c:v>1050</c:v>
                </c:pt>
                <c:pt idx="717">
                  <c:v>850</c:v>
                </c:pt>
                <c:pt idx="718">
                  <c:v>850</c:v>
                </c:pt>
                <c:pt idx="719">
                  <c:v>700</c:v>
                </c:pt>
                <c:pt idx="720">
                  <c:v>750</c:v>
                </c:pt>
                <c:pt idx="721">
                  <c:v>850</c:v>
                </c:pt>
                <c:pt idx="722">
                  <c:v>1100</c:v>
                </c:pt>
                <c:pt idx="723">
                  <c:v>750</c:v>
                </c:pt>
                <c:pt idx="724">
                  <c:v>800</c:v>
                </c:pt>
                <c:pt idx="725">
                  <c:v>675</c:v>
                </c:pt>
                <c:pt idx="726">
                  <c:v>750</c:v>
                </c:pt>
                <c:pt idx="727">
                  <c:v>850</c:v>
                </c:pt>
                <c:pt idx="728">
                  <c:v>1070</c:v>
                </c:pt>
                <c:pt idx="729">
                  <c:v>750</c:v>
                </c:pt>
                <c:pt idx="730">
                  <c:v>775</c:v>
                </c:pt>
                <c:pt idx="731">
                  <c:v>625</c:v>
                </c:pt>
                <c:pt idx="732">
                  <c:v>675</c:v>
                </c:pt>
                <c:pt idx="733">
                  <c:v>775</c:v>
                </c:pt>
                <c:pt idx="734">
                  <c:v>1025</c:v>
                </c:pt>
                <c:pt idx="735">
                  <c:v>725</c:v>
                </c:pt>
                <c:pt idx="736">
                  <c:v>725</c:v>
                </c:pt>
                <c:pt idx="737">
                  <c:v>650</c:v>
                </c:pt>
                <c:pt idx="738">
                  <c:v>675</c:v>
                </c:pt>
                <c:pt idx="739">
                  <c:v>800</c:v>
                </c:pt>
                <c:pt idx="740">
                  <c:v>1070</c:v>
                </c:pt>
                <c:pt idx="741">
                  <c:v>775</c:v>
                </c:pt>
                <c:pt idx="742">
                  <c:v>750</c:v>
                </c:pt>
                <c:pt idx="743">
                  <c:v>700</c:v>
                </c:pt>
                <c:pt idx="744">
                  <c:v>725</c:v>
                </c:pt>
                <c:pt idx="745">
                  <c:v>825</c:v>
                </c:pt>
                <c:pt idx="746">
                  <c:v>1075</c:v>
                </c:pt>
                <c:pt idx="747">
                  <c:v>825</c:v>
                </c:pt>
                <c:pt idx="748">
                  <c:v>800</c:v>
                </c:pt>
                <c:pt idx="749">
                  <c:v>775</c:v>
                </c:pt>
                <c:pt idx="750">
                  <c:v>775</c:v>
                </c:pt>
                <c:pt idx="751">
                  <c:v>925</c:v>
                </c:pt>
                <c:pt idx="752">
                  <c:v>1150</c:v>
                </c:pt>
                <c:pt idx="753">
                  <c:v>900</c:v>
                </c:pt>
                <c:pt idx="754">
                  <c:v>825</c:v>
                </c:pt>
                <c:pt idx="755">
                  <c:v>775</c:v>
                </c:pt>
                <c:pt idx="756">
                  <c:v>800</c:v>
                </c:pt>
                <c:pt idx="757">
                  <c:v>975</c:v>
                </c:pt>
                <c:pt idx="758">
                  <c:v>1125</c:v>
                </c:pt>
                <c:pt idx="759">
                  <c:v>900</c:v>
                </c:pt>
                <c:pt idx="760">
                  <c:v>825</c:v>
                </c:pt>
                <c:pt idx="761">
                  <c:v>775</c:v>
                </c:pt>
                <c:pt idx="762">
                  <c:v>750</c:v>
                </c:pt>
                <c:pt idx="763">
                  <c:v>925</c:v>
                </c:pt>
                <c:pt idx="764">
                  <c:v>1050</c:v>
                </c:pt>
                <c:pt idx="765">
                  <c:v>850</c:v>
                </c:pt>
                <c:pt idx="766">
                  <c:v>750</c:v>
                </c:pt>
                <c:pt idx="767">
                  <c:v>725</c:v>
                </c:pt>
                <c:pt idx="768">
                  <c:v>725</c:v>
                </c:pt>
                <c:pt idx="769">
                  <c:v>825</c:v>
                </c:pt>
                <c:pt idx="770">
                  <c:v>1000</c:v>
                </c:pt>
                <c:pt idx="771">
                  <c:v>825</c:v>
                </c:pt>
                <c:pt idx="772">
                  <c:v>725</c:v>
                </c:pt>
                <c:pt idx="773">
                  <c:v>700</c:v>
                </c:pt>
                <c:pt idx="774">
                  <c:v>700</c:v>
                </c:pt>
                <c:pt idx="775">
                  <c:v>825</c:v>
                </c:pt>
                <c:pt idx="776">
                  <c:v>975</c:v>
                </c:pt>
                <c:pt idx="777">
                  <c:v>800</c:v>
                </c:pt>
                <c:pt idx="778">
                  <c:v>745</c:v>
                </c:pt>
                <c:pt idx="779">
                  <c:v>775</c:v>
                </c:pt>
                <c:pt idx="780">
                  <c:v>750</c:v>
                </c:pt>
                <c:pt idx="781">
                  <c:v>850</c:v>
                </c:pt>
                <c:pt idx="782">
                  <c:v>1075</c:v>
                </c:pt>
                <c:pt idx="783">
                  <c:v>875</c:v>
                </c:pt>
                <c:pt idx="784">
                  <c:v>825</c:v>
                </c:pt>
                <c:pt idx="785">
                  <c:v>775</c:v>
                </c:pt>
                <c:pt idx="786">
                  <c:v>775</c:v>
                </c:pt>
                <c:pt idx="787">
                  <c:v>875</c:v>
                </c:pt>
                <c:pt idx="788">
                  <c:v>450</c:v>
                </c:pt>
                <c:pt idx="789">
                  <c:v>250</c:v>
                </c:pt>
                <c:pt idx="790">
                  <c:v>250</c:v>
                </c:pt>
                <c:pt idx="791">
                  <c:v>100</c:v>
                </c:pt>
                <c:pt idx="792">
                  <c:v>150</c:v>
                </c:pt>
                <c:pt idx="793">
                  <c:v>250</c:v>
                </c:pt>
                <c:pt idx="794">
                  <c:v>500</c:v>
                </c:pt>
                <c:pt idx="795">
                  <c:v>150</c:v>
                </c:pt>
                <c:pt idx="796">
                  <c:v>200</c:v>
                </c:pt>
                <c:pt idx="797">
                  <c:v>75</c:v>
                </c:pt>
                <c:pt idx="798">
                  <c:v>150</c:v>
                </c:pt>
                <c:pt idx="799">
                  <c:v>225</c:v>
                </c:pt>
                <c:pt idx="800">
                  <c:v>445</c:v>
                </c:pt>
                <c:pt idx="801">
                  <c:v>125</c:v>
                </c:pt>
                <c:pt idx="802">
                  <c:v>175</c:v>
                </c:pt>
                <c:pt idx="803">
                  <c:v>25</c:v>
                </c:pt>
                <c:pt idx="804">
                  <c:v>75</c:v>
                </c:pt>
                <c:pt idx="805">
                  <c:v>175</c:v>
                </c:pt>
                <c:pt idx="806">
                  <c:v>400</c:v>
                </c:pt>
                <c:pt idx="807">
                  <c:v>100</c:v>
                </c:pt>
                <c:pt idx="808">
                  <c:v>100</c:v>
                </c:pt>
                <c:pt idx="809">
                  <c:v>25</c:v>
                </c:pt>
                <c:pt idx="810">
                  <c:v>50</c:v>
                </c:pt>
                <c:pt idx="811">
                  <c:v>175</c:v>
                </c:pt>
                <c:pt idx="812">
                  <c:v>445</c:v>
                </c:pt>
                <c:pt idx="813">
                  <c:v>150</c:v>
                </c:pt>
                <c:pt idx="814">
                  <c:v>125</c:v>
                </c:pt>
                <c:pt idx="815">
                  <c:v>50</c:v>
                </c:pt>
                <c:pt idx="816">
                  <c:v>75</c:v>
                </c:pt>
                <c:pt idx="817">
                  <c:v>175</c:v>
                </c:pt>
                <c:pt idx="818">
                  <c:v>425</c:v>
                </c:pt>
                <c:pt idx="819">
                  <c:v>175</c:v>
                </c:pt>
                <c:pt idx="820">
                  <c:v>175</c:v>
                </c:pt>
                <c:pt idx="821">
                  <c:v>150</c:v>
                </c:pt>
                <c:pt idx="822">
                  <c:v>150</c:v>
                </c:pt>
                <c:pt idx="823">
                  <c:v>325</c:v>
                </c:pt>
                <c:pt idx="824">
                  <c:v>550</c:v>
                </c:pt>
                <c:pt idx="825">
                  <c:v>300</c:v>
                </c:pt>
                <c:pt idx="826">
                  <c:v>225</c:v>
                </c:pt>
                <c:pt idx="827">
                  <c:v>175</c:v>
                </c:pt>
                <c:pt idx="828">
                  <c:v>200</c:v>
                </c:pt>
                <c:pt idx="829">
                  <c:v>375</c:v>
                </c:pt>
                <c:pt idx="830">
                  <c:v>525</c:v>
                </c:pt>
                <c:pt idx="831">
                  <c:v>300</c:v>
                </c:pt>
                <c:pt idx="832">
                  <c:v>225</c:v>
                </c:pt>
                <c:pt idx="833">
                  <c:v>175</c:v>
                </c:pt>
                <c:pt idx="834">
                  <c:v>150</c:v>
                </c:pt>
                <c:pt idx="835">
                  <c:v>325</c:v>
                </c:pt>
                <c:pt idx="836">
                  <c:v>450</c:v>
                </c:pt>
                <c:pt idx="837">
                  <c:v>250</c:v>
                </c:pt>
                <c:pt idx="838">
                  <c:v>150</c:v>
                </c:pt>
                <c:pt idx="839">
                  <c:v>125</c:v>
                </c:pt>
                <c:pt idx="840">
                  <c:v>125</c:v>
                </c:pt>
                <c:pt idx="841">
                  <c:v>200</c:v>
                </c:pt>
                <c:pt idx="842">
                  <c:v>375</c:v>
                </c:pt>
                <c:pt idx="843">
                  <c:v>200</c:v>
                </c:pt>
                <c:pt idx="844">
                  <c:v>100</c:v>
                </c:pt>
                <c:pt idx="845">
                  <c:v>75</c:v>
                </c:pt>
                <c:pt idx="846">
                  <c:v>75</c:v>
                </c:pt>
                <c:pt idx="847">
                  <c:v>200</c:v>
                </c:pt>
                <c:pt idx="848">
                  <c:v>350</c:v>
                </c:pt>
                <c:pt idx="849">
                  <c:v>200</c:v>
                </c:pt>
                <c:pt idx="850">
                  <c:v>145</c:v>
                </c:pt>
                <c:pt idx="851">
                  <c:v>150</c:v>
                </c:pt>
                <c:pt idx="852">
                  <c:v>125</c:v>
                </c:pt>
                <c:pt idx="853">
                  <c:v>225</c:v>
                </c:pt>
                <c:pt idx="854">
                  <c:v>475</c:v>
                </c:pt>
                <c:pt idx="855">
                  <c:v>275</c:v>
                </c:pt>
                <c:pt idx="856">
                  <c:v>225</c:v>
                </c:pt>
                <c:pt idx="857">
                  <c:v>175</c:v>
                </c:pt>
                <c:pt idx="858">
                  <c:v>175</c:v>
                </c:pt>
                <c:pt idx="859">
                  <c:v>275</c:v>
                </c:pt>
                <c:pt idx="860">
                  <c:v>475</c:v>
                </c:pt>
                <c:pt idx="861">
                  <c:v>475</c:v>
                </c:pt>
                <c:pt idx="862">
                  <c:v>475</c:v>
                </c:pt>
                <c:pt idx="863">
                  <c:v>325</c:v>
                </c:pt>
                <c:pt idx="864">
                  <c:v>275</c:v>
                </c:pt>
                <c:pt idx="865">
                  <c:v>475</c:v>
                </c:pt>
                <c:pt idx="866">
                  <c:v>525</c:v>
                </c:pt>
                <c:pt idx="867">
                  <c:v>425</c:v>
                </c:pt>
                <c:pt idx="868">
                  <c:v>450</c:v>
                </c:pt>
                <c:pt idx="869">
                  <c:v>300</c:v>
                </c:pt>
                <c:pt idx="870">
                  <c:v>225</c:v>
                </c:pt>
                <c:pt idx="871">
                  <c:v>425</c:v>
                </c:pt>
                <c:pt idx="872">
                  <c:v>575</c:v>
                </c:pt>
                <c:pt idx="873">
                  <c:v>425</c:v>
                </c:pt>
                <c:pt idx="874">
                  <c:v>425</c:v>
                </c:pt>
                <c:pt idx="875">
                  <c:v>325</c:v>
                </c:pt>
                <c:pt idx="876">
                  <c:v>200</c:v>
                </c:pt>
                <c:pt idx="877">
                  <c:v>400</c:v>
                </c:pt>
                <c:pt idx="878">
                  <c:v>575</c:v>
                </c:pt>
                <c:pt idx="879">
                  <c:v>375</c:v>
                </c:pt>
                <c:pt idx="880">
                  <c:v>400</c:v>
                </c:pt>
                <c:pt idx="881">
                  <c:v>300</c:v>
                </c:pt>
                <c:pt idx="882">
                  <c:v>200</c:v>
                </c:pt>
                <c:pt idx="883">
                  <c:v>375</c:v>
                </c:pt>
                <c:pt idx="884">
                  <c:v>575</c:v>
                </c:pt>
                <c:pt idx="885">
                  <c:v>425</c:v>
                </c:pt>
                <c:pt idx="886">
                  <c:v>425</c:v>
                </c:pt>
                <c:pt idx="887">
                  <c:v>325</c:v>
                </c:pt>
                <c:pt idx="888">
                  <c:v>225</c:v>
                </c:pt>
                <c:pt idx="889">
                  <c:v>400</c:v>
                </c:pt>
                <c:pt idx="890">
                  <c:v>675</c:v>
                </c:pt>
                <c:pt idx="891">
                  <c:v>525</c:v>
                </c:pt>
                <c:pt idx="892">
                  <c:v>550</c:v>
                </c:pt>
                <c:pt idx="893">
                  <c:v>425</c:v>
                </c:pt>
                <c:pt idx="894">
                  <c:v>300</c:v>
                </c:pt>
                <c:pt idx="895">
                  <c:v>600</c:v>
                </c:pt>
                <c:pt idx="896">
                  <c:v>750</c:v>
                </c:pt>
                <c:pt idx="897">
                  <c:v>600</c:v>
                </c:pt>
                <c:pt idx="898">
                  <c:v>550</c:v>
                </c:pt>
                <c:pt idx="899">
                  <c:v>450</c:v>
                </c:pt>
                <c:pt idx="900">
                  <c:v>475</c:v>
                </c:pt>
                <c:pt idx="901">
                  <c:v>475</c:v>
                </c:pt>
                <c:pt idx="902">
                  <c:v>675</c:v>
                </c:pt>
                <c:pt idx="903">
                  <c:v>625</c:v>
                </c:pt>
                <c:pt idx="904">
                  <c:v>500</c:v>
                </c:pt>
                <c:pt idx="905">
                  <c:v>425</c:v>
                </c:pt>
                <c:pt idx="906">
                  <c:v>425</c:v>
                </c:pt>
                <c:pt idx="907">
                  <c:v>400</c:v>
                </c:pt>
                <c:pt idx="908">
                  <c:v>600</c:v>
                </c:pt>
                <c:pt idx="909">
                  <c:v>600</c:v>
                </c:pt>
                <c:pt idx="910">
                  <c:v>450</c:v>
                </c:pt>
                <c:pt idx="911">
                  <c:v>400</c:v>
                </c:pt>
                <c:pt idx="912">
                  <c:v>400</c:v>
                </c:pt>
                <c:pt idx="913">
                  <c:v>450</c:v>
                </c:pt>
                <c:pt idx="914">
                  <c:v>550</c:v>
                </c:pt>
                <c:pt idx="915">
                  <c:v>550</c:v>
                </c:pt>
                <c:pt idx="916">
                  <c:v>400</c:v>
                </c:pt>
                <c:pt idx="917">
                  <c:v>375</c:v>
                </c:pt>
                <c:pt idx="918">
                  <c:v>350</c:v>
                </c:pt>
                <c:pt idx="919">
                  <c:v>400</c:v>
                </c:pt>
                <c:pt idx="920">
                  <c:v>575</c:v>
                </c:pt>
                <c:pt idx="921">
                  <c:v>575</c:v>
                </c:pt>
                <c:pt idx="922">
                  <c:v>425</c:v>
                </c:pt>
                <c:pt idx="923">
                  <c:v>425</c:v>
                </c:pt>
                <c:pt idx="924">
                  <c:v>375</c:v>
                </c:pt>
                <c:pt idx="925">
                  <c:v>475</c:v>
                </c:pt>
                <c:pt idx="926">
                  <c:v>675</c:v>
                </c:pt>
                <c:pt idx="927">
                  <c:v>675</c:v>
                </c:pt>
                <c:pt idx="928">
                  <c:v>475</c:v>
                </c:pt>
                <c:pt idx="929">
                  <c:v>475</c:v>
                </c:pt>
                <c:pt idx="930">
                  <c:v>400</c:v>
                </c:pt>
                <c:pt idx="931">
                  <c:v>500</c:v>
                </c:pt>
                <c:pt idx="932">
                  <c:v>700</c:v>
                </c:pt>
                <c:pt idx="933">
                  <c:v>700</c:v>
                </c:pt>
                <c:pt idx="934">
                  <c:v>500</c:v>
                </c:pt>
                <c:pt idx="935">
                  <c:v>500</c:v>
                </c:pt>
                <c:pt idx="936">
                  <c:v>350</c:v>
                </c:pt>
                <c:pt idx="937">
                  <c:v>500</c:v>
                </c:pt>
                <c:pt idx="938">
                  <c:v>650</c:v>
                </c:pt>
                <c:pt idx="939">
                  <c:v>625</c:v>
                </c:pt>
                <c:pt idx="940">
                  <c:v>450</c:v>
                </c:pt>
                <c:pt idx="941">
                  <c:v>400</c:v>
                </c:pt>
                <c:pt idx="942">
                  <c:v>275</c:v>
                </c:pt>
                <c:pt idx="943">
                  <c:v>475</c:v>
                </c:pt>
                <c:pt idx="944">
                  <c:v>650</c:v>
                </c:pt>
                <c:pt idx="945">
                  <c:v>650</c:v>
                </c:pt>
                <c:pt idx="946">
                  <c:v>475</c:v>
                </c:pt>
                <c:pt idx="947">
                  <c:v>375</c:v>
                </c:pt>
                <c:pt idx="948">
                  <c:v>275</c:v>
                </c:pt>
                <c:pt idx="949">
                  <c:v>425</c:v>
                </c:pt>
                <c:pt idx="950">
                  <c:v>675</c:v>
                </c:pt>
                <c:pt idx="951">
                  <c:v>675</c:v>
                </c:pt>
                <c:pt idx="952">
                  <c:v>500</c:v>
                </c:pt>
                <c:pt idx="953">
                  <c:v>400</c:v>
                </c:pt>
                <c:pt idx="954">
                  <c:v>300</c:v>
                </c:pt>
                <c:pt idx="955">
                  <c:v>575</c:v>
                </c:pt>
                <c:pt idx="956">
                  <c:v>725</c:v>
                </c:pt>
                <c:pt idx="957">
                  <c:v>750</c:v>
                </c:pt>
                <c:pt idx="958">
                  <c:v>600</c:v>
                </c:pt>
                <c:pt idx="959">
                  <c:v>525</c:v>
                </c:pt>
                <c:pt idx="960">
                  <c:v>425</c:v>
                </c:pt>
                <c:pt idx="961">
                  <c:v>775</c:v>
                </c:pt>
                <c:pt idx="962">
                  <c:v>775</c:v>
                </c:pt>
                <c:pt idx="963">
                  <c:v>775</c:v>
                </c:pt>
                <c:pt idx="964">
                  <c:v>650</c:v>
                </c:pt>
                <c:pt idx="965">
                  <c:v>600</c:v>
                </c:pt>
                <c:pt idx="966">
                  <c:v>500</c:v>
                </c:pt>
                <c:pt idx="967">
                  <c:v>875</c:v>
                </c:pt>
                <c:pt idx="968">
                  <c:v>825</c:v>
                </c:pt>
                <c:pt idx="969">
                  <c:v>825</c:v>
                </c:pt>
                <c:pt idx="970">
                  <c:v>975</c:v>
                </c:pt>
                <c:pt idx="971">
                  <c:v>575</c:v>
                </c:pt>
                <c:pt idx="972">
                  <c:v>550</c:v>
                </c:pt>
                <c:pt idx="973">
                  <c:v>825</c:v>
                </c:pt>
                <c:pt idx="974">
                  <c:v>775</c:v>
                </c:pt>
                <c:pt idx="975">
                  <c:v>775</c:v>
                </c:pt>
                <c:pt idx="976">
                  <c:v>950</c:v>
                </c:pt>
                <c:pt idx="977">
                  <c:v>475</c:v>
                </c:pt>
                <c:pt idx="978">
                  <c:v>475</c:v>
                </c:pt>
                <c:pt idx="979">
                  <c:v>725</c:v>
                </c:pt>
                <c:pt idx="980">
                  <c:v>675</c:v>
                </c:pt>
                <c:pt idx="981">
                  <c:v>625</c:v>
                </c:pt>
                <c:pt idx="982">
                  <c:v>675</c:v>
                </c:pt>
                <c:pt idx="983">
                  <c:v>400</c:v>
                </c:pt>
                <c:pt idx="984">
                  <c:v>400</c:v>
                </c:pt>
                <c:pt idx="985">
                  <c:v>625</c:v>
                </c:pt>
                <c:pt idx="986">
                  <c:v>575</c:v>
                </c:pt>
                <c:pt idx="987">
                  <c:v>575</c:v>
                </c:pt>
                <c:pt idx="988">
                  <c:v>525</c:v>
                </c:pt>
                <c:pt idx="989">
                  <c:v>375</c:v>
                </c:pt>
                <c:pt idx="990">
                  <c:v>350</c:v>
                </c:pt>
                <c:pt idx="991">
                  <c:v>525</c:v>
                </c:pt>
                <c:pt idx="992">
                  <c:v>675</c:v>
                </c:pt>
                <c:pt idx="993">
                  <c:v>675</c:v>
                </c:pt>
                <c:pt idx="994">
                  <c:v>600</c:v>
                </c:pt>
                <c:pt idx="995">
                  <c:v>475</c:v>
                </c:pt>
                <c:pt idx="996">
                  <c:v>450</c:v>
                </c:pt>
                <c:pt idx="997">
                  <c:v>650</c:v>
                </c:pt>
                <c:pt idx="998">
                  <c:v>800</c:v>
                </c:pt>
                <c:pt idx="999">
                  <c:v>800</c:v>
                </c:pt>
                <c:pt idx="1000">
                  <c:v>700</c:v>
                </c:pt>
                <c:pt idx="1001">
                  <c:v>550</c:v>
                </c:pt>
                <c:pt idx="1002">
                  <c:v>500</c:v>
                </c:pt>
                <c:pt idx="1003">
                  <c:v>750</c:v>
                </c:pt>
                <c:pt idx="1004">
                  <c:v>425</c:v>
                </c:pt>
                <c:pt idx="1005">
                  <c:v>225</c:v>
                </c:pt>
                <c:pt idx="1006">
                  <c:v>225</c:v>
                </c:pt>
                <c:pt idx="1007">
                  <c:v>75</c:v>
                </c:pt>
                <c:pt idx="1008">
                  <c:v>125</c:v>
                </c:pt>
                <c:pt idx="1009">
                  <c:v>225</c:v>
                </c:pt>
                <c:pt idx="1010">
                  <c:v>475</c:v>
                </c:pt>
                <c:pt idx="1011">
                  <c:v>125</c:v>
                </c:pt>
                <c:pt idx="1012">
                  <c:v>175</c:v>
                </c:pt>
                <c:pt idx="1013">
                  <c:v>50</c:v>
                </c:pt>
                <c:pt idx="1014">
                  <c:v>125</c:v>
                </c:pt>
                <c:pt idx="1015">
                  <c:v>200</c:v>
                </c:pt>
                <c:pt idx="1016">
                  <c:v>420</c:v>
                </c:pt>
                <c:pt idx="1017">
                  <c:v>100</c:v>
                </c:pt>
                <c:pt idx="1018">
                  <c:v>150</c:v>
                </c:pt>
                <c:pt idx="1019">
                  <c:v>0</c:v>
                </c:pt>
                <c:pt idx="1020">
                  <c:v>50</c:v>
                </c:pt>
                <c:pt idx="1021">
                  <c:v>150</c:v>
                </c:pt>
                <c:pt idx="1022">
                  <c:v>375</c:v>
                </c:pt>
                <c:pt idx="1023">
                  <c:v>75</c:v>
                </c:pt>
                <c:pt idx="1024">
                  <c:v>75</c:v>
                </c:pt>
                <c:pt idx="1025">
                  <c:v>0</c:v>
                </c:pt>
                <c:pt idx="1026">
                  <c:v>25</c:v>
                </c:pt>
                <c:pt idx="1027">
                  <c:v>150</c:v>
                </c:pt>
                <c:pt idx="1028">
                  <c:v>420</c:v>
                </c:pt>
                <c:pt idx="1029">
                  <c:v>125</c:v>
                </c:pt>
                <c:pt idx="1030">
                  <c:v>100</c:v>
                </c:pt>
                <c:pt idx="1031">
                  <c:v>25</c:v>
                </c:pt>
                <c:pt idx="1032">
                  <c:v>50</c:v>
                </c:pt>
                <c:pt idx="1033">
                  <c:v>150</c:v>
                </c:pt>
                <c:pt idx="1034">
                  <c:v>400</c:v>
                </c:pt>
                <c:pt idx="1035">
                  <c:v>150</c:v>
                </c:pt>
                <c:pt idx="1036">
                  <c:v>175</c:v>
                </c:pt>
                <c:pt idx="1037">
                  <c:v>150</c:v>
                </c:pt>
                <c:pt idx="1038">
                  <c:v>150</c:v>
                </c:pt>
                <c:pt idx="1039">
                  <c:v>325</c:v>
                </c:pt>
                <c:pt idx="1040">
                  <c:v>550</c:v>
                </c:pt>
                <c:pt idx="1041">
                  <c:v>300</c:v>
                </c:pt>
                <c:pt idx="1042">
                  <c:v>225</c:v>
                </c:pt>
                <c:pt idx="1043">
                  <c:v>175</c:v>
                </c:pt>
                <c:pt idx="1044">
                  <c:v>175</c:v>
                </c:pt>
                <c:pt idx="1045">
                  <c:v>350</c:v>
                </c:pt>
                <c:pt idx="1046">
                  <c:v>500</c:v>
                </c:pt>
                <c:pt idx="1047">
                  <c:v>275</c:v>
                </c:pt>
                <c:pt idx="1048">
                  <c:v>200</c:v>
                </c:pt>
                <c:pt idx="1049">
                  <c:v>125</c:v>
                </c:pt>
                <c:pt idx="1050">
                  <c:v>100</c:v>
                </c:pt>
                <c:pt idx="1051">
                  <c:v>275</c:v>
                </c:pt>
                <c:pt idx="1052">
                  <c:v>400</c:v>
                </c:pt>
                <c:pt idx="1053">
                  <c:v>200</c:v>
                </c:pt>
                <c:pt idx="1054">
                  <c:v>100</c:v>
                </c:pt>
                <c:pt idx="1055">
                  <c:v>75</c:v>
                </c:pt>
                <c:pt idx="1056">
                  <c:v>75</c:v>
                </c:pt>
                <c:pt idx="1057">
                  <c:v>150</c:v>
                </c:pt>
                <c:pt idx="1058">
                  <c:v>325</c:v>
                </c:pt>
                <c:pt idx="1059">
                  <c:v>150</c:v>
                </c:pt>
                <c:pt idx="1060">
                  <c:v>50</c:v>
                </c:pt>
                <c:pt idx="1061">
                  <c:v>25</c:v>
                </c:pt>
                <c:pt idx="1062">
                  <c:v>25</c:v>
                </c:pt>
                <c:pt idx="1063">
                  <c:v>150</c:v>
                </c:pt>
                <c:pt idx="1064">
                  <c:v>300</c:v>
                </c:pt>
                <c:pt idx="1065">
                  <c:v>150</c:v>
                </c:pt>
                <c:pt idx="1066">
                  <c:v>95</c:v>
                </c:pt>
                <c:pt idx="1067">
                  <c:v>125</c:v>
                </c:pt>
                <c:pt idx="1068">
                  <c:v>100</c:v>
                </c:pt>
                <c:pt idx="1069">
                  <c:v>200</c:v>
                </c:pt>
                <c:pt idx="1070">
                  <c:v>450</c:v>
                </c:pt>
                <c:pt idx="1071">
                  <c:v>250</c:v>
                </c:pt>
                <c:pt idx="1072">
                  <c:v>200</c:v>
                </c:pt>
                <c:pt idx="1073">
                  <c:v>150</c:v>
                </c:pt>
                <c:pt idx="1074">
                  <c:v>150</c:v>
                </c:pt>
                <c:pt idx="1075">
                  <c:v>250</c:v>
                </c:pt>
                <c:pt idx="1076">
                  <c:v>675</c:v>
                </c:pt>
                <c:pt idx="1077">
                  <c:v>675</c:v>
                </c:pt>
                <c:pt idx="1078">
                  <c:v>475</c:v>
                </c:pt>
                <c:pt idx="1079">
                  <c:v>475</c:v>
                </c:pt>
                <c:pt idx="1080">
                  <c:v>325</c:v>
                </c:pt>
                <c:pt idx="1081">
                  <c:v>475</c:v>
                </c:pt>
                <c:pt idx="1082">
                  <c:v>625</c:v>
                </c:pt>
                <c:pt idx="1083">
                  <c:v>600</c:v>
                </c:pt>
                <c:pt idx="1084">
                  <c:v>425</c:v>
                </c:pt>
                <c:pt idx="1085">
                  <c:v>375</c:v>
                </c:pt>
                <c:pt idx="1086">
                  <c:v>250</c:v>
                </c:pt>
                <c:pt idx="1087">
                  <c:v>450</c:v>
                </c:pt>
                <c:pt idx="1088">
                  <c:v>625</c:v>
                </c:pt>
                <c:pt idx="1089">
                  <c:v>625</c:v>
                </c:pt>
                <c:pt idx="1090">
                  <c:v>450</c:v>
                </c:pt>
                <c:pt idx="1091">
                  <c:v>350</c:v>
                </c:pt>
                <c:pt idx="1092">
                  <c:v>250</c:v>
                </c:pt>
                <c:pt idx="1093">
                  <c:v>400</c:v>
                </c:pt>
                <c:pt idx="1094">
                  <c:v>650</c:v>
                </c:pt>
                <c:pt idx="1095">
                  <c:v>650</c:v>
                </c:pt>
                <c:pt idx="1096">
                  <c:v>475</c:v>
                </c:pt>
                <c:pt idx="1097">
                  <c:v>375</c:v>
                </c:pt>
                <c:pt idx="1098">
                  <c:v>275</c:v>
                </c:pt>
                <c:pt idx="1099">
                  <c:v>550</c:v>
                </c:pt>
                <c:pt idx="1100">
                  <c:v>700</c:v>
                </c:pt>
                <c:pt idx="1101">
                  <c:v>725</c:v>
                </c:pt>
                <c:pt idx="1102">
                  <c:v>575</c:v>
                </c:pt>
                <c:pt idx="1103">
                  <c:v>500</c:v>
                </c:pt>
                <c:pt idx="1104">
                  <c:v>400</c:v>
                </c:pt>
                <c:pt idx="1105">
                  <c:v>750</c:v>
                </c:pt>
                <c:pt idx="1106">
                  <c:v>750</c:v>
                </c:pt>
                <c:pt idx="1107">
                  <c:v>750</c:v>
                </c:pt>
                <c:pt idx="1108">
                  <c:v>650</c:v>
                </c:pt>
                <c:pt idx="1109">
                  <c:v>600</c:v>
                </c:pt>
                <c:pt idx="1110">
                  <c:v>500</c:v>
                </c:pt>
                <c:pt idx="1111">
                  <c:v>875</c:v>
                </c:pt>
                <c:pt idx="1112">
                  <c:v>825</c:v>
                </c:pt>
                <c:pt idx="1113">
                  <c:v>825</c:v>
                </c:pt>
                <c:pt idx="1114">
                  <c:v>975</c:v>
                </c:pt>
                <c:pt idx="1115">
                  <c:v>575</c:v>
                </c:pt>
                <c:pt idx="1116">
                  <c:v>525</c:v>
                </c:pt>
                <c:pt idx="1117">
                  <c:v>800</c:v>
                </c:pt>
                <c:pt idx="1118">
                  <c:v>750</c:v>
                </c:pt>
                <c:pt idx="1119">
                  <c:v>750</c:v>
                </c:pt>
                <c:pt idx="1120">
                  <c:v>925</c:v>
                </c:pt>
                <c:pt idx="1121">
                  <c:v>425</c:v>
                </c:pt>
                <c:pt idx="1122">
                  <c:v>425</c:v>
                </c:pt>
                <c:pt idx="1123">
                  <c:v>675</c:v>
                </c:pt>
                <c:pt idx="1124">
                  <c:v>625</c:v>
                </c:pt>
                <c:pt idx="1125">
                  <c:v>575</c:v>
                </c:pt>
                <c:pt idx="1126">
                  <c:v>625</c:v>
                </c:pt>
                <c:pt idx="1127">
                  <c:v>350</c:v>
                </c:pt>
                <c:pt idx="1128">
                  <c:v>350</c:v>
                </c:pt>
                <c:pt idx="1129">
                  <c:v>575</c:v>
                </c:pt>
                <c:pt idx="1130">
                  <c:v>525</c:v>
                </c:pt>
                <c:pt idx="1131">
                  <c:v>525</c:v>
                </c:pt>
                <c:pt idx="1132">
                  <c:v>475</c:v>
                </c:pt>
                <c:pt idx="1133">
                  <c:v>325</c:v>
                </c:pt>
                <c:pt idx="1134">
                  <c:v>300</c:v>
                </c:pt>
                <c:pt idx="1135">
                  <c:v>475</c:v>
                </c:pt>
                <c:pt idx="1136">
                  <c:v>625</c:v>
                </c:pt>
                <c:pt idx="1137">
                  <c:v>625</c:v>
                </c:pt>
                <c:pt idx="1138">
                  <c:v>575</c:v>
                </c:pt>
                <c:pt idx="1139">
                  <c:v>450</c:v>
                </c:pt>
                <c:pt idx="1140">
                  <c:v>425</c:v>
                </c:pt>
                <c:pt idx="1141">
                  <c:v>625</c:v>
                </c:pt>
                <c:pt idx="1142">
                  <c:v>775</c:v>
                </c:pt>
                <c:pt idx="1143">
                  <c:v>775</c:v>
                </c:pt>
                <c:pt idx="1144">
                  <c:v>700</c:v>
                </c:pt>
                <c:pt idx="1145">
                  <c:v>550</c:v>
                </c:pt>
                <c:pt idx="1146">
                  <c:v>500</c:v>
                </c:pt>
                <c:pt idx="1147">
                  <c:v>750</c:v>
                </c:pt>
                <c:pt idx="1148">
                  <c:v>450</c:v>
                </c:pt>
                <c:pt idx="1149">
                  <c:v>250</c:v>
                </c:pt>
                <c:pt idx="1150">
                  <c:v>250</c:v>
                </c:pt>
                <c:pt idx="1151">
                  <c:v>100</c:v>
                </c:pt>
                <c:pt idx="1152">
                  <c:v>150</c:v>
                </c:pt>
                <c:pt idx="1153">
                  <c:v>250</c:v>
                </c:pt>
                <c:pt idx="1154">
                  <c:v>500</c:v>
                </c:pt>
                <c:pt idx="1155">
                  <c:v>150</c:v>
                </c:pt>
                <c:pt idx="1156">
                  <c:v>200</c:v>
                </c:pt>
                <c:pt idx="1157">
                  <c:v>75</c:v>
                </c:pt>
                <c:pt idx="1158">
                  <c:v>150</c:v>
                </c:pt>
                <c:pt idx="1159">
                  <c:v>250</c:v>
                </c:pt>
                <c:pt idx="1160">
                  <c:v>470</c:v>
                </c:pt>
                <c:pt idx="1161">
                  <c:v>175</c:v>
                </c:pt>
                <c:pt idx="1162">
                  <c:v>200</c:v>
                </c:pt>
                <c:pt idx="1163">
                  <c:v>50</c:v>
                </c:pt>
                <c:pt idx="1164">
                  <c:v>100</c:v>
                </c:pt>
                <c:pt idx="1165">
                  <c:v>200</c:v>
                </c:pt>
                <c:pt idx="1166">
                  <c:v>450</c:v>
                </c:pt>
                <c:pt idx="1167">
                  <c:v>150</c:v>
                </c:pt>
                <c:pt idx="1168">
                  <c:v>150</c:v>
                </c:pt>
                <c:pt idx="1169">
                  <c:v>75</c:v>
                </c:pt>
                <c:pt idx="1170">
                  <c:v>75</c:v>
                </c:pt>
                <c:pt idx="1171">
                  <c:v>225</c:v>
                </c:pt>
                <c:pt idx="1172">
                  <c:v>495</c:v>
                </c:pt>
                <c:pt idx="1173">
                  <c:v>200</c:v>
                </c:pt>
                <c:pt idx="1174">
                  <c:v>175</c:v>
                </c:pt>
                <c:pt idx="1175">
                  <c:v>125</c:v>
                </c:pt>
                <c:pt idx="1176">
                  <c:v>150</c:v>
                </c:pt>
                <c:pt idx="1177">
                  <c:v>275</c:v>
                </c:pt>
                <c:pt idx="1178">
                  <c:v>525</c:v>
                </c:pt>
                <c:pt idx="1179">
                  <c:v>275</c:v>
                </c:pt>
                <c:pt idx="1180">
                  <c:v>200</c:v>
                </c:pt>
                <c:pt idx="1181">
                  <c:v>175</c:v>
                </c:pt>
                <c:pt idx="1182">
                  <c:v>175</c:v>
                </c:pt>
                <c:pt idx="1183">
                  <c:v>325</c:v>
                </c:pt>
                <c:pt idx="1184">
                  <c:v>550</c:v>
                </c:pt>
                <c:pt idx="1185">
                  <c:v>300</c:v>
                </c:pt>
                <c:pt idx="1186">
                  <c:v>225</c:v>
                </c:pt>
                <c:pt idx="1187">
                  <c:v>175</c:v>
                </c:pt>
                <c:pt idx="1188">
                  <c:v>200</c:v>
                </c:pt>
                <c:pt idx="1189">
                  <c:v>375</c:v>
                </c:pt>
                <c:pt idx="1190">
                  <c:v>525</c:v>
                </c:pt>
                <c:pt idx="1191">
                  <c:v>300</c:v>
                </c:pt>
                <c:pt idx="1192">
                  <c:v>225</c:v>
                </c:pt>
                <c:pt idx="1193">
                  <c:v>175</c:v>
                </c:pt>
                <c:pt idx="1194">
                  <c:v>150</c:v>
                </c:pt>
                <c:pt idx="1195">
                  <c:v>325</c:v>
                </c:pt>
                <c:pt idx="1196">
                  <c:v>450</c:v>
                </c:pt>
                <c:pt idx="1197">
                  <c:v>250</c:v>
                </c:pt>
                <c:pt idx="1198">
                  <c:v>150</c:v>
                </c:pt>
                <c:pt idx="1199">
                  <c:v>125</c:v>
                </c:pt>
                <c:pt idx="1200">
                  <c:v>125</c:v>
                </c:pt>
                <c:pt idx="1201">
                  <c:v>225</c:v>
                </c:pt>
                <c:pt idx="1202">
                  <c:v>400</c:v>
                </c:pt>
                <c:pt idx="1203">
                  <c:v>225</c:v>
                </c:pt>
                <c:pt idx="1204">
                  <c:v>125</c:v>
                </c:pt>
                <c:pt idx="1205">
                  <c:v>100</c:v>
                </c:pt>
                <c:pt idx="1206">
                  <c:v>100</c:v>
                </c:pt>
                <c:pt idx="1207">
                  <c:v>225</c:v>
                </c:pt>
                <c:pt idx="1208">
                  <c:v>375</c:v>
                </c:pt>
                <c:pt idx="1209">
                  <c:v>200</c:v>
                </c:pt>
                <c:pt idx="1210">
                  <c:v>195</c:v>
                </c:pt>
                <c:pt idx="1211">
                  <c:v>175</c:v>
                </c:pt>
                <c:pt idx="1212">
                  <c:v>150</c:v>
                </c:pt>
                <c:pt idx="1213">
                  <c:v>250</c:v>
                </c:pt>
                <c:pt idx="1214">
                  <c:v>475</c:v>
                </c:pt>
                <c:pt idx="1215">
                  <c:v>275</c:v>
                </c:pt>
                <c:pt idx="1216">
                  <c:v>250</c:v>
                </c:pt>
                <c:pt idx="1217">
                  <c:v>200</c:v>
                </c:pt>
                <c:pt idx="1218">
                  <c:v>200</c:v>
                </c:pt>
                <c:pt idx="1219">
                  <c:v>300</c:v>
                </c:pt>
                <c:pt idx="1220">
                  <c:v>375</c:v>
                </c:pt>
                <c:pt idx="1221">
                  <c:v>375</c:v>
                </c:pt>
                <c:pt idx="1222">
                  <c:v>375</c:v>
                </c:pt>
                <c:pt idx="1223">
                  <c:v>225</c:v>
                </c:pt>
                <c:pt idx="1224">
                  <c:v>300</c:v>
                </c:pt>
                <c:pt idx="1225">
                  <c:v>575</c:v>
                </c:pt>
                <c:pt idx="1226">
                  <c:v>225</c:v>
                </c:pt>
                <c:pt idx="1227">
                  <c:v>275</c:v>
                </c:pt>
                <c:pt idx="1228">
                  <c:v>175</c:v>
                </c:pt>
                <c:pt idx="1229">
                  <c:v>250</c:v>
                </c:pt>
                <c:pt idx="1230">
                  <c:v>350</c:v>
                </c:pt>
                <c:pt idx="1231">
                  <c:v>545</c:v>
                </c:pt>
                <c:pt idx="1232">
                  <c:v>250</c:v>
                </c:pt>
                <c:pt idx="1233">
                  <c:v>275</c:v>
                </c:pt>
                <c:pt idx="1234">
                  <c:v>125</c:v>
                </c:pt>
                <c:pt idx="1235">
                  <c:v>175</c:v>
                </c:pt>
                <c:pt idx="1236">
                  <c:v>275</c:v>
                </c:pt>
                <c:pt idx="1237">
                  <c:v>525</c:v>
                </c:pt>
                <c:pt idx="1238">
                  <c:v>225</c:v>
                </c:pt>
                <c:pt idx="1239">
                  <c:v>225</c:v>
                </c:pt>
                <c:pt idx="1240">
                  <c:v>150</c:v>
                </c:pt>
                <c:pt idx="1241">
                  <c:v>150</c:v>
                </c:pt>
                <c:pt idx="1242">
                  <c:v>300</c:v>
                </c:pt>
                <c:pt idx="1243">
                  <c:v>570</c:v>
                </c:pt>
                <c:pt idx="1244">
                  <c:v>275</c:v>
                </c:pt>
                <c:pt idx="1245">
                  <c:v>300</c:v>
                </c:pt>
                <c:pt idx="1246">
                  <c:v>250</c:v>
                </c:pt>
                <c:pt idx="1247">
                  <c:v>275</c:v>
                </c:pt>
                <c:pt idx="1248">
                  <c:v>400</c:v>
                </c:pt>
                <c:pt idx="1249">
                  <c:v>650</c:v>
                </c:pt>
                <c:pt idx="1250">
                  <c:v>400</c:v>
                </c:pt>
                <c:pt idx="1251">
                  <c:v>325</c:v>
                </c:pt>
                <c:pt idx="1252">
                  <c:v>300</c:v>
                </c:pt>
                <c:pt idx="1253">
                  <c:v>300</c:v>
                </c:pt>
                <c:pt idx="1254">
                  <c:v>450</c:v>
                </c:pt>
                <c:pt idx="1255">
                  <c:v>675</c:v>
                </c:pt>
                <c:pt idx="1256">
                  <c:v>425</c:v>
                </c:pt>
                <c:pt idx="1257">
                  <c:v>350</c:v>
                </c:pt>
                <c:pt idx="1258">
                  <c:v>300</c:v>
                </c:pt>
                <c:pt idx="1259">
                  <c:v>325</c:v>
                </c:pt>
                <c:pt idx="1260">
                  <c:v>500</c:v>
                </c:pt>
                <c:pt idx="1261">
                  <c:v>650</c:v>
                </c:pt>
                <c:pt idx="1262">
                  <c:v>425</c:v>
                </c:pt>
                <c:pt idx="1263">
                  <c:v>350</c:v>
                </c:pt>
                <c:pt idx="1264">
                  <c:v>250</c:v>
                </c:pt>
                <c:pt idx="1265">
                  <c:v>225</c:v>
                </c:pt>
                <c:pt idx="1266">
                  <c:v>400</c:v>
                </c:pt>
                <c:pt idx="1267">
                  <c:v>525</c:v>
                </c:pt>
                <c:pt idx="1268">
                  <c:v>325</c:v>
                </c:pt>
                <c:pt idx="1269">
                  <c:v>225</c:v>
                </c:pt>
                <c:pt idx="1270">
                  <c:v>200</c:v>
                </c:pt>
                <c:pt idx="1271">
                  <c:v>200</c:v>
                </c:pt>
                <c:pt idx="1272">
                  <c:v>300</c:v>
                </c:pt>
                <c:pt idx="1273">
                  <c:v>450</c:v>
                </c:pt>
                <c:pt idx="1274">
                  <c:v>275</c:v>
                </c:pt>
                <c:pt idx="1275">
                  <c:v>175</c:v>
                </c:pt>
                <c:pt idx="1276">
                  <c:v>150</c:v>
                </c:pt>
                <c:pt idx="1277">
                  <c:v>150</c:v>
                </c:pt>
                <c:pt idx="1278">
                  <c:v>275</c:v>
                </c:pt>
                <c:pt idx="1279">
                  <c:v>425</c:v>
                </c:pt>
                <c:pt idx="1280">
                  <c:v>300</c:v>
                </c:pt>
                <c:pt idx="1281">
                  <c:v>320</c:v>
                </c:pt>
                <c:pt idx="1282">
                  <c:v>300</c:v>
                </c:pt>
                <c:pt idx="1283">
                  <c:v>275</c:v>
                </c:pt>
                <c:pt idx="1284">
                  <c:v>375</c:v>
                </c:pt>
                <c:pt idx="1285">
                  <c:v>600</c:v>
                </c:pt>
                <c:pt idx="1286">
                  <c:v>400</c:v>
                </c:pt>
                <c:pt idx="1287">
                  <c:v>375</c:v>
                </c:pt>
                <c:pt idx="1288">
                  <c:v>375</c:v>
                </c:pt>
                <c:pt idx="1289">
                  <c:v>375</c:v>
                </c:pt>
                <c:pt idx="1290">
                  <c:v>225</c:v>
                </c:pt>
                <c:pt idx="1291">
                  <c:v>175</c:v>
                </c:pt>
                <c:pt idx="1292">
                  <c:v>425</c:v>
                </c:pt>
                <c:pt idx="1293">
                  <c:v>475</c:v>
                </c:pt>
                <c:pt idx="1294">
                  <c:v>375</c:v>
                </c:pt>
                <c:pt idx="1295">
                  <c:v>375</c:v>
                </c:pt>
                <c:pt idx="1296">
                  <c:v>225</c:v>
                </c:pt>
                <c:pt idx="1297">
                  <c:v>150</c:v>
                </c:pt>
                <c:pt idx="1298">
                  <c:v>350</c:v>
                </c:pt>
                <c:pt idx="1299">
                  <c:v>500</c:v>
                </c:pt>
                <c:pt idx="1300">
                  <c:v>350</c:v>
                </c:pt>
                <c:pt idx="1301">
                  <c:v>375</c:v>
                </c:pt>
                <c:pt idx="1302">
                  <c:v>275</c:v>
                </c:pt>
                <c:pt idx="1303">
                  <c:v>125</c:v>
                </c:pt>
                <c:pt idx="1304">
                  <c:v>325</c:v>
                </c:pt>
                <c:pt idx="1305">
                  <c:v>500</c:v>
                </c:pt>
                <c:pt idx="1306">
                  <c:v>300</c:v>
                </c:pt>
                <c:pt idx="1307">
                  <c:v>350</c:v>
                </c:pt>
                <c:pt idx="1308">
                  <c:v>250</c:v>
                </c:pt>
                <c:pt idx="1309">
                  <c:v>150</c:v>
                </c:pt>
                <c:pt idx="1310">
                  <c:v>325</c:v>
                </c:pt>
                <c:pt idx="1311">
                  <c:v>525</c:v>
                </c:pt>
                <c:pt idx="1312">
                  <c:v>375</c:v>
                </c:pt>
                <c:pt idx="1313">
                  <c:v>375</c:v>
                </c:pt>
                <c:pt idx="1314">
                  <c:v>275</c:v>
                </c:pt>
                <c:pt idx="1315">
                  <c:v>175</c:v>
                </c:pt>
                <c:pt idx="1316">
                  <c:v>475</c:v>
                </c:pt>
                <c:pt idx="1317">
                  <c:v>725</c:v>
                </c:pt>
                <c:pt idx="1318">
                  <c:v>600</c:v>
                </c:pt>
                <c:pt idx="1319">
                  <c:v>600</c:v>
                </c:pt>
                <c:pt idx="1320">
                  <c:v>475</c:v>
                </c:pt>
                <c:pt idx="1321">
                  <c:v>350</c:v>
                </c:pt>
                <c:pt idx="1322">
                  <c:v>650</c:v>
                </c:pt>
                <c:pt idx="1323">
                  <c:v>800</c:v>
                </c:pt>
                <c:pt idx="1324">
                  <c:v>650</c:v>
                </c:pt>
                <c:pt idx="1325">
                  <c:v>600</c:v>
                </c:pt>
                <c:pt idx="1326">
                  <c:v>500</c:v>
                </c:pt>
                <c:pt idx="1327">
                  <c:v>550</c:v>
                </c:pt>
                <c:pt idx="1328">
                  <c:v>550</c:v>
                </c:pt>
                <c:pt idx="1329">
                  <c:v>750</c:v>
                </c:pt>
                <c:pt idx="1330">
                  <c:v>725</c:v>
                </c:pt>
                <c:pt idx="1331">
                  <c:v>600</c:v>
                </c:pt>
                <c:pt idx="1332">
                  <c:v>525</c:v>
                </c:pt>
                <c:pt idx="1333">
                  <c:v>525</c:v>
                </c:pt>
                <c:pt idx="1334">
                  <c:v>350</c:v>
                </c:pt>
                <c:pt idx="1335">
                  <c:v>550</c:v>
                </c:pt>
                <c:pt idx="1336">
                  <c:v>550</c:v>
                </c:pt>
                <c:pt idx="1337">
                  <c:v>375</c:v>
                </c:pt>
                <c:pt idx="1338">
                  <c:v>325</c:v>
                </c:pt>
                <c:pt idx="1339">
                  <c:v>350</c:v>
                </c:pt>
                <c:pt idx="1340">
                  <c:v>375</c:v>
                </c:pt>
                <c:pt idx="1341">
                  <c:v>475</c:v>
                </c:pt>
                <c:pt idx="1342">
                  <c:v>475</c:v>
                </c:pt>
                <c:pt idx="1343">
                  <c:v>300</c:v>
                </c:pt>
                <c:pt idx="1344">
                  <c:v>275</c:v>
                </c:pt>
                <c:pt idx="1345">
                  <c:v>250</c:v>
                </c:pt>
                <c:pt idx="1346">
                  <c:v>300</c:v>
                </c:pt>
                <c:pt idx="1347">
                  <c:v>525</c:v>
                </c:pt>
                <c:pt idx="1348">
                  <c:v>600</c:v>
                </c:pt>
                <c:pt idx="1349">
                  <c:v>425</c:v>
                </c:pt>
                <c:pt idx="1350">
                  <c:v>400</c:v>
                </c:pt>
                <c:pt idx="1351">
                  <c:v>375</c:v>
                </c:pt>
                <c:pt idx="1352">
                  <c:v>500</c:v>
                </c:pt>
                <c:pt idx="1353">
                  <c:v>700</c:v>
                </c:pt>
                <c:pt idx="1354">
                  <c:v>700</c:v>
                </c:pt>
                <c:pt idx="1355">
                  <c:v>500</c:v>
                </c:pt>
                <c:pt idx="1356">
                  <c:v>500</c:v>
                </c:pt>
                <c:pt idx="1357">
                  <c:v>425</c:v>
                </c:pt>
                <c:pt idx="1358">
                  <c:v>525</c:v>
                </c:pt>
                <c:pt idx="1359">
                  <c:v>425</c:v>
                </c:pt>
                <c:pt idx="1360">
                  <c:v>425</c:v>
                </c:pt>
                <c:pt idx="1361">
                  <c:v>425</c:v>
                </c:pt>
                <c:pt idx="1362">
                  <c:v>275</c:v>
                </c:pt>
                <c:pt idx="1363">
                  <c:v>225</c:v>
                </c:pt>
                <c:pt idx="1364">
                  <c:v>475</c:v>
                </c:pt>
                <c:pt idx="1365">
                  <c:v>525</c:v>
                </c:pt>
                <c:pt idx="1366">
                  <c:v>425</c:v>
                </c:pt>
                <c:pt idx="1367">
                  <c:v>425</c:v>
                </c:pt>
                <c:pt idx="1368">
                  <c:v>275</c:v>
                </c:pt>
                <c:pt idx="1369">
                  <c:v>200</c:v>
                </c:pt>
                <c:pt idx="1370">
                  <c:v>400</c:v>
                </c:pt>
                <c:pt idx="1371">
                  <c:v>550</c:v>
                </c:pt>
                <c:pt idx="1372">
                  <c:v>400</c:v>
                </c:pt>
                <c:pt idx="1373">
                  <c:v>425</c:v>
                </c:pt>
                <c:pt idx="1374">
                  <c:v>325</c:v>
                </c:pt>
                <c:pt idx="1375">
                  <c:v>175</c:v>
                </c:pt>
                <c:pt idx="1376">
                  <c:v>375</c:v>
                </c:pt>
                <c:pt idx="1377">
                  <c:v>550</c:v>
                </c:pt>
                <c:pt idx="1378">
                  <c:v>350</c:v>
                </c:pt>
                <c:pt idx="1379">
                  <c:v>400</c:v>
                </c:pt>
                <c:pt idx="1380">
                  <c:v>300</c:v>
                </c:pt>
                <c:pt idx="1381">
                  <c:v>200</c:v>
                </c:pt>
                <c:pt idx="1382">
                  <c:v>375</c:v>
                </c:pt>
                <c:pt idx="1383">
                  <c:v>575</c:v>
                </c:pt>
                <c:pt idx="1384">
                  <c:v>425</c:v>
                </c:pt>
                <c:pt idx="1385">
                  <c:v>425</c:v>
                </c:pt>
                <c:pt idx="1386">
                  <c:v>325</c:v>
                </c:pt>
                <c:pt idx="1387">
                  <c:v>225</c:v>
                </c:pt>
                <c:pt idx="1388">
                  <c:v>575</c:v>
                </c:pt>
                <c:pt idx="1389">
                  <c:v>825</c:v>
                </c:pt>
                <c:pt idx="1390">
                  <c:v>700</c:v>
                </c:pt>
                <c:pt idx="1391">
                  <c:v>700</c:v>
                </c:pt>
                <c:pt idx="1392">
                  <c:v>575</c:v>
                </c:pt>
                <c:pt idx="1393">
                  <c:v>450</c:v>
                </c:pt>
                <c:pt idx="1394">
                  <c:v>750</c:v>
                </c:pt>
                <c:pt idx="1395">
                  <c:v>900</c:v>
                </c:pt>
                <c:pt idx="1396">
                  <c:v>750</c:v>
                </c:pt>
                <c:pt idx="1397">
                  <c:v>700</c:v>
                </c:pt>
                <c:pt idx="1398">
                  <c:v>600</c:v>
                </c:pt>
                <c:pt idx="1399">
                  <c:v>650</c:v>
                </c:pt>
                <c:pt idx="1400">
                  <c:v>650</c:v>
                </c:pt>
                <c:pt idx="1401">
                  <c:v>850</c:v>
                </c:pt>
                <c:pt idx="1402">
                  <c:v>825</c:v>
                </c:pt>
                <c:pt idx="1403">
                  <c:v>700</c:v>
                </c:pt>
                <c:pt idx="1404">
                  <c:v>475</c:v>
                </c:pt>
                <c:pt idx="1405">
                  <c:v>475</c:v>
                </c:pt>
                <c:pt idx="1406">
                  <c:v>300</c:v>
                </c:pt>
                <c:pt idx="1407">
                  <c:v>500</c:v>
                </c:pt>
                <c:pt idx="1408">
                  <c:v>500</c:v>
                </c:pt>
                <c:pt idx="1409">
                  <c:v>300</c:v>
                </c:pt>
                <c:pt idx="1410">
                  <c:v>250</c:v>
                </c:pt>
                <c:pt idx="1411">
                  <c:v>275</c:v>
                </c:pt>
                <c:pt idx="1412">
                  <c:v>300</c:v>
                </c:pt>
                <c:pt idx="1413">
                  <c:v>400</c:v>
                </c:pt>
                <c:pt idx="1414">
                  <c:v>575</c:v>
                </c:pt>
                <c:pt idx="1415">
                  <c:v>400</c:v>
                </c:pt>
                <c:pt idx="1416">
                  <c:v>375</c:v>
                </c:pt>
                <c:pt idx="1417">
                  <c:v>350</c:v>
                </c:pt>
                <c:pt idx="1418">
                  <c:v>400</c:v>
                </c:pt>
                <c:pt idx="1419">
                  <c:v>625</c:v>
                </c:pt>
                <c:pt idx="1420">
                  <c:v>700</c:v>
                </c:pt>
                <c:pt idx="1421">
                  <c:v>525</c:v>
                </c:pt>
                <c:pt idx="1422">
                  <c:v>500</c:v>
                </c:pt>
                <c:pt idx="1423">
                  <c:v>475</c:v>
                </c:pt>
                <c:pt idx="1424">
                  <c:v>600</c:v>
                </c:pt>
                <c:pt idx="1425">
                  <c:v>800</c:v>
                </c:pt>
                <c:pt idx="1426">
                  <c:v>800</c:v>
                </c:pt>
                <c:pt idx="1427">
                  <c:v>600</c:v>
                </c:pt>
                <c:pt idx="1428">
                  <c:v>600</c:v>
                </c:pt>
                <c:pt idx="1429">
                  <c:v>525</c:v>
                </c:pt>
                <c:pt idx="1430">
                  <c:v>625</c:v>
                </c:pt>
                <c:pt idx="1431">
                  <c:v>850</c:v>
                </c:pt>
                <c:pt idx="1432">
                  <c:v>650</c:v>
                </c:pt>
                <c:pt idx="1433">
                  <c:v>650</c:v>
                </c:pt>
                <c:pt idx="1434">
                  <c:v>500</c:v>
                </c:pt>
                <c:pt idx="1435">
                  <c:v>550</c:v>
                </c:pt>
                <c:pt idx="1436">
                  <c:v>650</c:v>
                </c:pt>
                <c:pt idx="1437">
                  <c:v>900</c:v>
                </c:pt>
                <c:pt idx="1438">
                  <c:v>550</c:v>
                </c:pt>
                <c:pt idx="1439">
                  <c:v>600</c:v>
                </c:pt>
                <c:pt idx="1440">
                  <c:v>475</c:v>
                </c:pt>
                <c:pt idx="1441">
                  <c:v>550</c:v>
                </c:pt>
                <c:pt idx="1442">
                  <c:v>650</c:v>
                </c:pt>
                <c:pt idx="1443">
                  <c:v>870</c:v>
                </c:pt>
                <c:pt idx="1444">
                  <c:v>550</c:v>
                </c:pt>
                <c:pt idx="1445">
                  <c:v>575</c:v>
                </c:pt>
                <c:pt idx="1446">
                  <c:v>425</c:v>
                </c:pt>
                <c:pt idx="1447">
                  <c:v>475</c:v>
                </c:pt>
                <c:pt idx="1448">
                  <c:v>575</c:v>
                </c:pt>
                <c:pt idx="1449">
                  <c:v>825</c:v>
                </c:pt>
                <c:pt idx="1450">
                  <c:v>525</c:v>
                </c:pt>
                <c:pt idx="1451">
                  <c:v>525</c:v>
                </c:pt>
                <c:pt idx="1452">
                  <c:v>450</c:v>
                </c:pt>
                <c:pt idx="1453">
                  <c:v>475</c:v>
                </c:pt>
                <c:pt idx="1454">
                  <c:v>600</c:v>
                </c:pt>
                <c:pt idx="1455">
                  <c:v>870</c:v>
                </c:pt>
                <c:pt idx="1456">
                  <c:v>575</c:v>
                </c:pt>
                <c:pt idx="1457">
                  <c:v>550</c:v>
                </c:pt>
                <c:pt idx="1458">
                  <c:v>500</c:v>
                </c:pt>
                <c:pt idx="1459">
                  <c:v>525</c:v>
                </c:pt>
                <c:pt idx="1460">
                  <c:v>625</c:v>
                </c:pt>
                <c:pt idx="1461">
                  <c:v>875</c:v>
                </c:pt>
                <c:pt idx="1462">
                  <c:v>625</c:v>
                </c:pt>
                <c:pt idx="1463">
                  <c:v>600</c:v>
                </c:pt>
                <c:pt idx="1464">
                  <c:v>575</c:v>
                </c:pt>
                <c:pt idx="1465">
                  <c:v>575</c:v>
                </c:pt>
                <c:pt idx="1466">
                  <c:v>725</c:v>
                </c:pt>
                <c:pt idx="1467">
                  <c:v>950</c:v>
                </c:pt>
                <c:pt idx="1468">
                  <c:v>700</c:v>
                </c:pt>
                <c:pt idx="1469">
                  <c:v>625</c:v>
                </c:pt>
                <c:pt idx="1470">
                  <c:v>575</c:v>
                </c:pt>
                <c:pt idx="1471">
                  <c:v>600</c:v>
                </c:pt>
                <c:pt idx="1472">
                  <c:v>775</c:v>
                </c:pt>
                <c:pt idx="1473">
                  <c:v>925</c:v>
                </c:pt>
                <c:pt idx="1474">
                  <c:v>700</c:v>
                </c:pt>
                <c:pt idx="1475">
                  <c:v>625</c:v>
                </c:pt>
                <c:pt idx="1476">
                  <c:v>575</c:v>
                </c:pt>
                <c:pt idx="1477">
                  <c:v>550</c:v>
                </c:pt>
                <c:pt idx="1478">
                  <c:v>725</c:v>
                </c:pt>
                <c:pt idx="1479">
                  <c:v>850</c:v>
                </c:pt>
                <c:pt idx="1480">
                  <c:v>650</c:v>
                </c:pt>
                <c:pt idx="1481">
                  <c:v>550</c:v>
                </c:pt>
                <c:pt idx="1482">
                  <c:v>525</c:v>
                </c:pt>
                <c:pt idx="1483">
                  <c:v>525</c:v>
                </c:pt>
                <c:pt idx="1484">
                  <c:v>625</c:v>
                </c:pt>
                <c:pt idx="1485">
                  <c:v>800</c:v>
                </c:pt>
                <c:pt idx="1486">
                  <c:v>625</c:v>
                </c:pt>
                <c:pt idx="1487">
                  <c:v>525</c:v>
                </c:pt>
                <c:pt idx="1488">
                  <c:v>500</c:v>
                </c:pt>
                <c:pt idx="1489">
                  <c:v>500</c:v>
                </c:pt>
                <c:pt idx="1490">
                  <c:v>625</c:v>
                </c:pt>
                <c:pt idx="1491">
                  <c:v>775</c:v>
                </c:pt>
                <c:pt idx="1492">
                  <c:v>600</c:v>
                </c:pt>
                <c:pt idx="1493">
                  <c:v>545</c:v>
                </c:pt>
                <c:pt idx="1494">
                  <c:v>575</c:v>
                </c:pt>
                <c:pt idx="1495">
                  <c:v>550</c:v>
                </c:pt>
                <c:pt idx="1496">
                  <c:v>650</c:v>
                </c:pt>
                <c:pt idx="1497">
                  <c:v>875</c:v>
                </c:pt>
                <c:pt idx="1498">
                  <c:v>675</c:v>
                </c:pt>
                <c:pt idx="1499">
                  <c:v>625</c:v>
                </c:pt>
                <c:pt idx="1500">
                  <c:v>575</c:v>
                </c:pt>
                <c:pt idx="1501">
                  <c:v>575</c:v>
                </c:pt>
                <c:pt idx="1502">
                  <c:v>675</c:v>
                </c:pt>
                <c:pt idx="1503">
                  <c:v>800</c:v>
                </c:pt>
                <c:pt idx="1504">
                  <c:v>600</c:v>
                </c:pt>
                <c:pt idx="1505">
                  <c:v>600</c:v>
                </c:pt>
                <c:pt idx="1506">
                  <c:v>450</c:v>
                </c:pt>
                <c:pt idx="1507">
                  <c:v>500</c:v>
                </c:pt>
                <c:pt idx="1508">
                  <c:v>600</c:v>
                </c:pt>
                <c:pt idx="1509">
                  <c:v>850</c:v>
                </c:pt>
                <c:pt idx="1510">
                  <c:v>500</c:v>
                </c:pt>
                <c:pt idx="1511">
                  <c:v>550</c:v>
                </c:pt>
                <c:pt idx="1512">
                  <c:v>425</c:v>
                </c:pt>
                <c:pt idx="1513">
                  <c:v>500</c:v>
                </c:pt>
                <c:pt idx="1514">
                  <c:v>600</c:v>
                </c:pt>
                <c:pt idx="1515">
                  <c:v>820</c:v>
                </c:pt>
                <c:pt idx="1516">
                  <c:v>525</c:v>
                </c:pt>
                <c:pt idx="1517">
                  <c:v>550</c:v>
                </c:pt>
                <c:pt idx="1518">
                  <c:v>400</c:v>
                </c:pt>
                <c:pt idx="1519">
                  <c:v>450</c:v>
                </c:pt>
                <c:pt idx="1520">
                  <c:v>550</c:v>
                </c:pt>
                <c:pt idx="1521">
                  <c:v>800</c:v>
                </c:pt>
                <c:pt idx="1522">
                  <c:v>500</c:v>
                </c:pt>
                <c:pt idx="1523">
                  <c:v>500</c:v>
                </c:pt>
                <c:pt idx="1524">
                  <c:v>425</c:v>
                </c:pt>
                <c:pt idx="1525">
                  <c:v>425</c:v>
                </c:pt>
                <c:pt idx="1526">
                  <c:v>550</c:v>
                </c:pt>
                <c:pt idx="1527">
                  <c:v>820</c:v>
                </c:pt>
                <c:pt idx="1528">
                  <c:v>525</c:v>
                </c:pt>
                <c:pt idx="1529">
                  <c:v>500</c:v>
                </c:pt>
                <c:pt idx="1530">
                  <c:v>450</c:v>
                </c:pt>
                <c:pt idx="1531">
                  <c:v>475</c:v>
                </c:pt>
                <c:pt idx="1532">
                  <c:v>600</c:v>
                </c:pt>
                <c:pt idx="1533">
                  <c:v>850</c:v>
                </c:pt>
                <c:pt idx="1534">
                  <c:v>600</c:v>
                </c:pt>
                <c:pt idx="1535">
                  <c:v>525</c:v>
                </c:pt>
                <c:pt idx="1536">
                  <c:v>500</c:v>
                </c:pt>
                <c:pt idx="1537">
                  <c:v>500</c:v>
                </c:pt>
                <c:pt idx="1538">
                  <c:v>650</c:v>
                </c:pt>
                <c:pt idx="1539">
                  <c:v>875</c:v>
                </c:pt>
                <c:pt idx="1540">
                  <c:v>625</c:v>
                </c:pt>
                <c:pt idx="1541">
                  <c:v>550</c:v>
                </c:pt>
                <c:pt idx="1542">
                  <c:v>500</c:v>
                </c:pt>
                <c:pt idx="1543">
                  <c:v>525</c:v>
                </c:pt>
                <c:pt idx="1544">
                  <c:v>700</c:v>
                </c:pt>
                <c:pt idx="1545">
                  <c:v>850</c:v>
                </c:pt>
                <c:pt idx="1546">
                  <c:v>625</c:v>
                </c:pt>
                <c:pt idx="1547">
                  <c:v>550</c:v>
                </c:pt>
                <c:pt idx="1548">
                  <c:v>525</c:v>
                </c:pt>
                <c:pt idx="1549">
                  <c:v>500</c:v>
                </c:pt>
                <c:pt idx="1550">
                  <c:v>675</c:v>
                </c:pt>
                <c:pt idx="1551">
                  <c:v>800</c:v>
                </c:pt>
                <c:pt idx="1552">
                  <c:v>600</c:v>
                </c:pt>
                <c:pt idx="1553">
                  <c:v>525</c:v>
                </c:pt>
                <c:pt idx="1554">
                  <c:v>500</c:v>
                </c:pt>
                <c:pt idx="1555">
                  <c:v>500</c:v>
                </c:pt>
                <c:pt idx="1556">
                  <c:v>600</c:v>
                </c:pt>
                <c:pt idx="1557">
                  <c:v>775</c:v>
                </c:pt>
                <c:pt idx="1558">
                  <c:v>600</c:v>
                </c:pt>
                <c:pt idx="1559">
                  <c:v>500</c:v>
                </c:pt>
                <c:pt idx="1560">
                  <c:v>475</c:v>
                </c:pt>
                <c:pt idx="1561">
                  <c:v>475</c:v>
                </c:pt>
                <c:pt idx="1562">
                  <c:v>600</c:v>
                </c:pt>
                <c:pt idx="1563">
                  <c:v>750</c:v>
                </c:pt>
                <c:pt idx="1564">
                  <c:v>575</c:v>
                </c:pt>
                <c:pt idx="1565">
                  <c:v>520</c:v>
                </c:pt>
                <c:pt idx="1566">
                  <c:v>500</c:v>
                </c:pt>
                <c:pt idx="1567">
                  <c:v>475</c:v>
                </c:pt>
                <c:pt idx="1568">
                  <c:v>575</c:v>
                </c:pt>
                <c:pt idx="1569">
                  <c:v>800</c:v>
                </c:pt>
                <c:pt idx="1570">
                  <c:v>600</c:v>
                </c:pt>
                <c:pt idx="1571">
                  <c:v>550</c:v>
                </c:pt>
                <c:pt idx="1572">
                  <c:v>500</c:v>
                </c:pt>
                <c:pt idx="1573">
                  <c:v>500</c:v>
                </c:pt>
                <c:pt idx="1574">
                  <c:v>600</c:v>
                </c:pt>
                <c:pt idx="1575">
                  <c:v>350</c:v>
                </c:pt>
                <c:pt idx="1576">
                  <c:v>350</c:v>
                </c:pt>
                <c:pt idx="1577">
                  <c:v>350</c:v>
                </c:pt>
                <c:pt idx="1578">
                  <c:v>200</c:v>
                </c:pt>
                <c:pt idx="1579">
                  <c:v>150</c:v>
                </c:pt>
                <c:pt idx="1580">
                  <c:v>400</c:v>
                </c:pt>
                <c:pt idx="1581">
                  <c:v>450</c:v>
                </c:pt>
                <c:pt idx="1582">
                  <c:v>350</c:v>
                </c:pt>
                <c:pt idx="1583">
                  <c:v>350</c:v>
                </c:pt>
                <c:pt idx="1584">
                  <c:v>200</c:v>
                </c:pt>
                <c:pt idx="1585">
                  <c:v>125</c:v>
                </c:pt>
                <c:pt idx="1586">
                  <c:v>325</c:v>
                </c:pt>
                <c:pt idx="1587">
                  <c:v>475</c:v>
                </c:pt>
                <c:pt idx="1588">
                  <c:v>325</c:v>
                </c:pt>
                <c:pt idx="1589">
                  <c:v>350</c:v>
                </c:pt>
                <c:pt idx="1590">
                  <c:v>250</c:v>
                </c:pt>
                <c:pt idx="1591">
                  <c:v>100</c:v>
                </c:pt>
                <c:pt idx="1592">
                  <c:v>300</c:v>
                </c:pt>
                <c:pt idx="1593">
                  <c:v>475</c:v>
                </c:pt>
                <c:pt idx="1594">
                  <c:v>275</c:v>
                </c:pt>
                <c:pt idx="1595">
                  <c:v>325</c:v>
                </c:pt>
                <c:pt idx="1596">
                  <c:v>225</c:v>
                </c:pt>
                <c:pt idx="1597">
                  <c:v>125</c:v>
                </c:pt>
                <c:pt idx="1598">
                  <c:v>300</c:v>
                </c:pt>
                <c:pt idx="1599">
                  <c:v>500</c:v>
                </c:pt>
                <c:pt idx="1600">
                  <c:v>350</c:v>
                </c:pt>
                <c:pt idx="1601">
                  <c:v>350</c:v>
                </c:pt>
                <c:pt idx="1602">
                  <c:v>275</c:v>
                </c:pt>
                <c:pt idx="1603">
                  <c:v>175</c:v>
                </c:pt>
                <c:pt idx="1604">
                  <c:v>525</c:v>
                </c:pt>
                <c:pt idx="1605">
                  <c:v>775</c:v>
                </c:pt>
                <c:pt idx="1606">
                  <c:v>650</c:v>
                </c:pt>
                <c:pt idx="1607">
                  <c:v>650</c:v>
                </c:pt>
                <c:pt idx="1608">
                  <c:v>525</c:v>
                </c:pt>
                <c:pt idx="1609">
                  <c:v>400</c:v>
                </c:pt>
                <c:pt idx="1610">
                  <c:v>700</c:v>
                </c:pt>
                <c:pt idx="1611">
                  <c:v>850</c:v>
                </c:pt>
                <c:pt idx="1612">
                  <c:v>700</c:v>
                </c:pt>
                <c:pt idx="1613">
                  <c:v>650</c:v>
                </c:pt>
                <c:pt idx="1614">
                  <c:v>550</c:v>
                </c:pt>
                <c:pt idx="1615">
                  <c:v>600</c:v>
                </c:pt>
                <c:pt idx="1616">
                  <c:v>600</c:v>
                </c:pt>
                <c:pt idx="1617">
                  <c:v>800</c:v>
                </c:pt>
                <c:pt idx="1618">
                  <c:v>775</c:v>
                </c:pt>
                <c:pt idx="1619">
                  <c:v>650</c:v>
                </c:pt>
                <c:pt idx="1620">
                  <c:v>425</c:v>
                </c:pt>
                <c:pt idx="1621">
                  <c:v>425</c:v>
                </c:pt>
                <c:pt idx="1622">
                  <c:v>250</c:v>
                </c:pt>
                <c:pt idx="1623">
                  <c:v>450</c:v>
                </c:pt>
                <c:pt idx="1624">
                  <c:v>450</c:v>
                </c:pt>
                <c:pt idx="1625">
                  <c:v>250</c:v>
                </c:pt>
                <c:pt idx="1626">
                  <c:v>200</c:v>
                </c:pt>
                <c:pt idx="1627">
                  <c:v>225</c:v>
                </c:pt>
                <c:pt idx="1628">
                  <c:v>250</c:v>
                </c:pt>
                <c:pt idx="1629">
                  <c:v>350</c:v>
                </c:pt>
                <c:pt idx="1630">
                  <c:v>525</c:v>
                </c:pt>
                <c:pt idx="1631">
                  <c:v>350</c:v>
                </c:pt>
                <c:pt idx="1632">
                  <c:v>325</c:v>
                </c:pt>
                <c:pt idx="1633">
                  <c:v>300</c:v>
                </c:pt>
                <c:pt idx="1634">
                  <c:v>350</c:v>
                </c:pt>
                <c:pt idx="1635">
                  <c:v>575</c:v>
                </c:pt>
                <c:pt idx="1636">
                  <c:v>650</c:v>
                </c:pt>
                <c:pt idx="1637">
                  <c:v>475</c:v>
                </c:pt>
                <c:pt idx="1638">
                  <c:v>450</c:v>
                </c:pt>
                <c:pt idx="1639">
                  <c:v>425</c:v>
                </c:pt>
                <c:pt idx="1640">
                  <c:v>550</c:v>
                </c:pt>
                <c:pt idx="1641">
                  <c:v>750</c:v>
                </c:pt>
                <c:pt idx="1642">
                  <c:v>750</c:v>
                </c:pt>
                <c:pt idx="1643">
                  <c:v>550</c:v>
                </c:pt>
                <c:pt idx="1644">
                  <c:v>550</c:v>
                </c:pt>
                <c:pt idx="1645">
                  <c:v>475</c:v>
                </c:pt>
                <c:pt idx="1646">
                  <c:v>575</c:v>
                </c:pt>
                <c:pt idx="1647">
                  <c:v>750</c:v>
                </c:pt>
                <c:pt idx="1648">
                  <c:v>550</c:v>
                </c:pt>
                <c:pt idx="1649">
                  <c:v>550</c:v>
                </c:pt>
                <c:pt idx="1650">
                  <c:v>400</c:v>
                </c:pt>
                <c:pt idx="1651">
                  <c:v>450</c:v>
                </c:pt>
                <c:pt idx="1652">
                  <c:v>550</c:v>
                </c:pt>
                <c:pt idx="1653">
                  <c:v>800</c:v>
                </c:pt>
                <c:pt idx="1654">
                  <c:v>450</c:v>
                </c:pt>
                <c:pt idx="1655">
                  <c:v>500</c:v>
                </c:pt>
                <c:pt idx="1656">
                  <c:v>375</c:v>
                </c:pt>
                <c:pt idx="1657">
                  <c:v>450</c:v>
                </c:pt>
                <c:pt idx="1658">
                  <c:v>550</c:v>
                </c:pt>
                <c:pt idx="1659">
                  <c:v>770</c:v>
                </c:pt>
                <c:pt idx="1660">
                  <c:v>450</c:v>
                </c:pt>
                <c:pt idx="1661">
                  <c:v>475</c:v>
                </c:pt>
                <c:pt idx="1662">
                  <c:v>325</c:v>
                </c:pt>
                <c:pt idx="1663">
                  <c:v>375</c:v>
                </c:pt>
                <c:pt idx="1664">
                  <c:v>475</c:v>
                </c:pt>
                <c:pt idx="1665">
                  <c:v>725</c:v>
                </c:pt>
                <c:pt idx="1666">
                  <c:v>425</c:v>
                </c:pt>
                <c:pt idx="1667">
                  <c:v>450</c:v>
                </c:pt>
                <c:pt idx="1668">
                  <c:v>375</c:v>
                </c:pt>
                <c:pt idx="1669">
                  <c:v>400</c:v>
                </c:pt>
                <c:pt idx="1670">
                  <c:v>525</c:v>
                </c:pt>
                <c:pt idx="1671">
                  <c:v>795</c:v>
                </c:pt>
                <c:pt idx="1672">
                  <c:v>500</c:v>
                </c:pt>
                <c:pt idx="1673">
                  <c:v>475</c:v>
                </c:pt>
                <c:pt idx="1674">
                  <c:v>450</c:v>
                </c:pt>
                <c:pt idx="1675">
                  <c:v>475</c:v>
                </c:pt>
                <c:pt idx="1676">
                  <c:v>575</c:v>
                </c:pt>
                <c:pt idx="1677">
                  <c:v>825</c:v>
                </c:pt>
                <c:pt idx="1678">
                  <c:v>575</c:v>
                </c:pt>
                <c:pt idx="1679">
                  <c:v>550</c:v>
                </c:pt>
                <c:pt idx="1680">
                  <c:v>525</c:v>
                </c:pt>
                <c:pt idx="1681">
                  <c:v>525</c:v>
                </c:pt>
                <c:pt idx="1682">
                  <c:v>675</c:v>
                </c:pt>
                <c:pt idx="1683">
                  <c:v>900</c:v>
                </c:pt>
                <c:pt idx="1684">
                  <c:v>650</c:v>
                </c:pt>
                <c:pt idx="1685">
                  <c:v>575</c:v>
                </c:pt>
                <c:pt idx="1686">
                  <c:v>525</c:v>
                </c:pt>
                <c:pt idx="1687">
                  <c:v>550</c:v>
                </c:pt>
                <c:pt idx="1688">
                  <c:v>725</c:v>
                </c:pt>
                <c:pt idx="1689">
                  <c:v>875</c:v>
                </c:pt>
                <c:pt idx="1690">
                  <c:v>650</c:v>
                </c:pt>
                <c:pt idx="1691">
                  <c:v>575</c:v>
                </c:pt>
                <c:pt idx="1692">
                  <c:v>525</c:v>
                </c:pt>
                <c:pt idx="1693">
                  <c:v>500</c:v>
                </c:pt>
                <c:pt idx="1694">
                  <c:v>675</c:v>
                </c:pt>
                <c:pt idx="1695">
                  <c:v>800</c:v>
                </c:pt>
                <c:pt idx="1696">
                  <c:v>600</c:v>
                </c:pt>
                <c:pt idx="1697">
                  <c:v>500</c:v>
                </c:pt>
                <c:pt idx="1698">
                  <c:v>475</c:v>
                </c:pt>
                <c:pt idx="1699">
                  <c:v>475</c:v>
                </c:pt>
                <c:pt idx="1700">
                  <c:v>575</c:v>
                </c:pt>
                <c:pt idx="1701">
                  <c:v>750</c:v>
                </c:pt>
                <c:pt idx="1702">
                  <c:v>575</c:v>
                </c:pt>
                <c:pt idx="1703">
                  <c:v>425</c:v>
                </c:pt>
                <c:pt idx="1704">
                  <c:v>400</c:v>
                </c:pt>
                <c:pt idx="1705">
                  <c:v>400</c:v>
                </c:pt>
                <c:pt idx="1706">
                  <c:v>525</c:v>
                </c:pt>
                <c:pt idx="1707">
                  <c:v>675</c:v>
                </c:pt>
                <c:pt idx="1708">
                  <c:v>500</c:v>
                </c:pt>
                <c:pt idx="1709">
                  <c:v>445</c:v>
                </c:pt>
                <c:pt idx="1710">
                  <c:v>475</c:v>
                </c:pt>
                <c:pt idx="1711">
                  <c:v>450</c:v>
                </c:pt>
                <c:pt idx="1712">
                  <c:v>625</c:v>
                </c:pt>
                <c:pt idx="1713">
                  <c:v>850</c:v>
                </c:pt>
                <c:pt idx="1714">
                  <c:v>650</c:v>
                </c:pt>
                <c:pt idx="1715">
                  <c:v>600</c:v>
                </c:pt>
                <c:pt idx="1716">
                  <c:v>550</c:v>
                </c:pt>
                <c:pt idx="1717">
                  <c:v>550</c:v>
                </c:pt>
                <c:pt idx="1718">
                  <c:v>650</c:v>
                </c:pt>
                <c:pt idx="1719">
                  <c:v>625</c:v>
                </c:pt>
                <c:pt idx="1720">
                  <c:v>425</c:v>
                </c:pt>
                <c:pt idx="1721">
                  <c:v>425</c:v>
                </c:pt>
                <c:pt idx="1722">
                  <c:v>275</c:v>
                </c:pt>
                <c:pt idx="1723">
                  <c:v>325</c:v>
                </c:pt>
                <c:pt idx="1724">
                  <c:v>425</c:v>
                </c:pt>
                <c:pt idx="1725">
                  <c:v>675</c:v>
                </c:pt>
                <c:pt idx="1726">
                  <c:v>325</c:v>
                </c:pt>
                <c:pt idx="1727">
                  <c:v>375</c:v>
                </c:pt>
                <c:pt idx="1728">
                  <c:v>250</c:v>
                </c:pt>
                <c:pt idx="1729">
                  <c:v>325</c:v>
                </c:pt>
                <c:pt idx="1730">
                  <c:v>400</c:v>
                </c:pt>
                <c:pt idx="1731">
                  <c:v>620</c:v>
                </c:pt>
                <c:pt idx="1732">
                  <c:v>300</c:v>
                </c:pt>
                <c:pt idx="1733">
                  <c:v>350</c:v>
                </c:pt>
                <c:pt idx="1734">
                  <c:v>200</c:v>
                </c:pt>
                <c:pt idx="1735">
                  <c:v>250</c:v>
                </c:pt>
                <c:pt idx="1736">
                  <c:v>350</c:v>
                </c:pt>
                <c:pt idx="1737">
                  <c:v>575</c:v>
                </c:pt>
                <c:pt idx="1738">
                  <c:v>275</c:v>
                </c:pt>
                <c:pt idx="1739">
                  <c:v>275</c:v>
                </c:pt>
                <c:pt idx="1740">
                  <c:v>200</c:v>
                </c:pt>
                <c:pt idx="1741">
                  <c:v>225</c:v>
                </c:pt>
                <c:pt idx="1742">
                  <c:v>350</c:v>
                </c:pt>
                <c:pt idx="1743">
                  <c:v>620</c:v>
                </c:pt>
                <c:pt idx="1744">
                  <c:v>325</c:v>
                </c:pt>
                <c:pt idx="1745">
                  <c:v>300</c:v>
                </c:pt>
                <c:pt idx="1746">
                  <c:v>225</c:v>
                </c:pt>
                <c:pt idx="1747">
                  <c:v>250</c:v>
                </c:pt>
                <c:pt idx="1748">
                  <c:v>350</c:v>
                </c:pt>
                <c:pt idx="1749">
                  <c:v>600</c:v>
                </c:pt>
                <c:pt idx="1750">
                  <c:v>350</c:v>
                </c:pt>
                <c:pt idx="1751">
                  <c:v>375</c:v>
                </c:pt>
                <c:pt idx="1752">
                  <c:v>350</c:v>
                </c:pt>
                <c:pt idx="1753">
                  <c:v>350</c:v>
                </c:pt>
                <c:pt idx="1754">
                  <c:v>525</c:v>
                </c:pt>
                <c:pt idx="1755">
                  <c:v>750</c:v>
                </c:pt>
                <c:pt idx="1756">
                  <c:v>500</c:v>
                </c:pt>
                <c:pt idx="1757">
                  <c:v>425</c:v>
                </c:pt>
                <c:pt idx="1758">
                  <c:v>375</c:v>
                </c:pt>
                <c:pt idx="1759">
                  <c:v>375</c:v>
                </c:pt>
                <c:pt idx="1760">
                  <c:v>550</c:v>
                </c:pt>
                <c:pt idx="1761">
                  <c:v>700</c:v>
                </c:pt>
                <c:pt idx="1762">
                  <c:v>475</c:v>
                </c:pt>
                <c:pt idx="1763">
                  <c:v>400</c:v>
                </c:pt>
                <c:pt idx="1764">
                  <c:v>325</c:v>
                </c:pt>
                <c:pt idx="1765">
                  <c:v>300</c:v>
                </c:pt>
                <c:pt idx="1766">
                  <c:v>475</c:v>
                </c:pt>
                <c:pt idx="1767">
                  <c:v>600</c:v>
                </c:pt>
                <c:pt idx="1768">
                  <c:v>400</c:v>
                </c:pt>
                <c:pt idx="1769">
                  <c:v>300</c:v>
                </c:pt>
                <c:pt idx="1770">
                  <c:v>275</c:v>
                </c:pt>
                <c:pt idx="1771">
                  <c:v>275</c:v>
                </c:pt>
                <c:pt idx="1772">
                  <c:v>350</c:v>
                </c:pt>
                <c:pt idx="1773">
                  <c:v>525</c:v>
                </c:pt>
                <c:pt idx="1774">
                  <c:v>350</c:v>
                </c:pt>
                <c:pt idx="1775">
                  <c:v>250</c:v>
                </c:pt>
                <c:pt idx="1776">
                  <c:v>225</c:v>
                </c:pt>
                <c:pt idx="1777">
                  <c:v>225</c:v>
                </c:pt>
                <c:pt idx="1778">
                  <c:v>350</c:v>
                </c:pt>
                <c:pt idx="1779">
                  <c:v>500</c:v>
                </c:pt>
                <c:pt idx="1780">
                  <c:v>350</c:v>
                </c:pt>
                <c:pt idx="1781">
                  <c:v>295</c:v>
                </c:pt>
                <c:pt idx="1782">
                  <c:v>325</c:v>
                </c:pt>
                <c:pt idx="1783">
                  <c:v>300</c:v>
                </c:pt>
                <c:pt idx="1784">
                  <c:v>400</c:v>
                </c:pt>
                <c:pt idx="1785">
                  <c:v>650</c:v>
                </c:pt>
                <c:pt idx="1786">
                  <c:v>450</c:v>
                </c:pt>
                <c:pt idx="1787">
                  <c:v>400</c:v>
                </c:pt>
                <c:pt idx="1788">
                  <c:v>350</c:v>
                </c:pt>
                <c:pt idx="1789">
                  <c:v>350</c:v>
                </c:pt>
                <c:pt idx="1790">
                  <c:v>450</c:v>
                </c:pt>
                <c:pt idx="1791">
                  <c:v>675</c:v>
                </c:pt>
                <c:pt idx="1792">
                  <c:v>475</c:v>
                </c:pt>
                <c:pt idx="1793">
                  <c:v>475</c:v>
                </c:pt>
                <c:pt idx="1794">
                  <c:v>325</c:v>
                </c:pt>
                <c:pt idx="1795">
                  <c:v>375</c:v>
                </c:pt>
                <c:pt idx="1796">
                  <c:v>475</c:v>
                </c:pt>
                <c:pt idx="1797">
                  <c:v>725</c:v>
                </c:pt>
                <c:pt idx="1798">
                  <c:v>375</c:v>
                </c:pt>
                <c:pt idx="1799">
                  <c:v>425</c:v>
                </c:pt>
                <c:pt idx="1800">
                  <c:v>300</c:v>
                </c:pt>
                <c:pt idx="1801">
                  <c:v>375</c:v>
                </c:pt>
                <c:pt idx="1802">
                  <c:v>450</c:v>
                </c:pt>
                <c:pt idx="1803">
                  <c:v>670</c:v>
                </c:pt>
                <c:pt idx="1804">
                  <c:v>350</c:v>
                </c:pt>
                <c:pt idx="1805">
                  <c:v>400</c:v>
                </c:pt>
                <c:pt idx="1806">
                  <c:v>250</c:v>
                </c:pt>
                <c:pt idx="1807">
                  <c:v>300</c:v>
                </c:pt>
                <c:pt idx="1808">
                  <c:v>400</c:v>
                </c:pt>
                <c:pt idx="1809">
                  <c:v>625</c:v>
                </c:pt>
                <c:pt idx="1810">
                  <c:v>325</c:v>
                </c:pt>
                <c:pt idx="1811">
                  <c:v>325</c:v>
                </c:pt>
                <c:pt idx="1812">
                  <c:v>250</c:v>
                </c:pt>
                <c:pt idx="1813">
                  <c:v>275</c:v>
                </c:pt>
                <c:pt idx="1814">
                  <c:v>400</c:v>
                </c:pt>
                <c:pt idx="1815">
                  <c:v>670</c:v>
                </c:pt>
                <c:pt idx="1816">
                  <c:v>375</c:v>
                </c:pt>
                <c:pt idx="1817">
                  <c:v>350</c:v>
                </c:pt>
                <c:pt idx="1818">
                  <c:v>275</c:v>
                </c:pt>
                <c:pt idx="1819">
                  <c:v>300</c:v>
                </c:pt>
                <c:pt idx="1820">
                  <c:v>400</c:v>
                </c:pt>
                <c:pt idx="1821">
                  <c:v>650</c:v>
                </c:pt>
                <c:pt idx="1822">
                  <c:v>400</c:v>
                </c:pt>
                <c:pt idx="1823">
                  <c:v>425</c:v>
                </c:pt>
                <c:pt idx="1824">
                  <c:v>400</c:v>
                </c:pt>
                <c:pt idx="1825">
                  <c:v>400</c:v>
                </c:pt>
                <c:pt idx="1826">
                  <c:v>575</c:v>
                </c:pt>
                <c:pt idx="1827">
                  <c:v>800</c:v>
                </c:pt>
                <c:pt idx="1828">
                  <c:v>550</c:v>
                </c:pt>
                <c:pt idx="1829">
                  <c:v>475</c:v>
                </c:pt>
                <c:pt idx="1830">
                  <c:v>425</c:v>
                </c:pt>
                <c:pt idx="1831">
                  <c:v>425</c:v>
                </c:pt>
                <c:pt idx="1832">
                  <c:v>600</c:v>
                </c:pt>
                <c:pt idx="1833">
                  <c:v>750</c:v>
                </c:pt>
                <c:pt idx="1834">
                  <c:v>525</c:v>
                </c:pt>
                <c:pt idx="1835">
                  <c:v>450</c:v>
                </c:pt>
                <c:pt idx="1836">
                  <c:v>375</c:v>
                </c:pt>
                <c:pt idx="1837">
                  <c:v>350</c:v>
                </c:pt>
                <c:pt idx="1838">
                  <c:v>525</c:v>
                </c:pt>
                <c:pt idx="1839">
                  <c:v>650</c:v>
                </c:pt>
                <c:pt idx="1840">
                  <c:v>450</c:v>
                </c:pt>
                <c:pt idx="1841">
                  <c:v>350</c:v>
                </c:pt>
                <c:pt idx="1842">
                  <c:v>325</c:v>
                </c:pt>
                <c:pt idx="1843">
                  <c:v>325</c:v>
                </c:pt>
                <c:pt idx="1844">
                  <c:v>400</c:v>
                </c:pt>
                <c:pt idx="1845">
                  <c:v>575</c:v>
                </c:pt>
                <c:pt idx="1846">
                  <c:v>400</c:v>
                </c:pt>
                <c:pt idx="1847">
                  <c:v>300</c:v>
                </c:pt>
                <c:pt idx="1848">
                  <c:v>275</c:v>
                </c:pt>
                <c:pt idx="1849">
                  <c:v>275</c:v>
                </c:pt>
                <c:pt idx="1850">
                  <c:v>400</c:v>
                </c:pt>
                <c:pt idx="1851">
                  <c:v>550</c:v>
                </c:pt>
                <c:pt idx="1852">
                  <c:v>400</c:v>
                </c:pt>
                <c:pt idx="1853">
                  <c:v>345</c:v>
                </c:pt>
                <c:pt idx="1854">
                  <c:v>375</c:v>
                </c:pt>
                <c:pt idx="1855">
                  <c:v>350</c:v>
                </c:pt>
                <c:pt idx="1856">
                  <c:v>450</c:v>
                </c:pt>
                <c:pt idx="1857">
                  <c:v>700</c:v>
                </c:pt>
                <c:pt idx="1858">
                  <c:v>500</c:v>
                </c:pt>
                <c:pt idx="1859">
                  <c:v>450</c:v>
                </c:pt>
                <c:pt idx="1860">
                  <c:v>400</c:v>
                </c:pt>
                <c:pt idx="1861">
                  <c:v>400</c:v>
                </c:pt>
                <c:pt idx="1862">
                  <c:v>500</c:v>
                </c:pt>
                <c:pt idx="1863">
                  <c:v>350</c:v>
                </c:pt>
                <c:pt idx="1864">
                  <c:v>350</c:v>
                </c:pt>
                <c:pt idx="1865">
                  <c:v>350</c:v>
                </c:pt>
                <c:pt idx="1866">
                  <c:v>200</c:v>
                </c:pt>
                <c:pt idx="1867">
                  <c:v>150</c:v>
                </c:pt>
                <c:pt idx="1868">
                  <c:v>400</c:v>
                </c:pt>
                <c:pt idx="1869">
                  <c:v>450</c:v>
                </c:pt>
                <c:pt idx="1870">
                  <c:v>350</c:v>
                </c:pt>
                <c:pt idx="1871">
                  <c:v>350</c:v>
                </c:pt>
                <c:pt idx="1872">
                  <c:v>200</c:v>
                </c:pt>
                <c:pt idx="1873">
                  <c:v>125</c:v>
                </c:pt>
                <c:pt idx="1874">
                  <c:v>325</c:v>
                </c:pt>
                <c:pt idx="1875">
                  <c:v>475</c:v>
                </c:pt>
                <c:pt idx="1876">
                  <c:v>325</c:v>
                </c:pt>
                <c:pt idx="1877">
                  <c:v>350</c:v>
                </c:pt>
                <c:pt idx="1878">
                  <c:v>250</c:v>
                </c:pt>
                <c:pt idx="1879">
                  <c:v>100</c:v>
                </c:pt>
                <c:pt idx="1880">
                  <c:v>300</c:v>
                </c:pt>
                <c:pt idx="1881">
                  <c:v>475</c:v>
                </c:pt>
                <c:pt idx="1882">
                  <c:v>275</c:v>
                </c:pt>
                <c:pt idx="1883">
                  <c:v>325</c:v>
                </c:pt>
                <c:pt idx="1884">
                  <c:v>225</c:v>
                </c:pt>
                <c:pt idx="1885">
                  <c:v>125</c:v>
                </c:pt>
                <c:pt idx="1886">
                  <c:v>300</c:v>
                </c:pt>
                <c:pt idx="1887">
                  <c:v>500</c:v>
                </c:pt>
                <c:pt idx="1888">
                  <c:v>350</c:v>
                </c:pt>
                <c:pt idx="1889">
                  <c:v>350</c:v>
                </c:pt>
                <c:pt idx="1890">
                  <c:v>275</c:v>
                </c:pt>
                <c:pt idx="1891">
                  <c:v>175</c:v>
                </c:pt>
                <c:pt idx="1892">
                  <c:v>525</c:v>
                </c:pt>
                <c:pt idx="1893">
                  <c:v>775</c:v>
                </c:pt>
                <c:pt idx="1894">
                  <c:v>650</c:v>
                </c:pt>
                <c:pt idx="1895">
                  <c:v>650</c:v>
                </c:pt>
                <c:pt idx="1896">
                  <c:v>525</c:v>
                </c:pt>
                <c:pt idx="1897">
                  <c:v>400</c:v>
                </c:pt>
                <c:pt idx="1898">
                  <c:v>700</c:v>
                </c:pt>
                <c:pt idx="1899">
                  <c:v>850</c:v>
                </c:pt>
                <c:pt idx="1900">
                  <c:v>700</c:v>
                </c:pt>
                <c:pt idx="1901">
                  <c:v>650</c:v>
                </c:pt>
                <c:pt idx="1902">
                  <c:v>550</c:v>
                </c:pt>
                <c:pt idx="1903">
                  <c:v>600</c:v>
                </c:pt>
                <c:pt idx="1904">
                  <c:v>600</c:v>
                </c:pt>
                <c:pt idx="1905">
                  <c:v>800</c:v>
                </c:pt>
                <c:pt idx="1906">
                  <c:v>775</c:v>
                </c:pt>
                <c:pt idx="1907">
                  <c:v>650</c:v>
                </c:pt>
                <c:pt idx="1908">
                  <c:v>425</c:v>
                </c:pt>
                <c:pt idx="1909">
                  <c:v>425</c:v>
                </c:pt>
                <c:pt idx="1910">
                  <c:v>250</c:v>
                </c:pt>
                <c:pt idx="1911">
                  <c:v>450</c:v>
                </c:pt>
                <c:pt idx="1912">
                  <c:v>450</c:v>
                </c:pt>
                <c:pt idx="1913">
                  <c:v>250</c:v>
                </c:pt>
                <c:pt idx="1914">
                  <c:v>200</c:v>
                </c:pt>
                <c:pt idx="1915">
                  <c:v>225</c:v>
                </c:pt>
                <c:pt idx="1916">
                  <c:v>250</c:v>
                </c:pt>
                <c:pt idx="1917">
                  <c:v>350</c:v>
                </c:pt>
                <c:pt idx="1918">
                  <c:v>525</c:v>
                </c:pt>
                <c:pt idx="1919">
                  <c:v>350</c:v>
                </c:pt>
                <c:pt idx="1920">
                  <c:v>325</c:v>
                </c:pt>
                <c:pt idx="1921">
                  <c:v>300</c:v>
                </c:pt>
                <c:pt idx="1922">
                  <c:v>350</c:v>
                </c:pt>
                <c:pt idx="1923">
                  <c:v>575</c:v>
                </c:pt>
                <c:pt idx="1924">
                  <c:v>650</c:v>
                </c:pt>
                <c:pt idx="1925">
                  <c:v>475</c:v>
                </c:pt>
                <c:pt idx="1926">
                  <c:v>450</c:v>
                </c:pt>
                <c:pt idx="1927">
                  <c:v>425</c:v>
                </c:pt>
                <c:pt idx="1928">
                  <c:v>550</c:v>
                </c:pt>
                <c:pt idx="1929">
                  <c:v>750</c:v>
                </c:pt>
                <c:pt idx="1930">
                  <c:v>750</c:v>
                </c:pt>
                <c:pt idx="1931">
                  <c:v>550</c:v>
                </c:pt>
                <c:pt idx="1932">
                  <c:v>550</c:v>
                </c:pt>
                <c:pt idx="1933">
                  <c:v>475</c:v>
                </c:pt>
                <c:pt idx="1934">
                  <c:v>575</c:v>
                </c:pt>
                <c:pt idx="1935">
                  <c:v>400</c:v>
                </c:pt>
                <c:pt idx="1936">
                  <c:v>400</c:v>
                </c:pt>
                <c:pt idx="1937">
                  <c:v>400</c:v>
                </c:pt>
                <c:pt idx="1938">
                  <c:v>250</c:v>
                </c:pt>
                <c:pt idx="1939">
                  <c:v>200</c:v>
                </c:pt>
                <c:pt idx="1940">
                  <c:v>450</c:v>
                </c:pt>
                <c:pt idx="1941">
                  <c:v>500</c:v>
                </c:pt>
                <c:pt idx="1942">
                  <c:v>400</c:v>
                </c:pt>
                <c:pt idx="1943">
                  <c:v>400</c:v>
                </c:pt>
                <c:pt idx="1944">
                  <c:v>250</c:v>
                </c:pt>
                <c:pt idx="1945">
                  <c:v>175</c:v>
                </c:pt>
                <c:pt idx="1946">
                  <c:v>375</c:v>
                </c:pt>
                <c:pt idx="1947">
                  <c:v>525</c:v>
                </c:pt>
                <c:pt idx="1948">
                  <c:v>375</c:v>
                </c:pt>
                <c:pt idx="1949">
                  <c:v>400</c:v>
                </c:pt>
                <c:pt idx="1950">
                  <c:v>300</c:v>
                </c:pt>
                <c:pt idx="1951">
                  <c:v>150</c:v>
                </c:pt>
                <c:pt idx="1952">
                  <c:v>350</c:v>
                </c:pt>
                <c:pt idx="1953">
                  <c:v>525</c:v>
                </c:pt>
                <c:pt idx="1954">
                  <c:v>325</c:v>
                </c:pt>
                <c:pt idx="1955">
                  <c:v>375</c:v>
                </c:pt>
                <c:pt idx="1956">
                  <c:v>275</c:v>
                </c:pt>
                <c:pt idx="1957">
                  <c:v>175</c:v>
                </c:pt>
                <c:pt idx="1958">
                  <c:v>350</c:v>
                </c:pt>
                <c:pt idx="1959">
                  <c:v>550</c:v>
                </c:pt>
                <c:pt idx="1960">
                  <c:v>400</c:v>
                </c:pt>
                <c:pt idx="1961">
                  <c:v>400</c:v>
                </c:pt>
                <c:pt idx="1962">
                  <c:v>325</c:v>
                </c:pt>
                <c:pt idx="1963">
                  <c:v>225</c:v>
                </c:pt>
                <c:pt idx="1964">
                  <c:v>575</c:v>
                </c:pt>
                <c:pt idx="1965">
                  <c:v>825</c:v>
                </c:pt>
                <c:pt idx="1966">
                  <c:v>700</c:v>
                </c:pt>
                <c:pt idx="1967">
                  <c:v>700</c:v>
                </c:pt>
                <c:pt idx="1968">
                  <c:v>575</c:v>
                </c:pt>
                <c:pt idx="1969">
                  <c:v>450</c:v>
                </c:pt>
                <c:pt idx="1970">
                  <c:v>750</c:v>
                </c:pt>
                <c:pt idx="1971">
                  <c:v>900</c:v>
                </c:pt>
                <c:pt idx="1972">
                  <c:v>750</c:v>
                </c:pt>
                <c:pt idx="1973">
                  <c:v>700</c:v>
                </c:pt>
                <c:pt idx="1974">
                  <c:v>600</c:v>
                </c:pt>
                <c:pt idx="1975">
                  <c:v>650</c:v>
                </c:pt>
                <c:pt idx="1976">
                  <c:v>650</c:v>
                </c:pt>
                <c:pt idx="1977">
                  <c:v>850</c:v>
                </c:pt>
                <c:pt idx="1978">
                  <c:v>825</c:v>
                </c:pt>
                <c:pt idx="1979">
                  <c:v>700</c:v>
                </c:pt>
                <c:pt idx="1980">
                  <c:v>475</c:v>
                </c:pt>
                <c:pt idx="1981">
                  <c:v>475</c:v>
                </c:pt>
                <c:pt idx="1982">
                  <c:v>300</c:v>
                </c:pt>
                <c:pt idx="1983">
                  <c:v>500</c:v>
                </c:pt>
                <c:pt idx="1984">
                  <c:v>500</c:v>
                </c:pt>
                <c:pt idx="1985">
                  <c:v>300</c:v>
                </c:pt>
                <c:pt idx="1986">
                  <c:v>250</c:v>
                </c:pt>
                <c:pt idx="1987">
                  <c:v>275</c:v>
                </c:pt>
                <c:pt idx="1988">
                  <c:v>300</c:v>
                </c:pt>
                <c:pt idx="1989">
                  <c:v>400</c:v>
                </c:pt>
                <c:pt idx="1990">
                  <c:v>575</c:v>
                </c:pt>
                <c:pt idx="1991">
                  <c:v>400</c:v>
                </c:pt>
                <c:pt idx="1992">
                  <c:v>375</c:v>
                </c:pt>
                <c:pt idx="1993">
                  <c:v>350</c:v>
                </c:pt>
                <c:pt idx="1994">
                  <c:v>400</c:v>
                </c:pt>
                <c:pt idx="1995">
                  <c:v>625</c:v>
                </c:pt>
                <c:pt idx="1996">
                  <c:v>700</c:v>
                </c:pt>
                <c:pt idx="1997">
                  <c:v>525</c:v>
                </c:pt>
                <c:pt idx="1998">
                  <c:v>500</c:v>
                </c:pt>
                <c:pt idx="1999">
                  <c:v>475</c:v>
                </c:pt>
                <c:pt idx="2000">
                  <c:v>600</c:v>
                </c:pt>
                <c:pt idx="2001">
                  <c:v>800</c:v>
                </c:pt>
                <c:pt idx="2002">
                  <c:v>800</c:v>
                </c:pt>
                <c:pt idx="2003">
                  <c:v>600</c:v>
                </c:pt>
                <c:pt idx="2004">
                  <c:v>600</c:v>
                </c:pt>
                <c:pt idx="2005">
                  <c:v>525</c:v>
                </c:pt>
                <c:pt idx="2006">
                  <c:v>625</c:v>
                </c:pt>
                <c:pt idx="2007">
                  <c:v>675</c:v>
                </c:pt>
                <c:pt idx="2008">
                  <c:v>675</c:v>
                </c:pt>
                <c:pt idx="2009">
                  <c:v>475</c:v>
                </c:pt>
                <c:pt idx="2010">
                  <c:v>475</c:v>
                </c:pt>
                <c:pt idx="2011">
                  <c:v>325</c:v>
                </c:pt>
                <c:pt idx="2012">
                  <c:v>475</c:v>
                </c:pt>
                <c:pt idx="2013">
                  <c:v>625</c:v>
                </c:pt>
                <c:pt idx="2014">
                  <c:v>600</c:v>
                </c:pt>
                <c:pt idx="2015">
                  <c:v>425</c:v>
                </c:pt>
                <c:pt idx="2016">
                  <c:v>375</c:v>
                </c:pt>
                <c:pt idx="2017">
                  <c:v>250</c:v>
                </c:pt>
                <c:pt idx="2018">
                  <c:v>450</c:v>
                </c:pt>
                <c:pt idx="2019">
                  <c:v>625</c:v>
                </c:pt>
                <c:pt idx="2020">
                  <c:v>625</c:v>
                </c:pt>
                <c:pt idx="2021">
                  <c:v>450</c:v>
                </c:pt>
                <c:pt idx="2022">
                  <c:v>350</c:v>
                </c:pt>
                <c:pt idx="2023">
                  <c:v>250</c:v>
                </c:pt>
                <c:pt idx="2024">
                  <c:v>400</c:v>
                </c:pt>
                <c:pt idx="2025">
                  <c:v>650</c:v>
                </c:pt>
                <c:pt idx="2026">
                  <c:v>650</c:v>
                </c:pt>
                <c:pt idx="2027">
                  <c:v>475</c:v>
                </c:pt>
                <c:pt idx="2028">
                  <c:v>375</c:v>
                </c:pt>
                <c:pt idx="2029">
                  <c:v>275</c:v>
                </c:pt>
                <c:pt idx="2030">
                  <c:v>550</c:v>
                </c:pt>
                <c:pt idx="2031">
                  <c:v>700</c:v>
                </c:pt>
                <c:pt idx="2032">
                  <c:v>725</c:v>
                </c:pt>
                <c:pt idx="2033">
                  <c:v>575</c:v>
                </c:pt>
                <c:pt idx="2034">
                  <c:v>500</c:v>
                </c:pt>
                <c:pt idx="2035">
                  <c:v>400</c:v>
                </c:pt>
                <c:pt idx="2036">
                  <c:v>750</c:v>
                </c:pt>
                <c:pt idx="2037">
                  <c:v>750</c:v>
                </c:pt>
                <c:pt idx="2038">
                  <c:v>750</c:v>
                </c:pt>
                <c:pt idx="2039">
                  <c:v>600</c:v>
                </c:pt>
                <c:pt idx="2040">
                  <c:v>550</c:v>
                </c:pt>
                <c:pt idx="2041">
                  <c:v>450</c:v>
                </c:pt>
                <c:pt idx="2042">
                  <c:v>825</c:v>
                </c:pt>
                <c:pt idx="2043">
                  <c:v>775</c:v>
                </c:pt>
                <c:pt idx="2044">
                  <c:v>775</c:v>
                </c:pt>
                <c:pt idx="2045">
                  <c:v>925</c:v>
                </c:pt>
                <c:pt idx="2046">
                  <c:v>525</c:v>
                </c:pt>
                <c:pt idx="2047">
                  <c:v>525</c:v>
                </c:pt>
                <c:pt idx="2048">
                  <c:v>800</c:v>
                </c:pt>
                <c:pt idx="2049">
                  <c:v>750</c:v>
                </c:pt>
                <c:pt idx="2050">
                  <c:v>750</c:v>
                </c:pt>
                <c:pt idx="2051">
                  <c:v>925</c:v>
                </c:pt>
                <c:pt idx="2052">
                  <c:v>475</c:v>
                </c:pt>
                <c:pt idx="2053">
                  <c:v>475</c:v>
                </c:pt>
                <c:pt idx="2054">
                  <c:v>725</c:v>
                </c:pt>
                <c:pt idx="2055">
                  <c:v>675</c:v>
                </c:pt>
                <c:pt idx="2056">
                  <c:v>625</c:v>
                </c:pt>
                <c:pt idx="2057">
                  <c:v>675</c:v>
                </c:pt>
                <c:pt idx="2058">
                  <c:v>400</c:v>
                </c:pt>
                <c:pt idx="2059">
                  <c:v>400</c:v>
                </c:pt>
                <c:pt idx="2060">
                  <c:v>625</c:v>
                </c:pt>
                <c:pt idx="2061">
                  <c:v>575</c:v>
                </c:pt>
                <c:pt idx="2062">
                  <c:v>575</c:v>
                </c:pt>
                <c:pt idx="2063">
                  <c:v>525</c:v>
                </c:pt>
                <c:pt idx="2064">
                  <c:v>375</c:v>
                </c:pt>
                <c:pt idx="2065">
                  <c:v>350</c:v>
                </c:pt>
                <c:pt idx="2066">
                  <c:v>525</c:v>
                </c:pt>
                <c:pt idx="2067">
                  <c:v>675</c:v>
                </c:pt>
                <c:pt idx="2068">
                  <c:v>675</c:v>
                </c:pt>
                <c:pt idx="2069">
                  <c:v>600</c:v>
                </c:pt>
                <c:pt idx="2070">
                  <c:v>450</c:v>
                </c:pt>
                <c:pt idx="2071">
                  <c:v>425</c:v>
                </c:pt>
                <c:pt idx="2072">
                  <c:v>625</c:v>
                </c:pt>
                <c:pt idx="2073">
                  <c:v>775</c:v>
                </c:pt>
                <c:pt idx="2074">
                  <c:v>775</c:v>
                </c:pt>
                <c:pt idx="2075">
                  <c:v>675</c:v>
                </c:pt>
                <c:pt idx="2076">
                  <c:v>525</c:v>
                </c:pt>
                <c:pt idx="2077">
                  <c:v>475</c:v>
                </c:pt>
                <c:pt idx="2078">
                  <c:v>725</c:v>
                </c:pt>
                <c:pt idx="2079">
                  <c:v>425</c:v>
                </c:pt>
                <c:pt idx="2080">
                  <c:v>425</c:v>
                </c:pt>
                <c:pt idx="2081">
                  <c:v>425</c:v>
                </c:pt>
                <c:pt idx="2082">
                  <c:v>275</c:v>
                </c:pt>
                <c:pt idx="2083">
                  <c:v>225</c:v>
                </c:pt>
                <c:pt idx="2084">
                  <c:v>425</c:v>
                </c:pt>
                <c:pt idx="2085">
                  <c:v>475</c:v>
                </c:pt>
                <c:pt idx="2086">
                  <c:v>375</c:v>
                </c:pt>
                <c:pt idx="2087">
                  <c:v>375</c:v>
                </c:pt>
                <c:pt idx="2088">
                  <c:v>225</c:v>
                </c:pt>
                <c:pt idx="2089">
                  <c:v>150</c:v>
                </c:pt>
                <c:pt idx="2090">
                  <c:v>350</c:v>
                </c:pt>
                <c:pt idx="2091">
                  <c:v>500</c:v>
                </c:pt>
                <c:pt idx="2092">
                  <c:v>350</c:v>
                </c:pt>
                <c:pt idx="2093">
                  <c:v>350</c:v>
                </c:pt>
                <c:pt idx="2094">
                  <c:v>225</c:v>
                </c:pt>
                <c:pt idx="2095">
                  <c:v>125</c:v>
                </c:pt>
                <c:pt idx="2096">
                  <c:v>325</c:v>
                </c:pt>
                <c:pt idx="2097">
                  <c:v>500</c:v>
                </c:pt>
                <c:pt idx="2098">
                  <c:v>300</c:v>
                </c:pt>
                <c:pt idx="2099">
                  <c:v>350</c:v>
                </c:pt>
                <c:pt idx="2100">
                  <c:v>250</c:v>
                </c:pt>
                <c:pt idx="2101">
                  <c:v>150</c:v>
                </c:pt>
                <c:pt idx="2102">
                  <c:v>325</c:v>
                </c:pt>
                <c:pt idx="2103">
                  <c:v>525</c:v>
                </c:pt>
                <c:pt idx="2104">
                  <c:v>375</c:v>
                </c:pt>
                <c:pt idx="2105">
                  <c:v>400</c:v>
                </c:pt>
                <c:pt idx="2106">
                  <c:v>300</c:v>
                </c:pt>
                <c:pt idx="2107">
                  <c:v>200</c:v>
                </c:pt>
                <c:pt idx="2108">
                  <c:v>375</c:v>
                </c:pt>
                <c:pt idx="2109">
                  <c:v>625</c:v>
                </c:pt>
                <c:pt idx="2110">
                  <c:v>475</c:v>
                </c:pt>
                <c:pt idx="2111">
                  <c:v>475</c:v>
                </c:pt>
                <c:pt idx="2112">
                  <c:v>350</c:v>
                </c:pt>
                <c:pt idx="2113">
                  <c:v>225</c:v>
                </c:pt>
                <c:pt idx="2114">
                  <c:v>525</c:v>
                </c:pt>
                <c:pt idx="2115">
                  <c:v>675</c:v>
                </c:pt>
                <c:pt idx="2116">
                  <c:v>525</c:v>
                </c:pt>
                <c:pt idx="2117">
                  <c:v>475</c:v>
                </c:pt>
                <c:pt idx="2118">
                  <c:v>375</c:v>
                </c:pt>
                <c:pt idx="2119">
                  <c:v>425</c:v>
                </c:pt>
                <c:pt idx="2120">
                  <c:v>425</c:v>
                </c:pt>
                <c:pt idx="2121">
                  <c:v>625</c:v>
                </c:pt>
                <c:pt idx="2122">
                  <c:v>575</c:v>
                </c:pt>
                <c:pt idx="2123">
                  <c:v>450</c:v>
                </c:pt>
                <c:pt idx="2124">
                  <c:v>400</c:v>
                </c:pt>
                <c:pt idx="2125">
                  <c:v>400</c:v>
                </c:pt>
                <c:pt idx="2126">
                  <c:v>375</c:v>
                </c:pt>
                <c:pt idx="2127">
                  <c:v>575</c:v>
                </c:pt>
                <c:pt idx="2128">
                  <c:v>575</c:v>
                </c:pt>
                <c:pt idx="2129">
                  <c:v>425</c:v>
                </c:pt>
                <c:pt idx="2130">
                  <c:v>375</c:v>
                </c:pt>
                <c:pt idx="2131">
                  <c:v>375</c:v>
                </c:pt>
                <c:pt idx="2132">
                  <c:v>425</c:v>
                </c:pt>
                <c:pt idx="2133">
                  <c:v>500</c:v>
                </c:pt>
                <c:pt idx="2134">
                  <c:v>500</c:v>
                </c:pt>
                <c:pt idx="2135">
                  <c:v>325</c:v>
                </c:pt>
                <c:pt idx="2136">
                  <c:v>300</c:v>
                </c:pt>
                <c:pt idx="2137">
                  <c:v>275</c:v>
                </c:pt>
                <c:pt idx="2138">
                  <c:v>325</c:v>
                </c:pt>
                <c:pt idx="2139">
                  <c:v>500</c:v>
                </c:pt>
                <c:pt idx="2140">
                  <c:v>525</c:v>
                </c:pt>
                <c:pt idx="2141">
                  <c:v>375</c:v>
                </c:pt>
                <c:pt idx="2142">
                  <c:v>350</c:v>
                </c:pt>
                <c:pt idx="2143">
                  <c:v>300</c:v>
                </c:pt>
                <c:pt idx="2144">
                  <c:v>425</c:v>
                </c:pt>
                <c:pt idx="2145">
                  <c:v>625</c:v>
                </c:pt>
                <c:pt idx="2146">
                  <c:v>625</c:v>
                </c:pt>
                <c:pt idx="2147">
                  <c:v>425</c:v>
                </c:pt>
                <c:pt idx="2148">
                  <c:v>425</c:v>
                </c:pt>
                <c:pt idx="2149">
                  <c:v>350</c:v>
                </c:pt>
                <c:pt idx="2150">
                  <c:v>450</c:v>
                </c:pt>
                <c:pt idx="2151">
                  <c:v>475</c:v>
                </c:pt>
                <c:pt idx="2152">
                  <c:v>475</c:v>
                </c:pt>
                <c:pt idx="2153">
                  <c:v>475</c:v>
                </c:pt>
                <c:pt idx="2154">
                  <c:v>325</c:v>
                </c:pt>
                <c:pt idx="2155">
                  <c:v>275</c:v>
                </c:pt>
                <c:pt idx="2156">
                  <c:v>475</c:v>
                </c:pt>
                <c:pt idx="2157">
                  <c:v>525</c:v>
                </c:pt>
                <c:pt idx="2158">
                  <c:v>425</c:v>
                </c:pt>
                <c:pt idx="2159">
                  <c:v>425</c:v>
                </c:pt>
                <c:pt idx="2160">
                  <c:v>275</c:v>
                </c:pt>
                <c:pt idx="2161">
                  <c:v>200</c:v>
                </c:pt>
                <c:pt idx="2162">
                  <c:v>400</c:v>
                </c:pt>
                <c:pt idx="2163">
                  <c:v>550</c:v>
                </c:pt>
                <c:pt idx="2164">
                  <c:v>400</c:v>
                </c:pt>
                <c:pt idx="2165">
                  <c:v>400</c:v>
                </c:pt>
                <c:pt idx="2166">
                  <c:v>275</c:v>
                </c:pt>
                <c:pt idx="2167">
                  <c:v>175</c:v>
                </c:pt>
                <c:pt idx="2168">
                  <c:v>375</c:v>
                </c:pt>
                <c:pt idx="2169">
                  <c:v>550</c:v>
                </c:pt>
                <c:pt idx="2170">
                  <c:v>350</c:v>
                </c:pt>
                <c:pt idx="2171">
                  <c:v>400</c:v>
                </c:pt>
                <c:pt idx="2172">
                  <c:v>300</c:v>
                </c:pt>
                <c:pt idx="2173">
                  <c:v>200</c:v>
                </c:pt>
                <c:pt idx="2174">
                  <c:v>375</c:v>
                </c:pt>
                <c:pt idx="2175">
                  <c:v>575</c:v>
                </c:pt>
                <c:pt idx="2176">
                  <c:v>425</c:v>
                </c:pt>
                <c:pt idx="2177">
                  <c:v>450</c:v>
                </c:pt>
                <c:pt idx="2178">
                  <c:v>350</c:v>
                </c:pt>
                <c:pt idx="2179">
                  <c:v>250</c:v>
                </c:pt>
                <c:pt idx="2180">
                  <c:v>425</c:v>
                </c:pt>
                <c:pt idx="2181">
                  <c:v>700</c:v>
                </c:pt>
                <c:pt idx="2182">
                  <c:v>550</c:v>
                </c:pt>
                <c:pt idx="2183">
                  <c:v>550</c:v>
                </c:pt>
                <c:pt idx="2184">
                  <c:v>425</c:v>
                </c:pt>
                <c:pt idx="2185">
                  <c:v>300</c:v>
                </c:pt>
                <c:pt idx="2186">
                  <c:v>600</c:v>
                </c:pt>
                <c:pt idx="2187">
                  <c:v>750</c:v>
                </c:pt>
                <c:pt idx="2188">
                  <c:v>600</c:v>
                </c:pt>
                <c:pt idx="2189">
                  <c:v>550</c:v>
                </c:pt>
                <c:pt idx="2190">
                  <c:v>450</c:v>
                </c:pt>
                <c:pt idx="2191">
                  <c:v>500</c:v>
                </c:pt>
                <c:pt idx="2192">
                  <c:v>500</c:v>
                </c:pt>
                <c:pt idx="2193">
                  <c:v>700</c:v>
                </c:pt>
                <c:pt idx="2194">
                  <c:v>650</c:v>
                </c:pt>
                <c:pt idx="2195">
                  <c:v>525</c:v>
                </c:pt>
                <c:pt idx="2196">
                  <c:v>475</c:v>
                </c:pt>
                <c:pt idx="2197">
                  <c:v>475</c:v>
                </c:pt>
                <c:pt idx="2198">
                  <c:v>450</c:v>
                </c:pt>
                <c:pt idx="2199">
                  <c:v>625</c:v>
                </c:pt>
                <c:pt idx="2200">
                  <c:v>625</c:v>
                </c:pt>
                <c:pt idx="2201">
                  <c:v>475</c:v>
                </c:pt>
                <c:pt idx="2202">
                  <c:v>425</c:v>
                </c:pt>
                <c:pt idx="2203">
                  <c:v>425</c:v>
                </c:pt>
                <c:pt idx="2204">
                  <c:v>475</c:v>
                </c:pt>
                <c:pt idx="2205">
                  <c:v>550</c:v>
                </c:pt>
                <c:pt idx="2206">
                  <c:v>550</c:v>
                </c:pt>
                <c:pt idx="2207">
                  <c:v>375</c:v>
                </c:pt>
                <c:pt idx="2208">
                  <c:v>350</c:v>
                </c:pt>
                <c:pt idx="2209">
                  <c:v>325</c:v>
                </c:pt>
                <c:pt idx="2210">
                  <c:v>375</c:v>
                </c:pt>
                <c:pt idx="2211">
                  <c:v>550</c:v>
                </c:pt>
                <c:pt idx="2212">
                  <c:v>600</c:v>
                </c:pt>
                <c:pt idx="2213">
                  <c:v>450</c:v>
                </c:pt>
                <c:pt idx="2214">
                  <c:v>425</c:v>
                </c:pt>
                <c:pt idx="2215">
                  <c:v>375</c:v>
                </c:pt>
                <c:pt idx="2216">
                  <c:v>500</c:v>
                </c:pt>
                <c:pt idx="2217">
                  <c:v>700</c:v>
                </c:pt>
                <c:pt idx="2218">
                  <c:v>700</c:v>
                </c:pt>
                <c:pt idx="2219">
                  <c:v>500</c:v>
                </c:pt>
                <c:pt idx="2220">
                  <c:v>500</c:v>
                </c:pt>
                <c:pt idx="2221">
                  <c:v>425</c:v>
                </c:pt>
                <c:pt idx="2222">
                  <c:v>525</c:v>
                </c:pt>
                <c:pt idx="2223">
                  <c:v>450</c:v>
                </c:pt>
                <c:pt idx="2224">
                  <c:v>450</c:v>
                </c:pt>
                <c:pt idx="2225">
                  <c:v>450</c:v>
                </c:pt>
                <c:pt idx="2226">
                  <c:v>300</c:v>
                </c:pt>
                <c:pt idx="2227">
                  <c:v>250</c:v>
                </c:pt>
                <c:pt idx="2228">
                  <c:v>450</c:v>
                </c:pt>
                <c:pt idx="2229">
                  <c:v>500</c:v>
                </c:pt>
                <c:pt idx="2230">
                  <c:v>400</c:v>
                </c:pt>
                <c:pt idx="2231">
                  <c:v>400</c:v>
                </c:pt>
                <c:pt idx="2232">
                  <c:v>250</c:v>
                </c:pt>
                <c:pt idx="2233">
                  <c:v>175</c:v>
                </c:pt>
                <c:pt idx="2234">
                  <c:v>375</c:v>
                </c:pt>
                <c:pt idx="2235">
                  <c:v>525</c:v>
                </c:pt>
                <c:pt idx="2236">
                  <c:v>375</c:v>
                </c:pt>
                <c:pt idx="2237">
                  <c:v>375</c:v>
                </c:pt>
                <c:pt idx="2238">
                  <c:v>250</c:v>
                </c:pt>
                <c:pt idx="2239">
                  <c:v>150</c:v>
                </c:pt>
                <c:pt idx="2240">
                  <c:v>350</c:v>
                </c:pt>
                <c:pt idx="2241">
                  <c:v>525</c:v>
                </c:pt>
                <c:pt idx="2242">
                  <c:v>325</c:v>
                </c:pt>
                <c:pt idx="2243">
                  <c:v>375</c:v>
                </c:pt>
                <c:pt idx="2244">
                  <c:v>275</c:v>
                </c:pt>
                <c:pt idx="2245">
                  <c:v>175</c:v>
                </c:pt>
                <c:pt idx="2246">
                  <c:v>350</c:v>
                </c:pt>
                <c:pt idx="2247">
                  <c:v>550</c:v>
                </c:pt>
                <c:pt idx="2248">
                  <c:v>400</c:v>
                </c:pt>
                <c:pt idx="2249">
                  <c:v>425</c:v>
                </c:pt>
                <c:pt idx="2250">
                  <c:v>325</c:v>
                </c:pt>
                <c:pt idx="2251">
                  <c:v>225</c:v>
                </c:pt>
                <c:pt idx="2252">
                  <c:v>400</c:v>
                </c:pt>
                <c:pt idx="2253">
                  <c:v>675</c:v>
                </c:pt>
                <c:pt idx="2254">
                  <c:v>525</c:v>
                </c:pt>
                <c:pt idx="2255">
                  <c:v>525</c:v>
                </c:pt>
                <c:pt idx="2256">
                  <c:v>400</c:v>
                </c:pt>
                <c:pt idx="2257">
                  <c:v>275</c:v>
                </c:pt>
                <c:pt idx="2258">
                  <c:v>575</c:v>
                </c:pt>
                <c:pt idx="2259">
                  <c:v>725</c:v>
                </c:pt>
                <c:pt idx="2260">
                  <c:v>575</c:v>
                </c:pt>
                <c:pt idx="2261">
                  <c:v>525</c:v>
                </c:pt>
                <c:pt idx="2262">
                  <c:v>425</c:v>
                </c:pt>
                <c:pt idx="2263">
                  <c:v>475</c:v>
                </c:pt>
                <c:pt idx="2264">
                  <c:v>475</c:v>
                </c:pt>
                <c:pt idx="2265">
                  <c:v>675</c:v>
                </c:pt>
                <c:pt idx="2266">
                  <c:v>625</c:v>
                </c:pt>
                <c:pt idx="2267">
                  <c:v>500</c:v>
                </c:pt>
                <c:pt idx="2268">
                  <c:v>450</c:v>
                </c:pt>
                <c:pt idx="2269">
                  <c:v>450</c:v>
                </c:pt>
                <c:pt idx="2270">
                  <c:v>425</c:v>
                </c:pt>
                <c:pt idx="2271">
                  <c:v>600</c:v>
                </c:pt>
                <c:pt idx="2272">
                  <c:v>600</c:v>
                </c:pt>
                <c:pt idx="2273">
                  <c:v>450</c:v>
                </c:pt>
                <c:pt idx="2274">
                  <c:v>400</c:v>
                </c:pt>
                <c:pt idx="2275">
                  <c:v>400</c:v>
                </c:pt>
                <c:pt idx="2276">
                  <c:v>450</c:v>
                </c:pt>
                <c:pt idx="2277">
                  <c:v>525</c:v>
                </c:pt>
                <c:pt idx="2278">
                  <c:v>525</c:v>
                </c:pt>
                <c:pt idx="2279">
                  <c:v>350</c:v>
                </c:pt>
                <c:pt idx="2280">
                  <c:v>325</c:v>
                </c:pt>
                <c:pt idx="2281">
                  <c:v>300</c:v>
                </c:pt>
                <c:pt idx="2282">
                  <c:v>350</c:v>
                </c:pt>
                <c:pt idx="2283">
                  <c:v>525</c:v>
                </c:pt>
                <c:pt idx="2284">
                  <c:v>575</c:v>
                </c:pt>
                <c:pt idx="2285">
                  <c:v>425</c:v>
                </c:pt>
                <c:pt idx="2286">
                  <c:v>400</c:v>
                </c:pt>
                <c:pt idx="2287">
                  <c:v>350</c:v>
                </c:pt>
                <c:pt idx="2288">
                  <c:v>475</c:v>
                </c:pt>
                <c:pt idx="2289">
                  <c:v>675</c:v>
                </c:pt>
                <c:pt idx="2290">
                  <c:v>675</c:v>
                </c:pt>
                <c:pt idx="2291">
                  <c:v>475</c:v>
                </c:pt>
                <c:pt idx="2292">
                  <c:v>475</c:v>
                </c:pt>
                <c:pt idx="2293">
                  <c:v>400</c:v>
                </c:pt>
                <c:pt idx="2294">
                  <c:v>500</c:v>
                </c:pt>
                <c:pt idx="2295">
                  <c:v>1025</c:v>
                </c:pt>
                <c:pt idx="2296">
                  <c:v>825</c:v>
                </c:pt>
                <c:pt idx="2297">
                  <c:v>825</c:v>
                </c:pt>
                <c:pt idx="2298">
                  <c:v>675</c:v>
                </c:pt>
                <c:pt idx="2299">
                  <c:v>725</c:v>
                </c:pt>
                <c:pt idx="2300">
                  <c:v>825</c:v>
                </c:pt>
                <c:pt idx="2301">
                  <c:v>1075</c:v>
                </c:pt>
                <c:pt idx="2302">
                  <c:v>725</c:v>
                </c:pt>
                <c:pt idx="2303">
                  <c:v>775</c:v>
                </c:pt>
                <c:pt idx="2304">
                  <c:v>625</c:v>
                </c:pt>
                <c:pt idx="2305">
                  <c:v>700</c:v>
                </c:pt>
                <c:pt idx="2306">
                  <c:v>800</c:v>
                </c:pt>
                <c:pt idx="2307">
                  <c:v>1020</c:v>
                </c:pt>
                <c:pt idx="2308">
                  <c:v>700</c:v>
                </c:pt>
                <c:pt idx="2309">
                  <c:v>725</c:v>
                </c:pt>
                <c:pt idx="2310">
                  <c:v>575</c:v>
                </c:pt>
                <c:pt idx="2311">
                  <c:v>625</c:v>
                </c:pt>
                <c:pt idx="2312">
                  <c:v>725</c:v>
                </c:pt>
                <c:pt idx="2313">
                  <c:v>975</c:v>
                </c:pt>
                <c:pt idx="2314">
                  <c:v>675</c:v>
                </c:pt>
                <c:pt idx="2315">
                  <c:v>675</c:v>
                </c:pt>
                <c:pt idx="2316">
                  <c:v>600</c:v>
                </c:pt>
                <c:pt idx="2317">
                  <c:v>625</c:v>
                </c:pt>
                <c:pt idx="2318">
                  <c:v>775</c:v>
                </c:pt>
                <c:pt idx="2319">
                  <c:v>1045</c:v>
                </c:pt>
                <c:pt idx="2320">
                  <c:v>750</c:v>
                </c:pt>
                <c:pt idx="2321">
                  <c:v>725</c:v>
                </c:pt>
                <c:pt idx="2322">
                  <c:v>675</c:v>
                </c:pt>
                <c:pt idx="2323">
                  <c:v>700</c:v>
                </c:pt>
                <c:pt idx="2324">
                  <c:v>800</c:v>
                </c:pt>
                <c:pt idx="2325">
                  <c:v>1050</c:v>
                </c:pt>
                <c:pt idx="2326">
                  <c:v>800</c:v>
                </c:pt>
                <c:pt idx="2327">
                  <c:v>775</c:v>
                </c:pt>
                <c:pt idx="2328">
                  <c:v>750</c:v>
                </c:pt>
                <c:pt idx="2329">
                  <c:v>750</c:v>
                </c:pt>
                <c:pt idx="2330">
                  <c:v>925</c:v>
                </c:pt>
                <c:pt idx="2331">
                  <c:v>1150</c:v>
                </c:pt>
                <c:pt idx="2332">
                  <c:v>900</c:v>
                </c:pt>
                <c:pt idx="2333">
                  <c:v>825</c:v>
                </c:pt>
                <c:pt idx="2334">
                  <c:v>775</c:v>
                </c:pt>
                <c:pt idx="2335">
                  <c:v>800</c:v>
                </c:pt>
                <c:pt idx="2336">
                  <c:v>975</c:v>
                </c:pt>
                <c:pt idx="2337">
                  <c:v>1125</c:v>
                </c:pt>
                <c:pt idx="2338">
                  <c:v>900</c:v>
                </c:pt>
                <c:pt idx="2339">
                  <c:v>825</c:v>
                </c:pt>
                <c:pt idx="2340">
                  <c:v>775</c:v>
                </c:pt>
                <c:pt idx="2341">
                  <c:v>750</c:v>
                </c:pt>
                <c:pt idx="2342">
                  <c:v>925</c:v>
                </c:pt>
                <c:pt idx="2343">
                  <c:v>1025</c:v>
                </c:pt>
                <c:pt idx="2344">
                  <c:v>825</c:v>
                </c:pt>
                <c:pt idx="2345">
                  <c:v>725</c:v>
                </c:pt>
                <c:pt idx="2346">
                  <c:v>700</c:v>
                </c:pt>
                <c:pt idx="2347">
                  <c:v>700</c:v>
                </c:pt>
                <c:pt idx="2348">
                  <c:v>800</c:v>
                </c:pt>
                <c:pt idx="2349">
                  <c:v>975</c:v>
                </c:pt>
                <c:pt idx="2350">
                  <c:v>800</c:v>
                </c:pt>
                <c:pt idx="2351">
                  <c:v>675</c:v>
                </c:pt>
                <c:pt idx="2352">
                  <c:v>650</c:v>
                </c:pt>
                <c:pt idx="2353">
                  <c:v>650</c:v>
                </c:pt>
                <c:pt idx="2354">
                  <c:v>775</c:v>
                </c:pt>
                <c:pt idx="2355">
                  <c:v>925</c:v>
                </c:pt>
                <c:pt idx="2356">
                  <c:v>750</c:v>
                </c:pt>
                <c:pt idx="2357">
                  <c:v>695</c:v>
                </c:pt>
                <c:pt idx="2358">
                  <c:v>750</c:v>
                </c:pt>
                <c:pt idx="2359">
                  <c:v>725</c:v>
                </c:pt>
                <c:pt idx="2360">
                  <c:v>825</c:v>
                </c:pt>
                <c:pt idx="2361">
                  <c:v>1075</c:v>
                </c:pt>
                <c:pt idx="2362">
                  <c:v>875</c:v>
                </c:pt>
                <c:pt idx="2363">
                  <c:v>825</c:v>
                </c:pt>
                <c:pt idx="2364">
                  <c:v>775</c:v>
                </c:pt>
                <c:pt idx="2365">
                  <c:v>775</c:v>
                </c:pt>
                <c:pt idx="2366">
                  <c:v>875</c:v>
                </c:pt>
                <c:pt idx="2367">
                  <c:v>925</c:v>
                </c:pt>
                <c:pt idx="2368">
                  <c:v>725</c:v>
                </c:pt>
                <c:pt idx="2369">
                  <c:v>725</c:v>
                </c:pt>
                <c:pt idx="2370">
                  <c:v>575</c:v>
                </c:pt>
                <c:pt idx="2371">
                  <c:v>625</c:v>
                </c:pt>
                <c:pt idx="2372">
                  <c:v>725</c:v>
                </c:pt>
                <c:pt idx="2373">
                  <c:v>975</c:v>
                </c:pt>
                <c:pt idx="2374">
                  <c:v>625</c:v>
                </c:pt>
                <c:pt idx="2375">
                  <c:v>675</c:v>
                </c:pt>
                <c:pt idx="2376">
                  <c:v>525</c:v>
                </c:pt>
                <c:pt idx="2377">
                  <c:v>600</c:v>
                </c:pt>
                <c:pt idx="2378">
                  <c:v>700</c:v>
                </c:pt>
                <c:pt idx="2379">
                  <c:v>920</c:v>
                </c:pt>
                <c:pt idx="2380">
                  <c:v>600</c:v>
                </c:pt>
                <c:pt idx="2381">
                  <c:v>625</c:v>
                </c:pt>
                <c:pt idx="2382">
                  <c:v>475</c:v>
                </c:pt>
                <c:pt idx="2383">
                  <c:v>525</c:v>
                </c:pt>
                <c:pt idx="2384">
                  <c:v>625</c:v>
                </c:pt>
                <c:pt idx="2385">
                  <c:v>875</c:v>
                </c:pt>
                <c:pt idx="2386">
                  <c:v>575</c:v>
                </c:pt>
                <c:pt idx="2387">
                  <c:v>575</c:v>
                </c:pt>
                <c:pt idx="2388">
                  <c:v>500</c:v>
                </c:pt>
                <c:pt idx="2389">
                  <c:v>525</c:v>
                </c:pt>
                <c:pt idx="2390">
                  <c:v>675</c:v>
                </c:pt>
                <c:pt idx="2391">
                  <c:v>945</c:v>
                </c:pt>
                <c:pt idx="2392">
                  <c:v>650</c:v>
                </c:pt>
                <c:pt idx="2393">
                  <c:v>625</c:v>
                </c:pt>
                <c:pt idx="2394">
                  <c:v>575</c:v>
                </c:pt>
                <c:pt idx="2395">
                  <c:v>600</c:v>
                </c:pt>
                <c:pt idx="2396">
                  <c:v>700</c:v>
                </c:pt>
                <c:pt idx="2397">
                  <c:v>950</c:v>
                </c:pt>
                <c:pt idx="2398">
                  <c:v>700</c:v>
                </c:pt>
                <c:pt idx="2399">
                  <c:v>675</c:v>
                </c:pt>
                <c:pt idx="2400">
                  <c:v>650</c:v>
                </c:pt>
                <c:pt idx="2401">
                  <c:v>650</c:v>
                </c:pt>
                <c:pt idx="2402">
                  <c:v>825</c:v>
                </c:pt>
                <c:pt idx="2403">
                  <c:v>1050</c:v>
                </c:pt>
                <c:pt idx="2404">
                  <c:v>800</c:v>
                </c:pt>
                <c:pt idx="2405">
                  <c:v>725</c:v>
                </c:pt>
                <c:pt idx="2406">
                  <c:v>675</c:v>
                </c:pt>
                <c:pt idx="2407">
                  <c:v>700</c:v>
                </c:pt>
                <c:pt idx="2408">
                  <c:v>875</c:v>
                </c:pt>
                <c:pt idx="2409">
                  <c:v>1025</c:v>
                </c:pt>
                <c:pt idx="2410">
                  <c:v>800</c:v>
                </c:pt>
                <c:pt idx="2411">
                  <c:v>725</c:v>
                </c:pt>
                <c:pt idx="2412">
                  <c:v>675</c:v>
                </c:pt>
                <c:pt idx="2413">
                  <c:v>650</c:v>
                </c:pt>
                <c:pt idx="2414">
                  <c:v>825</c:v>
                </c:pt>
                <c:pt idx="2415">
                  <c:v>925</c:v>
                </c:pt>
                <c:pt idx="2416">
                  <c:v>725</c:v>
                </c:pt>
                <c:pt idx="2417">
                  <c:v>625</c:v>
                </c:pt>
                <c:pt idx="2418">
                  <c:v>600</c:v>
                </c:pt>
                <c:pt idx="2419">
                  <c:v>600</c:v>
                </c:pt>
                <c:pt idx="2420">
                  <c:v>700</c:v>
                </c:pt>
                <c:pt idx="2421">
                  <c:v>875</c:v>
                </c:pt>
                <c:pt idx="2422">
                  <c:v>700</c:v>
                </c:pt>
                <c:pt idx="2423">
                  <c:v>575</c:v>
                </c:pt>
                <c:pt idx="2424">
                  <c:v>550</c:v>
                </c:pt>
                <c:pt idx="2425">
                  <c:v>550</c:v>
                </c:pt>
                <c:pt idx="2426">
                  <c:v>675</c:v>
                </c:pt>
                <c:pt idx="2427">
                  <c:v>825</c:v>
                </c:pt>
                <c:pt idx="2428">
                  <c:v>650</c:v>
                </c:pt>
                <c:pt idx="2429">
                  <c:v>595</c:v>
                </c:pt>
                <c:pt idx="2430">
                  <c:v>650</c:v>
                </c:pt>
                <c:pt idx="2431">
                  <c:v>625</c:v>
                </c:pt>
                <c:pt idx="2432">
                  <c:v>725</c:v>
                </c:pt>
                <c:pt idx="2433">
                  <c:v>975</c:v>
                </c:pt>
                <c:pt idx="2434">
                  <c:v>775</c:v>
                </c:pt>
                <c:pt idx="2435">
                  <c:v>725</c:v>
                </c:pt>
                <c:pt idx="2436">
                  <c:v>675</c:v>
                </c:pt>
                <c:pt idx="2437">
                  <c:v>675</c:v>
                </c:pt>
                <c:pt idx="2438">
                  <c:v>775</c:v>
                </c:pt>
                <c:pt idx="2439">
                  <c:v>775</c:v>
                </c:pt>
                <c:pt idx="2440">
                  <c:v>575</c:v>
                </c:pt>
                <c:pt idx="2441">
                  <c:v>575</c:v>
                </c:pt>
                <c:pt idx="2442">
                  <c:v>425</c:v>
                </c:pt>
                <c:pt idx="2443">
                  <c:v>475</c:v>
                </c:pt>
                <c:pt idx="2444">
                  <c:v>575</c:v>
                </c:pt>
                <c:pt idx="2445">
                  <c:v>825</c:v>
                </c:pt>
                <c:pt idx="2446">
                  <c:v>475</c:v>
                </c:pt>
                <c:pt idx="2447">
                  <c:v>525</c:v>
                </c:pt>
                <c:pt idx="2448">
                  <c:v>375</c:v>
                </c:pt>
                <c:pt idx="2449">
                  <c:v>450</c:v>
                </c:pt>
                <c:pt idx="2450">
                  <c:v>550</c:v>
                </c:pt>
                <c:pt idx="2451">
                  <c:v>770</c:v>
                </c:pt>
                <c:pt idx="2452">
                  <c:v>450</c:v>
                </c:pt>
                <c:pt idx="2453">
                  <c:v>475</c:v>
                </c:pt>
                <c:pt idx="2454">
                  <c:v>325</c:v>
                </c:pt>
                <c:pt idx="2455">
                  <c:v>375</c:v>
                </c:pt>
                <c:pt idx="2456">
                  <c:v>475</c:v>
                </c:pt>
                <c:pt idx="2457">
                  <c:v>725</c:v>
                </c:pt>
                <c:pt idx="2458">
                  <c:v>425</c:v>
                </c:pt>
                <c:pt idx="2459">
                  <c:v>425</c:v>
                </c:pt>
                <c:pt idx="2460">
                  <c:v>350</c:v>
                </c:pt>
                <c:pt idx="2461">
                  <c:v>375</c:v>
                </c:pt>
                <c:pt idx="2462">
                  <c:v>525</c:v>
                </c:pt>
                <c:pt idx="2463">
                  <c:v>795</c:v>
                </c:pt>
                <c:pt idx="2464">
                  <c:v>500</c:v>
                </c:pt>
                <c:pt idx="2465">
                  <c:v>475</c:v>
                </c:pt>
                <c:pt idx="2466">
                  <c:v>425</c:v>
                </c:pt>
                <c:pt idx="2467">
                  <c:v>450</c:v>
                </c:pt>
                <c:pt idx="2468">
                  <c:v>550</c:v>
                </c:pt>
                <c:pt idx="2469">
                  <c:v>800</c:v>
                </c:pt>
                <c:pt idx="2470">
                  <c:v>550</c:v>
                </c:pt>
                <c:pt idx="2471">
                  <c:v>525</c:v>
                </c:pt>
                <c:pt idx="2472">
                  <c:v>500</c:v>
                </c:pt>
                <c:pt idx="2473">
                  <c:v>500</c:v>
                </c:pt>
                <c:pt idx="2474">
                  <c:v>675</c:v>
                </c:pt>
                <c:pt idx="2475">
                  <c:v>900</c:v>
                </c:pt>
                <c:pt idx="2476">
                  <c:v>650</c:v>
                </c:pt>
                <c:pt idx="2477">
                  <c:v>575</c:v>
                </c:pt>
                <c:pt idx="2478">
                  <c:v>525</c:v>
                </c:pt>
                <c:pt idx="2479">
                  <c:v>550</c:v>
                </c:pt>
                <c:pt idx="2480">
                  <c:v>725</c:v>
                </c:pt>
                <c:pt idx="2481">
                  <c:v>875</c:v>
                </c:pt>
                <c:pt idx="2482">
                  <c:v>650</c:v>
                </c:pt>
                <c:pt idx="2483">
                  <c:v>575</c:v>
                </c:pt>
                <c:pt idx="2484">
                  <c:v>525</c:v>
                </c:pt>
                <c:pt idx="2485">
                  <c:v>500</c:v>
                </c:pt>
                <c:pt idx="2486">
                  <c:v>675</c:v>
                </c:pt>
                <c:pt idx="2487">
                  <c:v>775</c:v>
                </c:pt>
                <c:pt idx="2488">
                  <c:v>575</c:v>
                </c:pt>
                <c:pt idx="2489">
                  <c:v>475</c:v>
                </c:pt>
                <c:pt idx="2490">
                  <c:v>450</c:v>
                </c:pt>
                <c:pt idx="2491">
                  <c:v>450</c:v>
                </c:pt>
                <c:pt idx="2492">
                  <c:v>550</c:v>
                </c:pt>
                <c:pt idx="2493">
                  <c:v>725</c:v>
                </c:pt>
                <c:pt idx="2494">
                  <c:v>550</c:v>
                </c:pt>
                <c:pt idx="2495">
                  <c:v>425</c:v>
                </c:pt>
                <c:pt idx="2496">
                  <c:v>400</c:v>
                </c:pt>
                <c:pt idx="2497">
                  <c:v>400</c:v>
                </c:pt>
                <c:pt idx="2498">
                  <c:v>525</c:v>
                </c:pt>
                <c:pt idx="2499">
                  <c:v>675</c:v>
                </c:pt>
                <c:pt idx="2500">
                  <c:v>500</c:v>
                </c:pt>
                <c:pt idx="2501">
                  <c:v>445</c:v>
                </c:pt>
                <c:pt idx="2502">
                  <c:v>500</c:v>
                </c:pt>
                <c:pt idx="2503">
                  <c:v>475</c:v>
                </c:pt>
                <c:pt idx="2504">
                  <c:v>575</c:v>
                </c:pt>
                <c:pt idx="2505">
                  <c:v>825</c:v>
                </c:pt>
                <c:pt idx="2506">
                  <c:v>625</c:v>
                </c:pt>
                <c:pt idx="2507">
                  <c:v>575</c:v>
                </c:pt>
                <c:pt idx="2508">
                  <c:v>525</c:v>
                </c:pt>
                <c:pt idx="2509">
                  <c:v>525</c:v>
                </c:pt>
                <c:pt idx="2510">
                  <c:v>625</c:v>
                </c:pt>
                <c:pt idx="2511">
                  <c:v>500</c:v>
                </c:pt>
                <c:pt idx="2512">
                  <c:v>300</c:v>
                </c:pt>
                <c:pt idx="2513">
                  <c:v>300</c:v>
                </c:pt>
                <c:pt idx="2514">
                  <c:v>150</c:v>
                </c:pt>
                <c:pt idx="2515">
                  <c:v>200</c:v>
                </c:pt>
                <c:pt idx="2516">
                  <c:v>300</c:v>
                </c:pt>
                <c:pt idx="2517">
                  <c:v>550</c:v>
                </c:pt>
                <c:pt idx="2518">
                  <c:v>200</c:v>
                </c:pt>
                <c:pt idx="2519">
                  <c:v>250</c:v>
                </c:pt>
                <c:pt idx="2520">
                  <c:v>125</c:v>
                </c:pt>
                <c:pt idx="2521">
                  <c:v>200</c:v>
                </c:pt>
                <c:pt idx="2522">
                  <c:v>300</c:v>
                </c:pt>
                <c:pt idx="2523">
                  <c:v>520</c:v>
                </c:pt>
                <c:pt idx="2524">
                  <c:v>225</c:v>
                </c:pt>
                <c:pt idx="2525">
                  <c:v>250</c:v>
                </c:pt>
                <c:pt idx="2526">
                  <c:v>100</c:v>
                </c:pt>
                <c:pt idx="2527">
                  <c:v>150</c:v>
                </c:pt>
                <c:pt idx="2528">
                  <c:v>250</c:v>
                </c:pt>
                <c:pt idx="2529">
                  <c:v>475</c:v>
                </c:pt>
                <c:pt idx="2530">
                  <c:v>175</c:v>
                </c:pt>
                <c:pt idx="2531">
                  <c:v>175</c:v>
                </c:pt>
                <c:pt idx="2532">
                  <c:v>100</c:v>
                </c:pt>
                <c:pt idx="2533">
                  <c:v>125</c:v>
                </c:pt>
                <c:pt idx="2534">
                  <c:v>250</c:v>
                </c:pt>
                <c:pt idx="2535">
                  <c:v>520</c:v>
                </c:pt>
                <c:pt idx="2536">
                  <c:v>225</c:v>
                </c:pt>
                <c:pt idx="2537">
                  <c:v>200</c:v>
                </c:pt>
                <c:pt idx="2538">
                  <c:v>125</c:v>
                </c:pt>
                <c:pt idx="2539">
                  <c:v>150</c:v>
                </c:pt>
                <c:pt idx="2540">
                  <c:v>275</c:v>
                </c:pt>
                <c:pt idx="2541">
                  <c:v>525</c:v>
                </c:pt>
                <c:pt idx="2542">
                  <c:v>275</c:v>
                </c:pt>
                <c:pt idx="2543">
                  <c:v>225</c:v>
                </c:pt>
                <c:pt idx="2544">
                  <c:v>200</c:v>
                </c:pt>
                <c:pt idx="2545">
                  <c:v>200</c:v>
                </c:pt>
                <c:pt idx="2546">
                  <c:v>375</c:v>
                </c:pt>
                <c:pt idx="2547">
                  <c:v>600</c:v>
                </c:pt>
                <c:pt idx="2548">
                  <c:v>350</c:v>
                </c:pt>
                <c:pt idx="2549">
                  <c:v>275</c:v>
                </c:pt>
                <c:pt idx="2550">
                  <c:v>225</c:v>
                </c:pt>
                <c:pt idx="2551">
                  <c:v>250</c:v>
                </c:pt>
                <c:pt idx="2552">
                  <c:v>425</c:v>
                </c:pt>
                <c:pt idx="2553">
                  <c:v>575</c:v>
                </c:pt>
                <c:pt idx="2554">
                  <c:v>350</c:v>
                </c:pt>
                <c:pt idx="2555">
                  <c:v>275</c:v>
                </c:pt>
                <c:pt idx="2556">
                  <c:v>250</c:v>
                </c:pt>
                <c:pt idx="2557">
                  <c:v>225</c:v>
                </c:pt>
                <c:pt idx="2558">
                  <c:v>400</c:v>
                </c:pt>
                <c:pt idx="2559">
                  <c:v>525</c:v>
                </c:pt>
                <c:pt idx="2560">
                  <c:v>325</c:v>
                </c:pt>
                <c:pt idx="2561">
                  <c:v>225</c:v>
                </c:pt>
                <c:pt idx="2562">
                  <c:v>200</c:v>
                </c:pt>
                <c:pt idx="2563">
                  <c:v>200</c:v>
                </c:pt>
                <c:pt idx="2564">
                  <c:v>275</c:v>
                </c:pt>
                <c:pt idx="2565">
                  <c:v>450</c:v>
                </c:pt>
                <c:pt idx="2566">
                  <c:v>275</c:v>
                </c:pt>
                <c:pt idx="2567">
                  <c:v>175</c:v>
                </c:pt>
                <c:pt idx="2568">
                  <c:v>150</c:v>
                </c:pt>
                <c:pt idx="2569">
                  <c:v>150</c:v>
                </c:pt>
                <c:pt idx="2570">
                  <c:v>275</c:v>
                </c:pt>
                <c:pt idx="2571">
                  <c:v>425</c:v>
                </c:pt>
                <c:pt idx="2572">
                  <c:v>275</c:v>
                </c:pt>
                <c:pt idx="2573">
                  <c:v>220</c:v>
                </c:pt>
                <c:pt idx="2574">
                  <c:v>200</c:v>
                </c:pt>
                <c:pt idx="2575">
                  <c:v>175</c:v>
                </c:pt>
                <c:pt idx="2576">
                  <c:v>275</c:v>
                </c:pt>
                <c:pt idx="2577">
                  <c:v>525</c:v>
                </c:pt>
                <c:pt idx="2578">
                  <c:v>325</c:v>
                </c:pt>
                <c:pt idx="2579">
                  <c:v>275</c:v>
                </c:pt>
                <c:pt idx="2580">
                  <c:v>225</c:v>
                </c:pt>
                <c:pt idx="2581">
                  <c:v>225</c:v>
                </c:pt>
                <c:pt idx="2582">
                  <c:v>325</c:v>
                </c:pt>
                <c:pt idx="2583">
                  <c:v>725</c:v>
                </c:pt>
                <c:pt idx="2584">
                  <c:v>525</c:v>
                </c:pt>
                <c:pt idx="2585">
                  <c:v>525</c:v>
                </c:pt>
                <c:pt idx="2586">
                  <c:v>375</c:v>
                </c:pt>
                <c:pt idx="2587">
                  <c:v>425</c:v>
                </c:pt>
                <c:pt idx="2588">
                  <c:v>525</c:v>
                </c:pt>
                <c:pt idx="2589">
                  <c:v>775</c:v>
                </c:pt>
                <c:pt idx="2590">
                  <c:v>425</c:v>
                </c:pt>
                <c:pt idx="2591">
                  <c:v>475</c:v>
                </c:pt>
                <c:pt idx="2592">
                  <c:v>325</c:v>
                </c:pt>
                <c:pt idx="2593">
                  <c:v>400</c:v>
                </c:pt>
                <c:pt idx="2594">
                  <c:v>500</c:v>
                </c:pt>
                <c:pt idx="2595">
                  <c:v>720</c:v>
                </c:pt>
                <c:pt idx="2596">
                  <c:v>400</c:v>
                </c:pt>
                <c:pt idx="2597">
                  <c:v>425</c:v>
                </c:pt>
                <c:pt idx="2598">
                  <c:v>275</c:v>
                </c:pt>
                <c:pt idx="2599">
                  <c:v>325</c:v>
                </c:pt>
                <c:pt idx="2600">
                  <c:v>425</c:v>
                </c:pt>
                <c:pt idx="2601">
                  <c:v>675</c:v>
                </c:pt>
                <c:pt idx="2602">
                  <c:v>375</c:v>
                </c:pt>
                <c:pt idx="2603">
                  <c:v>375</c:v>
                </c:pt>
                <c:pt idx="2604">
                  <c:v>300</c:v>
                </c:pt>
                <c:pt idx="2605">
                  <c:v>325</c:v>
                </c:pt>
                <c:pt idx="2606">
                  <c:v>475</c:v>
                </c:pt>
                <c:pt idx="2607">
                  <c:v>745</c:v>
                </c:pt>
                <c:pt idx="2608">
                  <c:v>450</c:v>
                </c:pt>
                <c:pt idx="2609">
                  <c:v>425</c:v>
                </c:pt>
                <c:pt idx="2610">
                  <c:v>375</c:v>
                </c:pt>
                <c:pt idx="2611">
                  <c:v>400</c:v>
                </c:pt>
                <c:pt idx="2612">
                  <c:v>500</c:v>
                </c:pt>
                <c:pt idx="2613">
                  <c:v>750</c:v>
                </c:pt>
                <c:pt idx="2614">
                  <c:v>500</c:v>
                </c:pt>
                <c:pt idx="2615">
                  <c:v>475</c:v>
                </c:pt>
                <c:pt idx="2616">
                  <c:v>450</c:v>
                </c:pt>
                <c:pt idx="2617">
                  <c:v>450</c:v>
                </c:pt>
                <c:pt idx="2618">
                  <c:v>625</c:v>
                </c:pt>
                <c:pt idx="2619">
                  <c:v>850</c:v>
                </c:pt>
                <c:pt idx="2620">
                  <c:v>600</c:v>
                </c:pt>
                <c:pt idx="2621">
                  <c:v>525</c:v>
                </c:pt>
                <c:pt idx="2622">
                  <c:v>475</c:v>
                </c:pt>
                <c:pt idx="2623">
                  <c:v>500</c:v>
                </c:pt>
                <c:pt idx="2624">
                  <c:v>675</c:v>
                </c:pt>
                <c:pt idx="2625">
                  <c:v>825</c:v>
                </c:pt>
                <c:pt idx="2626">
                  <c:v>600</c:v>
                </c:pt>
                <c:pt idx="2627">
                  <c:v>525</c:v>
                </c:pt>
                <c:pt idx="2628">
                  <c:v>475</c:v>
                </c:pt>
                <c:pt idx="2629">
                  <c:v>450</c:v>
                </c:pt>
                <c:pt idx="2630">
                  <c:v>625</c:v>
                </c:pt>
                <c:pt idx="2631">
                  <c:v>725</c:v>
                </c:pt>
                <c:pt idx="2632">
                  <c:v>525</c:v>
                </c:pt>
                <c:pt idx="2633">
                  <c:v>425</c:v>
                </c:pt>
                <c:pt idx="2634">
                  <c:v>400</c:v>
                </c:pt>
                <c:pt idx="2635">
                  <c:v>400</c:v>
                </c:pt>
                <c:pt idx="2636">
                  <c:v>500</c:v>
                </c:pt>
                <c:pt idx="2637">
                  <c:v>675</c:v>
                </c:pt>
                <c:pt idx="2638">
                  <c:v>500</c:v>
                </c:pt>
                <c:pt idx="2639">
                  <c:v>375</c:v>
                </c:pt>
                <c:pt idx="2640">
                  <c:v>350</c:v>
                </c:pt>
                <c:pt idx="2641">
                  <c:v>350</c:v>
                </c:pt>
                <c:pt idx="2642">
                  <c:v>475</c:v>
                </c:pt>
                <c:pt idx="2643">
                  <c:v>625</c:v>
                </c:pt>
                <c:pt idx="2644">
                  <c:v>450</c:v>
                </c:pt>
                <c:pt idx="2645">
                  <c:v>395</c:v>
                </c:pt>
                <c:pt idx="2646">
                  <c:v>450</c:v>
                </c:pt>
                <c:pt idx="2647">
                  <c:v>425</c:v>
                </c:pt>
                <c:pt idx="2648">
                  <c:v>525</c:v>
                </c:pt>
                <c:pt idx="2649">
                  <c:v>775</c:v>
                </c:pt>
                <c:pt idx="2650">
                  <c:v>575</c:v>
                </c:pt>
                <c:pt idx="2651">
                  <c:v>525</c:v>
                </c:pt>
                <c:pt idx="2652">
                  <c:v>475</c:v>
                </c:pt>
                <c:pt idx="2653">
                  <c:v>475</c:v>
                </c:pt>
                <c:pt idx="2654">
                  <c:v>575</c:v>
                </c:pt>
                <c:pt idx="2655">
                  <c:v>650</c:v>
                </c:pt>
                <c:pt idx="2656">
                  <c:v>450</c:v>
                </c:pt>
                <c:pt idx="2657">
                  <c:v>450</c:v>
                </c:pt>
                <c:pt idx="2658">
                  <c:v>300</c:v>
                </c:pt>
                <c:pt idx="2659">
                  <c:v>350</c:v>
                </c:pt>
                <c:pt idx="2660">
                  <c:v>450</c:v>
                </c:pt>
                <c:pt idx="2661">
                  <c:v>700</c:v>
                </c:pt>
                <c:pt idx="2662">
                  <c:v>350</c:v>
                </c:pt>
                <c:pt idx="2663">
                  <c:v>400</c:v>
                </c:pt>
                <c:pt idx="2664">
                  <c:v>250</c:v>
                </c:pt>
                <c:pt idx="2665">
                  <c:v>325</c:v>
                </c:pt>
                <c:pt idx="2666">
                  <c:v>425</c:v>
                </c:pt>
                <c:pt idx="2667">
                  <c:v>645</c:v>
                </c:pt>
                <c:pt idx="2668">
                  <c:v>325</c:v>
                </c:pt>
                <c:pt idx="2669">
                  <c:v>350</c:v>
                </c:pt>
                <c:pt idx="2670">
                  <c:v>200</c:v>
                </c:pt>
                <c:pt idx="2671">
                  <c:v>250</c:v>
                </c:pt>
                <c:pt idx="2672">
                  <c:v>350</c:v>
                </c:pt>
                <c:pt idx="2673">
                  <c:v>600</c:v>
                </c:pt>
                <c:pt idx="2674">
                  <c:v>300</c:v>
                </c:pt>
                <c:pt idx="2675">
                  <c:v>300</c:v>
                </c:pt>
                <c:pt idx="2676">
                  <c:v>225</c:v>
                </c:pt>
                <c:pt idx="2677">
                  <c:v>250</c:v>
                </c:pt>
                <c:pt idx="2678">
                  <c:v>400</c:v>
                </c:pt>
                <c:pt idx="2679">
                  <c:v>670</c:v>
                </c:pt>
                <c:pt idx="2680">
                  <c:v>375</c:v>
                </c:pt>
                <c:pt idx="2681">
                  <c:v>350</c:v>
                </c:pt>
                <c:pt idx="2682">
                  <c:v>300</c:v>
                </c:pt>
                <c:pt idx="2683">
                  <c:v>325</c:v>
                </c:pt>
                <c:pt idx="2684">
                  <c:v>425</c:v>
                </c:pt>
                <c:pt idx="2685">
                  <c:v>675</c:v>
                </c:pt>
                <c:pt idx="2686">
                  <c:v>425</c:v>
                </c:pt>
                <c:pt idx="2687">
                  <c:v>400</c:v>
                </c:pt>
                <c:pt idx="2688">
                  <c:v>375</c:v>
                </c:pt>
                <c:pt idx="2689">
                  <c:v>375</c:v>
                </c:pt>
                <c:pt idx="2690">
                  <c:v>550</c:v>
                </c:pt>
                <c:pt idx="2691">
                  <c:v>775</c:v>
                </c:pt>
                <c:pt idx="2692">
                  <c:v>525</c:v>
                </c:pt>
                <c:pt idx="2693">
                  <c:v>450</c:v>
                </c:pt>
                <c:pt idx="2694">
                  <c:v>400</c:v>
                </c:pt>
                <c:pt idx="2695">
                  <c:v>425</c:v>
                </c:pt>
                <c:pt idx="2696">
                  <c:v>600</c:v>
                </c:pt>
                <c:pt idx="2697">
                  <c:v>750</c:v>
                </c:pt>
                <c:pt idx="2698">
                  <c:v>525</c:v>
                </c:pt>
                <c:pt idx="2699">
                  <c:v>450</c:v>
                </c:pt>
                <c:pt idx="2700">
                  <c:v>400</c:v>
                </c:pt>
                <c:pt idx="2701">
                  <c:v>375</c:v>
                </c:pt>
                <c:pt idx="2702">
                  <c:v>550</c:v>
                </c:pt>
                <c:pt idx="2703">
                  <c:v>650</c:v>
                </c:pt>
                <c:pt idx="2704">
                  <c:v>450</c:v>
                </c:pt>
                <c:pt idx="2705">
                  <c:v>350</c:v>
                </c:pt>
                <c:pt idx="2706">
                  <c:v>325</c:v>
                </c:pt>
                <c:pt idx="2707">
                  <c:v>325</c:v>
                </c:pt>
                <c:pt idx="2708">
                  <c:v>425</c:v>
                </c:pt>
                <c:pt idx="2709">
                  <c:v>600</c:v>
                </c:pt>
                <c:pt idx="2710">
                  <c:v>425</c:v>
                </c:pt>
                <c:pt idx="2711">
                  <c:v>300</c:v>
                </c:pt>
                <c:pt idx="2712">
                  <c:v>275</c:v>
                </c:pt>
                <c:pt idx="2713">
                  <c:v>275</c:v>
                </c:pt>
                <c:pt idx="2714">
                  <c:v>400</c:v>
                </c:pt>
                <c:pt idx="2715">
                  <c:v>550</c:v>
                </c:pt>
                <c:pt idx="2716">
                  <c:v>375</c:v>
                </c:pt>
                <c:pt idx="2717">
                  <c:v>320</c:v>
                </c:pt>
                <c:pt idx="2718">
                  <c:v>375</c:v>
                </c:pt>
                <c:pt idx="2719">
                  <c:v>350</c:v>
                </c:pt>
                <c:pt idx="2720">
                  <c:v>450</c:v>
                </c:pt>
                <c:pt idx="2721">
                  <c:v>700</c:v>
                </c:pt>
                <c:pt idx="2722">
                  <c:v>500</c:v>
                </c:pt>
                <c:pt idx="2723">
                  <c:v>450</c:v>
                </c:pt>
                <c:pt idx="2724">
                  <c:v>400</c:v>
                </c:pt>
                <c:pt idx="2725">
                  <c:v>400</c:v>
                </c:pt>
                <c:pt idx="2726">
                  <c:v>500</c:v>
                </c:pt>
                <c:pt idx="2727">
                  <c:v>575</c:v>
                </c:pt>
                <c:pt idx="2728">
                  <c:v>375</c:v>
                </c:pt>
                <c:pt idx="2729">
                  <c:v>375</c:v>
                </c:pt>
                <c:pt idx="2730">
                  <c:v>225</c:v>
                </c:pt>
                <c:pt idx="2731">
                  <c:v>275</c:v>
                </c:pt>
                <c:pt idx="2732">
                  <c:v>375</c:v>
                </c:pt>
                <c:pt idx="2733">
                  <c:v>625</c:v>
                </c:pt>
                <c:pt idx="2734">
                  <c:v>275</c:v>
                </c:pt>
                <c:pt idx="2735">
                  <c:v>325</c:v>
                </c:pt>
                <c:pt idx="2736">
                  <c:v>175</c:v>
                </c:pt>
                <c:pt idx="2737">
                  <c:v>250</c:v>
                </c:pt>
                <c:pt idx="2738">
                  <c:v>350</c:v>
                </c:pt>
                <c:pt idx="2739">
                  <c:v>570</c:v>
                </c:pt>
                <c:pt idx="2740">
                  <c:v>250</c:v>
                </c:pt>
                <c:pt idx="2741">
                  <c:v>275</c:v>
                </c:pt>
                <c:pt idx="2742">
                  <c:v>125</c:v>
                </c:pt>
                <c:pt idx="2743">
                  <c:v>175</c:v>
                </c:pt>
                <c:pt idx="2744">
                  <c:v>275</c:v>
                </c:pt>
                <c:pt idx="2745">
                  <c:v>525</c:v>
                </c:pt>
                <c:pt idx="2746">
                  <c:v>225</c:v>
                </c:pt>
                <c:pt idx="2747">
                  <c:v>225</c:v>
                </c:pt>
                <c:pt idx="2748">
                  <c:v>150</c:v>
                </c:pt>
                <c:pt idx="2749">
                  <c:v>175</c:v>
                </c:pt>
                <c:pt idx="2750">
                  <c:v>325</c:v>
                </c:pt>
                <c:pt idx="2751">
                  <c:v>595</c:v>
                </c:pt>
                <c:pt idx="2752">
                  <c:v>300</c:v>
                </c:pt>
                <c:pt idx="2753">
                  <c:v>275</c:v>
                </c:pt>
                <c:pt idx="2754">
                  <c:v>225</c:v>
                </c:pt>
                <c:pt idx="2755">
                  <c:v>250</c:v>
                </c:pt>
                <c:pt idx="2756">
                  <c:v>350</c:v>
                </c:pt>
                <c:pt idx="2757">
                  <c:v>600</c:v>
                </c:pt>
                <c:pt idx="2758">
                  <c:v>350</c:v>
                </c:pt>
                <c:pt idx="2759">
                  <c:v>325</c:v>
                </c:pt>
                <c:pt idx="2760">
                  <c:v>300</c:v>
                </c:pt>
                <c:pt idx="2761">
                  <c:v>300</c:v>
                </c:pt>
                <c:pt idx="2762">
                  <c:v>475</c:v>
                </c:pt>
                <c:pt idx="2763">
                  <c:v>700</c:v>
                </c:pt>
                <c:pt idx="2764">
                  <c:v>450</c:v>
                </c:pt>
                <c:pt idx="2765">
                  <c:v>375</c:v>
                </c:pt>
                <c:pt idx="2766">
                  <c:v>325</c:v>
                </c:pt>
                <c:pt idx="2767">
                  <c:v>350</c:v>
                </c:pt>
                <c:pt idx="2768">
                  <c:v>525</c:v>
                </c:pt>
                <c:pt idx="2769">
                  <c:v>675</c:v>
                </c:pt>
                <c:pt idx="2770">
                  <c:v>450</c:v>
                </c:pt>
                <c:pt idx="2771">
                  <c:v>375</c:v>
                </c:pt>
                <c:pt idx="2772">
                  <c:v>325</c:v>
                </c:pt>
                <c:pt idx="2773">
                  <c:v>300</c:v>
                </c:pt>
                <c:pt idx="2774">
                  <c:v>475</c:v>
                </c:pt>
                <c:pt idx="2775">
                  <c:v>575</c:v>
                </c:pt>
                <c:pt idx="2776">
                  <c:v>375</c:v>
                </c:pt>
                <c:pt idx="2777">
                  <c:v>275</c:v>
                </c:pt>
                <c:pt idx="2778">
                  <c:v>250</c:v>
                </c:pt>
                <c:pt idx="2779">
                  <c:v>250</c:v>
                </c:pt>
                <c:pt idx="2780">
                  <c:v>350</c:v>
                </c:pt>
                <c:pt idx="2781">
                  <c:v>525</c:v>
                </c:pt>
                <c:pt idx="2782">
                  <c:v>350</c:v>
                </c:pt>
                <c:pt idx="2783">
                  <c:v>225</c:v>
                </c:pt>
                <c:pt idx="2784">
                  <c:v>200</c:v>
                </c:pt>
                <c:pt idx="2785">
                  <c:v>200</c:v>
                </c:pt>
                <c:pt idx="2786">
                  <c:v>325</c:v>
                </c:pt>
                <c:pt idx="2787">
                  <c:v>475</c:v>
                </c:pt>
                <c:pt idx="2788">
                  <c:v>300</c:v>
                </c:pt>
                <c:pt idx="2789">
                  <c:v>245</c:v>
                </c:pt>
                <c:pt idx="2790">
                  <c:v>300</c:v>
                </c:pt>
                <c:pt idx="2791">
                  <c:v>275</c:v>
                </c:pt>
                <c:pt idx="2792">
                  <c:v>375</c:v>
                </c:pt>
                <c:pt idx="2793">
                  <c:v>625</c:v>
                </c:pt>
                <c:pt idx="2794">
                  <c:v>425</c:v>
                </c:pt>
                <c:pt idx="2795">
                  <c:v>375</c:v>
                </c:pt>
                <c:pt idx="2796">
                  <c:v>325</c:v>
                </c:pt>
                <c:pt idx="2797">
                  <c:v>325</c:v>
                </c:pt>
                <c:pt idx="2798">
                  <c:v>425</c:v>
                </c:pt>
                <c:pt idx="2799">
                  <c:v>550</c:v>
                </c:pt>
                <c:pt idx="2800">
                  <c:v>350</c:v>
                </c:pt>
                <c:pt idx="2801">
                  <c:v>350</c:v>
                </c:pt>
                <c:pt idx="2802">
                  <c:v>200</c:v>
                </c:pt>
                <c:pt idx="2803">
                  <c:v>250</c:v>
                </c:pt>
                <c:pt idx="2804">
                  <c:v>350</c:v>
                </c:pt>
                <c:pt idx="2805">
                  <c:v>600</c:v>
                </c:pt>
                <c:pt idx="2806">
                  <c:v>250</c:v>
                </c:pt>
                <c:pt idx="2807">
                  <c:v>300</c:v>
                </c:pt>
                <c:pt idx="2808">
                  <c:v>150</c:v>
                </c:pt>
                <c:pt idx="2809">
                  <c:v>225</c:v>
                </c:pt>
                <c:pt idx="2810">
                  <c:v>325</c:v>
                </c:pt>
                <c:pt idx="2811">
                  <c:v>545</c:v>
                </c:pt>
                <c:pt idx="2812">
                  <c:v>225</c:v>
                </c:pt>
                <c:pt idx="2813">
                  <c:v>250</c:v>
                </c:pt>
                <c:pt idx="2814">
                  <c:v>100</c:v>
                </c:pt>
                <c:pt idx="2815">
                  <c:v>150</c:v>
                </c:pt>
                <c:pt idx="2816">
                  <c:v>250</c:v>
                </c:pt>
                <c:pt idx="2817">
                  <c:v>500</c:v>
                </c:pt>
                <c:pt idx="2818">
                  <c:v>200</c:v>
                </c:pt>
                <c:pt idx="2819">
                  <c:v>200</c:v>
                </c:pt>
                <c:pt idx="2820">
                  <c:v>125</c:v>
                </c:pt>
                <c:pt idx="2821">
                  <c:v>150</c:v>
                </c:pt>
                <c:pt idx="2822">
                  <c:v>300</c:v>
                </c:pt>
                <c:pt idx="2823">
                  <c:v>570</c:v>
                </c:pt>
                <c:pt idx="2824">
                  <c:v>275</c:v>
                </c:pt>
                <c:pt idx="2825">
                  <c:v>250</c:v>
                </c:pt>
                <c:pt idx="2826">
                  <c:v>200</c:v>
                </c:pt>
                <c:pt idx="2827">
                  <c:v>225</c:v>
                </c:pt>
                <c:pt idx="2828">
                  <c:v>325</c:v>
                </c:pt>
                <c:pt idx="2829">
                  <c:v>575</c:v>
                </c:pt>
                <c:pt idx="2830">
                  <c:v>325</c:v>
                </c:pt>
                <c:pt idx="2831">
                  <c:v>300</c:v>
                </c:pt>
                <c:pt idx="2832">
                  <c:v>275</c:v>
                </c:pt>
                <c:pt idx="2833">
                  <c:v>275</c:v>
                </c:pt>
                <c:pt idx="2834">
                  <c:v>450</c:v>
                </c:pt>
                <c:pt idx="2835">
                  <c:v>675</c:v>
                </c:pt>
                <c:pt idx="2836">
                  <c:v>425</c:v>
                </c:pt>
                <c:pt idx="2837">
                  <c:v>350</c:v>
                </c:pt>
                <c:pt idx="2838">
                  <c:v>300</c:v>
                </c:pt>
                <c:pt idx="2839">
                  <c:v>325</c:v>
                </c:pt>
                <c:pt idx="2840">
                  <c:v>500</c:v>
                </c:pt>
                <c:pt idx="2841">
                  <c:v>650</c:v>
                </c:pt>
                <c:pt idx="2842">
                  <c:v>425</c:v>
                </c:pt>
                <c:pt idx="2843">
                  <c:v>350</c:v>
                </c:pt>
                <c:pt idx="2844">
                  <c:v>300</c:v>
                </c:pt>
                <c:pt idx="2845">
                  <c:v>275</c:v>
                </c:pt>
                <c:pt idx="2846">
                  <c:v>450</c:v>
                </c:pt>
                <c:pt idx="2847">
                  <c:v>550</c:v>
                </c:pt>
                <c:pt idx="2848">
                  <c:v>350</c:v>
                </c:pt>
                <c:pt idx="2849">
                  <c:v>250</c:v>
                </c:pt>
                <c:pt idx="2850">
                  <c:v>225</c:v>
                </c:pt>
                <c:pt idx="2851">
                  <c:v>225</c:v>
                </c:pt>
                <c:pt idx="2852">
                  <c:v>325</c:v>
                </c:pt>
                <c:pt idx="2853">
                  <c:v>500</c:v>
                </c:pt>
                <c:pt idx="2854">
                  <c:v>325</c:v>
                </c:pt>
                <c:pt idx="2855">
                  <c:v>200</c:v>
                </c:pt>
                <c:pt idx="2856">
                  <c:v>175</c:v>
                </c:pt>
                <c:pt idx="2857">
                  <c:v>175</c:v>
                </c:pt>
                <c:pt idx="2858">
                  <c:v>300</c:v>
                </c:pt>
                <c:pt idx="2859">
                  <c:v>450</c:v>
                </c:pt>
                <c:pt idx="2860">
                  <c:v>275</c:v>
                </c:pt>
                <c:pt idx="2861">
                  <c:v>220</c:v>
                </c:pt>
                <c:pt idx="2862">
                  <c:v>275</c:v>
                </c:pt>
                <c:pt idx="2863">
                  <c:v>250</c:v>
                </c:pt>
                <c:pt idx="2864">
                  <c:v>350</c:v>
                </c:pt>
                <c:pt idx="2865">
                  <c:v>600</c:v>
                </c:pt>
                <c:pt idx="2866">
                  <c:v>400</c:v>
                </c:pt>
                <c:pt idx="2867">
                  <c:v>350</c:v>
                </c:pt>
                <c:pt idx="2868">
                  <c:v>300</c:v>
                </c:pt>
                <c:pt idx="2869">
                  <c:v>300</c:v>
                </c:pt>
                <c:pt idx="2870">
                  <c:v>400</c:v>
                </c:pt>
                <c:pt idx="2871">
                  <c:v>475</c:v>
                </c:pt>
                <c:pt idx="2872">
                  <c:v>275</c:v>
                </c:pt>
                <c:pt idx="2873">
                  <c:v>275</c:v>
                </c:pt>
                <c:pt idx="2874">
                  <c:v>125</c:v>
                </c:pt>
                <c:pt idx="2875">
                  <c:v>175</c:v>
                </c:pt>
                <c:pt idx="2876">
                  <c:v>275</c:v>
                </c:pt>
                <c:pt idx="2877">
                  <c:v>525</c:v>
                </c:pt>
                <c:pt idx="2878">
                  <c:v>175</c:v>
                </c:pt>
                <c:pt idx="2879">
                  <c:v>225</c:v>
                </c:pt>
                <c:pt idx="2880">
                  <c:v>100</c:v>
                </c:pt>
                <c:pt idx="2881">
                  <c:v>175</c:v>
                </c:pt>
                <c:pt idx="2882">
                  <c:v>275</c:v>
                </c:pt>
                <c:pt idx="2883">
                  <c:v>495</c:v>
                </c:pt>
                <c:pt idx="2884">
                  <c:v>200</c:v>
                </c:pt>
                <c:pt idx="2885">
                  <c:v>225</c:v>
                </c:pt>
                <c:pt idx="2886">
                  <c:v>75</c:v>
                </c:pt>
                <c:pt idx="2887">
                  <c:v>125</c:v>
                </c:pt>
                <c:pt idx="2888">
                  <c:v>225</c:v>
                </c:pt>
                <c:pt idx="2889">
                  <c:v>450</c:v>
                </c:pt>
                <c:pt idx="2890">
                  <c:v>150</c:v>
                </c:pt>
                <c:pt idx="2891">
                  <c:v>150</c:v>
                </c:pt>
                <c:pt idx="2892">
                  <c:v>75</c:v>
                </c:pt>
                <c:pt idx="2893">
                  <c:v>100</c:v>
                </c:pt>
                <c:pt idx="2894">
                  <c:v>225</c:v>
                </c:pt>
                <c:pt idx="2895">
                  <c:v>495</c:v>
                </c:pt>
                <c:pt idx="2896">
                  <c:v>200</c:v>
                </c:pt>
                <c:pt idx="2897">
                  <c:v>175</c:v>
                </c:pt>
                <c:pt idx="2898">
                  <c:v>100</c:v>
                </c:pt>
                <c:pt idx="2899">
                  <c:v>125</c:v>
                </c:pt>
                <c:pt idx="2900">
                  <c:v>250</c:v>
                </c:pt>
                <c:pt idx="2901">
                  <c:v>500</c:v>
                </c:pt>
                <c:pt idx="2902">
                  <c:v>250</c:v>
                </c:pt>
                <c:pt idx="2903">
                  <c:v>200</c:v>
                </c:pt>
                <c:pt idx="2904">
                  <c:v>175</c:v>
                </c:pt>
                <c:pt idx="2905">
                  <c:v>175</c:v>
                </c:pt>
                <c:pt idx="2906">
                  <c:v>325</c:v>
                </c:pt>
                <c:pt idx="2907">
                  <c:v>550</c:v>
                </c:pt>
                <c:pt idx="2908">
                  <c:v>300</c:v>
                </c:pt>
                <c:pt idx="2909">
                  <c:v>225</c:v>
                </c:pt>
                <c:pt idx="2910">
                  <c:v>175</c:v>
                </c:pt>
                <c:pt idx="2911">
                  <c:v>200</c:v>
                </c:pt>
                <c:pt idx="2912">
                  <c:v>375</c:v>
                </c:pt>
                <c:pt idx="2913">
                  <c:v>525</c:v>
                </c:pt>
                <c:pt idx="2914">
                  <c:v>300</c:v>
                </c:pt>
                <c:pt idx="2915">
                  <c:v>225</c:v>
                </c:pt>
                <c:pt idx="2916">
                  <c:v>200</c:v>
                </c:pt>
                <c:pt idx="2917">
                  <c:v>175</c:v>
                </c:pt>
                <c:pt idx="2918">
                  <c:v>350</c:v>
                </c:pt>
                <c:pt idx="2919">
                  <c:v>475</c:v>
                </c:pt>
                <c:pt idx="2920">
                  <c:v>275</c:v>
                </c:pt>
                <c:pt idx="2921">
                  <c:v>175</c:v>
                </c:pt>
                <c:pt idx="2922">
                  <c:v>150</c:v>
                </c:pt>
                <c:pt idx="2923">
                  <c:v>150</c:v>
                </c:pt>
                <c:pt idx="2924">
                  <c:v>225</c:v>
                </c:pt>
                <c:pt idx="2925">
                  <c:v>400</c:v>
                </c:pt>
                <c:pt idx="2926">
                  <c:v>250</c:v>
                </c:pt>
                <c:pt idx="2927">
                  <c:v>150</c:v>
                </c:pt>
                <c:pt idx="2928">
                  <c:v>125</c:v>
                </c:pt>
                <c:pt idx="2929">
                  <c:v>125</c:v>
                </c:pt>
                <c:pt idx="2930">
                  <c:v>250</c:v>
                </c:pt>
                <c:pt idx="2931">
                  <c:v>400</c:v>
                </c:pt>
                <c:pt idx="2932">
                  <c:v>250</c:v>
                </c:pt>
                <c:pt idx="2933">
                  <c:v>195</c:v>
                </c:pt>
                <c:pt idx="2934">
                  <c:v>175</c:v>
                </c:pt>
                <c:pt idx="2935">
                  <c:v>150</c:v>
                </c:pt>
                <c:pt idx="2936">
                  <c:v>250</c:v>
                </c:pt>
                <c:pt idx="2937">
                  <c:v>500</c:v>
                </c:pt>
                <c:pt idx="2938">
                  <c:v>300</c:v>
                </c:pt>
                <c:pt idx="2939">
                  <c:v>250</c:v>
                </c:pt>
                <c:pt idx="2940">
                  <c:v>200</c:v>
                </c:pt>
                <c:pt idx="2941">
                  <c:v>200</c:v>
                </c:pt>
                <c:pt idx="2942">
                  <c:v>300</c:v>
                </c:pt>
                <c:pt idx="2943">
                  <c:v>475</c:v>
                </c:pt>
                <c:pt idx="2944">
                  <c:v>275</c:v>
                </c:pt>
                <c:pt idx="2945">
                  <c:v>275</c:v>
                </c:pt>
                <c:pt idx="2946">
                  <c:v>125</c:v>
                </c:pt>
                <c:pt idx="2947">
                  <c:v>175</c:v>
                </c:pt>
                <c:pt idx="2948">
                  <c:v>275</c:v>
                </c:pt>
                <c:pt idx="2949">
                  <c:v>525</c:v>
                </c:pt>
                <c:pt idx="2950">
                  <c:v>175</c:v>
                </c:pt>
                <c:pt idx="2951">
                  <c:v>225</c:v>
                </c:pt>
                <c:pt idx="2952">
                  <c:v>100</c:v>
                </c:pt>
                <c:pt idx="2953">
                  <c:v>175</c:v>
                </c:pt>
                <c:pt idx="2954">
                  <c:v>275</c:v>
                </c:pt>
                <c:pt idx="2955">
                  <c:v>495</c:v>
                </c:pt>
                <c:pt idx="2956">
                  <c:v>200</c:v>
                </c:pt>
                <c:pt idx="2957">
                  <c:v>225</c:v>
                </c:pt>
                <c:pt idx="2958">
                  <c:v>75</c:v>
                </c:pt>
                <c:pt idx="2959">
                  <c:v>125</c:v>
                </c:pt>
                <c:pt idx="2960">
                  <c:v>225</c:v>
                </c:pt>
                <c:pt idx="2961">
                  <c:v>450</c:v>
                </c:pt>
                <c:pt idx="2962">
                  <c:v>150</c:v>
                </c:pt>
                <c:pt idx="2963">
                  <c:v>150</c:v>
                </c:pt>
                <c:pt idx="2964">
                  <c:v>75</c:v>
                </c:pt>
                <c:pt idx="2965">
                  <c:v>100</c:v>
                </c:pt>
                <c:pt idx="2966">
                  <c:v>225</c:v>
                </c:pt>
                <c:pt idx="2967">
                  <c:v>495</c:v>
                </c:pt>
                <c:pt idx="2968">
                  <c:v>200</c:v>
                </c:pt>
                <c:pt idx="2969">
                  <c:v>175</c:v>
                </c:pt>
                <c:pt idx="2970">
                  <c:v>100</c:v>
                </c:pt>
                <c:pt idx="2971">
                  <c:v>125</c:v>
                </c:pt>
                <c:pt idx="2972">
                  <c:v>250</c:v>
                </c:pt>
                <c:pt idx="2973">
                  <c:v>500</c:v>
                </c:pt>
                <c:pt idx="2974">
                  <c:v>250</c:v>
                </c:pt>
                <c:pt idx="2975">
                  <c:v>200</c:v>
                </c:pt>
                <c:pt idx="2976">
                  <c:v>175</c:v>
                </c:pt>
                <c:pt idx="2977">
                  <c:v>175</c:v>
                </c:pt>
                <c:pt idx="2978">
                  <c:v>325</c:v>
                </c:pt>
                <c:pt idx="2979">
                  <c:v>550</c:v>
                </c:pt>
                <c:pt idx="2980">
                  <c:v>300</c:v>
                </c:pt>
                <c:pt idx="2981">
                  <c:v>225</c:v>
                </c:pt>
                <c:pt idx="2982">
                  <c:v>175</c:v>
                </c:pt>
                <c:pt idx="2983">
                  <c:v>200</c:v>
                </c:pt>
                <c:pt idx="2984">
                  <c:v>375</c:v>
                </c:pt>
                <c:pt idx="2985">
                  <c:v>525</c:v>
                </c:pt>
                <c:pt idx="2986">
                  <c:v>300</c:v>
                </c:pt>
                <c:pt idx="2987">
                  <c:v>225</c:v>
                </c:pt>
                <c:pt idx="2988">
                  <c:v>200</c:v>
                </c:pt>
                <c:pt idx="2989">
                  <c:v>175</c:v>
                </c:pt>
                <c:pt idx="2990">
                  <c:v>350</c:v>
                </c:pt>
                <c:pt idx="2991">
                  <c:v>475</c:v>
                </c:pt>
                <c:pt idx="2992">
                  <c:v>275</c:v>
                </c:pt>
                <c:pt idx="2993">
                  <c:v>175</c:v>
                </c:pt>
                <c:pt idx="2994">
                  <c:v>150</c:v>
                </c:pt>
                <c:pt idx="2995">
                  <c:v>150</c:v>
                </c:pt>
                <c:pt idx="2996">
                  <c:v>225</c:v>
                </c:pt>
                <c:pt idx="2997">
                  <c:v>400</c:v>
                </c:pt>
                <c:pt idx="2998">
                  <c:v>250</c:v>
                </c:pt>
                <c:pt idx="2999">
                  <c:v>150</c:v>
                </c:pt>
                <c:pt idx="3000">
                  <c:v>125</c:v>
                </c:pt>
                <c:pt idx="3001">
                  <c:v>125</c:v>
                </c:pt>
                <c:pt idx="3002">
                  <c:v>250</c:v>
                </c:pt>
                <c:pt idx="3003">
                  <c:v>400</c:v>
                </c:pt>
                <c:pt idx="3004">
                  <c:v>250</c:v>
                </c:pt>
                <c:pt idx="3005">
                  <c:v>195</c:v>
                </c:pt>
                <c:pt idx="3006">
                  <c:v>175</c:v>
                </c:pt>
                <c:pt idx="3007">
                  <c:v>150</c:v>
                </c:pt>
                <c:pt idx="3008">
                  <c:v>250</c:v>
                </c:pt>
                <c:pt idx="3009">
                  <c:v>500</c:v>
                </c:pt>
                <c:pt idx="3010">
                  <c:v>300</c:v>
                </c:pt>
                <c:pt idx="3011">
                  <c:v>250</c:v>
                </c:pt>
                <c:pt idx="3012">
                  <c:v>200</c:v>
                </c:pt>
                <c:pt idx="3013">
                  <c:v>200</c:v>
                </c:pt>
                <c:pt idx="3014">
                  <c:v>300</c:v>
                </c:pt>
                <c:pt idx="3015">
                  <c:v>450</c:v>
                </c:pt>
                <c:pt idx="3016">
                  <c:v>250</c:v>
                </c:pt>
                <c:pt idx="3017">
                  <c:v>250</c:v>
                </c:pt>
                <c:pt idx="3018">
                  <c:v>100</c:v>
                </c:pt>
                <c:pt idx="3019">
                  <c:v>150</c:v>
                </c:pt>
                <c:pt idx="3020">
                  <c:v>250</c:v>
                </c:pt>
                <c:pt idx="3021">
                  <c:v>500</c:v>
                </c:pt>
                <c:pt idx="3022">
                  <c:v>150</c:v>
                </c:pt>
                <c:pt idx="3023">
                  <c:v>200</c:v>
                </c:pt>
                <c:pt idx="3024">
                  <c:v>75</c:v>
                </c:pt>
                <c:pt idx="3025">
                  <c:v>150</c:v>
                </c:pt>
                <c:pt idx="3026">
                  <c:v>250</c:v>
                </c:pt>
                <c:pt idx="3027">
                  <c:v>470</c:v>
                </c:pt>
                <c:pt idx="3028">
                  <c:v>175</c:v>
                </c:pt>
                <c:pt idx="3029">
                  <c:v>225</c:v>
                </c:pt>
                <c:pt idx="3030">
                  <c:v>100</c:v>
                </c:pt>
                <c:pt idx="3031">
                  <c:v>150</c:v>
                </c:pt>
                <c:pt idx="3032">
                  <c:v>250</c:v>
                </c:pt>
                <c:pt idx="3033">
                  <c:v>475</c:v>
                </c:pt>
                <c:pt idx="3034">
                  <c:v>175</c:v>
                </c:pt>
                <c:pt idx="3035">
                  <c:v>175</c:v>
                </c:pt>
                <c:pt idx="3036">
                  <c:v>100</c:v>
                </c:pt>
                <c:pt idx="3037">
                  <c:v>125</c:v>
                </c:pt>
                <c:pt idx="3038">
                  <c:v>250</c:v>
                </c:pt>
                <c:pt idx="3039">
                  <c:v>520</c:v>
                </c:pt>
                <c:pt idx="3040">
                  <c:v>225</c:v>
                </c:pt>
                <c:pt idx="3041">
                  <c:v>200</c:v>
                </c:pt>
                <c:pt idx="3042">
                  <c:v>125</c:v>
                </c:pt>
                <c:pt idx="3043">
                  <c:v>150</c:v>
                </c:pt>
                <c:pt idx="3044">
                  <c:v>275</c:v>
                </c:pt>
                <c:pt idx="3045">
                  <c:v>525</c:v>
                </c:pt>
                <c:pt idx="3046">
                  <c:v>275</c:v>
                </c:pt>
                <c:pt idx="3047">
                  <c:v>200</c:v>
                </c:pt>
                <c:pt idx="3048">
                  <c:v>175</c:v>
                </c:pt>
                <c:pt idx="3049">
                  <c:v>175</c:v>
                </c:pt>
                <c:pt idx="3050">
                  <c:v>325</c:v>
                </c:pt>
                <c:pt idx="3051">
                  <c:v>550</c:v>
                </c:pt>
                <c:pt idx="3052">
                  <c:v>300</c:v>
                </c:pt>
                <c:pt idx="3053">
                  <c:v>225</c:v>
                </c:pt>
                <c:pt idx="3054">
                  <c:v>175</c:v>
                </c:pt>
                <c:pt idx="3055">
                  <c:v>200</c:v>
                </c:pt>
                <c:pt idx="3056">
                  <c:v>375</c:v>
                </c:pt>
                <c:pt idx="3057">
                  <c:v>525</c:v>
                </c:pt>
                <c:pt idx="3058">
                  <c:v>300</c:v>
                </c:pt>
                <c:pt idx="3059">
                  <c:v>225</c:v>
                </c:pt>
                <c:pt idx="3060">
                  <c:v>200</c:v>
                </c:pt>
                <c:pt idx="3061">
                  <c:v>175</c:v>
                </c:pt>
                <c:pt idx="3062">
                  <c:v>350</c:v>
                </c:pt>
                <c:pt idx="3063">
                  <c:v>475</c:v>
                </c:pt>
                <c:pt idx="3064">
                  <c:v>275</c:v>
                </c:pt>
                <c:pt idx="3065">
                  <c:v>175</c:v>
                </c:pt>
                <c:pt idx="3066">
                  <c:v>150</c:v>
                </c:pt>
                <c:pt idx="3067">
                  <c:v>150</c:v>
                </c:pt>
                <c:pt idx="3068">
                  <c:v>225</c:v>
                </c:pt>
                <c:pt idx="3069">
                  <c:v>400</c:v>
                </c:pt>
                <c:pt idx="3070">
                  <c:v>250</c:v>
                </c:pt>
                <c:pt idx="3071">
                  <c:v>150</c:v>
                </c:pt>
                <c:pt idx="3072">
                  <c:v>125</c:v>
                </c:pt>
                <c:pt idx="3073">
                  <c:v>125</c:v>
                </c:pt>
                <c:pt idx="3074">
                  <c:v>250</c:v>
                </c:pt>
                <c:pt idx="3075">
                  <c:v>400</c:v>
                </c:pt>
                <c:pt idx="3076">
                  <c:v>275</c:v>
                </c:pt>
                <c:pt idx="3077">
                  <c:v>220</c:v>
                </c:pt>
                <c:pt idx="3078">
                  <c:v>200</c:v>
                </c:pt>
                <c:pt idx="3079">
                  <c:v>175</c:v>
                </c:pt>
                <c:pt idx="3080">
                  <c:v>275</c:v>
                </c:pt>
                <c:pt idx="3081">
                  <c:v>525</c:v>
                </c:pt>
                <c:pt idx="3082">
                  <c:v>325</c:v>
                </c:pt>
                <c:pt idx="3083">
                  <c:v>275</c:v>
                </c:pt>
                <c:pt idx="3084">
                  <c:v>225</c:v>
                </c:pt>
                <c:pt idx="3085">
                  <c:v>225</c:v>
                </c:pt>
                <c:pt idx="3086">
                  <c:v>325</c:v>
                </c:pt>
                <c:pt idx="3087">
                  <c:v>450</c:v>
                </c:pt>
                <c:pt idx="3088">
                  <c:v>250</c:v>
                </c:pt>
                <c:pt idx="3089">
                  <c:v>250</c:v>
                </c:pt>
                <c:pt idx="3090">
                  <c:v>100</c:v>
                </c:pt>
                <c:pt idx="3091">
                  <c:v>150</c:v>
                </c:pt>
                <c:pt idx="3092">
                  <c:v>250</c:v>
                </c:pt>
                <c:pt idx="3093">
                  <c:v>500</c:v>
                </c:pt>
                <c:pt idx="3094">
                  <c:v>150</c:v>
                </c:pt>
                <c:pt idx="3095">
                  <c:v>200</c:v>
                </c:pt>
                <c:pt idx="3096">
                  <c:v>75</c:v>
                </c:pt>
                <c:pt idx="3097">
                  <c:v>150</c:v>
                </c:pt>
                <c:pt idx="3098">
                  <c:v>250</c:v>
                </c:pt>
                <c:pt idx="3099">
                  <c:v>470</c:v>
                </c:pt>
                <c:pt idx="3100">
                  <c:v>175</c:v>
                </c:pt>
                <c:pt idx="3101">
                  <c:v>225</c:v>
                </c:pt>
                <c:pt idx="3102">
                  <c:v>75</c:v>
                </c:pt>
                <c:pt idx="3103">
                  <c:v>125</c:v>
                </c:pt>
                <c:pt idx="3104">
                  <c:v>225</c:v>
                </c:pt>
                <c:pt idx="3105">
                  <c:v>450</c:v>
                </c:pt>
                <c:pt idx="3106">
                  <c:v>150</c:v>
                </c:pt>
                <c:pt idx="3107">
                  <c:v>150</c:v>
                </c:pt>
                <c:pt idx="3108">
                  <c:v>75</c:v>
                </c:pt>
                <c:pt idx="3109">
                  <c:v>100</c:v>
                </c:pt>
                <c:pt idx="3110">
                  <c:v>225</c:v>
                </c:pt>
                <c:pt idx="3111">
                  <c:v>495</c:v>
                </c:pt>
                <c:pt idx="3112">
                  <c:v>200</c:v>
                </c:pt>
                <c:pt idx="3113">
                  <c:v>175</c:v>
                </c:pt>
                <c:pt idx="3114">
                  <c:v>150</c:v>
                </c:pt>
                <c:pt idx="3115">
                  <c:v>175</c:v>
                </c:pt>
                <c:pt idx="3116">
                  <c:v>300</c:v>
                </c:pt>
                <c:pt idx="3117">
                  <c:v>550</c:v>
                </c:pt>
                <c:pt idx="3118">
                  <c:v>300</c:v>
                </c:pt>
                <c:pt idx="3119">
                  <c:v>200</c:v>
                </c:pt>
                <c:pt idx="3120">
                  <c:v>175</c:v>
                </c:pt>
                <c:pt idx="3121">
                  <c:v>175</c:v>
                </c:pt>
                <c:pt idx="3122">
                  <c:v>325</c:v>
                </c:pt>
                <c:pt idx="3123">
                  <c:v>550</c:v>
                </c:pt>
                <c:pt idx="3124">
                  <c:v>300</c:v>
                </c:pt>
                <c:pt idx="3125">
                  <c:v>225</c:v>
                </c:pt>
                <c:pt idx="3126">
                  <c:v>175</c:v>
                </c:pt>
                <c:pt idx="3127">
                  <c:v>200</c:v>
                </c:pt>
                <c:pt idx="3128">
                  <c:v>375</c:v>
                </c:pt>
                <c:pt idx="3129">
                  <c:v>525</c:v>
                </c:pt>
                <c:pt idx="3130">
                  <c:v>300</c:v>
                </c:pt>
                <c:pt idx="3131">
                  <c:v>225</c:v>
                </c:pt>
                <c:pt idx="3132">
                  <c:v>200</c:v>
                </c:pt>
                <c:pt idx="3133">
                  <c:v>175</c:v>
                </c:pt>
                <c:pt idx="3134">
                  <c:v>350</c:v>
                </c:pt>
                <c:pt idx="3135">
                  <c:v>475</c:v>
                </c:pt>
                <c:pt idx="3136">
                  <c:v>250</c:v>
                </c:pt>
                <c:pt idx="3137">
                  <c:v>150</c:v>
                </c:pt>
                <c:pt idx="3138">
                  <c:v>125</c:v>
                </c:pt>
                <c:pt idx="3139">
                  <c:v>125</c:v>
                </c:pt>
                <c:pt idx="3140">
                  <c:v>200</c:v>
                </c:pt>
                <c:pt idx="3141">
                  <c:v>375</c:v>
                </c:pt>
                <c:pt idx="3142">
                  <c:v>225</c:v>
                </c:pt>
                <c:pt idx="3143">
                  <c:v>125</c:v>
                </c:pt>
                <c:pt idx="3144">
                  <c:v>125</c:v>
                </c:pt>
                <c:pt idx="3145">
                  <c:v>125</c:v>
                </c:pt>
                <c:pt idx="3146">
                  <c:v>250</c:v>
                </c:pt>
                <c:pt idx="3147">
                  <c:v>400</c:v>
                </c:pt>
                <c:pt idx="3148">
                  <c:v>300</c:v>
                </c:pt>
                <c:pt idx="3149">
                  <c:v>245</c:v>
                </c:pt>
                <c:pt idx="3150">
                  <c:v>225</c:v>
                </c:pt>
                <c:pt idx="3151">
                  <c:v>200</c:v>
                </c:pt>
                <c:pt idx="3152">
                  <c:v>300</c:v>
                </c:pt>
                <c:pt idx="3153">
                  <c:v>550</c:v>
                </c:pt>
                <c:pt idx="3154">
                  <c:v>350</c:v>
                </c:pt>
                <c:pt idx="3155">
                  <c:v>300</c:v>
                </c:pt>
                <c:pt idx="3156">
                  <c:v>250</c:v>
                </c:pt>
                <c:pt idx="3157">
                  <c:v>250</c:v>
                </c:pt>
                <c:pt idx="3158">
                  <c:v>350</c:v>
                </c:pt>
                <c:pt idx="3159">
                  <c:v>500</c:v>
                </c:pt>
                <c:pt idx="3160">
                  <c:v>300</c:v>
                </c:pt>
                <c:pt idx="3161">
                  <c:v>300</c:v>
                </c:pt>
                <c:pt idx="3162">
                  <c:v>150</c:v>
                </c:pt>
                <c:pt idx="3163">
                  <c:v>200</c:v>
                </c:pt>
                <c:pt idx="3164">
                  <c:v>300</c:v>
                </c:pt>
                <c:pt idx="3165">
                  <c:v>550</c:v>
                </c:pt>
                <c:pt idx="3166">
                  <c:v>200</c:v>
                </c:pt>
                <c:pt idx="3167">
                  <c:v>250</c:v>
                </c:pt>
                <c:pt idx="3168">
                  <c:v>125</c:v>
                </c:pt>
                <c:pt idx="3169">
                  <c:v>200</c:v>
                </c:pt>
                <c:pt idx="3170">
                  <c:v>300</c:v>
                </c:pt>
                <c:pt idx="3171">
                  <c:v>520</c:v>
                </c:pt>
                <c:pt idx="3172">
                  <c:v>225</c:v>
                </c:pt>
                <c:pt idx="3173">
                  <c:v>275</c:v>
                </c:pt>
                <c:pt idx="3174">
                  <c:v>125</c:v>
                </c:pt>
                <c:pt idx="3175">
                  <c:v>175</c:v>
                </c:pt>
                <c:pt idx="3176">
                  <c:v>275</c:v>
                </c:pt>
                <c:pt idx="3177">
                  <c:v>500</c:v>
                </c:pt>
                <c:pt idx="3178">
                  <c:v>200</c:v>
                </c:pt>
                <c:pt idx="3179">
                  <c:v>200</c:v>
                </c:pt>
                <c:pt idx="3180">
                  <c:v>125</c:v>
                </c:pt>
                <c:pt idx="3181">
                  <c:v>150</c:v>
                </c:pt>
                <c:pt idx="3182">
                  <c:v>275</c:v>
                </c:pt>
                <c:pt idx="3183">
                  <c:v>545</c:v>
                </c:pt>
                <c:pt idx="3184">
                  <c:v>250</c:v>
                </c:pt>
                <c:pt idx="3185">
                  <c:v>225</c:v>
                </c:pt>
                <c:pt idx="3186">
                  <c:v>175</c:v>
                </c:pt>
                <c:pt idx="3187">
                  <c:v>200</c:v>
                </c:pt>
                <c:pt idx="3188">
                  <c:v>325</c:v>
                </c:pt>
                <c:pt idx="3189">
                  <c:v>575</c:v>
                </c:pt>
                <c:pt idx="3190">
                  <c:v>325</c:v>
                </c:pt>
                <c:pt idx="3191">
                  <c:v>200</c:v>
                </c:pt>
                <c:pt idx="3192">
                  <c:v>175</c:v>
                </c:pt>
                <c:pt idx="3193">
                  <c:v>175</c:v>
                </c:pt>
                <c:pt idx="3194">
                  <c:v>325</c:v>
                </c:pt>
                <c:pt idx="3195">
                  <c:v>550</c:v>
                </c:pt>
                <c:pt idx="3196">
                  <c:v>300</c:v>
                </c:pt>
                <c:pt idx="3197">
                  <c:v>225</c:v>
                </c:pt>
                <c:pt idx="3198">
                  <c:v>175</c:v>
                </c:pt>
                <c:pt idx="3199">
                  <c:v>200</c:v>
                </c:pt>
                <c:pt idx="3200">
                  <c:v>375</c:v>
                </c:pt>
                <c:pt idx="3201">
                  <c:v>525</c:v>
                </c:pt>
                <c:pt idx="3202">
                  <c:v>300</c:v>
                </c:pt>
                <c:pt idx="3203">
                  <c:v>225</c:v>
                </c:pt>
                <c:pt idx="3204">
                  <c:v>200</c:v>
                </c:pt>
                <c:pt idx="3205">
                  <c:v>175</c:v>
                </c:pt>
                <c:pt idx="3206">
                  <c:v>350</c:v>
                </c:pt>
                <c:pt idx="3207">
                  <c:v>475</c:v>
                </c:pt>
                <c:pt idx="3208">
                  <c:v>275</c:v>
                </c:pt>
                <c:pt idx="3209">
                  <c:v>175</c:v>
                </c:pt>
                <c:pt idx="3210">
                  <c:v>150</c:v>
                </c:pt>
                <c:pt idx="3211">
                  <c:v>150</c:v>
                </c:pt>
                <c:pt idx="3212">
                  <c:v>225</c:v>
                </c:pt>
                <c:pt idx="3213">
                  <c:v>400</c:v>
                </c:pt>
                <c:pt idx="3214">
                  <c:v>250</c:v>
                </c:pt>
                <c:pt idx="3215">
                  <c:v>150</c:v>
                </c:pt>
                <c:pt idx="3216">
                  <c:v>150</c:v>
                </c:pt>
                <c:pt idx="3217">
                  <c:v>150</c:v>
                </c:pt>
                <c:pt idx="3218">
                  <c:v>275</c:v>
                </c:pt>
                <c:pt idx="3219">
                  <c:v>425</c:v>
                </c:pt>
                <c:pt idx="3220">
                  <c:v>325</c:v>
                </c:pt>
                <c:pt idx="3221">
                  <c:v>270</c:v>
                </c:pt>
                <c:pt idx="3222">
                  <c:v>275</c:v>
                </c:pt>
                <c:pt idx="3223">
                  <c:v>250</c:v>
                </c:pt>
                <c:pt idx="3224">
                  <c:v>350</c:v>
                </c:pt>
                <c:pt idx="3225">
                  <c:v>600</c:v>
                </c:pt>
                <c:pt idx="3226">
                  <c:v>400</c:v>
                </c:pt>
                <c:pt idx="3227">
                  <c:v>350</c:v>
                </c:pt>
                <c:pt idx="3228">
                  <c:v>300</c:v>
                </c:pt>
                <c:pt idx="3229">
                  <c:v>300</c:v>
                </c:pt>
                <c:pt idx="3230">
                  <c:v>400</c:v>
                </c:pt>
                <c:pt idx="3231">
                  <c:v>500</c:v>
                </c:pt>
                <c:pt idx="3232">
                  <c:v>300</c:v>
                </c:pt>
                <c:pt idx="3233">
                  <c:v>300</c:v>
                </c:pt>
                <c:pt idx="3234">
                  <c:v>150</c:v>
                </c:pt>
                <c:pt idx="3235">
                  <c:v>200</c:v>
                </c:pt>
                <c:pt idx="3236">
                  <c:v>300</c:v>
                </c:pt>
                <c:pt idx="3237">
                  <c:v>550</c:v>
                </c:pt>
                <c:pt idx="3238">
                  <c:v>200</c:v>
                </c:pt>
                <c:pt idx="3239">
                  <c:v>300</c:v>
                </c:pt>
                <c:pt idx="3240">
                  <c:v>175</c:v>
                </c:pt>
                <c:pt idx="3241">
                  <c:v>250</c:v>
                </c:pt>
                <c:pt idx="3242">
                  <c:v>350</c:v>
                </c:pt>
                <c:pt idx="3243">
                  <c:v>570</c:v>
                </c:pt>
                <c:pt idx="3244">
                  <c:v>275</c:v>
                </c:pt>
                <c:pt idx="3245">
                  <c:v>325</c:v>
                </c:pt>
                <c:pt idx="3246">
                  <c:v>175</c:v>
                </c:pt>
                <c:pt idx="3247">
                  <c:v>225</c:v>
                </c:pt>
                <c:pt idx="3248">
                  <c:v>325</c:v>
                </c:pt>
                <c:pt idx="3249">
                  <c:v>550</c:v>
                </c:pt>
                <c:pt idx="3250">
                  <c:v>250</c:v>
                </c:pt>
                <c:pt idx="3251">
                  <c:v>250</c:v>
                </c:pt>
                <c:pt idx="3252">
                  <c:v>175</c:v>
                </c:pt>
                <c:pt idx="3253">
                  <c:v>200</c:v>
                </c:pt>
                <c:pt idx="3254">
                  <c:v>325</c:v>
                </c:pt>
                <c:pt idx="3255">
                  <c:v>595</c:v>
                </c:pt>
                <c:pt idx="3256">
                  <c:v>300</c:v>
                </c:pt>
                <c:pt idx="3257">
                  <c:v>275</c:v>
                </c:pt>
                <c:pt idx="3258">
                  <c:v>200</c:v>
                </c:pt>
                <c:pt idx="3259">
                  <c:v>225</c:v>
                </c:pt>
                <c:pt idx="3260">
                  <c:v>350</c:v>
                </c:pt>
                <c:pt idx="3261">
                  <c:v>600</c:v>
                </c:pt>
                <c:pt idx="3262">
                  <c:v>425</c:v>
                </c:pt>
                <c:pt idx="3263">
                  <c:v>300</c:v>
                </c:pt>
                <c:pt idx="3264">
                  <c:v>275</c:v>
                </c:pt>
                <c:pt idx="3265">
                  <c:v>275</c:v>
                </c:pt>
                <c:pt idx="3266">
                  <c:v>425</c:v>
                </c:pt>
                <c:pt idx="3267">
                  <c:v>650</c:v>
                </c:pt>
                <c:pt idx="3268">
                  <c:v>400</c:v>
                </c:pt>
                <c:pt idx="3269">
                  <c:v>325</c:v>
                </c:pt>
                <c:pt idx="3270">
                  <c:v>275</c:v>
                </c:pt>
                <c:pt idx="3271">
                  <c:v>300</c:v>
                </c:pt>
                <c:pt idx="3272">
                  <c:v>475</c:v>
                </c:pt>
                <c:pt idx="3273">
                  <c:v>525</c:v>
                </c:pt>
                <c:pt idx="3274">
                  <c:v>300</c:v>
                </c:pt>
                <c:pt idx="3275">
                  <c:v>300</c:v>
                </c:pt>
                <c:pt idx="3276">
                  <c:v>275</c:v>
                </c:pt>
                <c:pt idx="3277">
                  <c:v>250</c:v>
                </c:pt>
                <c:pt idx="3278">
                  <c:v>425</c:v>
                </c:pt>
                <c:pt idx="3279">
                  <c:v>550</c:v>
                </c:pt>
                <c:pt idx="3280">
                  <c:v>350</c:v>
                </c:pt>
                <c:pt idx="3281">
                  <c:v>250</c:v>
                </c:pt>
                <c:pt idx="3282">
                  <c:v>225</c:v>
                </c:pt>
                <c:pt idx="3283">
                  <c:v>225</c:v>
                </c:pt>
                <c:pt idx="3284">
                  <c:v>300</c:v>
                </c:pt>
                <c:pt idx="3285">
                  <c:v>425</c:v>
                </c:pt>
                <c:pt idx="3286">
                  <c:v>275</c:v>
                </c:pt>
                <c:pt idx="3287">
                  <c:v>175</c:v>
                </c:pt>
                <c:pt idx="3288">
                  <c:v>175</c:v>
                </c:pt>
                <c:pt idx="3289">
                  <c:v>175</c:v>
                </c:pt>
                <c:pt idx="3290">
                  <c:v>300</c:v>
                </c:pt>
                <c:pt idx="3291">
                  <c:v>450</c:v>
                </c:pt>
                <c:pt idx="3292">
                  <c:v>350</c:v>
                </c:pt>
                <c:pt idx="3293">
                  <c:v>295</c:v>
                </c:pt>
                <c:pt idx="3294">
                  <c:v>325</c:v>
                </c:pt>
                <c:pt idx="3295">
                  <c:v>300</c:v>
                </c:pt>
                <c:pt idx="3296">
                  <c:v>400</c:v>
                </c:pt>
                <c:pt idx="3297">
                  <c:v>650</c:v>
                </c:pt>
                <c:pt idx="3298">
                  <c:v>450</c:v>
                </c:pt>
                <c:pt idx="3299">
                  <c:v>400</c:v>
                </c:pt>
                <c:pt idx="3300">
                  <c:v>350</c:v>
                </c:pt>
                <c:pt idx="3301">
                  <c:v>350</c:v>
                </c:pt>
                <c:pt idx="3302">
                  <c:v>450</c:v>
                </c:pt>
                <c:pt idx="3303">
                  <c:v>425</c:v>
                </c:pt>
                <c:pt idx="3304">
                  <c:v>225</c:v>
                </c:pt>
                <c:pt idx="3305">
                  <c:v>225</c:v>
                </c:pt>
                <c:pt idx="3306">
                  <c:v>75</c:v>
                </c:pt>
                <c:pt idx="3307">
                  <c:v>125</c:v>
                </c:pt>
                <c:pt idx="3308">
                  <c:v>225</c:v>
                </c:pt>
                <c:pt idx="3309">
                  <c:v>475</c:v>
                </c:pt>
                <c:pt idx="3310">
                  <c:v>125</c:v>
                </c:pt>
                <c:pt idx="3311">
                  <c:v>175</c:v>
                </c:pt>
                <c:pt idx="3312">
                  <c:v>50</c:v>
                </c:pt>
                <c:pt idx="3313">
                  <c:v>125</c:v>
                </c:pt>
                <c:pt idx="3314">
                  <c:v>225</c:v>
                </c:pt>
                <c:pt idx="3315">
                  <c:v>445</c:v>
                </c:pt>
                <c:pt idx="3316">
                  <c:v>150</c:v>
                </c:pt>
                <c:pt idx="3317">
                  <c:v>175</c:v>
                </c:pt>
                <c:pt idx="3318">
                  <c:v>25</c:v>
                </c:pt>
                <c:pt idx="3319">
                  <c:v>75</c:v>
                </c:pt>
                <c:pt idx="3320">
                  <c:v>175</c:v>
                </c:pt>
                <c:pt idx="3321">
                  <c:v>425</c:v>
                </c:pt>
                <c:pt idx="3322">
                  <c:v>125</c:v>
                </c:pt>
                <c:pt idx="3323">
                  <c:v>125</c:v>
                </c:pt>
                <c:pt idx="3324">
                  <c:v>50</c:v>
                </c:pt>
                <c:pt idx="3325">
                  <c:v>50</c:v>
                </c:pt>
                <c:pt idx="3326">
                  <c:v>200</c:v>
                </c:pt>
                <c:pt idx="3327">
                  <c:v>470</c:v>
                </c:pt>
                <c:pt idx="3328">
                  <c:v>175</c:v>
                </c:pt>
                <c:pt idx="3329">
                  <c:v>150</c:v>
                </c:pt>
                <c:pt idx="3330">
                  <c:v>100</c:v>
                </c:pt>
                <c:pt idx="3331">
                  <c:v>125</c:v>
                </c:pt>
                <c:pt idx="3332">
                  <c:v>250</c:v>
                </c:pt>
                <c:pt idx="3333">
                  <c:v>500</c:v>
                </c:pt>
                <c:pt idx="3334">
                  <c:v>250</c:v>
                </c:pt>
                <c:pt idx="3335">
                  <c:v>175</c:v>
                </c:pt>
                <c:pt idx="3336">
                  <c:v>150</c:v>
                </c:pt>
                <c:pt idx="3337">
                  <c:v>150</c:v>
                </c:pt>
                <c:pt idx="3338">
                  <c:v>300</c:v>
                </c:pt>
                <c:pt idx="3339">
                  <c:v>525</c:v>
                </c:pt>
                <c:pt idx="3340">
                  <c:v>275</c:v>
                </c:pt>
                <c:pt idx="3341">
                  <c:v>200</c:v>
                </c:pt>
                <c:pt idx="3342">
                  <c:v>150</c:v>
                </c:pt>
                <c:pt idx="3343">
                  <c:v>175</c:v>
                </c:pt>
                <c:pt idx="3344">
                  <c:v>350</c:v>
                </c:pt>
                <c:pt idx="3345">
                  <c:v>500</c:v>
                </c:pt>
                <c:pt idx="3346">
                  <c:v>275</c:v>
                </c:pt>
                <c:pt idx="3347">
                  <c:v>200</c:v>
                </c:pt>
                <c:pt idx="3348">
                  <c:v>150</c:v>
                </c:pt>
                <c:pt idx="3349">
                  <c:v>125</c:v>
                </c:pt>
                <c:pt idx="3350">
                  <c:v>300</c:v>
                </c:pt>
                <c:pt idx="3351">
                  <c:v>425</c:v>
                </c:pt>
                <c:pt idx="3352">
                  <c:v>225</c:v>
                </c:pt>
                <c:pt idx="3353">
                  <c:v>125</c:v>
                </c:pt>
                <c:pt idx="3354">
                  <c:v>100</c:v>
                </c:pt>
                <c:pt idx="3355">
                  <c:v>100</c:v>
                </c:pt>
                <c:pt idx="3356">
                  <c:v>200</c:v>
                </c:pt>
                <c:pt idx="3357">
                  <c:v>375</c:v>
                </c:pt>
                <c:pt idx="3358">
                  <c:v>200</c:v>
                </c:pt>
                <c:pt idx="3359">
                  <c:v>100</c:v>
                </c:pt>
                <c:pt idx="3360">
                  <c:v>75</c:v>
                </c:pt>
                <c:pt idx="3361">
                  <c:v>75</c:v>
                </c:pt>
                <c:pt idx="3362">
                  <c:v>200</c:v>
                </c:pt>
                <c:pt idx="3363">
                  <c:v>350</c:v>
                </c:pt>
                <c:pt idx="3364">
                  <c:v>175</c:v>
                </c:pt>
                <c:pt idx="3365">
                  <c:v>170</c:v>
                </c:pt>
                <c:pt idx="3366">
                  <c:v>150</c:v>
                </c:pt>
                <c:pt idx="3367">
                  <c:v>125</c:v>
                </c:pt>
                <c:pt idx="3368">
                  <c:v>225</c:v>
                </c:pt>
                <c:pt idx="3369">
                  <c:v>450</c:v>
                </c:pt>
                <c:pt idx="3370">
                  <c:v>250</c:v>
                </c:pt>
                <c:pt idx="3371">
                  <c:v>225</c:v>
                </c:pt>
                <c:pt idx="3372">
                  <c:v>175</c:v>
                </c:pt>
                <c:pt idx="3373">
                  <c:v>175</c:v>
                </c:pt>
                <c:pt idx="3374">
                  <c:v>275</c:v>
                </c:pt>
                <c:pt idx="3375">
                  <c:v>525</c:v>
                </c:pt>
                <c:pt idx="3376">
                  <c:v>325</c:v>
                </c:pt>
                <c:pt idx="3377">
                  <c:v>325</c:v>
                </c:pt>
                <c:pt idx="3378">
                  <c:v>175</c:v>
                </c:pt>
                <c:pt idx="3379">
                  <c:v>225</c:v>
                </c:pt>
                <c:pt idx="3380">
                  <c:v>325</c:v>
                </c:pt>
                <c:pt idx="3381">
                  <c:v>575</c:v>
                </c:pt>
                <c:pt idx="3382">
                  <c:v>225</c:v>
                </c:pt>
                <c:pt idx="3383">
                  <c:v>275</c:v>
                </c:pt>
                <c:pt idx="3384">
                  <c:v>150</c:v>
                </c:pt>
                <c:pt idx="3385">
                  <c:v>225</c:v>
                </c:pt>
                <c:pt idx="3386">
                  <c:v>325</c:v>
                </c:pt>
                <c:pt idx="3387">
                  <c:v>545</c:v>
                </c:pt>
                <c:pt idx="3388">
                  <c:v>250</c:v>
                </c:pt>
                <c:pt idx="3389">
                  <c:v>275</c:v>
                </c:pt>
                <c:pt idx="3390">
                  <c:v>125</c:v>
                </c:pt>
                <c:pt idx="3391">
                  <c:v>175</c:v>
                </c:pt>
                <c:pt idx="3392">
                  <c:v>275</c:v>
                </c:pt>
                <c:pt idx="3393">
                  <c:v>525</c:v>
                </c:pt>
                <c:pt idx="3394">
                  <c:v>225</c:v>
                </c:pt>
                <c:pt idx="3395">
                  <c:v>225</c:v>
                </c:pt>
                <c:pt idx="3396">
                  <c:v>150</c:v>
                </c:pt>
                <c:pt idx="3397">
                  <c:v>150</c:v>
                </c:pt>
                <c:pt idx="3398">
                  <c:v>300</c:v>
                </c:pt>
                <c:pt idx="3399">
                  <c:v>570</c:v>
                </c:pt>
                <c:pt idx="3400">
                  <c:v>275</c:v>
                </c:pt>
                <c:pt idx="3401">
                  <c:v>300</c:v>
                </c:pt>
                <c:pt idx="3402">
                  <c:v>250</c:v>
                </c:pt>
                <c:pt idx="3403">
                  <c:v>275</c:v>
                </c:pt>
                <c:pt idx="3404">
                  <c:v>400</c:v>
                </c:pt>
                <c:pt idx="3405">
                  <c:v>650</c:v>
                </c:pt>
                <c:pt idx="3406">
                  <c:v>400</c:v>
                </c:pt>
                <c:pt idx="3407">
                  <c:v>325</c:v>
                </c:pt>
                <c:pt idx="3408">
                  <c:v>300</c:v>
                </c:pt>
                <c:pt idx="3409">
                  <c:v>300</c:v>
                </c:pt>
                <c:pt idx="3410">
                  <c:v>450</c:v>
                </c:pt>
                <c:pt idx="3411">
                  <c:v>675</c:v>
                </c:pt>
                <c:pt idx="3412">
                  <c:v>425</c:v>
                </c:pt>
                <c:pt idx="3413">
                  <c:v>350</c:v>
                </c:pt>
                <c:pt idx="3414">
                  <c:v>300</c:v>
                </c:pt>
                <c:pt idx="3415">
                  <c:v>325</c:v>
                </c:pt>
                <c:pt idx="3416">
                  <c:v>500</c:v>
                </c:pt>
                <c:pt idx="3417">
                  <c:v>650</c:v>
                </c:pt>
                <c:pt idx="3418">
                  <c:v>425</c:v>
                </c:pt>
                <c:pt idx="3419">
                  <c:v>350</c:v>
                </c:pt>
                <c:pt idx="3420">
                  <c:v>250</c:v>
                </c:pt>
                <c:pt idx="3421">
                  <c:v>225</c:v>
                </c:pt>
                <c:pt idx="3422">
                  <c:v>400</c:v>
                </c:pt>
                <c:pt idx="3423">
                  <c:v>525</c:v>
                </c:pt>
                <c:pt idx="3424">
                  <c:v>325</c:v>
                </c:pt>
                <c:pt idx="3425">
                  <c:v>225</c:v>
                </c:pt>
                <c:pt idx="3426">
                  <c:v>200</c:v>
                </c:pt>
                <c:pt idx="3427">
                  <c:v>200</c:v>
                </c:pt>
                <c:pt idx="3428">
                  <c:v>300</c:v>
                </c:pt>
                <c:pt idx="3429">
                  <c:v>475</c:v>
                </c:pt>
                <c:pt idx="3430">
                  <c:v>300</c:v>
                </c:pt>
                <c:pt idx="3431">
                  <c:v>200</c:v>
                </c:pt>
                <c:pt idx="3432">
                  <c:v>175</c:v>
                </c:pt>
                <c:pt idx="3433">
                  <c:v>175</c:v>
                </c:pt>
                <c:pt idx="3434">
                  <c:v>300</c:v>
                </c:pt>
                <c:pt idx="3435">
                  <c:v>450</c:v>
                </c:pt>
                <c:pt idx="3436">
                  <c:v>325</c:v>
                </c:pt>
                <c:pt idx="3437">
                  <c:v>320</c:v>
                </c:pt>
                <c:pt idx="3438">
                  <c:v>300</c:v>
                </c:pt>
                <c:pt idx="3439">
                  <c:v>275</c:v>
                </c:pt>
                <c:pt idx="3440">
                  <c:v>375</c:v>
                </c:pt>
                <c:pt idx="3441">
                  <c:v>600</c:v>
                </c:pt>
                <c:pt idx="3442">
                  <c:v>400</c:v>
                </c:pt>
                <c:pt idx="3443">
                  <c:v>375</c:v>
                </c:pt>
                <c:pt idx="3444">
                  <c:v>325</c:v>
                </c:pt>
                <c:pt idx="3445">
                  <c:v>325</c:v>
                </c:pt>
                <c:pt idx="3446">
                  <c:v>425</c:v>
                </c:pt>
                <c:pt idx="3447">
                  <c:v>475</c:v>
                </c:pt>
                <c:pt idx="3448">
                  <c:v>275</c:v>
                </c:pt>
                <c:pt idx="3449">
                  <c:v>275</c:v>
                </c:pt>
                <c:pt idx="3450">
                  <c:v>125</c:v>
                </c:pt>
                <c:pt idx="3451">
                  <c:v>175</c:v>
                </c:pt>
                <c:pt idx="3452">
                  <c:v>275</c:v>
                </c:pt>
                <c:pt idx="3453">
                  <c:v>525</c:v>
                </c:pt>
                <c:pt idx="3454">
                  <c:v>175</c:v>
                </c:pt>
                <c:pt idx="3455">
                  <c:v>225</c:v>
                </c:pt>
                <c:pt idx="3456">
                  <c:v>100</c:v>
                </c:pt>
                <c:pt idx="3457">
                  <c:v>175</c:v>
                </c:pt>
                <c:pt idx="3458">
                  <c:v>275</c:v>
                </c:pt>
                <c:pt idx="3459">
                  <c:v>495</c:v>
                </c:pt>
                <c:pt idx="3460">
                  <c:v>200</c:v>
                </c:pt>
                <c:pt idx="3461">
                  <c:v>225</c:v>
                </c:pt>
                <c:pt idx="3462">
                  <c:v>75</c:v>
                </c:pt>
                <c:pt idx="3463">
                  <c:v>125</c:v>
                </c:pt>
                <c:pt idx="3464">
                  <c:v>225</c:v>
                </c:pt>
                <c:pt idx="3465">
                  <c:v>475</c:v>
                </c:pt>
                <c:pt idx="3466">
                  <c:v>175</c:v>
                </c:pt>
                <c:pt idx="3467">
                  <c:v>175</c:v>
                </c:pt>
                <c:pt idx="3468">
                  <c:v>100</c:v>
                </c:pt>
                <c:pt idx="3469">
                  <c:v>100</c:v>
                </c:pt>
                <c:pt idx="3470">
                  <c:v>250</c:v>
                </c:pt>
                <c:pt idx="3471">
                  <c:v>520</c:v>
                </c:pt>
                <c:pt idx="3472">
                  <c:v>225</c:v>
                </c:pt>
                <c:pt idx="3473">
                  <c:v>250</c:v>
                </c:pt>
                <c:pt idx="3474">
                  <c:v>200</c:v>
                </c:pt>
                <c:pt idx="3475">
                  <c:v>225</c:v>
                </c:pt>
                <c:pt idx="3476">
                  <c:v>350</c:v>
                </c:pt>
                <c:pt idx="3477">
                  <c:v>600</c:v>
                </c:pt>
                <c:pt idx="3478">
                  <c:v>350</c:v>
                </c:pt>
                <c:pt idx="3479">
                  <c:v>275</c:v>
                </c:pt>
                <c:pt idx="3480">
                  <c:v>250</c:v>
                </c:pt>
                <c:pt idx="3481">
                  <c:v>250</c:v>
                </c:pt>
                <c:pt idx="3482">
                  <c:v>400</c:v>
                </c:pt>
                <c:pt idx="3483">
                  <c:v>625</c:v>
                </c:pt>
                <c:pt idx="3484">
                  <c:v>375</c:v>
                </c:pt>
                <c:pt idx="3485">
                  <c:v>300</c:v>
                </c:pt>
                <c:pt idx="3486">
                  <c:v>250</c:v>
                </c:pt>
                <c:pt idx="3487">
                  <c:v>275</c:v>
                </c:pt>
                <c:pt idx="3488">
                  <c:v>450</c:v>
                </c:pt>
                <c:pt idx="3489">
                  <c:v>600</c:v>
                </c:pt>
                <c:pt idx="3490">
                  <c:v>375</c:v>
                </c:pt>
                <c:pt idx="3491">
                  <c:v>300</c:v>
                </c:pt>
                <c:pt idx="3492">
                  <c:v>200</c:v>
                </c:pt>
                <c:pt idx="3493">
                  <c:v>175</c:v>
                </c:pt>
                <c:pt idx="3494">
                  <c:v>350</c:v>
                </c:pt>
                <c:pt idx="3495">
                  <c:v>475</c:v>
                </c:pt>
                <c:pt idx="3496">
                  <c:v>275</c:v>
                </c:pt>
                <c:pt idx="3497">
                  <c:v>175</c:v>
                </c:pt>
                <c:pt idx="3498">
                  <c:v>150</c:v>
                </c:pt>
                <c:pt idx="3499">
                  <c:v>150</c:v>
                </c:pt>
                <c:pt idx="3500">
                  <c:v>250</c:v>
                </c:pt>
                <c:pt idx="3501">
                  <c:v>425</c:v>
                </c:pt>
                <c:pt idx="3502">
                  <c:v>250</c:v>
                </c:pt>
                <c:pt idx="3503">
                  <c:v>150</c:v>
                </c:pt>
                <c:pt idx="3504">
                  <c:v>125</c:v>
                </c:pt>
                <c:pt idx="3505">
                  <c:v>125</c:v>
                </c:pt>
                <c:pt idx="3506">
                  <c:v>250</c:v>
                </c:pt>
                <c:pt idx="3507">
                  <c:v>400</c:v>
                </c:pt>
                <c:pt idx="3508">
                  <c:v>275</c:v>
                </c:pt>
                <c:pt idx="3509">
                  <c:v>270</c:v>
                </c:pt>
                <c:pt idx="3510">
                  <c:v>250</c:v>
                </c:pt>
                <c:pt idx="3511">
                  <c:v>225</c:v>
                </c:pt>
                <c:pt idx="3512">
                  <c:v>325</c:v>
                </c:pt>
                <c:pt idx="3513">
                  <c:v>550</c:v>
                </c:pt>
                <c:pt idx="3514">
                  <c:v>350</c:v>
                </c:pt>
                <c:pt idx="3515">
                  <c:v>325</c:v>
                </c:pt>
                <c:pt idx="3516">
                  <c:v>275</c:v>
                </c:pt>
                <c:pt idx="3517">
                  <c:v>275</c:v>
                </c:pt>
                <c:pt idx="3518">
                  <c:v>375</c:v>
                </c:pt>
                <c:pt idx="3519">
                  <c:v>500</c:v>
                </c:pt>
                <c:pt idx="3520">
                  <c:v>300</c:v>
                </c:pt>
                <c:pt idx="3521">
                  <c:v>300</c:v>
                </c:pt>
                <c:pt idx="3522">
                  <c:v>150</c:v>
                </c:pt>
                <c:pt idx="3523">
                  <c:v>200</c:v>
                </c:pt>
                <c:pt idx="3524">
                  <c:v>300</c:v>
                </c:pt>
                <c:pt idx="3525">
                  <c:v>550</c:v>
                </c:pt>
                <c:pt idx="3526">
                  <c:v>200</c:v>
                </c:pt>
                <c:pt idx="3527">
                  <c:v>250</c:v>
                </c:pt>
                <c:pt idx="3528">
                  <c:v>125</c:v>
                </c:pt>
                <c:pt idx="3529">
                  <c:v>200</c:v>
                </c:pt>
                <c:pt idx="3530">
                  <c:v>300</c:v>
                </c:pt>
                <c:pt idx="3531">
                  <c:v>520</c:v>
                </c:pt>
                <c:pt idx="3532">
                  <c:v>225</c:v>
                </c:pt>
                <c:pt idx="3533">
                  <c:v>250</c:v>
                </c:pt>
                <c:pt idx="3534">
                  <c:v>100</c:v>
                </c:pt>
                <c:pt idx="3535">
                  <c:v>150</c:v>
                </c:pt>
                <c:pt idx="3536">
                  <c:v>250</c:v>
                </c:pt>
                <c:pt idx="3537">
                  <c:v>500</c:v>
                </c:pt>
                <c:pt idx="3538">
                  <c:v>200</c:v>
                </c:pt>
                <c:pt idx="3539">
                  <c:v>200</c:v>
                </c:pt>
                <c:pt idx="3540">
                  <c:v>125</c:v>
                </c:pt>
                <c:pt idx="3541">
                  <c:v>125</c:v>
                </c:pt>
                <c:pt idx="3542">
                  <c:v>275</c:v>
                </c:pt>
                <c:pt idx="3543">
                  <c:v>545</c:v>
                </c:pt>
                <c:pt idx="3544">
                  <c:v>250</c:v>
                </c:pt>
                <c:pt idx="3545">
                  <c:v>275</c:v>
                </c:pt>
                <c:pt idx="3546">
                  <c:v>225</c:v>
                </c:pt>
                <c:pt idx="3547">
                  <c:v>250</c:v>
                </c:pt>
                <c:pt idx="3548">
                  <c:v>375</c:v>
                </c:pt>
                <c:pt idx="3549">
                  <c:v>625</c:v>
                </c:pt>
                <c:pt idx="3550">
                  <c:v>375</c:v>
                </c:pt>
                <c:pt idx="3551">
                  <c:v>300</c:v>
                </c:pt>
                <c:pt idx="3552">
                  <c:v>275</c:v>
                </c:pt>
                <c:pt idx="3553">
                  <c:v>275</c:v>
                </c:pt>
                <c:pt idx="3554">
                  <c:v>425</c:v>
                </c:pt>
                <c:pt idx="3555">
                  <c:v>650</c:v>
                </c:pt>
                <c:pt idx="3556">
                  <c:v>400</c:v>
                </c:pt>
                <c:pt idx="3557">
                  <c:v>325</c:v>
                </c:pt>
                <c:pt idx="3558">
                  <c:v>275</c:v>
                </c:pt>
                <c:pt idx="3559">
                  <c:v>300</c:v>
                </c:pt>
                <c:pt idx="3560">
                  <c:v>475</c:v>
                </c:pt>
                <c:pt idx="3561">
                  <c:v>625</c:v>
                </c:pt>
                <c:pt idx="3562">
                  <c:v>400</c:v>
                </c:pt>
                <c:pt idx="3563">
                  <c:v>325</c:v>
                </c:pt>
                <c:pt idx="3564">
                  <c:v>225</c:v>
                </c:pt>
                <c:pt idx="3565">
                  <c:v>200</c:v>
                </c:pt>
                <c:pt idx="3566">
                  <c:v>375</c:v>
                </c:pt>
                <c:pt idx="3567">
                  <c:v>500</c:v>
                </c:pt>
                <c:pt idx="3568">
                  <c:v>300</c:v>
                </c:pt>
                <c:pt idx="3569">
                  <c:v>200</c:v>
                </c:pt>
                <c:pt idx="3570">
                  <c:v>175</c:v>
                </c:pt>
                <c:pt idx="3571">
                  <c:v>175</c:v>
                </c:pt>
                <c:pt idx="3572">
                  <c:v>275</c:v>
                </c:pt>
                <c:pt idx="3573">
                  <c:v>450</c:v>
                </c:pt>
                <c:pt idx="3574">
                  <c:v>275</c:v>
                </c:pt>
                <c:pt idx="3575">
                  <c:v>175</c:v>
                </c:pt>
                <c:pt idx="3576">
                  <c:v>150</c:v>
                </c:pt>
                <c:pt idx="3577">
                  <c:v>150</c:v>
                </c:pt>
                <c:pt idx="3578">
                  <c:v>275</c:v>
                </c:pt>
                <c:pt idx="3579">
                  <c:v>425</c:v>
                </c:pt>
                <c:pt idx="3580">
                  <c:v>300</c:v>
                </c:pt>
                <c:pt idx="3581">
                  <c:v>295</c:v>
                </c:pt>
                <c:pt idx="3582">
                  <c:v>275</c:v>
                </c:pt>
                <c:pt idx="3583">
                  <c:v>250</c:v>
                </c:pt>
                <c:pt idx="3584">
                  <c:v>350</c:v>
                </c:pt>
                <c:pt idx="3585">
                  <c:v>575</c:v>
                </c:pt>
                <c:pt idx="3586">
                  <c:v>375</c:v>
                </c:pt>
                <c:pt idx="3587">
                  <c:v>350</c:v>
                </c:pt>
                <c:pt idx="3588">
                  <c:v>300</c:v>
                </c:pt>
                <c:pt idx="3589">
                  <c:v>300</c:v>
                </c:pt>
                <c:pt idx="3590">
                  <c:v>400</c:v>
                </c:pt>
                <c:pt idx="3591">
                  <c:v>425</c:v>
                </c:pt>
                <c:pt idx="3592">
                  <c:v>225</c:v>
                </c:pt>
                <c:pt idx="3593">
                  <c:v>225</c:v>
                </c:pt>
                <c:pt idx="3594">
                  <c:v>75</c:v>
                </c:pt>
                <c:pt idx="3595">
                  <c:v>125</c:v>
                </c:pt>
                <c:pt idx="3596">
                  <c:v>225</c:v>
                </c:pt>
                <c:pt idx="3597">
                  <c:v>475</c:v>
                </c:pt>
                <c:pt idx="3598">
                  <c:v>125</c:v>
                </c:pt>
                <c:pt idx="3599">
                  <c:v>175</c:v>
                </c:pt>
                <c:pt idx="3600">
                  <c:v>50</c:v>
                </c:pt>
                <c:pt idx="3601">
                  <c:v>125</c:v>
                </c:pt>
                <c:pt idx="3602">
                  <c:v>225</c:v>
                </c:pt>
                <c:pt idx="3603">
                  <c:v>445</c:v>
                </c:pt>
                <c:pt idx="3604">
                  <c:v>150</c:v>
                </c:pt>
                <c:pt idx="3605">
                  <c:v>175</c:v>
                </c:pt>
                <c:pt idx="3606">
                  <c:v>25</c:v>
                </c:pt>
                <c:pt idx="3607">
                  <c:v>75</c:v>
                </c:pt>
                <c:pt idx="3608">
                  <c:v>175</c:v>
                </c:pt>
                <c:pt idx="3609">
                  <c:v>425</c:v>
                </c:pt>
                <c:pt idx="3610">
                  <c:v>125</c:v>
                </c:pt>
                <c:pt idx="3611">
                  <c:v>125</c:v>
                </c:pt>
                <c:pt idx="3612">
                  <c:v>50</c:v>
                </c:pt>
                <c:pt idx="3613">
                  <c:v>50</c:v>
                </c:pt>
                <c:pt idx="3614">
                  <c:v>200</c:v>
                </c:pt>
                <c:pt idx="3615">
                  <c:v>470</c:v>
                </c:pt>
                <c:pt idx="3616">
                  <c:v>175</c:v>
                </c:pt>
                <c:pt idx="3617">
                  <c:v>200</c:v>
                </c:pt>
                <c:pt idx="3618">
                  <c:v>150</c:v>
                </c:pt>
                <c:pt idx="3619">
                  <c:v>175</c:v>
                </c:pt>
                <c:pt idx="3620">
                  <c:v>300</c:v>
                </c:pt>
                <c:pt idx="3621">
                  <c:v>550</c:v>
                </c:pt>
                <c:pt idx="3622">
                  <c:v>300</c:v>
                </c:pt>
                <c:pt idx="3623">
                  <c:v>225</c:v>
                </c:pt>
                <c:pt idx="3624">
                  <c:v>200</c:v>
                </c:pt>
                <c:pt idx="3625">
                  <c:v>200</c:v>
                </c:pt>
                <c:pt idx="3626">
                  <c:v>350</c:v>
                </c:pt>
                <c:pt idx="3627">
                  <c:v>575</c:v>
                </c:pt>
                <c:pt idx="3628">
                  <c:v>325</c:v>
                </c:pt>
                <c:pt idx="3629">
                  <c:v>250</c:v>
                </c:pt>
                <c:pt idx="3630">
                  <c:v>200</c:v>
                </c:pt>
                <c:pt idx="3631">
                  <c:v>225</c:v>
                </c:pt>
                <c:pt idx="3632">
                  <c:v>400</c:v>
                </c:pt>
                <c:pt idx="3633">
                  <c:v>550</c:v>
                </c:pt>
                <c:pt idx="3634">
                  <c:v>325</c:v>
                </c:pt>
                <c:pt idx="3635">
                  <c:v>250</c:v>
                </c:pt>
                <c:pt idx="3636">
                  <c:v>150</c:v>
                </c:pt>
                <c:pt idx="3637">
                  <c:v>125</c:v>
                </c:pt>
                <c:pt idx="3638">
                  <c:v>300</c:v>
                </c:pt>
                <c:pt idx="3639">
                  <c:v>425</c:v>
                </c:pt>
                <c:pt idx="3640">
                  <c:v>225</c:v>
                </c:pt>
                <c:pt idx="3641">
                  <c:v>125</c:v>
                </c:pt>
                <c:pt idx="3642">
                  <c:v>100</c:v>
                </c:pt>
                <c:pt idx="3643">
                  <c:v>100</c:v>
                </c:pt>
                <c:pt idx="3644">
                  <c:v>200</c:v>
                </c:pt>
                <c:pt idx="3645">
                  <c:v>375</c:v>
                </c:pt>
                <c:pt idx="3646">
                  <c:v>200</c:v>
                </c:pt>
                <c:pt idx="3647">
                  <c:v>100</c:v>
                </c:pt>
                <c:pt idx="3648">
                  <c:v>75</c:v>
                </c:pt>
                <c:pt idx="3649">
                  <c:v>75</c:v>
                </c:pt>
                <c:pt idx="3650">
                  <c:v>200</c:v>
                </c:pt>
                <c:pt idx="3651">
                  <c:v>350</c:v>
                </c:pt>
                <c:pt idx="3652">
                  <c:v>225</c:v>
                </c:pt>
                <c:pt idx="3653">
                  <c:v>220</c:v>
                </c:pt>
                <c:pt idx="3654">
                  <c:v>200</c:v>
                </c:pt>
                <c:pt idx="3655">
                  <c:v>175</c:v>
                </c:pt>
                <c:pt idx="3656">
                  <c:v>275</c:v>
                </c:pt>
                <c:pt idx="3657">
                  <c:v>500</c:v>
                </c:pt>
                <c:pt idx="3658">
                  <c:v>300</c:v>
                </c:pt>
                <c:pt idx="3659">
                  <c:v>275</c:v>
                </c:pt>
                <c:pt idx="3660">
                  <c:v>225</c:v>
                </c:pt>
                <c:pt idx="3661">
                  <c:v>225</c:v>
                </c:pt>
                <c:pt idx="3662">
                  <c:v>325</c:v>
                </c:pt>
                <c:pt idx="3663">
                  <c:v>450</c:v>
                </c:pt>
                <c:pt idx="3664">
                  <c:v>250</c:v>
                </c:pt>
                <c:pt idx="3665">
                  <c:v>250</c:v>
                </c:pt>
                <c:pt idx="3666">
                  <c:v>100</c:v>
                </c:pt>
                <c:pt idx="3667">
                  <c:v>150</c:v>
                </c:pt>
                <c:pt idx="3668">
                  <c:v>250</c:v>
                </c:pt>
                <c:pt idx="3669">
                  <c:v>500</c:v>
                </c:pt>
                <c:pt idx="3670">
                  <c:v>150</c:v>
                </c:pt>
                <c:pt idx="3671">
                  <c:v>200</c:v>
                </c:pt>
                <c:pt idx="3672">
                  <c:v>250</c:v>
                </c:pt>
                <c:pt idx="3673">
                  <c:v>150</c:v>
                </c:pt>
                <c:pt idx="3674">
                  <c:v>250</c:v>
                </c:pt>
                <c:pt idx="3675">
                  <c:v>470</c:v>
                </c:pt>
                <c:pt idx="3676">
                  <c:v>175</c:v>
                </c:pt>
                <c:pt idx="3677">
                  <c:v>200</c:v>
                </c:pt>
                <c:pt idx="3678">
                  <c:v>300</c:v>
                </c:pt>
                <c:pt idx="3679">
                  <c:v>100</c:v>
                </c:pt>
                <c:pt idx="3680">
                  <c:v>200</c:v>
                </c:pt>
                <c:pt idx="3681">
                  <c:v>450</c:v>
                </c:pt>
                <c:pt idx="3682">
                  <c:v>150</c:v>
                </c:pt>
                <c:pt idx="3683">
                  <c:v>150</c:v>
                </c:pt>
                <c:pt idx="3684">
                  <c:v>125</c:v>
                </c:pt>
                <c:pt idx="3685">
                  <c:v>125</c:v>
                </c:pt>
                <c:pt idx="3686">
                  <c:v>275</c:v>
                </c:pt>
                <c:pt idx="3687">
                  <c:v>495</c:v>
                </c:pt>
                <c:pt idx="3688">
                  <c:v>200</c:v>
                </c:pt>
                <c:pt idx="3689">
                  <c:v>225</c:v>
                </c:pt>
                <c:pt idx="3690">
                  <c:v>175</c:v>
                </c:pt>
                <c:pt idx="3691">
                  <c:v>200</c:v>
                </c:pt>
                <c:pt idx="3692">
                  <c:v>325</c:v>
                </c:pt>
                <c:pt idx="3693">
                  <c:v>575</c:v>
                </c:pt>
                <c:pt idx="3694">
                  <c:v>325</c:v>
                </c:pt>
                <c:pt idx="3695">
                  <c:v>250</c:v>
                </c:pt>
                <c:pt idx="3696">
                  <c:v>225</c:v>
                </c:pt>
                <c:pt idx="3697">
                  <c:v>225</c:v>
                </c:pt>
                <c:pt idx="3698">
                  <c:v>375</c:v>
                </c:pt>
                <c:pt idx="3699">
                  <c:v>600</c:v>
                </c:pt>
                <c:pt idx="3700">
                  <c:v>350</c:v>
                </c:pt>
                <c:pt idx="3701">
                  <c:v>275</c:v>
                </c:pt>
                <c:pt idx="3702">
                  <c:v>225</c:v>
                </c:pt>
                <c:pt idx="3703">
                  <c:v>250</c:v>
                </c:pt>
                <c:pt idx="3704">
                  <c:v>425</c:v>
                </c:pt>
                <c:pt idx="3705">
                  <c:v>575</c:v>
                </c:pt>
                <c:pt idx="3706">
                  <c:v>350</c:v>
                </c:pt>
                <c:pt idx="3707">
                  <c:v>275</c:v>
                </c:pt>
                <c:pt idx="3708">
                  <c:v>175</c:v>
                </c:pt>
                <c:pt idx="3709">
                  <c:v>150</c:v>
                </c:pt>
                <c:pt idx="3710">
                  <c:v>325</c:v>
                </c:pt>
                <c:pt idx="3711">
                  <c:v>450</c:v>
                </c:pt>
                <c:pt idx="3712">
                  <c:v>250</c:v>
                </c:pt>
                <c:pt idx="3713">
                  <c:v>150</c:v>
                </c:pt>
                <c:pt idx="3714">
                  <c:v>125</c:v>
                </c:pt>
                <c:pt idx="3715">
                  <c:v>125</c:v>
                </c:pt>
                <c:pt idx="3716">
                  <c:v>225</c:v>
                </c:pt>
                <c:pt idx="3717">
                  <c:v>400</c:v>
                </c:pt>
                <c:pt idx="3718">
                  <c:v>225</c:v>
                </c:pt>
                <c:pt idx="3719">
                  <c:v>125</c:v>
                </c:pt>
                <c:pt idx="3720">
                  <c:v>100</c:v>
                </c:pt>
                <c:pt idx="3721">
                  <c:v>100</c:v>
                </c:pt>
                <c:pt idx="3722">
                  <c:v>225</c:v>
                </c:pt>
                <c:pt idx="3723">
                  <c:v>375</c:v>
                </c:pt>
                <c:pt idx="3724">
                  <c:v>300</c:v>
                </c:pt>
                <c:pt idx="3725">
                  <c:v>295</c:v>
                </c:pt>
                <c:pt idx="3726">
                  <c:v>275</c:v>
                </c:pt>
                <c:pt idx="3727">
                  <c:v>250</c:v>
                </c:pt>
                <c:pt idx="3728">
                  <c:v>350</c:v>
                </c:pt>
                <c:pt idx="3729">
                  <c:v>575</c:v>
                </c:pt>
                <c:pt idx="3730">
                  <c:v>375</c:v>
                </c:pt>
                <c:pt idx="3731">
                  <c:v>350</c:v>
                </c:pt>
                <c:pt idx="3732">
                  <c:v>300</c:v>
                </c:pt>
                <c:pt idx="3733">
                  <c:v>300</c:v>
                </c:pt>
                <c:pt idx="3734">
                  <c:v>400</c:v>
                </c:pt>
                <c:pt idx="3735">
                  <c:v>525</c:v>
                </c:pt>
                <c:pt idx="3736">
                  <c:v>325</c:v>
                </c:pt>
                <c:pt idx="3737">
                  <c:v>325</c:v>
                </c:pt>
                <c:pt idx="3738">
                  <c:v>175</c:v>
                </c:pt>
                <c:pt idx="3739">
                  <c:v>225</c:v>
                </c:pt>
                <c:pt idx="3740">
                  <c:v>325</c:v>
                </c:pt>
                <c:pt idx="3741">
                  <c:v>575</c:v>
                </c:pt>
                <c:pt idx="3742">
                  <c:v>225</c:v>
                </c:pt>
                <c:pt idx="3743">
                  <c:v>275</c:v>
                </c:pt>
                <c:pt idx="3744">
                  <c:v>150</c:v>
                </c:pt>
                <c:pt idx="3745">
                  <c:v>225</c:v>
                </c:pt>
                <c:pt idx="3746">
                  <c:v>325</c:v>
                </c:pt>
                <c:pt idx="3747">
                  <c:v>545</c:v>
                </c:pt>
                <c:pt idx="3748">
                  <c:v>250</c:v>
                </c:pt>
                <c:pt idx="3749">
                  <c:v>275</c:v>
                </c:pt>
                <c:pt idx="3750">
                  <c:v>125</c:v>
                </c:pt>
                <c:pt idx="3751">
                  <c:v>175</c:v>
                </c:pt>
                <c:pt idx="3752">
                  <c:v>275</c:v>
                </c:pt>
                <c:pt idx="3753">
                  <c:v>525</c:v>
                </c:pt>
                <c:pt idx="3754">
                  <c:v>225</c:v>
                </c:pt>
                <c:pt idx="3755">
                  <c:v>225</c:v>
                </c:pt>
                <c:pt idx="3756">
                  <c:v>150</c:v>
                </c:pt>
                <c:pt idx="3757">
                  <c:v>150</c:v>
                </c:pt>
                <c:pt idx="3758">
                  <c:v>300</c:v>
                </c:pt>
                <c:pt idx="3759">
                  <c:v>570</c:v>
                </c:pt>
                <c:pt idx="3760">
                  <c:v>275</c:v>
                </c:pt>
                <c:pt idx="3761">
                  <c:v>300</c:v>
                </c:pt>
                <c:pt idx="3762">
                  <c:v>250</c:v>
                </c:pt>
                <c:pt idx="3763">
                  <c:v>275</c:v>
                </c:pt>
                <c:pt idx="3764">
                  <c:v>400</c:v>
                </c:pt>
                <c:pt idx="3765">
                  <c:v>650</c:v>
                </c:pt>
                <c:pt idx="3766">
                  <c:v>400</c:v>
                </c:pt>
                <c:pt idx="3767">
                  <c:v>325</c:v>
                </c:pt>
                <c:pt idx="3768">
                  <c:v>300</c:v>
                </c:pt>
                <c:pt idx="3769">
                  <c:v>300</c:v>
                </c:pt>
                <c:pt idx="3770">
                  <c:v>450</c:v>
                </c:pt>
                <c:pt idx="3771">
                  <c:v>675</c:v>
                </c:pt>
                <c:pt idx="3772">
                  <c:v>425</c:v>
                </c:pt>
                <c:pt idx="3773">
                  <c:v>350</c:v>
                </c:pt>
                <c:pt idx="3774">
                  <c:v>300</c:v>
                </c:pt>
                <c:pt idx="3775">
                  <c:v>325</c:v>
                </c:pt>
                <c:pt idx="3776">
                  <c:v>500</c:v>
                </c:pt>
                <c:pt idx="3777">
                  <c:v>650</c:v>
                </c:pt>
                <c:pt idx="3778">
                  <c:v>425</c:v>
                </c:pt>
                <c:pt idx="3779">
                  <c:v>350</c:v>
                </c:pt>
                <c:pt idx="3780">
                  <c:v>250</c:v>
                </c:pt>
                <c:pt idx="3781">
                  <c:v>225</c:v>
                </c:pt>
                <c:pt idx="3782">
                  <c:v>400</c:v>
                </c:pt>
                <c:pt idx="3783">
                  <c:v>525</c:v>
                </c:pt>
                <c:pt idx="3784">
                  <c:v>325</c:v>
                </c:pt>
                <c:pt idx="3785">
                  <c:v>225</c:v>
                </c:pt>
                <c:pt idx="3786">
                  <c:v>200</c:v>
                </c:pt>
                <c:pt idx="3787">
                  <c:v>200</c:v>
                </c:pt>
                <c:pt idx="3788">
                  <c:v>300</c:v>
                </c:pt>
                <c:pt idx="3789">
                  <c:v>475</c:v>
                </c:pt>
                <c:pt idx="3790">
                  <c:v>300</c:v>
                </c:pt>
                <c:pt idx="3791">
                  <c:v>200</c:v>
                </c:pt>
                <c:pt idx="3792">
                  <c:v>175</c:v>
                </c:pt>
                <c:pt idx="3793">
                  <c:v>175</c:v>
                </c:pt>
                <c:pt idx="3794">
                  <c:v>300</c:v>
                </c:pt>
                <c:pt idx="3795">
                  <c:v>450</c:v>
                </c:pt>
                <c:pt idx="3796">
                  <c:v>325</c:v>
                </c:pt>
                <c:pt idx="3797">
                  <c:v>320</c:v>
                </c:pt>
                <c:pt idx="3798">
                  <c:v>300</c:v>
                </c:pt>
                <c:pt idx="3799">
                  <c:v>275</c:v>
                </c:pt>
                <c:pt idx="3800">
                  <c:v>375</c:v>
                </c:pt>
                <c:pt idx="3801">
                  <c:v>600</c:v>
                </c:pt>
                <c:pt idx="3802">
                  <c:v>400</c:v>
                </c:pt>
                <c:pt idx="3803">
                  <c:v>375</c:v>
                </c:pt>
                <c:pt idx="3804">
                  <c:v>325</c:v>
                </c:pt>
                <c:pt idx="3805">
                  <c:v>325</c:v>
                </c:pt>
                <c:pt idx="3806">
                  <c:v>425</c:v>
                </c:pt>
                <c:pt idx="3807">
                  <c:v>525</c:v>
                </c:pt>
                <c:pt idx="3808">
                  <c:v>325</c:v>
                </c:pt>
                <c:pt idx="3809">
                  <c:v>325</c:v>
                </c:pt>
                <c:pt idx="3810">
                  <c:v>175</c:v>
                </c:pt>
                <c:pt idx="3811">
                  <c:v>225</c:v>
                </c:pt>
                <c:pt idx="3812">
                  <c:v>325</c:v>
                </c:pt>
                <c:pt idx="3813">
                  <c:v>600</c:v>
                </c:pt>
                <c:pt idx="3814">
                  <c:v>250</c:v>
                </c:pt>
                <c:pt idx="3815">
                  <c:v>300</c:v>
                </c:pt>
                <c:pt idx="3816">
                  <c:v>200</c:v>
                </c:pt>
                <c:pt idx="3817">
                  <c:v>275</c:v>
                </c:pt>
                <c:pt idx="3818">
                  <c:v>375</c:v>
                </c:pt>
                <c:pt idx="3819">
                  <c:v>570</c:v>
                </c:pt>
                <c:pt idx="3820">
                  <c:v>275</c:v>
                </c:pt>
                <c:pt idx="3821">
                  <c:v>300</c:v>
                </c:pt>
                <c:pt idx="3822">
                  <c:v>150</c:v>
                </c:pt>
                <c:pt idx="3823">
                  <c:v>200</c:v>
                </c:pt>
                <c:pt idx="3824">
                  <c:v>300</c:v>
                </c:pt>
                <c:pt idx="3825">
                  <c:v>550</c:v>
                </c:pt>
                <c:pt idx="3826">
                  <c:v>250</c:v>
                </c:pt>
                <c:pt idx="3827">
                  <c:v>250</c:v>
                </c:pt>
                <c:pt idx="3828">
                  <c:v>175</c:v>
                </c:pt>
                <c:pt idx="3829">
                  <c:v>175</c:v>
                </c:pt>
                <c:pt idx="3830">
                  <c:v>325</c:v>
                </c:pt>
                <c:pt idx="3831">
                  <c:v>595</c:v>
                </c:pt>
                <c:pt idx="3832">
                  <c:v>300</c:v>
                </c:pt>
                <c:pt idx="3833">
                  <c:v>325</c:v>
                </c:pt>
                <c:pt idx="3834">
                  <c:v>275</c:v>
                </c:pt>
                <c:pt idx="3835">
                  <c:v>300</c:v>
                </c:pt>
                <c:pt idx="3836">
                  <c:v>425</c:v>
                </c:pt>
                <c:pt idx="3837">
                  <c:v>675</c:v>
                </c:pt>
                <c:pt idx="3838">
                  <c:v>425</c:v>
                </c:pt>
                <c:pt idx="3839">
                  <c:v>350</c:v>
                </c:pt>
                <c:pt idx="3840">
                  <c:v>325</c:v>
                </c:pt>
                <c:pt idx="3841">
                  <c:v>325</c:v>
                </c:pt>
                <c:pt idx="3842">
                  <c:v>475</c:v>
                </c:pt>
                <c:pt idx="3843">
                  <c:v>700</c:v>
                </c:pt>
                <c:pt idx="3844">
                  <c:v>450</c:v>
                </c:pt>
                <c:pt idx="3845">
                  <c:v>375</c:v>
                </c:pt>
                <c:pt idx="3846">
                  <c:v>325</c:v>
                </c:pt>
                <c:pt idx="3847">
                  <c:v>350</c:v>
                </c:pt>
                <c:pt idx="3848">
                  <c:v>525</c:v>
                </c:pt>
                <c:pt idx="3849">
                  <c:v>675</c:v>
                </c:pt>
                <c:pt idx="3850">
                  <c:v>450</c:v>
                </c:pt>
                <c:pt idx="3851">
                  <c:v>375</c:v>
                </c:pt>
                <c:pt idx="3852">
                  <c:v>275</c:v>
                </c:pt>
                <c:pt idx="3853">
                  <c:v>250</c:v>
                </c:pt>
                <c:pt idx="3854">
                  <c:v>425</c:v>
                </c:pt>
                <c:pt idx="3855">
                  <c:v>550</c:v>
                </c:pt>
                <c:pt idx="3856">
                  <c:v>350</c:v>
                </c:pt>
                <c:pt idx="3857">
                  <c:v>250</c:v>
                </c:pt>
                <c:pt idx="3858">
                  <c:v>225</c:v>
                </c:pt>
                <c:pt idx="3859">
                  <c:v>225</c:v>
                </c:pt>
                <c:pt idx="3860">
                  <c:v>325</c:v>
                </c:pt>
                <c:pt idx="3861">
                  <c:v>475</c:v>
                </c:pt>
                <c:pt idx="3862">
                  <c:v>300</c:v>
                </c:pt>
                <c:pt idx="3863">
                  <c:v>200</c:v>
                </c:pt>
                <c:pt idx="3864">
                  <c:v>175</c:v>
                </c:pt>
                <c:pt idx="3865">
                  <c:v>175</c:v>
                </c:pt>
                <c:pt idx="3866">
                  <c:v>300</c:v>
                </c:pt>
                <c:pt idx="3867">
                  <c:v>450</c:v>
                </c:pt>
                <c:pt idx="3868">
                  <c:v>325</c:v>
                </c:pt>
                <c:pt idx="3869">
                  <c:v>345</c:v>
                </c:pt>
                <c:pt idx="3870">
                  <c:v>325</c:v>
                </c:pt>
                <c:pt idx="3871">
                  <c:v>300</c:v>
                </c:pt>
                <c:pt idx="3872">
                  <c:v>400</c:v>
                </c:pt>
                <c:pt idx="3873">
                  <c:v>625</c:v>
                </c:pt>
                <c:pt idx="3874">
                  <c:v>425</c:v>
                </c:pt>
                <c:pt idx="3875">
                  <c:v>400</c:v>
                </c:pt>
                <c:pt idx="3876">
                  <c:v>350</c:v>
                </c:pt>
                <c:pt idx="3877">
                  <c:v>350</c:v>
                </c:pt>
                <c:pt idx="3878">
                  <c:v>450</c:v>
                </c:pt>
                <c:pt idx="3879">
                  <c:v>500</c:v>
                </c:pt>
                <c:pt idx="3880">
                  <c:v>300</c:v>
                </c:pt>
                <c:pt idx="3881">
                  <c:v>300</c:v>
                </c:pt>
                <c:pt idx="3882">
                  <c:v>150</c:v>
                </c:pt>
                <c:pt idx="3883">
                  <c:v>200</c:v>
                </c:pt>
                <c:pt idx="3884">
                  <c:v>300</c:v>
                </c:pt>
                <c:pt idx="3885">
                  <c:v>575</c:v>
                </c:pt>
                <c:pt idx="3886">
                  <c:v>225</c:v>
                </c:pt>
                <c:pt idx="3887">
                  <c:v>275</c:v>
                </c:pt>
                <c:pt idx="3888">
                  <c:v>336</c:v>
                </c:pt>
                <c:pt idx="3889">
                  <c:v>260</c:v>
                </c:pt>
                <c:pt idx="3890">
                  <c:v>250</c:v>
                </c:pt>
                <c:pt idx="3891">
                  <c:v>247</c:v>
                </c:pt>
                <c:pt idx="3892">
                  <c:v>234</c:v>
                </c:pt>
                <c:pt idx="3893">
                  <c:v>260</c:v>
                </c:pt>
                <c:pt idx="3894">
                  <c:v>313</c:v>
                </c:pt>
                <c:pt idx="3895">
                  <c:v>261</c:v>
                </c:pt>
                <c:pt idx="3896">
                  <c:v>276</c:v>
                </c:pt>
                <c:pt idx="3897">
                  <c:v>206</c:v>
                </c:pt>
                <c:pt idx="3898">
                  <c:v>243</c:v>
                </c:pt>
                <c:pt idx="3899">
                  <c:v>290</c:v>
                </c:pt>
                <c:pt idx="3900">
                  <c:v>354</c:v>
                </c:pt>
                <c:pt idx="3901">
                  <c:v>259</c:v>
                </c:pt>
                <c:pt idx="3902">
                  <c:v>247</c:v>
                </c:pt>
                <c:pt idx="3903">
                  <c:v>216</c:v>
                </c:pt>
                <c:pt idx="3904">
                  <c:v>230</c:v>
                </c:pt>
                <c:pt idx="3905">
                  <c:v>238</c:v>
                </c:pt>
                <c:pt idx="3906">
                  <c:v>300</c:v>
                </c:pt>
                <c:pt idx="3907">
                  <c:v>234</c:v>
                </c:pt>
                <c:pt idx="3908">
                  <c:v>252</c:v>
                </c:pt>
                <c:pt idx="3909">
                  <c:v>239</c:v>
                </c:pt>
                <c:pt idx="3910">
                  <c:v>215</c:v>
                </c:pt>
                <c:pt idx="3911">
                  <c:v>238</c:v>
                </c:pt>
                <c:pt idx="3912">
                  <c:v>317</c:v>
                </c:pt>
                <c:pt idx="3913">
                  <c:v>259</c:v>
                </c:pt>
                <c:pt idx="3914">
                  <c:v>261</c:v>
                </c:pt>
                <c:pt idx="3915">
                  <c:v>230</c:v>
                </c:pt>
                <c:pt idx="3916">
                  <c:v>245</c:v>
                </c:pt>
                <c:pt idx="3917">
                  <c:v>290</c:v>
                </c:pt>
                <c:pt idx="3918">
                  <c:v>313</c:v>
                </c:pt>
                <c:pt idx="3919">
                  <c:v>270</c:v>
                </c:pt>
                <c:pt idx="3920">
                  <c:v>278</c:v>
                </c:pt>
                <c:pt idx="3921">
                  <c:v>261</c:v>
                </c:pt>
                <c:pt idx="3922">
                  <c:v>252</c:v>
                </c:pt>
                <c:pt idx="3923">
                  <c:v>305</c:v>
                </c:pt>
                <c:pt idx="3924">
                  <c:v>319</c:v>
                </c:pt>
                <c:pt idx="3925">
                  <c:v>267</c:v>
                </c:pt>
                <c:pt idx="3926">
                  <c:v>247</c:v>
                </c:pt>
                <c:pt idx="3927">
                  <c:v>243</c:v>
                </c:pt>
                <c:pt idx="3928">
                  <c:v>231</c:v>
                </c:pt>
                <c:pt idx="3929">
                  <c:v>286</c:v>
                </c:pt>
                <c:pt idx="3930">
                  <c:v>325</c:v>
                </c:pt>
                <c:pt idx="3931">
                  <c:v>308</c:v>
                </c:pt>
                <c:pt idx="3932">
                  <c:v>257</c:v>
                </c:pt>
                <c:pt idx="3933">
                  <c:v>241</c:v>
                </c:pt>
                <c:pt idx="3934">
                  <c:v>270</c:v>
                </c:pt>
                <c:pt idx="3935">
                  <c:v>290</c:v>
                </c:pt>
                <c:pt idx="3936">
                  <c:v>360</c:v>
                </c:pt>
                <c:pt idx="3937">
                  <c:v>270</c:v>
                </c:pt>
                <c:pt idx="3938">
                  <c:v>268</c:v>
                </c:pt>
                <c:pt idx="3939">
                  <c:v>252</c:v>
                </c:pt>
                <c:pt idx="3940">
                  <c:v>252</c:v>
                </c:pt>
                <c:pt idx="3941">
                  <c:v>280</c:v>
                </c:pt>
                <c:pt idx="3942">
                  <c:v>236</c:v>
                </c:pt>
                <c:pt idx="3943">
                  <c:v>290</c:v>
                </c:pt>
                <c:pt idx="3944">
                  <c:v>299</c:v>
                </c:pt>
                <c:pt idx="3945">
                  <c:v>273</c:v>
                </c:pt>
                <c:pt idx="3946">
                  <c:v>258</c:v>
                </c:pt>
                <c:pt idx="3947">
                  <c:v>252</c:v>
                </c:pt>
                <c:pt idx="3948">
                  <c:v>254</c:v>
                </c:pt>
                <c:pt idx="3949">
                  <c:v>263</c:v>
                </c:pt>
                <c:pt idx="3950">
                  <c:v>312</c:v>
                </c:pt>
                <c:pt idx="3951">
                  <c:v>300</c:v>
                </c:pt>
                <c:pt idx="3952">
                  <c:v>285</c:v>
                </c:pt>
                <c:pt idx="3953">
                  <c:v>225</c:v>
                </c:pt>
                <c:pt idx="3954">
                  <c:v>261</c:v>
                </c:pt>
                <c:pt idx="3955">
                  <c:v>290</c:v>
                </c:pt>
                <c:pt idx="3956">
                  <c:v>234</c:v>
                </c:pt>
                <c:pt idx="3957">
                  <c:v>225</c:v>
                </c:pt>
                <c:pt idx="3958">
                  <c:v>210</c:v>
                </c:pt>
                <c:pt idx="3959">
                  <c:v>175</c:v>
                </c:pt>
                <c:pt idx="3960">
                  <c:v>154</c:v>
                </c:pt>
                <c:pt idx="3961">
                  <c:v>203</c:v>
                </c:pt>
                <c:pt idx="3962">
                  <c:v>213</c:v>
                </c:pt>
                <c:pt idx="3963">
                  <c:v>255</c:v>
                </c:pt>
                <c:pt idx="3964">
                  <c:v>176</c:v>
                </c:pt>
                <c:pt idx="3965">
                  <c:v>175</c:v>
                </c:pt>
                <c:pt idx="3966">
                  <c:v>125</c:v>
                </c:pt>
                <c:pt idx="3967">
                  <c:v>196</c:v>
                </c:pt>
                <c:pt idx="3968">
                  <c:v>254</c:v>
                </c:pt>
                <c:pt idx="3969">
                  <c:v>236</c:v>
                </c:pt>
                <c:pt idx="3970">
                  <c:v>182</c:v>
                </c:pt>
                <c:pt idx="3971">
                  <c:v>174</c:v>
                </c:pt>
                <c:pt idx="3972">
                  <c:v>125</c:v>
                </c:pt>
                <c:pt idx="3973">
                  <c:v>189</c:v>
                </c:pt>
                <c:pt idx="3974">
                  <c:v>234</c:v>
                </c:pt>
                <c:pt idx="3975">
                  <c:v>225</c:v>
                </c:pt>
                <c:pt idx="3976">
                  <c:v>203</c:v>
                </c:pt>
                <c:pt idx="3977">
                  <c:v>163</c:v>
                </c:pt>
                <c:pt idx="3978">
                  <c:v>147</c:v>
                </c:pt>
                <c:pt idx="3979">
                  <c:v>232</c:v>
                </c:pt>
                <c:pt idx="3980">
                  <c:v>268</c:v>
                </c:pt>
                <c:pt idx="3981">
                  <c:v>259</c:v>
                </c:pt>
                <c:pt idx="3982">
                  <c:v>225</c:v>
                </c:pt>
                <c:pt idx="3983">
                  <c:v>189</c:v>
                </c:pt>
                <c:pt idx="3984">
                  <c:v>168</c:v>
                </c:pt>
                <c:pt idx="3985">
                  <c:v>276</c:v>
                </c:pt>
                <c:pt idx="3986">
                  <c:v>238</c:v>
                </c:pt>
                <c:pt idx="3987">
                  <c:v>238</c:v>
                </c:pt>
                <c:pt idx="3988">
                  <c:v>232</c:v>
                </c:pt>
                <c:pt idx="3989">
                  <c:v>203</c:v>
                </c:pt>
                <c:pt idx="3990">
                  <c:v>169</c:v>
                </c:pt>
                <c:pt idx="3991">
                  <c:v>250</c:v>
                </c:pt>
                <c:pt idx="3992">
                  <c:v>238</c:v>
                </c:pt>
                <c:pt idx="3993">
                  <c:v>238</c:v>
                </c:pt>
                <c:pt idx="3994">
                  <c:v>319</c:v>
                </c:pt>
                <c:pt idx="3995">
                  <c:v>210</c:v>
                </c:pt>
                <c:pt idx="3996">
                  <c:v>196</c:v>
                </c:pt>
                <c:pt idx="3997">
                  <c:v>293</c:v>
                </c:pt>
                <c:pt idx="3998">
                  <c:v>268</c:v>
                </c:pt>
                <c:pt idx="3999">
                  <c:v>259</c:v>
                </c:pt>
                <c:pt idx="4000">
                  <c:v>297</c:v>
                </c:pt>
                <c:pt idx="4001">
                  <c:v>189</c:v>
                </c:pt>
                <c:pt idx="4002">
                  <c:v>169</c:v>
                </c:pt>
                <c:pt idx="4003">
                  <c:v>225</c:v>
                </c:pt>
                <c:pt idx="4004">
                  <c:v>255</c:v>
                </c:pt>
                <c:pt idx="4005">
                  <c:v>213</c:v>
                </c:pt>
                <c:pt idx="4006">
                  <c:v>234</c:v>
                </c:pt>
                <c:pt idx="4007">
                  <c:v>181</c:v>
                </c:pt>
                <c:pt idx="4008">
                  <c:v>175</c:v>
                </c:pt>
                <c:pt idx="4009">
                  <c:v>213</c:v>
                </c:pt>
                <c:pt idx="4010">
                  <c:v>240</c:v>
                </c:pt>
                <c:pt idx="4011">
                  <c:v>216</c:v>
                </c:pt>
                <c:pt idx="4012">
                  <c:v>188</c:v>
                </c:pt>
                <c:pt idx="4013">
                  <c:v>168</c:v>
                </c:pt>
                <c:pt idx="4014">
                  <c:v>150</c:v>
                </c:pt>
                <c:pt idx="4015">
                  <c:v>210</c:v>
                </c:pt>
                <c:pt idx="4016">
                  <c:v>234</c:v>
                </c:pt>
                <c:pt idx="4017">
                  <c:v>243</c:v>
                </c:pt>
                <c:pt idx="4018">
                  <c:v>206</c:v>
                </c:pt>
                <c:pt idx="4019">
                  <c:v>203</c:v>
                </c:pt>
                <c:pt idx="4020">
                  <c:v>195</c:v>
                </c:pt>
                <c:pt idx="4021">
                  <c:v>247</c:v>
                </c:pt>
                <c:pt idx="4022">
                  <c:v>238</c:v>
                </c:pt>
                <c:pt idx="4023">
                  <c:v>285</c:v>
                </c:pt>
                <c:pt idx="4024">
                  <c:v>255</c:v>
                </c:pt>
                <c:pt idx="4025">
                  <c:v>182</c:v>
                </c:pt>
                <c:pt idx="4026">
                  <c:v>169</c:v>
                </c:pt>
                <c:pt idx="4027">
                  <c:v>261</c:v>
                </c:pt>
                <c:pt idx="4028">
                  <c:v>209</c:v>
                </c:pt>
                <c:pt idx="4029">
                  <c:v>194</c:v>
                </c:pt>
                <c:pt idx="4030">
                  <c:v>217</c:v>
                </c:pt>
                <c:pt idx="4031">
                  <c:v>175</c:v>
                </c:pt>
                <c:pt idx="4032">
                  <c:v>161</c:v>
                </c:pt>
                <c:pt idx="4033">
                  <c:v>233</c:v>
                </c:pt>
                <c:pt idx="4034">
                  <c:v>223</c:v>
                </c:pt>
                <c:pt idx="4035">
                  <c:v>210</c:v>
                </c:pt>
                <c:pt idx="4036">
                  <c:v>196</c:v>
                </c:pt>
                <c:pt idx="4037">
                  <c:v>150</c:v>
                </c:pt>
                <c:pt idx="4038">
                  <c:v>140</c:v>
                </c:pt>
                <c:pt idx="4039">
                  <c:v>182</c:v>
                </c:pt>
                <c:pt idx="4040">
                  <c:v>230</c:v>
                </c:pt>
                <c:pt idx="4041">
                  <c:v>175</c:v>
                </c:pt>
                <c:pt idx="4042">
                  <c:v>203</c:v>
                </c:pt>
                <c:pt idx="4043">
                  <c:v>174</c:v>
                </c:pt>
                <c:pt idx="4044">
                  <c:v>145</c:v>
                </c:pt>
                <c:pt idx="4045">
                  <c:v>210</c:v>
                </c:pt>
                <c:pt idx="4046">
                  <c:v>228</c:v>
                </c:pt>
                <c:pt idx="4047">
                  <c:v>203</c:v>
                </c:pt>
                <c:pt idx="4048">
                  <c:v>210</c:v>
                </c:pt>
                <c:pt idx="4049">
                  <c:v>188</c:v>
                </c:pt>
                <c:pt idx="4050">
                  <c:v>152</c:v>
                </c:pt>
                <c:pt idx="4051">
                  <c:v>203</c:v>
                </c:pt>
                <c:pt idx="4052">
                  <c:v>252</c:v>
                </c:pt>
                <c:pt idx="4053">
                  <c:v>225</c:v>
                </c:pt>
                <c:pt idx="4054">
                  <c:v>218</c:v>
                </c:pt>
                <c:pt idx="4055">
                  <c:v>182</c:v>
                </c:pt>
                <c:pt idx="4056">
                  <c:v>154</c:v>
                </c:pt>
                <c:pt idx="4057">
                  <c:v>189</c:v>
                </c:pt>
                <c:pt idx="4058">
                  <c:v>273</c:v>
                </c:pt>
                <c:pt idx="4059">
                  <c:v>248</c:v>
                </c:pt>
                <c:pt idx="4060">
                  <c:v>206</c:v>
                </c:pt>
                <c:pt idx="4061">
                  <c:v>210</c:v>
                </c:pt>
                <c:pt idx="4062">
                  <c:v>155</c:v>
                </c:pt>
                <c:pt idx="4063">
                  <c:v>219</c:v>
                </c:pt>
                <c:pt idx="4064">
                  <c:v>277</c:v>
                </c:pt>
                <c:pt idx="4065">
                  <c:v>245</c:v>
                </c:pt>
                <c:pt idx="4066">
                  <c:v>248</c:v>
                </c:pt>
                <c:pt idx="4067">
                  <c:v>218</c:v>
                </c:pt>
                <c:pt idx="4068">
                  <c:v>233</c:v>
                </c:pt>
                <c:pt idx="4069">
                  <c:v>233</c:v>
                </c:pt>
                <c:pt idx="4070">
                  <c:v>273</c:v>
                </c:pt>
                <c:pt idx="4071">
                  <c:v>259</c:v>
                </c:pt>
                <c:pt idx="4072">
                  <c:v>200</c:v>
                </c:pt>
                <c:pt idx="4073">
                  <c:v>188</c:v>
                </c:pt>
                <c:pt idx="4074">
                  <c:v>188</c:v>
                </c:pt>
                <c:pt idx="4075">
                  <c:v>181</c:v>
                </c:pt>
                <c:pt idx="4076">
                  <c:v>241</c:v>
                </c:pt>
                <c:pt idx="4077">
                  <c:v>268</c:v>
                </c:pt>
                <c:pt idx="4078">
                  <c:v>225</c:v>
                </c:pt>
                <c:pt idx="4079">
                  <c:v>203</c:v>
                </c:pt>
                <c:pt idx="4080">
                  <c:v>218</c:v>
                </c:pt>
                <c:pt idx="4081">
                  <c:v>217</c:v>
                </c:pt>
                <c:pt idx="4082">
                  <c:v>236</c:v>
                </c:pt>
                <c:pt idx="4083">
                  <c:v>219</c:v>
                </c:pt>
                <c:pt idx="4084">
                  <c:v>182</c:v>
                </c:pt>
                <c:pt idx="4085">
                  <c:v>203</c:v>
                </c:pt>
                <c:pt idx="4086">
                  <c:v>182</c:v>
                </c:pt>
                <c:pt idx="4087">
                  <c:v>196</c:v>
                </c:pt>
                <c:pt idx="4088">
                  <c:v>263</c:v>
                </c:pt>
                <c:pt idx="4089">
                  <c:v>236</c:v>
                </c:pt>
                <c:pt idx="4090">
                  <c:v>210</c:v>
                </c:pt>
                <c:pt idx="4091">
                  <c:v>210</c:v>
                </c:pt>
                <c:pt idx="4092">
                  <c:v>163</c:v>
                </c:pt>
                <c:pt idx="4093">
                  <c:v>202</c:v>
                </c:pt>
                <c:pt idx="4094">
                  <c:v>293</c:v>
                </c:pt>
                <c:pt idx="4095">
                  <c:v>273</c:v>
                </c:pt>
                <c:pt idx="4096">
                  <c:v>233</c:v>
                </c:pt>
                <c:pt idx="4097">
                  <c:v>194</c:v>
                </c:pt>
                <c:pt idx="4098">
                  <c:v>175</c:v>
                </c:pt>
                <c:pt idx="4099">
                  <c:v>208</c:v>
                </c:pt>
                <c:pt idx="4100">
                  <c:v>203</c:v>
                </c:pt>
                <c:pt idx="4101">
                  <c:v>196</c:v>
                </c:pt>
                <c:pt idx="4102">
                  <c:v>189</c:v>
                </c:pt>
                <c:pt idx="4103">
                  <c:v>160</c:v>
                </c:pt>
                <c:pt idx="4104">
                  <c:v>145</c:v>
                </c:pt>
                <c:pt idx="4105">
                  <c:v>182</c:v>
                </c:pt>
                <c:pt idx="4106">
                  <c:v>225</c:v>
                </c:pt>
                <c:pt idx="4107">
                  <c:v>195</c:v>
                </c:pt>
                <c:pt idx="4108">
                  <c:v>169</c:v>
                </c:pt>
                <c:pt idx="4109">
                  <c:v>152</c:v>
                </c:pt>
                <c:pt idx="4110">
                  <c:v>113</c:v>
                </c:pt>
                <c:pt idx="4111">
                  <c:v>176</c:v>
                </c:pt>
                <c:pt idx="4112">
                  <c:v>216</c:v>
                </c:pt>
                <c:pt idx="4113">
                  <c:v>195</c:v>
                </c:pt>
                <c:pt idx="4114">
                  <c:v>169</c:v>
                </c:pt>
                <c:pt idx="4115">
                  <c:v>154</c:v>
                </c:pt>
                <c:pt idx="4116">
                  <c:v>106</c:v>
                </c:pt>
                <c:pt idx="4117">
                  <c:v>188</c:v>
                </c:pt>
                <c:pt idx="4118">
                  <c:v>240</c:v>
                </c:pt>
                <c:pt idx="4119">
                  <c:v>156</c:v>
                </c:pt>
                <c:pt idx="4120">
                  <c:v>175</c:v>
                </c:pt>
                <c:pt idx="4121">
                  <c:v>152</c:v>
                </c:pt>
                <c:pt idx="4122">
                  <c:v>119</c:v>
                </c:pt>
                <c:pt idx="4123">
                  <c:v>174</c:v>
                </c:pt>
                <c:pt idx="4124">
                  <c:v>208</c:v>
                </c:pt>
                <c:pt idx="4125">
                  <c:v>169</c:v>
                </c:pt>
                <c:pt idx="4126">
                  <c:v>163</c:v>
                </c:pt>
                <c:pt idx="4127">
                  <c:v>154</c:v>
                </c:pt>
                <c:pt idx="4128">
                  <c:v>131</c:v>
                </c:pt>
                <c:pt idx="4129">
                  <c:v>181</c:v>
                </c:pt>
                <c:pt idx="4130">
                  <c:v>270</c:v>
                </c:pt>
                <c:pt idx="4131">
                  <c:v>225</c:v>
                </c:pt>
                <c:pt idx="4132">
                  <c:v>203</c:v>
                </c:pt>
                <c:pt idx="4133">
                  <c:v>175</c:v>
                </c:pt>
                <c:pt idx="4134">
                  <c:v>125</c:v>
                </c:pt>
                <c:pt idx="4135">
                  <c:v>200</c:v>
                </c:pt>
                <c:pt idx="4136">
                  <c:v>238</c:v>
                </c:pt>
                <c:pt idx="4137">
                  <c:v>216</c:v>
                </c:pt>
                <c:pt idx="4138">
                  <c:v>218</c:v>
                </c:pt>
                <c:pt idx="4139">
                  <c:v>189</c:v>
                </c:pt>
                <c:pt idx="4140">
                  <c:v>189</c:v>
                </c:pt>
                <c:pt idx="4141">
                  <c:v>203</c:v>
                </c:pt>
                <c:pt idx="4142">
                  <c:v>252</c:v>
                </c:pt>
                <c:pt idx="4143">
                  <c:v>221</c:v>
                </c:pt>
                <c:pt idx="4144">
                  <c:v>218</c:v>
                </c:pt>
                <c:pt idx="4145">
                  <c:v>169</c:v>
                </c:pt>
                <c:pt idx="4146">
                  <c:v>182</c:v>
                </c:pt>
                <c:pt idx="4147">
                  <c:v>189</c:v>
                </c:pt>
                <c:pt idx="4148">
                  <c:v>213</c:v>
                </c:pt>
                <c:pt idx="4149">
                  <c:v>247</c:v>
                </c:pt>
                <c:pt idx="4150">
                  <c:v>196</c:v>
                </c:pt>
                <c:pt idx="4151">
                  <c:v>176</c:v>
                </c:pt>
                <c:pt idx="4152">
                  <c:v>163</c:v>
                </c:pt>
                <c:pt idx="4153">
                  <c:v>189</c:v>
                </c:pt>
                <c:pt idx="4154">
                  <c:v>224</c:v>
                </c:pt>
                <c:pt idx="4155">
                  <c:v>232</c:v>
                </c:pt>
                <c:pt idx="4156">
                  <c:v>176</c:v>
                </c:pt>
                <c:pt idx="4157">
                  <c:v>175</c:v>
                </c:pt>
                <c:pt idx="4158">
                  <c:v>174</c:v>
                </c:pt>
                <c:pt idx="4159">
                  <c:v>176</c:v>
                </c:pt>
                <c:pt idx="4160">
                  <c:v>231</c:v>
                </c:pt>
                <c:pt idx="4161">
                  <c:v>215</c:v>
                </c:pt>
                <c:pt idx="4162">
                  <c:v>169</c:v>
                </c:pt>
                <c:pt idx="4163">
                  <c:v>176</c:v>
                </c:pt>
                <c:pt idx="4164">
                  <c:v>174</c:v>
                </c:pt>
                <c:pt idx="4165">
                  <c:v>189</c:v>
                </c:pt>
                <c:pt idx="4166">
                  <c:v>225</c:v>
                </c:pt>
                <c:pt idx="4167">
                  <c:v>243</c:v>
                </c:pt>
                <c:pt idx="4168">
                  <c:v>182</c:v>
                </c:pt>
                <c:pt idx="4169">
                  <c:v>210</c:v>
                </c:pt>
                <c:pt idx="4170">
                  <c:v>156</c:v>
                </c:pt>
                <c:pt idx="4171">
                  <c:v>196</c:v>
                </c:pt>
                <c:pt idx="4172">
                  <c:v>124</c:v>
                </c:pt>
                <c:pt idx="4173">
                  <c:v>77</c:v>
                </c:pt>
                <c:pt idx="4174">
                  <c:v>83</c:v>
                </c:pt>
                <c:pt idx="4175">
                  <c:v>34</c:v>
                </c:pt>
                <c:pt idx="4176">
                  <c:v>47</c:v>
                </c:pt>
                <c:pt idx="4177">
                  <c:v>69</c:v>
                </c:pt>
                <c:pt idx="4178">
                  <c:v>158</c:v>
                </c:pt>
                <c:pt idx="4179">
                  <c:v>51</c:v>
                </c:pt>
                <c:pt idx="4180">
                  <c:v>61</c:v>
                </c:pt>
                <c:pt idx="4181">
                  <c:v>28</c:v>
                </c:pt>
                <c:pt idx="4182">
                  <c:v>44</c:v>
                </c:pt>
                <c:pt idx="4183">
                  <c:v>77</c:v>
                </c:pt>
                <c:pt idx="4184">
                  <c:v>144</c:v>
                </c:pt>
                <c:pt idx="4185">
                  <c:v>60</c:v>
                </c:pt>
                <c:pt idx="4186">
                  <c:v>68</c:v>
                </c:pt>
                <c:pt idx="4187">
                  <c:v>19</c:v>
                </c:pt>
                <c:pt idx="4188">
                  <c:v>38</c:v>
                </c:pt>
                <c:pt idx="4189">
                  <c:v>63</c:v>
                </c:pt>
                <c:pt idx="4190">
                  <c:v>122</c:v>
                </c:pt>
                <c:pt idx="4191">
                  <c:v>44</c:v>
                </c:pt>
                <c:pt idx="4192">
                  <c:v>42</c:v>
                </c:pt>
                <c:pt idx="4193">
                  <c:v>20</c:v>
                </c:pt>
                <c:pt idx="4194">
                  <c:v>28</c:v>
                </c:pt>
                <c:pt idx="4195">
                  <c:v>65</c:v>
                </c:pt>
                <c:pt idx="4196">
                  <c:v>134</c:v>
                </c:pt>
                <c:pt idx="4197">
                  <c:v>54</c:v>
                </c:pt>
                <c:pt idx="4198">
                  <c:v>44</c:v>
                </c:pt>
                <c:pt idx="4199">
                  <c:v>28</c:v>
                </c:pt>
                <c:pt idx="4200">
                  <c:v>35</c:v>
                </c:pt>
                <c:pt idx="4201">
                  <c:v>63</c:v>
                </c:pt>
                <c:pt idx="4202">
                  <c:v>135</c:v>
                </c:pt>
                <c:pt idx="4203">
                  <c:v>63</c:v>
                </c:pt>
                <c:pt idx="4204">
                  <c:v>54</c:v>
                </c:pt>
                <c:pt idx="4205">
                  <c:v>47</c:v>
                </c:pt>
                <c:pt idx="4206">
                  <c:v>51</c:v>
                </c:pt>
                <c:pt idx="4207">
                  <c:v>105</c:v>
                </c:pt>
                <c:pt idx="4208">
                  <c:v>161</c:v>
                </c:pt>
                <c:pt idx="4209">
                  <c:v>81</c:v>
                </c:pt>
                <c:pt idx="4210">
                  <c:v>65</c:v>
                </c:pt>
                <c:pt idx="4211">
                  <c:v>50</c:v>
                </c:pt>
                <c:pt idx="4212">
                  <c:v>56</c:v>
                </c:pt>
                <c:pt idx="4213">
                  <c:v>120</c:v>
                </c:pt>
                <c:pt idx="4214">
                  <c:v>149</c:v>
                </c:pt>
                <c:pt idx="4215">
                  <c:v>94</c:v>
                </c:pt>
                <c:pt idx="4216">
                  <c:v>75</c:v>
                </c:pt>
                <c:pt idx="4217">
                  <c:v>63</c:v>
                </c:pt>
                <c:pt idx="4218">
                  <c:v>50</c:v>
                </c:pt>
                <c:pt idx="4219">
                  <c:v>94</c:v>
                </c:pt>
                <c:pt idx="4220">
                  <c:v>135</c:v>
                </c:pt>
                <c:pt idx="4221">
                  <c:v>84</c:v>
                </c:pt>
                <c:pt idx="4222">
                  <c:v>60</c:v>
                </c:pt>
                <c:pt idx="4223">
                  <c:v>44</c:v>
                </c:pt>
                <c:pt idx="4224">
                  <c:v>49</c:v>
                </c:pt>
                <c:pt idx="4225">
                  <c:v>73</c:v>
                </c:pt>
                <c:pt idx="4226">
                  <c:v>115</c:v>
                </c:pt>
                <c:pt idx="4227">
                  <c:v>75</c:v>
                </c:pt>
                <c:pt idx="4228">
                  <c:v>39</c:v>
                </c:pt>
                <c:pt idx="4229">
                  <c:v>33</c:v>
                </c:pt>
                <c:pt idx="4230">
                  <c:v>33</c:v>
                </c:pt>
                <c:pt idx="4231">
                  <c:v>65</c:v>
                </c:pt>
                <c:pt idx="4232">
                  <c:v>112</c:v>
                </c:pt>
                <c:pt idx="4233">
                  <c:v>65</c:v>
                </c:pt>
                <c:pt idx="4234">
                  <c:v>49</c:v>
                </c:pt>
                <c:pt idx="4235">
                  <c:v>53</c:v>
                </c:pt>
                <c:pt idx="4236">
                  <c:v>41</c:v>
                </c:pt>
                <c:pt idx="4237">
                  <c:v>65</c:v>
                </c:pt>
                <c:pt idx="4238">
                  <c:v>150</c:v>
                </c:pt>
                <c:pt idx="4239">
                  <c:v>75</c:v>
                </c:pt>
                <c:pt idx="4240">
                  <c:v>75</c:v>
                </c:pt>
                <c:pt idx="4241">
                  <c:v>54</c:v>
                </c:pt>
                <c:pt idx="4242">
                  <c:v>58</c:v>
                </c:pt>
                <c:pt idx="4243">
                  <c:v>81</c:v>
                </c:pt>
                <c:pt idx="4244">
                  <c:v>189</c:v>
                </c:pt>
                <c:pt idx="4245">
                  <c:v>196</c:v>
                </c:pt>
                <c:pt idx="4246">
                  <c:v>158</c:v>
                </c:pt>
                <c:pt idx="4247">
                  <c:v>152</c:v>
                </c:pt>
                <c:pt idx="4248">
                  <c:v>94</c:v>
                </c:pt>
                <c:pt idx="4249">
                  <c:v>147</c:v>
                </c:pt>
                <c:pt idx="4250">
                  <c:v>176</c:v>
                </c:pt>
                <c:pt idx="4251">
                  <c:v>163</c:v>
                </c:pt>
                <c:pt idx="4252">
                  <c:v>119</c:v>
                </c:pt>
                <c:pt idx="4253">
                  <c:v>128</c:v>
                </c:pt>
                <c:pt idx="4254">
                  <c:v>75</c:v>
                </c:pt>
                <c:pt idx="4255">
                  <c:v>140</c:v>
                </c:pt>
                <c:pt idx="4256">
                  <c:v>182</c:v>
                </c:pt>
                <c:pt idx="4257">
                  <c:v>169</c:v>
                </c:pt>
                <c:pt idx="4258">
                  <c:v>145</c:v>
                </c:pt>
                <c:pt idx="4259">
                  <c:v>116</c:v>
                </c:pt>
                <c:pt idx="4260">
                  <c:v>81</c:v>
                </c:pt>
                <c:pt idx="4261">
                  <c:v>135</c:v>
                </c:pt>
                <c:pt idx="4262">
                  <c:v>182</c:v>
                </c:pt>
                <c:pt idx="4263">
                  <c:v>175</c:v>
                </c:pt>
                <c:pt idx="4264">
                  <c:v>152</c:v>
                </c:pt>
                <c:pt idx="4265">
                  <c:v>128</c:v>
                </c:pt>
                <c:pt idx="4266">
                  <c:v>85</c:v>
                </c:pt>
                <c:pt idx="4267">
                  <c:v>156</c:v>
                </c:pt>
                <c:pt idx="4268">
                  <c:v>195</c:v>
                </c:pt>
                <c:pt idx="4269">
                  <c:v>194</c:v>
                </c:pt>
                <c:pt idx="4270">
                  <c:v>175</c:v>
                </c:pt>
                <c:pt idx="4271">
                  <c:v>154</c:v>
                </c:pt>
                <c:pt idx="4272">
                  <c:v>131</c:v>
                </c:pt>
                <c:pt idx="4273">
                  <c:v>224</c:v>
                </c:pt>
                <c:pt idx="4274">
                  <c:v>224</c:v>
                </c:pt>
                <c:pt idx="4275">
                  <c:v>200</c:v>
                </c:pt>
                <c:pt idx="4276">
                  <c:v>176</c:v>
                </c:pt>
                <c:pt idx="4277">
                  <c:v>174</c:v>
                </c:pt>
                <c:pt idx="4278">
                  <c:v>145</c:v>
                </c:pt>
                <c:pt idx="4279">
                  <c:v>263</c:v>
                </c:pt>
                <c:pt idx="4280">
                  <c:v>231</c:v>
                </c:pt>
                <c:pt idx="4281">
                  <c:v>215</c:v>
                </c:pt>
                <c:pt idx="4282">
                  <c:v>254</c:v>
                </c:pt>
                <c:pt idx="4283">
                  <c:v>150</c:v>
                </c:pt>
                <c:pt idx="4284">
                  <c:v>167</c:v>
                </c:pt>
                <c:pt idx="4285">
                  <c:v>255</c:v>
                </c:pt>
                <c:pt idx="4286">
                  <c:v>208</c:v>
                </c:pt>
                <c:pt idx="4287">
                  <c:v>208</c:v>
                </c:pt>
                <c:pt idx="4288">
                  <c:v>273</c:v>
                </c:pt>
                <c:pt idx="4289">
                  <c:v>147</c:v>
                </c:pt>
                <c:pt idx="4290">
                  <c:v>142</c:v>
                </c:pt>
                <c:pt idx="4291">
                  <c:v>233</c:v>
                </c:pt>
                <c:pt idx="4292">
                  <c:v>181</c:v>
                </c:pt>
                <c:pt idx="4293">
                  <c:v>176</c:v>
                </c:pt>
                <c:pt idx="4294">
                  <c:v>203</c:v>
                </c:pt>
                <c:pt idx="4295">
                  <c:v>126</c:v>
                </c:pt>
                <c:pt idx="4296">
                  <c:v>135</c:v>
                </c:pt>
                <c:pt idx="4297">
                  <c:v>203</c:v>
                </c:pt>
                <c:pt idx="4298">
                  <c:v>156</c:v>
                </c:pt>
                <c:pt idx="4299">
                  <c:v>169</c:v>
                </c:pt>
                <c:pt idx="4300">
                  <c:v>144</c:v>
                </c:pt>
                <c:pt idx="4301">
                  <c:v>111</c:v>
                </c:pt>
                <c:pt idx="4302">
                  <c:v>100</c:v>
                </c:pt>
                <c:pt idx="4303">
                  <c:v>161</c:v>
                </c:pt>
                <c:pt idx="4304">
                  <c:v>181</c:v>
                </c:pt>
                <c:pt idx="4305">
                  <c:v>218</c:v>
                </c:pt>
                <c:pt idx="4306">
                  <c:v>176</c:v>
                </c:pt>
                <c:pt idx="4307">
                  <c:v>145</c:v>
                </c:pt>
                <c:pt idx="4308">
                  <c:v>138</c:v>
                </c:pt>
                <c:pt idx="4309">
                  <c:v>176</c:v>
                </c:pt>
                <c:pt idx="4310">
                  <c:v>223</c:v>
                </c:pt>
                <c:pt idx="4311">
                  <c:v>231</c:v>
                </c:pt>
                <c:pt idx="4312">
                  <c:v>189</c:v>
                </c:pt>
                <c:pt idx="4313">
                  <c:v>173</c:v>
                </c:pt>
                <c:pt idx="4314">
                  <c:v>158</c:v>
                </c:pt>
                <c:pt idx="4315">
                  <c:v>233</c:v>
                </c:pt>
                <c:pt idx="4316">
                  <c:v>111</c:v>
                </c:pt>
                <c:pt idx="4317">
                  <c:v>68</c:v>
                </c:pt>
                <c:pt idx="4318">
                  <c:v>56</c:v>
                </c:pt>
                <c:pt idx="4319">
                  <c:v>19</c:v>
                </c:pt>
                <c:pt idx="4320">
                  <c:v>36</c:v>
                </c:pt>
                <c:pt idx="4321">
                  <c:v>61</c:v>
                </c:pt>
                <c:pt idx="4322">
                  <c:v>119</c:v>
                </c:pt>
                <c:pt idx="4323">
                  <c:v>35</c:v>
                </c:pt>
                <c:pt idx="4324">
                  <c:v>46</c:v>
                </c:pt>
                <c:pt idx="4325">
                  <c:v>13</c:v>
                </c:pt>
                <c:pt idx="4326">
                  <c:v>36</c:v>
                </c:pt>
                <c:pt idx="4327">
                  <c:v>68</c:v>
                </c:pt>
                <c:pt idx="4328">
                  <c:v>120</c:v>
                </c:pt>
                <c:pt idx="4329">
                  <c:v>38</c:v>
                </c:pt>
                <c:pt idx="4330">
                  <c:v>51</c:v>
                </c:pt>
                <c:pt idx="4331">
                  <c:v>8</c:v>
                </c:pt>
                <c:pt idx="4332">
                  <c:v>20</c:v>
                </c:pt>
                <c:pt idx="4333">
                  <c:v>44</c:v>
                </c:pt>
                <c:pt idx="4334">
                  <c:v>122</c:v>
                </c:pt>
                <c:pt idx="4335">
                  <c:v>45</c:v>
                </c:pt>
                <c:pt idx="4336">
                  <c:v>38</c:v>
                </c:pt>
                <c:pt idx="4337">
                  <c:v>20</c:v>
                </c:pt>
                <c:pt idx="4338">
                  <c:v>22</c:v>
                </c:pt>
                <c:pt idx="4339">
                  <c:v>54</c:v>
                </c:pt>
                <c:pt idx="4340">
                  <c:v>136</c:v>
                </c:pt>
                <c:pt idx="4341">
                  <c:v>53</c:v>
                </c:pt>
                <c:pt idx="4342">
                  <c:v>42</c:v>
                </c:pt>
                <c:pt idx="4343">
                  <c:v>29</c:v>
                </c:pt>
                <c:pt idx="4344">
                  <c:v>31</c:v>
                </c:pt>
                <c:pt idx="4345">
                  <c:v>63</c:v>
                </c:pt>
                <c:pt idx="4346">
                  <c:v>135</c:v>
                </c:pt>
                <c:pt idx="4347">
                  <c:v>70</c:v>
                </c:pt>
                <c:pt idx="4348">
                  <c:v>44</c:v>
                </c:pt>
                <c:pt idx="4349">
                  <c:v>39</c:v>
                </c:pt>
                <c:pt idx="4350">
                  <c:v>45</c:v>
                </c:pt>
                <c:pt idx="4351">
                  <c:v>81</c:v>
                </c:pt>
                <c:pt idx="4352">
                  <c:v>145</c:v>
                </c:pt>
                <c:pt idx="4353">
                  <c:v>90</c:v>
                </c:pt>
                <c:pt idx="4354">
                  <c:v>59</c:v>
                </c:pt>
                <c:pt idx="4355">
                  <c:v>44</c:v>
                </c:pt>
                <c:pt idx="4356">
                  <c:v>60</c:v>
                </c:pt>
                <c:pt idx="4357">
                  <c:v>98</c:v>
                </c:pt>
                <c:pt idx="4358">
                  <c:v>158</c:v>
                </c:pt>
                <c:pt idx="4359">
                  <c:v>75</c:v>
                </c:pt>
                <c:pt idx="4360">
                  <c:v>61</c:v>
                </c:pt>
                <c:pt idx="4361">
                  <c:v>58</c:v>
                </c:pt>
                <c:pt idx="4362">
                  <c:v>46</c:v>
                </c:pt>
                <c:pt idx="4363">
                  <c:v>95</c:v>
                </c:pt>
                <c:pt idx="4364">
                  <c:v>143</c:v>
                </c:pt>
                <c:pt idx="4365">
                  <c:v>80</c:v>
                </c:pt>
                <c:pt idx="4366">
                  <c:v>50</c:v>
                </c:pt>
                <c:pt idx="4367">
                  <c:v>53</c:v>
                </c:pt>
                <c:pt idx="4368">
                  <c:v>36</c:v>
                </c:pt>
                <c:pt idx="4369">
                  <c:v>61</c:v>
                </c:pt>
                <c:pt idx="4370">
                  <c:v>104</c:v>
                </c:pt>
                <c:pt idx="4371">
                  <c:v>63</c:v>
                </c:pt>
                <c:pt idx="4372">
                  <c:v>34</c:v>
                </c:pt>
                <c:pt idx="4373">
                  <c:v>29</c:v>
                </c:pt>
                <c:pt idx="4374">
                  <c:v>27</c:v>
                </c:pt>
                <c:pt idx="4375">
                  <c:v>63</c:v>
                </c:pt>
                <c:pt idx="4376">
                  <c:v>113</c:v>
                </c:pt>
                <c:pt idx="4377">
                  <c:v>60</c:v>
                </c:pt>
                <c:pt idx="4378">
                  <c:v>55</c:v>
                </c:pt>
                <c:pt idx="4379">
                  <c:v>44</c:v>
                </c:pt>
                <c:pt idx="4380">
                  <c:v>42</c:v>
                </c:pt>
                <c:pt idx="4381">
                  <c:v>65</c:v>
                </c:pt>
                <c:pt idx="4382">
                  <c:v>124</c:v>
                </c:pt>
                <c:pt idx="4383">
                  <c:v>69</c:v>
                </c:pt>
                <c:pt idx="4384">
                  <c:v>65</c:v>
                </c:pt>
                <c:pt idx="4385">
                  <c:v>53</c:v>
                </c:pt>
                <c:pt idx="4386">
                  <c:v>47</c:v>
                </c:pt>
                <c:pt idx="4387">
                  <c:v>83</c:v>
                </c:pt>
                <c:pt idx="4388">
                  <c:v>122</c:v>
                </c:pt>
                <c:pt idx="4389">
                  <c:v>117</c:v>
                </c:pt>
                <c:pt idx="4390">
                  <c:v>117</c:v>
                </c:pt>
                <c:pt idx="4391">
                  <c:v>87</c:v>
                </c:pt>
                <c:pt idx="4392">
                  <c:v>70</c:v>
                </c:pt>
                <c:pt idx="4393">
                  <c:v>128</c:v>
                </c:pt>
                <c:pt idx="4394">
                  <c:v>158</c:v>
                </c:pt>
                <c:pt idx="4395">
                  <c:v>128</c:v>
                </c:pt>
                <c:pt idx="4396">
                  <c:v>119</c:v>
                </c:pt>
                <c:pt idx="4397">
                  <c:v>74</c:v>
                </c:pt>
                <c:pt idx="4398">
                  <c:v>52</c:v>
                </c:pt>
                <c:pt idx="4399">
                  <c:v>116</c:v>
                </c:pt>
                <c:pt idx="4400">
                  <c:v>160</c:v>
                </c:pt>
                <c:pt idx="4401">
                  <c:v>120</c:v>
                </c:pt>
                <c:pt idx="4402">
                  <c:v>104</c:v>
                </c:pt>
                <c:pt idx="4403">
                  <c:v>84</c:v>
                </c:pt>
                <c:pt idx="4404">
                  <c:v>47</c:v>
                </c:pt>
                <c:pt idx="4405">
                  <c:v>94</c:v>
                </c:pt>
                <c:pt idx="4406">
                  <c:v>143</c:v>
                </c:pt>
                <c:pt idx="4407">
                  <c:v>102</c:v>
                </c:pt>
                <c:pt idx="4408">
                  <c:v>120</c:v>
                </c:pt>
                <c:pt idx="4409">
                  <c:v>75</c:v>
                </c:pt>
                <c:pt idx="4410">
                  <c:v>52</c:v>
                </c:pt>
                <c:pt idx="4411">
                  <c:v>95</c:v>
                </c:pt>
                <c:pt idx="4412">
                  <c:v>149</c:v>
                </c:pt>
                <c:pt idx="4413">
                  <c:v>104</c:v>
                </c:pt>
                <c:pt idx="4414">
                  <c:v>116</c:v>
                </c:pt>
                <c:pt idx="4415">
                  <c:v>90</c:v>
                </c:pt>
                <c:pt idx="4416">
                  <c:v>60</c:v>
                </c:pt>
                <c:pt idx="4417">
                  <c:v>131</c:v>
                </c:pt>
                <c:pt idx="4418">
                  <c:v>189</c:v>
                </c:pt>
                <c:pt idx="4419">
                  <c:v>165</c:v>
                </c:pt>
                <c:pt idx="4420">
                  <c:v>165</c:v>
                </c:pt>
                <c:pt idx="4421">
                  <c:v>111</c:v>
                </c:pt>
                <c:pt idx="4422">
                  <c:v>81</c:v>
                </c:pt>
                <c:pt idx="4423">
                  <c:v>174</c:v>
                </c:pt>
                <c:pt idx="4424">
                  <c:v>218</c:v>
                </c:pt>
                <c:pt idx="4425">
                  <c:v>174</c:v>
                </c:pt>
                <c:pt idx="4426">
                  <c:v>143</c:v>
                </c:pt>
                <c:pt idx="4427">
                  <c:v>117</c:v>
                </c:pt>
                <c:pt idx="4428">
                  <c:v>130</c:v>
                </c:pt>
                <c:pt idx="4429">
                  <c:v>145</c:v>
                </c:pt>
                <c:pt idx="4430">
                  <c:v>210</c:v>
                </c:pt>
                <c:pt idx="4431">
                  <c:v>182</c:v>
                </c:pt>
                <c:pt idx="4432">
                  <c:v>152</c:v>
                </c:pt>
                <c:pt idx="4433">
                  <c:v>124</c:v>
                </c:pt>
                <c:pt idx="4434">
                  <c:v>138</c:v>
                </c:pt>
                <c:pt idx="4435">
                  <c:v>108</c:v>
                </c:pt>
                <c:pt idx="4436">
                  <c:v>174</c:v>
                </c:pt>
                <c:pt idx="4437">
                  <c:v>162</c:v>
                </c:pt>
                <c:pt idx="4438">
                  <c:v>117</c:v>
                </c:pt>
                <c:pt idx="4439">
                  <c:v>112</c:v>
                </c:pt>
                <c:pt idx="4440">
                  <c:v>120</c:v>
                </c:pt>
                <c:pt idx="4441">
                  <c:v>113</c:v>
                </c:pt>
                <c:pt idx="4442">
                  <c:v>138</c:v>
                </c:pt>
                <c:pt idx="4443">
                  <c:v>165</c:v>
                </c:pt>
                <c:pt idx="4444">
                  <c:v>109</c:v>
                </c:pt>
                <c:pt idx="4445">
                  <c:v>105</c:v>
                </c:pt>
                <c:pt idx="4446">
                  <c:v>81</c:v>
                </c:pt>
                <c:pt idx="4447">
                  <c:v>94</c:v>
                </c:pt>
                <c:pt idx="4448">
                  <c:v>155</c:v>
                </c:pt>
                <c:pt idx="4449">
                  <c:v>150</c:v>
                </c:pt>
                <c:pt idx="4450">
                  <c:v>106</c:v>
                </c:pt>
                <c:pt idx="4451">
                  <c:v>108</c:v>
                </c:pt>
                <c:pt idx="4452">
                  <c:v>88</c:v>
                </c:pt>
                <c:pt idx="4453">
                  <c:v>133</c:v>
                </c:pt>
                <c:pt idx="4454">
                  <c:v>196</c:v>
                </c:pt>
                <c:pt idx="4455">
                  <c:v>189</c:v>
                </c:pt>
                <c:pt idx="4456">
                  <c:v>119</c:v>
                </c:pt>
                <c:pt idx="4457">
                  <c:v>133</c:v>
                </c:pt>
                <c:pt idx="4458">
                  <c:v>112</c:v>
                </c:pt>
                <c:pt idx="4459">
                  <c:v>150</c:v>
                </c:pt>
                <c:pt idx="4460">
                  <c:v>123</c:v>
                </c:pt>
                <c:pt idx="4461">
                  <c:v>123</c:v>
                </c:pt>
                <c:pt idx="4462">
                  <c:v>115</c:v>
                </c:pt>
                <c:pt idx="4463">
                  <c:v>72</c:v>
                </c:pt>
                <c:pt idx="4464">
                  <c:v>56</c:v>
                </c:pt>
                <c:pt idx="4465">
                  <c:v>128</c:v>
                </c:pt>
                <c:pt idx="4466">
                  <c:v>131</c:v>
                </c:pt>
                <c:pt idx="4467">
                  <c:v>111</c:v>
                </c:pt>
                <c:pt idx="4468">
                  <c:v>123</c:v>
                </c:pt>
                <c:pt idx="4469">
                  <c:v>72</c:v>
                </c:pt>
                <c:pt idx="4470">
                  <c:v>58</c:v>
                </c:pt>
                <c:pt idx="4471">
                  <c:v>116</c:v>
                </c:pt>
                <c:pt idx="4472">
                  <c:v>165</c:v>
                </c:pt>
                <c:pt idx="4473">
                  <c:v>112</c:v>
                </c:pt>
                <c:pt idx="4474">
                  <c:v>116</c:v>
                </c:pt>
                <c:pt idx="4475">
                  <c:v>90</c:v>
                </c:pt>
                <c:pt idx="4476">
                  <c:v>39</c:v>
                </c:pt>
                <c:pt idx="4477">
                  <c:v>95</c:v>
                </c:pt>
                <c:pt idx="4478">
                  <c:v>131</c:v>
                </c:pt>
                <c:pt idx="4479">
                  <c:v>94</c:v>
                </c:pt>
                <c:pt idx="4480">
                  <c:v>113</c:v>
                </c:pt>
                <c:pt idx="4481">
                  <c:v>74</c:v>
                </c:pt>
                <c:pt idx="4482">
                  <c:v>44</c:v>
                </c:pt>
                <c:pt idx="4483">
                  <c:v>98</c:v>
                </c:pt>
                <c:pt idx="4484">
                  <c:v>131</c:v>
                </c:pt>
                <c:pt idx="4485">
                  <c:v>105</c:v>
                </c:pt>
                <c:pt idx="4486">
                  <c:v>98</c:v>
                </c:pt>
                <c:pt idx="4487">
                  <c:v>69</c:v>
                </c:pt>
                <c:pt idx="4488">
                  <c:v>44</c:v>
                </c:pt>
                <c:pt idx="4489">
                  <c:v>133</c:v>
                </c:pt>
                <c:pt idx="4490">
                  <c:v>189</c:v>
                </c:pt>
                <c:pt idx="4491">
                  <c:v>144</c:v>
                </c:pt>
                <c:pt idx="4492">
                  <c:v>150</c:v>
                </c:pt>
                <c:pt idx="4493">
                  <c:v>135</c:v>
                </c:pt>
                <c:pt idx="4494">
                  <c:v>91</c:v>
                </c:pt>
                <c:pt idx="4495">
                  <c:v>181</c:v>
                </c:pt>
                <c:pt idx="4496">
                  <c:v>202</c:v>
                </c:pt>
                <c:pt idx="4497">
                  <c:v>188</c:v>
                </c:pt>
                <c:pt idx="4498">
                  <c:v>161</c:v>
                </c:pt>
                <c:pt idx="4499">
                  <c:v>143</c:v>
                </c:pt>
                <c:pt idx="4500">
                  <c:v>131</c:v>
                </c:pt>
                <c:pt idx="4501">
                  <c:v>137</c:v>
                </c:pt>
                <c:pt idx="4502">
                  <c:v>196</c:v>
                </c:pt>
                <c:pt idx="4503">
                  <c:v>189</c:v>
                </c:pt>
                <c:pt idx="4504">
                  <c:v>143</c:v>
                </c:pt>
                <c:pt idx="4505">
                  <c:v>135</c:v>
                </c:pt>
                <c:pt idx="4506">
                  <c:v>140</c:v>
                </c:pt>
                <c:pt idx="4507">
                  <c:v>100</c:v>
                </c:pt>
                <c:pt idx="4508">
                  <c:v>162</c:v>
                </c:pt>
                <c:pt idx="4509">
                  <c:v>168</c:v>
                </c:pt>
                <c:pt idx="4510">
                  <c:v>113</c:v>
                </c:pt>
                <c:pt idx="4511">
                  <c:v>100</c:v>
                </c:pt>
                <c:pt idx="4512">
                  <c:v>120</c:v>
                </c:pt>
                <c:pt idx="4513">
                  <c:v>106</c:v>
                </c:pt>
                <c:pt idx="4514">
                  <c:v>137</c:v>
                </c:pt>
                <c:pt idx="4515">
                  <c:v>152</c:v>
                </c:pt>
                <c:pt idx="4516">
                  <c:v>102</c:v>
                </c:pt>
                <c:pt idx="4517">
                  <c:v>85</c:v>
                </c:pt>
                <c:pt idx="4518">
                  <c:v>75</c:v>
                </c:pt>
                <c:pt idx="4519">
                  <c:v>105</c:v>
                </c:pt>
                <c:pt idx="4520">
                  <c:v>150</c:v>
                </c:pt>
                <c:pt idx="4521">
                  <c:v>150</c:v>
                </c:pt>
                <c:pt idx="4522">
                  <c:v>128</c:v>
                </c:pt>
                <c:pt idx="4523">
                  <c:v>116</c:v>
                </c:pt>
                <c:pt idx="4524">
                  <c:v>105</c:v>
                </c:pt>
                <c:pt idx="4525">
                  <c:v>130</c:v>
                </c:pt>
                <c:pt idx="4526">
                  <c:v>203</c:v>
                </c:pt>
                <c:pt idx="4527">
                  <c:v>182</c:v>
                </c:pt>
                <c:pt idx="4528">
                  <c:v>125</c:v>
                </c:pt>
                <c:pt idx="4529">
                  <c:v>125</c:v>
                </c:pt>
                <c:pt idx="4530">
                  <c:v>115</c:v>
                </c:pt>
                <c:pt idx="4531">
                  <c:v>137</c:v>
                </c:pt>
                <c:pt idx="4532">
                  <c:v>117</c:v>
                </c:pt>
                <c:pt idx="4533">
                  <c:v>131</c:v>
                </c:pt>
                <c:pt idx="4534">
                  <c:v>135</c:v>
                </c:pt>
                <c:pt idx="4535">
                  <c:v>78</c:v>
                </c:pt>
                <c:pt idx="4536">
                  <c:v>73</c:v>
                </c:pt>
                <c:pt idx="4537">
                  <c:v>125</c:v>
                </c:pt>
                <c:pt idx="4538">
                  <c:v>138</c:v>
                </c:pt>
                <c:pt idx="4539">
                  <c:v>131</c:v>
                </c:pt>
                <c:pt idx="4540">
                  <c:v>122</c:v>
                </c:pt>
                <c:pt idx="4541">
                  <c:v>87</c:v>
                </c:pt>
                <c:pt idx="4542">
                  <c:v>65</c:v>
                </c:pt>
                <c:pt idx="4543">
                  <c:v>123</c:v>
                </c:pt>
                <c:pt idx="4544">
                  <c:v>167</c:v>
                </c:pt>
                <c:pt idx="4545">
                  <c:v>115</c:v>
                </c:pt>
                <c:pt idx="4546">
                  <c:v>115</c:v>
                </c:pt>
                <c:pt idx="4547">
                  <c:v>85</c:v>
                </c:pt>
                <c:pt idx="4548">
                  <c:v>46</c:v>
                </c:pt>
                <c:pt idx="4549">
                  <c:v>105</c:v>
                </c:pt>
                <c:pt idx="4550">
                  <c:v>160</c:v>
                </c:pt>
                <c:pt idx="4551">
                  <c:v>88</c:v>
                </c:pt>
                <c:pt idx="4552">
                  <c:v>120</c:v>
                </c:pt>
                <c:pt idx="4553">
                  <c:v>90</c:v>
                </c:pt>
                <c:pt idx="4554">
                  <c:v>56</c:v>
                </c:pt>
                <c:pt idx="4555">
                  <c:v>88</c:v>
                </c:pt>
                <c:pt idx="4556">
                  <c:v>165</c:v>
                </c:pt>
                <c:pt idx="4557">
                  <c:v>108</c:v>
                </c:pt>
                <c:pt idx="4558">
                  <c:v>120</c:v>
                </c:pt>
                <c:pt idx="4559">
                  <c:v>90</c:v>
                </c:pt>
                <c:pt idx="4560">
                  <c:v>52</c:v>
                </c:pt>
                <c:pt idx="4561">
                  <c:v>125</c:v>
                </c:pt>
                <c:pt idx="4562">
                  <c:v>195</c:v>
                </c:pt>
                <c:pt idx="4563">
                  <c:v>188</c:v>
                </c:pt>
                <c:pt idx="4564">
                  <c:v>163</c:v>
                </c:pt>
                <c:pt idx="4565">
                  <c:v>125</c:v>
                </c:pt>
                <c:pt idx="4566">
                  <c:v>105</c:v>
                </c:pt>
                <c:pt idx="4567">
                  <c:v>182</c:v>
                </c:pt>
                <c:pt idx="4568">
                  <c:v>239</c:v>
                </c:pt>
                <c:pt idx="4569">
                  <c:v>182</c:v>
                </c:pt>
                <c:pt idx="4570">
                  <c:v>175</c:v>
                </c:pt>
                <c:pt idx="4571">
                  <c:v>137</c:v>
                </c:pt>
                <c:pt idx="4572">
                  <c:v>144</c:v>
                </c:pt>
                <c:pt idx="4573">
                  <c:v>155</c:v>
                </c:pt>
                <c:pt idx="4574">
                  <c:v>217</c:v>
                </c:pt>
                <c:pt idx="4575">
                  <c:v>210</c:v>
                </c:pt>
                <c:pt idx="4576">
                  <c:v>163</c:v>
                </c:pt>
                <c:pt idx="4577">
                  <c:v>155</c:v>
                </c:pt>
                <c:pt idx="4578">
                  <c:v>155</c:v>
                </c:pt>
                <c:pt idx="4579">
                  <c:v>108</c:v>
                </c:pt>
                <c:pt idx="4580">
                  <c:v>156</c:v>
                </c:pt>
                <c:pt idx="4581">
                  <c:v>174</c:v>
                </c:pt>
                <c:pt idx="4582">
                  <c:v>135</c:v>
                </c:pt>
                <c:pt idx="4583">
                  <c:v>112</c:v>
                </c:pt>
                <c:pt idx="4584">
                  <c:v>111</c:v>
                </c:pt>
                <c:pt idx="4585">
                  <c:v>113</c:v>
                </c:pt>
                <c:pt idx="4586">
                  <c:v>149</c:v>
                </c:pt>
                <c:pt idx="4587">
                  <c:v>138</c:v>
                </c:pt>
                <c:pt idx="4588">
                  <c:v>113</c:v>
                </c:pt>
                <c:pt idx="4589">
                  <c:v>98</c:v>
                </c:pt>
                <c:pt idx="4590">
                  <c:v>94</c:v>
                </c:pt>
                <c:pt idx="4591">
                  <c:v>101</c:v>
                </c:pt>
                <c:pt idx="4592">
                  <c:v>162</c:v>
                </c:pt>
                <c:pt idx="4593">
                  <c:v>188</c:v>
                </c:pt>
                <c:pt idx="4594">
                  <c:v>124</c:v>
                </c:pt>
                <c:pt idx="4595">
                  <c:v>117</c:v>
                </c:pt>
                <c:pt idx="4596">
                  <c:v>115</c:v>
                </c:pt>
                <c:pt idx="4597">
                  <c:v>138</c:v>
                </c:pt>
                <c:pt idx="4598">
                  <c:v>188</c:v>
                </c:pt>
                <c:pt idx="4599">
                  <c:v>195</c:v>
                </c:pt>
                <c:pt idx="4600">
                  <c:v>138</c:v>
                </c:pt>
                <c:pt idx="4601">
                  <c:v>138</c:v>
                </c:pt>
                <c:pt idx="4602">
                  <c:v>133</c:v>
                </c:pt>
                <c:pt idx="4603">
                  <c:v>150</c:v>
                </c:pt>
                <c:pt idx="4604">
                  <c:v>273</c:v>
                </c:pt>
                <c:pt idx="4605">
                  <c:v>221</c:v>
                </c:pt>
                <c:pt idx="4606">
                  <c:v>230</c:v>
                </c:pt>
                <c:pt idx="4607">
                  <c:v>175</c:v>
                </c:pt>
                <c:pt idx="4608">
                  <c:v>195</c:v>
                </c:pt>
                <c:pt idx="4609">
                  <c:v>247</c:v>
                </c:pt>
                <c:pt idx="4610">
                  <c:v>319</c:v>
                </c:pt>
                <c:pt idx="4611">
                  <c:v>195</c:v>
                </c:pt>
                <c:pt idx="4612">
                  <c:v>240</c:v>
                </c:pt>
                <c:pt idx="4613">
                  <c:v>169</c:v>
                </c:pt>
                <c:pt idx="4614">
                  <c:v>218</c:v>
                </c:pt>
                <c:pt idx="4615">
                  <c:v>221</c:v>
                </c:pt>
                <c:pt idx="4616">
                  <c:v>268</c:v>
                </c:pt>
                <c:pt idx="4617">
                  <c:v>225</c:v>
                </c:pt>
                <c:pt idx="4618">
                  <c:v>217</c:v>
                </c:pt>
                <c:pt idx="4619">
                  <c:v>175</c:v>
                </c:pt>
                <c:pt idx="4620">
                  <c:v>182</c:v>
                </c:pt>
                <c:pt idx="4621">
                  <c:v>225</c:v>
                </c:pt>
                <c:pt idx="4622">
                  <c:v>256</c:v>
                </c:pt>
                <c:pt idx="4623">
                  <c:v>210</c:v>
                </c:pt>
                <c:pt idx="4624">
                  <c:v>203</c:v>
                </c:pt>
                <c:pt idx="4625">
                  <c:v>189</c:v>
                </c:pt>
                <c:pt idx="4626">
                  <c:v>196</c:v>
                </c:pt>
                <c:pt idx="4627">
                  <c:v>208</c:v>
                </c:pt>
                <c:pt idx="4628">
                  <c:v>300</c:v>
                </c:pt>
                <c:pt idx="4629">
                  <c:v>194</c:v>
                </c:pt>
                <c:pt idx="4630">
                  <c:v>188</c:v>
                </c:pt>
                <c:pt idx="4631">
                  <c:v>175</c:v>
                </c:pt>
                <c:pt idx="4632">
                  <c:v>196</c:v>
                </c:pt>
                <c:pt idx="4633">
                  <c:v>248</c:v>
                </c:pt>
                <c:pt idx="4634">
                  <c:v>290</c:v>
                </c:pt>
                <c:pt idx="4635">
                  <c:v>206</c:v>
                </c:pt>
                <c:pt idx="4636">
                  <c:v>208</c:v>
                </c:pt>
                <c:pt idx="4637">
                  <c:v>217</c:v>
                </c:pt>
                <c:pt idx="4638">
                  <c:v>233</c:v>
                </c:pt>
                <c:pt idx="4639">
                  <c:v>259</c:v>
                </c:pt>
                <c:pt idx="4640">
                  <c:v>299</c:v>
                </c:pt>
                <c:pt idx="4641">
                  <c:v>225</c:v>
                </c:pt>
                <c:pt idx="4642">
                  <c:v>215</c:v>
                </c:pt>
                <c:pt idx="4643">
                  <c:v>233</c:v>
                </c:pt>
                <c:pt idx="4644">
                  <c:v>208</c:v>
                </c:pt>
                <c:pt idx="4645">
                  <c:v>244</c:v>
                </c:pt>
                <c:pt idx="4646">
                  <c:v>304</c:v>
                </c:pt>
                <c:pt idx="4647">
                  <c:v>252</c:v>
                </c:pt>
                <c:pt idx="4648">
                  <c:v>231</c:v>
                </c:pt>
                <c:pt idx="4649">
                  <c:v>233</c:v>
                </c:pt>
                <c:pt idx="4650">
                  <c:v>225</c:v>
                </c:pt>
                <c:pt idx="4651">
                  <c:v>278</c:v>
                </c:pt>
                <c:pt idx="4652">
                  <c:v>284</c:v>
                </c:pt>
                <c:pt idx="4653">
                  <c:v>255</c:v>
                </c:pt>
                <c:pt idx="4654">
                  <c:v>225</c:v>
                </c:pt>
                <c:pt idx="4655">
                  <c:v>210</c:v>
                </c:pt>
                <c:pt idx="4656">
                  <c:v>210</c:v>
                </c:pt>
                <c:pt idx="4657">
                  <c:v>223</c:v>
                </c:pt>
                <c:pt idx="4658">
                  <c:v>270</c:v>
                </c:pt>
                <c:pt idx="4659">
                  <c:v>215</c:v>
                </c:pt>
                <c:pt idx="4660">
                  <c:v>203</c:v>
                </c:pt>
                <c:pt idx="4661">
                  <c:v>182</c:v>
                </c:pt>
                <c:pt idx="4662">
                  <c:v>189</c:v>
                </c:pt>
                <c:pt idx="4663">
                  <c:v>223</c:v>
                </c:pt>
                <c:pt idx="4664">
                  <c:v>244</c:v>
                </c:pt>
                <c:pt idx="4665">
                  <c:v>224</c:v>
                </c:pt>
                <c:pt idx="4666">
                  <c:v>224</c:v>
                </c:pt>
                <c:pt idx="4667">
                  <c:v>202</c:v>
                </c:pt>
                <c:pt idx="4668">
                  <c:v>195</c:v>
                </c:pt>
                <c:pt idx="4669">
                  <c:v>213</c:v>
                </c:pt>
                <c:pt idx="4670">
                  <c:v>323</c:v>
                </c:pt>
                <c:pt idx="4671">
                  <c:v>254</c:v>
                </c:pt>
                <c:pt idx="4672">
                  <c:v>248</c:v>
                </c:pt>
                <c:pt idx="4673">
                  <c:v>209</c:v>
                </c:pt>
                <c:pt idx="4674">
                  <c:v>202</c:v>
                </c:pt>
                <c:pt idx="4675">
                  <c:v>219</c:v>
                </c:pt>
                <c:pt idx="4676">
                  <c:v>131</c:v>
                </c:pt>
                <c:pt idx="4677">
                  <c:v>65</c:v>
                </c:pt>
                <c:pt idx="4678">
                  <c:v>63</c:v>
                </c:pt>
                <c:pt idx="4679">
                  <c:v>26</c:v>
                </c:pt>
                <c:pt idx="4680">
                  <c:v>39</c:v>
                </c:pt>
                <c:pt idx="4681">
                  <c:v>65</c:v>
                </c:pt>
                <c:pt idx="4682">
                  <c:v>135</c:v>
                </c:pt>
                <c:pt idx="4683">
                  <c:v>38</c:v>
                </c:pt>
                <c:pt idx="4684">
                  <c:v>56</c:v>
                </c:pt>
                <c:pt idx="4685">
                  <c:v>20</c:v>
                </c:pt>
                <c:pt idx="4686">
                  <c:v>44</c:v>
                </c:pt>
                <c:pt idx="4687">
                  <c:v>65</c:v>
                </c:pt>
                <c:pt idx="4688">
                  <c:v>116</c:v>
                </c:pt>
                <c:pt idx="4689">
                  <c:v>35</c:v>
                </c:pt>
                <c:pt idx="4690">
                  <c:v>53</c:v>
                </c:pt>
                <c:pt idx="4691">
                  <c:v>7</c:v>
                </c:pt>
                <c:pt idx="4692">
                  <c:v>19</c:v>
                </c:pt>
                <c:pt idx="4693">
                  <c:v>47</c:v>
                </c:pt>
                <c:pt idx="4694">
                  <c:v>120</c:v>
                </c:pt>
                <c:pt idx="4695">
                  <c:v>28</c:v>
                </c:pt>
                <c:pt idx="4696">
                  <c:v>26</c:v>
                </c:pt>
                <c:pt idx="4697">
                  <c:v>7</c:v>
                </c:pt>
                <c:pt idx="4698">
                  <c:v>14</c:v>
                </c:pt>
                <c:pt idx="4699">
                  <c:v>53</c:v>
                </c:pt>
                <c:pt idx="4700">
                  <c:v>116</c:v>
                </c:pt>
                <c:pt idx="4701">
                  <c:v>44</c:v>
                </c:pt>
                <c:pt idx="4702">
                  <c:v>38</c:v>
                </c:pt>
                <c:pt idx="4703">
                  <c:v>13</c:v>
                </c:pt>
                <c:pt idx="4704">
                  <c:v>20</c:v>
                </c:pt>
                <c:pt idx="4705">
                  <c:v>51</c:v>
                </c:pt>
                <c:pt idx="4706">
                  <c:v>106</c:v>
                </c:pt>
                <c:pt idx="4707">
                  <c:v>49</c:v>
                </c:pt>
                <c:pt idx="4708">
                  <c:v>47</c:v>
                </c:pt>
                <c:pt idx="4709">
                  <c:v>45</c:v>
                </c:pt>
                <c:pt idx="4710">
                  <c:v>45</c:v>
                </c:pt>
                <c:pt idx="4711">
                  <c:v>81</c:v>
                </c:pt>
                <c:pt idx="4712">
                  <c:v>160</c:v>
                </c:pt>
                <c:pt idx="4713">
                  <c:v>75</c:v>
                </c:pt>
                <c:pt idx="4714">
                  <c:v>63</c:v>
                </c:pt>
                <c:pt idx="4715">
                  <c:v>51</c:v>
                </c:pt>
                <c:pt idx="4716">
                  <c:v>58</c:v>
                </c:pt>
                <c:pt idx="4717">
                  <c:v>98</c:v>
                </c:pt>
                <c:pt idx="4718">
                  <c:v>137</c:v>
                </c:pt>
                <c:pt idx="4719">
                  <c:v>87</c:v>
                </c:pt>
                <c:pt idx="4720">
                  <c:v>68</c:v>
                </c:pt>
                <c:pt idx="4721">
                  <c:v>47</c:v>
                </c:pt>
                <c:pt idx="4722">
                  <c:v>42</c:v>
                </c:pt>
                <c:pt idx="4723">
                  <c:v>88</c:v>
                </c:pt>
                <c:pt idx="4724">
                  <c:v>113</c:v>
                </c:pt>
                <c:pt idx="4725">
                  <c:v>73</c:v>
                </c:pt>
                <c:pt idx="4726">
                  <c:v>41</c:v>
                </c:pt>
                <c:pt idx="4727">
                  <c:v>31</c:v>
                </c:pt>
                <c:pt idx="4728">
                  <c:v>34</c:v>
                </c:pt>
                <c:pt idx="4729">
                  <c:v>52</c:v>
                </c:pt>
                <c:pt idx="4730">
                  <c:v>98</c:v>
                </c:pt>
                <c:pt idx="4731">
                  <c:v>58</c:v>
                </c:pt>
                <c:pt idx="4732">
                  <c:v>25</c:v>
                </c:pt>
                <c:pt idx="4733">
                  <c:v>21</c:v>
                </c:pt>
                <c:pt idx="4734">
                  <c:v>19</c:v>
                </c:pt>
                <c:pt idx="4735">
                  <c:v>60</c:v>
                </c:pt>
                <c:pt idx="4736">
                  <c:v>91</c:v>
                </c:pt>
                <c:pt idx="4737">
                  <c:v>52</c:v>
                </c:pt>
                <c:pt idx="4738">
                  <c:v>38</c:v>
                </c:pt>
                <c:pt idx="4739">
                  <c:v>45</c:v>
                </c:pt>
                <c:pt idx="4740">
                  <c:v>34</c:v>
                </c:pt>
                <c:pt idx="4741">
                  <c:v>61</c:v>
                </c:pt>
                <c:pt idx="4742">
                  <c:v>124</c:v>
                </c:pt>
                <c:pt idx="4743">
                  <c:v>77</c:v>
                </c:pt>
                <c:pt idx="4744">
                  <c:v>56</c:v>
                </c:pt>
                <c:pt idx="4745">
                  <c:v>49</c:v>
                </c:pt>
                <c:pt idx="4746">
                  <c:v>44</c:v>
                </c:pt>
                <c:pt idx="4747">
                  <c:v>77</c:v>
                </c:pt>
                <c:pt idx="4748">
                  <c:v>119</c:v>
                </c:pt>
                <c:pt idx="4749">
                  <c:v>128</c:v>
                </c:pt>
                <c:pt idx="4750">
                  <c:v>119</c:v>
                </c:pt>
                <c:pt idx="4751">
                  <c:v>98</c:v>
                </c:pt>
                <c:pt idx="4752">
                  <c:v>77</c:v>
                </c:pt>
                <c:pt idx="4753">
                  <c:v>138</c:v>
                </c:pt>
                <c:pt idx="4754">
                  <c:v>158</c:v>
                </c:pt>
                <c:pt idx="4755">
                  <c:v>123</c:v>
                </c:pt>
                <c:pt idx="4756">
                  <c:v>122</c:v>
                </c:pt>
                <c:pt idx="4757">
                  <c:v>81</c:v>
                </c:pt>
                <c:pt idx="4758">
                  <c:v>59</c:v>
                </c:pt>
                <c:pt idx="4759">
                  <c:v>119</c:v>
                </c:pt>
                <c:pt idx="4760">
                  <c:v>173</c:v>
                </c:pt>
                <c:pt idx="4761">
                  <c:v>115</c:v>
                </c:pt>
                <c:pt idx="4762">
                  <c:v>128</c:v>
                </c:pt>
                <c:pt idx="4763">
                  <c:v>91</c:v>
                </c:pt>
                <c:pt idx="4764">
                  <c:v>60</c:v>
                </c:pt>
                <c:pt idx="4765">
                  <c:v>112</c:v>
                </c:pt>
                <c:pt idx="4766">
                  <c:v>161</c:v>
                </c:pt>
                <c:pt idx="4767">
                  <c:v>101</c:v>
                </c:pt>
                <c:pt idx="4768">
                  <c:v>120</c:v>
                </c:pt>
                <c:pt idx="4769">
                  <c:v>78</c:v>
                </c:pt>
                <c:pt idx="4770">
                  <c:v>56</c:v>
                </c:pt>
                <c:pt idx="4771">
                  <c:v>101</c:v>
                </c:pt>
                <c:pt idx="4772">
                  <c:v>150</c:v>
                </c:pt>
                <c:pt idx="4773">
                  <c:v>106</c:v>
                </c:pt>
                <c:pt idx="4774">
                  <c:v>111</c:v>
                </c:pt>
                <c:pt idx="4775">
                  <c:v>88</c:v>
                </c:pt>
                <c:pt idx="4776">
                  <c:v>61</c:v>
                </c:pt>
                <c:pt idx="4777">
                  <c:v>108</c:v>
                </c:pt>
                <c:pt idx="4778">
                  <c:v>169</c:v>
                </c:pt>
                <c:pt idx="4779">
                  <c:v>147</c:v>
                </c:pt>
                <c:pt idx="4780">
                  <c:v>165</c:v>
                </c:pt>
                <c:pt idx="4781">
                  <c:v>106</c:v>
                </c:pt>
                <c:pt idx="4782">
                  <c:v>75</c:v>
                </c:pt>
                <c:pt idx="4783">
                  <c:v>150</c:v>
                </c:pt>
                <c:pt idx="4784">
                  <c:v>203</c:v>
                </c:pt>
                <c:pt idx="4785">
                  <c:v>156</c:v>
                </c:pt>
                <c:pt idx="4786">
                  <c:v>143</c:v>
                </c:pt>
                <c:pt idx="4787">
                  <c:v>113</c:v>
                </c:pt>
                <c:pt idx="4788">
                  <c:v>124</c:v>
                </c:pt>
                <c:pt idx="4789">
                  <c:v>143</c:v>
                </c:pt>
                <c:pt idx="4790">
                  <c:v>203</c:v>
                </c:pt>
                <c:pt idx="4791">
                  <c:v>188</c:v>
                </c:pt>
                <c:pt idx="4792">
                  <c:v>130</c:v>
                </c:pt>
                <c:pt idx="4793">
                  <c:v>106</c:v>
                </c:pt>
                <c:pt idx="4794">
                  <c:v>106</c:v>
                </c:pt>
                <c:pt idx="4795">
                  <c:v>112</c:v>
                </c:pt>
                <c:pt idx="4796">
                  <c:v>180</c:v>
                </c:pt>
                <c:pt idx="4797">
                  <c:v>156</c:v>
                </c:pt>
                <c:pt idx="4798">
                  <c:v>117</c:v>
                </c:pt>
                <c:pt idx="4799">
                  <c:v>116</c:v>
                </c:pt>
                <c:pt idx="4800">
                  <c:v>100</c:v>
                </c:pt>
                <c:pt idx="4801">
                  <c:v>122</c:v>
                </c:pt>
                <c:pt idx="4802">
                  <c:v>160</c:v>
                </c:pt>
                <c:pt idx="4803">
                  <c:v>160</c:v>
                </c:pt>
                <c:pt idx="4804">
                  <c:v>116</c:v>
                </c:pt>
                <c:pt idx="4805">
                  <c:v>105</c:v>
                </c:pt>
                <c:pt idx="4806">
                  <c:v>98</c:v>
                </c:pt>
                <c:pt idx="4807">
                  <c:v>108</c:v>
                </c:pt>
                <c:pt idx="4808">
                  <c:v>167</c:v>
                </c:pt>
                <c:pt idx="4809">
                  <c:v>173</c:v>
                </c:pt>
                <c:pt idx="4810">
                  <c:v>123</c:v>
                </c:pt>
                <c:pt idx="4811">
                  <c:v>119</c:v>
                </c:pt>
                <c:pt idx="4812">
                  <c:v>113</c:v>
                </c:pt>
                <c:pt idx="4813">
                  <c:v>133</c:v>
                </c:pt>
                <c:pt idx="4814">
                  <c:v>196</c:v>
                </c:pt>
                <c:pt idx="4815">
                  <c:v>182</c:v>
                </c:pt>
                <c:pt idx="4816">
                  <c:v>133</c:v>
                </c:pt>
                <c:pt idx="4817">
                  <c:v>143</c:v>
                </c:pt>
                <c:pt idx="4818">
                  <c:v>120</c:v>
                </c:pt>
                <c:pt idx="4819">
                  <c:v>130</c:v>
                </c:pt>
                <c:pt idx="4820">
                  <c:v>210</c:v>
                </c:pt>
                <c:pt idx="4821">
                  <c:v>182</c:v>
                </c:pt>
                <c:pt idx="4822">
                  <c:v>130</c:v>
                </c:pt>
                <c:pt idx="4823">
                  <c:v>135</c:v>
                </c:pt>
                <c:pt idx="4824">
                  <c:v>95</c:v>
                </c:pt>
                <c:pt idx="4825">
                  <c:v>125</c:v>
                </c:pt>
                <c:pt idx="4826">
                  <c:v>169</c:v>
                </c:pt>
                <c:pt idx="4827">
                  <c:v>181</c:v>
                </c:pt>
                <c:pt idx="4828">
                  <c:v>122</c:v>
                </c:pt>
                <c:pt idx="4829">
                  <c:v>108</c:v>
                </c:pt>
                <c:pt idx="4830">
                  <c:v>83</c:v>
                </c:pt>
                <c:pt idx="4831">
                  <c:v>133</c:v>
                </c:pt>
                <c:pt idx="4832">
                  <c:v>189</c:v>
                </c:pt>
                <c:pt idx="4833">
                  <c:v>163</c:v>
                </c:pt>
                <c:pt idx="4834">
                  <c:v>124</c:v>
                </c:pt>
                <c:pt idx="4835">
                  <c:v>101</c:v>
                </c:pt>
                <c:pt idx="4836">
                  <c:v>69</c:v>
                </c:pt>
                <c:pt idx="4837">
                  <c:v>111</c:v>
                </c:pt>
                <c:pt idx="4838">
                  <c:v>169</c:v>
                </c:pt>
                <c:pt idx="4839">
                  <c:v>176</c:v>
                </c:pt>
                <c:pt idx="4840">
                  <c:v>135</c:v>
                </c:pt>
                <c:pt idx="4841">
                  <c:v>112</c:v>
                </c:pt>
                <c:pt idx="4842">
                  <c:v>84</c:v>
                </c:pt>
                <c:pt idx="4843">
                  <c:v>161</c:v>
                </c:pt>
                <c:pt idx="4844">
                  <c:v>189</c:v>
                </c:pt>
                <c:pt idx="4845">
                  <c:v>218</c:v>
                </c:pt>
                <c:pt idx="4846">
                  <c:v>180</c:v>
                </c:pt>
                <c:pt idx="4847">
                  <c:v>142</c:v>
                </c:pt>
                <c:pt idx="4848">
                  <c:v>106</c:v>
                </c:pt>
                <c:pt idx="4849">
                  <c:v>202</c:v>
                </c:pt>
                <c:pt idx="4850">
                  <c:v>217</c:v>
                </c:pt>
                <c:pt idx="4851">
                  <c:v>202</c:v>
                </c:pt>
                <c:pt idx="4852">
                  <c:v>169</c:v>
                </c:pt>
                <c:pt idx="4853">
                  <c:v>174</c:v>
                </c:pt>
                <c:pt idx="4854">
                  <c:v>145</c:v>
                </c:pt>
                <c:pt idx="4855">
                  <c:v>236</c:v>
                </c:pt>
                <c:pt idx="4856">
                  <c:v>215</c:v>
                </c:pt>
                <c:pt idx="4857">
                  <c:v>206</c:v>
                </c:pt>
                <c:pt idx="4858">
                  <c:v>263</c:v>
                </c:pt>
                <c:pt idx="4859">
                  <c:v>161</c:v>
                </c:pt>
                <c:pt idx="4860">
                  <c:v>165</c:v>
                </c:pt>
                <c:pt idx="4861">
                  <c:v>223</c:v>
                </c:pt>
                <c:pt idx="4862">
                  <c:v>233</c:v>
                </c:pt>
                <c:pt idx="4863">
                  <c:v>233</c:v>
                </c:pt>
                <c:pt idx="4864">
                  <c:v>285</c:v>
                </c:pt>
                <c:pt idx="4865">
                  <c:v>133</c:v>
                </c:pt>
                <c:pt idx="4866">
                  <c:v>133</c:v>
                </c:pt>
                <c:pt idx="4867">
                  <c:v>181</c:v>
                </c:pt>
                <c:pt idx="4868">
                  <c:v>182</c:v>
                </c:pt>
                <c:pt idx="4869">
                  <c:v>169</c:v>
                </c:pt>
                <c:pt idx="4870">
                  <c:v>182</c:v>
                </c:pt>
                <c:pt idx="4871">
                  <c:v>100</c:v>
                </c:pt>
                <c:pt idx="4872">
                  <c:v>120</c:v>
                </c:pt>
                <c:pt idx="4873">
                  <c:v>163</c:v>
                </c:pt>
                <c:pt idx="4874">
                  <c:v>173</c:v>
                </c:pt>
                <c:pt idx="4875">
                  <c:v>150</c:v>
                </c:pt>
                <c:pt idx="4876">
                  <c:v>147</c:v>
                </c:pt>
                <c:pt idx="4877">
                  <c:v>98</c:v>
                </c:pt>
                <c:pt idx="4878">
                  <c:v>88</c:v>
                </c:pt>
                <c:pt idx="4879">
                  <c:v>131</c:v>
                </c:pt>
                <c:pt idx="4880">
                  <c:v>196</c:v>
                </c:pt>
                <c:pt idx="4881">
                  <c:v>189</c:v>
                </c:pt>
                <c:pt idx="4882">
                  <c:v>174</c:v>
                </c:pt>
                <c:pt idx="4883">
                  <c:v>133</c:v>
                </c:pt>
                <c:pt idx="4884">
                  <c:v>113</c:v>
                </c:pt>
                <c:pt idx="4885">
                  <c:v>169</c:v>
                </c:pt>
                <c:pt idx="4886">
                  <c:v>200</c:v>
                </c:pt>
                <c:pt idx="4887">
                  <c:v>240</c:v>
                </c:pt>
                <c:pt idx="4888">
                  <c:v>210</c:v>
                </c:pt>
                <c:pt idx="4889">
                  <c:v>149</c:v>
                </c:pt>
                <c:pt idx="4890">
                  <c:v>140</c:v>
                </c:pt>
                <c:pt idx="4891">
                  <c:v>225</c:v>
                </c:pt>
                <c:pt idx="4892">
                  <c:v>119</c:v>
                </c:pt>
                <c:pt idx="4893">
                  <c:v>56</c:v>
                </c:pt>
                <c:pt idx="4894">
                  <c:v>65</c:v>
                </c:pt>
                <c:pt idx="4895">
                  <c:v>19</c:v>
                </c:pt>
                <c:pt idx="4896">
                  <c:v>35</c:v>
                </c:pt>
                <c:pt idx="4897">
                  <c:v>68</c:v>
                </c:pt>
                <c:pt idx="4898">
                  <c:v>119</c:v>
                </c:pt>
                <c:pt idx="4899">
                  <c:v>38</c:v>
                </c:pt>
                <c:pt idx="4900">
                  <c:v>47</c:v>
                </c:pt>
                <c:pt idx="4901">
                  <c:v>14</c:v>
                </c:pt>
                <c:pt idx="4902">
                  <c:v>31</c:v>
                </c:pt>
                <c:pt idx="4903">
                  <c:v>60</c:v>
                </c:pt>
                <c:pt idx="4904">
                  <c:v>122</c:v>
                </c:pt>
                <c:pt idx="4905">
                  <c:v>26</c:v>
                </c:pt>
                <c:pt idx="4906">
                  <c:v>39</c:v>
                </c:pt>
                <c:pt idx="4907">
                  <c:v>0</c:v>
                </c:pt>
                <c:pt idx="4908">
                  <c:v>13</c:v>
                </c:pt>
                <c:pt idx="4909">
                  <c:v>38</c:v>
                </c:pt>
                <c:pt idx="4910">
                  <c:v>105</c:v>
                </c:pt>
                <c:pt idx="4911">
                  <c:v>23</c:v>
                </c:pt>
                <c:pt idx="4912">
                  <c:v>21</c:v>
                </c:pt>
                <c:pt idx="4913">
                  <c:v>0</c:v>
                </c:pt>
                <c:pt idx="4914">
                  <c:v>6</c:v>
                </c:pt>
                <c:pt idx="4915">
                  <c:v>39</c:v>
                </c:pt>
                <c:pt idx="4916">
                  <c:v>118</c:v>
                </c:pt>
                <c:pt idx="4917">
                  <c:v>33</c:v>
                </c:pt>
                <c:pt idx="4918">
                  <c:v>30</c:v>
                </c:pt>
                <c:pt idx="4919">
                  <c:v>7</c:v>
                </c:pt>
                <c:pt idx="4920">
                  <c:v>13</c:v>
                </c:pt>
                <c:pt idx="4921">
                  <c:v>41</c:v>
                </c:pt>
                <c:pt idx="4922">
                  <c:v>120</c:v>
                </c:pt>
                <c:pt idx="4923">
                  <c:v>45</c:v>
                </c:pt>
                <c:pt idx="4924">
                  <c:v>46</c:v>
                </c:pt>
                <c:pt idx="4925">
                  <c:v>39</c:v>
                </c:pt>
                <c:pt idx="4926">
                  <c:v>42</c:v>
                </c:pt>
                <c:pt idx="4927">
                  <c:v>85</c:v>
                </c:pt>
                <c:pt idx="4928">
                  <c:v>165</c:v>
                </c:pt>
                <c:pt idx="4929">
                  <c:v>81</c:v>
                </c:pt>
                <c:pt idx="4930">
                  <c:v>63</c:v>
                </c:pt>
                <c:pt idx="4931">
                  <c:v>46</c:v>
                </c:pt>
                <c:pt idx="4932">
                  <c:v>44</c:v>
                </c:pt>
                <c:pt idx="4933">
                  <c:v>91</c:v>
                </c:pt>
                <c:pt idx="4934">
                  <c:v>145</c:v>
                </c:pt>
                <c:pt idx="4935">
                  <c:v>80</c:v>
                </c:pt>
                <c:pt idx="4936">
                  <c:v>52</c:v>
                </c:pt>
                <c:pt idx="4937">
                  <c:v>38</c:v>
                </c:pt>
                <c:pt idx="4938">
                  <c:v>27</c:v>
                </c:pt>
                <c:pt idx="4939">
                  <c:v>69</c:v>
                </c:pt>
                <c:pt idx="4940">
                  <c:v>112</c:v>
                </c:pt>
                <c:pt idx="4941">
                  <c:v>56</c:v>
                </c:pt>
                <c:pt idx="4942">
                  <c:v>25</c:v>
                </c:pt>
                <c:pt idx="4943">
                  <c:v>23</c:v>
                </c:pt>
                <c:pt idx="4944">
                  <c:v>21</c:v>
                </c:pt>
                <c:pt idx="4945">
                  <c:v>39</c:v>
                </c:pt>
                <c:pt idx="4946">
                  <c:v>94</c:v>
                </c:pt>
                <c:pt idx="4947">
                  <c:v>41</c:v>
                </c:pt>
                <c:pt idx="4948">
                  <c:v>14</c:v>
                </c:pt>
                <c:pt idx="4949">
                  <c:v>7</c:v>
                </c:pt>
                <c:pt idx="4950">
                  <c:v>7</c:v>
                </c:pt>
                <c:pt idx="4951">
                  <c:v>38</c:v>
                </c:pt>
                <c:pt idx="4952">
                  <c:v>84</c:v>
                </c:pt>
                <c:pt idx="4953">
                  <c:v>41</c:v>
                </c:pt>
                <c:pt idx="4954">
                  <c:v>25</c:v>
                </c:pt>
                <c:pt idx="4955">
                  <c:v>36</c:v>
                </c:pt>
                <c:pt idx="4956">
                  <c:v>27</c:v>
                </c:pt>
                <c:pt idx="4957">
                  <c:v>58</c:v>
                </c:pt>
                <c:pt idx="4958">
                  <c:v>117</c:v>
                </c:pt>
                <c:pt idx="4959">
                  <c:v>63</c:v>
                </c:pt>
                <c:pt idx="4960">
                  <c:v>60</c:v>
                </c:pt>
                <c:pt idx="4961">
                  <c:v>38</c:v>
                </c:pt>
                <c:pt idx="4962">
                  <c:v>39</c:v>
                </c:pt>
                <c:pt idx="4963">
                  <c:v>65</c:v>
                </c:pt>
                <c:pt idx="4964">
                  <c:v>203</c:v>
                </c:pt>
                <c:pt idx="4965">
                  <c:v>196</c:v>
                </c:pt>
                <c:pt idx="4966">
                  <c:v>138</c:v>
                </c:pt>
                <c:pt idx="4967">
                  <c:v>138</c:v>
                </c:pt>
                <c:pt idx="4968">
                  <c:v>88</c:v>
                </c:pt>
                <c:pt idx="4969">
                  <c:v>138</c:v>
                </c:pt>
                <c:pt idx="4970">
                  <c:v>156</c:v>
                </c:pt>
                <c:pt idx="4971">
                  <c:v>174</c:v>
                </c:pt>
                <c:pt idx="4972">
                  <c:v>128</c:v>
                </c:pt>
                <c:pt idx="4973">
                  <c:v>98</c:v>
                </c:pt>
                <c:pt idx="4974">
                  <c:v>68</c:v>
                </c:pt>
                <c:pt idx="4975">
                  <c:v>126</c:v>
                </c:pt>
                <c:pt idx="4976">
                  <c:v>163</c:v>
                </c:pt>
                <c:pt idx="4977">
                  <c:v>188</c:v>
                </c:pt>
                <c:pt idx="4978">
                  <c:v>117</c:v>
                </c:pt>
                <c:pt idx="4979">
                  <c:v>105</c:v>
                </c:pt>
                <c:pt idx="4980">
                  <c:v>73</c:v>
                </c:pt>
                <c:pt idx="4981">
                  <c:v>104</c:v>
                </c:pt>
                <c:pt idx="4982">
                  <c:v>195</c:v>
                </c:pt>
                <c:pt idx="4983">
                  <c:v>189</c:v>
                </c:pt>
                <c:pt idx="4984">
                  <c:v>119</c:v>
                </c:pt>
                <c:pt idx="4985">
                  <c:v>113</c:v>
                </c:pt>
                <c:pt idx="4986">
                  <c:v>74</c:v>
                </c:pt>
                <c:pt idx="4987">
                  <c:v>149</c:v>
                </c:pt>
                <c:pt idx="4988">
                  <c:v>203</c:v>
                </c:pt>
                <c:pt idx="4989">
                  <c:v>189</c:v>
                </c:pt>
                <c:pt idx="4990">
                  <c:v>173</c:v>
                </c:pt>
                <c:pt idx="4991">
                  <c:v>135</c:v>
                </c:pt>
                <c:pt idx="4992">
                  <c:v>120</c:v>
                </c:pt>
                <c:pt idx="4993">
                  <c:v>203</c:v>
                </c:pt>
                <c:pt idx="4994">
                  <c:v>203</c:v>
                </c:pt>
                <c:pt idx="4995">
                  <c:v>203</c:v>
                </c:pt>
                <c:pt idx="4996">
                  <c:v>189</c:v>
                </c:pt>
                <c:pt idx="4997">
                  <c:v>180</c:v>
                </c:pt>
                <c:pt idx="4998">
                  <c:v>145</c:v>
                </c:pt>
                <c:pt idx="4999">
                  <c:v>245</c:v>
                </c:pt>
                <c:pt idx="5000">
                  <c:v>206</c:v>
                </c:pt>
                <c:pt idx="5001">
                  <c:v>215</c:v>
                </c:pt>
                <c:pt idx="5002">
                  <c:v>254</c:v>
                </c:pt>
                <c:pt idx="5003">
                  <c:v>173</c:v>
                </c:pt>
                <c:pt idx="5004">
                  <c:v>131</c:v>
                </c:pt>
                <c:pt idx="5005">
                  <c:v>240</c:v>
                </c:pt>
                <c:pt idx="5006">
                  <c:v>225</c:v>
                </c:pt>
                <c:pt idx="5007">
                  <c:v>210</c:v>
                </c:pt>
                <c:pt idx="5008">
                  <c:v>268</c:v>
                </c:pt>
                <c:pt idx="5009">
                  <c:v>119</c:v>
                </c:pt>
                <c:pt idx="5010">
                  <c:v>123</c:v>
                </c:pt>
                <c:pt idx="5011">
                  <c:v>182</c:v>
                </c:pt>
                <c:pt idx="5012">
                  <c:v>175</c:v>
                </c:pt>
                <c:pt idx="5013">
                  <c:v>144</c:v>
                </c:pt>
                <c:pt idx="5014">
                  <c:v>188</c:v>
                </c:pt>
                <c:pt idx="5015">
                  <c:v>95</c:v>
                </c:pt>
                <c:pt idx="5016">
                  <c:v>88</c:v>
                </c:pt>
                <c:pt idx="5017">
                  <c:v>150</c:v>
                </c:pt>
                <c:pt idx="5018">
                  <c:v>131</c:v>
                </c:pt>
                <c:pt idx="5019">
                  <c:v>158</c:v>
                </c:pt>
                <c:pt idx="5020">
                  <c:v>124</c:v>
                </c:pt>
                <c:pt idx="5021">
                  <c:v>91</c:v>
                </c:pt>
                <c:pt idx="5022">
                  <c:v>78</c:v>
                </c:pt>
                <c:pt idx="5023">
                  <c:v>143</c:v>
                </c:pt>
                <c:pt idx="5024">
                  <c:v>169</c:v>
                </c:pt>
                <c:pt idx="5025">
                  <c:v>169</c:v>
                </c:pt>
                <c:pt idx="5026">
                  <c:v>144</c:v>
                </c:pt>
                <c:pt idx="5027">
                  <c:v>131</c:v>
                </c:pt>
                <c:pt idx="5028">
                  <c:v>111</c:v>
                </c:pt>
                <c:pt idx="5029">
                  <c:v>188</c:v>
                </c:pt>
                <c:pt idx="5030">
                  <c:v>233</c:v>
                </c:pt>
                <c:pt idx="5031">
                  <c:v>225</c:v>
                </c:pt>
                <c:pt idx="5032">
                  <c:v>175</c:v>
                </c:pt>
                <c:pt idx="5033">
                  <c:v>143</c:v>
                </c:pt>
                <c:pt idx="5034">
                  <c:v>145</c:v>
                </c:pt>
                <c:pt idx="5035">
                  <c:v>203</c:v>
                </c:pt>
                <c:pt idx="5036">
                  <c:v>117</c:v>
                </c:pt>
                <c:pt idx="5037">
                  <c:v>75</c:v>
                </c:pt>
                <c:pt idx="5038">
                  <c:v>63</c:v>
                </c:pt>
                <c:pt idx="5039">
                  <c:v>28</c:v>
                </c:pt>
                <c:pt idx="5040">
                  <c:v>42</c:v>
                </c:pt>
                <c:pt idx="5041">
                  <c:v>68</c:v>
                </c:pt>
                <c:pt idx="5042">
                  <c:v>140</c:v>
                </c:pt>
                <c:pt idx="5043">
                  <c:v>45</c:v>
                </c:pt>
                <c:pt idx="5044">
                  <c:v>60</c:v>
                </c:pt>
                <c:pt idx="5045">
                  <c:v>19</c:v>
                </c:pt>
                <c:pt idx="5046">
                  <c:v>45</c:v>
                </c:pt>
                <c:pt idx="5047">
                  <c:v>63</c:v>
                </c:pt>
                <c:pt idx="5048">
                  <c:v>127</c:v>
                </c:pt>
                <c:pt idx="5049">
                  <c:v>46</c:v>
                </c:pt>
                <c:pt idx="5050">
                  <c:v>52</c:v>
                </c:pt>
                <c:pt idx="5051">
                  <c:v>13</c:v>
                </c:pt>
                <c:pt idx="5052">
                  <c:v>29</c:v>
                </c:pt>
                <c:pt idx="5053">
                  <c:v>50</c:v>
                </c:pt>
                <c:pt idx="5054">
                  <c:v>122</c:v>
                </c:pt>
                <c:pt idx="5055">
                  <c:v>44</c:v>
                </c:pt>
                <c:pt idx="5056">
                  <c:v>44</c:v>
                </c:pt>
                <c:pt idx="5057">
                  <c:v>21</c:v>
                </c:pt>
                <c:pt idx="5058">
                  <c:v>20</c:v>
                </c:pt>
                <c:pt idx="5059">
                  <c:v>63</c:v>
                </c:pt>
                <c:pt idx="5060">
                  <c:v>144</c:v>
                </c:pt>
                <c:pt idx="5061">
                  <c:v>60</c:v>
                </c:pt>
                <c:pt idx="5062">
                  <c:v>47</c:v>
                </c:pt>
                <c:pt idx="5063">
                  <c:v>34</c:v>
                </c:pt>
                <c:pt idx="5064">
                  <c:v>42</c:v>
                </c:pt>
                <c:pt idx="5065">
                  <c:v>72</c:v>
                </c:pt>
                <c:pt idx="5066">
                  <c:v>158</c:v>
                </c:pt>
                <c:pt idx="5067">
                  <c:v>77</c:v>
                </c:pt>
                <c:pt idx="5068">
                  <c:v>58</c:v>
                </c:pt>
                <c:pt idx="5069">
                  <c:v>51</c:v>
                </c:pt>
                <c:pt idx="5070">
                  <c:v>53</c:v>
                </c:pt>
                <c:pt idx="5071">
                  <c:v>85</c:v>
                </c:pt>
                <c:pt idx="5072">
                  <c:v>143</c:v>
                </c:pt>
                <c:pt idx="5073">
                  <c:v>84</c:v>
                </c:pt>
                <c:pt idx="5074">
                  <c:v>63</c:v>
                </c:pt>
                <c:pt idx="5075">
                  <c:v>44</c:v>
                </c:pt>
                <c:pt idx="5076">
                  <c:v>60</c:v>
                </c:pt>
                <c:pt idx="5077">
                  <c:v>113</c:v>
                </c:pt>
                <c:pt idx="5078">
                  <c:v>147</c:v>
                </c:pt>
                <c:pt idx="5079">
                  <c:v>90</c:v>
                </c:pt>
                <c:pt idx="5080">
                  <c:v>68</c:v>
                </c:pt>
                <c:pt idx="5081">
                  <c:v>51</c:v>
                </c:pt>
                <c:pt idx="5082">
                  <c:v>41</c:v>
                </c:pt>
                <c:pt idx="5083">
                  <c:v>91</c:v>
                </c:pt>
                <c:pt idx="5084">
                  <c:v>122</c:v>
                </c:pt>
                <c:pt idx="5085">
                  <c:v>70</c:v>
                </c:pt>
                <c:pt idx="5086">
                  <c:v>38</c:v>
                </c:pt>
                <c:pt idx="5087">
                  <c:v>36</c:v>
                </c:pt>
                <c:pt idx="5088">
                  <c:v>36</c:v>
                </c:pt>
                <c:pt idx="5089">
                  <c:v>59</c:v>
                </c:pt>
                <c:pt idx="5090">
                  <c:v>120</c:v>
                </c:pt>
                <c:pt idx="5091">
                  <c:v>59</c:v>
                </c:pt>
                <c:pt idx="5092">
                  <c:v>31</c:v>
                </c:pt>
                <c:pt idx="5093">
                  <c:v>26</c:v>
                </c:pt>
                <c:pt idx="5094">
                  <c:v>27</c:v>
                </c:pt>
                <c:pt idx="5095">
                  <c:v>56</c:v>
                </c:pt>
                <c:pt idx="5096">
                  <c:v>98</c:v>
                </c:pt>
                <c:pt idx="5097">
                  <c:v>52</c:v>
                </c:pt>
                <c:pt idx="5098">
                  <c:v>55</c:v>
                </c:pt>
                <c:pt idx="5099">
                  <c:v>46</c:v>
                </c:pt>
                <c:pt idx="5100">
                  <c:v>41</c:v>
                </c:pt>
                <c:pt idx="5101">
                  <c:v>63</c:v>
                </c:pt>
                <c:pt idx="5102">
                  <c:v>138</c:v>
                </c:pt>
                <c:pt idx="5103">
                  <c:v>74</c:v>
                </c:pt>
                <c:pt idx="5104">
                  <c:v>68</c:v>
                </c:pt>
                <c:pt idx="5105">
                  <c:v>50</c:v>
                </c:pt>
                <c:pt idx="5106">
                  <c:v>54</c:v>
                </c:pt>
                <c:pt idx="5107">
                  <c:v>75</c:v>
                </c:pt>
                <c:pt idx="5108">
                  <c:v>98</c:v>
                </c:pt>
                <c:pt idx="5109">
                  <c:v>109</c:v>
                </c:pt>
                <c:pt idx="5110">
                  <c:v>101</c:v>
                </c:pt>
                <c:pt idx="5111">
                  <c:v>59</c:v>
                </c:pt>
                <c:pt idx="5112">
                  <c:v>84</c:v>
                </c:pt>
                <c:pt idx="5113">
                  <c:v>173</c:v>
                </c:pt>
                <c:pt idx="5114">
                  <c:v>65</c:v>
                </c:pt>
                <c:pt idx="5115">
                  <c:v>77</c:v>
                </c:pt>
                <c:pt idx="5116">
                  <c:v>46</c:v>
                </c:pt>
                <c:pt idx="5117">
                  <c:v>75</c:v>
                </c:pt>
                <c:pt idx="5118">
                  <c:v>102</c:v>
                </c:pt>
                <c:pt idx="5119">
                  <c:v>153</c:v>
                </c:pt>
                <c:pt idx="5120">
                  <c:v>65</c:v>
                </c:pt>
                <c:pt idx="5121">
                  <c:v>69</c:v>
                </c:pt>
                <c:pt idx="5122">
                  <c:v>36</c:v>
                </c:pt>
                <c:pt idx="5123">
                  <c:v>53</c:v>
                </c:pt>
                <c:pt idx="5124">
                  <c:v>72</c:v>
                </c:pt>
                <c:pt idx="5125">
                  <c:v>131</c:v>
                </c:pt>
                <c:pt idx="5126">
                  <c:v>61</c:v>
                </c:pt>
                <c:pt idx="5127">
                  <c:v>61</c:v>
                </c:pt>
                <c:pt idx="5128">
                  <c:v>44</c:v>
                </c:pt>
                <c:pt idx="5129">
                  <c:v>41</c:v>
                </c:pt>
                <c:pt idx="5130">
                  <c:v>84</c:v>
                </c:pt>
                <c:pt idx="5131">
                  <c:v>160</c:v>
                </c:pt>
                <c:pt idx="5132">
                  <c:v>72</c:v>
                </c:pt>
                <c:pt idx="5133">
                  <c:v>84</c:v>
                </c:pt>
                <c:pt idx="5134">
                  <c:v>63</c:v>
                </c:pt>
                <c:pt idx="5135">
                  <c:v>69</c:v>
                </c:pt>
                <c:pt idx="5136">
                  <c:v>100</c:v>
                </c:pt>
                <c:pt idx="5137">
                  <c:v>189</c:v>
                </c:pt>
                <c:pt idx="5138">
                  <c:v>112</c:v>
                </c:pt>
                <c:pt idx="5139">
                  <c:v>81</c:v>
                </c:pt>
                <c:pt idx="5140">
                  <c:v>90</c:v>
                </c:pt>
                <c:pt idx="5141">
                  <c:v>84</c:v>
                </c:pt>
                <c:pt idx="5142">
                  <c:v>126</c:v>
                </c:pt>
                <c:pt idx="5143">
                  <c:v>182</c:v>
                </c:pt>
                <c:pt idx="5144">
                  <c:v>111</c:v>
                </c:pt>
                <c:pt idx="5145">
                  <c:v>102</c:v>
                </c:pt>
                <c:pt idx="5146">
                  <c:v>75</c:v>
                </c:pt>
                <c:pt idx="5147">
                  <c:v>91</c:v>
                </c:pt>
                <c:pt idx="5148">
                  <c:v>130</c:v>
                </c:pt>
                <c:pt idx="5149">
                  <c:v>163</c:v>
                </c:pt>
                <c:pt idx="5150">
                  <c:v>106</c:v>
                </c:pt>
                <c:pt idx="5151">
                  <c:v>102</c:v>
                </c:pt>
                <c:pt idx="5152">
                  <c:v>68</c:v>
                </c:pt>
                <c:pt idx="5153">
                  <c:v>65</c:v>
                </c:pt>
                <c:pt idx="5154">
                  <c:v>104</c:v>
                </c:pt>
                <c:pt idx="5155">
                  <c:v>131</c:v>
                </c:pt>
                <c:pt idx="5156">
                  <c:v>91</c:v>
                </c:pt>
                <c:pt idx="5157">
                  <c:v>59</c:v>
                </c:pt>
                <c:pt idx="5158">
                  <c:v>56</c:v>
                </c:pt>
                <c:pt idx="5159">
                  <c:v>60</c:v>
                </c:pt>
                <c:pt idx="5160">
                  <c:v>84</c:v>
                </c:pt>
                <c:pt idx="5161">
                  <c:v>113</c:v>
                </c:pt>
                <c:pt idx="5162">
                  <c:v>77</c:v>
                </c:pt>
                <c:pt idx="5163">
                  <c:v>46</c:v>
                </c:pt>
                <c:pt idx="5164">
                  <c:v>42</c:v>
                </c:pt>
                <c:pt idx="5165">
                  <c:v>44</c:v>
                </c:pt>
                <c:pt idx="5166">
                  <c:v>83</c:v>
                </c:pt>
                <c:pt idx="5167">
                  <c:v>123</c:v>
                </c:pt>
                <c:pt idx="5168">
                  <c:v>81</c:v>
                </c:pt>
                <c:pt idx="5169">
                  <c:v>93</c:v>
                </c:pt>
                <c:pt idx="5170">
                  <c:v>90</c:v>
                </c:pt>
                <c:pt idx="5171">
                  <c:v>83</c:v>
                </c:pt>
                <c:pt idx="5172">
                  <c:v>101</c:v>
                </c:pt>
                <c:pt idx="5173">
                  <c:v>174</c:v>
                </c:pt>
                <c:pt idx="5174">
                  <c:v>112</c:v>
                </c:pt>
                <c:pt idx="5175">
                  <c:v>109</c:v>
                </c:pt>
                <c:pt idx="5176">
                  <c:v>109</c:v>
                </c:pt>
                <c:pt idx="5177">
                  <c:v>113</c:v>
                </c:pt>
                <c:pt idx="5178">
                  <c:v>56</c:v>
                </c:pt>
                <c:pt idx="5179">
                  <c:v>46</c:v>
                </c:pt>
                <c:pt idx="5180">
                  <c:v>123</c:v>
                </c:pt>
                <c:pt idx="5181">
                  <c:v>143</c:v>
                </c:pt>
                <c:pt idx="5182">
                  <c:v>98</c:v>
                </c:pt>
                <c:pt idx="5183">
                  <c:v>94</c:v>
                </c:pt>
                <c:pt idx="5184">
                  <c:v>56</c:v>
                </c:pt>
                <c:pt idx="5185">
                  <c:v>38</c:v>
                </c:pt>
                <c:pt idx="5186">
                  <c:v>102</c:v>
                </c:pt>
                <c:pt idx="5187">
                  <c:v>135</c:v>
                </c:pt>
                <c:pt idx="5188">
                  <c:v>91</c:v>
                </c:pt>
                <c:pt idx="5189">
                  <c:v>101</c:v>
                </c:pt>
                <c:pt idx="5190">
                  <c:v>69</c:v>
                </c:pt>
                <c:pt idx="5191">
                  <c:v>36</c:v>
                </c:pt>
                <c:pt idx="5192">
                  <c:v>85</c:v>
                </c:pt>
                <c:pt idx="5193">
                  <c:v>130</c:v>
                </c:pt>
                <c:pt idx="5194">
                  <c:v>81</c:v>
                </c:pt>
                <c:pt idx="5195">
                  <c:v>91</c:v>
                </c:pt>
                <c:pt idx="5196">
                  <c:v>73</c:v>
                </c:pt>
                <c:pt idx="5197">
                  <c:v>42</c:v>
                </c:pt>
                <c:pt idx="5198">
                  <c:v>94</c:v>
                </c:pt>
                <c:pt idx="5199">
                  <c:v>158</c:v>
                </c:pt>
                <c:pt idx="5200">
                  <c:v>98</c:v>
                </c:pt>
                <c:pt idx="5201">
                  <c:v>98</c:v>
                </c:pt>
                <c:pt idx="5202">
                  <c:v>80</c:v>
                </c:pt>
                <c:pt idx="5203">
                  <c:v>46</c:v>
                </c:pt>
                <c:pt idx="5204">
                  <c:v>143</c:v>
                </c:pt>
                <c:pt idx="5205">
                  <c:v>210</c:v>
                </c:pt>
                <c:pt idx="5206">
                  <c:v>156</c:v>
                </c:pt>
                <c:pt idx="5207">
                  <c:v>180</c:v>
                </c:pt>
                <c:pt idx="5208">
                  <c:v>133</c:v>
                </c:pt>
                <c:pt idx="5209">
                  <c:v>88</c:v>
                </c:pt>
                <c:pt idx="5210">
                  <c:v>169</c:v>
                </c:pt>
                <c:pt idx="5211">
                  <c:v>208</c:v>
                </c:pt>
                <c:pt idx="5212">
                  <c:v>182</c:v>
                </c:pt>
                <c:pt idx="5213">
                  <c:v>150</c:v>
                </c:pt>
                <c:pt idx="5214">
                  <c:v>130</c:v>
                </c:pt>
                <c:pt idx="5215">
                  <c:v>149</c:v>
                </c:pt>
                <c:pt idx="5216">
                  <c:v>154</c:v>
                </c:pt>
                <c:pt idx="5217">
                  <c:v>210</c:v>
                </c:pt>
                <c:pt idx="5218">
                  <c:v>218</c:v>
                </c:pt>
                <c:pt idx="5219">
                  <c:v>162</c:v>
                </c:pt>
                <c:pt idx="5220">
                  <c:v>142</c:v>
                </c:pt>
                <c:pt idx="5221">
                  <c:v>147</c:v>
                </c:pt>
                <c:pt idx="5222">
                  <c:v>88</c:v>
                </c:pt>
                <c:pt idx="5223">
                  <c:v>149</c:v>
                </c:pt>
                <c:pt idx="5224">
                  <c:v>149</c:v>
                </c:pt>
                <c:pt idx="5225">
                  <c:v>105</c:v>
                </c:pt>
                <c:pt idx="5226">
                  <c:v>85</c:v>
                </c:pt>
                <c:pt idx="5227">
                  <c:v>91</c:v>
                </c:pt>
                <c:pt idx="5228">
                  <c:v>105</c:v>
                </c:pt>
                <c:pt idx="5229">
                  <c:v>124</c:v>
                </c:pt>
                <c:pt idx="5230">
                  <c:v>138</c:v>
                </c:pt>
                <c:pt idx="5231">
                  <c:v>87</c:v>
                </c:pt>
                <c:pt idx="5232">
                  <c:v>83</c:v>
                </c:pt>
                <c:pt idx="5233">
                  <c:v>70</c:v>
                </c:pt>
                <c:pt idx="5234">
                  <c:v>75</c:v>
                </c:pt>
                <c:pt idx="5235">
                  <c:v>158</c:v>
                </c:pt>
                <c:pt idx="5236">
                  <c:v>168</c:v>
                </c:pt>
                <c:pt idx="5237">
                  <c:v>123</c:v>
                </c:pt>
                <c:pt idx="5238">
                  <c:v>104</c:v>
                </c:pt>
                <c:pt idx="5239">
                  <c:v>113</c:v>
                </c:pt>
                <c:pt idx="5240">
                  <c:v>140</c:v>
                </c:pt>
                <c:pt idx="5241">
                  <c:v>189</c:v>
                </c:pt>
                <c:pt idx="5242">
                  <c:v>182</c:v>
                </c:pt>
                <c:pt idx="5243">
                  <c:v>135</c:v>
                </c:pt>
                <c:pt idx="5244">
                  <c:v>145</c:v>
                </c:pt>
                <c:pt idx="5245">
                  <c:v>128</c:v>
                </c:pt>
                <c:pt idx="5246">
                  <c:v>142</c:v>
                </c:pt>
                <c:pt idx="5247">
                  <c:v>115</c:v>
                </c:pt>
                <c:pt idx="5248">
                  <c:v>123</c:v>
                </c:pt>
                <c:pt idx="5249">
                  <c:v>123</c:v>
                </c:pt>
                <c:pt idx="5250">
                  <c:v>77</c:v>
                </c:pt>
                <c:pt idx="5251">
                  <c:v>68</c:v>
                </c:pt>
                <c:pt idx="5252">
                  <c:v>124</c:v>
                </c:pt>
                <c:pt idx="5253">
                  <c:v>137</c:v>
                </c:pt>
                <c:pt idx="5254">
                  <c:v>111</c:v>
                </c:pt>
                <c:pt idx="5255">
                  <c:v>111</c:v>
                </c:pt>
                <c:pt idx="5256">
                  <c:v>74</c:v>
                </c:pt>
                <c:pt idx="5257">
                  <c:v>60</c:v>
                </c:pt>
                <c:pt idx="5258">
                  <c:v>108</c:v>
                </c:pt>
                <c:pt idx="5259">
                  <c:v>160</c:v>
                </c:pt>
                <c:pt idx="5260">
                  <c:v>100</c:v>
                </c:pt>
                <c:pt idx="5261">
                  <c:v>115</c:v>
                </c:pt>
                <c:pt idx="5262">
                  <c:v>91</c:v>
                </c:pt>
                <c:pt idx="5263">
                  <c:v>44</c:v>
                </c:pt>
                <c:pt idx="5264">
                  <c:v>101</c:v>
                </c:pt>
                <c:pt idx="5265">
                  <c:v>138</c:v>
                </c:pt>
                <c:pt idx="5266">
                  <c:v>98</c:v>
                </c:pt>
                <c:pt idx="5267">
                  <c:v>120</c:v>
                </c:pt>
                <c:pt idx="5268">
                  <c:v>84</c:v>
                </c:pt>
                <c:pt idx="5269">
                  <c:v>58</c:v>
                </c:pt>
                <c:pt idx="5270">
                  <c:v>109</c:v>
                </c:pt>
                <c:pt idx="5271">
                  <c:v>155</c:v>
                </c:pt>
                <c:pt idx="5272">
                  <c:v>128</c:v>
                </c:pt>
                <c:pt idx="5273">
                  <c:v>119</c:v>
                </c:pt>
                <c:pt idx="5274">
                  <c:v>88</c:v>
                </c:pt>
                <c:pt idx="5275">
                  <c:v>68</c:v>
                </c:pt>
                <c:pt idx="5276">
                  <c:v>173</c:v>
                </c:pt>
                <c:pt idx="5277">
                  <c:v>223</c:v>
                </c:pt>
                <c:pt idx="5278">
                  <c:v>203</c:v>
                </c:pt>
                <c:pt idx="5279">
                  <c:v>210</c:v>
                </c:pt>
                <c:pt idx="5280">
                  <c:v>155</c:v>
                </c:pt>
                <c:pt idx="5281">
                  <c:v>126</c:v>
                </c:pt>
                <c:pt idx="5282">
                  <c:v>218</c:v>
                </c:pt>
                <c:pt idx="5283">
                  <c:v>261</c:v>
                </c:pt>
                <c:pt idx="5284">
                  <c:v>225</c:v>
                </c:pt>
                <c:pt idx="5285">
                  <c:v>189</c:v>
                </c:pt>
                <c:pt idx="5286">
                  <c:v>180</c:v>
                </c:pt>
                <c:pt idx="5287">
                  <c:v>195</c:v>
                </c:pt>
                <c:pt idx="5288">
                  <c:v>163</c:v>
                </c:pt>
                <c:pt idx="5289">
                  <c:v>213</c:v>
                </c:pt>
                <c:pt idx="5290">
                  <c:v>206</c:v>
                </c:pt>
                <c:pt idx="5291">
                  <c:v>189</c:v>
                </c:pt>
                <c:pt idx="5292">
                  <c:v>143</c:v>
                </c:pt>
                <c:pt idx="5293">
                  <c:v>143</c:v>
                </c:pt>
                <c:pt idx="5294">
                  <c:v>87</c:v>
                </c:pt>
                <c:pt idx="5295">
                  <c:v>140</c:v>
                </c:pt>
                <c:pt idx="5296">
                  <c:v>135</c:v>
                </c:pt>
                <c:pt idx="5297">
                  <c:v>75</c:v>
                </c:pt>
                <c:pt idx="5298">
                  <c:v>65</c:v>
                </c:pt>
                <c:pt idx="5299">
                  <c:v>74</c:v>
                </c:pt>
                <c:pt idx="5300">
                  <c:v>75</c:v>
                </c:pt>
                <c:pt idx="5301">
                  <c:v>100</c:v>
                </c:pt>
                <c:pt idx="5302">
                  <c:v>144</c:v>
                </c:pt>
                <c:pt idx="5303">
                  <c:v>112</c:v>
                </c:pt>
                <c:pt idx="5304">
                  <c:v>113</c:v>
                </c:pt>
                <c:pt idx="5305">
                  <c:v>98</c:v>
                </c:pt>
                <c:pt idx="5306">
                  <c:v>104</c:v>
                </c:pt>
                <c:pt idx="5307">
                  <c:v>169</c:v>
                </c:pt>
                <c:pt idx="5308">
                  <c:v>175</c:v>
                </c:pt>
                <c:pt idx="5309">
                  <c:v>147</c:v>
                </c:pt>
                <c:pt idx="5310">
                  <c:v>150</c:v>
                </c:pt>
                <c:pt idx="5311">
                  <c:v>124</c:v>
                </c:pt>
                <c:pt idx="5312">
                  <c:v>162</c:v>
                </c:pt>
                <c:pt idx="5313">
                  <c:v>216</c:v>
                </c:pt>
                <c:pt idx="5314">
                  <c:v>200</c:v>
                </c:pt>
                <c:pt idx="5315">
                  <c:v>174</c:v>
                </c:pt>
                <c:pt idx="5316">
                  <c:v>180</c:v>
                </c:pt>
                <c:pt idx="5317">
                  <c:v>147</c:v>
                </c:pt>
                <c:pt idx="5318">
                  <c:v>156</c:v>
                </c:pt>
                <c:pt idx="5319">
                  <c:v>255</c:v>
                </c:pt>
                <c:pt idx="5320">
                  <c:v>189</c:v>
                </c:pt>
                <c:pt idx="5321">
                  <c:v>169</c:v>
                </c:pt>
                <c:pt idx="5322">
                  <c:v>145</c:v>
                </c:pt>
                <c:pt idx="5323">
                  <c:v>165</c:v>
                </c:pt>
                <c:pt idx="5324">
                  <c:v>176</c:v>
                </c:pt>
                <c:pt idx="5325">
                  <c:v>234</c:v>
                </c:pt>
                <c:pt idx="5326">
                  <c:v>138</c:v>
                </c:pt>
                <c:pt idx="5327">
                  <c:v>174</c:v>
                </c:pt>
                <c:pt idx="5328">
                  <c:v>133</c:v>
                </c:pt>
                <c:pt idx="5329">
                  <c:v>154</c:v>
                </c:pt>
                <c:pt idx="5330">
                  <c:v>182</c:v>
                </c:pt>
                <c:pt idx="5331">
                  <c:v>252</c:v>
                </c:pt>
                <c:pt idx="5332">
                  <c:v>165</c:v>
                </c:pt>
                <c:pt idx="5333">
                  <c:v>161</c:v>
                </c:pt>
                <c:pt idx="5334">
                  <c:v>106</c:v>
                </c:pt>
                <c:pt idx="5335">
                  <c:v>133</c:v>
                </c:pt>
                <c:pt idx="5336">
                  <c:v>161</c:v>
                </c:pt>
                <c:pt idx="5337">
                  <c:v>248</c:v>
                </c:pt>
                <c:pt idx="5338">
                  <c:v>147</c:v>
                </c:pt>
                <c:pt idx="5339">
                  <c:v>152</c:v>
                </c:pt>
                <c:pt idx="5340">
                  <c:v>135</c:v>
                </c:pt>
                <c:pt idx="5341">
                  <c:v>124</c:v>
                </c:pt>
                <c:pt idx="5342">
                  <c:v>156</c:v>
                </c:pt>
                <c:pt idx="5343">
                  <c:v>261</c:v>
                </c:pt>
                <c:pt idx="5344">
                  <c:v>161</c:v>
                </c:pt>
                <c:pt idx="5345">
                  <c:v>160</c:v>
                </c:pt>
                <c:pt idx="5346">
                  <c:v>130</c:v>
                </c:pt>
                <c:pt idx="5347">
                  <c:v>137</c:v>
                </c:pt>
                <c:pt idx="5348">
                  <c:v>169</c:v>
                </c:pt>
                <c:pt idx="5349">
                  <c:v>263</c:v>
                </c:pt>
                <c:pt idx="5350">
                  <c:v>175</c:v>
                </c:pt>
                <c:pt idx="5351">
                  <c:v>150</c:v>
                </c:pt>
                <c:pt idx="5352">
                  <c:v>144</c:v>
                </c:pt>
                <c:pt idx="5353">
                  <c:v>150</c:v>
                </c:pt>
                <c:pt idx="5354">
                  <c:v>181</c:v>
                </c:pt>
                <c:pt idx="5355">
                  <c:v>247</c:v>
                </c:pt>
                <c:pt idx="5356">
                  <c:v>196</c:v>
                </c:pt>
                <c:pt idx="5357">
                  <c:v>169</c:v>
                </c:pt>
                <c:pt idx="5358">
                  <c:v>150</c:v>
                </c:pt>
                <c:pt idx="5359">
                  <c:v>168</c:v>
                </c:pt>
                <c:pt idx="5360">
                  <c:v>194</c:v>
                </c:pt>
                <c:pt idx="5361">
                  <c:v>250</c:v>
                </c:pt>
                <c:pt idx="5362">
                  <c:v>210</c:v>
                </c:pt>
                <c:pt idx="5363">
                  <c:v>188</c:v>
                </c:pt>
                <c:pt idx="5364">
                  <c:v>150</c:v>
                </c:pt>
                <c:pt idx="5365">
                  <c:v>149</c:v>
                </c:pt>
                <c:pt idx="5366">
                  <c:v>218</c:v>
                </c:pt>
                <c:pt idx="5367">
                  <c:v>238</c:v>
                </c:pt>
                <c:pt idx="5368">
                  <c:v>163</c:v>
                </c:pt>
                <c:pt idx="5369">
                  <c:v>138</c:v>
                </c:pt>
                <c:pt idx="5370">
                  <c:v>137</c:v>
                </c:pt>
                <c:pt idx="5371">
                  <c:v>131</c:v>
                </c:pt>
                <c:pt idx="5372">
                  <c:v>156</c:v>
                </c:pt>
                <c:pt idx="5373">
                  <c:v>208</c:v>
                </c:pt>
                <c:pt idx="5374">
                  <c:v>156</c:v>
                </c:pt>
                <c:pt idx="5375">
                  <c:v>137</c:v>
                </c:pt>
                <c:pt idx="5376">
                  <c:v>135</c:v>
                </c:pt>
                <c:pt idx="5377">
                  <c:v>150</c:v>
                </c:pt>
                <c:pt idx="5378">
                  <c:v>156</c:v>
                </c:pt>
                <c:pt idx="5379">
                  <c:v>217</c:v>
                </c:pt>
                <c:pt idx="5380">
                  <c:v>162</c:v>
                </c:pt>
                <c:pt idx="5381">
                  <c:v>147</c:v>
                </c:pt>
                <c:pt idx="5382">
                  <c:v>144</c:v>
                </c:pt>
                <c:pt idx="5383">
                  <c:v>154</c:v>
                </c:pt>
                <c:pt idx="5384">
                  <c:v>176</c:v>
                </c:pt>
                <c:pt idx="5385">
                  <c:v>245</c:v>
                </c:pt>
                <c:pt idx="5386">
                  <c:v>169</c:v>
                </c:pt>
                <c:pt idx="5387">
                  <c:v>163</c:v>
                </c:pt>
                <c:pt idx="5388">
                  <c:v>155</c:v>
                </c:pt>
                <c:pt idx="5389">
                  <c:v>155</c:v>
                </c:pt>
                <c:pt idx="5390">
                  <c:v>182</c:v>
                </c:pt>
                <c:pt idx="5391">
                  <c:v>216</c:v>
                </c:pt>
                <c:pt idx="5392">
                  <c:v>156</c:v>
                </c:pt>
                <c:pt idx="5393">
                  <c:v>168</c:v>
                </c:pt>
                <c:pt idx="5394">
                  <c:v>131</c:v>
                </c:pt>
                <c:pt idx="5395">
                  <c:v>145</c:v>
                </c:pt>
                <c:pt idx="5396">
                  <c:v>156</c:v>
                </c:pt>
                <c:pt idx="5397">
                  <c:v>238</c:v>
                </c:pt>
                <c:pt idx="5398">
                  <c:v>145</c:v>
                </c:pt>
                <c:pt idx="5399">
                  <c:v>143</c:v>
                </c:pt>
                <c:pt idx="5400">
                  <c:v>123</c:v>
                </c:pt>
                <c:pt idx="5401">
                  <c:v>145</c:v>
                </c:pt>
                <c:pt idx="5402">
                  <c:v>174</c:v>
                </c:pt>
                <c:pt idx="5403">
                  <c:v>246</c:v>
                </c:pt>
                <c:pt idx="5404">
                  <c:v>131</c:v>
                </c:pt>
                <c:pt idx="5405">
                  <c:v>149</c:v>
                </c:pt>
                <c:pt idx="5406">
                  <c:v>112</c:v>
                </c:pt>
                <c:pt idx="5407">
                  <c:v>126</c:v>
                </c:pt>
                <c:pt idx="5408">
                  <c:v>165</c:v>
                </c:pt>
                <c:pt idx="5409">
                  <c:v>208</c:v>
                </c:pt>
                <c:pt idx="5410">
                  <c:v>140</c:v>
                </c:pt>
                <c:pt idx="5411">
                  <c:v>145</c:v>
                </c:pt>
                <c:pt idx="5412">
                  <c:v>119</c:v>
                </c:pt>
                <c:pt idx="5413">
                  <c:v>106</c:v>
                </c:pt>
                <c:pt idx="5414">
                  <c:v>149</c:v>
                </c:pt>
                <c:pt idx="5415">
                  <c:v>246</c:v>
                </c:pt>
                <c:pt idx="5416">
                  <c:v>152</c:v>
                </c:pt>
                <c:pt idx="5417">
                  <c:v>145</c:v>
                </c:pt>
                <c:pt idx="5418">
                  <c:v>131</c:v>
                </c:pt>
                <c:pt idx="5419">
                  <c:v>133</c:v>
                </c:pt>
                <c:pt idx="5420">
                  <c:v>156</c:v>
                </c:pt>
                <c:pt idx="5421">
                  <c:v>247</c:v>
                </c:pt>
                <c:pt idx="5422">
                  <c:v>168</c:v>
                </c:pt>
                <c:pt idx="5423">
                  <c:v>131</c:v>
                </c:pt>
                <c:pt idx="5424">
                  <c:v>140</c:v>
                </c:pt>
                <c:pt idx="5425">
                  <c:v>135</c:v>
                </c:pt>
                <c:pt idx="5426">
                  <c:v>163</c:v>
                </c:pt>
                <c:pt idx="5427">
                  <c:v>228</c:v>
                </c:pt>
                <c:pt idx="5428">
                  <c:v>163</c:v>
                </c:pt>
                <c:pt idx="5429">
                  <c:v>149</c:v>
                </c:pt>
                <c:pt idx="5430">
                  <c:v>150</c:v>
                </c:pt>
                <c:pt idx="5431">
                  <c:v>137</c:v>
                </c:pt>
                <c:pt idx="5432">
                  <c:v>196</c:v>
                </c:pt>
                <c:pt idx="5433">
                  <c:v>255</c:v>
                </c:pt>
                <c:pt idx="5434">
                  <c:v>163</c:v>
                </c:pt>
                <c:pt idx="5435">
                  <c:v>143</c:v>
                </c:pt>
                <c:pt idx="5436">
                  <c:v>147</c:v>
                </c:pt>
                <c:pt idx="5437">
                  <c:v>140</c:v>
                </c:pt>
                <c:pt idx="5438">
                  <c:v>196</c:v>
                </c:pt>
                <c:pt idx="5439">
                  <c:v>208</c:v>
                </c:pt>
                <c:pt idx="5440">
                  <c:v>150</c:v>
                </c:pt>
                <c:pt idx="5441">
                  <c:v>137</c:v>
                </c:pt>
                <c:pt idx="5442">
                  <c:v>135</c:v>
                </c:pt>
                <c:pt idx="5443">
                  <c:v>125</c:v>
                </c:pt>
                <c:pt idx="5444">
                  <c:v>174</c:v>
                </c:pt>
                <c:pt idx="5445">
                  <c:v>202</c:v>
                </c:pt>
                <c:pt idx="5446">
                  <c:v>174</c:v>
                </c:pt>
                <c:pt idx="5447">
                  <c:v>125</c:v>
                </c:pt>
                <c:pt idx="5448">
                  <c:v>119</c:v>
                </c:pt>
                <c:pt idx="5449">
                  <c:v>128</c:v>
                </c:pt>
                <c:pt idx="5450">
                  <c:v>150</c:v>
                </c:pt>
                <c:pt idx="5451">
                  <c:v>218</c:v>
                </c:pt>
                <c:pt idx="5452">
                  <c:v>167</c:v>
                </c:pt>
                <c:pt idx="5453">
                  <c:v>146</c:v>
                </c:pt>
                <c:pt idx="5454">
                  <c:v>135</c:v>
                </c:pt>
                <c:pt idx="5455">
                  <c:v>143</c:v>
                </c:pt>
                <c:pt idx="5456">
                  <c:v>161</c:v>
                </c:pt>
                <c:pt idx="5457">
                  <c:v>224</c:v>
                </c:pt>
                <c:pt idx="5458">
                  <c:v>168</c:v>
                </c:pt>
                <c:pt idx="5459">
                  <c:v>165</c:v>
                </c:pt>
                <c:pt idx="5460">
                  <c:v>135</c:v>
                </c:pt>
                <c:pt idx="5461">
                  <c:v>145</c:v>
                </c:pt>
                <c:pt idx="5462">
                  <c:v>174</c:v>
                </c:pt>
                <c:pt idx="5463">
                  <c:v>91</c:v>
                </c:pt>
                <c:pt idx="5464">
                  <c:v>105</c:v>
                </c:pt>
                <c:pt idx="5465">
                  <c:v>91</c:v>
                </c:pt>
                <c:pt idx="5466">
                  <c:v>54</c:v>
                </c:pt>
                <c:pt idx="5467">
                  <c:v>45</c:v>
                </c:pt>
                <c:pt idx="5468">
                  <c:v>116</c:v>
                </c:pt>
                <c:pt idx="5469">
                  <c:v>113</c:v>
                </c:pt>
                <c:pt idx="5470">
                  <c:v>105</c:v>
                </c:pt>
                <c:pt idx="5471">
                  <c:v>88</c:v>
                </c:pt>
                <c:pt idx="5472">
                  <c:v>58</c:v>
                </c:pt>
                <c:pt idx="5473">
                  <c:v>38</c:v>
                </c:pt>
                <c:pt idx="5474">
                  <c:v>81</c:v>
                </c:pt>
                <c:pt idx="5475">
                  <c:v>143</c:v>
                </c:pt>
                <c:pt idx="5476">
                  <c:v>85</c:v>
                </c:pt>
                <c:pt idx="5477">
                  <c:v>91</c:v>
                </c:pt>
                <c:pt idx="5478">
                  <c:v>65</c:v>
                </c:pt>
                <c:pt idx="5479">
                  <c:v>30</c:v>
                </c:pt>
                <c:pt idx="5480">
                  <c:v>78</c:v>
                </c:pt>
                <c:pt idx="5481">
                  <c:v>124</c:v>
                </c:pt>
                <c:pt idx="5482">
                  <c:v>69</c:v>
                </c:pt>
                <c:pt idx="5483">
                  <c:v>85</c:v>
                </c:pt>
                <c:pt idx="5484">
                  <c:v>56</c:v>
                </c:pt>
                <c:pt idx="5485">
                  <c:v>35</c:v>
                </c:pt>
                <c:pt idx="5486">
                  <c:v>78</c:v>
                </c:pt>
                <c:pt idx="5487">
                  <c:v>125</c:v>
                </c:pt>
                <c:pt idx="5488">
                  <c:v>98</c:v>
                </c:pt>
                <c:pt idx="5489">
                  <c:v>88</c:v>
                </c:pt>
                <c:pt idx="5490">
                  <c:v>69</c:v>
                </c:pt>
                <c:pt idx="5491">
                  <c:v>49</c:v>
                </c:pt>
                <c:pt idx="5492">
                  <c:v>152</c:v>
                </c:pt>
                <c:pt idx="5493">
                  <c:v>233</c:v>
                </c:pt>
                <c:pt idx="5494">
                  <c:v>176</c:v>
                </c:pt>
                <c:pt idx="5495">
                  <c:v>195</c:v>
                </c:pt>
                <c:pt idx="5496">
                  <c:v>142</c:v>
                </c:pt>
                <c:pt idx="5497">
                  <c:v>104</c:v>
                </c:pt>
                <c:pt idx="5498">
                  <c:v>182</c:v>
                </c:pt>
                <c:pt idx="5499">
                  <c:v>255</c:v>
                </c:pt>
                <c:pt idx="5500">
                  <c:v>203</c:v>
                </c:pt>
                <c:pt idx="5501">
                  <c:v>182</c:v>
                </c:pt>
                <c:pt idx="5502">
                  <c:v>149</c:v>
                </c:pt>
                <c:pt idx="5503">
                  <c:v>162</c:v>
                </c:pt>
                <c:pt idx="5504">
                  <c:v>180</c:v>
                </c:pt>
                <c:pt idx="5505">
                  <c:v>240</c:v>
                </c:pt>
                <c:pt idx="5506">
                  <c:v>202</c:v>
                </c:pt>
                <c:pt idx="5507">
                  <c:v>189</c:v>
                </c:pt>
                <c:pt idx="5508">
                  <c:v>111</c:v>
                </c:pt>
                <c:pt idx="5509">
                  <c:v>106</c:v>
                </c:pt>
                <c:pt idx="5510">
                  <c:v>75</c:v>
                </c:pt>
                <c:pt idx="5511">
                  <c:v>113</c:v>
                </c:pt>
                <c:pt idx="5512">
                  <c:v>113</c:v>
                </c:pt>
                <c:pt idx="5513">
                  <c:v>65</c:v>
                </c:pt>
                <c:pt idx="5514">
                  <c:v>54</c:v>
                </c:pt>
                <c:pt idx="5515">
                  <c:v>56</c:v>
                </c:pt>
                <c:pt idx="5516">
                  <c:v>70</c:v>
                </c:pt>
                <c:pt idx="5517">
                  <c:v>102</c:v>
                </c:pt>
                <c:pt idx="5518">
                  <c:v>142</c:v>
                </c:pt>
                <c:pt idx="5519">
                  <c:v>95</c:v>
                </c:pt>
                <c:pt idx="5520">
                  <c:v>98</c:v>
                </c:pt>
                <c:pt idx="5521">
                  <c:v>87</c:v>
                </c:pt>
                <c:pt idx="5522">
                  <c:v>102</c:v>
                </c:pt>
                <c:pt idx="5523">
                  <c:v>155</c:v>
                </c:pt>
                <c:pt idx="5524">
                  <c:v>169</c:v>
                </c:pt>
                <c:pt idx="5525">
                  <c:v>138</c:v>
                </c:pt>
                <c:pt idx="5526">
                  <c:v>113</c:v>
                </c:pt>
                <c:pt idx="5527">
                  <c:v>111</c:v>
                </c:pt>
                <c:pt idx="5528">
                  <c:v>149</c:v>
                </c:pt>
                <c:pt idx="5529">
                  <c:v>225</c:v>
                </c:pt>
                <c:pt idx="5530">
                  <c:v>225</c:v>
                </c:pt>
                <c:pt idx="5531">
                  <c:v>154</c:v>
                </c:pt>
                <c:pt idx="5532">
                  <c:v>160</c:v>
                </c:pt>
                <c:pt idx="5533">
                  <c:v>133</c:v>
                </c:pt>
                <c:pt idx="5534">
                  <c:v>150</c:v>
                </c:pt>
                <c:pt idx="5535">
                  <c:v>203</c:v>
                </c:pt>
                <c:pt idx="5536">
                  <c:v>154</c:v>
                </c:pt>
                <c:pt idx="5537">
                  <c:v>149</c:v>
                </c:pt>
                <c:pt idx="5538">
                  <c:v>116</c:v>
                </c:pt>
                <c:pt idx="5539">
                  <c:v>122</c:v>
                </c:pt>
                <c:pt idx="5540">
                  <c:v>138</c:v>
                </c:pt>
                <c:pt idx="5541">
                  <c:v>200</c:v>
                </c:pt>
                <c:pt idx="5542">
                  <c:v>117</c:v>
                </c:pt>
                <c:pt idx="5543">
                  <c:v>150</c:v>
                </c:pt>
                <c:pt idx="5544">
                  <c:v>109</c:v>
                </c:pt>
                <c:pt idx="5545">
                  <c:v>126</c:v>
                </c:pt>
                <c:pt idx="5546">
                  <c:v>138</c:v>
                </c:pt>
                <c:pt idx="5547">
                  <c:v>216</c:v>
                </c:pt>
                <c:pt idx="5548">
                  <c:v>126</c:v>
                </c:pt>
                <c:pt idx="5549">
                  <c:v>124</c:v>
                </c:pt>
                <c:pt idx="5550">
                  <c:v>91</c:v>
                </c:pt>
                <c:pt idx="5551">
                  <c:v>94</c:v>
                </c:pt>
                <c:pt idx="5552">
                  <c:v>143</c:v>
                </c:pt>
                <c:pt idx="5553">
                  <c:v>181</c:v>
                </c:pt>
                <c:pt idx="5554">
                  <c:v>111</c:v>
                </c:pt>
                <c:pt idx="5555">
                  <c:v>135</c:v>
                </c:pt>
                <c:pt idx="5556">
                  <c:v>109</c:v>
                </c:pt>
                <c:pt idx="5557">
                  <c:v>120</c:v>
                </c:pt>
                <c:pt idx="5558">
                  <c:v>152</c:v>
                </c:pt>
                <c:pt idx="5559">
                  <c:v>207</c:v>
                </c:pt>
                <c:pt idx="5560">
                  <c:v>150</c:v>
                </c:pt>
                <c:pt idx="5561">
                  <c:v>133</c:v>
                </c:pt>
                <c:pt idx="5562">
                  <c:v>126</c:v>
                </c:pt>
                <c:pt idx="5563">
                  <c:v>124</c:v>
                </c:pt>
                <c:pt idx="5564">
                  <c:v>150</c:v>
                </c:pt>
                <c:pt idx="5565">
                  <c:v>206</c:v>
                </c:pt>
                <c:pt idx="5566">
                  <c:v>167</c:v>
                </c:pt>
                <c:pt idx="5567">
                  <c:v>138</c:v>
                </c:pt>
                <c:pt idx="5568">
                  <c:v>158</c:v>
                </c:pt>
                <c:pt idx="5569">
                  <c:v>152</c:v>
                </c:pt>
                <c:pt idx="5570">
                  <c:v>169</c:v>
                </c:pt>
                <c:pt idx="5571">
                  <c:v>225</c:v>
                </c:pt>
                <c:pt idx="5572">
                  <c:v>189</c:v>
                </c:pt>
                <c:pt idx="5573">
                  <c:v>173</c:v>
                </c:pt>
                <c:pt idx="5574">
                  <c:v>158</c:v>
                </c:pt>
                <c:pt idx="5575">
                  <c:v>143</c:v>
                </c:pt>
                <c:pt idx="5576">
                  <c:v>210</c:v>
                </c:pt>
                <c:pt idx="5577">
                  <c:v>263</c:v>
                </c:pt>
                <c:pt idx="5578">
                  <c:v>195</c:v>
                </c:pt>
                <c:pt idx="5579">
                  <c:v>144</c:v>
                </c:pt>
                <c:pt idx="5580">
                  <c:v>142</c:v>
                </c:pt>
                <c:pt idx="5581">
                  <c:v>135</c:v>
                </c:pt>
                <c:pt idx="5582">
                  <c:v>176</c:v>
                </c:pt>
                <c:pt idx="5583">
                  <c:v>232</c:v>
                </c:pt>
                <c:pt idx="5584">
                  <c:v>174</c:v>
                </c:pt>
                <c:pt idx="5585">
                  <c:v>145</c:v>
                </c:pt>
                <c:pt idx="5586">
                  <c:v>119</c:v>
                </c:pt>
                <c:pt idx="5587">
                  <c:v>128</c:v>
                </c:pt>
                <c:pt idx="5588">
                  <c:v>173</c:v>
                </c:pt>
                <c:pt idx="5589">
                  <c:v>225</c:v>
                </c:pt>
                <c:pt idx="5590">
                  <c:v>167</c:v>
                </c:pt>
                <c:pt idx="5591">
                  <c:v>123</c:v>
                </c:pt>
                <c:pt idx="5592">
                  <c:v>116</c:v>
                </c:pt>
                <c:pt idx="5593">
                  <c:v>112</c:v>
                </c:pt>
                <c:pt idx="5594">
                  <c:v>137</c:v>
                </c:pt>
                <c:pt idx="5595">
                  <c:v>196</c:v>
                </c:pt>
                <c:pt idx="5596">
                  <c:v>145</c:v>
                </c:pt>
                <c:pt idx="5597">
                  <c:v>120</c:v>
                </c:pt>
                <c:pt idx="5598">
                  <c:v>138</c:v>
                </c:pt>
                <c:pt idx="5599">
                  <c:v>126</c:v>
                </c:pt>
                <c:pt idx="5600">
                  <c:v>169</c:v>
                </c:pt>
                <c:pt idx="5601">
                  <c:v>255</c:v>
                </c:pt>
                <c:pt idx="5602">
                  <c:v>176</c:v>
                </c:pt>
                <c:pt idx="5603">
                  <c:v>168</c:v>
                </c:pt>
                <c:pt idx="5604">
                  <c:v>138</c:v>
                </c:pt>
                <c:pt idx="5605">
                  <c:v>143</c:v>
                </c:pt>
                <c:pt idx="5606">
                  <c:v>163</c:v>
                </c:pt>
                <c:pt idx="5607">
                  <c:v>156</c:v>
                </c:pt>
                <c:pt idx="5608">
                  <c:v>123</c:v>
                </c:pt>
                <c:pt idx="5609">
                  <c:v>123</c:v>
                </c:pt>
                <c:pt idx="5610">
                  <c:v>77</c:v>
                </c:pt>
                <c:pt idx="5611">
                  <c:v>98</c:v>
                </c:pt>
                <c:pt idx="5612">
                  <c:v>123</c:v>
                </c:pt>
                <c:pt idx="5613">
                  <c:v>182</c:v>
                </c:pt>
                <c:pt idx="5614">
                  <c:v>94</c:v>
                </c:pt>
                <c:pt idx="5615">
                  <c:v>113</c:v>
                </c:pt>
                <c:pt idx="5616">
                  <c:v>70</c:v>
                </c:pt>
                <c:pt idx="5617">
                  <c:v>88</c:v>
                </c:pt>
                <c:pt idx="5618">
                  <c:v>120</c:v>
                </c:pt>
                <c:pt idx="5619">
                  <c:v>186</c:v>
                </c:pt>
                <c:pt idx="5620">
                  <c:v>87</c:v>
                </c:pt>
                <c:pt idx="5621">
                  <c:v>95</c:v>
                </c:pt>
                <c:pt idx="5622">
                  <c:v>54</c:v>
                </c:pt>
                <c:pt idx="5623">
                  <c:v>75</c:v>
                </c:pt>
                <c:pt idx="5624">
                  <c:v>102</c:v>
                </c:pt>
                <c:pt idx="5625">
                  <c:v>144</c:v>
                </c:pt>
                <c:pt idx="5626">
                  <c:v>72</c:v>
                </c:pt>
                <c:pt idx="5627">
                  <c:v>83</c:v>
                </c:pt>
                <c:pt idx="5628">
                  <c:v>52</c:v>
                </c:pt>
                <c:pt idx="5629">
                  <c:v>65</c:v>
                </c:pt>
                <c:pt idx="5630">
                  <c:v>105</c:v>
                </c:pt>
                <c:pt idx="5631">
                  <c:v>180</c:v>
                </c:pt>
                <c:pt idx="5632">
                  <c:v>88</c:v>
                </c:pt>
                <c:pt idx="5633">
                  <c:v>87</c:v>
                </c:pt>
                <c:pt idx="5634">
                  <c:v>65</c:v>
                </c:pt>
                <c:pt idx="5635">
                  <c:v>70</c:v>
                </c:pt>
                <c:pt idx="5636">
                  <c:v>105</c:v>
                </c:pt>
                <c:pt idx="5637">
                  <c:v>168</c:v>
                </c:pt>
                <c:pt idx="5638">
                  <c:v>91</c:v>
                </c:pt>
                <c:pt idx="5639">
                  <c:v>113</c:v>
                </c:pt>
                <c:pt idx="5640">
                  <c:v>91</c:v>
                </c:pt>
                <c:pt idx="5641">
                  <c:v>102</c:v>
                </c:pt>
                <c:pt idx="5642">
                  <c:v>142</c:v>
                </c:pt>
                <c:pt idx="5643">
                  <c:v>203</c:v>
                </c:pt>
                <c:pt idx="5644">
                  <c:v>130</c:v>
                </c:pt>
                <c:pt idx="5645">
                  <c:v>128</c:v>
                </c:pt>
                <c:pt idx="5646">
                  <c:v>101</c:v>
                </c:pt>
                <c:pt idx="5647">
                  <c:v>94</c:v>
                </c:pt>
                <c:pt idx="5648">
                  <c:v>160</c:v>
                </c:pt>
                <c:pt idx="5649">
                  <c:v>203</c:v>
                </c:pt>
                <c:pt idx="5650">
                  <c:v>143</c:v>
                </c:pt>
                <c:pt idx="5651">
                  <c:v>120</c:v>
                </c:pt>
                <c:pt idx="5652">
                  <c:v>91</c:v>
                </c:pt>
                <c:pt idx="5653">
                  <c:v>81</c:v>
                </c:pt>
                <c:pt idx="5654">
                  <c:v>128</c:v>
                </c:pt>
                <c:pt idx="5655">
                  <c:v>174</c:v>
                </c:pt>
                <c:pt idx="5656">
                  <c:v>100</c:v>
                </c:pt>
                <c:pt idx="5657">
                  <c:v>75</c:v>
                </c:pt>
                <c:pt idx="5658">
                  <c:v>83</c:v>
                </c:pt>
                <c:pt idx="5659">
                  <c:v>77</c:v>
                </c:pt>
                <c:pt idx="5660">
                  <c:v>95</c:v>
                </c:pt>
                <c:pt idx="5661">
                  <c:v>131</c:v>
                </c:pt>
                <c:pt idx="5662">
                  <c:v>91</c:v>
                </c:pt>
                <c:pt idx="5663">
                  <c:v>73</c:v>
                </c:pt>
                <c:pt idx="5664">
                  <c:v>59</c:v>
                </c:pt>
                <c:pt idx="5665">
                  <c:v>68</c:v>
                </c:pt>
                <c:pt idx="5666">
                  <c:v>88</c:v>
                </c:pt>
                <c:pt idx="5667">
                  <c:v>150</c:v>
                </c:pt>
                <c:pt idx="5668">
                  <c:v>88</c:v>
                </c:pt>
                <c:pt idx="5669">
                  <c:v>80</c:v>
                </c:pt>
                <c:pt idx="5670">
                  <c:v>88</c:v>
                </c:pt>
                <c:pt idx="5671">
                  <c:v>81</c:v>
                </c:pt>
                <c:pt idx="5672">
                  <c:v>108</c:v>
                </c:pt>
                <c:pt idx="5673">
                  <c:v>163</c:v>
                </c:pt>
                <c:pt idx="5674">
                  <c:v>113</c:v>
                </c:pt>
                <c:pt idx="5675">
                  <c:v>120</c:v>
                </c:pt>
                <c:pt idx="5676">
                  <c:v>88</c:v>
                </c:pt>
                <c:pt idx="5677">
                  <c:v>88</c:v>
                </c:pt>
                <c:pt idx="5678">
                  <c:v>126</c:v>
                </c:pt>
                <c:pt idx="5679">
                  <c:v>196</c:v>
                </c:pt>
                <c:pt idx="5680">
                  <c:v>133</c:v>
                </c:pt>
                <c:pt idx="5681">
                  <c:v>143</c:v>
                </c:pt>
                <c:pt idx="5682">
                  <c:v>88</c:v>
                </c:pt>
                <c:pt idx="5683">
                  <c:v>98</c:v>
                </c:pt>
                <c:pt idx="5684">
                  <c:v>138</c:v>
                </c:pt>
                <c:pt idx="5685">
                  <c:v>218</c:v>
                </c:pt>
                <c:pt idx="5686">
                  <c:v>101</c:v>
                </c:pt>
                <c:pt idx="5687">
                  <c:v>115</c:v>
                </c:pt>
                <c:pt idx="5688">
                  <c:v>87</c:v>
                </c:pt>
                <c:pt idx="5689">
                  <c:v>101</c:v>
                </c:pt>
                <c:pt idx="5690">
                  <c:v>131</c:v>
                </c:pt>
                <c:pt idx="5691">
                  <c:v>168</c:v>
                </c:pt>
                <c:pt idx="5692">
                  <c:v>102</c:v>
                </c:pt>
                <c:pt idx="5693">
                  <c:v>112</c:v>
                </c:pt>
                <c:pt idx="5694">
                  <c:v>73</c:v>
                </c:pt>
                <c:pt idx="5695">
                  <c:v>75</c:v>
                </c:pt>
                <c:pt idx="5696">
                  <c:v>100</c:v>
                </c:pt>
                <c:pt idx="5697">
                  <c:v>181</c:v>
                </c:pt>
                <c:pt idx="5698">
                  <c:v>94</c:v>
                </c:pt>
                <c:pt idx="5699">
                  <c:v>98</c:v>
                </c:pt>
                <c:pt idx="5700">
                  <c:v>70</c:v>
                </c:pt>
                <c:pt idx="5701">
                  <c:v>74</c:v>
                </c:pt>
                <c:pt idx="5702">
                  <c:v>112</c:v>
                </c:pt>
                <c:pt idx="5703">
                  <c:v>174</c:v>
                </c:pt>
                <c:pt idx="5704">
                  <c:v>101</c:v>
                </c:pt>
                <c:pt idx="5705">
                  <c:v>98</c:v>
                </c:pt>
                <c:pt idx="5706">
                  <c:v>72</c:v>
                </c:pt>
                <c:pt idx="5707">
                  <c:v>75</c:v>
                </c:pt>
                <c:pt idx="5708">
                  <c:v>120</c:v>
                </c:pt>
                <c:pt idx="5709">
                  <c:v>182</c:v>
                </c:pt>
                <c:pt idx="5710">
                  <c:v>112</c:v>
                </c:pt>
                <c:pt idx="5711">
                  <c:v>115</c:v>
                </c:pt>
                <c:pt idx="5712">
                  <c:v>108</c:v>
                </c:pt>
                <c:pt idx="5713">
                  <c:v>108</c:v>
                </c:pt>
                <c:pt idx="5714">
                  <c:v>150</c:v>
                </c:pt>
                <c:pt idx="5715">
                  <c:v>224</c:v>
                </c:pt>
                <c:pt idx="5716">
                  <c:v>160</c:v>
                </c:pt>
                <c:pt idx="5717">
                  <c:v>138</c:v>
                </c:pt>
                <c:pt idx="5718">
                  <c:v>115</c:v>
                </c:pt>
                <c:pt idx="5719">
                  <c:v>128</c:v>
                </c:pt>
                <c:pt idx="5720">
                  <c:v>150</c:v>
                </c:pt>
                <c:pt idx="5721">
                  <c:v>203</c:v>
                </c:pt>
                <c:pt idx="5722">
                  <c:v>131</c:v>
                </c:pt>
                <c:pt idx="5723">
                  <c:v>113</c:v>
                </c:pt>
                <c:pt idx="5724">
                  <c:v>101</c:v>
                </c:pt>
                <c:pt idx="5725">
                  <c:v>105</c:v>
                </c:pt>
                <c:pt idx="5726">
                  <c:v>152</c:v>
                </c:pt>
                <c:pt idx="5727">
                  <c:v>169</c:v>
                </c:pt>
                <c:pt idx="5728">
                  <c:v>122</c:v>
                </c:pt>
                <c:pt idx="5729">
                  <c:v>91</c:v>
                </c:pt>
                <c:pt idx="5730">
                  <c:v>88</c:v>
                </c:pt>
                <c:pt idx="5731">
                  <c:v>88</c:v>
                </c:pt>
                <c:pt idx="5732">
                  <c:v>120</c:v>
                </c:pt>
                <c:pt idx="5733">
                  <c:v>173</c:v>
                </c:pt>
                <c:pt idx="5734">
                  <c:v>100</c:v>
                </c:pt>
                <c:pt idx="5735">
                  <c:v>87</c:v>
                </c:pt>
                <c:pt idx="5736">
                  <c:v>72</c:v>
                </c:pt>
                <c:pt idx="5737">
                  <c:v>83</c:v>
                </c:pt>
                <c:pt idx="5738">
                  <c:v>104</c:v>
                </c:pt>
                <c:pt idx="5739">
                  <c:v>149</c:v>
                </c:pt>
                <c:pt idx="5740">
                  <c:v>108</c:v>
                </c:pt>
                <c:pt idx="5741">
                  <c:v>93</c:v>
                </c:pt>
                <c:pt idx="5742">
                  <c:v>113</c:v>
                </c:pt>
                <c:pt idx="5743">
                  <c:v>91</c:v>
                </c:pt>
                <c:pt idx="5744">
                  <c:v>113</c:v>
                </c:pt>
                <c:pt idx="5745">
                  <c:v>203</c:v>
                </c:pt>
                <c:pt idx="5746">
                  <c:v>145</c:v>
                </c:pt>
                <c:pt idx="5747">
                  <c:v>113</c:v>
                </c:pt>
                <c:pt idx="5748">
                  <c:v>112</c:v>
                </c:pt>
                <c:pt idx="5749">
                  <c:v>112</c:v>
                </c:pt>
                <c:pt idx="5750">
                  <c:v>125</c:v>
                </c:pt>
                <c:pt idx="5751">
                  <c:v>98</c:v>
                </c:pt>
                <c:pt idx="5752">
                  <c:v>105</c:v>
                </c:pt>
                <c:pt idx="5753">
                  <c:v>105</c:v>
                </c:pt>
                <c:pt idx="5754">
                  <c:v>58</c:v>
                </c:pt>
                <c:pt idx="5755">
                  <c:v>44</c:v>
                </c:pt>
                <c:pt idx="5756">
                  <c:v>108</c:v>
                </c:pt>
                <c:pt idx="5757">
                  <c:v>117</c:v>
                </c:pt>
                <c:pt idx="5758">
                  <c:v>91</c:v>
                </c:pt>
                <c:pt idx="5759">
                  <c:v>88</c:v>
                </c:pt>
                <c:pt idx="5760">
                  <c:v>58</c:v>
                </c:pt>
                <c:pt idx="5761">
                  <c:v>38</c:v>
                </c:pt>
                <c:pt idx="5762">
                  <c:v>85</c:v>
                </c:pt>
                <c:pt idx="5763">
                  <c:v>128</c:v>
                </c:pt>
                <c:pt idx="5764">
                  <c:v>85</c:v>
                </c:pt>
                <c:pt idx="5765">
                  <c:v>88</c:v>
                </c:pt>
                <c:pt idx="5766">
                  <c:v>65</c:v>
                </c:pt>
                <c:pt idx="5767">
                  <c:v>26</c:v>
                </c:pt>
                <c:pt idx="5768">
                  <c:v>87</c:v>
                </c:pt>
                <c:pt idx="5769">
                  <c:v>124</c:v>
                </c:pt>
                <c:pt idx="5770">
                  <c:v>83</c:v>
                </c:pt>
                <c:pt idx="5771">
                  <c:v>85</c:v>
                </c:pt>
                <c:pt idx="5772">
                  <c:v>63</c:v>
                </c:pt>
                <c:pt idx="5773">
                  <c:v>36</c:v>
                </c:pt>
                <c:pt idx="5774">
                  <c:v>84</c:v>
                </c:pt>
                <c:pt idx="5775">
                  <c:v>145</c:v>
                </c:pt>
                <c:pt idx="5776">
                  <c:v>105</c:v>
                </c:pt>
                <c:pt idx="5777">
                  <c:v>95</c:v>
                </c:pt>
                <c:pt idx="5778">
                  <c:v>83</c:v>
                </c:pt>
                <c:pt idx="5779">
                  <c:v>44</c:v>
                </c:pt>
                <c:pt idx="5780">
                  <c:v>158</c:v>
                </c:pt>
                <c:pt idx="5781">
                  <c:v>225</c:v>
                </c:pt>
                <c:pt idx="5782">
                  <c:v>169</c:v>
                </c:pt>
                <c:pt idx="5783">
                  <c:v>189</c:v>
                </c:pt>
                <c:pt idx="5784">
                  <c:v>158</c:v>
                </c:pt>
                <c:pt idx="5785">
                  <c:v>108</c:v>
                </c:pt>
                <c:pt idx="5786">
                  <c:v>189</c:v>
                </c:pt>
                <c:pt idx="5787">
                  <c:v>255</c:v>
                </c:pt>
                <c:pt idx="5788">
                  <c:v>196</c:v>
                </c:pt>
                <c:pt idx="5789">
                  <c:v>163</c:v>
                </c:pt>
                <c:pt idx="5790">
                  <c:v>165</c:v>
                </c:pt>
                <c:pt idx="5791">
                  <c:v>156</c:v>
                </c:pt>
                <c:pt idx="5792">
                  <c:v>150</c:v>
                </c:pt>
                <c:pt idx="5793">
                  <c:v>200</c:v>
                </c:pt>
                <c:pt idx="5794">
                  <c:v>233</c:v>
                </c:pt>
                <c:pt idx="5795">
                  <c:v>195</c:v>
                </c:pt>
                <c:pt idx="5796">
                  <c:v>119</c:v>
                </c:pt>
                <c:pt idx="5797">
                  <c:v>128</c:v>
                </c:pt>
                <c:pt idx="5798">
                  <c:v>73</c:v>
                </c:pt>
                <c:pt idx="5799">
                  <c:v>122</c:v>
                </c:pt>
                <c:pt idx="5800">
                  <c:v>122</c:v>
                </c:pt>
                <c:pt idx="5801">
                  <c:v>75</c:v>
                </c:pt>
                <c:pt idx="5802">
                  <c:v>52</c:v>
                </c:pt>
                <c:pt idx="5803">
                  <c:v>59</c:v>
                </c:pt>
                <c:pt idx="5804">
                  <c:v>73</c:v>
                </c:pt>
                <c:pt idx="5805">
                  <c:v>102</c:v>
                </c:pt>
                <c:pt idx="5806">
                  <c:v>142</c:v>
                </c:pt>
                <c:pt idx="5807">
                  <c:v>91</c:v>
                </c:pt>
                <c:pt idx="5808">
                  <c:v>81</c:v>
                </c:pt>
                <c:pt idx="5809">
                  <c:v>75</c:v>
                </c:pt>
                <c:pt idx="5810">
                  <c:v>105</c:v>
                </c:pt>
                <c:pt idx="5811">
                  <c:v>173</c:v>
                </c:pt>
                <c:pt idx="5812">
                  <c:v>195</c:v>
                </c:pt>
                <c:pt idx="5813">
                  <c:v>128</c:v>
                </c:pt>
                <c:pt idx="5814">
                  <c:v>131</c:v>
                </c:pt>
                <c:pt idx="5815">
                  <c:v>111</c:v>
                </c:pt>
                <c:pt idx="5816">
                  <c:v>149</c:v>
                </c:pt>
                <c:pt idx="5817">
                  <c:v>188</c:v>
                </c:pt>
                <c:pt idx="5818">
                  <c:v>218</c:v>
                </c:pt>
                <c:pt idx="5819">
                  <c:v>165</c:v>
                </c:pt>
                <c:pt idx="5820">
                  <c:v>143</c:v>
                </c:pt>
                <c:pt idx="5821">
                  <c:v>133</c:v>
                </c:pt>
                <c:pt idx="5822">
                  <c:v>173</c:v>
                </c:pt>
                <c:pt idx="5823">
                  <c:v>100</c:v>
                </c:pt>
                <c:pt idx="5824">
                  <c:v>100</c:v>
                </c:pt>
                <c:pt idx="5825">
                  <c:v>112</c:v>
                </c:pt>
                <c:pt idx="5826">
                  <c:v>68</c:v>
                </c:pt>
                <c:pt idx="5827">
                  <c:v>58</c:v>
                </c:pt>
                <c:pt idx="5828">
                  <c:v>122</c:v>
                </c:pt>
                <c:pt idx="5829">
                  <c:v>140</c:v>
                </c:pt>
                <c:pt idx="5830">
                  <c:v>116</c:v>
                </c:pt>
                <c:pt idx="5831">
                  <c:v>120</c:v>
                </c:pt>
                <c:pt idx="5832">
                  <c:v>73</c:v>
                </c:pt>
                <c:pt idx="5833">
                  <c:v>51</c:v>
                </c:pt>
                <c:pt idx="5834">
                  <c:v>105</c:v>
                </c:pt>
                <c:pt idx="5835">
                  <c:v>147</c:v>
                </c:pt>
                <c:pt idx="5836">
                  <c:v>101</c:v>
                </c:pt>
                <c:pt idx="5837">
                  <c:v>116</c:v>
                </c:pt>
                <c:pt idx="5838">
                  <c:v>84</c:v>
                </c:pt>
                <c:pt idx="5839">
                  <c:v>39</c:v>
                </c:pt>
                <c:pt idx="5840">
                  <c:v>95</c:v>
                </c:pt>
                <c:pt idx="5841">
                  <c:v>142</c:v>
                </c:pt>
                <c:pt idx="5842">
                  <c:v>88</c:v>
                </c:pt>
                <c:pt idx="5843">
                  <c:v>105</c:v>
                </c:pt>
                <c:pt idx="5844">
                  <c:v>74</c:v>
                </c:pt>
                <c:pt idx="5845">
                  <c:v>53</c:v>
                </c:pt>
                <c:pt idx="5846">
                  <c:v>105</c:v>
                </c:pt>
                <c:pt idx="5847">
                  <c:v>160</c:v>
                </c:pt>
                <c:pt idx="5848">
                  <c:v>100</c:v>
                </c:pt>
                <c:pt idx="5849">
                  <c:v>112</c:v>
                </c:pt>
                <c:pt idx="5850">
                  <c:v>85</c:v>
                </c:pt>
                <c:pt idx="5851">
                  <c:v>65</c:v>
                </c:pt>
                <c:pt idx="5852">
                  <c:v>167</c:v>
                </c:pt>
                <c:pt idx="5853">
                  <c:v>248</c:v>
                </c:pt>
                <c:pt idx="5854">
                  <c:v>210</c:v>
                </c:pt>
                <c:pt idx="5855">
                  <c:v>203</c:v>
                </c:pt>
                <c:pt idx="5856">
                  <c:v>161</c:v>
                </c:pt>
                <c:pt idx="5857">
                  <c:v>117</c:v>
                </c:pt>
                <c:pt idx="5858">
                  <c:v>195</c:v>
                </c:pt>
                <c:pt idx="5859">
                  <c:v>270</c:v>
                </c:pt>
                <c:pt idx="5860">
                  <c:v>203</c:v>
                </c:pt>
                <c:pt idx="5861">
                  <c:v>196</c:v>
                </c:pt>
                <c:pt idx="5862">
                  <c:v>168</c:v>
                </c:pt>
                <c:pt idx="5863">
                  <c:v>189</c:v>
                </c:pt>
                <c:pt idx="5864">
                  <c:v>163</c:v>
                </c:pt>
                <c:pt idx="5865">
                  <c:v>255</c:v>
                </c:pt>
                <c:pt idx="5866">
                  <c:v>239</c:v>
                </c:pt>
                <c:pt idx="5867">
                  <c:v>189</c:v>
                </c:pt>
                <c:pt idx="5868">
                  <c:v>128</c:v>
                </c:pt>
                <c:pt idx="5869">
                  <c:v>138</c:v>
                </c:pt>
                <c:pt idx="5870">
                  <c:v>90</c:v>
                </c:pt>
                <c:pt idx="5871">
                  <c:v>145</c:v>
                </c:pt>
                <c:pt idx="5872">
                  <c:v>125</c:v>
                </c:pt>
                <c:pt idx="5873">
                  <c:v>78</c:v>
                </c:pt>
                <c:pt idx="5874">
                  <c:v>63</c:v>
                </c:pt>
                <c:pt idx="5875">
                  <c:v>77</c:v>
                </c:pt>
                <c:pt idx="5876">
                  <c:v>75</c:v>
                </c:pt>
                <c:pt idx="5877">
                  <c:v>112</c:v>
                </c:pt>
                <c:pt idx="5878">
                  <c:v>155</c:v>
                </c:pt>
                <c:pt idx="5879">
                  <c:v>100</c:v>
                </c:pt>
                <c:pt idx="5880">
                  <c:v>105</c:v>
                </c:pt>
                <c:pt idx="5881">
                  <c:v>95</c:v>
                </c:pt>
                <c:pt idx="5882">
                  <c:v>108</c:v>
                </c:pt>
                <c:pt idx="5883">
                  <c:v>188</c:v>
                </c:pt>
                <c:pt idx="5884">
                  <c:v>210</c:v>
                </c:pt>
                <c:pt idx="5885">
                  <c:v>137</c:v>
                </c:pt>
                <c:pt idx="5886">
                  <c:v>125</c:v>
                </c:pt>
                <c:pt idx="5887">
                  <c:v>119</c:v>
                </c:pt>
                <c:pt idx="5888">
                  <c:v>174</c:v>
                </c:pt>
                <c:pt idx="5889">
                  <c:v>240</c:v>
                </c:pt>
                <c:pt idx="5890">
                  <c:v>216</c:v>
                </c:pt>
                <c:pt idx="5891">
                  <c:v>162</c:v>
                </c:pt>
                <c:pt idx="5892">
                  <c:v>156</c:v>
                </c:pt>
                <c:pt idx="5893">
                  <c:v>131</c:v>
                </c:pt>
                <c:pt idx="5894">
                  <c:v>175</c:v>
                </c:pt>
                <c:pt idx="5895">
                  <c:v>182</c:v>
                </c:pt>
                <c:pt idx="5896">
                  <c:v>196</c:v>
                </c:pt>
                <c:pt idx="5897">
                  <c:v>119</c:v>
                </c:pt>
                <c:pt idx="5898">
                  <c:v>133</c:v>
                </c:pt>
                <c:pt idx="5899">
                  <c:v>85</c:v>
                </c:pt>
                <c:pt idx="5900">
                  <c:v>143</c:v>
                </c:pt>
                <c:pt idx="5901">
                  <c:v>163</c:v>
                </c:pt>
                <c:pt idx="5902">
                  <c:v>174</c:v>
                </c:pt>
                <c:pt idx="5903">
                  <c:v>128</c:v>
                </c:pt>
                <c:pt idx="5904">
                  <c:v>109</c:v>
                </c:pt>
                <c:pt idx="5905">
                  <c:v>70</c:v>
                </c:pt>
                <c:pt idx="5906">
                  <c:v>131</c:v>
                </c:pt>
                <c:pt idx="5907">
                  <c:v>156</c:v>
                </c:pt>
                <c:pt idx="5908">
                  <c:v>169</c:v>
                </c:pt>
                <c:pt idx="5909">
                  <c:v>113</c:v>
                </c:pt>
                <c:pt idx="5910">
                  <c:v>105</c:v>
                </c:pt>
                <c:pt idx="5911">
                  <c:v>75</c:v>
                </c:pt>
                <c:pt idx="5912">
                  <c:v>116</c:v>
                </c:pt>
                <c:pt idx="5913">
                  <c:v>195</c:v>
                </c:pt>
                <c:pt idx="5914">
                  <c:v>195</c:v>
                </c:pt>
                <c:pt idx="5915">
                  <c:v>138</c:v>
                </c:pt>
                <c:pt idx="5916">
                  <c:v>113</c:v>
                </c:pt>
                <c:pt idx="5917">
                  <c:v>72</c:v>
                </c:pt>
                <c:pt idx="5918">
                  <c:v>138</c:v>
                </c:pt>
                <c:pt idx="5919">
                  <c:v>203</c:v>
                </c:pt>
                <c:pt idx="5920">
                  <c:v>196</c:v>
                </c:pt>
                <c:pt idx="5921">
                  <c:v>167</c:v>
                </c:pt>
                <c:pt idx="5922">
                  <c:v>130</c:v>
                </c:pt>
                <c:pt idx="5923">
                  <c:v>120</c:v>
                </c:pt>
                <c:pt idx="5924">
                  <c:v>218</c:v>
                </c:pt>
                <c:pt idx="5925">
                  <c:v>195</c:v>
                </c:pt>
                <c:pt idx="5926">
                  <c:v>188</c:v>
                </c:pt>
                <c:pt idx="5927">
                  <c:v>174</c:v>
                </c:pt>
                <c:pt idx="5928">
                  <c:v>143</c:v>
                </c:pt>
                <c:pt idx="5929">
                  <c:v>117</c:v>
                </c:pt>
                <c:pt idx="5930">
                  <c:v>231</c:v>
                </c:pt>
                <c:pt idx="5931">
                  <c:v>217</c:v>
                </c:pt>
                <c:pt idx="5932">
                  <c:v>202</c:v>
                </c:pt>
                <c:pt idx="5933">
                  <c:v>241</c:v>
                </c:pt>
                <c:pt idx="5934">
                  <c:v>137</c:v>
                </c:pt>
                <c:pt idx="5935">
                  <c:v>131</c:v>
                </c:pt>
                <c:pt idx="5936">
                  <c:v>208</c:v>
                </c:pt>
                <c:pt idx="5937">
                  <c:v>210</c:v>
                </c:pt>
                <c:pt idx="5938">
                  <c:v>195</c:v>
                </c:pt>
                <c:pt idx="5939">
                  <c:v>250</c:v>
                </c:pt>
                <c:pt idx="5940">
                  <c:v>124</c:v>
                </c:pt>
                <c:pt idx="5941">
                  <c:v>133</c:v>
                </c:pt>
                <c:pt idx="5942">
                  <c:v>196</c:v>
                </c:pt>
                <c:pt idx="5943">
                  <c:v>176</c:v>
                </c:pt>
                <c:pt idx="5944">
                  <c:v>188</c:v>
                </c:pt>
                <c:pt idx="5945">
                  <c:v>182</c:v>
                </c:pt>
                <c:pt idx="5946">
                  <c:v>116</c:v>
                </c:pt>
                <c:pt idx="5947">
                  <c:v>104</c:v>
                </c:pt>
                <c:pt idx="5948">
                  <c:v>181</c:v>
                </c:pt>
                <c:pt idx="5949">
                  <c:v>167</c:v>
                </c:pt>
                <c:pt idx="5950">
                  <c:v>173</c:v>
                </c:pt>
                <c:pt idx="5951">
                  <c:v>131</c:v>
                </c:pt>
                <c:pt idx="5952">
                  <c:v>101</c:v>
                </c:pt>
                <c:pt idx="5953">
                  <c:v>91</c:v>
                </c:pt>
                <c:pt idx="5954">
                  <c:v>142</c:v>
                </c:pt>
                <c:pt idx="5955">
                  <c:v>182</c:v>
                </c:pt>
                <c:pt idx="5956">
                  <c:v>189</c:v>
                </c:pt>
                <c:pt idx="5957">
                  <c:v>150</c:v>
                </c:pt>
                <c:pt idx="5958">
                  <c:v>122</c:v>
                </c:pt>
                <c:pt idx="5959">
                  <c:v>106</c:v>
                </c:pt>
                <c:pt idx="5960">
                  <c:v>163</c:v>
                </c:pt>
                <c:pt idx="5961">
                  <c:v>233</c:v>
                </c:pt>
                <c:pt idx="5962">
                  <c:v>209</c:v>
                </c:pt>
                <c:pt idx="5963">
                  <c:v>176</c:v>
                </c:pt>
                <c:pt idx="5964">
                  <c:v>142</c:v>
                </c:pt>
                <c:pt idx="5965">
                  <c:v>133</c:v>
                </c:pt>
                <c:pt idx="5966">
                  <c:v>196</c:v>
                </c:pt>
                <c:pt idx="5967">
                  <c:v>119</c:v>
                </c:pt>
                <c:pt idx="5968">
                  <c:v>106</c:v>
                </c:pt>
                <c:pt idx="5969">
                  <c:v>106</c:v>
                </c:pt>
                <c:pt idx="5970">
                  <c:v>77</c:v>
                </c:pt>
                <c:pt idx="5971">
                  <c:v>63</c:v>
                </c:pt>
                <c:pt idx="5972">
                  <c:v>111</c:v>
                </c:pt>
                <c:pt idx="5973">
                  <c:v>143</c:v>
                </c:pt>
                <c:pt idx="5974">
                  <c:v>113</c:v>
                </c:pt>
                <c:pt idx="5975">
                  <c:v>105</c:v>
                </c:pt>
                <c:pt idx="5976">
                  <c:v>63</c:v>
                </c:pt>
                <c:pt idx="5977">
                  <c:v>44</c:v>
                </c:pt>
                <c:pt idx="5978">
                  <c:v>88</c:v>
                </c:pt>
                <c:pt idx="5979">
                  <c:v>145</c:v>
                </c:pt>
                <c:pt idx="5980">
                  <c:v>95</c:v>
                </c:pt>
                <c:pt idx="5981">
                  <c:v>91</c:v>
                </c:pt>
                <c:pt idx="5982">
                  <c:v>68</c:v>
                </c:pt>
                <c:pt idx="5983">
                  <c:v>31</c:v>
                </c:pt>
                <c:pt idx="5984">
                  <c:v>88</c:v>
                </c:pt>
                <c:pt idx="5985">
                  <c:v>130</c:v>
                </c:pt>
                <c:pt idx="5986">
                  <c:v>90</c:v>
                </c:pt>
                <c:pt idx="5987">
                  <c:v>102</c:v>
                </c:pt>
                <c:pt idx="5988">
                  <c:v>75</c:v>
                </c:pt>
                <c:pt idx="5989">
                  <c:v>39</c:v>
                </c:pt>
                <c:pt idx="5990">
                  <c:v>94</c:v>
                </c:pt>
                <c:pt idx="5991">
                  <c:v>147</c:v>
                </c:pt>
                <c:pt idx="5992">
                  <c:v>113</c:v>
                </c:pt>
                <c:pt idx="5993">
                  <c:v>120</c:v>
                </c:pt>
                <c:pt idx="5994">
                  <c:v>90</c:v>
                </c:pt>
                <c:pt idx="5995">
                  <c:v>58</c:v>
                </c:pt>
                <c:pt idx="5996">
                  <c:v>98</c:v>
                </c:pt>
                <c:pt idx="5997">
                  <c:v>156</c:v>
                </c:pt>
                <c:pt idx="5998">
                  <c:v>138</c:v>
                </c:pt>
                <c:pt idx="5999">
                  <c:v>138</c:v>
                </c:pt>
                <c:pt idx="6000">
                  <c:v>95</c:v>
                </c:pt>
                <c:pt idx="6001">
                  <c:v>68</c:v>
                </c:pt>
                <c:pt idx="6002">
                  <c:v>131</c:v>
                </c:pt>
                <c:pt idx="6003">
                  <c:v>196</c:v>
                </c:pt>
                <c:pt idx="6004">
                  <c:v>142</c:v>
                </c:pt>
                <c:pt idx="6005">
                  <c:v>133</c:v>
                </c:pt>
                <c:pt idx="6006">
                  <c:v>101</c:v>
                </c:pt>
                <c:pt idx="6007">
                  <c:v>128</c:v>
                </c:pt>
                <c:pt idx="6008">
                  <c:v>123</c:v>
                </c:pt>
                <c:pt idx="6009">
                  <c:v>163</c:v>
                </c:pt>
                <c:pt idx="6010">
                  <c:v>161</c:v>
                </c:pt>
                <c:pt idx="6011">
                  <c:v>113</c:v>
                </c:pt>
                <c:pt idx="6012">
                  <c:v>112</c:v>
                </c:pt>
                <c:pt idx="6013">
                  <c:v>116</c:v>
                </c:pt>
                <c:pt idx="6014">
                  <c:v>94</c:v>
                </c:pt>
                <c:pt idx="6015">
                  <c:v>167</c:v>
                </c:pt>
                <c:pt idx="6016">
                  <c:v>161</c:v>
                </c:pt>
                <c:pt idx="6017">
                  <c:v>128</c:v>
                </c:pt>
                <c:pt idx="6018">
                  <c:v>113</c:v>
                </c:pt>
                <c:pt idx="6019">
                  <c:v>105</c:v>
                </c:pt>
                <c:pt idx="6020">
                  <c:v>119</c:v>
                </c:pt>
                <c:pt idx="6021">
                  <c:v>135</c:v>
                </c:pt>
                <c:pt idx="6022">
                  <c:v>145</c:v>
                </c:pt>
                <c:pt idx="6023">
                  <c:v>91</c:v>
                </c:pt>
                <c:pt idx="6024">
                  <c:v>90</c:v>
                </c:pt>
                <c:pt idx="6025">
                  <c:v>69</c:v>
                </c:pt>
                <c:pt idx="6026">
                  <c:v>85</c:v>
                </c:pt>
                <c:pt idx="6027">
                  <c:v>135</c:v>
                </c:pt>
                <c:pt idx="6028">
                  <c:v>147</c:v>
                </c:pt>
                <c:pt idx="6029">
                  <c:v>105</c:v>
                </c:pt>
                <c:pt idx="6030">
                  <c:v>98</c:v>
                </c:pt>
                <c:pt idx="6031">
                  <c:v>87</c:v>
                </c:pt>
                <c:pt idx="6032">
                  <c:v>111</c:v>
                </c:pt>
                <c:pt idx="6033">
                  <c:v>181</c:v>
                </c:pt>
                <c:pt idx="6034">
                  <c:v>175</c:v>
                </c:pt>
                <c:pt idx="6035">
                  <c:v>123</c:v>
                </c:pt>
                <c:pt idx="6036">
                  <c:v>115</c:v>
                </c:pt>
                <c:pt idx="6037">
                  <c:v>88</c:v>
                </c:pt>
                <c:pt idx="6038">
                  <c:v>135</c:v>
                </c:pt>
                <c:pt idx="6039">
                  <c:v>133</c:v>
                </c:pt>
                <c:pt idx="6040">
                  <c:v>138</c:v>
                </c:pt>
                <c:pt idx="6041">
                  <c:v>138</c:v>
                </c:pt>
                <c:pt idx="6042">
                  <c:v>85</c:v>
                </c:pt>
                <c:pt idx="6043">
                  <c:v>80</c:v>
                </c:pt>
                <c:pt idx="6044">
                  <c:v>128</c:v>
                </c:pt>
                <c:pt idx="6045">
                  <c:v>147</c:v>
                </c:pt>
                <c:pt idx="6046">
                  <c:v>106</c:v>
                </c:pt>
                <c:pt idx="6047">
                  <c:v>111</c:v>
                </c:pt>
                <c:pt idx="6048">
                  <c:v>74</c:v>
                </c:pt>
                <c:pt idx="6049">
                  <c:v>54</c:v>
                </c:pt>
                <c:pt idx="6050">
                  <c:v>104</c:v>
                </c:pt>
                <c:pt idx="6051">
                  <c:v>165</c:v>
                </c:pt>
                <c:pt idx="6052">
                  <c:v>112</c:v>
                </c:pt>
                <c:pt idx="6053">
                  <c:v>112</c:v>
                </c:pt>
                <c:pt idx="6054">
                  <c:v>83</c:v>
                </c:pt>
                <c:pt idx="6055">
                  <c:v>53</c:v>
                </c:pt>
                <c:pt idx="6056">
                  <c:v>98</c:v>
                </c:pt>
                <c:pt idx="6057">
                  <c:v>154</c:v>
                </c:pt>
                <c:pt idx="6058">
                  <c:v>98</c:v>
                </c:pt>
                <c:pt idx="6059">
                  <c:v>116</c:v>
                </c:pt>
                <c:pt idx="6060">
                  <c:v>87</c:v>
                </c:pt>
                <c:pt idx="6061">
                  <c:v>58</c:v>
                </c:pt>
                <c:pt idx="6062">
                  <c:v>101</c:v>
                </c:pt>
                <c:pt idx="6063">
                  <c:v>150</c:v>
                </c:pt>
                <c:pt idx="6064">
                  <c:v>111</c:v>
                </c:pt>
                <c:pt idx="6065">
                  <c:v>126</c:v>
                </c:pt>
                <c:pt idx="6066">
                  <c:v>91</c:v>
                </c:pt>
                <c:pt idx="6067">
                  <c:v>65</c:v>
                </c:pt>
                <c:pt idx="6068">
                  <c:v>115</c:v>
                </c:pt>
                <c:pt idx="6069">
                  <c:v>203</c:v>
                </c:pt>
                <c:pt idx="6070">
                  <c:v>154</c:v>
                </c:pt>
                <c:pt idx="6071">
                  <c:v>149</c:v>
                </c:pt>
                <c:pt idx="6072">
                  <c:v>106</c:v>
                </c:pt>
                <c:pt idx="6073">
                  <c:v>87</c:v>
                </c:pt>
                <c:pt idx="6074">
                  <c:v>162</c:v>
                </c:pt>
                <c:pt idx="6075">
                  <c:v>203</c:v>
                </c:pt>
                <c:pt idx="6076">
                  <c:v>180</c:v>
                </c:pt>
                <c:pt idx="6077">
                  <c:v>160</c:v>
                </c:pt>
                <c:pt idx="6078">
                  <c:v>135</c:v>
                </c:pt>
                <c:pt idx="6079">
                  <c:v>145</c:v>
                </c:pt>
                <c:pt idx="6080">
                  <c:v>140</c:v>
                </c:pt>
                <c:pt idx="6081">
                  <c:v>175</c:v>
                </c:pt>
                <c:pt idx="6082">
                  <c:v>176</c:v>
                </c:pt>
                <c:pt idx="6083">
                  <c:v>142</c:v>
                </c:pt>
                <c:pt idx="6084">
                  <c:v>143</c:v>
                </c:pt>
                <c:pt idx="6085">
                  <c:v>124</c:v>
                </c:pt>
                <c:pt idx="6086">
                  <c:v>126</c:v>
                </c:pt>
                <c:pt idx="6087">
                  <c:v>163</c:v>
                </c:pt>
                <c:pt idx="6088">
                  <c:v>156</c:v>
                </c:pt>
                <c:pt idx="6089">
                  <c:v>143</c:v>
                </c:pt>
                <c:pt idx="6090">
                  <c:v>123</c:v>
                </c:pt>
                <c:pt idx="6091">
                  <c:v>111</c:v>
                </c:pt>
                <c:pt idx="6092">
                  <c:v>133</c:v>
                </c:pt>
                <c:pt idx="6093">
                  <c:v>165</c:v>
                </c:pt>
                <c:pt idx="6094">
                  <c:v>149</c:v>
                </c:pt>
                <c:pt idx="6095">
                  <c:v>105</c:v>
                </c:pt>
                <c:pt idx="6096">
                  <c:v>95</c:v>
                </c:pt>
                <c:pt idx="6097">
                  <c:v>91</c:v>
                </c:pt>
                <c:pt idx="6098">
                  <c:v>105</c:v>
                </c:pt>
                <c:pt idx="6099">
                  <c:v>160</c:v>
                </c:pt>
                <c:pt idx="6100">
                  <c:v>150</c:v>
                </c:pt>
                <c:pt idx="6101">
                  <c:v>117</c:v>
                </c:pt>
                <c:pt idx="6102">
                  <c:v>115</c:v>
                </c:pt>
                <c:pt idx="6103">
                  <c:v>113</c:v>
                </c:pt>
                <c:pt idx="6104">
                  <c:v>140</c:v>
                </c:pt>
                <c:pt idx="6105">
                  <c:v>210</c:v>
                </c:pt>
                <c:pt idx="6106">
                  <c:v>182</c:v>
                </c:pt>
                <c:pt idx="6107">
                  <c:v>130</c:v>
                </c:pt>
                <c:pt idx="6108">
                  <c:v>145</c:v>
                </c:pt>
                <c:pt idx="6109">
                  <c:v>119</c:v>
                </c:pt>
                <c:pt idx="6110">
                  <c:v>131</c:v>
                </c:pt>
                <c:pt idx="6111">
                  <c:v>131</c:v>
                </c:pt>
                <c:pt idx="6112">
                  <c:v>135</c:v>
                </c:pt>
                <c:pt idx="6113">
                  <c:v>126</c:v>
                </c:pt>
                <c:pt idx="6114">
                  <c:v>75</c:v>
                </c:pt>
                <c:pt idx="6115">
                  <c:v>63</c:v>
                </c:pt>
                <c:pt idx="6116">
                  <c:v>117</c:v>
                </c:pt>
                <c:pt idx="6117">
                  <c:v>145</c:v>
                </c:pt>
                <c:pt idx="6118">
                  <c:v>112</c:v>
                </c:pt>
                <c:pt idx="6119">
                  <c:v>104</c:v>
                </c:pt>
                <c:pt idx="6120">
                  <c:v>63</c:v>
                </c:pt>
                <c:pt idx="6121">
                  <c:v>51</c:v>
                </c:pt>
                <c:pt idx="6122">
                  <c:v>98</c:v>
                </c:pt>
                <c:pt idx="6123">
                  <c:v>137</c:v>
                </c:pt>
                <c:pt idx="6124">
                  <c:v>101</c:v>
                </c:pt>
                <c:pt idx="6125">
                  <c:v>113</c:v>
                </c:pt>
                <c:pt idx="6126">
                  <c:v>73</c:v>
                </c:pt>
                <c:pt idx="6127">
                  <c:v>39</c:v>
                </c:pt>
                <c:pt idx="6128">
                  <c:v>95</c:v>
                </c:pt>
                <c:pt idx="6129">
                  <c:v>142</c:v>
                </c:pt>
                <c:pt idx="6130">
                  <c:v>88</c:v>
                </c:pt>
                <c:pt idx="6131">
                  <c:v>94</c:v>
                </c:pt>
                <c:pt idx="6132">
                  <c:v>69</c:v>
                </c:pt>
                <c:pt idx="6133">
                  <c:v>53</c:v>
                </c:pt>
                <c:pt idx="6134">
                  <c:v>105</c:v>
                </c:pt>
                <c:pt idx="6135">
                  <c:v>160</c:v>
                </c:pt>
                <c:pt idx="6136">
                  <c:v>108</c:v>
                </c:pt>
                <c:pt idx="6137">
                  <c:v>123</c:v>
                </c:pt>
                <c:pt idx="6138">
                  <c:v>91</c:v>
                </c:pt>
                <c:pt idx="6139">
                  <c:v>56</c:v>
                </c:pt>
                <c:pt idx="6140">
                  <c:v>120</c:v>
                </c:pt>
                <c:pt idx="6141">
                  <c:v>176</c:v>
                </c:pt>
                <c:pt idx="6142">
                  <c:v>147</c:v>
                </c:pt>
                <c:pt idx="6143">
                  <c:v>142</c:v>
                </c:pt>
                <c:pt idx="6144">
                  <c:v>120</c:v>
                </c:pt>
                <c:pt idx="6145">
                  <c:v>72</c:v>
                </c:pt>
                <c:pt idx="6146">
                  <c:v>150</c:v>
                </c:pt>
                <c:pt idx="6147">
                  <c:v>196</c:v>
                </c:pt>
                <c:pt idx="6148">
                  <c:v>173</c:v>
                </c:pt>
                <c:pt idx="6149">
                  <c:v>137</c:v>
                </c:pt>
                <c:pt idx="6150">
                  <c:v>128</c:v>
                </c:pt>
                <c:pt idx="6151">
                  <c:v>138</c:v>
                </c:pt>
                <c:pt idx="6152">
                  <c:v>143</c:v>
                </c:pt>
                <c:pt idx="6153">
                  <c:v>182</c:v>
                </c:pt>
                <c:pt idx="6154">
                  <c:v>175</c:v>
                </c:pt>
                <c:pt idx="6155">
                  <c:v>150</c:v>
                </c:pt>
                <c:pt idx="6156">
                  <c:v>113</c:v>
                </c:pt>
                <c:pt idx="6157">
                  <c:v>126</c:v>
                </c:pt>
                <c:pt idx="6158">
                  <c:v>119</c:v>
                </c:pt>
                <c:pt idx="6159">
                  <c:v>180</c:v>
                </c:pt>
                <c:pt idx="6160">
                  <c:v>156</c:v>
                </c:pt>
                <c:pt idx="6161">
                  <c:v>135</c:v>
                </c:pt>
                <c:pt idx="6162">
                  <c:v>120</c:v>
                </c:pt>
                <c:pt idx="6163">
                  <c:v>100</c:v>
                </c:pt>
                <c:pt idx="6164">
                  <c:v>131</c:v>
                </c:pt>
                <c:pt idx="6165">
                  <c:v>131</c:v>
                </c:pt>
                <c:pt idx="6166">
                  <c:v>142</c:v>
                </c:pt>
                <c:pt idx="6167">
                  <c:v>105</c:v>
                </c:pt>
                <c:pt idx="6168">
                  <c:v>88</c:v>
                </c:pt>
                <c:pt idx="6169">
                  <c:v>90</c:v>
                </c:pt>
                <c:pt idx="6170">
                  <c:v>102</c:v>
                </c:pt>
                <c:pt idx="6171">
                  <c:v>137</c:v>
                </c:pt>
                <c:pt idx="6172">
                  <c:v>173</c:v>
                </c:pt>
                <c:pt idx="6173">
                  <c:v>115</c:v>
                </c:pt>
                <c:pt idx="6174">
                  <c:v>116</c:v>
                </c:pt>
                <c:pt idx="6175">
                  <c:v>102</c:v>
                </c:pt>
                <c:pt idx="6176">
                  <c:v>124</c:v>
                </c:pt>
                <c:pt idx="6177">
                  <c:v>203</c:v>
                </c:pt>
                <c:pt idx="6178">
                  <c:v>189</c:v>
                </c:pt>
                <c:pt idx="6179">
                  <c:v>138</c:v>
                </c:pt>
                <c:pt idx="6180">
                  <c:v>128</c:v>
                </c:pt>
                <c:pt idx="6181">
                  <c:v>116</c:v>
                </c:pt>
                <c:pt idx="6182">
                  <c:v>135</c:v>
                </c:pt>
                <c:pt idx="6183">
                  <c:v>256</c:v>
                </c:pt>
                <c:pt idx="6184">
                  <c:v>206</c:v>
                </c:pt>
                <c:pt idx="6185">
                  <c:v>248</c:v>
                </c:pt>
                <c:pt idx="6186">
                  <c:v>203</c:v>
                </c:pt>
                <c:pt idx="6187">
                  <c:v>189</c:v>
                </c:pt>
                <c:pt idx="6188">
                  <c:v>239</c:v>
                </c:pt>
                <c:pt idx="6189">
                  <c:v>312</c:v>
                </c:pt>
                <c:pt idx="6190">
                  <c:v>218</c:v>
                </c:pt>
                <c:pt idx="6191">
                  <c:v>217</c:v>
                </c:pt>
                <c:pt idx="6192">
                  <c:v>169</c:v>
                </c:pt>
                <c:pt idx="6193">
                  <c:v>189</c:v>
                </c:pt>
                <c:pt idx="6194">
                  <c:v>216</c:v>
                </c:pt>
                <c:pt idx="6195">
                  <c:v>265</c:v>
                </c:pt>
                <c:pt idx="6196">
                  <c:v>210</c:v>
                </c:pt>
                <c:pt idx="6197">
                  <c:v>181</c:v>
                </c:pt>
                <c:pt idx="6198">
                  <c:v>144</c:v>
                </c:pt>
                <c:pt idx="6199">
                  <c:v>181</c:v>
                </c:pt>
                <c:pt idx="6200">
                  <c:v>189</c:v>
                </c:pt>
                <c:pt idx="6201">
                  <c:v>283</c:v>
                </c:pt>
                <c:pt idx="6202">
                  <c:v>182</c:v>
                </c:pt>
                <c:pt idx="6203">
                  <c:v>182</c:v>
                </c:pt>
                <c:pt idx="6204">
                  <c:v>180</c:v>
                </c:pt>
                <c:pt idx="6205">
                  <c:v>188</c:v>
                </c:pt>
                <c:pt idx="6206">
                  <c:v>209</c:v>
                </c:pt>
                <c:pt idx="6207">
                  <c:v>282</c:v>
                </c:pt>
                <c:pt idx="6208">
                  <c:v>188</c:v>
                </c:pt>
                <c:pt idx="6209">
                  <c:v>210</c:v>
                </c:pt>
                <c:pt idx="6210">
                  <c:v>182</c:v>
                </c:pt>
                <c:pt idx="6211">
                  <c:v>196</c:v>
                </c:pt>
                <c:pt idx="6212">
                  <c:v>200</c:v>
                </c:pt>
                <c:pt idx="6213">
                  <c:v>273</c:v>
                </c:pt>
                <c:pt idx="6214">
                  <c:v>200</c:v>
                </c:pt>
                <c:pt idx="6215">
                  <c:v>209</c:v>
                </c:pt>
                <c:pt idx="6216">
                  <c:v>218</c:v>
                </c:pt>
                <c:pt idx="6217">
                  <c:v>195</c:v>
                </c:pt>
                <c:pt idx="6218">
                  <c:v>250</c:v>
                </c:pt>
                <c:pt idx="6219">
                  <c:v>311</c:v>
                </c:pt>
                <c:pt idx="6220">
                  <c:v>270</c:v>
                </c:pt>
                <c:pt idx="6221">
                  <c:v>248</c:v>
                </c:pt>
                <c:pt idx="6222">
                  <c:v>202</c:v>
                </c:pt>
                <c:pt idx="6223">
                  <c:v>240</c:v>
                </c:pt>
                <c:pt idx="6224">
                  <c:v>244</c:v>
                </c:pt>
                <c:pt idx="6225">
                  <c:v>326</c:v>
                </c:pt>
                <c:pt idx="6226">
                  <c:v>243</c:v>
                </c:pt>
                <c:pt idx="6227">
                  <c:v>231</c:v>
                </c:pt>
                <c:pt idx="6228">
                  <c:v>233</c:v>
                </c:pt>
                <c:pt idx="6229">
                  <c:v>225</c:v>
                </c:pt>
                <c:pt idx="6230">
                  <c:v>278</c:v>
                </c:pt>
                <c:pt idx="6231">
                  <c:v>287</c:v>
                </c:pt>
                <c:pt idx="6232">
                  <c:v>223</c:v>
                </c:pt>
                <c:pt idx="6233">
                  <c:v>196</c:v>
                </c:pt>
                <c:pt idx="6234">
                  <c:v>210</c:v>
                </c:pt>
                <c:pt idx="6235">
                  <c:v>175</c:v>
                </c:pt>
                <c:pt idx="6236">
                  <c:v>232</c:v>
                </c:pt>
                <c:pt idx="6237">
                  <c:v>244</c:v>
                </c:pt>
                <c:pt idx="6238">
                  <c:v>208</c:v>
                </c:pt>
                <c:pt idx="6239">
                  <c:v>176</c:v>
                </c:pt>
                <c:pt idx="6240">
                  <c:v>176</c:v>
                </c:pt>
                <c:pt idx="6241">
                  <c:v>189</c:v>
                </c:pt>
                <c:pt idx="6242">
                  <c:v>225</c:v>
                </c:pt>
                <c:pt idx="6243">
                  <c:v>278</c:v>
                </c:pt>
                <c:pt idx="6244">
                  <c:v>188</c:v>
                </c:pt>
                <c:pt idx="6245">
                  <c:v>202</c:v>
                </c:pt>
                <c:pt idx="6246">
                  <c:v>225</c:v>
                </c:pt>
                <c:pt idx="6247">
                  <c:v>196</c:v>
                </c:pt>
                <c:pt idx="6248">
                  <c:v>206</c:v>
                </c:pt>
                <c:pt idx="6249">
                  <c:v>290</c:v>
                </c:pt>
                <c:pt idx="6250">
                  <c:v>219</c:v>
                </c:pt>
                <c:pt idx="6251">
                  <c:v>215</c:v>
                </c:pt>
                <c:pt idx="6252">
                  <c:v>194</c:v>
                </c:pt>
                <c:pt idx="6253">
                  <c:v>225</c:v>
                </c:pt>
                <c:pt idx="6254">
                  <c:v>228</c:v>
                </c:pt>
                <c:pt idx="6255">
                  <c:v>231</c:v>
                </c:pt>
                <c:pt idx="6256">
                  <c:v>181</c:v>
                </c:pt>
                <c:pt idx="6257">
                  <c:v>189</c:v>
                </c:pt>
                <c:pt idx="6258">
                  <c:v>173</c:v>
                </c:pt>
                <c:pt idx="6259">
                  <c:v>156</c:v>
                </c:pt>
                <c:pt idx="6260">
                  <c:v>196</c:v>
                </c:pt>
                <c:pt idx="6261">
                  <c:v>263</c:v>
                </c:pt>
                <c:pt idx="6262">
                  <c:v>188</c:v>
                </c:pt>
                <c:pt idx="6263">
                  <c:v>169</c:v>
                </c:pt>
                <c:pt idx="6264">
                  <c:v>142</c:v>
                </c:pt>
                <c:pt idx="6265">
                  <c:v>180</c:v>
                </c:pt>
                <c:pt idx="6266">
                  <c:v>203</c:v>
                </c:pt>
                <c:pt idx="6267">
                  <c:v>276</c:v>
                </c:pt>
                <c:pt idx="6268">
                  <c:v>150</c:v>
                </c:pt>
                <c:pt idx="6269">
                  <c:v>181</c:v>
                </c:pt>
                <c:pt idx="6270">
                  <c:v>124</c:v>
                </c:pt>
                <c:pt idx="6271">
                  <c:v>158</c:v>
                </c:pt>
                <c:pt idx="6272">
                  <c:v>169</c:v>
                </c:pt>
                <c:pt idx="6273">
                  <c:v>263</c:v>
                </c:pt>
                <c:pt idx="6274">
                  <c:v>155</c:v>
                </c:pt>
                <c:pt idx="6275">
                  <c:v>144</c:v>
                </c:pt>
                <c:pt idx="6276">
                  <c:v>140</c:v>
                </c:pt>
                <c:pt idx="6277">
                  <c:v>131</c:v>
                </c:pt>
                <c:pt idx="6278">
                  <c:v>189</c:v>
                </c:pt>
                <c:pt idx="6279">
                  <c:v>246</c:v>
                </c:pt>
                <c:pt idx="6280">
                  <c:v>182</c:v>
                </c:pt>
                <c:pt idx="6281">
                  <c:v>169</c:v>
                </c:pt>
                <c:pt idx="6282">
                  <c:v>150</c:v>
                </c:pt>
                <c:pt idx="6283">
                  <c:v>150</c:v>
                </c:pt>
                <c:pt idx="6284">
                  <c:v>203</c:v>
                </c:pt>
                <c:pt idx="6285">
                  <c:v>238</c:v>
                </c:pt>
                <c:pt idx="6286">
                  <c:v>182</c:v>
                </c:pt>
                <c:pt idx="6287">
                  <c:v>169</c:v>
                </c:pt>
                <c:pt idx="6288">
                  <c:v>169</c:v>
                </c:pt>
                <c:pt idx="6289">
                  <c:v>163</c:v>
                </c:pt>
                <c:pt idx="6290">
                  <c:v>231</c:v>
                </c:pt>
                <c:pt idx="6291">
                  <c:v>294</c:v>
                </c:pt>
                <c:pt idx="6292">
                  <c:v>224</c:v>
                </c:pt>
                <c:pt idx="6293">
                  <c:v>196</c:v>
                </c:pt>
                <c:pt idx="6294">
                  <c:v>203</c:v>
                </c:pt>
                <c:pt idx="6295">
                  <c:v>182</c:v>
                </c:pt>
                <c:pt idx="6296">
                  <c:v>263</c:v>
                </c:pt>
                <c:pt idx="6297">
                  <c:v>308</c:v>
                </c:pt>
                <c:pt idx="6298">
                  <c:v>200</c:v>
                </c:pt>
                <c:pt idx="6299">
                  <c:v>210</c:v>
                </c:pt>
                <c:pt idx="6300">
                  <c:v>182</c:v>
                </c:pt>
                <c:pt idx="6301">
                  <c:v>176</c:v>
                </c:pt>
                <c:pt idx="6302">
                  <c:v>231</c:v>
                </c:pt>
                <c:pt idx="6303">
                  <c:v>250</c:v>
                </c:pt>
                <c:pt idx="6304">
                  <c:v>181</c:v>
                </c:pt>
                <c:pt idx="6305">
                  <c:v>175</c:v>
                </c:pt>
                <c:pt idx="6306">
                  <c:v>150</c:v>
                </c:pt>
                <c:pt idx="6307">
                  <c:v>156</c:v>
                </c:pt>
                <c:pt idx="6308">
                  <c:v>203</c:v>
                </c:pt>
                <c:pt idx="6309">
                  <c:v>245</c:v>
                </c:pt>
                <c:pt idx="6310">
                  <c:v>196</c:v>
                </c:pt>
                <c:pt idx="6311">
                  <c:v>150</c:v>
                </c:pt>
                <c:pt idx="6312">
                  <c:v>160</c:v>
                </c:pt>
                <c:pt idx="6313">
                  <c:v>149</c:v>
                </c:pt>
                <c:pt idx="6314">
                  <c:v>176</c:v>
                </c:pt>
                <c:pt idx="6315">
                  <c:v>215</c:v>
                </c:pt>
                <c:pt idx="6316">
                  <c:v>195</c:v>
                </c:pt>
                <c:pt idx="6317">
                  <c:v>167</c:v>
                </c:pt>
                <c:pt idx="6318">
                  <c:v>163</c:v>
                </c:pt>
                <c:pt idx="6319">
                  <c:v>163</c:v>
                </c:pt>
                <c:pt idx="6320">
                  <c:v>210</c:v>
                </c:pt>
                <c:pt idx="6321">
                  <c:v>244</c:v>
                </c:pt>
                <c:pt idx="6322">
                  <c:v>202</c:v>
                </c:pt>
                <c:pt idx="6323">
                  <c:v>218</c:v>
                </c:pt>
                <c:pt idx="6324">
                  <c:v>196</c:v>
                </c:pt>
                <c:pt idx="6325">
                  <c:v>169</c:v>
                </c:pt>
                <c:pt idx="6326">
                  <c:v>225</c:v>
                </c:pt>
                <c:pt idx="6327">
                  <c:v>194</c:v>
                </c:pt>
                <c:pt idx="6328">
                  <c:v>150</c:v>
                </c:pt>
                <c:pt idx="6329">
                  <c:v>167</c:v>
                </c:pt>
                <c:pt idx="6330">
                  <c:v>123</c:v>
                </c:pt>
                <c:pt idx="6331">
                  <c:v>128</c:v>
                </c:pt>
                <c:pt idx="6332">
                  <c:v>173</c:v>
                </c:pt>
                <c:pt idx="6333">
                  <c:v>231</c:v>
                </c:pt>
                <c:pt idx="6334">
                  <c:v>143</c:v>
                </c:pt>
                <c:pt idx="6335">
                  <c:v>158</c:v>
                </c:pt>
                <c:pt idx="6336">
                  <c:v>101</c:v>
                </c:pt>
                <c:pt idx="6337">
                  <c:v>122</c:v>
                </c:pt>
                <c:pt idx="6338">
                  <c:v>143</c:v>
                </c:pt>
                <c:pt idx="6339">
                  <c:v>231</c:v>
                </c:pt>
                <c:pt idx="6340">
                  <c:v>126</c:v>
                </c:pt>
                <c:pt idx="6341">
                  <c:v>124</c:v>
                </c:pt>
                <c:pt idx="6342">
                  <c:v>98</c:v>
                </c:pt>
                <c:pt idx="6343">
                  <c:v>113</c:v>
                </c:pt>
                <c:pt idx="6344">
                  <c:v>128</c:v>
                </c:pt>
                <c:pt idx="6345">
                  <c:v>218</c:v>
                </c:pt>
                <c:pt idx="6346">
                  <c:v>111</c:v>
                </c:pt>
                <c:pt idx="6347">
                  <c:v>106</c:v>
                </c:pt>
                <c:pt idx="6348">
                  <c:v>102</c:v>
                </c:pt>
                <c:pt idx="6349">
                  <c:v>101</c:v>
                </c:pt>
                <c:pt idx="6350">
                  <c:v>137</c:v>
                </c:pt>
                <c:pt idx="6351">
                  <c:v>207</c:v>
                </c:pt>
                <c:pt idx="6352">
                  <c:v>135</c:v>
                </c:pt>
                <c:pt idx="6353">
                  <c:v>143</c:v>
                </c:pt>
                <c:pt idx="6354">
                  <c:v>123</c:v>
                </c:pt>
                <c:pt idx="6355">
                  <c:v>126</c:v>
                </c:pt>
                <c:pt idx="6356">
                  <c:v>143</c:v>
                </c:pt>
                <c:pt idx="6357">
                  <c:v>232</c:v>
                </c:pt>
                <c:pt idx="6358">
                  <c:v>138</c:v>
                </c:pt>
                <c:pt idx="6359">
                  <c:v>142</c:v>
                </c:pt>
                <c:pt idx="6360">
                  <c:v>140</c:v>
                </c:pt>
                <c:pt idx="6361">
                  <c:v>150</c:v>
                </c:pt>
                <c:pt idx="6362">
                  <c:v>196</c:v>
                </c:pt>
                <c:pt idx="6363">
                  <c:v>252</c:v>
                </c:pt>
                <c:pt idx="6364">
                  <c:v>195</c:v>
                </c:pt>
                <c:pt idx="6365">
                  <c:v>173</c:v>
                </c:pt>
                <c:pt idx="6366">
                  <c:v>152</c:v>
                </c:pt>
                <c:pt idx="6367">
                  <c:v>154</c:v>
                </c:pt>
                <c:pt idx="6368">
                  <c:v>181</c:v>
                </c:pt>
                <c:pt idx="6369">
                  <c:v>228</c:v>
                </c:pt>
                <c:pt idx="6370">
                  <c:v>195</c:v>
                </c:pt>
                <c:pt idx="6371">
                  <c:v>150</c:v>
                </c:pt>
                <c:pt idx="6372">
                  <c:v>158</c:v>
                </c:pt>
                <c:pt idx="6373">
                  <c:v>135</c:v>
                </c:pt>
                <c:pt idx="6374">
                  <c:v>169</c:v>
                </c:pt>
                <c:pt idx="6375">
                  <c:v>225</c:v>
                </c:pt>
                <c:pt idx="6376">
                  <c:v>173</c:v>
                </c:pt>
                <c:pt idx="6377">
                  <c:v>138</c:v>
                </c:pt>
                <c:pt idx="6378">
                  <c:v>113</c:v>
                </c:pt>
                <c:pt idx="6379">
                  <c:v>122</c:v>
                </c:pt>
                <c:pt idx="6380">
                  <c:v>138</c:v>
                </c:pt>
                <c:pt idx="6381">
                  <c:v>210</c:v>
                </c:pt>
                <c:pt idx="6382">
                  <c:v>138</c:v>
                </c:pt>
                <c:pt idx="6383">
                  <c:v>106</c:v>
                </c:pt>
                <c:pt idx="6384">
                  <c:v>112</c:v>
                </c:pt>
                <c:pt idx="6385">
                  <c:v>116</c:v>
                </c:pt>
                <c:pt idx="6386">
                  <c:v>147</c:v>
                </c:pt>
                <c:pt idx="6387">
                  <c:v>169</c:v>
                </c:pt>
                <c:pt idx="6388">
                  <c:v>140</c:v>
                </c:pt>
                <c:pt idx="6389">
                  <c:v>116</c:v>
                </c:pt>
                <c:pt idx="6390">
                  <c:v>135</c:v>
                </c:pt>
                <c:pt idx="6391">
                  <c:v>138</c:v>
                </c:pt>
                <c:pt idx="6392">
                  <c:v>167</c:v>
                </c:pt>
                <c:pt idx="6393">
                  <c:v>231</c:v>
                </c:pt>
                <c:pt idx="6394">
                  <c:v>181</c:v>
                </c:pt>
                <c:pt idx="6395">
                  <c:v>161</c:v>
                </c:pt>
                <c:pt idx="6396">
                  <c:v>147</c:v>
                </c:pt>
                <c:pt idx="6397">
                  <c:v>142</c:v>
                </c:pt>
                <c:pt idx="6398">
                  <c:v>156</c:v>
                </c:pt>
                <c:pt idx="6399">
                  <c:v>135</c:v>
                </c:pt>
                <c:pt idx="6400">
                  <c:v>78</c:v>
                </c:pt>
                <c:pt idx="6401">
                  <c:v>75</c:v>
                </c:pt>
                <c:pt idx="6402">
                  <c:v>42</c:v>
                </c:pt>
                <c:pt idx="6403">
                  <c:v>52</c:v>
                </c:pt>
                <c:pt idx="6404">
                  <c:v>81</c:v>
                </c:pt>
                <c:pt idx="6405">
                  <c:v>138</c:v>
                </c:pt>
                <c:pt idx="6406">
                  <c:v>58</c:v>
                </c:pt>
                <c:pt idx="6407">
                  <c:v>63</c:v>
                </c:pt>
                <c:pt idx="6408">
                  <c:v>34</c:v>
                </c:pt>
                <c:pt idx="6409">
                  <c:v>54</c:v>
                </c:pt>
                <c:pt idx="6410">
                  <c:v>78</c:v>
                </c:pt>
                <c:pt idx="6411">
                  <c:v>156</c:v>
                </c:pt>
                <c:pt idx="6412">
                  <c:v>59</c:v>
                </c:pt>
                <c:pt idx="6413">
                  <c:v>73</c:v>
                </c:pt>
                <c:pt idx="6414">
                  <c:v>27</c:v>
                </c:pt>
                <c:pt idx="6415">
                  <c:v>44</c:v>
                </c:pt>
                <c:pt idx="6416">
                  <c:v>65</c:v>
                </c:pt>
                <c:pt idx="6417">
                  <c:v>119</c:v>
                </c:pt>
                <c:pt idx="6418">
                  <c:v>49</c:v>
                </c:pt>
                <c:pt idx="6419">
                  <c:v>49</c:v>
                </c:pt>
                <c:pt idx="6420">
                  <c:v>29</c:v>
                </c:pt>
                <c:pt idx="6421">
                  <c:v>35</c:v>
                </c:pt>
                <c:pt idx="6422">
                  <c:v>75</c:v>
                </c:pt>
                <c:pt idx="6423">
                  <c:v>156</c:v>
                </c:pt>
                <c:pt idx="6424">
                  <c:v>68</c:v>
                </c:pt>
                <c:pt idx="6425">
                  <c:v>58</c:v>
                </c:pt>
                <c:pt idx="6426">
                  <c:v>38</c:v>
                </c:pt>
                <c:pt idx="6427">
                  <c:v>42</c:v>
                </c:pt>
                <c:pt idx="6428">
                  <c:v>83</c:v>
                </c:pt>
                <c:pt idx="6429">
                  <c:v>142</c:v>
                </c:pt>
                <c:pt idx="6430">
                  <c:v>77</c:v>
                </c:pt>
                <c:pt idx="6431">
                  <c:v>56</c:v>
                </c:pt>
                <c:pt idx="6432">
                  <c:v>52</c:v>
                </c:pt>
                <c:pt idx="6433">
                  <c:v>54</c:v>
                </c:pt>
                <c:pt idx="6434">
                  <c:v>101</c:v>
                </c:pt>
                <c:pt idx="6435">
                  <c:v>168</c:v>
                </c:pt>
                <c:pt idx="6436">
                  <c:v>95</c:v>
                </c:pt>
                <c:pt idx="6437">
                  <c:v>69</c:v>
                </c:pt>
                <c:pt idx="6438">
                  <c:v>63</c:v>
                </c:pt>
                <c:pt idx="6439">
                  <c:v>75</c:v>
                </c:pt>
                <c:pt idx="6440">
                  <c:v>115</c:v>
                </c:pt>
                <c:pt idx="6441">
                  <c:v>167</c:v>
                </c:pt>
                <c:pt idx="6442">
                  <c:v>91</c:v>
                </c:pt>
                <c:pt idx="6443">
                  <c:v>80</c:v>
                </c:pt>
                <c:pt idx="6444">
                  <c:v>75</c:v>
                </c:pt>
                <c:pt idx="6445">
                  <c:v>65</c:v>
                </c:pt>
                <c:pt idx="6446">
                  <c:v>120</c:v>
                </c:pt>
                <c:pt idx="6447">
                  <c:v>137</c:v>
                </c:pt>
                <c:pt idx="6448">
                  <c:v>94</c:v>
                </c:pt>
                <c:pt idx="6449">
                  <c:v>65</c:v>
                </c:pt>
                <c:pt idx="6450">
                  <c:v>54</c:v>
                </c:pt>
                <c:pt idx="6451">
                  <c:v>58</c:v>
                </c:pt>
                <c:pt idx="6452">
                  <c:v>74</c:v>
                </c:pt>
                <c:pt idx="6453">
                  <c:v>126</c:v>
                </c:pt>
                <c:pt idx="6454">
                  <c:v>83</c:v>
                </c:pt>
                <c:pt idx="6455">
                  <c:v>47</c:v>
                </c:pt>
                <c:pt idx="6456">
                  <c:v>42</c:v>
                </c:pt>
                <c:pt idx="6457">
                  <c:v>41</c:v>
                </c:pt>
                <c:pt idx="6458">
                  <c:v>83</c:v>
                </c:pt>
                <c:pt idx="6459">
                  <c:v>123</c:v>
                </c:pt>
                <c:pt idx="6460">
                  <c:v>72</c:v>
                </c:pt>
                <c:pt idx="6461">
                  <c:v>57</c:v>
                </c:pt>
                <c:pt idx="6462">
                  <c:v>52</c:v>
                </c:pt>
                <c:pt idx="6463">
                  <c:v>53</c:v>
                </c:pt>
                <c:pt idx="6464">
                  <c:v>80</c:v>
                </c:pt>
                <c:pt idx="6465">
                  <c:v>158</c:v>
                </c:pt>
                <c:pt idx="6466">
                  <c:v>98</c:v>
                </c:pt>
                <c:pt idx="6467">
                  <c:v>74</c:v>
                </c:pt>
                <c:pt idx="6468">
                  <c:v>68</c:v>
                </c:pt>
                <c:pt idx="6469">
                  <c:v>68</c:v>
                </c:pt>
                <c:pt idx="6470">
                  <c:v>98</c:v>
                </c:pt>
                <c:pt idx="6471">
                  <c:v>189</c:v>
                </c:pt>
                <c:pt idx="6472">
                  <c:v>142</c:v>
                </c:pt>
                <c:pt idx="6473">
                  <c:v>158</c:v>
                </c:pt>
                <c:pt idx="6474">
                  <c:v>101</c:v>
                </c:pt>
                <c:pt idx="6475">
                  <c:v>115</c:v>
                </c:pt>
                <c:pt idx="6476">
                  <c:v>158</c:v>
                </c:pt>
                <c:pt idx="6477">
                  <c:v>225</c:v>
                </c:pt>
                <c:pt idx="6478">
                  <c:v>106</c:v>
                </c:pt>
                <c:pt idx="6479">
                  <c:v>124</c:v>
                </c:pt>
                <c:pt idx="6480">
                  <c:v>91</c:v>
                </c:pt>
                <c:pt idx="6481">
                  <c:v>108</c:v>
                </c:pt>
                <c:pt idx="6482">
                  <c:v>125</c:v>
                </c:pt>
                <c:pt idx="6483">
                  <c:v>187</c:v>
                </c:pt>
                <c:pt idx="6484">
                  <c:v>100</c:v>
                </c:pt>
                <c:pt idx="6485">
                  <c:v>128</c:v>
                </c:pt>
                <c:pt idx="6486">
                  <c:v>80</c:v>
                </c:pt>
                <c:pt idx="6487">
                  <c:v>81</c:v>
                </c:pt>
                <c:pt idx="6488">
                  <c:v>123</c:v>
                </c:pt>
                <c:pt idx="6489">
                  <c:v>169</c:v>
                </c:pt>
                <c:pt idx="6490">
                  <c:v>109</c:v>
                </c:pt>
                <c:pt idx="6491">
                  <c:v>101</c:v>
                </c:pt>
                <c:pt idx="6492">
                  <c:v>75</c:v>
                </c:pt>
                <c:pt idx="6493">
                  <c:v>81</c:v>
                </c:pt>
                <c:pt idx="6494">
                  <c:v>124</c:v>
                </c:pt>
                <c:pt idx="6495">
                  <c:v>194</c:v>
                </c:pt>
                <c:pt idx="6496">
                  <c:v>131</c:v>
                </c:pt>
                <c:pt idx="6497">
                  <c:v>119</c:v>
                </c:pt>
                <c:pt idx="6498">
                  <c:v>101</c:v>
                </c:pt>
                <c:pt idx="6499">
                  <c:v>116</c:v>
                </c:pt>
                <c:pt idx="6500">
                  <c:v>140</c:v>
                </c:pt>
                <c:pt idx="6501">
                  <c:v>210</c:v>
                </c:pt>
                <c:pt idx="6502">
                  <c:v>125</c:v>
                </c:pt>
                <c:pt idx="6503">
                  <c:v>143</c:v>
                </c:pt>
                <c:pt idx="6504">
                  <c:v>117</c:v>
                </c:pt>
                <c:pt idx="6505">
                  <c:v>135</c:v>
                </c:pt>
                <c:pt idx="6506">
                  <c:v>188</c:v>
                </c:pt>
                <c:pt idx="6507">
                  <c:v>221</c:v>
                </c:pt>
                <c:pt idx="6508">
                  <c:v>156</c:v>
                </c:pt>
                <c:pt idx="6509">
                  <c:v>142</c:v>
                </c:pt>
                <c:pt idx="6510">
                  <c:v>124</c:v>
                </c:pt>
                <c:pt idx="6511">
                  <c:v>150</c:v>
                </c:pt>
                <c:pt idx="6512">
                  <c:v>176</c:v>
                </c:pt>
                <c:pt idx="6513">
                  <c:v>215</c:v>
                </c:pt>
                <c:pt idx="6514">
                  <c:v>168</c:v>
                </c:pt>
                <c:pt idx="6515">
                  <c:v>147</c:v>
                </c:pt>
                <c:pt idx="6516">
                  <c:v>128</c:v>
                </c:pt>
                <c:pt idx="6517">
                  <c:v>122</c:v>
                </c:pt>
                <c:pt idx="6518">
                  <c:v>169</c:v>
                </c:pt>
                <c:pt idx="6519">
                  <c:v>203</c:v>
                </c:pt>
                <c:pt idx="6520">
                  <c:v>147</c:v>
                </c:pt>
                <c:pt idx="6521">
                  <c:v>123</c:v>
                </c:pt>
                <c:pt idx="6522">
                  <c:v>100</c:v>
                </c:pt>
                <c:pt idx="6523">
                  <c:v>108</c:v>
                </c:pt>
                <c:pt idx="6524">
                  <c:v>130</c:v>
                </c:pt>
                <c:pt idx="6525">
                  <c:v>176</c:v>
                </c:pt>
                <c:pt idx="6526">
                  <c:v>145</c:v>
                </c:pt>
                <c:pt idx="6527">
                  <c:v>98</c:v>
                </c:pt>
                <c:pt idx="6528">
                  <c:v>105</c:v>
                </c:pt>
                <c:pt idx="6529">
                  <c:v>98</c:v>
                </c:pt>
                <c:pt idx="6530">
                  <c:v>124</c:v>
                </c:pt>
                <c:pt idx="6531">
                  <c:v>163</c:v>
                </c:pt>
                <c:pt idx="6532">
                  <c:v>117</c:v>
                </c:pt>
                <c:pt idx="6533">
                  <c:v>111</c:v>
                </c:pt>
                <c:pt idx="6534">
                  <c:v>117</c:v>
                </c:pt>
                <c:pt idx="6535">
                  <c:v>123</c:v>
                </c:pt>
                <c:pt idx="6536">
                  <c:v>158</c:v>
                </c:pt>
                <c:pt idx="6537">
                  <c:v>194</c:v>
                </c:pt>
                <c:pt idx="6538">
                  <c:v>155</c:v>
                </c:pt>
                <c:pt idx="6539">
                  <c:v>137</c:v>
                </c:pt>
                <c:pt idx="6540">
                  <c:v>133</c:v>
                </c:pt>
                <c:pt idx="6541">
                  <c:v>124</c:v>
                </c:pt>
                <c:pt idx="6542">
                  <c:v>144</c:v>
                </c:pt>
                <c:pt idx="6543">
                  <c:v>176</c:v>
                </c:pt>
                <c:pt idx="6544">
                  <c:v>131</c:v>
                </c:pt>
                <c:pt idx="6545">
                  <c:v>117</c:v>
                </c:pt>
                <c:pt idx="6546">
                  <c:v>78</c:v>
                </c:pt>
                <c:pt idx="6547">
                  <c:v>95</c:v>
                </c:pt>
                <c:pt idx="6548">
                  <c:v>122</c:v>
                </c:pt>
                <c:pt idx="6549">
                  <c:v>189</c:v>
                </c:pt>
                <c:pt idx="6550">
                  <c:v>105</c:v>
                </c:pt>
                <c:pt idx="6551">
                  <c:v>120</c:v>
                </c:pt>
                <c:pt idx="6552">
                  <c:v>70</c:v>
                </c:pt>
                <c:pt idx="6553">
                  <c:v>98</c:v>
                </c:pt>
                <c:pt idx="6554">
                  <c:v>115</c:v>
                </c:pt>
                <c:pt idx="6555">
                  <c:v>181</c:v>
                </c:pt>
                <c:pt idx="6556">
                  <c:v>98</c:v>
                </c:pt>
                <c:pt idx="6557">
                  <c:v>88</c:v>
                </c:pt>
                <c:pt idx="6558">
                  <c:v>60</c:v>
                </c:pt>
                <c:pt idx="6559">
                  <c:v>65</c:v>
                </c:pt>
                <c:pt idx="6560">
                  <c:v>102</c:v>
                </c:pt>
                <c:pt idx="6561">
                  <c:v>174</c:v>
                </c:pt>
                <c:pt idx="6562">
                  <c:v>81</c:v>
                </c:pt>
                <c:pt idx="6563">
                  <c:v>75</c:v>
                </c:pt>
                <c:pt idx="6564">
                  <c:v>63</c:v>
                </c:pt>
                <c:pt idx="6565">
                  <c:v>73</c:v>
                </c:pt>
                <c:pt idx="6566">
                  <c:v>116</c:v>
                </c:pt>
                <c:pt idx="6567">
                  <c:v>181</c:v>
                </c:pt>
                <c:pt idx="6568">
                  <c:v>113</c:v>
                </c:pt>
                <c:pt idx="6569">
                  <c:v>91</c:v>
                </c:pt>
                <c:pt idx="6570">
                  <c:v>78</c:v>
                </c:pt>
                <c:pt idx="6571">
                  <c:v>85</c:v>
                </c:pt>
                <c:pt idx="6572">
                  <c:v>111</c:v>
                </c:pt>
                <c:pt idx="6573">
                  <c:v>203</c:v>
                </c:pt>
                <c:pt idx="6574">
                  <c:v>106</c:v>
                </c:pt>
                <c:pt idx="6575">
                  <c:v>104</c:v>
                </c:pt>
                <c:pt idx="6576">
                  <c:v>98</c:v>
                </c:pt>
                <c:pt idx="6577">
                  <c:v>98</c:v>
                </c:pt>
                <c:pt idx="6578">
                  <c:v>160</c:v>
                </c:pt>
                <c:pt idx="6579">
                  <c:v>233</c:v>
                </c:pt>
                <c:pt idx="6580">
                  <c:v>147</c:v>
                </c:pt>
                <c:pt idx="6581">
                  <c:v>126</c:v>
                </c:pt>
                <c:pt idx="6582">
                  <c:v>116</c:v>
                </c:pt>
                <c:pt idx="6583">
                  <c:v>119</c:v>
                </c:pt>
                <c:pt idx="6584">
                  <c:v>150</c:v>
                </c:pt>
                <c:pt idx="6585">
                  <c:v>210</c:v>
                </c:pt>
                <c:pt idx="6586">
                  <c:v>152</c:v>
                </c:pt>
                <c:pt idx="6587">
                  <c:v>126</c:v>
                </c:pt>
                <c:pt idx="6588">
                  <c:v>104</c:v>
                </c:pt>
                <c:pt idx="6589">
                  <c:v>113</c:v>
                </c:pt>
                <c:pt idx="6590">
                  <c:v>143</c:v>
                </c:pt>
                <c:pt idx="6591">
                  <c:v>182</c:v>
                </c:pt>
                <c:pt idx="6592">
                  <c:v>126</c:v>
                </c:pt>
                <c:pt idx="6593">
                  <c:v>88</c:v>
                </c:pt>
                <c:pt idx="6594">
                  <c:v>88</c:v>
                </c:pt>
                <c:pt idx="6595">
                  <c:v>94</c:v>
                </c:pt>
                <c:pt idx="6596">
                  <c:v>119</c:v>
                </c:pt>
                <c:pt idx="6597">
                  <c:v>150</c:v>
                </c:pt>
                <c:pt idx="6598">
                  <c:v>106</c:v>
                </c:pt>
                <c:pt idx="6599">
                  <c:v>78</c:v>
                </c:pt>
                <c:pt idx="6600">
                  <c:v>72</c:v>
                </c:pt>
                <c:pt idx="6601">
                  <c:v>83</c:v>
                </c:pt>
                <c:pt idx="6602">
                  <c:v>104</c:v>
                </c:pt>
                <c:pt idx="6603">
                  <c:v>143</c:v>
                </c:pt>
                <c:pt idx="6604">
                  <c:v>94</c:v>
                </c:pt>
                <c:pt idx="6605">
                  <c:v>90</c:v>
                </c:pt>
                <c:pt idx="6606">
                  <c:v>109</c:v>
                </c:pt>
                <c:pt idx="6607">
                  <c:v>91</c:v>
                </c:pt>
                <c:pt idx="6608">
                  <c:v>117</c:v>
                </c:pt>
                <c:pt idx="6609">
                  <c:v>203</c:v>
                </c:pt>
                <c:pt idx="6610">
                  <c:v>140</c:v>
                </c:pt>
                <c:pt idx="6611">
                  <c:v>126</c:v>
                </c:pt>
                <c:pt idx="6612">
                  <c:v>120</c:v>
                </c:pt>
                <c:pt idx="6613">
                  <c:v>112</c:v>
                </c:pt>
                <c:pt idx="6614">
                  <c:v>150</c:v>
                </c:pt>
                <c:pt idx="6615">
                  <c:v>167</c:v>
                </c:pt>
                <c:pt idx="6616">
                  <c:v>109</c:v>
                </c:pt>
                <c:pt idx="6617">
                  <c:v>98</c:v>
                </c:pt>
                <c:pt idx="6618">
                  <c:v>65</c:v>
                </c:pt>
                <c:pt idx="6619">
                  <c:v>80</c:v>
                </c:pt>
                <c:pt idx="6620">
                  <c:v>101</c:v>
                </c:pt>
                <c:pt idx="6621">
                  <c:v>169</c:v>
                </c:pt>
                <c:pt idx="6622">
                  <c:v>80</c:v>
                </c:pt>
                <c:pt idx="6623">
                  <c:v>91</c:v>
                </c:pt>
                <c:pt idx="6624">
                  <c:v>49</c:v>
                </c:pt>
                <c:pt idx="6625">
                  <c:v>75</c:v>
                </c:pt>
                <c:pt idx="6626">
                  <c:v>98</c:v>
                </c:pt>
                <c:pt idx="6627">
                  <c:v>154</c:v>
                </c:pt>
                <c:pt idx="6628">
                  <c:v>73</c:v>
                </c:pt>
                <c:pt idx="6629">
                  <c:v>80</c:v>
                </c:pt>
                <c:pt idx="6630">
                  <c:v>34</c:v>
                </c:pt>
                <c:pt idx="6631">
                  <c:v>49</c:v>
                </c:pt>
                <c:pt idx="6632">
                  <c:v>69</c:v>
                </c:pt>
                <c:pt idx="6633">
                  <c:v>152</c:v>
                </c:pt>
                <c:pt idx="6634">
                  <c:v>65</c:v>
                </c:pt>
                <c:pt idx="6635">
                  <c:v>68</c:v>
                </c:pt>
                <c:pt idx="6636">
                  <c:v>45</c:v>
                </c:pt>
                <c:pt idx="6637">
                  <c:v>53</c:v>
                </c:pt>
                <c:pt idx="6638">
                  <c:v>94</c:v>
                </c:pt>
                <c:pt idx="6639">
                  <c:v>167</c:v>
                </c:pt>
                <c:pt idx="6640">
                  <c:v>87</c:v>
                </c:pt>
                <c:pt idx="6641">
                  <c:v>72</c:v>
                </c:pt>
                <c:pt idx="6642">
                  <c:v>59</c:v>
                </c:pt>
                <c:pt idx="6643">
                  <c:v>75</c:v>
                </c:pt>
                <c:pt idx="6644">
                  <c:v>98</c:v>
                </c:pt>
                <c:pt idx="6645">
                  <c:v>156</c:v>
                </c:pt>
                <c:pt idx="6646">
                  <c:v>88</c:v>
                </c:pt>
                <c:pt idx="6647">
                  <c:v>88</c:v>
                </c:pt>
                <c:pt idx="6648">
                  <c:v>87</c:v>
                </c:pt>
                <c:pt idx="6649">
                  <c:v>87</c:v>
                </c:pt>
                <c:pt idx="6650">
                  <c:v>124</c:v>
                </c:pt>
                <c:pt idx="6651">
                  <c:v>182</c:v>
                </c:pt>
                <c:pt idx="6652">
                  <c:v>117</c:v>
                </c:pt>
                <c:pt idx="6653">
                  <c:v>94</c:v>
                </c:pt>
                <c:pt idx="6654">
                  <c:v>85</c:v>
                </c:pt>
                <c:pt idx="6655">
                  <c:v>98</c:v>
                </c:pt>
                <c:pt idx="6656">
                  <c:v>142</c:v>
                </c:pt>
                <c:pt idx="6657">
                  <c:v>189</c:v>
                </c:pt>
                <c:pt idx="6658">
                  <c:v>113</c:v>
                </c:pt>
                <c:pt idx="6659">
                  <c:v>113</c:v>
                </c:pt>
                <c:pt idx="6660">
                  <c:v>88</c:v>
                </c:pt>
                <c:pt idx="6661">
                  <c:v>81</c:v>
                </c:pt>
                <c:pt idx="6662">
                  <c:v>124</c:v>
                </c:pt>
                <c:pt idx="6663">
                  <c:v>150</c:v>
                </c:pt>
                <c:pt idx="6664">
                  <c:v>98</c:v>
                </c:pt>
                <c:pt idx="6665">
                  <c:v>69</c:v>
                </c:pt>
                <c:pt idx="6666">
                  <c:v>63</c:v>
                </c:pt>
                <c:pt idx="6667">
                  <c:v>68</c:v>
                </c:pt>
                <c:pt idx="6668">
                  <c:v>91</c:v>
                </c:pt>
                <c:pt idx="6669">
                  <c:v>137</c:v>
                </c:pt>
                <c:pt idx="6670">
                  <c:v>88</c:v>
                </c:pt>
                <c:pt idx="6671">
                  <c:v>56</c:v>
                </c:pt>
                <c:pt idx="6672">
                  <c:v>52</c:v>
                </c:pt>
                <c:pt idx="6673">
                  <c:v>50</c:v>
                </c:pt>
                <c:pt idx="6674">
                  <c:v>91</c:v>
                </c:pt>
                <c:pt idx="6675">
                  <c:v>133</c:v>
                </c:pt>
                <c:pt idx="6676">
                  <c:v>78</c:v>
                </c:pt>
                <c:pt idx="6677">
                  <c:v>74</c:v>
                </c:pt>
                <c:pt idx="6678">
                  <c:v>75</c:v>
                </c:pt>
                <c:pt idx="6679">
                  <c:v>77</c:v>
                </c:pt>
                <c:pt idx="6680">
                  <c:v>105</c:v>
                </c:pt>
                <c:pt idx="6681">
                  <c:v>169</c:v>
                </c:pt>
                <c:pt idx="6682">
                  <c:v>119</c:v>
                </c:pt>
                <c:pt idx="6683">
                  <c:v>101</c:v>
                </c:pt>
                <c:pt idx="6684">
                  <c:v>94</c:v>
                </c:pt>
                <c:pt idx="6685">
                  <c:v>81</c:v>
                </c:pt>
                <c:pt idx="6686">
                  <c:v>123</c:v>
                </c:pt>
                <c:pt idx="6687">
                  <c:v>149</c:v>
                </c:pt>
                <c:pt idx="6688">
                  <c:v>91</c:v>
                </c:pt>
                <c:pt idx="6689">
                  <c:v>88</c:v>
                </c:pt>
                <c:pt idx="6690">
                  <c:v>56</c:v>
                </c:pt>
                <c:pt idx="6691">
                  <c:v>65</c:v>
                </c:pt>
                <c:pt idx="6692">
                  <c:v>102</c:v>
                </c:pt>
                <c:pt idx="6693">
                  <c:v>162</c:v>
                </c:pt>
                <c:pt idx="6694">
                  <c:v>65</c:v>
                </c:pt>
                <c:pt idx="6695">
                  <c:v>75</c:v>
                </c:pt>
                <c:pt idx="6696">
                  <c:v>42</c:v>
                </c:pt>
                <c:pt idx="6697">
                  <c:v>68</c:v>
                </c:pt>
                <c:pt idx="6698">
                  <c:v>98</c:v>
                </c:pt>
                <c:pt idx="6699">
                  <c:v>153</c:v>
                </c:pt>
                <c:pt idx="6700">
                  <c:v>59</c:v>
                </c:pt>
                <c:pt idx="6701">
                  <c:v>75</c:v>
                </c:pt>
                <c:pt idx="6702">
                  <c:v>26</c:v>
                </c:pt>
                <c:pt idx="6703">
                  <c:v>41</c:v>
                </c:pt>
                <c:pt idx="6704">
                  <c:v>65</c:v>
                </c:pt>
                <c:pt idx="6705">
                  <c:v>150</c:v>
                </c:pt>
                <c:pt idx="6706">
                  <c:v>58</c:v>
                </c:pt>
                <c:pt idx="6707">
                  <c:v>60</c:v>
                </c:pt>
                <c:pt idx="6708">
                  <c:v>35</c:v>
                </c:pt>
                <c:pt idx="6709">
                  <c:v>38</c:v>
                </c:pt>
                <c:pt idx="6710">
                  <c:v>81</c:v>
                </c:pt>
                <c:pt idx="6711">
                  <c:v>143</c:v>
                </c:pt>
                <c:pt idx="6712">
                  <c:v>77</c:v>
                </c:pt>
                <c:pt idx="6713">
                  <c:v>65</c:v>
                </c:pt>
                <c:pt idx="6714">
                  <c:v>58</c:v>
                </c:pt>
                <c:pt idx="6715">
                  <c:v>56</c:v>
                </c:pt>
                <c:pt idx="6716">
                  <c:v>94</c:v>
                </c:pt>
                <c:pt idx="6717">
                  <c:v>144</c:v>
                </c:pt>
                <c:pt idx="6718">
                  <c:v>94</c:v>
                </c:pt>
                <c:pt idx="6719">
                  <c:v>81</c:v>
                </c:pt>
                <c:pt idx="6720">
                  <c:v>80</c:v>
                </c:pt>
                <c:pt idx="6721">
                  <c:v>83</c:v>
                </c:pt>
                <c:pt idx="6722">
                  <c:v>117</c:v>
                </c:pt>
                <c:pt idx="6723">
                  <c:v>182</c:v>
                </c:pt>
                <c:pt idx="6724">
                  <c:v>119</c:v>
                </c:pt>
                <c:pt idx="6725">
                  <c:v>102</c:v>
                </c:pt>
                <c:pt idx="6726">
                  <c:v>75</c:v>
                </c:pt>
                <c:pt idx="6727">
                  <c:v>91</c:v>
                </c:pt>
                <c:pt idx="6728">
                  <c:v>140</c:v>
                </c:pt>
                <c:pt idx="6729">
                  <c:v>189</c:v>
                </c:pt>
                <c:pt idx="6730">
                  <c:v>111</c:v>
                </c:pt>
                <c:pt idx="6731">
                  <c:v>102</c:v>
                </c:pt>
                <c:pt idx="6732">
                  <c:v>90</c:v>
                </c:pt>
                <c:pt idx="6733">
                  <c:v>69</c:v>
                </c:pt>
                <c:pt idx="6734">
                  <c:v>113</c:v>
                </c:pt>
                <c:pt idx="6735">
                  <c:v>165</c:v>
                </c:pt>
                <c:pt idx="6736">
                  <c:v>91</c:v>
                </c:pt>
                <c:pt idx="6737">
                  <c:v>75</c:v>
                </c:pt>
                <c:pt idx="6738">
                  <c:v>65</c:v>
                </c:pt>
                <c:pt idx="6739">
                  <c:v>61</c:v>
                </c:pt>
                <c:pt idx="6740">
                  <c:v>94</c:v>
                </c:pt>
                <c:pt idx="6741">
                  <c:v>145</c:v>
                </c:pt>
                <c:pt idx="6742">
                  <c:v>85</c:v>
                </c:pt>
                <c:pt idx="6743">
                  <c:v>60</c:v>
                </c:pt>
                <c:pt idx="6744">
                  <c:v>47</c:v>
                </c:pt>
                <c:pt idx="6745">
                  <c:v>46</c:v>
                </c:pt>
                <c:pt idx="6746">
                  <c:v>90</c:v>
                </c:pt>
                <c:pt idx="6747">
                  <c:v>122</c:v>
                </c:pt>
                <c:pt idx="6748">
                  <c:v>72</c:v>
                </c:pt>
                <c:pt idx="6749">
                  <c:v>55</c:v>
                </c:pt>
                <c:pt idx="6750">
                  <c:v>83</c:v>
                </c:pt>
                <c:pt idx="6751">
                  <c:v>70</c:v>
                </c:pt>
                <c:pt idx="6752">
                  <c:v>88</c:v>
                </c:pt>
                <c:pt idx="6753">
                  <c:v>150</c:v>
                </c:pt>
                <c:pt idx="6754">
                  <c:v>120</c:v>
                </c:pt>
                <c:pt idx="6755">
                  <c:v>95</c:v>
                </c:pt>
                <c:pt idx="6756">
                  <c:v>90</c:v>
                </c:pt>
                <c:pt idx="6757">
                  <c:v>81</c:v>
                </c:pt>
                <c:pt idx="6758">
                  <c:v>112</c:v>
                </c:pt>
                <c:pt idx="6759">
                  <c:v>138</c:v>
                </c:pt>
                <c:pt idx="6760">
                  <c:v>80</c:v>
                </c:pt>
                <c:pt idx="6761">
                  <c:v>83</c:v>
                </c:pt>
                <c:pt idx="6762">
                  <c:v>36</c:v>
                </c:pt>
                <c:pt idx="6763">
                  <c:v>44</c:v>
                </c:pt>
                <c:pt idx="6764">
                  <c:v>72</c:v>
                </c:pt>
                <c:pt idx="6765">
                  <c:v>158</c:v>
                </c:pt>
                <c:pt idx="6766">
                  <c:v>47</c:v>
                </c:pt>
                <c:pt idx="6767">
                  <c:v>59</c:v>
                </c:pt>
                <c:pt idx="6768">
                  <c:v>25</c:v>
                </c:pt>
                <c:pt idx="6769">
                  <c:v>46</c:v>
                </c:pt>
                <c:pt idx="6770">
                  <c:v>80</c:v>
                </c:pt>
                <c:pt idx="6771">
                  <c:v>124</c:v>
                </c:pt>
                <c:pt idx="6772">
                  <c:v>50</c:v>
                </c:pt>
                <c:pt idx="6773">
                  <c:v>59</c:v>
                </c:pt>
                <c:pt idx="6774">
                  <c:v>23</c:v>
                </c:pt>
                <c:pt idx="6775">
                  <c:v>31</c:v>
                </c:pt>
                <c:pt idx="6776">
                  <c:v>59</c:v>
                </c:pt>
                <c:pt idx="6777">
                  <c:v>113</c:v>
                </c:pt>
                <c:pt idx="6778">
                  <c:v>42</c:v>
                </c:pt>
                <c:pt idx="6779">
                  <c:v>45</c:v>
                </c:pt>
                <c:pt idx="6780">
                  <c:v>20</c:v>
                </c:pt>
                <c:pt idx="6781">
                  <c:v>29</c:v>
                </c:pt>
                <c:pt idx="6782">
                  <c:v>61</c:v>
                </c:pt>
                <c:pt idx="6783">
                  <c:v>139</c:v>
                </c:pt>
                <c:pt idx="6784">
                  <c:v>60</c:v>
                </c:pt>
                <c:pt idx="6785">
                  <c:v>46</c:v>
                </c:pt>
                <c:pt idx="6786">
                  <c:v>26</c:v>
                </c:pt>
                <c:pt idx="6787">
                  <c:v>38</c:v>
                </c:pt>
                <c:pt idx="6788">
                  <c:v>68</c:v>
                </c:pt>
                <c:pt idx="6789">
                  <c:v>135</c:v>
                </c:pt>
                <c:pt idx="6790">
                  <c:v>70</c:v>
                </c:pt>
                <c:pt idx="6791">
                  <c:v>54</c:v>
                </c:pt>
                <c:pt idx="6792">
                  <c:v>49</c:v>
                </c:pt>
                <c:pt idx="6793">
                  <c:v>51</c:v>
                </c:pt>
                <c:pt idx="6794">
                  <c:v>94</c:v>
                </c:pt>
                <c:pt idx="6795">
                  <c:v>154</c:v>
                </c:pt>
                <c:pt idx="6796">
                  <c:v>81</c:v>
                </c:pt>
                <c:pt idx="6797">
                  <c:v>61</c:v>
                </c:pt>
                <c:pt idx="6798">
                  <c:v>44</c:v>
                </c:pt>
                <c:pt idx="6799">
                  <c:v>52</c:v>
                </c:pt>
                <c:pt idx="6800">
                  <c:v>94</c:v>
                </c:pt>
                <c:pt idx="6801">
                  <c:v>131</c:v>
                </c:pt>
                <c:pt idx="6802">
                  <c:v>78</c:v>
                </c:pt>
                <c:pt idx="6803">
                  <c:v>65</c:v>
                </c:pt>
                <c:pt idx="6804">
                  <c:v>58</c:v>
                </c:pt>
                <c:pt idx="6805">
                  <c:v>46</c:v>
                </c:pt>
                <c:pt idx="6806">
                  <c:v>88</c:v>
                </c:pt>
                <c:pt idx="6807">
                  <c:v>138</c:v>
                </c:pt>
                <c:pt idx="6808">
                  <c:v>80</c:v>
                </c:pt>
                <c:pt idx="6809">
                  <c:v>53</c:v>
                </c:pt>
                <c:pt idx="6810">
                  <c:v>39</c:v>
                </c:pt>
                <c:pt idx="6811">
                  <c:v>42</c:v>
                </c:pt>
                <c:pt idx="6812">
                  <c:v>65</c:v>
                </c:pt>
                <c:pt idx="6813">
                  <c:v>104</c:v>
                </c:pt>
                <c:pt idx="6814">
                  <c:v>75</c:v>
                </c:pt>
                <c:pt idx="6815">
                  <c:v>42</c:v>
                </c:pt>
                <c:pt idx="6816">
                  <c:v>36</c:v>
                </c:pt>
                <c:pt idx="6817">
                  <c:v>38</c:v>
                </c:pt>
                <c:pt idx="6818">
                  <c:v>70</c:v>
                </c:pt>
                <c:pt idx="6819">
                  <c:v>104</c:v>
                </c:pt>
                <c:pt idx="6820">
                  <c:v>63</c:v>
                </c:pt>
                <c:pt idx="6821">
                  <c:v>57</c:v>
                </c:pt>
                <c:pt idx="6822">
                  <c:v>44</c:v>
                </c:pt>
                <c:pt idx="6823">
                  <c:v>45</c:v>
                </c:pt>
                <c:pt idx="6824">
                  <c:v>65</c:v>
                </c:pt>
                <c:pt idx="6825">
                  <c:v>140</c:v>
                </c:pt>
                <c:pt idx="6826">
                  <c:v>75</c:v>
                </c:pt>
                <c:pt idx="6827">
                  <c:v>73</c:v>
                </c:pt>
                <c:pt idx="6828">
                  <c:v>50</c:v>
                </c:pt>
                <c:pt idx="6829">
                  <c:v>50</c:v>
                </c:pt>
                <c:pt idx="6830">
                  <c:v>75</c:v>
                </c:pt>
                <c:pt idx="6831">
                  <c:v>128</c:v>
                </c:pt>
                <c:pt idx="6832">
                  <c:v>74</c:v>
                </c:pt>
                <c:pt idx="6833">
                  <c:v>74</c:v>
                </c:pt>
                <c:pt idx="6834">
                  <c:v>33</c:v>
                </c:pt>
                <c:pt idx="6835">
                  <c:v>49</c:v>
                </c:pt>
                <c:pt idx="6836">
                  <c:v>72</c:v>
                </c:pt>
                <c:pt idx="6837">
                  <c:v>152</c:v>
                </c:pt>
                <c:pt idx="6838">
                  <c:v>51</c:v>
                </c:pt>
                <c:pt idx="6839">
                  <c:v>68</c:v>
                </c:pt>
                <c:pt idx="6840">
                  <c:v>30</c:v>
                </c:pt>
                <c:pt idx="6841">
                  <c:v>51</c:v>
                </c:pt>
                <c:pt idx="6842">
                  <c:v>69</c:v>
                </c:pt>
                <c:pt idx="6843">
                  <c:v>134</c:v>
                </c:pt>
                <c:pt idx="6844">
                  <c:v>58</c:v>
                </c:pt>
                <c:pt idx="6845">
                  <c:v>56</c:v>
                </c:pt>
                <c:pt idx="6846">
                  <c:v>22</c:v>
                </c:pt>
                <c:pt idx="6847">
                  <c:v>36</c:v>
                </c:pt>
                <c:pt idx="6848">
                  <c:v>63</c:v>
                </c:pt>
                <c:pt idx="6849">
                  <c:v>113</c:v>
                </c:pt>
                <c:pt idx="6850">
                  <c:v>44</c:v>
                </c:pt>
                <c:pt idx="6851">
                  <c:v>41</c:v>
                </c:pt>
                <c:pt idx="6852">
                  <c:v>22</c:v>
                </c:pt>
                <c:pt idx="6853">
                  <c:v>30</c:v>
                </c:pt>
                <c:pt idx="6854">
                  <c:v>68</c:v>
                </c:pt>
                <c:pt idx="6855">
                  <c:v>129</c:v>
                </c:pt>
                <c:pt idx="6856">
                  <c:v>54</c:v>
                </c:pt>
                <c:pt idx="6857">
                  <c:v>51</c:v>
                </c:pt>
                <c:pt idx="6858">
                  <c:v>26</c:v>
                </c:pt>
                <c:pt idx="6859">
                  <c:v>31</c:v>
                </c:pt>
                <c:pt idx="6860">
                  <c:v>75</c:v>
                </c:pt>
                <c:pt idx="6861">
                  <c:v>125</c:v>
                </c:pt>
                <c:pt idx="6862">
                  <c:v>65</c:v>
                </c:pt>
                <c:pt idx="6863">
                  <c:v>60</c:v>
                </c:pt>
                <c:pt idx="6864">
                  <c:v>51</c:v>
                </c:pt>
                <c:pt idx="6865">
                  <c:v>47</c:v>
                </c:pt>
                <c:pt idx="6866">
                  <c:v>91</c:v>
                </c:pt>
                <c:pt idx="6867">
                  <c:v>160</c:v>
                </c:pt>
                <c:pt idx="6868">
                  <c:v>84</c:v>
                </c:pt>
                <c:pt idx="6869">
                  <c:v>59</c:v>
                </c:pt>
                <c:pt idx="6870">
                  <c:v>53</c:v>
                </c:pt>
                <c:pt idx="6871">
                  <c:v>60</c:v>
                </c:pt>
                <c:pt idx="6872">
                  <c:v>98</c:v>
                </c:pt>
                <c:pt idx="6873">
                  <c:v>147</c:v>
                </c:pt>
                <c:pt idx="6874">
                  <c:v>90</c:v>
                </c:pt>
                <c:pt idx="6875">
                  <c:v>63</c:v>
                </c:pt>
                <c:pt idx="6876">
                  <c:v>52</c:v>
                </c:pt>
                <c:pt idx="6877">
                  <c:v>44</c:v>
                </c:pt>
                <c:pt idx="6878">
                  <c:v>95</c:v>
                </c:pt>
                <c:pt idx="6879">
                  <c:v>133</c:v>
                </c:pt>
                <c:pt idx="6880">
                  <c:v>72</c:v>
                </c:pt>
                <c:pt idx="6881">
                  <c:v>51</c:v>
                </c:pt>
                <c:pt idx="6882">
                  <c:v>44</c:v>
                </c:pt>
                <c:pt idx="6883">
                  <c:v>42</c:v>
                </c:pt>
                <c:pt idx="6884">
                  <c:v>63</c:v>
                </c:pt>
                <c:pt idx="6885">
                  <c:v>116</c:v>
                </c:pt>
                <c:pt idx="6886">
                  <c:v>73</c:v>
                </c:pt>
                <c:pt idx="6887">
                  <c:v>39</c:v>
                </c:pt>
                <c:pt idx="6888">
                  <c:v>33</c:v>
                </c:pt>
                <c:pt idx="6889">
                  <c:v>34</c:v>
                </c:pt>
                <c:pt idx="6890">
                  <c:v>73</c:v>
                </c:pt>
                <c:pt idx="6891">
                  <c:v>120</c:v>
                </c:pt>
                <c:pt idx="6892">
                  <c:v>73</c:v>
                </c:pt>
                <c:pt idx="6893">
                  <c:v>53</c:v>
                </c:pt>
                <c:pt idx="6894">
                  <c:v>47</c:v>
                </c:pt>
                <c:pt idx="6895">
                  <c:v>44</c:v>
                </c:pt>
                <c:pt idx="6896">
                  <c:v>65</c:v>
                </c:pt>
                <c:pt idx="6897">
                  <c:v>150</c:v>
                </c:pt>
                <c:pt idx="6898">
                  <c:v>75</c:v>
                </c:pt>
                <c:pt idx="6899">
                  <c:v>73</c:v>
                </c:pt>
                <c:pt idx="6900">
                  <c:v>54</c:v>
                </c:pt>
                <c:pt idx="6901">
                  <c:v>54</c:v>
                </c:pt>
                <c:pt idx="6902">
                  <c:v>78</c:v>
                </c:pt>
                <c:pt idx="6903">
                  <c:v>113</c:v>
                </c:pt>
                <c:pt idx="6904">
                  <c:v>70</c:v>
                </c:pt>
                <c:pt idx="6905">
                  <c:v>68</c:v>
                </c:pt>
                <c:pt idx="6906">
                  <c:v>26</c:v>
                </c:pt>
                <c:pt idx="6907">
                  <c:v>42</c:v>
                </c:pt>
                <c:pt idx="6908">
                  <c:v>75</c:v>
                </c:pt>
                <c:pt idx="6909">
                  <c:v>145</c:v>
                </c:pt>
                <c:pt idx="6910">
                  <c:v>45</c:v>
                </c:pt>
                <c:pt idx="6911">
                  <c:v>56</c:v>
                </c:pt>
                <c:pt idx="6912">
                  <c:v>23</c:v>
                </c:pt>
                <c:pt idx="6913">
                  <c:v>38</c:v>
                </c:pt>
                <c:pt idx="6914">
                  <c:v>68</c:v>
                </c:pt>
                <c:pt idx="6915">
                  <c:v>136</c:v>
                </c:pt>
                <c:pt idx="6916">
                  <c:v>47</c:v>
                </c:pt>
                <c:pt idx="6917">
                  <c:v>65</c:v>
                </c:pt>
                <c:pt idx="6918">
                  <c:v>28</c:v>
                </c:pt>
                <c:pt idx="6919">
                  <c:v>39</c:v>
                </c:pt>
                <c:pt idx="6920">
                  <c:v>68</c:v>
                </c:pt>
                <c:pt idx="6921">
                  <c:v>124</c:v>
                </c:pt>
                <c:pt idx="6922">
                  <c:v>49</c:v>
                </c:pt>
                <c:pt idx="6923">
                  <c:v>53</c:v>
                </c:pt>
                <c:pt idx="6924">
                  <c:v>28</c:v>
                </c:pt>
                <c:pt idx="6925">
                  <c:v>34</c:v>
                </c:pt>
                <c:pt idx="6926">
                  <c:v>63</c:v>
                </c:pt>
                <c:pt idx="6927">
                  <c:v>146</c:v>
                </c:pt>
                <c:pt idx="6928">
                  <c:v>63</c:v>
                </c:pt>
                <c:pt idx="6929">
                  <c:v>54</c:v>
                </c:pt>
                <c:pt idx="6930">
                  <c:v>34</c:v>
                </c:pt>
                <c:pt idx="6931">
                  <c:v>42</c:v>
                </c:pt>
                <c:pt idx="6932">
                  <c:v>69</c:v>
                </c:pt>
                <c:pt idx="6933">
                  <c:v>137</c:v>
                </c:pt>
                <c:pt idx="6934">
                  <c:v>77</c:v>
                </c:pt>
                <c:pt idx="6935">
                  <c:v>50</c:v>
                </c:pt>
                <c:pt idx="6936">
                  <c:v>44</c:v>
                </c:pt>
                <c:pt idx="6937">
                  <c:v>44</c:v>
                </c:pt>
                <c:pt idx="6938">
                  <c:v>85</c:v>
                </c:pt>
                <c:pt idx="6939">
                  <c:v>138</c:v>
                </c:pt>
                <c:pt idx="6940">
                  <c:v>87</c:v>
                </c:pt>
                <c:pt idx="6941">
                  <c:v>68</c:v>
                </c:pt>
                <c:pt idx="6942">
                  <c:v>47</c:v>
                </c:pt>
                <c:pt idx="6943">
                  <c:v>60</c:v>
                </c:pt>
                <c:pt idx="6944">
                  <c:v>94</c:v>
                </c:pt>
                <c:pt idx="6945">
                  <c:v>131</c:v>
                </c:pt>
                <c:pt idx="6946">
                  <c:v>78</c:v>
                </c:pt>
                <c:pt idx="6947">
                  <c:v>61</c:v>
                </c:pt>
                <c:pt idx="6948">
                  <c:v>54</c:v>
                </c:pt>
                <c:pt idx="6949">
                  <c:v>51</c:v>
                </c:pt>
                <c:pt idx="6950">
                  <c:v>98</c:v>
                </c:pt>
                <c:pt idx="6951">
                  <c:v>133</c:v>
                </c:pt>
                <c:pt idx="6952">
                  <c:v>77</c:v>
                </c:pt>
                <c:pt idx="6953">
                  <c:v>49</c:v>
                </c:pt>
                <c:pt idx="6954">
                  <c:v>38</c:v>
                </c:pt>
                <c:pt idx="6955">
                  <c:v>45</c:v>
                </c:pt>
                <c:pt idx="6956">
                  <c:v>61</c:v>
                </c:pt>
                <c:pt idx="6957">
                  <c:v>112</c:v>
                </c:pt>
                <c:pt idx="6958">
                  <c:v>75</c:v>
                </c:pt>
                <c:pt idx="6959">
                  <c:v>39</c:v>
                </c:pt>
                <c:pt idx="6960">
                  <c:v>31</c:v>
                </c:pt>
                <c:pt idx="6961">
                  <c:v>38</c:v>
                </c:pt>
                <c:pt idx="6962">
                  <c:v>73</c:v>
                </c:pt>
                <c:pt idx="6963">
                  <c:v>112</c:v>
                </c:pt>
                <c:pt idx="6964">
                  <c:v>72</c:v>
                </c:pt>
                <c:pt idx="6965">
                  <c:v>57</c:v>
                </c:pt>
                <c:pt idx="6966">
                  <c:v>52</c:v>
                </c:pt>
                <c:pt idx="6967">
                  <c:v>49</c:v>
                </c:pt>
                <c:pt idx="6968">
                  <c:v>72</c:v>
                </c:pt>
                <c:pt idx="6969">
                  <c:v>147</c:v>
                </c:pt>
                <c:pt idx="6970">
                  <c:v>91</c:v>
                </c:pt>
                <c:pt idx="6971">
                  <c:v>83</c:v>
                </c:pt>
                <c:pt idx="6972">
                  <c:v>61</c:v>
                </c:pt>
                <c:pt idx="6973">
                  <c:v>59</c:v>
                </c:pt>
                <c:pt idx="6974">
                  <c:v>88</c:v>
                </c:pt>
                <c:pt idx="6975">
                  <c:v>126</c:v>
                </c:pt>
                <c:pt idx="6976">
                  <c:v>70</c:v>
                </c:pt>
                <c:pt idx="6977">
                  <c:v>65</c:v>
                </c:pt>
                <c:pt idx="6978">
                  <c:v>29</c:v>
                </c:pt>
                <c:pt idx="6979">
                  <c:v>45</c:v>
                </c:pt>
                <c:pt idx="6980">
                  <c:v>73</c:v>
                </c:pt>
                <c:pt idx="6981">
                  <c:v>140</c:v>
                </c:pt>
                <c:pt idx="6982">
                  <c:v>39</c:v>
                </c:pt>
                <c:pt idx="6983">
                  <c:v>60</c:v>
                </c:pt>
                <c:pt idx="6984">
                  <c:v>20</c:v>
                </c:pt>
                <c:pt idx="6985">
                  <c:v>38</c:v>
                </c:pt>
                <c:pt idx="6986">
                  <c:v>65</c:v>
                </c:pt>
                <c:pt idx="6987">
                  <c:v>141</c:v>
                </c:pt>
                <c:pt idx="6988">
                  <c:v>44</c:v>
                </c:pt>
                <c:pt idx="6989">
                  <c:v>59</c:v>
                </c:pt>
                <c:pt idx="6990">
                  <c:v>20</c:v>
                </c:pt>
                <c:pt idx="6991">
                  <c:v>34</c:v>
                </c:pt>
                <c:pt idx="6992">
                  <c:v>63</c:v>
                </c:pt>
                <c:pt idx="6993">
                  <c:v>122</c:v>
                </c:pt>
                <c:pt idx="6994">
                  <c:v>39</c:v>
                </c:pt>
                <c:pt idx="6995">
                  <c:v>41</c:v>
                </c:pt>
                <c:pt idx="6996">
                  <c:v>22</c:v>
                </c:pt>
                <c:pt idx="6997">
                  <c:v>26</c:v>
                </c:pt>
                <c:pt idx="6998">
                  <c:v>61</c:v>
                </c:pt>
                <c:pt idx="6999">
                  <c:v>134</c:v>
                </c:pt>
                <c:pt idx="7000">
                  <c:v>50</c:v>
                </c:pt>
                <c:pt idx="7001">
                  <c:v>49</c:v>
                </c:pt>
                <c:pt idx="7002">
                  <c:v>38</c:v>
                </c:pt>
                <c:pt idx="7003">
                  <c:v>53</c:v>
                </c:pt>
                <c:pt idx="7004">
                  <c:v>90</c:v>
                </c:pt>
                <c:pt idx="7005">
                  <c:v>160</c:v>
                </c:pt>
                <c:pt idx="7006">
                  <c:v>90</c:v>
                </c:pt>
                <c:pt idx="7007">
                  <c:v>52</c:v>
                </c:pt>
                <c:pt idx="7008">
                  <c:v>47</c:v>
                </c:pt>
                <c:pt idx="7009">
                  <c:v>46</c:v>
                </c:pt>
                <c:pt idx="7010">
                  <c:v>98</c:v>
                </c:pt>
                <c:pt idx="7011">
                  <c:v>149</c:v>
                </c:pt>
                <c:pt idx="7012">
                  <c:v>87</c:v>
                </c:pt>
                <c:pt idx="7013">
                  <c:v>61</c:v>
                </c:pt>
                <c:pt idx="7014">
                  <c:v>51</c:v>
                </c:pt>
                <c:pt idx="7015">
                  <c:v>50</c:v>
                </c:pt>
                <c:pt idx="7016">
                  <c:v>94</c:v>
                </c:pt>
                <c:pt idx="7017">
                  <c:v>158</c:v>
                </c:pt>
                <c:pt idx="7018">
                  <c:v>84</c:v>
                </c:pt>
                <c:pt idx="7019">
                  <c:v>56</c:v>
                </c:pt>
                <c:pt idx="7020">
                  <c:v>50</c:v>
                </c:pt>
                <c:pt idx="7021">
                  <c:v>46</c:v>
                </c:pt>
                <c:pt idx="7022">
                  <c:v>102</c:v>
                </c:pt>
                <c:pt idx="7023">
                  <c:v>143</c:v>
                </c:pt>
                <c:pt idx="7024">
                  <c:v>65</c:v>
                </c:pt>
                <c:pt idx="7025">
                  <c:v>44</c:v>
                </c:pt>
                <c:pt idx="7026">
                  <c:v>34</c:v>
                </c:pt>
                <c:pt idx="7027">
                  <c:v>33</c:v>
                </c:pt>
                <c:pt idx="7028">
                  <c:v>52</c:v>
                </c:pt>
                <c:pt idx="7029">
                  <c:v>113</c:v>
                </c:pt>
                <c:pt idx="7030">
                  <c:v>68</c:v>
                </c:pt>
                <c:pt idx="7031">
                  <c:v>33</c:v>
                </c:pt>
                <c:pt idx="7032">
                  <c:v>33</c:v>
                </c:pt>
                <c:pt idx="7033">
                  <c:v>33</c:v>
                </c:pt>
                <c:pt idx="7034">
                  <c:v>65</c:v>
                </c:pt>
                <c:pt idx="7035">
                  <c:v>104</c:v>
                </c:pt>
                <c:pt idx="7036">
                  <c:v>78</c:v>
                </c:pt>
                <c:pt idx="7037">
                  <c:v>69</c:v>
                </c:pt>
                <c:pt idx="7038">
                  <c:v>65</c:v>
                </c:pt>
                <c:pt idx="7039">
                  <c:v>56</c:v>
                </c:pt>
                <c:pt idx="7040">
                  <c:v>75</c:v>
                </c:pt>
                <c:pt idx="7041">
                  <c:v>138</c:v>
                </c:pt>
                <c:pt idx="7042">
                  <c:v>102</c:v>
                </c:pt>
                <c:pt idx="7043">
                  <c:v>87</c:v>
                </c:pt>
                <c:pt idx="7044">
                  <c:v>73</c:v>
                </c:pt>
                <c:pt idx="7045">
                  <c:v>73</c:v>
                </c:pt>
                <c:pt idx="7046">
                  <c:v>88</c:v>
                </c:pt>
                <c:pt idx="7047">
                  <c:v>140</c:v>
                </c:pt>
                <c:pt idx="7048">
                  <c:v>78</c:v>
                </c:pt>
                <c:pt idx="7049">
                  <c:v>87</c:v>
                </c:pt>
                <c:pt idx="7050">
                  <c:v>44</c:v>
                </c:pt>
                <c:pt idx="7051">
                  <c:v>58</c:v>
                </c:pt>
                <c:pt idx="7052">
                  <c:v>84</c:v>
                </c:pt>
                <c:pt idx="7053">
                  <c:v>160</c:v>
                </c:pt>
                <c:pt idx="7054">
                  <c:v>52</c:v>
                </c:pt>
                <c:pt idx="7055">
                  <c:v>73</c:v>
                </c:pt>
                <c:pt idx="7056">
                  <c:v>36</c:v>
                </c:pt>
                <c:pt idx="7057">
                  <c:v>58</c:v>
                </c:pt>
                <c:pt idx="7058">
                  <c:v>75</c:v>
                </c:pt>
                <c:pt idx="7059">
                  <c:v>151</c:v>
                </c:pt>
                <c:pt idx="7060">
                  <c:v>61</c:v>
                </c:pt>
                <c:pt idx="7061">
                  <c:v>72</c:v>
                </c:pt>
                <c:pt idx="7062">
                  <c:v>31</c:v>
                </c:pt>
                <c:pt idx="7063">
                  <c:v>44</c:v>
                </c:pt>
                <c:pt idx="7064">
                  <c:v>74</c:v>
                </c:pt>
                <c:pt idx="7065">
                  <c:v>125</c:v>
                </c:pt>
                <c:pt idx="7066">
                  <c:v>54</c:v>
                </c:pt>
                <c:pt idx="7067">
                  <c:v>52</c:v>
                </c:pt>
                <c:pt idx="7068">
                  <c:v>36</c:v>
                </c:pt>
                <c:pt idx="7069">
                  <c:v>45</c:v>
                </c:pt>
                <c:pt idx="7070">
                  <c:v>72</c:v>
                </c:pt>
                <c:pt idx="7071">
                  <c:v>164</c:v>
                </c:pt>
                <c:pt idx="7072">
                  <c:v>73</c:v>
                </c:pt>
                <c:pt idx="7073">
                  <c:v>56</c:v>
                </c:pt>
                <c:pt idx="7074">
                  <c:v>49</c:v>
                </c:pt>
                <c:pt idx="7075">
                  <c:v>58</c:v>
                </c:pt>
                <c:pt idx="7076">
                  <c:v>91</c:v>
                </c:pt>
                <c:pt idx="7077">
                  <c:v>155</c:v>
                </c:pt>
                <c:pt idx="7078">
                  <c:v>94</c:v>
                </c:pt>
                <c:pt idx="7079">
                  <c:v>50</c:v>
                </c:pt>
                <c:pt idx="7080">
                  <c:v>46</c:v>
                </c:pt>
                <c:pt idx="7081">
                  <c:v>53</c:v>
                </c:pt>
                <c:pt idx="7082">
                  <c:v>91</c:v>
                </c:pt>
                <c:pt idx="7083">
                  <c:v>149</c:v>
                </c:pt>
                <c:pt idx="7084">
                  <c:v>84</c:v>
                </c:pt>
                <c:pt idx="7085">
                  <c:v>68</c:v>
                </c:pt>
                <c:pt idx="7086">
                  <c:v>49</c:v>
                </c:pt>
                <c:pt idx="7087">
                  <c:v>50</c:v>
                </c:pt>
                <c:pt idx="7088">
                  <c:v>101</c:v>
                </c:pt>
                <c:pt idx="7089">
                  <c:v>152</c:v>
                </c:pt>
                <c:pt idx="7090">
                  <c:v>87</c:v>
                </c:pt>
                <c:pt idx="7091">
                  <c:v>56</c:v>
                </c:pt>
                <c:pt idx="7092">
                  <c:v>60</c:v>
                </c:pt>
                <c:pt idx="7093">
                  <c:v>53</c:v>
                </c:pt>
                <c:pt idx="7094">
                  <c:v>91</c:v>
                </c:pt>
                <c:pt idx="7095">
                  <c:v>133</c:v>
                </c:pt>
                <c:pt idx="7096">
                  <c:v>74</c:v>
                </c:pt>
                <c:pt idx="7097">
                  <c:v>49</c:v>
                </c:pt>
                <c:pt idx="7098">
                  <c:v>41</c:v>
                </c:pt>
                <c:pt idx="7099">
                  <c:v>42</c:v>
                </c:pt>
                <c:pt idx="7100">
                  <c:v>68</c:v>
                </c:pt>
                <c:pt idx="7101">
                  <c:v>116</c:v>
                </c:pt>
                <c:pt idx="7102">
                  <c:v>65</c:v>
                </c:pt>
                <c:pt idx="7103">
                  <c:v>38</c:v>
                </c:pt>
                <c:pt idx="7104">
                  <c:v>44</c:v>
                </c:pt>
                <c:pt idx="7105">
                  <c:v>38</c:v>
                </c:pt>
                <c:pt idx="7106">
                  <c:v>83</c:v>
                </c:pt>
                <c:pt idx="7107">
                  <c:v>123</c:v>
                </c:pt>
                <c:pt idx="7108">
                  <c:v>98</c:v>
                </c:pt>
                <c:pt idx="7109">
                  <c:v>81</c:v>
                </c:pt>
                <c:pt idx="7110">
                  <c:v>83</c:v>
                </c:pt>
                <c:pt idx="7111">
                  <c:v>75</c:v>
                </c:pt>
                <c:pt idx="7112">
                  <c:v>91</c:v>
                </c:pt>
                <c:pt idx="7113">
                  <c:v>150</c:v>
                </c:pt>
                <c:pt idx="7114">
                  <c:v>108</c:v>
                </c:pt>
                <c:pt idx="7115">
                  <c:v>105</c:v>
                </c:pt>
                <c:pt idx="7116">
                  <c:v>87</c:v>
                </c:pt>
                <c:pt idx="7117">
                  <c:v>84</c:v>
                </c:pt>
                <c:pt idx="7118">
                  <c:v>120</c:v>
                </c:pt>
                <c:pt idx="7119">
                  <c:v>125</c:v>
                </c:pt>
                <c:pt idx="7120">
                  <c:v>75</c:v>
                </c:pt>
                <c:pt idx="7121">
                  <c:v>87</c:v>
                </c:pt>
                <c:pt idx="7122">
                  <c:v>45</c:v>
                </c:pt>
                <c:pt idx="7123">
                  <c:v>54</c:v>
                </c:pt>
                <c:pt idx="7124">
                  <c:v>75</c:v>
                </c:pt>
                <c:pt idx="7125">
                  <c:v>149</c:v>
                </c:pt>
                <c:pt idx="7126">
                  <c:v>50</c:v>
                </c:pt>
                <c:pt idx="7127">
                  <c:v>75</c:v>
                </c:pt>
                <c:pt idx="7128">
                  <c:v>49</c:v>
                </c:pt>
                <c:pt idx="7129">
                  <c:v>65</c:v>
                </c:pt>
                <c:pt idx="7130">
                  <c:v>105</c:v>
                </c:pt>
                <c:pt idx="7131">
                  <c:v>165</c:v>
                </c:pt>
                <c:pt idx="7132">
                  <c:v>69</c:v>
                </c:pt>
                <c:pt idx="7133">
                  <c:v>91</c:v>
                </c:pt>
                <c:pt idx="7134">
                  <c:v>49</c:v>
                </c:pt>
                <c:pt idx="7135">
                  <c:v>59</c:v>
                </c:pt>
                <c:pt idx="7136">
                  <c:v>81</c:v>
                </c:pt>
                <c:pt idx="7137">
                  <c:v>143</c:v>
                </c:pt>
                <c:pt idx="7138">
                  <c:v>75</c:v>
                </c:pt>
                <c:pt idx="7139">
                  <c:v>68</c:v>
                </c:pt>
                <c:pt idx="7140">
                  <c:v>47</c:v>
                </c:pt>
                <c:pt idx="7141">
                  <c:v>56</c:v>
                </c:pt>
                <c:pt idx="7142">
                  <c:v>94</c:v>
                </c:pt>
                <c:pt idx="7143">
                  <c:v>179</c:v>
                </c:pt>
                <c:pt idx="7144">
                  <c:v>87</c:v>
                </c:pt>
                <c:pt idx="7145">
                  <c:v>77</c:v>
                </c:pt>
                <c:pt idx="7146">
                  <c:v>50</c:v>
                </c:pt>
                <c:pt idx="7147">
                  <c:v>68</c:v>
                </c:pt>
                <c:pt idx="7148">
                  <c:v>95</c:v>
                </c:pt>
                <c:pt idx="7149">
                  <c:v>150</c:v>
                </c:pt>
                <c:pt idx="7150">
                  <c:v>119</c:v>
                </c:pt>
                <c:pt idx="7151">
                  <c:v>81</c:v>
                </c:pt>
                <c:pt idx="7152">
                  <c:v>69</c:v>
                </c:pt>
                <c:pt idx="7153">
                  <c:v>74</c:v>
                </c:pt>
                <c:pt idx="7154">
                  <c:v>115</c:v>
                </c:pt>
                <c:pt idx="7155">
                  <c:v>182</c:v>
                </c:pt>
                <c:pt idx="7156">
                  <c:v>116</c:v>
                </c:pt>
                <c:pt idx="7157">
                  <c:v>98</c:v>
                </c:pt>
                <c:pt idx="7158">
                  <c:v>77</c:v>
                </c:pt>
                <c:pt idx="7159">
                  <c:v>87</c:v>
                </c:pt>
                <c:pt idx="7160">
                  <c:v>133</c:v>
                </c:pt>
                <c:pt idx="7161">
                  <c:v>131</c:v>
                </c:pt>
                <c:pt idx="7162">
                  <c:v>90</c:v>
                </c:pt>
                <c:pt idx="7163">
                  <c:v>87</c:v>
                </c:pt>
                <c:pt idx="7164">
                  <c:v>72</c:v>
                </c:pt>
                <c:pt idx="7165">
                  <c:v>68</c:v>
                </c:pt>
                <c:pt idx="7166">
                  <c:v>115</c:v>
                </c:pt>
                <c:pt idx="7167">
                  <c:v>154</c:v>
                </c:pt>
                <c:pt idx="7168">
                  <c:v>91</c:v>
                </c:pt>
                <c:pt idx="7169">
                  <c:v>68</c:v>
                </c:pt>
                <c:pt idx="7170">
                  <c:v>59</c:v>
                </c:pt>
                <c:pt idx="7171">
                  <c:v>61</c:v>
                </c:pt>
                <c:pt idx="7172">
                  <c:v>75</c:v>
                </c:pt>
                <c:pt idx="7173">
                  <c:v>115</c:v>
                </c:pt>
                <c:pt idx="7174">
                  <c:v>80</c:v>
                </c:pt>
                <c:pt idx="7175">
                  <c:v>44</c:v>
                </c:pt>
                <c:pt idx="7176">
                  <c:v>47</c:v>
                </c:pt>
                <c:pt idx="7177">
                  <c:v>53</c:v>
                </c:pt>
                <c:pt idx="7178">
                  <c:v>84</c:v>
                </c:pt>
                <c:pt idx="7179">
                  <c:v>117</c:v>
                </c:pt>
                <c:pt idx="7180">
                  <c:v>95</c:v>
                </c:pt>
                <c:pt idx="7181">
                  <c:v>77</c:v>
                </c:pt>
                <c:pt idx="7182">
                  <c:v>91</c:v>
                </c:pt>
                <c:pt idx="7183">
                  <c:v>78</c:v>
                </c:pt>
                <c:pt idx="7184">
                  <c:v>100</c:v>
                </c:pt>
                <c:pt idx="7185">
                  <c:v>176</c:v>
                </c:pt>
                <c:pt idx="7186">
                  <c:v>135</c:v>
                </c:pt>
                <c:pt idx="7187">
                  <c:v>112</c:v>
                </c:pt>
                <c:pt idx="7188">
                  <c:v>102</c:v>
                </c:pt>
                <c:pt idx="7189">
                  <c:v>95</c:v>
                </c:pt>
                <c:pt idx="7190">
                  <c:v>122</c:v>
                </c:pt>
                <c:pt idx="7191">
                  <c:v>106</c:v>
                </c:pt>
                <c:pt idx="7192">
                  <c:v>68</c:v>
                </c:pt>
                <c:pt idx="7193">
                  <c:v>63</c:v>
                </c:pt>
                <c:pt idx="7194">
                  <c:v>20</c:v>
                </c:pt>
                <c:pt idx="7195">
                  <c:v>33</c:v>
                </c:pt>
                <c:pt idx="7196">
                  <c:v>59</c:v>
                </c:pt>
                <c:pt idx="7197">
                  <c:v>138</c:v>
                </c:pt>
                <c:pt idx="7198">
                  <c:v>38</c:v>
                </c:pt>
                <c:pt idx="7199">
                  <c:v>46</c:v>
                </c:pt>
                <c:pt idx="7200">
                  <c:v>14</c:v>
                </c:pt>
                <c:pt idx="7201">
                  <c:v>31</c:v>
                </c:pt>
                <c:pt idx="7202">
                  <c:v>63</c:v>
                </c:pt>
                <c:pt idx="7203">
                  <c:v>125</c:v>
                </c:pt>
                <c:pt idx="7204">
                  <c:v>39</c:v>
                </c:pt>
                <c:pt idx="7205">
                  <c:v>53</c:v>
                </c:pt>
                <c:pt idx="7206">
                  <c:v>7</c:v>
                </c:pt>
                <c:pt idx="7207">
                  <c:v>22</c:v>
                </c:pt>
                <c:pt idx="7208">
                  <c:v>49</c:v>
                </c:pt>
                <c:pt idx="7209">
                  <c:v>128</c:v>
                </c:pt>
                <c:pt idx="7210">
                  <c:v>31</c:v>
                </c:pt>
                <c:pt idx="7211">
                  <c:v>33</c:v>
                </c:pt>
                <c:pt idx="7212">
                  <c:v>13</c:v>
                </c:pt>
                <c:pt idx="7213">
                  <c:v>15</c:v>
                </c:pt>
                <c:pt idx="7214">
                  <c:v>52</c:v>
                </c:pt>
                <c:pt idx="7215">
                  <c:v>118</c:v>
                </c:pt>
                <c:pt idx="7216">
                  <c:v>47</c:v>
                </c:pt>
                <c:pt idx="7217">
                  <c:v>38</c:v>
                </c:pt>
                <c:pt idx="7218">
                  <c:v>30</c:v>
                </c:pt>
                <c:pt idx="7219">
                  <c:v>36</c:v>
                </c:pt>
                <c:pt idx="7220">
                  <c:v>63</c:v>
                </c:pt>
                <c:pt idx="7221">
                  <c:v>125</c:v>
                </c:pt>
                <c:pt idx="7222">
                  <c:v>75</c:v>
                </c:pt>
                <c:pt idx="7223">
                  <c:v>47</c:v>
                </c:pt>
                <c:pt idx="7224">
                  <c:v>44</c:v>
                </c:pt>
                <c:pt idx="7225">
                  <c:v>42</c:v>
                </c:pt>
                <c:pt idx="7226">
                  <c:v>84</c:v>
                </c:pt>
                <c:pt idx="7227">
                  <c:v>131</c:v>
                </c:pt>
                <c:pt idx="7228">
                  <c:v>72</c:v>
                </c:pt>
                <c:pt idx="7229">
                  <c:v>60</c:v>
                </c:pt>
                <c:pt idx="7230">
                  <c:v>45</c:v>
                </c:pt>
                <c:pt idx="7231">
                  <c:v>51</c:v>
                </c:pt>
                <c:pt idx="7232">
                  <c:v>102</c:v>
                </c:pt>
                <c:pt idx="7233">
                  <c:v>135</c:v>
                </c:pt>
                <c:pt idx="7234">
                  <c:v>83</c:v>
                </c:pt>
                <c:pt idx="7235">
                  <c:v>60</c:v>
                </c:pt>
                <c:pt idx="7236">
                  <c:v>44</c:v>
                </c:pt>
                <c:pt idx="7237">
                  <c:v>38</c:v>
                </c:pt>
                <c:pt idx="7238">
                  <c:v>81</c:v>
                </c:pt>
                <c:pt idx="7239">
                  <c:v>128</c:v>
                </c:pt>
                <c:pt idx="7240">
                  <c:v>63</c:v>
                </c:pt>
                <c:pt idx="7241">
                  <c:v>36</c:v>
                </c:pt>
                <c:pt idx="7242">
                  <c:v>25</c:v>
                </c:pt>
                <c:pt idx="7243">
                  <c:v>30</c:v>
                </c:pt>
                <c:pt idx="7244">
                  <c:v>50</c:v>
                </c:pt>
                <c:pt idx="7245">
                  <c:v>113</c:v>
                </c:pt>
                <c:pt idx="7246">
                  <c:v>58</c:v>
                </c:pt>
                <c:pt idx="7247">
                  <c:v>25</c:v>
                </c:pt>
                <c:pt idx="7248">
                  <c:v>21</c:v>
                </c:pt>
                <c:pt idx="7249">
                  <c:v>20</c:v>
                </c:pt>
                <c:pt idx="7250">
                  <c:v>52</c:v>
                </c:pt>
                <c:pt idx="7251">
                  <c:v>88</c:v>
                </c:pt>
                <c:pt idx="7252">
                  <c:v>51</c:v>
                </c:pt>
                <c:pt idx="7253">
                  <c:v>48</c:v>
                </c:pt>
                <c:pt idx="7254">
                  <c:v>41</c:v>
                </c:pt>
                <c:pt idx="7255">
                  <c:v>31</c:v>
                </c:pt>
                <c:pt idx="7256">
                  <c:v>63</c:v>
                </c:pt>
                <c:pt idx="7257">
                  <c:v>122</c:v>
                </c:pt>
                <c:pt idx="7258">
                  <c:v>65</c:v>
                </c:pt>
                <c:pt idx="7259">
                  <c:v>65</c:v>
                </c:pt>
                <c:pt idx="7260">
                  <c:v>44</c:v>
                </c:pt>
                <c:pt idx="7261">
                  <c:v>51</c:v>
                </c:pt>
                <c:pt idx="7262">
                  <c:v>72</c:v>
                </c:pt>
                <c:pt idx="7263">
                  <c:v>137</c:v>
                </c:pt>
                <c:pt idx="7264">
                  <c:v>81</c:v>
                </c:pt>
                <c:pt idx="7265">
                  <c:v>91</c:v>
                </c:pt>
                <c:pt idx="7266">
                  <c:v>47</c:v>
                </c:pt>
                <c:pt idx="7267">
                  <c:v>59</c:v>
                </c:pt>
                <c:pt idx="7268">
                  <c:v>81</c:v>
                </c:pt>
                <c:pt idx="7269">
                  <c:v>144</c:v>
                </c:pt>
                <c:pt idx="7270">
                  <c:v>61</c:v>
                </c:pt>
                <c:pt idx="7271">
                  <c:v>69</c:v>
                </c:pt>
                <c:pt idx="7272">
                  <c:v>45</c:v>
                </c:pt>
                <c:pt idx="7273">
                  <c:v>65</c:v>
                </c:pt>
                <c:pt idx="7274">
                  <c:v>98</c:v>
                </c:pt>
                <c:pt idx="7275">
                  <c:v>158</c:v>
                </c:pt>
                <c:pt idx="7276">
                  <c:v>68</c:v>
                </c:pt>
                <c:pt idx="7277">
                  <c:v>69</c:v>
                </c:pt>
                <c:pt idx="7278">
                  <c:v>31</c:v>
                </c:pt>
                <c:pt idx="7279">
                  <c:v>49</c:v>
                </c:pt>
                <c:pt idx="7280">
                  <c:v>72</c:v>
                </c:pt>
                <c:pt idx="7281">
                  <c:v>131</c:v>
                </c:pt>
                <c:pt idx="7282">
                  <c:v>61</c:v>
                </c:pt>
                <c:pt idx="7283">
                  <c:v>59</c:v>
                </c:pt>
                <c:pt idx="7284">
                  <c:v>44</c:v>
                </c:pt>
                <c:pt idx="7285">
                  <c:v>45</c:v>
                </c:pt>
                <c:pt idx="7286">
                  <c:v>78</c:v>
                </c:pt>
                <c:pt idx="7287">
                  <c:v>160</c:v>
                </c:pt>
                <c:pt idx="7288">
                  <c:v>69</c:v>
                </c:pt>
                <c:pt idx="7289">
                  <c:v>81</c:v>
                </c:pt>
                <c:pt idx="7290">
                  <c:v>65</c:v>
                </c:pt>
                <c:pt idx="7291">
                  <c:v>74</c:v>
                </c:pt>
                <c:pt idx="7292">
                  <c:v>104</c:v>
                </c:pt>
                <c:pt idx="7293">
                  <c:v>189</c:v>
                </c:pt>
                <c:pt idx="7294">
                  <c:v>120</c:v>
                </c:pt>
                <c:pt idx="7295">
                  <c:v>85</c:v>
                </c:pt>
                <c:pt idx="7296">
                  <c:v>75</c:v>
                </c:pt>
                <c:pt idx="7297">
                  <c:v>75</c:v>
                </c:pt>
                <c:pt idx="7298">
                  <c:v>135</c:v>
                </c:pt>
                <c:pt idx="7299">
                  <c:v>182</c:v>
                </c:pt>
                <c:pt idx="7300">
                  <c:v>119</c:v>
                </c:pt>
                <c:pt idx="7301">
                  <c:v>102</c:v>
                </c:pt>
                <c:pt idx="7302">
                  <c:v>90</c:v>
                </c:pt>
                <c:pt idx="7303">
                  <c:v>94</c:v>
                </c:pt>
                <c:pt idx="7304">
                  <c:v>145</c:v>
                </c:pt>
                <c:pt idx="7305">
                  <c:v>163</c:v>
                </c:pt>
                <c:pt idx="7306">
                  <c:v>128</c:v>
                </c:pt>
                <c:pt idx="7307">
                  <c:v>105</c:v>
                </c:pt>
                <c:pt idx="7308">
                  <c:v>63</c:v>
                </c:pt>
                <c:pt idx="7309">
                  <c:v>63</c:v>
                </c:pt>
                <c:pt idx="7310">
                  <c:v>120</c:v>
                </c:pt>
                <c:pt idx="7311">
                  <c:v>142</c:v>
                </c:pt>
                <c:pt idx="7312">
                  <c:v>85</c:v>
                </c:pt>
                <c:pt idx="7313">
                  <c:v>61</c:v>
                </c:pt>
                <c:pt idx="7314">
                  <c:v>60</c:v>
                </c:pt>
                <c:pt idx="7315">
                  <c:v>60</c:v>
                </c:pt>
                <c:pt idx="7316">
                  <c:v>84</c:v>
                </c:pt>
                <c:pt idx="7317">
                  <c:v>128</c:v>
                </c:pt>
                <c:pt idx="7318">
                  <c:v>90</c:v>
                </c:pt>
                <c:pt idx="7319">
                  <c:v>52</c:v>
                </c:pt>
                <c:pt idx="7320">
                  <c:v>44</c:v>
                </c:pt>
                <c:pt idx="7321">
                  <c:v>49</c:v>
                </c:pt>
                <c:pt idx="7322">
                  <c:v>78</c:v>
                </c:pt>
                <c:pt idx="7323">
                  <c:v>135</c:v>
                </c:pt>
                <c:pt idx="7324">
                  <c:v>85</c:v>
                </c:pt>
                <c:pt idx="7325">
                  <c:v>86</c:v>
                </c:pt>
                <c:pt idx="7326">
                  <c:v>84</c:v>
                </c:pt>
                <c:pt idx="7327">
                  <c:v>72</c:v>
                </c:pt>
                <c:pt idx="7328">
                  <c:v>98</c:v>
                </c:pt>
                <c:pt idx="7329">
                  <c:v>168</c:v>
                </c:pt>
                <c:pt idx="7330">
                  <c:v>100</c:v>
                </c:pt>
                <c:pt idx="7331">
                  <c:v>109</c:v>
                </c:pt>
                <c:pt idx="7332">
                  <c:v>98</c:v>
                </c:pt>
                <c:pt idx="7333">
                  <c:v>91</c:v>
                </c:pt>
                <c:pt idx="7334">
                  <c:v>123</c:v>
                </c:pt>
                <c:pt idx="7335">
                  <c:v>138</c:v>
                </c:pt>
                <c:pt idx="7336">
                  <c:v>77</c:v>
                </c:pt>
                <c:pt idx="7337">
                  <c:v>72</c:v>
                </c:pt>
                <c:pt idx="7338">
                  <c:v>38</c:v>
                </c:pt>
                <c:pt idx="7339">
                  <c:v>47</c:v>
                </c:pt>
                <c:pt idx="7340">
                  <c:v>69</c:v>
                </c:pt>
                <c:pt idx="7341">
                  <c:v>147</c:v>
                </c:pt>
                <c:pt idx="7342">
                  <c:v>53</c:v>
                </c:pt>
                <c:pt idx="7343">
                  <c:v>63</c:v>
                </c:pt>
                <c:pt idx="7344">
                  <c:v>30</c:v>
                </c:pt>
                <c:pt idx="7345">
                  <c:v>47</c:v>
                </c:pt>
                <c:pt idx="7346">
                  <c:v>74</c:v>
                </c:pt>
                <c:pt idx="7347">
                  <c:v>144</c:v>
                </c:pt>
                <c:pt idx="7348">
                  <c:v>58</c:v>
                </c:pt>
                <c:pt idx="7349">
                  <c:v>59</c:v>
                </c:pt>
                <c:pt idx="7350">
                  <c:v>22</c:v>
                </c:pt>
                <c:pt idx="7351">
                  <c:v>34</c:v>
                </c:pt>
                <c:pt idx="7352">
                  <c:v>61</c:v>
                </c:pt>
                <c:pt idx="7353">
                  <c:v>133</c:v>
                </c:pt>
                <c:pt idx="7354">
                  <c:v>51</c:v>
                </c:pt>
                <c:pt idx="7355">
                  <c:v>51</c:v>
                </c:pt>
                <c:pt idx="7356">
                  <c:v>27</c:v>
                </c:pt>
                <c:pt idx="7357">
                  <c:v>27</c:v>
                </c:pt>
                <c:pt idx="7358">
                  <c:v>68</c:v>
                </c:pt>
                <c:pt idx="7359">
                  <c:v>130</c:v>
                </c:pt>
                <c:pt idx="7360">
                  <c:v>68</c:v>
                </c:pt>
                <c:pt idx="7361">
                  <c:v>75</c:v>
                </c:pt>
                <c:pt idx="7362">
                  <c:v>56</c:v>
                </c:pt>
                <c:pt idx="7363">
                  <c:v>68</c:v>
                </c:pt>
                <c:pt idx="7364">
                  <c:v>102</c:v>
                </c:pt>
                <c:pt idx="7365">
                  <c:v>156</c:v>
                </c:pt>
                <c:pt idx="7366">
                  <c:v>105</c:v>
                </c:pt>
                <c:pt idx="7367">
                  <c:v>69</c:v>
                </c:pt>
                <c:pt idx="7368">
                  <c:v>65</c:v>
                </c:pt>
                <c:pt idx="7369">
                  <c:v>65</c:v>
                </c:pt>
                <c:pt idx="7370">
                  <c:v>120</c:v>
                </c:pt>
                <c:pt idx="7371">
                  <c:v>188</c:v>
                </c:pt>
                <c:pt idx="7372">
                  <c:v>98</c:v>
                </c:pt>
                <c:pt idx="7373">
                  <c:v>81</c:v>
                </c:pt>
                <c:pt idx="7374">
                  <c:v>63</c:v>
                </c:pt>
                <c:pt idx="7375">
                  <c:v>74</c:v>
                </c:pt>
                <c:pt idx="7376">
                  <c:v>131</c:v>
                </c:pt>
                <c:pt idx="7377">
                  <c:v>180</c:v>
                </c:pt>
                <c:pt idx="7378">
                  <c:v>101</c:v>
                </c:pt>
                <c:pt idx="7379">
                  <c:v>75</c:v>
                </c:pt>
                <c:pt idx="7380">
                  <c:v>52</c:v>
                </c:pt>
                <c:pt idx="7381">
                  <c:v>46</c:v>
                </c:pt>
                <c:pt idx="7382">
                  <c:v>105</c:v>
                </c:pt>
                <c:pt idx="7383">
                  <c:v>124</c:v>
                </c:pt>
                <c:pt idx="7384">
                  <c:v>72</c:v>
                </c:pt>
                <c:pt idx="7385">
                  <c:v>51</c:v>
                </c:pt>
                <c:pt idx="7386">
                  <c:v>38</c:v>
                </c:pt>
                <c:pt idx="7387">
                  <c:v>41</c:v>
                </c:pt>
                <c:pt idx="7388">
                  <c:v>73</c:v>
                </c:pt>
                <c:pt idx="7389">
                  <c:v>119</c:v>
                </c:pt>
                <c:pt idx="7390">
                  <c:v>63</c:v>
                </c:pt>
                <c:pt idx="7391">
                  <c:v>42</c:v>
                </c:pt>
                <c:pt idx="7392">
                  <c:v>31</c:v>
                </c:pt>
                <c:pt idx="7393">
                  <c:v>38</c:v>
                </c:pt>
                <c:pt idx="7394">
                  <c:v>68</c:v>
                </c:pt>
                <c:pt idx="7395">
                  <c:v>108</c:v>
                </c:pt>
                <c:pt idx="7396">
                  <c:v>80</c:v>
                </c:pt>
                <c:pt idx="7397">
                  <c:v>68</c:v>
                </c:pt>
                <c:pt idx="7398">
                  <c:v>65</c:v>
                </c:pt>
                <c:pt idx="7399">
                  <c:v>59</c:v>
                </c:pt>
                <c:pt idx="7400">
                  <c:v>91</c:v>
                </c:pt>
                <c:pt idx="7401">
                  <c:v>149</c:v>
                </c:pt>
                <c:pt idx="7402">
                  <c:v>105</c:v>
                </c:pt>
                <c:pt idx="7403">
                  <c:v>91</c:v>
                </c:pt>
                <c:pt idx="7404">
                  <c:v>83</c:v>
                </c:pt>
                <c:pt idx="7405">
                  <c:v>83</c:v>
                </c:pt>
                <c:pt idx="7406">
                  <c:v>101</c:v>
                </c:pt>
                <c:pt idx="7407">
                  <c:v>125</c:v>
                </c:pt>
                <c:pt idx="7408">
                  <c:v>87</c:v>
                </c:pt>
                <c:pt idx="7409">
                  <c:v>90</c:v>
                </c:pt>
                <c:pt idx="7410">
                  <c:v>42</c:v>
                </c:pt>
                <c:pt idx="7411">
                  <c:v>60</c:v>
                </c:pt>
                <c:pt idx="7412">
                  <c:v>81</c:v>
                </c:pt>
                <c:pt idx="7413">
                  <c:v>149</c:v>
                </c:pt>
                <c:pt idx="7414">
                  <c:v>54</c:v>
                </c:pt>
                <c:pt idx="7415">
                  <c:v>65</c:v>
                </c:pt>
                <c:pt idx="7416">
                  <c:v>34</c:v>
                </c:pt>
                <c:pt idx="7417">
                  <c:v>60</c:v>
                </c:pt>
                <c:pt idx="7418">
                  <c:v>84</c:v>
                </c:pt>
                <c:pt idx="7419">
                  <c:v>130</c:v>
                </c:pt>
                <c:pt idx="7420">
                  <c:v>56</c:v>
                </c:pt>
                <c:pt idx="7421">
                  <c:v>68</c:v>
                </c:pt>
                <c:pt idx="7422">
                  <c:v>30</c:v>
                </c:pt>
                <c:pt idx="7423">
                  <c:v>39</c:v>
                </c:pt>
                <c:pt idx="7424">
                  <c:v>73</c:v>
                </c:pt>
                <c:pt idx="7425">
                  <c:v>150</c:v>
                </c:pt>
                <c:pt idx="7426">
                  <c:v>58</c:v>
                </c:pt>
                <c:pt idx="7427">
                  <c:v>56</c:v>
                </c:pt>
                <c:pt idx="7428">
                  <c:v>38</c:v>
                </c:pt>
                <c:pt idx="7429">
                  <c:v>35</c:v>
                </c:pt>
                <c:pt idx="7430">
                  <c:v>69</c:v>
                </c:pt>
                <c:pt idx="7431">
                  <c:v>142</c:v>
                </c:pt>
                <c:pt idx="7432">
                  <c:v>73</c:v>
                </c:pt>
                <c:pt idx="7433">
                  <c:v>74</c:v>
                </c:pt>
                <c:pt idx="7434">
                  <c:v>63</c:v>
                </c:pt>
                <c:pt idx="7435">
                  <c:v>70</c:v>
                </c:pt>
                <c:pt idx="7436">
                  <c:v>113</c:v>
                </c:pt>
                <c:pt idx="7437">
                  <c:v>175</c:v>
                </c:pt>
                <c:pt idx="7438">
                  <c:v>94</c:v>
                </c:pt>
                <c:pt idx="7439">
                  <c:v>87</c:v>
                </c:pt>
                <c:pt idx="7440">
                  <c:v>80</c:v>
                </c:pt>
                <c:pt idx="7441">
                  <c:v>74</c:v>
                </c:pt>
                <c:pt idx="7442">
                  <c:v>123</c:v>
                </c:pt>
                <c:pt idx="7443">
                  <c:v>189</c:v>
                </c:pt>
                <c:pt idx="7444">
                  <c:v>112</c:v>
                </c:pt>
                <c:pt idx="7445">
                  <c:v>81</c:v>
                </c:pt>
                <c:pt idx="7446">
                  <c:v>80</c:v>
                </c:pt>
                <c:pt idx="7447">
                  <c:v>81</c:v>
                </c:pt>
                <c:pt idx="7448">
                  <c:v>143</c:v>
                </c:pt>
                <c:pt idx="7449">
                  <c:v>163</c:v>
                </c:pt>
                <c:pt idx="7450">
                  <c:v>108</c:v>
                </c:pt>
                <c:pt idx="7451">
                  <c:v>85</c:v>
                </c:pt>
                <c:pt idx="7452">
                  <c:v>68</c:v>
                </c:pt>
                <c:pt idx="7453">
                  <c:v>52</c:v>
                </c:pt>
                <c:pt idx="7454">
                  <c:v>105</c:v>
                </c:pt>
                <c:pt idx="7455">
                  <c:v>125</c:v>
                </c:pt>
                <c:pt idx="7456">
                  <c:v>75</c:v>
                </c:pt>
                <c:pt idx="7457">
                  <c:v>60</c:v>
                </c:pt>
                <c:pt idx="7458">
                  <c:v>46</c:v>
                </c:pt>
                <c:pt idx="7459">
                  <c:v>51</c:v>
                </c:pt>
                <c:pt idx="7460">
                  <c:v>83</c:v>
                </c:pt>
                <c:pt idx="7461">
                  <c:v>113</c:v>
                </c:pt>
                <c:pt idx="7462">
                  <c:v>72</c:v>
                </c:pt>
                <c:pt idx="7463">
                  <c:v>49</c:v>
                </c:pt>
                <c:pt idx="7464">
                  <c:v>38</c:v>
                </c:pt>
                <c:pt idx="7465">
                  <c:v>42</c:v>
                </c:pt>
                <c:pt idx="7466">
                  <c:v>74</c:v>
                </c:pt>
                <c:pt idx="7467">
                  <c:v>111</c:v>
                </c:pt>
                <c:pt idx="7468">
                  <c:v>84</c:v>
                </c:pt>
                <c:pt idx="7469">
                  <c:v>80</c:v>
                </c:pt>
                <c:pt idx="7470">
                  <c:v>80</c:v>
                </c:pt>
                <c:pt idx="7471">
                  <c:v>68</c:v>
                </c:pt>
                <c:pt idx="7472">
                  <c:v>95</c:v>
                </c:pt>
                <c:pt idx="7473">
                  <c:v>150</c:v>
                </c:pt>
                <c:pt idx="7474">
                  <c:v>101</c:v>
                </c:pt>
                <c:pt idx="7475">
                  <c:v>88</c:v>
                </c:pt>
                <c:pt idx="7476">
                  <c:v>87</c:v>
                </c:pt>
                <c:pt idx="7477">
                  <c:v>78</c:v>
                </c:pt>
                <c:pt idx="7478">
                  <c:v>112</c:v>
                </c:pt>
                <c:pt idx="7479">
                  <c:v>115</c:v>
                </c:pt>
                <c:pt idx="7480">
                  <c:v>63</c:v>
                </c:pt>
                <c:pt idx="7481">
                  <c:v>63</c:v>
                </c:pt>
                <c:pt idx="7482">
                  <c:v>20</c:v>
                </c:pt>
                <c:pt idx="7483">
                  <c:v>33</c:v>
                </c:pt>
                <c:pt idx="7484">
                  <c:v>63</c:v>
                </c:pt>
                <c:pt idx="7485">
                  <c:v>119</c:v>
                </c:pt>
                <c:pt idx="7486">
                  <c:v>36</c:v>
                </c:pt>
                <c:pt idx="7487">
                  <c:v>49</c:v>
                </c:pt>
                <c:pt idx="7488">
                  <c:v>13</c:v>
                </c:pt>
                <c:pt idx="7489">
                  <c:v>35</c:v>
                </c:pt>
                <c:pt idx="7490">
                  <c:v>65</c:v>
                </c:pt>
                <c:pt idx="7491">
                  <c:v>111</c:v>
                </c:pt>
                <c:pt idx="7492">
                  <c:v>44</c:v>
                </c:pt>
                <c:pt idx="7493">
                  <c:v>51</c:v>
                </c:pt>
                <c:pt idx="7494">
                  <c:v>8</c:v>
                </c:pt>
                <c:pt idx="7495">
                  <c:v>20</c:v>
                </c:pt>
                <c:pt idx="7496">
                  <c:v>51</c:v>
                </c:pt>
                <c:pt idx="7497">
                  <c:v>111</c:v>
                </c:pt>
                <c:pt idx="7498">
                  <c:v>33</c:v>
                </c:pt>
                <c:pt idx="7499">
                  <c:v>36</c:v>
                </c:pt>
                <c:pt idx="7500">
                  <c:v>13</c:v>
                </c:pt>
                <c:pt idx="7501">
                  <c:v>15</c:v>
                </c:pt>
                <c:pt idx="7502">
                  <c:v>50</c:v>
                </c:pt>
                <c:pt idx="7503">
                  <c:v>122</c:v>
                </c:pt>
                <c:pt idx="7504">
                  <c:v>49</c:v>
                </c:pt>
                <c:pt idx="7505">
                  <c:v>60</c:v>
                </c:pt>
                <c:pt idx="7506">
                  <c:v>44</c:v>
                </c:pt>
                <c:pt idx="7507">
                  <c:v>46</c:v>
                </c:pt>
                <c:pt idx="7508">
                  <c:v>81</c:v>
                </c:pt>
                <c:pt idx="7509">
                  <c:v>138</c:v>
                </c:pt>
                <c:pt idx="7510">
                  <c:v>90</c:v>
                </c:pt>
                <c:pt idx="7511">
                  <c:v>65</c:v>
                </c:pt>
                <c:pt idx="7512">
                  <c:v>60</c:v>
                </c:pt>
                <c:pt idx="7513">
                  <c:v>58</c:v>
                </c:pt>
                <c:pt idx="7514">
                  <c:v>88</c:v>
                </c:pt>
                <c:pt idx="7515">
                  <c:v>167</c:v>
                </c:pt>
                <c:pt idx="7516">
                  <c:v>81</c:v>
                </c:pt>
                <c:pt idx="7517">
                  <c:v>65</c:v>
                </c:pt>
                <c:pt idx="7518">
                  <c:v>58</c:v>
                </c:pt>
                <c:pt idx="7519">
                  <c:v>63</c:v>
                </c:pt>
                <c:pt idx="7520">
                  <c:v>116</c:v>
                </c:pt>
                <c:pt idx="7521">
                  <c:v>143</c:v>
                </c:pt>
                <c:pt idx="7522">
                  <c:v>91</c:v>
                </c:pt>
                <c:pt idx="7523">
                  <c:v>75</c:v>
                </c:pt>
                <c:pt idx="7524">
                  <c:v>39</c:v>
                </c:pt>
                <c:pt idx="7525">
                  <c:v>31</c:v>
                </c:pt>
                <c:pt idx="7526">
                  <c:v>87</c:v>
                </c:pt>
                <c:pt idx="7527">
                  <c:v>111</c:v>
                </c:pt>
                <c:pt idx="7528">
                  <c:v>56</c:v>
                </c:pt>
                <c:pt idx="7529">
                  <c:v>38</c:v>
                </c:pt>
                <c:pt idx="7530">
                  <c:v>27</c:v>
                </c:pt>
                <c:pt idx="7531">
                  <c:v>27</c:v>
                </c:pt>
                <c:pt idx="7532">
                  <c:v>58</c:v>
                </c:pt>
                <c:pt idx="7533">
                  <c:v>94</c:v>
                </c:pt>
                <c:pt idx="7534">
                  <c:v>56</c:v>
                </c:pt>
                <c:pt idx="7535">
                  <c:v>29</c:v>
                </c:pt>
                <c:pt idx="7536">
                  <c:v>23</c:v>
                </c:pt>
                <c:pt idx="7537">
                  <c:v>19</c:v>
                </c:pt>
                <c:pt idx="7538">
                  <c:v>58</c:v>
                </c:pt>
                <c:pt idx="7539">
                  <c:v>95</c:v>
                </c:pt>
                <c:pt idx="7540">
                  <c:v>63</c:v>
                </c:pt>
                <c:pt idx="7541">
                  <c:v>64</c:v>
                </c:pt>
                <c:pt idx="7542">
                  <c:v>58</c:v>
                </c:pt>
                <c:pt idx="7543">
                  <c:v>44</c:v>
                </c:pt>
                <c:pt idx="7544">
                  <c:v>77</c:v>
                </c:pt>
                <c:pt idx="7545">
                  <c:v>135</c:v>
                </c:pt>
                <c:pt idx="7546">
                  <c:v>78</c:v>
                </c:pt>
                <c:pt idx="7547">
                  <c:v>74</c:v>
                </c:pt>
                <c:pt idx="7548">
                  <c:v>65</c:v>
                </c:pt>
                <c:pt idx="7549">
                  <c:v>68</c:v>
                </c:pt>
                <c:pt idx="7550">
                  <c:v>85</c:v>
                </c:pt>
                <c:pt idx="7551">
                  <c:v>126</c:v>
                </c:pt>
                <c:pt idx="7552">
                  <c:v>68</c:v>
                </c:pt>
                <c:pt idx="7553">
                  <c:v>73</c:v>
                </c:pt>
                <c:pt idx="7554">
                  <c:v>26</c:v>
                </c:pt>
                <c:pt idx="7555">
                  <c:v>41</c:v>
                </c:pt>
                <c:pt idx="7556">
                  <c:v>70</c:v>
                </c:pt>
                <c:pt idx="7557">
                  <c:v>140</c:v>
                </c:pt>
                <c:pt idx="7558">
                  <c:v>41</c:v>
                </c:pt>
                <c:pt idx="7559">
                  <c:v>60</c:v>
                </c:pt>
                <c:pt idx="7560">
                  <c:v>68</c:v>
                </c:pt>
                <c:pt idx="7561">
                  <c:v>41</c:v>
                </c:pt>
                <c:pt idx="7562">
                  <c:v>75</c:v>
                </c:pt>
                <c:pt idx="7563">
                  <c:v>127</c:v>
                </c:pt>
                <c:pt idx="7564">
                  <c:v>47</c:v>
                </c:pt>
                <c:pt idx="7565">
                  <c:v>50</c:v>
                </c:pt>
                <c:pt idx="7566">
                  <c:v>87</c:v>
                </c:pt>
                <c:pt idx="7567">
                  <c:v>29</c:v>
                </c:pt>
                <c:pt idx="7568">
                  <c:v>54</c:v>
                </c:pt>
                <c:pt idx="7569">
                  <c:v>117</c:v>
                </c:pt>
                <c:pt idx="7570">
                  <c:v>45</c:v>
                </c:pt>
                <c:pt idx="7571">
                  <c:v>41</c:v>
                </c:pt>
                <c:pt idx="7572">
                  <c:v>35</c:v>
                </c:pt>
                <c:pt idx="7573">
                  <c:v>33</c:v>
                </c:pt>
                <c:pt idx="7574">
                  <c:v>83</c:v>
                </c:pt>
                <c:pt idx="7575">
                  <c:v>129</c:v>
                </c:pt>
                <c:pt idx="7576">
                  <c:v>54</c:v>
                </c:pt>
                <c:pt idx="7577">
                  <c:v>56</c:v>
                </c:pt>
                <c:pt idx="7578">
                  <c:v>47</c:v>
                </c:pt>
                <c:pt idx="7579">
                  <c:v>54</c:v>
                </c:pt>
                <c:pt idx="7580">
                  <c:v>88</c:v>
                </c:pt>
                <c:pt idx="7581">
                  <c:v>155</c:v>
                </c:pt>
                <c:pt idx="7582">
                  <c:v>94</c:v>
                </c:pt>
                <c:pt idx="7583">
                  <c:v>68</c:v>
                </c:pt>
                <c:pt idx="7584">
                  <c:v>65</c:v>
                </c:pt>
                <c:pt idx="7585">
                  <c:v>59</c:v>
                </c:pt>
                <c:pt idx="7586">
                  <c:v>101</c:v>
                </c:pt>
                <c:pt idx="7587">
                  <c:v>150</c:v>
                </c:pt>
                <c:pt idx="7588">
                  <c:v>105</c:v>
                </c:pt>
                <c:pt idx="7589">
                  <c:v>77</c:v>
                </c:pt>
                <c:pt idx="7590">
                  <c:v>56</c:v>
                </c:pt>
                <c:pt idx="7591">
                  <c:v>68</c:v>
                </c:pt>
                <c:pt idx="7592">
                  <c:v>128</c:v>
                </c:pt>
                <c:pt idx="7593">
                  <c:v>161</c:v>
                </c:pt>
                <c:pt idx="7594">
                  <c:v>88</c:v>
                </c:pt>
                <c:pt idx="7595">
                  <c:v>69</c:v>
                </c:pt>
                <c:pt idx="7596">
                  <c:v>51</c:v>
                </c:pt>
                <c:pt idx="7597">
                  <c:v>44</c:v>
                </c:pt>
                <c:pt idx="7598">
                  <c:v>91</c:v>
                </c:pt>
                <c:pt idx="7599">
                  <c:v>135</c:v>
                </c:pt>
                <c:pt idx="7600">
                  <c:v>63</c:v>
                </c:pt>
                <c:pt idx="7601">
                  <c:v>39</c:v>
                </c:pt>
                <c:pt idx="7602">
                  <c:v>36</c:v>
                </c:pt>
                <c:pt idx="7603">
                  <c:v>34</c:v>
                </c:pt>
                <c:pt idx="7604">
                  <c:v>63</c:v>
                </c:pt>
                <c:pt idx="7605">
                  <c:v>120</c:v>
                </c:pt>
                <c:pt idx="7606">
                  <c:v>56</c:v>
                </c:pt>
                <c:pt idx="7607">
                  <c:v>34</c:v>
                </c:pt>
                <c:pt idx="7608">
                  <c:v>27</c:v>
                </c:pt>
                <c:pt idx="7609">
                  <c:v>27</c:v>
                </c:pt>
                <c:pt idx="7610">
                  <c:v>65</c:v>
                </c:pt>
                <c:pt idx="7611">
                  <c:v>113</c:v>
                </c:pt>
                <c:pt idx="7612">
                  <c:v>90</c:v>
                </c:pt>
                <c:pt idx="7613">
                  <c:v>83</c:v>
                </c:pt>
                <c:pt idx="7614">
                  <c:v>80</c:v>
                </c:pt>
                <c:pt idx="7615">
                  <c:v>70</c:v>
                </c:pt>
                <c:pt idx="7616">
                  <c:v>98</c:v>
                </c:pt>
                <c:pt idx="7617">
                  <c:v>150</c:v>
                </c:pt>
                <c:pt idx="7618">
                  <c:v>105</c:v>
                </c:pt>
                <c:pt idx="7619">
                  <c:v>98</c:v>
                </c:pt>
                <c:pt idx="7620">
                  <c:v>75</c:v>
                </c:pt>
                <c:pt idx="7621">
                  <c:v>84</c:v>
                </c:pt>
                <c:pt idx="7622">
                  <c:v>112</c:v>
                </c:pt>
                <c:pt idx="7623">
                  <c:v>152</c:v>
                </c:pt>
                <c:pt idx="7624">
                  <c:v>94</c:v>
                </c:pt>
                <c:pt idx="7625">
                  <c:v>91</c:v>
                </c:pt>
                <c:pt idx="7626">
                  <c:v>44</c:v>
                </c:pt>
                <c:pt idx="7627">
                  <c:v>68</c:v>
                </c:pt>
                <c:pt idx="7628">
                  <c:v>98</c:v>
                </c:pt>
                <c:pt idx="7629">
                  <c:v>167</c:v>
                </c:pt>
                <c:pt idx="7630">
                  <c:v>61</c:v>
                </c:pt>
                <c:pt idx="7631">
                  <c:v>74</c:v>
                </c:pt>
                <c:pt idx="7632">
                  <c:v>45</c:v>
                </c:pt>
                <c:pt idx="7633">
                  <c:v>63</c:v>
                </c:pt>
                <c:pt idx="7634">
                  <c:v>85</c:v>
                </c:pt>
                <c:pt idx="7635">
                  <c:v>142</c:v>
                </c:pt>
                <c:pt idx="7636">
                  <c:v>70</c:v>
                </c:pt>
                <c:pt idx="7637">
                  <c:v>77</c:v>
                </c:pt>
                <c:pt idx="7638">
                  <c:v>38</c:v>
                </c:pt>
                <c:pt idx="7639">
                  <c:v>47</c:v>
                </c:pt>
                <c:pt idx="7640">
                  <c:v>80</c:v>
                </c:pt>
                <c:pt idx="7641">
                  <c:v>137</c:v>
                </c:pt>
                <c:pt idx="7642">
                  <c:v>56</c:v>
                </c:pt>
                <c:pt idx="7643">
                  <c:v>65</c:v>
                </c:pt>
                <c:pt idx="7644">
                  <c:v>44</c:v>
                </c:pt>
                <c:pt idx="7645">
                  <c:v>38</c:v>
                </c:pt>
                <c:pt idx="7646">
                  <c:v>90</c:v>
                </c:pt>
                <c:pt idx="7647">
                  <c:v>154</c:v>
                </c:pt>
                <c:pt idx="7648">
                  <c:v>80</c:v>
                </c:pt>
                <c:pt idx="7649">
                  <c:v>75</c:v>
                </c:pt>
                <c:pt idx="7650">
                  <c:v>65</c:v>
                </c:pt>
                <c:pt idx="7651">
                  <c:v>72</c:v>
                </c:pt>
                <c:pt idx="7652">
                  <c:v>120</c:v>
                </c:pt>
                <c:pt idx="7653">
                  <c:v>163</c:v>
                </c:pt>
                <c:pt idx="7654">
                  <c:v>116</c:v>
                </c:pt>
                <c:pt idx="7655">
                  <c:v>81</c:v>
                </c:pt>
                <c:pt idx="7656">
                  <c:v>90</c:v>
                </c:pt>
                <c:pt idx="7657">
                  <c:v>81</c:v>
                </c:pt>
                <c:pt idx="7658">
                  <c:v>117</c:v>
                </c:pt>
                <c:pt idx="7659">
                  <c:v>182</c:v>
                </c:pt>
                <c:pt idx="7660">
                  <c:v>115</c:v>
                </c:pt>
                <c:pt idx="7661">
                  <c:v>98</c:v>
                </c:pt>
                <c:pt idx="7662">
                  <c:v>90</c:v>
                </c:pt>
                <c:pt idx="7663">
                  <c:v>94</c:v>
                </c:pt>
                <c:pt idx="7664">
                  <c:v>125</c:v>
                </c:pt>
                <c:pt idx="7665">
                  <c:v>176</c:v>
                </c:pt>
                <c:pt idx="7666">
                  <c:v>106</c:v>
                </c:pt>
                <c:pt idx="7667">
                  <c:v>105</c:v>
                </c:pt>
                <c:pt idx="7668">
                  <c:v>68</c:v>
                </c:pt>
                <c:pt idx="7669">
                  <c:v>65</c:v>
                </c:pt>
                <c:pt idx="7670">
                  <c:v>104</c:v>
                </c:pt>
                <c:pt idx="7671">
                  <c:v>137</c:v>
                </c:pt>
                <c:pt idx="7672">
                  <c:v>85</c:v>
                </c:pt>
                <c:pt idx="7673">
                  <c:v>56</c:v>
                </c:pt>
                <c:pt idx="7674">
                  <c:v>52</c:v>
                </c:pt>
                <c:pt idx="7675">
                  <c:v>50</c:v>
                </c:pt>
                <c:pt idx="7676">
                  <c:v>78</c:v>
                </c:pt>
                <c:pt idx="7677">
                  <c:v>133</c:v>
                </c:pt>
                <c:pt idx="7678">
                  <c:v>75</c:v>
                </c:pt>
                <c:pt idx="7679">
                  <c:v>54</c:v>
                </c:pt>
                <c:pt idx="7680">
                  <c:v>46</c:v>
                </c:pt>
                <c:pt idx="7681">
                  <c:v>51</c:v>
                </c:pt>
                <c:pt idx="7682">
                  <c:v>81</c:v>
                </c:pt>
                <c:pt idx="7683">
                  <c:v>126</c:v>
                </c:pt>
                <c:pt idx="7684">
                  <c:v>81</c:v>
                </c:pt>
                <c:pt idx="7685">
                  <c:v>96</c:v>
                </c:pt>
                <c:pt idx="7686">
                  <c:v>75</c:v>
                </c:pt>
                <c:pt idx="7687">
                  <c:v>80</c:v>
                </c:pt>
                <c:pt idx="7688">
                  <c:v>94</c:v>
                </c:pt>
                <c:pt idx="7689">
                  <c:v>168</c:v>
                </c:pt>
                <c:pt idx="7690">
                  <c:v>100</c:v>
                </c:pt>
                <c:pt idx="7691">
                  <c:v>113</c:v>
                </c:pt>
                <c:pt idx="7692">
                  <c:v>81</c:v>
                </c:pt>
                <c:pt idx="7693">
                  <c:v>81</c:v>
                </c:pt>
                <c:pt idx="7694">
                  <c:v>106</c:v>
                </c:pt>
                <c:pt idx="7695">
                  <c:v>131</c:v>
                </c:pt>
                <c:pt idx="7696">
                  <c:v>91</c:v>
                </c:pt>
                <c:pt idx="7697">
                  <c:v>81</c:v>
                </c:pt>
                <c:pt idx="7698">
                  <c:v>46</c:v>
                </c:pt>
                <c:pt idx="7699">
                  <c:v>56</c:v>
                </c:pt>
                <c:pt idx="7700">
                  <c:v>88</c:v>
                </c:pt>
                <c:pt idx="7701">
                  <c:v>180</c:v>
                </c:pt>
                <c:pt idx="7702">
                  <c:v>75</c:v>
                </c:pt>
                <c:pt idx="7703">
                  <c:v>90</c:v>
                </c:pt>
                <c:pt idx="7704">
                  <c:v>58</c:v>
                </c:pt>
                <c:pt idx="7705">
                  <c:v>83</c:v>
                </c:pt>
                <c:pt idx="7706">
                  <c:v>98</c:v>
                </c:pt>
                <c:pt idx="7707">
                  <c:v>165</c:v>
                </c:pt>
                <c:pt idx="7708">
                  <c:v>69</c:v>
                </c:pt>
                <c:pt idx="7709">
                  <c:v>75</c:v>
                </c:pt>
                <c:pt idx="7710">
                  <c:v>38</c:v>
                </c:pt>
                <c:pt idx="7711">
                  <c:v>60</c:v>
                </c:pt>
                <c:pt idx="7712">
                  <c:v>75</c:v>
                </c:pt>
                <c:pt idx="7713">
                  <c:v>154</c:v>
                </c:pt>
                <c:pt idx="7714">
                  <c:v>68</c:v>
                </c:pt>
                <c:pt idx="7715">
                  <c:v>73</c:v>
                </c:pt>
                <c:pt idx="7716">
                  <c:v>49</c:v>
                </c:pt>
                <c:pt idx="7717">
                  <c:v>53</c:v>
                </c:pt>
                <c:pt idx="7718">
                  <c:v>98</c:v>
                </c:pt>
                <c:pt idx="7719">
                  <c:v>173</c:v>
                </c:pt>
                <c:pt idx="7720">
                  <c:v>87</c:v>
                </c:pt>
                <c:pt idx="7721">
                  <c:v>98</c:v>
                </c:pt>
                <c:pt idx="7722">
                  <c:v>80</c:v>
                </c:pt>
                <c:pt idx="7723">
                  <c:v>78</c:v>
                </c:pt>
                <c:pt idx="7724">
                  <c:v>115</c:v>
                </c:pt>
                <c:pt idx="7725">
                  <c:v>169</c:v>
                </c:pt>
                <c:pt idx="7726">
                  <c:v>123</c:v>
                </c:pt>
                <c:pt idx="7727">
                  <c:v>88</c:v>
                </c:pt>
                <c:pt idx="7728">
                  <c:v>91</c:v>
                </c:pt>
                <c:pt idx="7729">
                  <c:v>94</c:v>
                </c:pt>
                <c:pt idx="7730">
                  <c:v>138</c:v>
                </c:pt>
                <c:pt idx="7731">
                  <c:v>196</c:v>
                </c:pt>
                <c:pt idx="7732">
                  <c:v>131</c:v>
                </c:pt>
                <c:pt idx="7733">
                  <c:v>109</c:v>
                </c:pt>
                <c:pt idx="7734">
                  <c:v>85</c:v>
                </c:pt>
                <c:pt idx="7735">
                  <c:v>102</c:v>
                </c:pt>
                <c:pt idx="7736">
                  <c:v>137</c:v>
                </c:pt>
                <c:pt idx="7737">
                  <c:v>196</c:v>
                </c:pt>
                <c:pt idx="7738">
                  <c:v>135</c:v>
                </c:pt>
                <c:pt idx="7739">
                  <c:v>105</c:v>
                </c:pt>
                <c:pt idx="7740">
                  <c:v>72</c:v>
                </c:pt>
                <c:pt idx="7741">
                  <c:v>73</c:v>
                </c:pt>
                <c:pt idx="7742">
                  <c:v>106</c:v>
                </c:pt>
                <c:pt idx="7743">
                  <c:v>154</c:v>
                </c:pt>
                <c:pt idx="7744">
                  <c:v>95</c:v>
                </c:pt>
                <c:pt idx="7745">
                  <c:v>75</c:v>
                </c:pt>
                <c:pt idx="7746">
                  <c:v>56</c:v>
                </c:pt>
                <c:pt idx="7747">
                  <c:v>63</c:v>
                </c:pt>
                <c:pt idx="7748">
                  <c:v>98</c:v>
                </c:pt>
                <c:pt idx="7749">
                  <c:v>119</c:v>
                </c:pt>
                <c:pt idx="7750">
                  <c:v>84</c:v>
                </c:pt>
                <c:pt idx="7751">
                  <c:v>54</c:v>
                </c:pt>
                <c:pt idx="7752">
                  <c:v>47</c:v>
                </c:pt>
                <c:pt idx="7753">
                  <c:v>46</c:v>
                </c:pt>
                <c:pt idx="7754">
                  <c:v>81</c:v>
                </c:pt>
                <c:pt idx="7755">
                  <c:v>117</c:v>
                </c:pt>
                <c:pt idx="7756">
                  <c:v>98</c:v>
                </c:pt>
                <c:pt idx="7757">
                  <c:v>104</c:v>
                </c:pt>
                <c:pt idx="7758">
                  <c:v>85</c:v>
                </c:pt>
                <c:pt idx="7759">
                  <c:v>81</c:v>
                </c:pt>
                <c:pt idx="7760">
                  <c:v>116</c:v>
                </c:pt>
                <c:pt idx="7761">
                  <c:v>169</c:v>
                </c:pt>
                <c:pt idx="7762">
                  <c:v>115</c:v>
                </c:pt>
                <c:pt idx="7763">
                  <c:v>108</c:v>
                </c:pt>
                <c:pt idx="7764">
                  <c:v>88</c:v>
                </c:pt>
                <c:pt idx="7765">
                  <c:v>105</c:v>
                </c:pt>
                <c:pt idx="7766">
                  <c:v>117</c:v>
                </c:pt>
                <c:pt idx="7767">
                  <c:v>145</c:v>
                </c:pt>
                <c:pt idx="7768">
                  <c:v>84</c:v>
                </c:pt>
                <c:pt idx="7769">
                  <c:v>90</c:v>
                </c:pt>
                <c:pt idx="7770">
                  <c:v>39</c:v>
                </c:pt>
                <c:pt idx="7771">
                  <c:v>54</c:v>
                </c:pt>
                <c:pt idx="7772">
                  <c:v>78</c:v>
                </c:pt>
                <c:pt idx="7773">
                  <c:v>173</c:v>
                </c:pt>
                <c:pt idx="7774">
                  <c:v>59</c:v>
                </c:pt>
                <c:pt idx="7775">
                  <c:v>83</c:v>
                </c:pt>
                <c:pt idx="7776">
                  <c:v>384</c:v>
                </c:pt>
                <c:pt idx="7777">
                  <c:v>320</c:v>
                </c:pt>
                <c:pt idx="7778">
                  <c:v>350</c:v>
                </c:pt>
                <c:pt idx="7779">
                  <c:v>281</c:v>
                </c:pt>
                <c:pt idx="7780">
                  <c:v>306</c:v>
                </c:pt>
                <c:pt idx="7781">
                  <c:v>330</c:v>
                </c:pt>
                <c:pt idx="7782">
                  <c:v>388</c:v>
                </c:pt>
                <c:pt idx="7783">
                  <c:v>315</c:v>
                </c:pt>
                <c:pt idx="7784">
                  <c:v>323</c:v>
                </c:pt>
                <c:pt idx="7785">
                  <c:v>248</c:v>
                </c:pt>
                <c:pt idx="7786">
                  <c:v>306</c:v>
                </c:pt>
                <c:pt idx="7787">
                  <c:v>350</c:v>
                </c:pt>
                <c:pt idx="7788">
                  <c:v>390</c:v>
                </c:pt>
                <c:pt idx="7789">
                  <c:v>315</c:v>
                </c:pt>
                <c:pt idx="7790">
                  <c:v>314</c:v>
                </c:pt>
                <c:pt idx="7791">
                  <c:v>240</c:v>
                </c:pt>
                <c:pt idx="7792">
                  <c:v>289</c:v>
                </c:pt>
                <c:pt idx="7793">
                  <c:v>323</c:v>
                </c:pt>
                <c:pt idx="7794">
                  <c:v>372</c:v>
                </c:pt>
                <c:pt idx="7795">
                  <c:v>315</c:v>
                </c:pt>
                <c:pt idx="7796">
                  <c:v>315</c:v>
                </c:pt>
                <c:pt idx="7797">
                  <c:v>289</c:v>
                </c:pt>
                <c:pt idx="7798">
                  <c:v>281</c:v>
                </c:pt>
                <c:pt idx="7799">
                  <c:v>333</c:v>
                </c:pt>
                <c:pt idx="7800">
                  <c:v>366</c:v>
                </c:pt>
                <c:pt idx="7801">
                  <c:v>296</c:v>
                </c:pt>
                <c:pt idx="7802">
                  <c:v>288</c:v>
                </c:pt>
                <c:pt idx="7803">
                  <c:v>289</c:v>
                </c:pt>
                <c:pt idx="7804">
                  <c:v>280</c:v>
                </c:pt>
                <c:pt idx="7805">
                  <c:v>320</c:v>
                </c:pt>
                <c:pt idx="7806">
                  <c:v>400</c:v>
                </c:pt>
                <c:pt idx="7807">
                  <c:v>340</c:v>
                </c:pt>
                <c:pt idx="7808">
                  <c:v>296</c:v>
                </c:pt>
                <c:pt idx="7809">
                  <c:v>297</c:v>
                </c:pt>
                <c:pt idx="7810">
                  <c:v>288</c:v>
                </c:pt>
                <c:pt idx="7811">
                  <c:v>347</c:v>
                </c:pt>
                <c:pt idx="7812">
                  <c:v>434</c:v>
                </c:pt>
                <c:pt idx="7813">
                  <c:v>318</c:v>
                </c:pt>
                <c:pt idx="7814">
                  <c:v>295</c:v>
                </c:pt>
                <c:pt idx="7815">
                  <c:v>270</c:v>
                </c:pt>
                <c:pt idx="7816">
                  <c:v>278</c:v>
                </c:pt>
                <c:pt idx="7817">
                  <c:v>352</c:v>
                </c:pt>
                <c:pt idx="7818">
                  <c:v>375</c:v>
                </c:pt>
                <c:pt idx="7819">
                  <c:v>359</c:v>
                </c:pt>
                <c:pt idx="7820">
                  <c:v>314</c:v>
                </c:pt>
                <c:pt idx="7821">
                  <c:v>324</c:v>
                </c:pt>
                <c:pt idx="7822">
                  <c:v>279</c:v>
                </c:pt>
                <c:pt idx="7823">
                  <c:v>355</c:v>
                </c:pt>
                <c:pt idx="7824">
                  <c:v>408</c:v>
                </c:pt>
                <c:pt idx="7825">
                  <c:v>350</c:v>
                </c:pt>
                <c:pt idx="7826">
                  <c:v>315</c:v>
                </c:pt>
                <c:pt idx="7827">
                  <c:v>306</c:v>
                </c:pt>
                <c:pt idx="7828">
                  <c:v>315</c:v>
                </c:pt>
                <c:pt idx="7829">
                  <c:v>350</c:v>
                </c:pt>
                <c:pt idx="7830">
                  <c:v>289</c:v>
                </c:pt>
                <c:pt idx="7831">
                  <c:v>330</c:v>
                </c:pt>
                <c:pt idx="7832">
                  <c:v>403</c:v>
                </c:pt>
                <c:pt idx="7833">
                  <c:v>312</c:v>
                </c:pt>
                <c:pt idx="7834">
                  <c:v>294</c:v>
                </c:pt>
                <c:pt idx="7835">
                  <c:v>270</c:v>
                </c:pt>
                <c:pt idx="7836">
                  <c:v>280</c:v>
                </c:pt>
                <c:pt idx="7837">
                  <c:v>322</c:v>
                </c:pt>
                <c:pt idx="7838">
                  <c:v>420</c:v>
                </c:pt>
                <c:pt idx="7839">
                  <c:v>310</c:v>
                </c:pt>
                <c:pt idx="7840">
                  <c:v>333</c:v>
                </c:pt>
                <c:pt idx="7841">
                  <c:v>306</c:v>
                </c:pt>
                <c:pt idx="7842">
                  <c:v>279</c:v>
                </c:pt>
                <c:pt idx="7843">
                  <c:v>340</c:v>
                </c:pt>
                <c:pt idx="7844">
                  <c:v>270</c:v>
                </c:pt>
                <c:pt idx="7845">
                  <c:v>270</c:v>
                </c:pt>
                <c:pt idx="7846">
                  <c:v>238</c:v>
                </c:pt>
                <c:pt idx="7847">
                  <c:v>210</c:v>
                </c:pt>
                <c:pt idx="7848">
                  <c:v>176</c:v>
                </c:pt>
                <c:pt idx="7849">
                  <c:v>224</c:v>
                </c:pt>
                <c:pt idx="7850">
                  <c:v>255</c:v>
                </c:pt>
                <c:pt idx="7851">
                  <c:v>289</c:v>
                </c:pt>
                <c:pt idx="7852">
                  <c:v>236</c:v>
                </c:pt>
                <c:pt idx="7853">
                  <c:v>213</c:v>
                </c:pt>
                <c:pt idx="7854">
                  <c:v>160</c:v>
                </c:pt>
                <c:pt idx="7855">
                  <c:v>231</c:v>
                </c:pt>
                <c:pt idx="7856">
                  <c:v>306</c:v>
                </c:pt>
                <c:pt idx="7857">
                  <c:v>263</c:v>
                </c:pt>
                <c:pt idx="7858">
                  <c:v>224</c:v>
                </c:pt>
                <c:pt idx="7859">
                  <c:v>204</c:v>
                </c:pt>
                <c:pt idx="7860">
                  <c:v>155</c:v>
                </c:pt>
                <c:pt idx="7861">
                  <c:v>228</c:v>
                </c:pt>
                <c:pt idx="7862">
                  <c:v>306</c:v>
                </c:pt>
                <c:pt idx="7863">
                  <c:v>306</c:v>
                </c:pt>
                <c:pt idx="7864">
                  <c:v>232</c:v>
                </c:pt>
                <c:pt idx="7865">
                  <c:v>213</c:v>
                </c:pt>
                <c:pt idx="7866">
                  <c:v>179</c:v>
                </c:pt>
                <c:pt idx="7867">
                  <c:v>272</c:v>
                </c:pt>
                <c:pt idx="7868">
                  <c:v>315</c:v>
                </c:pt>
                <c:pt idx="7869">
                  <c:v>287</c:v>
                </c:pt>
                <c:pt idx="7870">
                  <c:v>240</c:v>
                </c:pt>
                <c:pt idx="7871">
                  <c:v>245</c:v>
                </c:pt>
                <c:pt idx="7872">
                  <c:v>180</c:v>
                </c:pt>
                <c:pt idx="7873">
                  <c:v>295</c:v>
                </c:pt>
                <c:pt idx="7874">
                  <c:v>295</c:v>
                </c:pt>
                <c:pt idx="7875">
                  <c:v>323</c:v>
                </c:pt>
                <c:pt idx="7876">
                  <c:v>264</c:v>
                </c:pt>
                <c:pt idx="7877">
                  <c:v>263</c:v>
                </c:pt>
                <c:pt idx="7878">
                  <c:v>221</c:v>
                </c:pt>
                <c:pt idx="7879">
                  <c:v>350</c:v>
                </c:pt>
                <c:pt idx="7880">
                  <c:v>295</c:v>
                </c:pt>
                <c:pt idx="7881">
                  <c:v>285</c:v>
                </c:pt>
                <c:pt idx="7882">
                  <c:v>374</c:v>
                </c:pt>
                <c:pt idx="7883">
                  <c:v>224</c:v>
                </c:pt>
                <c:pt idx="7884">
                  <c:v>217</c:v>
                </c:pt>
                <c:pt idx="7885">
                  <c:v>302</c:v>
                </c:pt>
                <c:pt idx="7886">
                  <c:v>305</c:v>
                </c:pt>
                <c:pt idx="7887">
                  <c:v>305</c:v>
                </c:pt>
                <c:pt idx="7888">
                  <c:v>374</c:v>
                </c:pt>
                <c:pt idx="7889">
                  <c:v>215</c:v>
                </c:pt>
                <c:pt idx="7890">
                  <c:v>228</c:v>
                </c:pt>
                <c:pt idx="7891">
                  <c:v>270</c:v>
                </c:pt>
                <c:pt idx="7892">
                  <c:v>264</c:v>
                </c:pt>
                <c:pt idx="7893">
                  <c:v>255</c:v>
                </c:pt>
                <c:pt idx="7894">
                  <c:v>315</c:v>
                </c:pt>
                <c:pt idx="7895">
                  <c:v>200</c:v>
                </c:pt>
                <c:pt idx="7896">
                  <c:v>206</c:v>
                </c:pt>
                <c:pt idx="7897">
                  <c:v>298</c:v>
                </c:pt>
                <c:pt idx="7898">
                  <c:v>272</c:v>
                </c:pt>
                <c:pt idx="7899">
                  <c:v>248</c:v>
                </c:pt>
                <c:pt idx="7900">
                  <c:v>255</c:v>
                </c:pt>
                <c:pt idx="7901">
                  <c:v>204</c:v>
                </c:pt>
                <c:pt idx="7902">
                  <c:v>184</c:v>
                </c:pt>
                <c:pt idx="7903">
                  <c:v>233</c:v>
                </c:pt>
                <c:pt idx="7904">
                  <c:v>270</c:v>
                </c:pt>
                <c:pt idx="7905">
                  <c:v>306</c:v>
                </c:pt>
                <c:pt idx="7906">
                  <c:v>281</c:v>
                </c:pt>
                <c:pt idx="7907">
                  <c:v>230</c:v>
                </c:pt>
                <c:pt idx="7908">
                  <c:v>195</c:v>
                </c:pt>
                <c:pt idx="7909">
                  <c:v>289</c:v>
                </c:pt>
                <c:pt idx="7910">
                  <c:v>333</c:v>
                </c:pt>
                <c:pt idx="7911">
                  <c:v>333</c:v>
                </c:pt>
                <c:pt idx="7912">
                  <c:v>298</c:v>
                </c:pt>
                <c:pt idx="7913">
                  <c:v>210</c:v>
                </c:pt>
                <c:pt idx="7914">
                  <c:v>208</c:v>
                </c:pt>
                <c:pt idx="7915">
                  <c:v>306</c:v>
                </c:pt>
                <c:pt idx="7916">
                  <c:v>264</c:v>
                </c:pt>
                <c:pt idx="7917">
                  <c:v>248</c:v>
                </c:pt>
                <c:pt idx="7918">
                  <c:v>271</c:v>
                </c:pt>
                <c:pt idx="7919">
                  <c:v>219</c:v>
                </c:pt>
                <c:pt idx="7920">
                  <c:v>173</c:v>
                </c:pt>
                <c:pt idx="7921">
                  <c:v>233</c:v>
                </c:pt>
                <c:pt idx="7922">
                  <c:v>289</c:v>
                </c:pt>
                <c:pt idx="7923">
                  <c:v>239</c:v>
                </c:pt>
                <c:pt idx="7924">
                  <c:v>247</c:v>
                </c:pt>
                <c:pt idx="7925">
                  <c:v>190</c:v>
                </c:pt>
                <c:pt idx="7926">
                  <c:v>165</c:v>
                </c:pt>
                <c:pt idx="7927">
                  <c:v>210</c:v>
                </c:pt>
                <c:pt idx="7928">
                  <c:v>272</c:v>
                </c:pt>
                <c:pt idx="7929">
                  <c:v>231</c:v>
                </c:pt>
                <c:pt idx="7930">
                  <c:v>210</c:v>
                </c:pt>
                <c:pt idx="7931">
                  <c:v>204</c:v>
                </c:pt>
                <c:pt idx="7932">
                  <c:v>170</c:v>
                </c:pt>
                <c:pt idx="7933">
                  <c:v>245</c:v>
                </c:pt>
                <c:pt idx="7934">
                  <c:v>271</c:v>
                </c:pt>
                <c:pt idx="7935">
                  <c:v>216</c:v>
                </c:pt>
                <c:pt idx="7936">
                  <c:v>254</c:v>
                </c:pt>
                <c:pt idx="7937">
                  <c:v>188</c:v>
                </c:pt>
                <c:pt idx="7938">
                  <c:v>158</c:v>
                </c:pt>
                <c:pt idx="7939">
                  <c:v>245</c:v>
                </c:pt>
                <c:pt idx="7940">
                  <c:v>270</c:v>
                </c:pt>
                <c:pt idx="7941">
                  <c:v>233</c:v>
                </c:pt>
                <c:pt idx="7942">
                  <c:v>225</c:v>
                </c:pt>
                <c:pt idx="7943">
                  <c:v>228</c:v>
                </c:pt>
                <c:pt idx="7944">
                  <c:v>182</c:v>
                </c:pt>
                <c:pt idx="7945">
                  <c:v>225</c:v>
                </c:pt>
                <c:pt idx="7946">
                  <c:v>341</c:v>
                </c:pt>
                <c:pt idx="7947">
                  <c:v>256</c:v>
                </c:pt>
                <c:pt idx="7948">
                  <c:v>281</c:v>
                </c:pt>
                <c:pt idx="7949">
                  <c:v>224</c:v>
                </c:pt>
                <c:pt idx="7950">
                  <c:v>196</c:v>
                </c:pt>
                <c:pt idx="7951">
                  <c:v>306</c:v>
                </c:pt>
                <c:pt idx="7952">
                  <c:v>338</c:v>
                </c:pt>
                <c:pt idx="7953">
                  <c:v>263</c:v>
                </c:pt>
                <c:pt idx="7954">
                  <c:v>264</c:v>
                </c:pt>
                <c:pt idx="7955">
                  <c:v>247</c:v>
                </c:pt>
                <c:pt idx="7956">
                  <c:v>240</c:v>
                </c:pt>
                <c:pt idx="7957">
                  <c:v>264</c:v>
                </c:pt>
                <c:pt idx="7958">
                  <c:v>302</c:v>
                </c:pt>
                <c:pt idx="7959">
                  <c:v>278</c:v>
                </c:pt>
                <c:pt idx="7960">
                  <c:v>248</c:v>
                </c:pt>
                <c:pt idx="7961">
                  <c:v>255</c:v>
                </c:pt>
                <c:pt idx="7962">
                  <c:v>263</c:v>
                </c:pt>
                <c:pt idx="7963">
                  <c:v>254</c:v>
                </c:pt>
                <c:pt idx="7964">
                  <c:v>287</c:v>
                </c:pt>
                <c:pt idx="7965">
                  <c:v>287</c:v>
                </c:pt>
                <c:pt idx="7966">
                  <c:v>248</c:v>
                </c:pt>
                <c:pt idx="7967">
                  <c:v>247</c:v>
                </c:pt>
                <c:pt idx="7968">
                  <c:v>225</c:v>
                </c:pt>
                <c:pt idx="7969">
                  <c:v>264</c:v>
                </c:pt>
                <c:pt idx="7970">
                  <c:v>289</c:v>
                </c:pt>
                <c:pt idx="7971">
                  <c:v>280</c:v>
                </c:pt>
                <c:pt idx="7972">
                  <c:v>210</c:v>
                </c:pt>
                <c:pt idx="7973">
                  <c:v>223</c:v>
                </c:pt>
                <c:pt idx="7974">
                  <c:v>221</c:v>
                </c:pt>
                <c:pt idx="7975">
                  <c:v>224</c:v>
                </c:pt>
                <c:pt idx="7976">
                  <c:v>263</c:v>
                </c:pt>
                <c:pt idx="7977">
                  <c:v>306</c:v>
                </c:pt>
                <c:pt idx="7978">
                  <c:v>247</c:v>
                </c:pt>
                <c:pt idx="7979">
                  <c:v>210</c:v>
                </c:pt>
                <c:pt idx="7980">
                  <c:v>228</c:v>
                </c:pt>
                <c:pt idx="7981">
                  <c:v>256</c:v>
                </c:pt>
                <c:pt idx="7982">
                  <c:v>322</c:v>
                </c:pt>
                <c:pt idx="7983">
                  <c:v>332</c:v>
                </c:pt>
                <c:pt idx="7984">
                  <c:v>256</c:v>
                </c:pt>
                <c:pt idx="7985">
                  <c:v>271</c:v>
                </c:pt>
                <c:pt idx="7986">
                  <c:v>245</c:v>
                </c:pt>
                <c:pt idx="7987">
                  <c:v>256</c:v>
                </c:pt>
                <c:pt idx="7988">
                  <c:v>224</c:v>
                </c:pt>
                <c:pt idx="7989">
                  <c:v>224</c:v>
                </c:pt>
                <c:pt idx="7990">
                  <c:v>217</c:v>
                </c:pt>
                <c:pt idx="7991">
                  <c:v>182</c:v>
                </c:pt>
                <c:pt idx="7992">
                  <c:v>155</c:v>
                </c:pt>
                <c:pt idx="7993">
                  <c:v>210</c:v>
                </c:pt>
                <c:pt idx="7994">
                  <c:v>240</c:v>
                </c:pt>
                <c:pt idx="7995">
                  <c:v>215</c:v>
                </c:pt>
                <c:pt idx="7996">
                  <c:v>223</c:v>
                </c:pt>
                <c:pt idx="7997">
                  <c:v>179</c:v>
                </c:pt>
                <c:pt idx="7998">
                  <c:v>140</c:v>
                </c:pt>
                <c:pt idx="7999">
                  <c:v>208</c:v>
                </c:pt>
                <c:pt idx="8000">
                  <c:v>264</c:v>
                </c:pt>
                <c:pt idx="8001">
                  <c:v>228</c:v>
                </c:pt>
                <c:pt idx="8002">
                  <c:v>221</c:v>
                </c:pt>
                <c:pt idx="8003">
                  <c:v>176</c:v>
                </c:pt>
                <c:pt idx="8004">
                  <c:v>128</c:v>
                </c:pt>
                <c:pt idx="8005">
                  <c:v>194</c:v>
                </c:pt>
                <c:pt idx="8006">
                  <c:v>248</c:v>
                </c:pt>
                <c:pt idx="8007">
                  <c:v>210</c:v>
                </c:pt>
                <c:pt idx="8008">
                  <c:v>206</c:v>
                </c:pt>
                <c:pt idx="8009">
                  <c:v>173</c:v>
                </c:pt>
                <c:pt idx="8010">
                  <c:v>149</c:v>
                </c:pt>
                <c:pt idx="8011">
                  <c:v>198</c:v>
                </c:pt>
                <c:pt idx="8012">
                  <c:v>240</c:v>
                </c:pt>
                <c:pt idx="8013">
                  <c:v>221</c:v>
                </c:pt>
                <c:pt idx="8014">
                  <c:v>215</c:v>
                </c:pt>
                <c:pt idx="8015">
                  <c:v>193</c:v>
                </c:pt>
                <c:pt idx="8016">
                  <c:v>140</c:v>
                </c:pt>
                <c:pt idx="8017">
                  <c:v>206</c:v>
                </c:pt>
                <c:pt idx="8018">
                  <c:v>297</c:v>
                </c:pt>
                <c:pt idx="8019">
                  <c:v>225</c:v>
                </c:pt>
                <c:pt idx="8020">
                  <c:v>233</c:v>
                </c:pt>
                <c:pt idx="8021">
                  <c:v>194</c:v>
                </c:pt>
                <c:pt idx="8022">
                  <c:v>165</c:v>
                </c:pt>
                <c:pt idx="8023">
                  <c:v>264</c:v>
                </c:pt>
                <c:pt idx="8024">
                  <c:v>285</c:v>
                </c:pt>
                <c:pt idx="8025">
                  <c:v>272</c:v>
                </c:pt>
                <c:pt idx="8026">
                  <c:v>240</c:v>
                </c:pt>
                <c:pt idx="8027">
                  <c:v>228</c:v>
                </c:pt>
                <c:pt idx="8028">
                  <c:v>224</c:v>
                </c:pt>
                <c:pt idx="8029">
                  <c:v>224</c:v>
                </c:pt>
                <c:pt idx="8030">
                  <c:v>306</c:v>
                </c:pt>
                <c:pt idx="8031">
                  <c:v>264</c:v>
                </c:pt>
                <c:pt idx="8032">
                  <c:v>232</c:v>
                </c:pt>
                <c:pt idx="8033">
                  <c:v>223</c:v>
                </c:pt>
                <c:pt idx="8034">
                  <c:v>230</c:v>
                </c:pt>
                <c:pt idx="8035">
                  <c:v>208</c:v>
                </c:pt>
                <c:pt idx="8036">
                  <c:v>289</c:v>
                </c:pt>
                <c:pt idx="8037">
                  <c:v>264</c:v>
                </c:pt>
                <c:pt idx="8038">
                  <c:v>210</c:v>
                </c:pt>
                <c:pt idx="8039">
                  <c:v>195</c:v>
                </c:pt>
                <c:pt idx="8040">
                  <c:v>195</c:v>
                </c:pt>
                <c:pt idx="8041">
                  <c:v>210</c:v>
                </c:pt>
                <c:pt idx="8042">
                  <c:v>256</c:v>
                </c:pt>
                <c:pt idx="8043">
                  <c:v>264</c:v>
                </c:pt>
                <c:pt idx="8044">
                  <c:v>208</c:v>
                </c:pt>
                <c:pt idx="8045">
                  <c:v>213</c:v>
                </c:pt>
                <c:pt idx="8046">
                  <c:v>210</c:v>
                </c:pt>
                <c:pt idx="8047">
                  <c:v>208</c:v>
                </c:pt>
                <c:pt idx="8048">
                  <c:v>272</c:v>
                </c:pt>
                <c:pt idx="8049">
                  <c:v>264</c:v>
                </c:pt>
                <c:pt idx="8050">
                  <c:v>223</c:v>
                </c:pt>
                <c:pt idx="8051">
                  <c:v>221</c:v>
                </c:pt>
                <c:pt idx="8052">
                  <c:v>204</c:v>
                </c:pt>
                <c:pt idx="8053">
                  <c:v>238</c:v>
                </c:pt>
                <c:pt idx="8054">
                  <c:v>315</c:v>
                </c:pt>
                <c:pt idx="8055">
                  <c:v>288</c:v>
                </c:pt>
                <c:pt idx="8056">
                  <c:v>231</c:v>
                </c:pt>
                <c:pt idx="8057">
                  <c:v>224</c:v>
                </c:pt>
                <c:pt idx="8058">
                  <c:v>219</c:v>
                </c:pt>
                <c:pt idx="8059">
                  <c:v>232</c:v>
                </c:pt>
                <c:pt idx="8060">
                  <c:v>147</c:v>
                </c:pt>
                <c:pt idx="8061">
                  <c:v>91</c:v>
                </c:pt>
                <c:pt idx="8062">
                  <c:v>94</c:v>
                </c:pt>
                <c:pt idx="8063">
                  <c:v>41</c:v>
                </c:pt>
                <c:pt idx="8064">
                  <c:v>113</c:v>
                </c:pt>
                <c:pt idx="8065">
                  <c:v>163</c:v>
                </c:pt>
                <c:pt idx="8066">
                  <c:v>230</c:v>
                </c:pt>
                <c:pt idx="8067">
                  <c:v>215</c:v>
                </c:pt>
                <c:pt idx="8068">
                  <c:v>143</c:v>
                </c:pt>
                <c:pt idx="8069">
                  <c:v>136</c:v>
                </c:pt>
                <c:pt idx="8070">
                  <c:v>93</c:v>
                </c:pt>
                <c:pt idx="8071">
                  <c:v>155</c:v>
                </c:pt>
                <c:pt idx="8072">
                  <c:v>203</c:v>
                </c:pt>
                <c:pt idx="8073">
                  <c:v>236</c:v>
                </c:pt>
                <c:pt idx="8074">
                  <c:v>155</c:v>
                </c:pt>
                <c:pt idx="8075">
                  <c:v>140</c:v>
                </c:pt>
                <c:pt idx="8076">
                  <c:v>96</c:v>
                </c:pt>
                <c:pt idx="8077">
                  <c:v>153</c:v>
                </c:pt>
                <c:pt idx="8078">
                  <c:v>231</c:v>
                </c:pt>
                <c:pt idx="8079">
                  <c:v>210</c:v>
                </c:pt>
                <c:pt idx="8080">
                  <c:v>179</c:v>
                </c:pt>
                <c:pt idx="8081">
                  <c:v>149</c:v>
                </c:pt>
                <c:pt idx="8082">
                  <c:v>107</c:v>
                </c:pt>
                <c:pt idx="8083">
                  <c:v>210</c:v>
                </c:pt>
                <c:pt idx="8084">
                  <c:v>233</c:v>
                </c:pt>
                <c:pt idx="8085">
                  <c:v>248</c:v>
                </c:pt>
                <c:pt idx="8086">
                  <c:v>200</c:v>
                </c:pt>
                <c:pt idx="8087">
                  <c:v>182</c:v>
                </c:pt>
                <c:pt idx="8088">
                  <c:v>153</c:v>
                </c:pt>
                <c:pt idx="8089">
                  <c:v>264</c:v>
                </c:pt>
                <c:pt idx="8090">
                  <c:v>256</c:v>
                </c:pt>
                <c:pt idx="8091">
                  <c:v>280</c:v>
                </c:pt>
                <c:pt idx="8092">
                  <c:v>215</c:v>
                </c:pt>
                <c:pt idx="8093">
                  <c:v>192</c:v>
                </c:pt>
                <c:pt idx="8094">
                  <c:v>150</c:v>
                </c:pt>
                <c:pt idx="8095">
                  <c:v>280</c:v>
                </c:pt>
                <c:pt idx="8096">
                  <c:v>256</c:v>
                </c:pt>
                <c:pt idx="8097">
                  <c:v>264</c:v>
                </c:pt>
                <c:pt idx="8098">
                  <c:v>322</c:v>
                </c:pt>
                <c:pt idx="8099">
                  <c:v>201</c:v>
                </c:pt>
                <c:pt idx="8100">
                  <c:v>184</c:v>
                </c:pt>
                <c:pt idx="8101">
                  <c:v>272</c:v>
                </c:pt>
                <c:pt idx="8102">
                  <c:v>248</c:v>
                </c:pt>
                <c:pt idx="8103">
                  <c:v>256</c:v>
                </c:pt>
                <c:pt idx="8104">
                  <c:v>332</c:v>
                </c:pt>
                <c:pt idx="8105">
                  <c:v>158</c:v>
                </c:pt>
                <c:pt idx="8106">
                  <c:v>158</c:v>
                </c:pt>
                <c:pt idx="8107">
                  <c:v>240</c:v>
                </c:pt>
                <c:pt idx="8108">
                  <c:v>232</c:v>
                </c:pt>
                <c:pt idx="8109">
                  <c:v>203</c:v>
                </c:pt>
                <c:pt idx="8110">
                  <c:v>254</c:v>
                </c:pt>
                <c:pt idx="8111">
                  <c:v>135</c:v>
                </c:pt>
                <c:pt idx="8112">
                  <c:v>149</c:v>
                </c:pt>
                <c:pt idx="8113">
                  <c:v>236</c:v>
                </c:pt>
                <c:pt idx="8114">
                  <c:v>213</c:v>
                </c:pt>
                <c:pt idx="8115">
                  <c:v>219</c:v>
                </c:pt>
                <c:pt idx="8116">
                  <c:v>190</c:v>
                </c:pt>
                <c:pt idx="8117">
                  <c:v>145</c:v>
                </c:pt>
                <c:pt idx="8118">
                  <c:v>128</c:v>
                </c:pt>
                <c:pt idx="8119">
                  <c:v>190</c:v>
                </c:pt>
                <c:pt idx="8120">
                  <c:v>225</c:v>
                </c:pt>
                <c:pt idx="8121">
                  <c:v>218</c:v>
                </c:pt>
                <c:pt idx="8122">
                  <c:v>228</c:v>
                </c:pt>
                <c:pt idx="8123">
                  <c:v>160</c:v>
                </c:pt>
                <c:pt idx="8124">
                  <c:v>162</c:v>
                </c:pt>
                <c:pt idx="8125">
                  <c:v>236</c:v>
                </c:pt>
                <c:pt idx="8126">
                  <c:v>281</c:v>
                </c:pt>
                <c:pt idx="8127">
                  <c:v>248</c:v>
                </c:pt>
                <c:pt idx="8128">
                  <c:v>239</c:v>
                </c:pt>
                <c:pt idx="8129">
                  <c:v>190</c:v>
                </c:pt>
                <c:pt idx="8130">
                  <c:v>168</c:v>
                </c:pt>
                <c:pt idx="8131">
                  <c:v>256</c:v>
                </c:pt>
                <c:pt idx="8132">
                  <c:v>128</c:v>
                </c:pt>
                <c:pt idx="8133">
                  <c:v>68</c:v>
                </c:pt>
                <c:pt idx="8134">
                  <c:v>72</c:v>
                </c:pt>
                <c:pt idx="8135">
                  <c:v>23</c:v>
                </c:pt>
                <c:pt idx="8136">
                  <c:v>41</c:v>
                </c:pt>
                <c:pt idx="8137">
                  <c:v>70</c:v>
                </c:pt>
                <c:pt idx="8138">
                  <c:v>166</c:v>
                </c:pt>
                <c:pt idx="8139">
                  <c:v>44</c:v>
                </c:pt>
                <c:pt idx="8140">
                  <c:v>54</c:v>
                </c:pt>
                <c:pt idx="8141">
                  <c:v>17</c:v>
                </c:pt>
                <c:pt idx="8142">
                  <c:v>40</c:v>
                </c:pt>
                <c:pt idx="8143">
                  <c:v>74</c:v>
                </c:pt>
                <c:pt idx="8144">
                  <c:v>156</c:v>
                </c:pt>
                <c:pt idx="8145">
                  <c:v>53</c:v>
                </c:pt>
                <c:pt idx="8146">
                  <c:v>58</c:v>
                </c:pt>
                <c:pt idx="8147">
                  <c:v>8</c:v>
                </c:pt>
                <c:pt idx="8148">
                  <c:v>24</c:v>
                </c:pt>
                <c:pt idx="8149">
                  <c:v>61</c:v>
                </c:pt>
                <c:pt idx="8150">
                  <c:v>140</c:v>
                </c:pt>
                <c:pt idx="8151">
                  <c:v>51</c:v>
                </c:pt>
                <c:pt idx="8152">
                  <c:v>51</c:v>
                </c:pt>
                <c:pt idx="8153">
                  <c:v>24</c:v>
                </c:pt>
                <c:pt idx="8154">
                  <c:v>26</c:v>
                </c:pt>
                <c:pt idx="8155">
                  <c:v>64</c:v>
                </c:pt>
                <c:pt idx="8156">
                  <c:v>150</c:v>
                </c:pt>
                <c:pt idx="8157">
                  <c:v>54</c:v>
                </c:pt>
                <c:pt idx="8158">
                  <c:v>53</c:v>
                </c:pt>
                <c:pt idx="8159">
                  <c:v>34</c:v>
                </c:pt>
                <c:pt idx="8160">
                  <c:v>39</c:v>
                </c:pt>
                <c:pt idx="8161">
                  <c:v>78</c:v>
                </c:pt>
                <c:pt idx="8162">
                  <c:v>170</c:v>
                </c:pt>
                <c:pt idx="8163">
                  <c:v>85</c:v>
                </c:pt>
                <c:pt idx="8164">
                  <c:v>54</c:v>
                </c:pt>
                <c:pt idx="8165">
                  <c:v>53</c:v>
                </c:pt>
                <c:pt idx="8166">
                  <c:v>48</c:v>
                </c:pt>
                <c:pt idx="8167">
                  <c:v>105</c:v>
                </c:pt>
                <c:pt idx="8168">
                  <c:v>175</c:v>
                </c:pt>
                <c:pt idx="8169">
                  <c:v>99</c:v>
                </c:pt>
                <c:pt idx="8170">
                  <c:v>72</c:v>
                </c:pt>
                <c:pt idx="8171">
                  <c:v>56</c:v>
                </c:pt>
                <c:pt idx="8172">
                  <c:v>64</c:v>
                </c:pt>
                <c:pt idx="8173">
                  <c:v>116</c:v>
                </c:pt>
                <c:pt idx="8174">
                  <c:v>179</c:v>
                </c:pt>
                <c:pt idx="8175">
                  <c:v>102</c:v>
                </c:pt>
                <c:pt idx="8176">
                  <c:v>79</c:v>
                </c:pt>
                <c:pt idx="8177">
                  <c:v>62</c:v>
                </c:pt>
                <c:pt idx="8178">
                  <c:v>54</c:v>
                </c:pt>
                <c:pt idx="8179">
                  <c:v>123</c:v>
                </c:pt>
                <c:pt idx="8180">
                  <c:v>162</c:v>
                </c:pt>
                <c:pt idx="8181">
                  <c:v>91</c:v>
                </c:pt>
                <c:pt idx="8182">
                  <c:v>60</c:v>
                </c:pt>
                <c:pt idx="8183">
                  <c:v>53</c:v>
                </c:pt>
                <c:pt idx="8184">
                  <c:v>41</c:v>
                </c:pt>
                <c:pt idx="8185">
                  <c:v>79</c:v>
                </c:pt>
                <c:pt idx="8186">
                  <c:v>124</c:v>
                </c:pt>
                <c:pt idx="8187">
                  <c:v>68</c:v>
                </c:pt>
                <c:pt idx="8188">
                  <c:v>38</c:v>
                </c:pt>
                <c:pt idx="8189">
                  <c:v>34</c:v>
                </c:pt>
                <c:pt idx="8190">
                  <c:v>30</c:v>
                </c:pt>
                <c:pt idx="8191">
                  <c:v>74</c:v>
                </c:pt>
                <c:pt idx="8192">
                  <c:v>124</c:v>
                </c:pt>
                <c:pt idx="8193">
                  <c:v>68</c:v>
                </c:pt>
                <c:pt idx="8194">
                  <c:v>66</c:v>
                </c:pt>
                <c:pt idx="8195">
                  <c:v>60</c:v>
                </c:pt>
                <c:pt idx="8196">
                  <c:v>48</c:v>
                </c:pt>
                <c:pt idx="8197">
                  <c:v>75</c:v>
                </c:pt>
                <c:pt idx="8198">
                  <c:v>143</c:v>
                </c:pt>
                <c:pt idx="8199">
                  <c:v>85</c:v>
                </c:pt>
                <c:pt idx="8200">
                  <c:v>79</c:v>
                </c:pt>
                <c:pt idx="8201">
                  <c:v>53</c:v>
                </c:pt>
                <c:pt idx="8202">
                  <c:v>56</c:v>
                </c:pt>
                <c:pt idx="8203">
                  <c:v>83</c:v>
                </c:pt>
                <c:pt idx="8204">
                  <c:v>158</c:v>
                </c:pt>
                <c:pt idx="8205">
                  <c:v>135</c:v>
                </c:pt>
                <c:pt idx="8206">
                  <c:v>140</c:v>
                </c:pt>
                <c:pt idx="8207">
                  <c:v>90</c:v>
                </c:pt>
                <c:pt idx="8208">
                  <c:v>80</c:v>
                </c:pt>
                <c:pt idx="8209">
                  <c:v>166</c:v>
                </c:pt>
                <c:pt idx="8210">
                  <c:v>173</c:v>
                </c:pt>
                <c:pt idx="8211">
                  <c:v>145</c:v>
                </c:pt>
                <c:pt idx="8212">
                  <c:v>140</c:v>
                </c:pt>
                <c:pt idx="8213">
                  <c:v>85</c:v>
                </c:pt>
                <c:pt idx="8214">
                  <c:v>70</c:v>
                </c:pt>
                <c:pt idx="8215">
                  <c:v>140</c:v>
                </c:pt>
                <c:pt idx="8216">
                  <c:v>182</c:v>
                </c:pt>
                <c:pt idx="8217">
                  <c:v>124</c:v>
                </c:pt>
                <c:pt idx="8218">
                  <c:v>128</c:v>
                </c:pt>
                <c:pt idx="8219">
                  <c:v>93</c:v>
                </c:pt>
                <c:pt idx="8220">
                  <c:v>60</c:v>
                </c:pt>
                <c:pt idx="8221">
                  <c:v>124</c:v>
                </c:pt>
                <c:pt idx="8222">
                  <c:v>171</c:v>
                </c:pt>
                <c:pt idx="8223">
                  <c:v>116</c:v>
                </c:pt>
                <c:pt idx="8224">
                  <c:v>120</c:v>
                </c:pt>
                <c:pt idx="8225">
                  <c:v>90</c:v>
                </c:pt>
                <c:pt idx="8226">
                  <c:v>62</c:v>
                </c:pt>
                <c:pt idx="8227">
                  <c:v>123</c:v>
                </c:pt>
                <c:pt idx="8228">
                  <c:v>171</c:v>
                </c:pt>
                <c:pt idx="8229">
                  <c:v>120</c:v>
                </c:pt>
                <c:pt idx="8230">
                  <c:v>132</c:v>
                </c:pt>
                <c:pt idx="8231">
                  <c:v>105</c:v>
                </c:pt>
                <c:pt idx="8232">
                  <c:v>66</c:v>
                </c:pt>
                <c:pt idx="8233">
                  <c:v>140</c:v>
                </c:pt>
                <c:pt idx="8234">
                  <c:v>245</c:v>
                </c:pt>
                <c:pt idx="8235">
                  <c:v>182</c:v>
                </c:pt>
                <c:pt idx="8236">
                  <c:v>176</c:v>
                </c:pt>
                <c:pt idx="8237">
                  <c:v>145</c:v>
                </c:pt>
                <c:pt idx="8238">
                  <c:v>105</c:v>
                </c:pt>
                <c:pt idx="8239">
                  <c:v>192</c:v>
                </c:pt>
                <c:pt idx="8240">
                  <c:v>233</c:v>
                </c:pt>
                <c:pt idx="8241">
                  <c:v>204</c:v>
                </c:pt>
                <c:pt idx="8242">
                  <c:v>171</c:v>
                </c:pt>
                <c:pt idx="8243">
                  <c:v>140</c:v>
                </c:pt>
                <c:pt idx="8244">
                  <c:v>150</c:v>
                </c:pt>
                <c:pt idx="8245">
                  <c:v>170</c:v>
                </c:pt>
                <c:pt idx="8246">
                  <c:v>238</c:v>
                </c:pt>
                <c:pt idx="8247">
                  <c:v>208</c:v>
                </c:pt>
                <c:pt idx="8248">
                  <c:v>179</c:v>
                </c:pt>
                <c:pt idx="8249">
                  <c:v>152</c:v>
                </c:pt>
                <c:pt idx="8250">
                  <c:v>152</c:v>
                </c:pt>
                <c:pt idx="8251">
                  <c:v>128</c:v>
                </c:pt>
                <c:pt idx="8252">
                  <c:v>186</c:v>
                </c:pt>
                <c:pt idx="8253">
                  <c:v>180</c:v>
                </c:pt>
                <c:pt idx="8254">
                  <c:v>144</c:v>
                </c:pt>
                <c:pt idx="8255">
                  <c:v>124</c:v>
                </c:pt>
                <c:pt idx="8256">
                  <c:v>128</c:v>
                </c:pt>
                <c:pt idx="8257">
                  <c:v>140</c:v>
                </c:pt>
                <c:pt idx="8258">
                  <c:v>171</c:v>
                </c:pt>
                <c:pt idx="8259">
                  <c:v>193</c:v>
                </c:pt>
                <c:pt idx="8260">
                  <c:v>113</c:v>
                </c:pt>
                <c:pt idx="8261">
                  <c:v>119</c:v>
                </c:pt>
                <c:pt idx="8262">
                  <c:v>107</c:v>
                </c:pt>
                <c:pt idx="8263">
                  <c:v>120</c:v>
                </c:pt>
                <c:pt idx="8264">
                  <c:v>196</c:v>
                </c:pt>
                <c:pt idx="8265">
                  <c:v>201</c:v>
                </c:pt>
                <c:pt idx="8266">
                  <c:v>140</c:v>
                </c:pt>
                <c:pt idx="8267">
                  <c:v>132</c:v>
                </c:pt>
                <c:pt idx="8268">
                  <c:v>119</c:v>
                </c:pt>
                <c:pt idx="8269">
                  <c:v>162</c:v>
                </c:pt>
                <c:pt idx="8270">
                  <c:v>216</c:v>
                </c:pt>
                <c:pt idx="8271">
                  <c:v>209</c:v>
                </c:pt>
                <c:pt idx="8272">
                  <c:v>166</c:v>
                </c:pt>
                <c:pt idx="8273">
                  <c:v>166</c:v>
                </c:pt>
                <c:pt idx="8274">
                  <c:v>136</c:v>
                </c:pt>
                <c:pt idx="8275">
                  <c:v>170</c:v>
                </c:pt>
                <c:pt idx="8276">
                  <c:v>149</c:v>
                </c:pt>
                <c:pt idx="8277">
                  <c:v>145</c:v>
                </c:pt>
                <c:pt idx="8278">
                  <c:v>128</c:v>
                </c:pt>
                <c:pt idx="8279">
                  <c:v>96</c:v>
                </c:pt>
                <c:pt idx="8280">
                  <c:v>123</c:v>
                </c:pt>
                <c:pt idx="8281">
                  <c:v>170</c:v>
                </c:pt>
                <c:pt idx="8282">
                  <c:v>202</c:v>
                </c:pt>
                <c:pt idx="8283">
                  <c:v>219</c:v>
                </c:pt>
                <c:pt idx="8284">
                  <c:v>140</c:v>
                </c:pt>
                <c:pt idx="8285">
                  <c:v>128</c:v>
                </c:pt>
                <c:pt idx="8286">
                  <c:v>94</c:v>
                </c:pt>
                <c:pt idx="8287">
                  <c:v>143</c:v>
                </c:pt>
                <c:pt idx="8288">
                  <c:v>221</c:v>
                </c:pt>
                <c:pt idx="8289">
                  <c:v>195</c:v>
                </c:pt>
                <c:pt idx="8290">
                  <c:v>166</c:v>
                </c:pt>
                <c:pt idx="8291">
                  <c:v>124</c:v>
                </c:pt>
                <c:pt idx="8292">
                  <c:v>88</c:v>
                </c:pt>
                <c:pt idx="8293">
                  <c:v>145</c:v>
                </c:pt>
                <c:pt idx="8294">
                  <c:v>203</c:v>
                </c:pt>
                <c:pt idx="8295">
                  <c:v>203</c:v>
                </c:pt>
                <c:pt idx="8296">
                  <c:v>170</c:v>
                </c:pt>
                <c:pt idx="8297">
                  <c:v>128</c:v>
                </c:pt>
                <c:pt idx="8298">
                  <c:v>105</c:v>
                </c:pt>
                <c:pt idx="8299">
                  <c:v>196</c:v>
                </c:pt>
                <c:pt idx="8300">
                  <c:v>247</c:v>
                </c:pt>
                <c:pt idx="8301">
                  <c:v>240</c:v>
                </c:pt>
                <c:pt idx="8302">
                  <c:v>204</c:v>
                </c:pt>
                <c:pt idx="8303">
                  <c:v>179</c:v>
                </c:pt>
                <c:pt idx="8304">
                  <c:v>132</c:v>
                </c:pt>
                <c:pt idx="8305">
                  <c:v>271</c:v>
                </c:pt>
                <c:pt idx="8306">
                  <c:v>256</c:v>
                </c:pt>
                <c:pt idx="8307">
                  <c:v>240</c:v>
                </c:pt>
                <c:pt idx="8308">
                  <c:v>202</c:v>
                </c:pt>
                <c:pt idx="8309">
                  <c:v>198</c:v>
                </c:pt>
                <c:pt idx="8310">
                  <c:v>150</c:v>
                </c:pt>
                <c:pt idx="8311">
                  <c:v>306</c:v>
                </c:pt>
                <c:pt idx="8312">
                  <c:v>272</c:v>
                </c:pt>
                <c:pt idx="8313">
                  <c:v>264</c:v>
                </c:pt>
                <c:pt idx="8314">
                  <c:v>322</c:v>
                </c:pt>
                <c:pt idx="8315">
                  <c:v>196</c:v>
                </c:pt>
                <c:pt idx="8316">
                  <c:v>182</c:v>
                </c:pt>
                <c:pt idx="8317">
                  <c:v>272</c:v>
                </c:pt>
                <c:pt idx="8318">
                  <c:v>233</c:v>
                </c:pt>
                <c:pt idx="8319">
                  <c:v>271</c:v>
                </c:pt>
                <c:pt idx="8320">
                  <c:v>314</c:v>
                </c:pt>
                <c:pt idx="8321">
                  <c:v>162</c:v>
                </c:pt>
                <c:pt idx="8322">
                  <c:v>143</c:v>
                </c:pt>
                <c:pt idx="8323">
                  <c:v>232</c:v>
                </c:pt>
                <c:pt idx="8324">
                  <c:v>209</c:v>
                </c:pt>
                <c:pt idx="8325">
                  <c:v>213</c:v>
                </c:pt>
                <c:pt idx="8326">
                  <c:v>203</c:v>
                </c:pt>
                <c:pt idx="8327">
                  <c:v>136</c:v>
                </c:pt>
                <c:pt idx="8328">
                  <c:v>120</c:v>
                </c:pt>
                <c:pt idx="8329">
                  <c:v>219</c:v>
                </c:pt>
                <c:pt idx="8330">
                  <c:v>201</c:v>
                </c:pt>
                <c:pt idx="8331">
                  <c:v>178</c:v>
                </c:pt>
                <c:pt idx="8332">
                  <c:v>163</c:v>
                </c:pt>
                <c:pt idx="8333">
                  <c:v>131</c:v>
                </c:pt>
                <c:pt idx="8334">
                  <c:v>109</c:v>
                </c:pt>
                <c:pt idx="8335">
                  <c:v>179</c:v>
                </c:pt>
                <c:pt idx="8336">
                  <c:v>203</c:v>
                </c:pt>
                <c:pt idx="8337">
                  <c:v>223</c:v>
                </c:pt>
                <c:pt idx="8338">
                  <c:v>204</c:v>
                </c:pt>
                <c:pt idx="8339">
                  <c:v>157</c:v>
                </c:pt>
                <c:pt idx="8340">
                  <c:v>140</c:v>
                </c:pt>
                <c:pt idx="8341">
                  <c:v>202</c:v>
                </c:pt>
                <c:pt idx="8342">
                  <c:v>248</c:v>
                </c:pt>
                <c:pt idx="8343">
                  <c:v>264</c:v>
                </c:pt>
                <c:pt idx="8344">
                  <c:v>210</c:v>
                </c:pt>
                <c:pt idx="8345">
                  <c:v>176</c:v>
                </c:pt>
                <c:pt idx="8346">
                  <c:v>160</c:v>
                </c:pt>
                <c:pt idx="8347">
                  <c:v>225</c:v>
                </c:pt>
                <c:pt idx="8348">
                  <c:v>140</c:v>
                </c:pt>
                <c:pt idx="8349">
                  <c:v>70</c:v>
                </c:pt>
                <c:pt idx="8350">
                  <c:v>74</c:v>
                </c:pt>
                <c:pt idx="8351">
                  <c:v>23</c:v>
                </c:pt>
                <c:pt idx="8352">
                  <c:v>114</c:v>
                </c:pt>
                <c:pt idx="8353">
                  <c:v>152</c:v>
                </c:pt>
                <c:pt idx="8354">
                  <c:v>206</c:v>
                </c:pt>
                <c:pt idx="8355">
                  <c:v>192</c:v>
                </c:pt>
                <c:pt idx="8356">
                  <c:v>136</c:v>
                </c:pt>
                <c:pt idx="8357">
                  <c:v>113</c:v>
                </c:pt>
                <c:pt idx="8358">
                  <c:v>85</c:v>
                </c:pt>
                <c:pt idx="8359">
                  <c:v>144</c:v>
                </c:pt>
                <c:pt idx="8360">
                  <c:v>194</c:v>
                </c:pt>
                <c:pt idx="8361">
                  <c:v>194</c:v>
                </c:pt>
                <c:pt idx="8362">
                  <c:v>144</c:v>
                </c:pt>
                <c:pt idx="8363">
                  <c:v>116</c:v>
                </c:pt>
                <c:pt idx="8364">
                  <c:v>88</c:v>
                </c:pt>
                <c:pt idx="8365">
                  <c:v>120</c:v>
                </c:pt>
                <c:pt idx="8366">
                  <c:v>215</c:v>
                </c:pt>
                <c:pt idx="8367">
                  <c:v>202</c:v>
                </c:pt>
                <c:pt idx="8368">
                  <c:v>152</c:v>
                </c:pt>
                <c:pt idx="8369">
                  <c:v>116</c:v>
                </c:pt>
                <c:pt idx="8370">
                  <c:v>88</c:v>
                </c:pt>
                <c:pt idx="8371">
                  <c:v>165</c:v>
                </c:pt>
                <c:pt idx="8372">
                  <c:v>224</c:v>
                </c:pt>
                <c:pt idx="8373">
                  <c:v>218</c:v>
                </c:pt>
                <c:pt idx="8374">
                  <c:v>190</c:v>
                </c:pt>
                <c:pt idx="8375">
                  <c:v>165</c:v>
                </c:pt>
                <c:pt idx="8376">
                  <c:v>132</c:v>
                </c:pt>
                <c:pt idx="8377">
                  <c:v>263</c:v>
                </c:pt>
                <c:pt idx="8378">
                  <c:v>225</c:v>
                </c:pt>
                <c:pt idx="8379">
                  <c:v>233</c:v>
                </c:pt>
                <c:pt idx="8380">
                  <c:v>228</c:v>
                </c:pt>
                <c:pt idx="8381">
                  <c:v>210</c:v>
                </c:pt>
                <c:pt idx="8382">
                  <c:v>165</c:v>
                </c:pt>
                <c:pt idx="8383">
                  <c:v>280</c:v>
                </c:pt>
                <c:pt idx="8384">
                  <c:v>256</c:v>
                </c:pt>
                <c:pt idx="8385">
                  <c:v>264</c:v>
                </c:pt>
                <c:pt idx="8386">
                  <c:v>322</c:v>
                </c:pt>
                <c:pt idx="8387">
                  <c:v>196</c:v>
                </c:pt>
                <c:pt idx="8388">
                  <c:v>179</c:v>
                </c:pt>
                <c:pt idx="8389">
                  <c:v>280</c:v>
                </c:pt>
                <c:pt idx="8390">
                  <c:v>233</c:v>
                </c:pt>
                <c:pt idx="8391">
                  <c:v>233</c:v>
                </c:pt>
                <c:pt idx="8392">
                  <c:v>278</c:v>
                </c:pt>
                <c:pt idx="8393">
                  <c:v>140</c:v>
                </c:pt>
                <c:pt idx="8394">
                  <c:v>140</c:v>
                </c:pt>
                <c:pt idx="8395">
                  <c:v>203</c:v>
                </c:pt>
                <c:pt idx="8396">
                  <c:v>206</c:v>
                </c:pt>
                <c:pt idx="8397">
                  <c:v>173</c:v>
                </c:pt>
                <c:pt idx="8398">
                  <c:v>213</c:v>
                </c:pt>
                <c:pt idx="8399">
                  <c:v>105</c:v>
                </c:pt>
                <c:pt idx="8400">
                  <c:v>116</c:v>
                </c:pt>
                <c:pt idx="8401">
                  <c:v>190</c:v>
                </c:pt>
                <c:pt idx="8402">
                  <c:v>184</c:v>
                </c:pt>
                <c:pt idx="8403">
                  <c:v>173</c:v>
                </c:pt>
                <c:pt idx="8404">
                  <c:v>166</c:v>
                </c:pt>
                <c:pt idx="8405">
                  <c:v>98</c:v>
                </c:pt>
                <c:pt idx="8406">
                  <c:v>105</c:v>
                </c:pt>
                <c:pt idx="8407">
                  <c:v>147</c:v>
                </c:pt>
                <c:pt idx="8408">
                  <c:v>188</c:v>
                </c:pt>
                <c:pt idx="8409">
                  <c:v>200</c:v>
                </c:pt>
                <c:pt idx="8410">
                  <c:v>196</c:v>
                </c:pt>
                <c:pt idx="8411">
                  <c:v>135</c:v>
                </c:pt>
                <c:pt idx="8412">
                  <c:v>149</c:v>
                </c:pt>
                <c:pt idx="8413">
                  <c:v>188</c:v>
                </c:pt>
                <c:pt idx="8414">
                  <c:v>240</c:v>
                </c:pt>
                <c:pt idx="8415">
                  <c:v>248</c:v>
                </c:pt>
                <c:pt idx="8416">
                  <c:v>217</c:v>
                </c:pt>
                <c:pt idx="8417">
                  <c:v>193</c:v>
                </c:pt>
                <c:pt idx="8418">
                  <c:v>155</c:v>
                </c:pt>
                <c:pt idx="8419">
                  <c:v>225</c:v>
                </c:pt>
                <c:pt idx="8420">
                  <c:v>140</c:v>
                </c:pt>
                <c:pt idx="8421">
                  <c:v>88</c:v>
                </c:pt>
                <c:pt idx="8422">
                  <c:v>83</c:v>
                </c:pt>
                <c:pt idx="8423">
                  <c:v>30</c:v>
                </c:pt>
                <c:pt idx="8424">
                  <c:v>94</c:v>
                </c:pt>
                <c:pt idx="8425">
                  <c:v>62</c:v>
                </c:pt>
                <c:pt idx="8426">
                  <c:v>124</c:v>
                </c:pt>
                <c:pt idx="8427">
                  <c:v>171</c:v>
                </c:pt>
                <c:pt idx="8428">
                  <c:v>124</c:v>
                </c:pt>
                <c:pt idx="8429">
                  <c:v>149</c:v>
                </c:pt>
                <c:pt idx="8430">
                  <c:v>114</c:v>
                </c:pt>
                <c:pt idx="8431">
                  <c:v>60</c:v>
                </c:pt>
                <c:pt idx="8432">
                  <c:v>131</c:v>
                </c:pt>
                <c:pt idx="8433">
                  <c:v>171</c:v>
                </c:pt>
                <c:pt idx="8434">
                  <c:v>105</c:v>
                </c:pt>
                <c:pt idx="8435">
                  <c:v>132</c:v>
                </c:pt>
                <c:pt idx="8436">
                  <c:v>90</c:v>
                </c:pt>
                <c:pt idx="8437">
                  <c:v>60</c:v>
                </c:pt>
                <c:pt idx="8438">
                  <c:v>113</c:v>
                </c:pt>
                <c:pt idx="8439">
                  <c:v>201</c:v>
                </c:pt>
                <c:pt idx="8440">
                  <c:v>132</c:v>
                </c:pt>
                <c:pt idx="8441">
                  <c:v>132</c:v>
                </c:pt>
                <c:pt idx="8442">
                  <c:v>107</c:v>
                </c:pt>
                <c:pt idx="8443">
                  <c:v>68</c:v>
                </c:pt>
                <c:pt idx="8444">
                  <c:v>173</c:v>
                </c:pt>
                <c:pt idx="8445">
                  <c:v>272</c:v>
                </c:pt>
                <c:pt idx="8446">
                  <c:v>224</c:v>
                </c:pt>
                <c:pt idx="8447">
                  <c:v>238</c:v>
                </c:pt>
                <c:pt idx="8448">
                  <c:v>196</c:v>
                </c:pt>
                <c:pt idx="8449">
                  <c:v>153</c:v>
                </c:pt>
                <c:pt idx="8450">
                  <c:v>248</c:v>
                </c:pt>
                <c:pt idx="8451">
                  <c:v>297</c:v>
                </c:pt>
                <c:pt idx="8452">
                  <c:v>263</c:v>
                </c:pt>
                <c:pt idx="8453">
                  <c:v>238</c:v>
                </c:pt>
                <c:pt idx="8454">
                  <c:v>186</c:v>
                </c:pt>
                <c:pt idx="8455">
                  <c:v>208</c:v>
                </c:pt>
                <c:pt idx="8456">
                  <c:v>195</c:v>
                </c:pt>
                <c:pt idx="8457">
                  <c:v>255</c:v>
                </c:pt>
                <c:pt idx="8458">
                  <c:v>272</c:v>
                </c:pt>
                <c:pt idx="8459">
                  <c:v>231</c:v>
                </c:pt>
                <c:pt idx="8460">
                  <c:v>147</c:v>
                </c:pt>
                <c:pt idx="8461">
                  <c:v>166</c:v>
                </c:pt>
                <c:pt idx="8462">
                  <c:v>96</c:v>
                </c:pt>
                <c:pt idx="8463">
                  <c:v>155</c:v>
                </c:pt>
                <c:pt idx="8464">
                  <c:v>150</c:v>
                </c:pt>
                <c:pt idx="8465">
                  <c:v>96</c:v>
                </c:pt>
                <c:pt idx="8466">
                  <c:v>78</c:v>
                </c:pt>
                <c:pt idx="8467">
                  <c:v>94</c:v>
                </c:pt>
                <c:pt idx="8468">
                  <c:v>99</c:v>
                </c:pt>
                <c:pt idx="8469">
                  <c:v>140</c:v>
                </c:pt>
                <c:pt idx="8470">
                  <c:v>190</c:v>
                </c:pt>
                <c:pt idx="8471">
                  <c:v>128</c:v>
                </c:pt>
                <c:pt idx="8472">
                  <c:v>120</c:v>
                </c:pt>
                <c:pt idx="8473">
                  <c:v>116</c:v>
                </c:pt>
                <c:pt idx="8474">
                  <c:v>140</c:v>
                </c:pt>
                <c:pt idx="8475">
                  <c:v>188</c:v>
                </c:pt>
                <c:pt idx="8476">
                  <c:v>231</c:v>
                </c:pt>
                <c:pt idx="8477">
                  <c:v>173</c:v>
                </c:pt>
                <c:pt idx="8478">
                  <c:v>170</c:v>
                </c:pt>
                <c:pt idx="8479">
                  <c:v>147</c:v>
                </c:pt>
                <c:pt idx="8480">
                  <c:v>198</c:v>
                </c:pt>
                <c:pt idx="8481">
                  <c:v>280</c:v>
                </c:pt>
                <c:pt idx="8482">
                  <c:v>256</c:v>
                </c:pt>
                <c:pt idx="8483">
                  <c:v>204</c:v>
                </c:pt>
                <c:pt idx="8484">
                  <c:v>204</c:v>
                </c:pt>
                <c:pt idx="8485">
                  <c:v>179</c:v>
                </c:pt>
                <c:pt idx="8486">
                  <c:v>200</c:v>
                </c:pt>
                <c:pt idx="8487">
                  <c:v>272</c:v>
                </c:pt>
                <c:pt idx="8488">
                  <c:v>221</c:v>
                </c:pt>
                <c:pt idx="8489">
                  <c:v>202</c:v>
                </c:pt>
                <c:pt idx="8490">
                  <c:v>170</c:v>
                </c:pt>
                <c:pt idx="8491">
                  <c:v>193</c:v>
                </c:pt>
                <c:pt idx="8492">
                  <c:v>221</c:v>
                </c:pt>
                <c:pt idx="8493">
                  <c:v>288</c:v>
                </c:pt>
                <c:pt idx="8494">
                  <c:v>165</c:v>
                </c:pt>
                <c:pt idx="8495">
                  <c:v>204</c:v>
                </c:pt>
                <c:pt idx="8496">
                  <c:v>64</c:v>
                </c:pt>
                <c:pt idx="8497">
                  <c:v>39</c:v>
                </c:pt>
                <c:pt idx="8498">
                  <c:v>107</c:v>
                </c:pt>
                <c:pt idx="8499">
                  <c:v>162</c:v>
                </c:pt>
                <c:pt idx="8500">
                  <c:v>98</c:v>
                </c:pt>
                <c:pt idx="8501">
                  <c:v>112</c:v>
                </c:pt>
                <c:pt idx="8502">
                  <c:v>78</c:v>
                </c:pt>
                <c:pt idx="8503">
                  <c:v>33</c:v>
                </c:pt>
                <c:pt idx="8504">
                  <c:v>102</c:v>
                </c:pt>
                <c:pt idx="8505">
                  <c:v>147</c:v>
                </c:pt>
                <c:pt idx="8506">
                  <c:v>85</c:v>
                </c:pt>
                <c:pt idx="8507">
                  <c:v>114</c:v>
                </c:pt>
                <c:pt idx="8508">
                  <c:v>68</c:v>
                </c:pt>
                <c:pt idx="8509">
                  <c:v>40</c:v>
                </c:pt>
                <c:pt idx="8510">
                  <c:v>90</c:v>
                </c:pt>
                <c:pt idx="8511">
                  <c:v>175</c:v>
                </c:pt>
                <c:pt idx="8512">
                  <c:v>105</c:v>
                </c:pt>
                <c:pt idx="8513">
                  <c:v>109</c:v>
                </c:pt>
                <c:pt idx="8514">
                  <c:v>85</c:v>
                </c:pt>
                <c:pt idx="8515">
                  <c:v>54</c:v>
                </c:pt>
                <c:pt idx="8516">
                  <c:v>168</c:v>
                </c:pt>
                <c:pt idx="8517">
                  <c:v>233</c:v>
                </c:pt>
                <c:pt idx="8518">
                  <c:v>221</c:v>
                </c:pt>
                <c:pt idx="8519">
                  <c:v>208</c:v>
                </c:pt>
                <c:pt idx="8520">
                  <c:v>184</c:v>
                </c:pt>
                <c:pt idx="8521">
                  <c:v>128</c:v>
                </c:pt>
                <c:pt idx="8522">
                  <c:v>231</c:v>
                </c:pt>
                <c:pt idx="8523">
                  <c:v>272</c:v>
                </c:pt>
                <c:pt idx="8524">
                  <c:v>224</c:v>
                </c:pt>
                <c:pt idx="8525">
                  <c:v>208</c:v>
                </c:pt>
                <c:pt idx="8526">
                  <c:v>187</c:v>
                </c:pt>
                <c:pt idx="8527">
                  <c:v>210</c:v>
                </c:pt>
                <c:pt idx="8528">
                  <c:v>186</c:v>
                </c:pt>
                <c:pt idx="8529">
                  <c:v>272</c:v>
                </c:pt>
                <c:pt idx="8530">
                  <c:v>240</c:v>
                </c:pt>
                <c:pt idx="8531">
                  <c:v>215</c:v>
                </c:pt>
                <c:pt idx="8532">
                  <c:v>136</c:v>
                </c:pt>
                <c:pt idx="8533">
                  <c:v>132</c:v>
                </c:pt>
                <c:pt idx="8534">
                  <c:v>80</c:v>
                </c:pt>
                <c:pt idx="8535">
                  <c:v>149</c:v>
                </c:pt>
                <c:pt idx="8536">
                  <c:v>153</c:v>
                </c:pt>
                <c:pt idx="8537">
                  <c:v>78</c:v>
                </c:pt>
                <c:pt idx="8538">
                  <c:v>70</c:v>
                </c:pt>
                <c:pt idx="8539">
                  <c:v>74</c:v>
                </c:pt>
                <c:pt idx="8540">
                  <c:v>83</c:v>
                </c:pt>
                <c:pt idx="8541">
                  <c:v>119</c:v>
                </c:pt>
                <c:pt idx="8542">
                  <c:v>173</c:v>
                </c:pt>
                <c:pt idx="8543">
                  <c:v>119</c:v>
                </c:pt>
                <c:pt idx="8544">
                  <c:v>101</c:v>
                </c:pt>
                <c:pt idx="8545">
                  <c:v>105</c:v>
                </c:pt>
                <c:pt idx="8546">
                  <c:v>109</c:v>
                </c:pt>
                <c:pt idx="8547">
                  <c:v>173</c:v>
                </c:pt>
                <c:pt idx="8548">
                  <c:v>221</c:v>
                </c:pt>
                <c:pt idx="8549">
                  <c:v>143</c:v>
                </c:pt>
                <c:pt idx="8550">
                  <c:v>144</c:v>
                </c:pt>
                <c:pt idx="8551">
                  <c:v>136</c:v>
                </c:pt>
                <c:pt idx="8552">
                  <c:v>176</c:v>
                </c:pt>
                <c:pt idx="8553">
                  <c:v>248</c:v>
                </c:pt>
                <c:pt idx="8554">
                  <c:v>225</c:v>
                </c:pt>
                <c:pt idx="8555">
                  <c:v>165</c:v>
                </c:pt>
                <c:pt idx="8556">
                  <c:v>176</c:v>
                </c:pt>
                <c:pt idx="8557">
                  <c:v>157</c:v>
                </c:pt>
                <c:pt idx="8558">
                  <c:v>190</c:v>
                </c:pt>
                <c:pt idx="8559">
                  <c:v>233</c:v>
                </c:pt>
                <c:pt idx="8560">
                  <c:v>187</c:v>
                </c:pt>
                <c:pt idx="8561">
                  <c:v>176</c:v>
                </c:pt>
                <c:pt idx="8562">
                  <c:v>136</c:v>
                </c:pt>
                <c:pt idx="8563">
                  <c:v>140</c:v>
                </c:pt>
                <c:pt idx="8564">
                  <c:v>193</c:v>
                </c:pt>
                <c:pt idx="8565">
                  <c:v>256</c:v>
                </c:pt>
                <c:pt idx="8566">
                  <c:v>153</c:v>
                </c:pt>
                <c:pt idx="8567">
                  <c:v>170</c:v>
                </c:pt>
                <c:pt idx="8568">
                  <c:v>93</c:v>
                </c:pt>
                <c:pt idx="8569">
                  <c:v>120</c:v>
                </c:pt>
                <c:pt idx="8570">
                  <c:v>149</c:v>
                </c:pt>
                <c:pt idx="8571">
                  <c:v>228</c:v>
                </c:pt>
                <c:pt idx="8572">
                  <c:v>105</c:v>
                </c:pt>
                <c:pt idx="8573">
                  <c:v>140</c:v>
                </c:pt>
                <c:pt idx="8574">
                  <c:v>75</c:v>
                </c:pt>
                <c:pt idx="8575">
                  <c:v>90</c:v>
                </c:pt>
                <c:pt idx="8576">
                  <c:v>140</c:v>
                </c:pt>
                <c:pt idx="8577">
                  <c:v>194</c:v>
                </c:pt>
                <c:pt idx="8578">
                  <c:v>111</c:v>
                </c:pt>
                <c:pt idx="8579">
                  <c:v>107</c:v>
                </c:pt>
                <c:pt idx="8580">
                  <c:v>75</c:v>
                </c:pt>
                <c:pt idx="8581">
                  <c:v>88</c:v>
                </c:pt>
                <c:pt idx="8582">
                  <c:v>136</c:v>
                </c:pt>
                <c:pt idx="8583">
                  <c:v>228</c:v>
                </c:pt>
                <c:pt idx="8584">
                  <c:v>128</c:v>
                </c:pt>
                <c:pt idx="8585">
                  <c:v>109</c:v>
                </c:pt>
                <c:pt idx="8586">
                  <c:v>94</c:v>
                </c:pt>
                <c:pt idx="8587">
                  <c:v>90</c:v>
                </c:pt>
                <c:pt idx="8588">
                  <c:v>128</c:v>
                </c:pt>
                <c:pt idx="8589">
                  <c:v>208</c:v>
                </c:pt>
                <c:pt idx="8590">
                  <c:v>132</c:v>
                </c:pt>
                <c:pt idx="8591">
                  <c:v>128</c:v>
                </c:pt>
                <c:pt idx="8592">
                  <c:v>132</c:v>
                </c:pt>
                <c:pt idx="8593">
                  <c:v>132</c:v>
                </c:pt>
                <c:pt idx="8594">
                  <c:v>190</c:v>
                </c:pt>
                <c:pt idx="8595">
                  <c:v>248</c:v>
                </c:pt>
                <c:pt idx="8596">
                  <c:v>182</c:v>
                </c:pt>
                <c:pt idx="8597">
                  <c:v>157</c:v>
                </c:pt>
                <c:pt idx="8598">
                  <c:v>128</c:v>
                </c:pt>
                <c:pt idx="8599">
                  <c:v>140</c:v>
                </c:pt>
                <c:pt idx="8600">
                  <c:v>204</c:v>
                </c:pt>
                <c:pt idx="8601">
                  <c:v>248</c:v>
                </c:pt>
                <c:pt idx="8602">
                  <c:v>179</c:v>
                </c:pt>
                <c:pt idx="8603">
                  <c:v>158</c:v>
                </c:pt>
                <c:pt idx="8604">
                  <c:v>124</c:v>
                </c:pt>
                <c:pt idx="8605">
                  <c:v>109</c:v>
                </c:pt>
                <c:pt idx="8606">
                  <c:v>184</c:v>
                </c:pt>
                <c:pt idx="8607">
                  <c:v>228</c:v>
                </c:pt>
                <c:pt idx="8608">
                  <c:v>158</c:v>
                </c:pt>
                <c:pt idx="8609">
                  <c:v>105</c:v>
                </c:pt>
                <c:pt idx="8610">
                  <c:v>111</c:v>
                </c:pt>
                <c:pt idx="8611">
                  <c:v>114</c:v>
                </c:pt>
                <c:pt idx="8612">
                  <c:v>132</c:v>
                </c:pt>
                <c:pt idx="8613">
                  <c:v>201</c:v>
                </c:pt>
                <c:pt idx="8614">
                  <c:v>132</c:v>
                </c:pt>
                <c:pt idx="8615">
                  <c:v>90</c:v>
                </c:pt>
                <c:pt idx="8616">
                  <c:v>94</c:v>
                </c:pt>
                <c:pt idx="8617">
                  <c:v>85</c:v>
                </c:pt>
                <c:pt idx="8618">
                  <c:v>140</c:v>
                </c:pt>
                <c:pt idx="8619">
                  <c:v>165</c:v>
                </c:pt>
                <c:pt idx="8620">
                  <c:v>136</c:v>
                </c:pt>
                <c:pt idx="8621">
                  <c:v>107</c:v>
                </c:pt>
                <c:pt idx="8622">
                  <c:v>124</c:v>
                </c:pt>
                <c:pt idx="8623">
                  <c:v>123</c:v>
                </c:pt>
                <c:pt idx="8624">
                  <c:v>158</c:v>
                </c:pt>
                <c:pt idx="8625">
                  <c:v>231</c:v>
                </c:pt>
                <c:pt idx="8626">
                  <c:v>170</c:v>
                </c:pt>
                <c:pt idx="8627">
                  <c:v>153</c:v>
                </c:pt>
                <c:pt idx="8628">
                  <c:v>136</c:v>
                </c:pt>
                <c:pt idx="8629">
                  <c:v>124</c:v>
                </c:pt>
                <c:pt idx="8630">
                  <c:v>170</c:v>
                </c:pt>
                <c:pt idx="8631">
                  <c:v>109</c:v>
                </c:pt>
                <c:pt idx="8632">
                  <c:v>123</c:v>
                </c:pt>
                <c:pt idx="8633">
                  <c:v>105</c:v>
                </c:pt>
                <c:pt idx="8634">
                  <c:v>68</c:v>
                </c:pt>
                <c:pt idx="8635">
                  <c:v>53</c:v>
                </c:pt>
                <c:pt idx="8636">
                  <c:v>132</c:v>
                </c:pt>
                <c:pt idx="8637">
                  <c:v>153</c:v>
                </c:pt>
                <c:pt idx="8638">
                  <c:v>123</c:v>
                </c:pt>
                <c:pt idx="8639">
                  <c:v>123</c:v>
                </c:pt>
                <c:pt idx="8640">
                  <c:v>64</c:v>
                </c:pt>
                <c:pt idx="8641">
                  <c:v>43</c:v>
                </c:pt>
                <c:pt idx="8642">
                  <c:v>98</c:v>
                </c:pt>
                <c:pt idx="8643">
                  <c:v>143</c:v>
                </c:pt>
                <c:pt idx="8644">
                  <c:v>98</c:v>
                </c:pt>
                <c:pt idx="8645">
                  <c:v>112</c:v>
                </c:pt>
                <c:pt idx="8646">
                  <c:v>75</c:v>
                </c:pt>
                <c:pt idx="8647">
                  <c:v>30</c:v>
                </c:pt>
                <c:pt idx="8648">
                  <c:v>90</c:v>
                </c:pt>
                <c:pt idx="8649">
                  <c:v>166</c:v>
                </c:pt>
                <c:pt idx="8650">
                  <c:v>88</c:v>
                </c:pt>
                <c:pt idx="8651">
                  <c:v>114</c:v>
                </c:pt>
                <c:pt idx="8652">
                  <c:v>70</c:v>
                </c:pt>
                <c:pt idx="8653">
                  <c:v>39</c:v>
                </c:pt>
                <c:pt idx="8654">
                  <c:v>90</c:v>
                </c:pt>
                <c:pt idx="8655">
                  <c:v>155</c:v>
                </c:pt>
                <c:pt idx="8656">
                  <c:v>109</c:v>
                </c:pt>
                <c:pt idx="8657">
                  <c:v>119</c:v>
                </c:pt>
                <c:pt idx="8658">
                  <c:v>94</c:v>
                </c:pt>
                <c:pt idx="8659">
                  <c:v>58</c:v>
                </c:pt>
                <c:pt idx="8660">
                  <c:v>173</c:v>
                </c:pt>
                <c:pt idx="8661">
                  <c:v>240</c:v>
                </c:pt>
                <c:pt idx="8662">
                  <c:v>202</c:v>
                </c:pt>
                <c:pt idx="8663">
                  <c:v>208</c:v>
                </c:pt>
                <c:pt idx="8664">
                  <c:v>179</c:v>
                </c:pt>
                <c:pt idx="8665">
                  <c:v>140</c:v>
                </c:pt>
                <c:pt idx="8666">
                  <c:v>231</c:v>
                </c:pt>
                <c:pt idx="8667">
                  <c:v>298</c:v>
                </c:pt>
                <c:pt idx="8668">
                  <c:v>217</c:v>
                </c:pt>
                <c:pt idx="8669">
                  <c:v>221</c:v>
                </c:pt>
                <c:pt idx="8670">
                  <c:v>171</c:v>
                </c:pt>
                <c:pt idx="8671">
                  <c:v>198</c:v>
                </c:pt>
                <c:pt idx="8672">
                  <c:v>204</c:v>
                </c:pt>
                <c:pt idx="8673">
                  <c:v>256</c:v>
                </c:pt>
                <c:pt idx="8674">
                  <c:v>256</c:v>
                </c:pt>
                <c:pt idx="8675">
                  <c:v>215</c:v>
                </c:pt>
                <c:pt idx="8676">
                  <c:v>128</c:v>
                </c:pt>
                <c:pt idx="8677">
                  <c:v>136</c:v>
                </c:pt>
                <c:pt idx="8678">
                  <c:v>88</c:v>
                </c:pt>
                <c:pt idx="8679">
                  <c:v>149</c:v>
                </c:pt>
                <c:pt idx="8680">
                  <c:v>158</c:v>
                </c:pt>
                <c:pt idx="8681">
                  <c:v>83</c:v>
                </c:pt>
                <c:pt idx="8682">
                  <c:v>62</c:v>
                </c:pt>
                <c:pt idx="8683">
                  <c:v>77</c:v>
                </c:pt>
                <c:pt idx="8684">
                  <c:v>85</c:v>
                </c:pt>
                <c:pt idx="8685">
                  <c:v>119</c:v>
                </c:pt>
                <c:pt idx="8686">
                  <c:v>179</c:v>
                </c:pt>
                <c:pt idx="8687">
                  <c:v>109</c:v>
                </c:pt>
                <c:pt idx="8688">
                  <c:v>114</c:v>
                </c:pt>
                <c:pt idx="8689">
                  <c:v>93</c:v>
                </c:pt>
                <c:pt idx="8690">
                  <c:v>123</c:v>
                </c:pt>
                <c:pt idx="8691">
                  <c:v>190</c:v>
                </c:pt>
                <c:pt idx="8692">
                  <c:v>202</c:v>
                </c:pt>
                <c:pt idx="8693">
                  <c:v>152</c:v>
                </c:pt>
                <c:pt idx="8694">
                  <c:v>149</c:v>
                </c:pt>
                <c:pt idx="8695">
                  <c:v>145</c:v>
                </c:pt>
                <c:pt idx="8696">
                  <c:v>165</c:v>
                </c:pt>
                <c:pt idx="8697">
                  <c:v>225</c:v>
                </c:pt>
                <c:pt idx="8698">
                  <c:v>233</c:v>
                </c:pt>
                <c:pt idx="8699">
                  <c:v>193</c:v>
                </c:pt>
                <c:pt idx="8700">
                  <c:v>165</c:v>
                </c:pt>
                <c:pt idx="8701">
                  <c:v>157</c:v>
                </c:pt>
                <c:pt idx="8702">
                  <c:v>201</c:v>
                </c:pt>
                <c:pt idx="8703">
                  <c:v>120</c:v>
                </c:pt>
                <c:pt idx="8704">
                  <c:v>124</c:v>
                </c:pt>
                <c:pt idx="8705">
                  <c:v>128</c:v>
                </c:pt>
                <c:pt idx="8706">
                  <c:v>78</c:v>
                </c:pt>
                <c:pt idx="8707">
                  <c:v>68</c:v>
                </c:pt>
                <c:pt idx="8708">
                  <c:v>140</c:v>
                </c:pt>
                <c:pt idx="8709">
                  <c:v>175</c:v>
                </c:pt>
                <c:pt idx="8710">
                  <c:v>124</c:v>
                </c:pt>
                <c:pt idx="8711">
                  <c:v>132</c:v>
                </c:pt>
                <c:pt idx="8712">
                  <c:v>75</c:v>
                </c:pt>
                <c:pt idx="8713">
                  <c:v>53</c:v>
                </c:pt>
                <c:pt idx="8714">
                  <c:v>131</c:v>
                </c:pt>
                <c:pt idx="8715">
                  <c:v>179</c:v>
                </c:pt>
                <c:pt idx="8716">
                  <c:v>120</c:v>
                </c:pt>
                <c:pt idx="8717">
                  <c:v>120</c:v>
                </c:pt>
                <c:pt idx="8718">
                  <c:v>96</c:v>
                </c:pt>
                <c:pt idx="8719">
                  <c:v>50</c:v>
                </c:pt>
                <c:pt idx="8720">
                  <c:v>109</c:v>
                </c:pt>
                <c:pt idx="8721">
                  <c:v>168</c:v>
                </c:pt>
                <c:pt idx="8722">
                  <c:v>107</c:v>
                </c:pt>
                <c:pt idx="8723">
                  <c:v>120</c:v>
                </c:pt>
                <c:pt idx="8724">
                  <c:v>91</c:v>
                </c:pt>
                <c:pt idx="8725">
                  <c:v>56</c:v>
                </c:pt>
                <c:pt idx="8726">
                  <c:v>123</c:v>
                </c:pt>
                <c:pt idx="8727">
                  <c:v>176</c:v>
                </c:pt>
                <c:pt idx="8728">
                  <c:v>128</c:v>
                </c:pt>
                <c:pt idx="8729">
                  <c:v>136</c:v>
                </c:pt>
                <c:pt idx="8730">
                  <c:v>101</c:v>
                </c:pt>
                <c:pt idx="8731">
                  <c:v>77</c:v>
                </c:pt>
                <c:pt idx="8732">
                  <c:v>178</c:v>
                </c:pt>
                <c:pt idx="8733">
                  <c:v>256</c:v>
                </c:pt>
                <c:pt idx="8734">
                  <c:v>224</c:v>
                </c:pt>
                <c:pt idx="8735">
                  <c:v>210</c:v>
                </c:pt>
                <c:pt idx="8736">
                  <c:v>184</c:v>
                </c:pt>
                <c:pt idx="8737">
                  <c:v>153</c:v>
                </c:pt>
                <c:pt idx="8738">
                  <c:v>248</c:v>
                </c:pt>
                <c:pt idx="8739">
                  <c:v>306</c:v>
                </c:pt>
                <c:pt idx="8740">
                  <c:v>248</c:v>
                </c:pt>
                <c:pt idx="8741">
                  <c:v>210</c:v>
                </c:pt>
                <c:pt idx="8742">
                  <c:v>198</c:v>
                </c:pt>
                <c:pt idx="8743">
                  <c:v>221</c:v>
                </c:pt>
                <c:pt idx="8744">
                  <c:v>208</c:v>
                </c:pt>
                <c:pt idx="8745">
                  <c:v>255</c:v>
                </c:pt>
                <c:pt idx="8746">
                  <c:v>256</c:v>
                </c:pt>
                <c:pt idx="8747">
                  <c:v>217</c:v>
                </c:pt>
                <c:pt idx="8748">
                  <c:v>143</c:v>
                </c:pt>
                <c:pt idx="8749">
                  <c:v>152</c:v>
                </c:pt>
                <c:pt idx="8750">
                  <c:v>102</c:v>
                </c:pt>
                <c:pt idx="8751">
                  <c:v>175</c:v>
                </c:pt>
                <c:pt idx="8752">
                  <c:v>175</c:v>
                </c:pt>
                <c:pt idx="8753">
                  <c:v>96</c:v>
                </c:pt>
                <c:pt idx="8754">
                  <c:v>80</c:v>
                </c:pt>
                <c:pt idx="8755">
                  <c:v>83</c:v>
                </c:pt>
                <c:pt idx="8756">
                  <c:v>90</c:v>
                </c:pt>
                <c:pt idx="8757">
                  <c:v>124</c:v>
                </c:pt>
                <c:pt idx="8758">
                  <c:v>184</c:v>
                </c:pt>
                <c:pt idx="8759">
                  <c:v>128</c:v>
                </c:pt>
                <c:pt idx="8760">
                  <c:v>120</c:v>
                </c:pt>
                <c:pt idx="8761">
                  <c:v>112</c:v>
                </c:pt>
                <c:pt idx="8762">
                  <c:v>140</c:v>
                </c:pt>
                <c:pt idx="8763">
                  <c:v>219</c:v>
                </c:pt>
                <c:pt idx="8764">
                  <c:v>224</c:v>
                </c:pt>
                <c:pt idx="8765">
                  <c:v>158</c:v>
                </c:pt>
                <c:pt idx="8766">
                  <c:v>155</c:v>
                </c:pt>
                <c:pt idx="8767">
                  <c:v>147</c:v>
                </c:pt>
                <c:pt idx="8768">
                  <c:v>180</c:v>
                </c:pt>
                <c:pt idx="8769">
                  <c:v>272</c:v>
                </c:pt>
                <c:pt idx="8770">
                  <c:v>248</c:v>
                </c:pt>
                <c:pt idx="8771">
                  <c:v>192</c:v>
                </c:pt>
                <c:pt idx="8772">
                  <c:v>192</c:v>
                </c:pt>
                <c:pt idx="8773">
                  <c:v>168</c:v>
                </c:pt>
                <c:pt idx="8774">
                  <c:v>194</c:v>
                </c:pt>
                <c:pt idx="8775">
                  <c:v>223</c:v>
                </c:pt>
                <c:pt idx="8776">
                  <c:v>209</c:v>
                </c:pt>
                <c:pt idx="8777">
                  <c:v>162</c:v>
                </c:pt>
                <c:pt idx="8778">
                  <c:v>166</c:v>
                </c:pt>
                <c:pt idx="8779">
                  <c:v>111</c:v>
                </c:pt>
                <c:pt idx="8780">
                  <c:v>147</c:v>
                </c:pt>
                <c:pt idx="8781">
                  <c:v>200</c:v>
                </c:pt>
                <c:pt idx="8782">
                  <c:v>180</c:v>
                </c:pt>
                <c:pt idx="8783">
                  <c:v>128</c:v>
                </c:pt>
                <c:pt idx="8784">
                  <c:v>116</c:v>
                </c:pt>
                <c:pt idx="8785">
                  <c:v>88</c:v>
                </c:pt>
                <c:pt idx="8786">
                  <c:v>135</c:v>
                </c:pt>
                <c:pt idx="8787">
                  <c:v>200</c:v>
                </c:pt>
                <c:pt idx="8788">
                  <c:v>188</c:v>
                </c:pt>
                <c:pt idx="8789">
                  <c:v>135</c:v>
                </c:pt>
                <c:pt idx="8790">
                  <c:v>112</c:v>
                </c:pt>
                <c:pt idx="8791">
                  <c:v>88</c:v>
                </c:pt>
                <c:pt idx="8792">
                  <c:v>124</c:v>
                </c:pt>
                <c:pt idx="8793">
                  <c:v>215</c:v>
                </c:pt>
                <c:pt idx="8794">
                  <c:v>215</c:v>
                </c:pt>
                <c:pt idx="8795">
                  <c:v>162</c:v>
                </c:pt>
                <c:pt idx="8796">
                  <c:v>116</c:v>
                </c:pt>
                <c:pt idx="8797">
                  <c:v>91</c:v>
                </c:pt>
                <c:pt idx="8798">
                  <c:v>176</c:v>
                </c:pt>
                <c:pt idx="8799">
                  <c:v>210</c:v>
                </c:pt>
                <c:pt idx="8800">
                  <c:v>247</c:v>
                </c:pt>
                <c:pt idx="8801">
                  <c:v>184</c:v>
                </c:pt>
                <c:pt idx="8802">
                  <c:v>155</c:v>
                </c:pt>
                <c:pt idx="8803">
                  <c:v>120</c:v>
                </c:pt>
                <c:pt idx="8804">
                  <c:v>240</c:v>
                </c:pt>
                <c:pt idx="8805">
                  <c:v>233</c:v>
                </c:pt>
                <c:pt idx="8806">
                  <c:v>263</c:v>
                </c:pt>
                <c:pt idx="8807">
                  <c:v>186</c:v>
                </c:pt>
                <c:pt idx="8808">
                  <c:v>187</c:v>
                </c:pt>
                <c:pt idx="8809">
                  <c:v>158</c:v>
                </c:pt>
                <c:pt idx="8810">
                  <c:v>248</c:v>
                </c:pt>
                <c:pt idx="8811">
                  <c:v>264</c:v>
                </c:pt>
                <c:pt idx="8812">
                  <c:v>271</c:v>
                </c:pt>
                <c:pt idx="8813">
                  <c:v>278</c:v>
                </c:pt>
                <c:pt idx="8814">
                  <c:v>158</c:v>
                </c:pt>
                <c:pt idx="8815">
                  <c:v>173</c:v>
                </c:pt>
                <c:pt idx="8816">
                  <c:v>264</c:v>
                </c:pt>
                <c:pt idx="8817">
                  <c:v>233</c:v>
                </c:pt>
                <c:pt idx="8818">
                  <c:v>255</c:v>
                </c:pt>
                <c:pt idx="8819">
                  <c:v>305</c:v>
                </c:pt>
                <c:pt idx="8820">
                  <c:v>162</c:v>
                </c:pt>
                <c:pt idx="8821">
                  <c:v>166</c:v>
                </c:pt>
                <c:pt idx="8822">
                  <c:v>239</c:v>
                </c:pt>
                <c:pt idx="8823">
                  <c:v>230</c:v>
                </c:pt>
                <c:pt idx="8824">
                  <c:v>219</c:v>
                </c:pt>
                <c:pt idx="8825">
                  <c:v>203</c:v>
                </c:pt>
                <c:pt idx="8826">
                  <c:v>136</c:v>
                </c:pt>
                <c:pt idx="8827">
                  <c:v>140</c:v>
                </c:pt>
                <c:pt idx="8828">
                  <c:v>200</c:v>
                </c:pt>
                <c:pt idx="8829">
                  <c:v>201</c:v>
                </c:pt>
                <c:pt idx="8830">
                  <c:v>190</c:v>
                </c:pt>
                <c:pt idx="8831">
                  <c:v>179</c:v>
                </c:pt>
                <c:pt idx="8832">
                  <c:v>116</c:v>
                </c:pt>
                <c:pt idx="8833">
                  <c:v>123</c:v>
                </c:pt>
                <c:pt idx="8834">
                  <c:v>179</c:v>
                </c:pt>
                <c:pt idx="8835">
                  <c:v>203</c:v>
                </c:pt>
                <c:pt idx="8836">
                  <c:v>223</c:v>
                </c:pt>
                <c:pt idx="8837">
                  <c:v>210</c:v>
                </c:pt>
                <c:pt idx="8838">
                  <c:v>158</c:v>
                </c:pt>
                <c:pt idx="8839">
                  <c:v>149</c:v>
                </c:pt>
                <c:pt idx="8840">
                  <c:v>194</c:v>
                </c:pt>
                <c:pt idx="8841">
                  <c:v>240</c:v>
                </c:pt>
                <c:pt idx="8842">
                  <c:v>240</c:v>
                </c:pt>
                <c:pt idx="8843">
                  <c:v>223</c:v>
                </c:pt>
                <c:pt idx="8844">
                  <c:v>184</c:v>
                </c:pt>
                <c:pt idx="8845">
                  <c:v>147</c:v>
                </c:pt>
                <c:pt idx="8846">
                  <c:v>232</c:v>
                </c:pt>
                <c:pt idx="8847">
                  <c:v>136</c:v>
                </c:pt>
                <c:pt idx="8848">
                  <c:v>140</c:v>
                </c:pt>
                <c:pt idx="8849">
                  <c:v>145</c:v>
                </c:pt>
                <c:pt idx="8850">
                  <c:v>88</c:v>
                </c:pt>
                <c:pt idx="8851">
                  <c:v>68</c:v>
                </c:pt>
                <c:pt idx="8852">
                  <c:v>140</c:v>
                </c:pt>
                <c:pt idx="8853">
                  <c:v>162</c:v>
                </c:pt>
                <c:pt idx="8854">
                  <c:v>128</c:v>
                </c:pt>
                <c:pt idx="8855">
                  <c:v>124</c:v>
                </c:pt>
                <c:pt idx="8856">
                  <c:v>68</c:v>
                </c:pt>
                <c:pt idx="8857">
                  <c:v>51</c:v>
                </c:pt>
                <c:pt idx="8858">
                  <c:v>116</c:v>
                </c:pt>
                <c:pt idx="8859">
                  <c:v>160</c:v>
                </c:pt>
                <c:pt idx="8860">
                  <c:v>116</c:v>
                </c:pt>
                <c:pt idx="8861">
                  <c:v>119</c:v>
                </c:pt>
                <c:pt idx="8862">
                  <c:v>68</c:v>
                </c:pt>
                <c:pt idx="8863">
                  <c:v>39</c:v>
                </c:pt>
                <c:pt idx="8864">
                  <c:v>107</c:v>
                </c:pt>
                <c:pt idx="8865">
                  <c:v>175</c:v>
                </c:pt>
                <c:pt idx="8866">
                  <c:v>90</c:v>
                </c:pt>
                <c:pt idx="8867">
                  <c:v>123</c:v>
                </c:pt>
                <c:pt idx="8868">
                  <c:v>78</c:v>
                </c:pt>
                <c:pt idx="8869">
                  <c:v>47</c:v>
                </c:pt>
                <c:pt idx="8870">
                  <c:v>111</c:v>
                </c:pt>
                <c:pt idx="8871">
                  <c:v>184</c:v>
                </c:pt>
                <c:pt idx="8872">
                  <c:v>116</c:v>
                </c:pt>
                <c:pt idx="8873">
                  <c:v>132</c:v>
                </c:pt>
                <c:pt idx="8874">
                  <c:v>93</c:v>
                </c:pt>
                <c:pt idx="8875">
                  <c:v>62</c:v>
                </c:pt>
                <c:pt idx="8876">
                  <c:v>124</c:v>
                </c:pt>
                <c:pt idx="8877">
                  <c:v>194</c:v>
                </c:pt>
                <c:pt idx="8878">
                  <c:v>143</c:v>
                </c:pt>
                <c:pt idx="8879">
                  <c:v>147</c:v>
                </c:pt>
                <c:pt idx="8880">
                  <c:v>105</c:v>
                </c:pt>
                <c:pt idx="8881">
                  <c:v>72</c:v>
                </c:pt>
                <c:pt idx="8882">
                  <c:v>158</c:v>
                </c:pt>
                <c:pt idx="8883">
                  <c:v>216</c:v>
                </c:pt>
                <c:pt idx="8884">
                  <c:v>163</c:v>
                </c:pt>
                <c:pt idx="8885">
                  <c:v>157</c:v>
                </c:pt>
                <c:pt idx="8886">
                  <c:v>113</c:v>
                </c:pt>
                <c:pt idx="8887">
                  <c:v>145</c:v>
                </c:pt>
                <c:pt idx="8888">
                  <c:v>145</c:v>
                </c:pt>
                <c:pt idx="8889">
                  <c:v>194</c:v>
                </c:pt>
                <c:pt idx="8890">
                  <c:v>190</c:v>
                </c:pt>
                <c:pt idx="8891">
                  <c:v>153</c:v>
                </c:pt>
                <c:pt idx="8892">
                  <c:v>120</c:v>
                </c:pt>
                <c:pt idx="8893">
                  <c:v>136</c:v>
                </c:pt>
                <c:pt idx="8894">
                  <c:v>131</c:v>
                </c:pt>
                <c:pt idx="8895">
                  <c:v>184</c:v>
                </c:pt>
                <c:pt idx="8896">
                  <c:v>201</c:v>
                </c:pt>
                <c:pt idx="8897">
                  <c:v>145</c:v>
                </c:pt>
                <c:pt idx="8898">
                  <c:v>124</c:v>
                </c:pt>
                <c:pt idx="8899">
                  <c:v>128</c:v>
                </c:pt>
                <c:pt idx="8900">
                  <c:v>132</c:v>
                </c:pt>
                <c:pt idx="8901">
                  <c:v>170</c:v>
                </c:pt>
                <c:pt idx="8902">
                  <c:v>175</c:v>
                </c:pt>
                <c:pt idx="8903">
                  <c:v>111</c:v>
                </c:pt>
                <c:pt idx="8904">
                  <c:v>102</c:v>
                </c:pt>
                <c:pt idx="8905">
                  <c:v>88</c:v>
                </c:pt>
                <c:pt idx="8906">
                  <c:v>107</c:v>
                </c:pt>
                <c:pt idx="8907">
                  <c:v>150</c:v>
                </c:pt>
                <c:pt idx="8908">
                  <c:v>163</c:v>
                </c:pt>
                <c:pt idx="8909">
                  <c:v>124</c:v>
                </c:pt>
                <c:pt idx="8910">
                  <c:v>116</c:v>
                </c:pt>
                <c:pt idx="8911">
                  <c:v>99</c:v>
                </c:pt>
                <c:pt idx="8912">
                  <c:v>140</c:v>
                </c:pt>
                <c:pt idx="8913">
                  <c:v>194</c:v>
                </c:pt>
                <c:pt idx="8914">
                  <c:v>213</c:v>
                </c:pt>
                <c:pt idx="8915">
                  <c:v>136</c:v>
                </c:pt>
                <c:pt idx="8916">
                  <c:v>128</c:v>
                </c:pt>
                <c:pt idx="8917">
                  <c:v>109</c:v>
                </c:pt>
                <c:pt idx="8918">
                  <c:v>135</c:v>
                </c:pt>
                <c:pt idx="8919">
                  <c:v>152</c:v>
                </c:pt>
                <c:pt idx="8920">
                  <c:v>147</c:v>
                </c:pt>
                <c:pt idx="8921">
                  <c:v>157</c:v>
                </c:pt>
                <c:pt idx="8922">
                  <c:v>101</c:v>
                </c:pt>
                <c:pt idx="8923">
                  <c:v>94</c:v>
                </c:pt>
                <c:pt idx="8924">
                  <c:v>166</c:v>
                </c:pt>
                <c:pt idx="8925">
                  <c:v>173</c:v>
                </c:pt>
                <c:pt idx="8926">
                  <c:v>136</c:v>
                </c:pt>
                <c:pt idx="8927">
                  <c:v>132</c:v>
                </c:pt>
                <c:pt idx="8928">
                  <c:v>91</c:v>
                </c:pt>
                <c:pt idx="8929">
                  <c:v>62</c:v>
                </c:pt>
                <c:pt idx="8930">
                  <c:v>140</c:v>
                </c:pt>
                <c:pt idx="8931">
                  <c:v>187</c:v>
                </c:pt>
                <c:pt idx="8932">
                  <c:v>136</c:v>
                </c:pt>
                <c:pt idx="8933">
                  <c:v>124</c:v>
                </c:pt>
                <c:pt idx="8934">
                  <c:v>88</c:v>
                </c:pt>
                <c:pt idx="8935">
                  <c:v>53</c:v>
                </c:pt>
                <c:pt idx="8936">
                  <c:v>131</c:v>
                </c:pt>
                <c:pt idx="8937">
                  <c:v>165</c:v>
                </c:pt>
                <c:pt idx="8938">
                  <c:v>109</c:v>
                </c:pt>
                <c:pt idx="8939">
                  <c:v>140</c:v>
                </c:pt>
                <c:pt idx="8940">
                  <c:v>96</c:v>
                </c:pt>
                <c:pt idx="8941">
                  <c:v>60</c:v>
                </c:pt>
                <c:pt idx="8942">
                  <c:v>116</c:v>
                </c:pt>
                <c:pt idx="8943">
                  <c:v>184</c:v>
                </c:pt>
                <c:pt idx="8944">
                  <c:v>136</c:v>
                </c:pt>
                <c:pt idx="8945">
                  <c:v>135</c:v>
                </c:pt>
                <c:pt idx="8946">
                  <c:v>109</c:v>
                </c:pt>
                <c:pt idx="8947">
                  <c:v>78</c:v>
                </c:pt>
                <c:pt idx="8948">
                  <c:v>132</c:v>
                </c:pt>
                <c:pt idx="8949">
                  <c:v>224</c:v>
                </c:pt>
                <c:pt idx="8950">
                  <c:v>187</c:v>
                </c:pt>
                <c:pt idx="8951">
                  <c:v>193</c:v>
                </c:pt>
                <c:pt idx="8952">
                  <c:v>128</c:v>
                </c:pt>
                <c:pt idx="8953">
                  <c:v>93</c:v>
                </c:pt>
                <c:pt idx="8954">
                  <c:v>192</c:v>
                </c:pt>
                <c:pt idx="8955">
                  <c:v>248</c:v>
                </c:pt>
                <c:pt idx="8956">
                  <c:v>210</c:v>
                </c:pt>
                <c:pt idx="8957">
                  <c:v>171</c:v>
                </c:pt>
                <c:pt idx="8958">
                  <c:v>149</c:v>
                </c:pt>
                <c:pt idx="8959">
                  <c:v>160</c:v>
                </c:pt>
                <c:pt idx="8960">
                  <c:v>160</c:v>
                </c:pt>
                <c:pt idx="8961">
                  <c:v>224</c:v>
                </c:pt>
                <c:pt idx="8962">
                  <c:v>208</c:v>
                </c:pt>
                <c:pt idx="8963">
                  <c:v>163</c:v>
                </c:pt>
                <c:pt idx="8964">
                  <c:v>152</c:v>
                </c:pt>
                <c:pt idx="8965">
                  <c:v>162</c:v>
                </c:pt>
                <c:pt idx="8966">
                  <c:v>153</c:v>
                </c:pt>
                <c:pt idx="8967">
                  <c:v>206</c:v>
                </c:pt>
                <c:pt idx="8968">
                  <c:v>188</c:v>
                </c:pt>
                <c:pt idx="8969">
                  <c:v>147</c:v>
                </c:pt>
                <c:pt idx="8970">
                  <c:v>145</c:v>
                </c:pt>
                <c:pt idx="8971">
                  <c:v>145</c:v>
                </c:pt>
                <c:pt idx="8972">
                  <c:v>157</c:v>
                </c:pt>
                <c:pt idx="8973">
                  <c:v>171</c:v>
                </c:pt>
                <c:pt idx="8974">
                  <c:v>182</c:v>
                </c:pt>
                <c:pt idx="8975">
                  <c:v>120</c:v>
                </c:pt>
                <c:pt idx="8976">
                  <c:v>112</c:v>
                </c:pt>
                <c:pt idx="8977">
                  <c:v>114</c:v>
                </c:pt>
                <c:pt idx="8978">
                  <c:v>131</c:v>
                </c:pt>
                <c:pt idx="8979">
                  <c:v>176</c:v>
                </c:pt>
                <c:pt idx="8980">
                  <c:v>180</c:v>
                </c:pt>
                <c:pt idx="8981">
                  <c:v>149</c:v>
                </c:pt>
                <c:pt idx="8982">
                  <c:v>136</c:v>
                </c:pt>
                <c:pt idx="8983">
                  <c:v>131</c:v>
                </c:pt>
                <c:pt idx="8984">
                  <c:v>170</c:v>
                </c:pt>
                <c:pt idx="8985">
                  <c:v>238</c:v>
                </c:pt>
                <c:pt idx="8986">
                  <c:v>217</c:v>
                </c:pt>
                <c:pt idx="8987">
                  <c:v>150</c:v>
                </c:pt>
                <c:pt idx="8988">
                  <c:v>160</c:v>
                </c:pt>
                <c:pt idx="8989">
                  <c:v>128</c:v>
                </c:pt>
                <c:pt idx="8990">
                  <c:v>173</c:v>
                </c:pt>
                <c:pt idx="8991">
                  <c:v>149</c:v>
                </c:pt>
                <c:pt idx="8992">
                  <c:v>140</c:v>
                </c:pt>
                <c:pt idx="8993">
                  <c:v>140</c:v>
                </c:pt>
                <c:pt idx="8994">
                  <c:v>99</c:v>
                </c:pt>
                <c:pt idx="8995">
                  <c:v>75</c:v>
                </c:pt>
                <c:pt idx="8996">
                  <c:v>140</c:v>
                </c:pt>
                <c:pt idx="8997">
                  <c:v>150</c:v>
                </c:pt>
                <c:pt idx="8998">
                  <c:v>124</c:v>
                </c:pt>
                <c:pt idx="8999">
                  <c:v>120</c:v>
                </c:pt>
                <c:pt idx="9000">
                  <c:v>80</c:v>
                </c:pt>
                <c:pt idx="9001">
                  <c:v>60</c:v>
                </c:pt>
                <c:pt idx="9002">
                  <c:v>131</c:v>
                </c:pt>
                <c:pt idx="9003">
                  <c:v>163</c:v>
                </c:pt>
                <c:pt idx="9004">
                  <c:v>113</c:v>
                </c:pt>
                <c:pt idx="9005">
                  <c:v>124</c:v>
                </c:pt>
                <c:pt idx="9006">
                  <c:v>78</c:v>
                </c:pt>
                <c:pt idx="9007">
                  <c:v>45</c:v>
                </c:pt>
                <c:pt idx="9008">
                  <c:v>112</c:v>
                </c:pt>
                <c:pt idx="9009">
                  <c:v>179</c:v>
                </c:pt>
                <c:pt idx="9010">
                  <c:v>111</c:v>
                </c:pt>
                <c:pt idx="9011">
                  <c:v>113</c:v>
                </c:pt>
                <c:pt idx="9012">
                  <c:v>96</c:v>
                </c:pt>
                <c:pt idx="9013">
                  <c:v>56</c:v>
                </c:pt>
                <c:pt idx="9014">
                  <c:v>112</c:v>
                </c:pt>
                <c:pt idx="9015">
                  <c:v>187</c:v>
                </c:pt>
                <c:pt idx="9016">
                  <c:v>136</c:v>
                </c:pt>
                <c:pt idx="9017">
                  <c:v>145</c:v>
                </c:pt>
                <c:pt idx="9018">
                  <c:v>114</c:v>
                </c:pt>
                <c:pt idx="9019">
                  <c:v>74</c:v>
                </c:pt>
                <c:pt idx="9020">
                  <c:v>124</c:v>
                </c:pt>
                <c:pt idx="9021">
                  <c:v>203</c:v>
                </c:pt>
                <c:pt idx="9022">
                  <c:v>163</c:v>
                </c:pt>
                <c:pt idx="9023">
                  <c:v>158</c:v>
                </c:pt>
                <c:pt idx="9024">
                  <c:v>132</c:v>
                </c:pt>
                <c:pt idx="9025">
                  <c:v>94</c:v>
                </c:pt>
                <c:pt idx="9026">
                  <c:v>190</c:v>
                </c:pt>
                <c:pt idx="9027">
                  <c:v>218</c:v>
                </c:pt>
                <c:pt idx="9028">
                  <c:v>173</c:v>
                </c:pt>
                <c:pt idx="9029">
                  <c:v>184</c:v>
                </c:pt>
                <c:pt idx="9030">
                  <c:v>128</c:v>
                </c:pt>
                <c:pt idx="9031">
                  <c:v>162</c:v>
                </c:pt>
                <c:pt idx="9032">
                  <c:v>157</c:v>
                </c:pt>
                <c:pt idx="9033">
                  <c:v>209</c:v>
                </c:pt>
                <c:pt idx="9034">
                  <c:v>200</c:v>
                </c:pt>
                <c:pt idx="9035">
                  <c:v>150</c:v>
                </c:pt>
                <c:pt idx="9036">
                  <c:v>149</c:v>
                </c:pt>
                <c:pt idx="9037">
                  <c:v>140</c:v>
                </c:pt>
                <c:pt idx="9038">
                  <c:v>128</c:v>
                </c:pt>
                <c:pt idx="9039">
                  <c:v>204</c:v>
                </c:pt>
                <c:pt idx="9040">
                  <c:v>198</c:v>
                </c:pt>
                <c:pt idx="9041">
                  <c:v>135</c:v>
                </c:pt>
                <c:pt idx="9042">
                  <c:v>120</c:v>
                </c:pt>
                <c:pt idx="9043">
                  <c:v>132</c:v>
                </c:pt>
                <c:pt idx="9044">
                  <c:v>135</c:v>
                </c:pt>
                <c:pt idx="9045">
                  <c:v>173</c:v>
                </c:pt>
                <c:pt idx="9046">
                  <c:v>173</c:v>
                </c:pt>
                <c:pt idx="9047">
                  <c:v>123</c:v>
                </c:pt>
                <c:pt idx="9048">
                  <c:v>114</c:v>
                </c:pt>
                <c:pt idx="9049">
                  <c:v>102</c:v>
                </c:pt>
                <c:pt idx="9050">
                  <c:v>109</c:v>
                </c:pt>
                <c:pt idx="9051">
                  <c:v>173</c:v>
                </c:pt>
                <c:pt idx="9052">
                  <c:v>184</c:v>
                </c:pt>
                <c:pt idx="9053">
                  <c:v>145</c:v>
                </c:pt>
                <c:pt idx="9054">
                  <c:v>140</c:v>
                </c:pt>
                <c:pt idx="9055">
                  <c:v>119</c:v>
                </c:pt>
                <c:pt idx="9056">
                  <c:v>157</c:v>
                </c:pt>
                <c:pt idx="9057">
                  <c:v>209</c:v>
                </c:pt>
                <c:pt idx="9058">
                  <c:v>223</c:v>
                </c:pt>
                <c:pt idx="9059">
                  <c:v>147</c:v>
                </c:pt>
                <c:pt idx="9060">
                  <c:v>143</c:v>
                </c:pt>
                <c:pt idx="9061">
                  <c:v>120</c:v>
                </c:pt>
                <c:pt idx="9062">
                  <c:v>160</c:v>
                </c:pt>
                <c:pt idx="9063">
                  <c:v>349</c:v>
                </c:pt>
                <c:pt idx="9064">
                  <c:v>256</c:v>
                </c:pt>
                <c:pt idx="9065">
                  <c:v>264</c:v>
                </c:pt>
                <c:pt idx="9066">
                  <c:v>209</c:v>
                </c:pt>
                <c:pt idx="9067">
                  <c:v>247</c:v>
                </c:pt>
                <c:pt idx="9068">
                  <c:v>281</c:v>
                </c:pt>
                <c:pt idx="9069">
                  <c:v>376</c:v>
                </c:pt>
                <c:pt idx="9070">
                  <c:v>247</c:v>
                </c:pt>
                <c:pt idx="9071">
                  <c:v>248</c:v>
                </c:pt>
                <c:pt idx="9072">
                  <c:v>98</c:v>
                </c:pt>
                <c:pt idx="9073">
                  <c:v>136</c:v>
                </c:pt>
                <c:pt idx="9074">
                  <c:v>160</c:v>
                </c:pt>
                <c:pt idx="9075">
                  <c:v>223</c:v>
                </c:pt>
                <c:pt idx="9076">
                  <c:v>128</c:v>
                </c:pt>
                <c:pt idx="9077">
                  <c:v>136</c:v>
                </c:pt>
                <c:pt idx="9078">
                  <c:v>85</c:v>
                </c:pt>
                <c:pt idx="9079">
                  <c:v>104</c:v>
                </c:pt>
                <c:pt idx="9080">
                  <c:v>136</c:v>
                </c:pt>
                <c:pt idx="9081">
                  <c:v>223</c:v>
                </c:pt>
                <c:pt idx="9082">
                  <c:v>116</c:v>
                </c:pt>
                <c:pt idx="9083">
                  <c:v>124</c:v>
                </c:pt>
                <c:pt idx="9084">
                  <c:v>96</c:v>
                </c:pt>
                <c:pt idx="9085">
                  <c:v>98</c:v>
                </c:pt>
                <c:pt idx="9086">
                  <c:v>147</c:v>
                </c:pt>
                <c:pt idx="9087">
                  <c:v>238</c:v>
                </c:pt>
                <c:pt idx="9088">
                  <c:v>140</c:v>
                </c:pt>
                <c:pt idx="9089">
                  <c:v>136</c:v>
                </c:pt>
                <c:pt idx="9090">
                  <c:v>116</c:v>
                </c:pt>
                <c:pt idx="9091">
                  <c:v>132</c:v>
                </c:pt>
                <c:pt idx="9092">
                  <c:v>150</c:v>
                </c:pt>
                <c:pt idx="9093">
                  <c:v>263</c:v>
                </c:pt>
                <c:pt idx="9094">
                  <c:v>150</c:v>
                </c:pt>
                <c:pt idx="9095">
                  <c:v>157</c:v>
                </c:pt>
                <c:pt idx="9096">
                  <c:v>149</c:v>
                </c:pt>
                <c:pt idx="9097">
                  <c:v>135</c:v>
                </c:pt>
                <c:pt idx="9098">
                  <c:v>219</c:v>
                </c:pt>
                <c:pt idx="9099">
                  <c:v>289</c:v>
                </c:pt>
                <c:pt idx="9100">
                  <c:v>192</c:v>
                </c:pt>
                <c:pt idx="9101">
                  <c:v>168</c:v>
                </c:pt>
                <c:pt idx="9102">
                  <c:v>143</c:v>
                </c:pt>
                <c:pt idx="9103">
                  <c:v>150</c:v>
                </c:pt>
                <c:pt idx="9104">
                  <c:v>209</c:v>
                </c:pt>
                <c:pt idx="9105">
                  <c:v>256</c:v>
                </c:pt>
                <c:pt idx="9106">
                  <c:v>198</c:v>
                </c:pt>
                <c:pt idx="9107">
                  <c:v>179</c:v>
                </c:pt>
                <c:pt idx="9108">
                  <c:v>147</c:v>
                </c:pt>
                <c:pt idx="9109">
                  <c:v>158</c:v>
                </c:pt>
                <c:pt idx="9110">
                  <c:v>206</c:v>
                </c:pt>
                <c:pt idx="9111">
                  <c:v>232</c:v>
                </c:pt>
                <c:pt idx="9112">
                  <c:v>158</c:v>
                </c:pt>
                <c:pt idx="9113">
                  <c:v>145</c:v>
                </c:pt>
                <c:pt idx="9114">
                  <c:v>120</c:v>
                </c:pt>
                <c:pt idx="9115">
                  <c:v>132</c:v>
                </c:pt>
                <c:pt idx="9116">
                  <c:v>160</c:v>
                </c:pt>
                <c:pt idx="9117">
                  <c:v>216</c:v>
                </c:pt>
                <c:pt idx="9118">
                  <c:v>165</c:v>
                </c:pt>
                <c:pt idx="9119">
                  <c:v>120</c:v>
                </c:pt>
                <c:pt idx="9120">
                  <c:v>109</c:v>
                </c:pt>
                <c:pt idx="9121">
                  <c:v>105</c:v>
                </c:pt>
                <c:pt idx="9122">
                  <c:v>162</c:v>
                </c:pt>
                <c:pt idx="9123">
                  <c:v>206</c:v>
                </c:pt>
                <c:pt idx="9124">
                  <c:v>153</c:v>
                </c:pt>
                <c:pt idx="9125">
                  <c:v>119</c:v>
                </c:pt>
                <c:pt idx="9126">
                  <c:v>153</c:v>
                </c:pt>
                <c:pt idx="9127">
                  <c:v>132</c:v>
                </c:pt>
                <c:pt idx="9128">
                  <c:v>168</c:v>
                </c:pt>
                <c:pt idx="9129">
                  <c:v>256</c:v>
                </c:pt>
                <c:pt idx="9130">
                  <c:v>201</c:v>
                </c:pt>
                <c:pt idx="9131">
                  <c:v>158</c:v>
                </c:pt>
                <c:pt idx="9132">
                  <c:v>143</c:v>
                </c:pt>
                <c:pt idx="9133">
                  <c:v>157</c:v>
                </c:pt>
                <c:pt idx="9134">
                  <c:v>178</c:v>
                </c:pt>
                <c:pt idx="9135">
                  <c:v>215</c:v>
                </c:pt>
                <c:pt idx="9136">
                  <c:v>135</c:v>
                </c:pt>
                <c:pt idx="9137">
                  <c:v>140</c:v>
                </c:pt>
                <c:pt idx="9138">
                  <c:v>102</c:v>
                </c:pt>
                <c:pt idx="9139">
                  <c:v>123</c:v>
                </c:pt>
                <c:pt idx="9140">
                  <c:v>158</c:v>
                </c:pt>
                <c:pt idx="9141">
                  <c:v>210</c:v>
                </c:pt>
                <c:pt idx="9142">
                  <c:v>112</c:v>
                </c:pt>
                <c:pt idx="9143">
                  <c:v>136</c:v>
                </c:pt>
                <c:pt idx="9144">
                  <c:v>78</c:v>
                </c:pt>
                <c:pt idx="9145">
                  <c:v>111</c:v>
                </c:pt>
                <c:pt idx="9146">
                  <c:v>145</c:v>
                </c:pt>
                <c:pt idx="9147">
                  <c:v>206</c:v>
                </c:pt>
                <c:pt idx="9148">
                  <c:v>107</c:v>
                </c:pt>
                <c:pt idx="9149">
                  <c:v>112</c:v>
                </c:pt>
                <c:pt idx="9150">
                  <c:v>70</c:v>
                </c:pt>
                <c:pt idx="9151">
                  <c:v>88</c:v>
                </c:pt>
                <c:pt idx="9152">
                  <c:v>112</c:v>
                </c:pt>
                <c:pt idx="9153">
                  <c:v>204</c:v>
                </c:pt>
                <c:pt idx="9154">
                  <c:v>102</c:v>
                </c:pt>
                <c:pt idx="9155">
                  <c:v>96</c:v>
                </c:pt>
                <c:pt idx="9156">
                  <c:v>77</c:v>
                </c:pt>
                <c:pt idx="9157">
                  <c:v>75</c:v>
                </c:pt>
                <c:pt idx="9158">
                  <c:v>120</c:v>
                </c:pt>
                <c:pt idx="9159">
                  <c:v>228</c:v>
                </c:pt>
                <c:pt idx="9160">
                  <c:v>116</c:v>
                </c:pt>
                <c:pt idx="9161">
                  <c:v>119</c:v>
                </c:pt>
                <c:pt idx="9162">
                  <c:v>90</c:v>
                </c:pt>
                <c:pt idx="9163">
                  <c:v>111</c:v>
                </c:pt>
                <c:pt idx="9164">
                  <c:v>145</c:v>
                </c:pt>
                <c:pt idx="9165">
                  <c:v>236</c:v>
                </c:pt>
                <c:pt idx="9166">
                  <c:v>149</c:v>
                </c:pt>
                <c:pt idx="9167">
                  <c:v>124</c:v>
                </c:pt>
                <c:pt idx="9168">
                  <c:v>124</c:v>
                </c:pt>
                <c:pt idx="9169">
                  <c:v>116</c:v>
                </c:pt>
                <c:pt idx="9170">
                  <c:v>165</c:v>
                </c:pt>
                <c:pt idx="9171">
                  <c:v>271</c:v>
                </c:pt>
                <c:pt idx="9172">
                  <c:v>163</c:v>
                </c:pt>
                <c:pt idx="9173">
                  <c:v>140</c:v>
                </c:pt>
                <c:pt idx="9174">
                  <c:v>120</c:v>
                </c:pt>
                <c:pt idx="9175">
                  <c:v>149</c:v>
                </c:pt>
                <c:pt idx="9176">
                  <c:v>198</c:v>
                </c:pt>
                <c:pt idx="9177">
                  <c:v>233</c:v>
                </c:pt>
                <c:pt idx="9178">
                  <c:v>163</c:v>
                </c:pt>
                <c:pt idx="9179">
                  <c:v>135</c:v>
                </c:pt>
                <c:pt idx="9180">
                  <c:v>132</c:v>
                </c:pt>
                <c:pt idx="9181">
                  <c:v>113</c:v>
                </c:pt>
                <c:pt idx="9182">
                  <c:v>193</c:v>
                </c:pt>
                <c:pt idx="9183">
                  <c:v>221</c:v>
                </c:pt>
                <c:pt idx="9184">
                  <c:v>135</c:v>
                </c:pt>
                <c:pt idx="9185">
                  <c:v>123</c:v>
                </c:pt>
                <c:pt idx="9186">
                  <c:v>104</c:v>
                </c:pt>
                <c:pt idx="9187">
                  <c:v>111</c:v>
                </c:pt>
                <c:pt idx="9188">
                  <c:v>140</c:v>
                </c:pt>
                <c:pt idx="9189">
                  <c:v>180</c:v>
                </c:pt>
                <c:pt idx="9190">
                  <c:v>132</c:v>
                </c:pt>
                <c:pt idx="9191">
                  <c:v>99</c:v>
                </c:pt>
                <c:pt idx="9192">
                  <c:v>94</c:v>
                </c:pt>
                <c:pt idx="9193">
                  <c:v>91</c:v>
                </c:pt>
                <c:pt idx="9194">
                  <c:v>132</c:v>
                </c:pt>
                <c:pt idx="9195">
                  <c:v>176</c:v>
                </c:pt>
                <c:pt idx="9196">
                  <c:v>116</c:v>
                </c:pt>
                <c:pt idx="9197">
                  <c:v>102</c:v>
                </c:pt>
                <c:pt idx="9198">
                  <c:v>128</c:v>
                </c:pt>
                <c:pt idx="9199">
                  <c:v>105</c:v>
                </c:pt>
                <c:pt idx="9200">
                  <c:v>135</c:v>
                </c:pt>
                <c:pt idx="9201">
                  <c:v>238</c:v>
                </c:pt>
                <c:pt idx="9202">
                  <c:v>155</c:v>
                </c:pt>
                <c:pt idx="9203">
                  <c:v>149</c:v>
                </c:pt>
                <c:pt idx="9204">
                  <c:v>124</c:v>
                </c:pt>
                <c:pt idx="9205">
                  <c:v>132</c:v>
                </c:pt>
                <c:pt idx="9206">
                  <c:v>170</c:v>
                </c:pt>
                <c:pt idx="9207">
                  <c:v>178</c:v>
                </c:pt>
                <c:pt idx="9208">
                  <c:v>124</c:v>
                </c:pt>
                <c:pt idx="9209">
                  <c:v>131</c:v>
                </c:pt>
                <c:pt idx="9210">
                  <c:v>74</c:v>
                </c:pt>
                <c:pt idx="9211">
                  <c:v>91</c:v>
                </c:pt>
                <c:pt idx="9212">
                  <c:v>124</c:v>
                </c:pt>
                <c:pt idx="9213">
                  <c:v>206</c:v>
                </c:pt>
                <c:pt idx="9214">
                  <c:v>83</c:v>
                </c:pt>
                <c:pt idx="9215">
                  <c:v>98</c:v>
                </c:pt>
                <c:pt idx="9216">
                  <c:v>58</c:v>
                </c:pt>
                <c:pt idx="9217">
                  <c:v>85</c:v>
                </c:pt>
                <c:pt idx="9218">
                  <c:v>112</c:v>
                </c:pt>
                <c:pt idx="9219">
                  <c:v>182</c:v>
                </c:pt>
                <c:pt idx="9220">
                  <c:v>78</c:v>
                </c:pt>
                <c:pt idx="9221">
                  <c:v>83</c:v>
                </c:pt>
                <c:pt idx="9222">
                  <c:v>39</c:v>
                </c:pt>
                <c:pt idx="9223">
                  <c:v>61</c:v>
                </c:pt>
                <c:pt idx="9224">
                  <c:v>88</c:v>
                </c:pt>
                <c:pt idx="9225">
                  <c:v>184</c:v>
                </c:pt>
                <c:pt idx="9226">
                  <c:v>79</c:v>
                </c:pt>
                <c:pt idx="9227">
                  <c:v>70</c:v>
                </c:pt>
                <c:pt idx="9228">
                  <c:v>47</c:v>
                </c:pt>
                <c:pt idx="9229">
                  <c:v>54</c:v>
                </c:pt>
                <c:pt idx="9230">
                  <c:v>111</c:v>
                </c:pt>
                <c:pt idx="9231">
                  <c:v>179</c:v>
                </c:pt>
                <c:pt idx="9232">
                  <c:v>93</c:v>
                </c:pt>
                <c:pt idx="9233">
                  <c:v>88</c:v>
                </c:pt>
                <c:pt idx="9234">
                  <c:v>74</c:v>
                </c:pt>
                <c:pt idx="9235">
                  <c:v>80</c:v>
                </c:pt>
                <c:pt idx="9236">
                  <c:v>116</c:v>
                </c:pt>
                <c:pt idx="9237">
                  <c:v>192</c:v>
                </c:pt>
                <c:pt idx="9238">
                  <c:v>123</c:v>
                </c:pt>
                <c:pt idx="9239">
                  <c:v>107</c:v>
                </c:pt>
                <c:pt idx="9240">
                  <c:v>102</c:v>
                </c:pt>
                <c:pt idx="9241">
                  <c:v>105</c:v>
                </c:pt>
                <c:pt idx="9242">
                  <c:v>143</c:v>
                </c:pt>
                <c:pt idx="9243">
                  <c:v>238</c:v>
                </c:pt>
                <c:pt idx="9244">
                  <c:v>135</c:v>
                </c:pt>
                <c:pt idx="9245">
                  <c:v>131</c:v>
                </c:pt>
                <c:pt idx="9246">
                  <c:v>107</c:v>
                </c:pt>
                <c:pt idx="9247">
                  <c:v>116</c:v>
                </c:pt>
                <c:pt idx="9248">
                  <c:v>163</c:v>
                </c:pt>
                <c:pt idx="9249">
                  <c:v>230</c:v>
                </c:pt>
                <c:pt idx="9250">
                  <c:v>140</c:v>
                </c:pt>
                <c:pt idx="9251">
                  <c:v>113</c:v>
                </c:pt>
                <c:pt idx="9252">
                  <c:v>111</c:v>
                </c:pt>
                <c:pt idx="9253">
                  <c:v>105</c:v>
                </c:pt>
                <c:pt idx="9254">
                  <c:v>166</c:v>
                </c:pt>
                <c:pt idx="9255">
                  <c:v>196</c:v>
                </c:pt>
                <c:pt idx="9256">
                  <c:v>128</c:v>
                </c:pt>
                <c:pt idx="9257">
                  <c:v>91</c:v>
                </c:pt>
                <c:pt idx="9258">
                  <c:v>83</c:v>
                </c:pt>
                <c:pt idx="9259">
                  <c:v>78</c:v>
                </c:pt>
                <c:pt idx="9260">
                  <c:v>119</c:v>
                </c:pt>
                <c:pt idx="9261">
                  <c:v>173</c:v>
                </c:pt>
                <c:pt idx="9262">
                  <c:v>112</c:v>
                </c:pt>
                <c:pt idx="9263">
                  <c:v>74</c:v>
                </c:pt>
                <c:pt idx="9264">
                  <c:v>62</c:v>
                </c:pt>
                <c:pt idx="9265">
                  <c:v>68</c:v>
                </c:pt>
                <c:pt idx="9266">
                  <c:v>101</c:v>
                </c:pt>
                <c:pt idx="9267">
                  <c:v>166</c:v>
                </c:pt>
                <c:pt idx="9268">
                  <c:v>96</c:v>
                </c:pt>
                <c:pt idx="9269">
                  <c:v>81</c:v>
                </c:pt>
                <c:pt idx="9270">
                  <c:v>90</c:v>
                </c:pt>
                <c:pt idx="9271">
                  <c:v>85</c:v>
                </c:pt>
                <c:pt idx="9272">
                  <c:v>128</c:v>
                </c:pt>
                <c:pt idx="9273">
                  <c:v>200</c:v>
                </c:pt>
                <c:pt idx="9274">
                  <c:v>149</c:v>
                </c:pt>
                <c:pt idx="9275">
                  <c:v>131</c:v>
                </c:pt>
                <c:pt idx="9276">
                  <c:v>114</c:v>
                </c:pt>
                <c:pt idx="9277">
                  <c:v>98</c:v>
                </c:pt>
                <c:pt idx="9278">
                  <c:v>128</c:v>
                </c:pt>
                <c:pt idx="9279">
                  <c:v>176</c:v>
                </c:pt>
                <c:pt idx="9280">
                  <c:v>105</c:v>
                </c:pt>
                <c:pt idx="9281">
                  <c:v>116</c:v>
                </c:pt>
                <c:pt idx="9282">
                  <c:v>70</c:v>
                </c:pt>
                <c:pt idx="9283">
                  <c:v>88</c:v>
                </c:pt>
                <c:pt idx="9284">
                  <c:v>119</c:v>
                </c:pt>
                <c:pt idx="9285">
                  <c:v>204</c:v>
                </c:pt>
                <c:pt idx="9286">
                  <c:v>75</c:v>
                </c:pt>
                <c:pt idx="9287">
                  <c:v>90</c:v>
                </c:pt>
                <c:pt idx="9288">
                  <c:v>39</c:v>
                </c:pt>
                <c:pt idx="9289">
                  <c:v>66</c:v>
                </c:pt>
                <c:pt idx="9290">
                  <c:v>96</c:v>
                </c:pt>
                <c:pt idx="9291">
                  <c:v>182</c:v>
                </c:pt>
                <c:pt idx="9292">
                  <c:v>68</c:v>
                </c:pt>
                <c:pt idx="9293">
                  <c:v>75</c:v>
                </c:pt>
                <c:pt idx="9294">
                  <c:v>34</c:v>
                </c:pt>
                <c:pt idx="9295">
                  <c:v>53</c:v>
                </c:pt>
                <c:pt idx="9296">
                  <c:v>85</c:v>
                </c:pt>
                <c:pt idx="9297">
                  <c:v>155</c:v>
                </c:pt>
                <c:pt idx="9298">
                  <c:v>64</c:v>
                </c:pt>
                <c:pt idx="9299">
                  <c:v>64</c:v>
                </c:pt>
                <c:pt idx="9300">
                  <c:v>41</c:v>
                </c:pt>
                <c:pt idx="9301">
                  <c:v>40</c:v>
                </c:pt>
                <c:pt idx="9302">
                  <c:v>94</c:v>
                </c:pt>
                <c:pt idx="9303">
                  <c:v>191</c:v>
                </c:pt>
                <c:pt idx="9304">
                  <c:v>83</c:v>
                </c:pt>
                <c:pt idx="9305">
                  <c:v>83</c:v>
                </c:pt>
                <c:pt idx="9306">
                  <c:v>74</c:v>
                </c:pt>
                <c:pt idx="9307">
                  <c:v>83</c:v>
                </c:pt>
                <c:pt idx="9308">
                  <c:v>128</c:v>
                </c:pt>
                <c:pt idx="9309">
                  <c:v>206</c:v>
                </c:pt>
                <c:pt idx="9310">
                  <c:v>124</c:v>
                </c:pt>
                <c:pt idx="9311">
                  <c:v>96</c:v>
                </c:pt>
                <c:pt idx="9312">
                  <c:v>85</c:v>
                </c:pt>
                <c:pt idx="9313">
                  <c:v>91</c:v>
                </c:pt>
                <c:pt idx="9314">
                  <c:v>128</c:v>
                </c:pt>
                <c:pt idx="9315">
                  <c:v>195</c:v>
                </c:pt>
                <c:pt idx="9316">
                  <c:v>120</c:v>
                </c:pt>
                <c:pt idx="9317">
                  <c:v>111</c:v>
                </c:pt>
                <c:pt idx="9318">
                  <c:v>94</c:v>
                </c:pt>
                <c:pt idx="9319">
                  <c:v>93</c:v>
                </c:pt>
                <c:pt idx="9320">
                  <c:v>152</c:v>
                </c:pt>
                <c:pt idx="9321">
                  <c:v>194</c:v>
                </c:pt>
                <c:pt idx="9322">
                  <c:v>128</c:v>
                </c:pt>
                <c:pt idx="9323">
                  <c:v>107</c:v>
                </c:pt>
                <c:pt idx="9324">
                  <c:v>72</c:v>
                </c:pt>
                <c:pt idx="9325">
                  <c:v>62</c:v>
                </c:pt>
                <c:pt idx="9326">
                  <c:v>124</c:v>
                </c:pt>
                <c:pt idx="9327">
                  <c:v>170</c:v>
                </c:pt>
                <c:pt idx="9328">
                  <c:v>93</c:v>
                </c:pt>
                <c:pt idx="9329">
                  <c:v>64</c:v>
                </c:pt>
                <c:pt idx="9330">
                  <c:v>58</c:v>
                </c:pt>
                <c:pt idx="9331">
                  <c:v>58</c:v>
                </c:pt>
                <c:pt idx="9332">
                  <c:v>83</c:v>
                </c:pt>
                <c:pt idx="9333">
                  <c:v>153</c:v>
                </c:pt>
                <c:pt idx="9334">
                  <c:v>94</c:v>
                </c:pt>
                <c:pt idx="9335">
                  <c:v>61</c:v>
                </c:pt>
                <c:pt idx="9336">
                  <c:v>45</c:v>
                </c:pt>
                <c:pt idx="9337">
                  <c:v>45</c:v>
                </c:pt>
                <c:pt idx="9338">
                  <c:v>94</c:v>
                </c:pt>
                <c:pt idx="9339">
                  <c:v>149</c:v>
                </c:pt>
                <c:pt idx="9340">
                  <c:v>105</c:v>
                </c:pt>
                <c:pt idx="9341">
                  <c:v>103</c:v>
                </c:pt>
                <c:pt idx="9342">
                  <c:v>83</c:v>
                </c:pt>
                <c:pt idx="9343">
                  <c:v>88</c:v>
                </c:pt>
                <c:pt idx="9344">
                  <c:v>116</c:v>
                </c:pt>
                <c:pt idx="9345">
                  <c:v>173</c:v>
                </c:pt>
                <c:pt idx="9346">
                  <c:v>131</c:v>
                </c:pt>
                <c:pt idx="9347">
                  <c:v>116</c:v>
                </c:pt>
                <c:pt idx="9348">
                  <c:v>96</c:v>
                </c:pt>
                <c:pt idx="9349">
                  <c:v>99</c:v>
                </c:pt>
                <c:pt idx="9350">
                  <c:v>120</c:v>
                </c:pt>
                <c:pt idx="9351">
                  <c:v>149</c:v>
                </c:pt>
                <c:pt idx="9352">
                  <c:v>79</c:v>
                </c:pt>
                <c:pt idx="9353">
                  <c:v>72</c:v>
                </c:pt>
                <c:pt idx="9354">
                  <c:v>24</c:v>
                </c:pt>
                <c:pt idx="9355">
                  <c:v>44</c:v>
                </c:pt>
                <c:pt idx="9356">
                  <c:v>72</c:v>
                </c:pt>
                <c:pt idx="9357">
                  <c:v>162</c:v>
                </c:pt>
                <c:pt idx="9358">
                  <c:v>41</c:v>
                </c:pt>
                <c:pt idx="9359">
                  <c:v>53</c:v>
                </c:pt>
                <c:pt idx="9360">
                  <c:v>16</c:v>
                </c:pt>
                <c:pt idx="9361">
                  <c:v>40</c:v>
                </c:pt>
                <c:pt idx="9362">
                  <c:v>77</c:v>
                </c:pt>
                <c:pt idx="9363">
                  <c:v>156</c:v>
                </c:pt>
                <c:pt idx="9364">
                  <c:v>45</c:v>
                </c:pt>
                <c:pt idx="9365">
                  <c:v>56</c:v>
                </c:pt>
                <c:pt idx="9366">
                  <c:v>8</c:v>
                </c:pt>
                <c:pt idx="9367">
                  <c:v>25</c:v>
                </c:pt>
                <c:pt idx="9368">
                  <c:v>58</c:v>
                </c:pt>
                <c:pt idx="9369">
                  <c:v>132</c:v>
                </c:pt>
                <c:pt idx="9370">
                  <c:v>40</c:v>
                </c:pt>
                <c:pt idx="9371">
                  <c:v>44</c:v>
                </c:pt>
                <c:pt idx="9372">
                  <c:v>17</c:v>
                </c:pt>
                <c:pt idx="9373">
                  <c:v>15</c:v>
                </c:pt>
                <c:pt idx="9374">
                  <c:v>60</c:v>
                </c:pt>
                <c:pt idx="9375">
                  <c:v>150</c:v>
                </c:pt>
                <c:pt idx="9376">
                  <c:v>58</c:v>
                </c:pt>
                <c:pt idx="9377">
                  <c:v>60</c:v>
                </c:pt>
                <c:pt idx="9378">
                  <c:v>51</c:v>
                </c:pt>
                <c:pt idx="9379">
                  <c:v>54</c:v>
                </c:pt>
                <c:pt idx="9380">
                  <c:v>93</c:v>
                </c:pt>
                <c:pt idx="9381">
                  <c:v>176</c:v>
                </c:pt>
                <c:pt idx="9382">
                  <c:v>105</c:v>
                </c:pt>
                <c:pt idx="9383">
                  <c:v>74</c:v>
                </c:pt>
                <c:pt idx="9384">
                  <c:v>70</c:v>
                </c:pt>
                <c:pt idx="9385">
                  <c:v>66</c:v>
                </c:pt>
                <c:pt idx="9386">
                  <c:v>119</c:v>
                </c:pt>
                <c:pt idx="9387">
                  <c:v>173</c:v>
                </c:pt>
                <c:pt idx="9388">
                  <c:v>114</c:v>
                </c:pt>
                <c:pt idx="9389">
                  <c:v>78</c:v>
                </c:pt>
                <c:pt idx="9390">
                  <c:v>60</c:v>
                </c:pt>
                <c:pt idx="9391">
                  <c:v>68</c:v>
                </c:pt>
                <c:pt idx="9392">
                  <c:v>136</c:v>
                </c:pt>
                <c:pt idx="9393">
                  <c:v>182</c:v>
                </c:pt>
                <c:pt idx="9394">
                  <c:v>111</c:v>
                </c:pt>
                <c:pt idx="9395">
                  <c:v>85</c:v>
                </c:pt>
                <c:pt idx="9396">
                  <c:v>47</c:v>
                </c:pt>
                <c:pt idx="9397">
                  <c:v>40</c:v>
                </c:pt>
                <c:pt idx="9398">
                  <c:v>96</c:v>
                </c:pt>
                <c:pt idx="9399">
                  <c:v>128</c:v>
                </c:pt>
                <c:pt idx="9400">
                  <c:v>79</c:v>
                </c:pt>
                <c:pt idx="9401">
                  <c:v>39</c:v>
                </c:pt>
                <c:pt idx="9402">
                  <c:v>32</c:v>
                </c:pt>
                <c:pt idx="9403">
                  <c:v>33</c:v>
                </c:pt>
                <c:pt idx="9404">
                  <c:v>64</c:v>
                </c:pt>
                <c:pt idx="9405">
                  <c:v>113</c:v>
                </c:pt>
                <c:pt idx="9406">
                  <c:v>68</c:v>
                </c:pt>
                <c:pt idx="9407">
                  <c:v>30</c:v>
                </c:pt>
                <c:pt idx="9408">
                  <c:v>23</c:v>
                </c:pt>
                <c:pt idx="9409">
                  <c:v>23</c:v>
                </c:pt>
                <c:pt idx="9410">
                  <c:v>66</c:v>
                </c:pt>
                <c:pt idx="9411">
                  <c:v>105</c:v>
                </c:pt>
                <c:pt idx="9412">
                  <c:v>74</c:v>
                </c:pt>
                <c:pt idx="9413">
                  <c:v>68</c:v>
                </c:pt>
                <c:pt idx="9414">
                  <c:v>68</c:v>
                </c:pt>
                <c:pt idx="9415">
                  <c:v>61</c:v>
                </c:pt>
                <c:pt idx="9416">
                  <c:v>83</c:v>
                </c:pt>
                <c:pt idx="9417">
                  <c:v>160</c:v>
                </c:pt>
                <c:pt idx="9418">
                  <c:v>102</c:v>
                </c:pt>
                <c:pt idx="9419">
                  <c:v>88</c:v>
                </c:pt>
                <c:pt idx="9420">
                  <c:v>77</c:v>
                </c:pt>
                <c:pt idx="9421">
                  <c:v>74</c:v>
                </c:pt>
                <c:pt idx="9422">
                  <c:v>111</c:v>
                </c:pt>
                <c:pt idx="9423">
                  <c:v>140</c:v>
                </c:pt>
                <c:pt idx="9424">
                  <c:v>88</c:v>
                </c:pt>
                <c:pt idx="9425">
                  <c:v>75</c:v>
                </c:pt>
                <c:pt idx="9426">
                  <c:v>33</c:v>
                </c:pt>
                <c:pt idx="9427">
                  <c:v>47</c:v>
                </c:pt>
                <c:pt idx="9428">
                  <c:v>83</c:v>
                </c:pt>
                <c:pt idx="9429">
                  <c:v>155</c:v>
                </c:pt>
                <c:pt idx="9430">
                  <c:v>53</c:v>
                </c:pt>
                <c:pt idx="9431">
                  <c:v>70</c:v>
                </c:pt>
                <c:pt idx="9432">
                  <c:v>75</c:v>
                </c:pt>
                <c:pt idx="9433">
                  <c:v>53</c:v>
                </c:pt>
                <c:pt idx="9434">
                  <c:v>80</c:v>
                </c:pt>
                <c:pt idx="9435">
                  <c:v>155</c:v>
                </c:pt>
                <c:pt idx="9436">
                  <c:v>61</c:v>
                </c:pt>
                <c:pt idx="9437">
                  <c:v>60</c:v>
                </c:pt>
                <c:pt idx="9438">
                  <c:v>93</c:v>
                </c:pt>
                <c:pt idx="9439">
                  <c:v>31</c:v>
                </c:pt>
                <c:pt idx="9440">
                  <c:v>68</c:v>
                </c:pt>
                <c:pt idx="9441">
                  <c:v>149</c:v>
                </c:pt>
                <c:pt idx="9442">
                  <c:v>51</c:v>
                </c:pt>
                <c:pt idx="9443">
                  <c:v>51</c:v>
                </c:pt>
                <c:pt idx="9444">
                  <c:v>39</c:v>
                </c:pt>
                <c:pt idx="9445">
                  <c:v>44</c:v>
                </c:pt>
                <c:pt idx="9446">
                  <c:v>94</c:v>
                </c:pt>
                <c:pt idx="9447">
                  <c:v>173</c:v>
                </c:pt>
                <c:pt idx="9448">
                  <c:v>68</c:v>
                </c:pt>
                <c:pt idx="9449">
                  <c:v>68</c:v>
                </c:pt>
                <c:pt idx="9450">
                  <c:v>54</c:v>
                </c:pt>
                <c:pt idx="9451">
                  <c:v>60</c:v>
                </c:pt>
                <c:pt idx="9452">
                  <c:v>104</c:v>
                </c:pt>
                <c:pt idx="9453">
                  <c:v>196</c:v>
                </c:pt>
                <c:pt idx="9454">
                  <c:v>114</c:v>
                </c:pt>
                <c:pt idx="9455">
                  <c:v>75</c:v>
                </c:pt>
                <c:pt idx="9456">
                  <c:v>72</c:v>
                </c:pt>
                <c:pt idx="9457">
                  <c:v>74</c:v>
                </c:pt>
                <c:pt idx="9458">
                  <c:v>120</c:v>
                </c:pt>
                <c:pt idx="9459">
                  <c:v>180</c:v>
                </c:pt>
                <c:pt idx="9460">
                  <c:v>105</c:v>
                </c:pt>
                <c:pt idx="9461">
                  <c:v>88</c:v>
                </c:pt>
                <c:pt idx="9462">
                  <c:v>77</c:v>
                </c:pt>
                <c:pt idx="9463">
                  <c:v>80</c:v>
                </c:pt>
                <c:pt idx="9464">
                  <c:v>132</c:v>
                </c:pt>
                <c:pt idx="9465">
                  <c:v>196</c:v>
                </c:pt>
                <c:pt idx="9466">
                  <c:v>112</c:v>
                </c:pt>
                <c:pt idx="9467">
                  <c:v>85</c:v>
                </c:pt>
                <c:pt idx="9468">
                  <c:v>58</c:v>
                </c:pt>
                <c:pt idx="9469">
                  <c:v>51</c:v>
                </c:pt>
                <c:pt idx="9470">
                  <c:v>98</c:v>
                </c:pt>
                <c:pt idx="9471">
                  <c:v>153</c:v>
                </c:pt>
                <c:pt idx="9472">
                  <c:v>88</c:v>
                </c:pt>
                <c:pt idx="9473">
                  <c:v>47</c:v>
                </c:pt>
                <c:pt idx="9474">
                  <c:v>39</c:v>
                </c:pt>
                <c:pt idx="9475">
                  <c:v>41</c:v>
                </c:pt>
                <c:pt idx="9476">
                  <c:v>77</c:v>
                </c:pt>
                <c:pt idx="9477">
                  <c:v>132</c:v>
                </c:pt>
                <c:pt idx="9478">
                  <c:v>68</c:v>
                </c:pt>
                <c:pt idx="9479">
                  <c:v>38</c:v>
                </c:pt>
                <c:pt idx="9480">
                  <c:v>32</c:v>
                </c:pt>
                <c:pt idx="9481">
                  <c:v>34</c:v>
                </c:pt>
                <c:pt idx="9482">
                  <c:v>68</c:v>
                </c:pt>
                <c:pt idx="9483">
                  <c:v>120</c:v>
                </c:pt>
                <c:pt idx="9484">
                  <c:v>102</c:v>
                </c:pt>
                <c:pt idx="9485">
                  <c:v>91</c:v>
                </c:pt>
                <c:pt idx="9486">
                  <c:v>83</c:v>
                </c:pt>
                <c:pt idx="9487">
                  <c:v>78</c:v>
                </c:pt>
                <c:pt idx="9488">
                  <c:v>123</c:v>
                </c:pt>
                <c:pt idx="9489">
                  <c:v>178</c:v>
                </c:pt>
                <c:pt idx="9490">
                  <c:v>113</c:v>
                </c:pt>
                <c:pt idx="9491">
                  <c:v>112</c:v>
                </c:pt>
                <c:pt idx="9492">
                  <c:v>105</c:v>
                </c:pt>
                <c:pt idx="9493">
                  <c:v>90</c:v>
                </c:pt>
                <c:pt idx="9494">
                  <c:v>128</c:v>
                </c:pt>
                <c:pt idx="9495">
                  <c:v>179</c:v>
                </c:pt>
                <c:pt idx="9496">
                  <c:v>107</c:v>
                </c:pt>
                <c:pt idx="9497">
                  <c:v>101</c:v>
                </c:pt>
                <c:pt idx="9498">
                  <c:v>53</c:v>
                </c:pt>
                <c:pt idx="9499">
                  <c:v>70</c:v>
                </c:pt>
                <c:pt idx="9500">
                  <c:v>104</c:v>
                </c:pt>
                <c:pt idx="9501">
                  <c:v>184</c:v>
                </c:pt>
                <c:pt idx="9502">
                  <c:v>72</c:v>
                </c:pt>
                <c:pt idx="9503">
                  <c:v>85</c:v>
                </c:pt>
                <c:pt idx="9504">
                  <c:v>48</c:v>
                </c:pt>
                <c:pt idx="9505">
                  <c:v>68</c:v>
                </c:pt>
                <c:pt idx="9506">
                  <c:v>107</c:v>
                </c:pt>
                <c:pt idx="9507">
                  <c:v>185</c:v>
                </c:pt>
                <c:pt idx="9508">
                  <c:v>80</c:v>
                </c:pt>
                <c:pt idx="9509">
                  <c:v>85</c:v>
                </c:pt>
                <c:pt idx="9510">
                  <c:v>39</c:v>
                </c:pt>
                <c:pt idx="9511">
                  <c:v>56</c:v>
                </c:pt>
                <c:pt idx="9512">
                  <c:v>96</c:v>
                </c:pt>
                <c:pt idx="9513">
                  <c:v>168</c:v>
                </c:pt>
                <c:pt idx="9514">
                  <c:v>68</c:v>
                </c:pt>
                <c:pt idx="9515">
                  <c:v>74</c:v>
                </c:pt>
                <c:pt idx="9516">
                  <c:v>50</c:v>
                </c:pt>
                <c:pt idx="9517">
                  <c:v>53</c:v>
                </c:pt>
                <c:pt idx="9518">
                  <c:v>90</c:v>
                </c:pt>
                <c:pt idx="9519">
                  <c:v>177</c:v>
                </c:pt>
                <c:pt idx="9520">
                  <c:v>94</c:v>
                </c:pt>
                <c:pt idx="9521">
                  <c:v>96</c:v>
                </c:pt>
                <c:pt idx="9522">
                  <c:v>83</c:v>
                </c:pt>
                <c:pt idx="9523">
                  <c:v>91</c:v>
                </c:pt>
                <c:pt idx="9524">
                  <c:v>120</c:v>
                </c:pt>
                <c:pt idx="9525">
                  <c:v>195</c:v>
                </c:pt>
                <c:pt idx="9526">
                  <c:v>120</c:v>
                </c:pt>
                <c:pt idx="9527">
                  <c:v>104</c:v>
                </c:pt>
                <c:pt idx="9528">
                  <c:v>102</c:v>
                </c:pt>
                <c:pt idx="9529">
                  <c:v>105</c:v>
                </c:pt>
                <c:pt idx="9530">
                  <c:v>158</c:v>
                </c:pt>
                <c:pt idx="9531">
                  <c:v>209</c:v>
                </c:pt>
                <c:pt idx="9532">
                  <c:v>145</c:v>
                </c:pt>
                <c:pt idx="9533">
                  <c:v>109</c:v>
                </c:pt>
                <c:pt idx="9534">
                  <c:v>96</c:v>
                </c:pt>
                <c:pt idx="9535">
                  <c:v>114</c:v>
                </c:pt>
                <c:pt idx="9536">
                  <c:v>175</c:v>
                </c:pt>
                <c:pt idx="9537">
                  <c:v>215</c:v>
                </c:pt>
                <c:pt idx="9538">
                  <c:v>149</c:v>
                </c:pt>
                <c:pt idx="9539">
                  <c:v>116</c:v>
                </c:pt>
                <c:pt idx="9540">
                  <c:v>85</c:v>
                </c:pt>
                <c:pt idx="9541">
                  <c:v>72</c:v>
                </c:pt>
                <c:pt idx="9542">
                  <c:v>136</c:v>
                </c:pt>
                <c:pt idx="9543">
                  <c:v>179</c:v>
                </c:pt>
                <c:pt idx="9544">
                  <c:v>111</c:v>
                </c:pt>
                <c:pt idx="9545">
                  <c:v>72</c:v>
                </c:pt>
                <c:pt idx="9546">
                  <c:v>66</c:v>
                </c:pt>
                <c:pt idx="9547">
                  <c:v>68</c:v>
                </c:pt>
                <c:pt idx="9548">
                  <c:v>93</c:v>
                </c:pt>
                <c:pt idx="9549">
                  <c:v>157</c:v>
                </c:pt>
                <c:pt idx="9550">
                  <c:v>99</c:v>
                </c:pt>
                <c:pt idx="9551">
                  <c:v>66</c:v>
                </c:pt>
                <c:pt idx="9552">
                  <c:v>61</c:v>
                </c:pt>
                <c:pt idx="9553">
                  <c:v>58</c:v>
                </c:pt>
                <c:pt idx="9554">
                  <c:v>90</c:v>
                </c:pt>
                <c:pt idx="9555">
                  <c:v>140</c:v>
                </c:pt>
                <c:pt idx="9556">
                  <c:v>98</c:v>
                </c:pt>
                <c:pt idx="9557">
                  <c:v>102</c:v>
                </c:pt>
                <c:pt idx="9558">
                  <c:v>96</c:v>
                </c:pt>
                <c:pt idx="9559">
                  <c:v>91</c:v>
                </c:pt>
                <c:pt idx="9560">
                  <c:v>128</c:v>
                </c:pt>
                <c:pt idx="9561">
                  <c:v>186</c:v>
                </c:pt>
                <c:pt idx="9562">
                  <c:v>132</c:v>
                </c:pt>
                <c:pt idx="9563">
                  <c:v>131</c:v>
                </c:pt>
                <c:pt idx="9564">
                  <c:v>101</c:v>
                </c:pt>
                <c:pt idx="9565">
                  <c:v>104</c:v>
                </c:pt>
                <c:pt idx="9566">
                  <c:v>145</c:v>
                </c:pt>
                <c:pt idx="9567">
                  <c:v>173</c:v>
                </c:pt>
                <c:pt idx="9568">
                  <c:v>111</c:v>
                </c:pt>
                <c:pt idx="9569">
                  <c:v>101</c:v>
                </c:pt>
                <c:pt idx="9570">
                  <c:v>60</c:v>
                </c:pt>
                <c:pt idx="9571">
                  <c:v>74</c:v>
                </c:pt>
                <c:pt idx="9572">
                  <c:v>101</c:v>
                </c:pt>
                <c:pt idx="9573">
                  <c:v>186</c:v>
                </c:pt>
                <c:pt idx="9574">
                  <c:v>85</c:v>
                </c:pt>
                <c:pt idx="9575">
                  <c:v>96</c:v>
                </c:pt>
                <c:pt idx="9576">
                  <c:v>68</c:v>
                </c:pt>
                <c:pt idx="9577">
                  <c:v>96</c:v>
                </c:pt>
                <c:pt idx="9578">
                  <c:v>124</c:v>
                </c:pt>
                <c:pt idx="9579">
                  <c:v>188</c:v>
                </c:pt>
                <c:pt idx="9580">
                  <c:v>88</c:v>
                </c:pt>
                <c:pt idx="9581">
                  <c:v>105</c:v>
                </c:pt>
                <c:pt idx="9582">
                  <c:v>45</c:v>
                </c:pt>
                <c:pt idx="9583">
                  <c:v>60</c:v>
                </c:pt>
                <c:pt idx="9584">
                  <c:v>99</c:v>
                </c:pt>
                <c:pt idx="9585">
                  <c:v>187</c:v>
                </c:pt>
                <c:pt idx="9586">
                  <c:v>85</c:v>
                </c:pt>
                <c:pt idx="9587">
                  <c:v>80</c:v>
                </c:pt>
                <c:pt idx="9588">
                  <c:v>53</c:v>
                </c:pt>
                <c:pt idx="9589">
                  <c:v>61</c:v>
                </c:pt>
                <c:pt idx="9590">
                  <c:v>101</c:v>
                </c:pt>
                <c:pt idx="9591">
                  <c:v>196</c:v>
                </c:pt>
                <c:pt idx="9592">
                  <c:v>93</c:v>
                </c:pt>
                <c:pt idx="9593">
                  <c:v>101</c:v>
                </c:pt>
                <c:pt idx="9594">
                  <c:v>91</c:v>
                </c:pt>
                <c:pt idx="9595">
                  <c:v>90</c:v>
                </c:pt>
                <c:pt idx="9596">
                  <c:v>140</c:v>
                </c:pt>
                <c:pt idx="9597">
                  <c:v>216</c:v>
                </c:pt>
                <c:pt idx="9598">
                  <c:v>140</c:v>
                </c:pt>
                <c:pt idx="9599">
                  <c:v>109</c:v>
                </c:pt>
                <c:pt idx="9600">
                  <c:v>104</c:v>
                </c:pt>
                <c:pt idx="9601">
                  <c:v>114</c:v>
                </c:pt>
                <c:pt idx="9602">
                  <c:v>162</c:v>
                </c:pt>
                <c:pt idx="9603">
                  <c:v>224</c:v>
                </c:pt>
                <c:pt idx="9604">
                  <c:v>149</c:v>
                </c:pt>
                <c:pt idx="9605">
                  <c:v>128</c:v>
                </c:pt>
                <c:pt idx="9606">
                  <c:v>107</c:v>
                </c:pt>
                <c:pt idx="9607">
                  <c:v>119</c:v>
                </c:pt>
                <c:pt idx="9608">
                  <c:v>163</c:v>
                </c:pt>
                <c:pt idx="9609">
                  <c:v>203</c:v>
                </c:pt>
                <c:pt idx="9610">
                  <c:v>135</c:v>
                </c:pt>
                <c:pt idx="9611">
                  <c:v>113</c:v>
                </c:pt>
                <c:pt idx="9612">
                  <c:v>88</c:v>
                </c:pt>
                <c:pt idx="9613">
                  <c:v>80</c:v>
                </c:pt>
                <c:pt idx="9614">
                  <c:v>145</c:v>
                </c:pt>
                <c:pt idx="9615">
                  <c:v>193</c:v>
                </c:pt>
                <c:pt idx="9616">
                  <c:v>116</c:v>
                </c:pt>
                <c:pt idx="9617">
                  <c:v>78</c:v>
                </c:pt>
                <c:pt idx="9618">
                  <c:v>74</c:v>
                </c:pt>
                <c:pt idx="9619">
                  <c:v>70</c:v>
                </c:pt>
                <c:pt idx="9620">
                  <c:v>104</c:v>
                </c:pt>
                <c:pt idx="9621">
                  <c:v>162</c:v>
                </c:pt>
                <c:pt idx="9622">
                  <c:v>99</c:v>
                </c:pt>
                <c:pt idx="9623">
                  <c:v>60</c:v>
                </c:pt>
                <c:pt idx="9624">
                  <c:v>61</c:v>
                </c:pt>
                <c:pt idx="9625">
                  <c:v>58</c:v>
                </c:pt>
                <c:pt idx="9626">
                  <c:v>90</c:v>
                </c:pt>
                <c:pt idx="9627">
                  <c:v>149</c:v>
                </c:pt>
                <c:pt idx="9628">
                  <c:v>114</c:v>
                </c:pt>
                <c:pt idx="9629">
                  <c:v>114</c:v>
                </c:pt>
                <c:pt idx="9630">
                  <c:v>114</c:v>
                </c:pt>
                <c:pt idx="9631">
                  <c:v>96</c:v>
                </c:pt>
                <c:pt idx="9632">
                  <c:v>120</c:v>
                </c:pt>
                <c:pt idx="9633">
                  <c:v>200</c:v>
                </c:pt>
                <c:pt idx="9634">
                  <c:v>128</c:v>
                </c:pt>
                <c:pt idx="9635">
                  <c:v>128</c:v>
                </c:pt>
                <c:pt idx="9636">
                  <c:v>116</c:v>
                </c:pt>
                <c:pt idx="9637">
                  <c:v>123</c:v>
                </c:pt>
                <c:pt idx="9638">
                  <c:v>144</c:v>
                </c:pt>
                <c:pt idx="9639">
                  <c:v>165</c:v>
                </c:pt>
                <c:pt idx="9640">
                  <c:v>93</c:v>
                </c:pt>
                <c:pt idx="9641">
                  <c:v>99</c:v>
                </c:pt>
                <c:pt idx="9642">
                  <c:v>51</c:v>
                </c:pt>
                <c:pt idx="9643">
                  <c:v>64</c:v>
                </c:pt>
                <c:pt idx="9644">
                  <c:v>105</c:v>
                </c:pt>
                <c:pt idx="9645">
                  <c:v>184</c:v>
                </c:pt>
                <c:pt idx="9646">
                  <c:v>70</c:v>
                </c:pt>
                <c:pt idx="9647">
                  <c:v>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57-4DEB-8D79-0D54EADF5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742095"/>
        <c:axId val="1124358655"/>
      </c:scatterChart>
      <c:valAx>
        <c:axId val="85874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/>
                  <a:t>Price Per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358655"/>
        <c:crosses val="autoZero"/>
        <c:crossBetween val="midCat"/>
      </c:valAx>
      <c:valAx>
        <c:axId val="112435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</a:t>
                </a:r>
                <a:r>
                  <a:rPr lang="en-US" baseline="0" dirty="0"/>
                  <a:t> Unit</a:t>
                </a:r>
                <a:endParaRPr lang="en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7420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38.22081575246132</c:v>
                </c:pt>
                <c:pt idx="1">
                  <c:v>36.632930513595163</c:v>
                </c:pt>
                <c:pt idx="2">
                  <c:v>35.371087928464981</c:v>
                </c:pt>
                <c:pt idx="3">
                  <c:v>38.322081575246131</c:v>
                </c:pt>
                <c:pt idx="4">
                  <c:v>45.110344827586204</c:v>
                </c:pt>
                <c:pt idx="5">
                  <c:v>48.147982062780272</c:v>
                </c:pt>
                <c:pt idx="6">
                  <c:v>51.959701492537313</c:v>
                </c:pt>
                <c:pt idx="7">
                  <c:v>46.498599439775909</c:v>
                </c:pt>
                <c:pt idx="8">
                  <c:v>41.497252747252745</c:v>
                </c:pt>
                <c:pt idx="9">
                  <c:v>44.432692307692307</c:v>
                </c:pt>
                <c:pt idx="10">
                  <c:v>50.213043478260872</c:v>
                </c:pt>
                <c:pt idx="11">
                  <c:v>56.656671664167916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D8-4CD6-9296-3E28D6D8AD42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47.186666666666667</c:v>
                </c:pt>
                <c:pt idx="1">
                  <c:v>55.412280701754383</c:v>
                </c:pt>
                <c:pt idx="2">
                  <c:v>50.038167938931295</c:v>
                </c:pt>
                <c:pt idx="3">
                  <c:v>58.215384615384615</c:v>
                </c:pt>
                <c:pt idx="4">
                  <c:v>59.463157894736845</c:v>
                </c:pt>
                <c:pt idx="5">
                  <c:v>64.533333333333331</c:v>
                </c:pt>
                <c:pt idx="6">
                  <c:v>56.605769230769234</c:v>
                </c:pt>
                <c:pt idx="7">
                  <c:v>41.201438848920866</c:v>
                </c:pt>
                <c:pt idx="8">
                  <c:v>48.666666666666664</c:v>
                </c:pt>
                <c:pt idx="9">
                  <c:v>42.639534883720927</c:v>
                </c:pt>
                <c:pt idx="10">
                  <c:v>43.828571428571429</c:v>
                </c:pt>
                <c:pt idx="11">
                  <c:v>47.021739130434781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D8-4CD6-9296-3E28D6D8A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46080"/>
        <c:axId val="20847616"/>
      </c:lineChart>
      <c:catAx>
        <c:axId val="20846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847616"/>
        <c:crosses val="autoZero"/>
        <c:auto val="1"/>
        <c:lblAlgn val="ctr"/>
        <c:lblOffset val="100"/>
        <c:noMultiLvlLbl val="0"/>
      </c:catAx>
      <c:valAx>
        <c:axId val="20847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Average</a:t>
                </a:r>
                <a:r>
                  <a:rPr lang="en-US" baseline="0" dirty="0"/>
                  <a:t> Price $</a:t>
                </a:r>
              </a:p>
            </c:rich>
          </c:tx>
          <c:layout>
            <c:manualLayout>
              <c:xMode val="edge"/>
              <c:yMode val="edge"/>
              <c:x val="1.6975308641975308E-2"/>
              <c:y val="0.251793264770392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84608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Unit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2020</c:v>
                </c:pt>
                <c:pt idx="1">
                  <c:v>$7-$47</c:v>
                </c:pt>
                <c:pt idx="2">
                  <c:v>$47-$87</c:v>
                </c:pt>
                <c:pt idx="3">
                  <c:v>$87-$127</c:v>
                </c:pt>
                <c:pt idx="4">
                  <c:v>2021</c:v>
                </c:pt>
                <c:pt idx="5">
                  <c:v>$7-$47</c:v>
                </c:pt>
                <c:pt idx="6">
                  <c:v>$47-$87</c:v>
                </c:pt>
                <c:pt idx="7">
                  <c:v>$87-$127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1">
                  <c:v>6.9976089825125334E-2</c:v>
                </c:pt>
                <c:pt idx="2">
                  <c:v>0.11502782931354361</c:v>
                </c:pt>
                <c:pt idx="3">
                  <c:v>1.5127915603174199E-3</c:v>
                </c:pt>
                <c:pt idx="5">
                  <c:v>0.40393914785863344</c:v>
                </c:pt>
                <c:pt idx="6">
                  <c:v>0.39742728616086176</c:v>
                </c:pt>
                <c:pt idx="7">
                  <c:v>1.2116855281518407E-2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7-46B3-BBFC-54FA8BD9AA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2020</c:v>
                </c:pt>
                <c:pt idx="1">
                  <c:v>$7-$47</c:v>
                </c:pt>
                <c:pt idx="2">
                  <c:v>$47-$87</c:v>
                </c:pt>
                <c:pt idx="3">
                  <c:v>$87-$127</c:v>
                </c:pt>
                <c:pt idx="4">
                  <c:v>2021</c:v>
                </c:pt>
                <c:pt idx="5">
                  <c:v>$7-$47</c:v>
                </c:pt>
                <c:pt idx="6">
                  <c:v>$47-$87</c:v>
                </c:pt>
                <c:pt idx="7">
                  <c:v>$87-$127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1">
                  <c:v>4.5950439332499635E-2</c:v>
                </c:pt>
                <c:pt idx="2">
                  <c:v>0.15285698097445874</c:v>
                </c:pt>
                <c:pt idx="3">
                  <c:v>3.5264446119626621E-3</c:v>
                </c:pt>
                <c:pt idx="5">
                  <c:v>0.26453828409395075</c:v>
                </c:pt>
                <c:pt idx="6">
                  <c:v>0.50460357675008272</c:v>
                </c:pt>
                <c:pt idx="7">
                  <c:v>2.85242742370455E-2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B7-46B3-BBFC-54FA8BD9A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691760"/>
        <c:axId val="1115791280"/>
      </c:barChart>
      <c:catAx>
        <c:axId val="85869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 dirty="0">
                    <a:solidFill>
                      <a:schemeClr val="bg1"/>
                    </a:solidFill>
                  </a:rPr>
                  <a:t>Group Price Per unit</a:t>
                </a:r>
                <a:endParaRPr lang="en-ID" b="1" baseline="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791280"/>
        <c:crosses val="autoZero"/>
        <c:auto val="1"/>
        <c:lblAlgn val="ctr"/>
        <c:lblOffset val="100"/>
        <c:noMultiLvlLbl val="0"/>
      </c:catAx>
      <c:valAx>
        <c:axId val="111579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9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75089919315641"/>
          <c:y val="3.4528342366033485E-2"/>
          <c:w val="0.87481700204141144"/>
          <c:h val="0.73985050253393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$0-$10</c:v>
                </c:pt>
                <c:pt idx="1">
                  <c:v>$11-$20</c:v>
                </c:pt>
                <c:pt idx="2">
                  <c:v>$21-$30</c:v>
                </c:pt>
                <c:pt idx="3">
                  <c:v>$31-$40</c:v>
                </c:pt>
                <c:pt idx="4">
                  <c:v>$41-$50</c:v>
                </c:pt>
                <c:pt idx="5">
                  <c:v>$51-$60</c:v>
                </c:pt>
                <c:pt idx="6">
                  <c:v>$61-$70</c:v>
                </c:pt>
                <c:pt idx="7">
                  <c:v>$71-$80</c:v>
                </c:pt>
                <c:pt idx="8">
                  <c:v>$81-$90</c:v>
                </c:pt>
                <c:pt idx="9">
                  <c:v>$100+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163</c:v>
                </c:pt>
                <c:pt idx="2">
                  <c:v>607</c:v>
                </c:pt>
                <c:pt idx="3">
                  <c:v>1456</c:v>
                </c:pt>
                <c:pt idx="4">
                  <c:v>1535</c:v>
                </c:pt>
                <c:pt idx="5">
                  <c:v>986</c:v>
                </c:pt>
                <c:pt idx="6">
                  <c:v>457</c:v>
                </c:pt>
                <c:pt idx="7">
                  <c:v>51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E-401B-B07F-216774944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"/>
        <c:axId val="1154969920"/>
        <c:axId val="1225851840"/>
      </c:barChart>
      <c:catAx>
        <c:axId val="11549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solidFill>
                      <a:schemeClr val="bg1"/>
                    </a:solidFill>
                  </a:rPr>
                  <a:t>Price</a:t>
                </a:r>
                <a:endParaRPr lang="en-ID" baseline="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851840"/>
        <c:crosses val="autoZero"/>
        <c:auto val="1"/>
        <c:lblAlgn val="ctr"/>
        <c:lblOffset val="100"/>
        <c:noMultiLvlLbl val="0"/>
      </c:catAx>
      <c:valAx>
        <c:axId val="1225851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solidFill>
                      <a:schemeClr val="bg1"/>
                    </a:solidFill>
                  </a:rPr>
                  <a:t>Frequency</a:t>
                </a:r>
                <a:endParaRPr lang="en-ID" baseline="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2020 Total Revenue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Midwest</c:v>
                </c:pt>
                <c:pt idx="4">
                  <c:v>South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76895153</c:v>
                </c:pt>
                <c:pt idx="1">
                  <c:v>40749709</c:v>
                </c:pt>
                <c:pt idx="2">
                  <c:v>31600863</c:v>
                </c:pt>
                <c:pt idx="3">
                  <c:v>7378068</c:v>
                </c:pt>
                <c:pt idx="4">
                  <c:v>25456882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D-49E4-95A7-B30D1F49D1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2021 Total Revenue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Midwest</c:v>
                </c:pt>
                <c:pt idx="4">
                  <c:v>South</c:v>
                </c:pt>
              </c:strCache>
            </c:strRef>
          </c:cat>
          <c:val>
            <c:numRef>
              <c:f>Sheet1!$E$2:$E$6</c:f>
              <c:numCache>
                <c:formatCode>#,##0</c:formatCode>
                <c:ptCount val="5"/>
                <c:pt idx="0">
                  <c:v>193048029</c:v>
                </c:pt>
                <c:pt idx="1">
                  <c:v>145574358</c:v>
                </c:pt>
                <c:pt idx="2">
                  <c:v>131570373</c:v>
                </c:pt>
                <c:pt idx="3">
                  <c:v>128422391</c:v>
                </c:pt>
                <c:pt idx="4">
                  <c:v>119206299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1D-49E4-95A7-B30D1F49D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75808"/>
        <c:axId val="2197734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 Avg Price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Midwest</c:v>
                </c:pt>
                <c:pt idx="4">
                  <c:v>South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58.851851851851855</c:v>
                </c:pt>
                <c:pt idx="1">
                  <c:v>47.670995670995673</c:v>
                </c:pt>
                <c:pt idx="2">
                  <c:v>50.8125</c:v>
                </c:pt>
                <c:pt idx="3">
                  <c:v>41.368055555555557</c:v>
                </c:pt>
                <c:pt idx="4">
                  <c:v>38.263888888888886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1D-49E4-95A7-B30D1F49D1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 Avg Price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Midwest</c:v>
                </c:pt>
                <c:pt idx="4">
                  <c:v>South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47.25518341307815</c:v>
                </c:pt>
                <c:pt idx="1">
                  <c:v>46.586013986013988</c:v>
                </c:pt>
                <c:pt idx="2">
                  <c:v>50.099074074074075</c:v>
                </c:pt>
                <c:pt idx="3">
                  <c:v>40.278356481481481</c:v>
                </c:pt>
                <c:pt idx="4">
                  <c:v>38.232804232804234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1D-49E4-95A7-B30D1F49D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85152"/>
        <c:axId val="21983616"/>
      </c:lineChart>
      <c:catAx>
        <c:axId val="21975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977344"/>
        <c:crosses val="autoZero"/>
        <c:auto val="1"/>
        <c:lblAlgn val="ctr"/>
        <c:lblOffset val="100"/>
        <c:noMultiLvlLbl val="0"/>
      </c:catAx>
      <c:valAx>
        <c:axId val="21977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overlay val="0"/>
        </c:title>
        <c:numFmt formatCode="&quot;$&quot;#,##0" sourceLinked="0"/>
        <c:majorTickMark val="out"/>
        <c:minorTickMark val="none"/>
        <c:tickLblPos val="nextTo"/>
        <c:crossAx val="21975808"/>
        <c:crosses val="autoZero"/>
        <c:crossBetween val="between"/>
        <c:dispUnits>
          <c:builtInUnit val="millions"/>
          <c:dispUnitsLbl/>
        </c:dispUnits>
      </c:valAx>
      <c:valAx>
        <c:axId val="21983616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ID" dirty="0"/>
                  <a:t>Average</a:t>
                </a:r>
                <a:r>
                  <a:rPr lang="en-ID" baseline="0" dirty="0"/>
                  <a:t> Price ($)</a:t>
                </a:r>
                <a:endParaRPr lang="en-ID" dirty="0"/>
              </a:p>
            </c:rich>
          </c:tx>
          <c:overlay val="0"/>
        </c:title>
        <c:numFmt formatCode="[$$-409]#,##0" sourceLinked="0"/>
        <c:majorTickMark val="out"/>
        <c:minorTickMark val="none"/>
        <c:tickLblPos val="nextTo"/>
        <c:crossAx val="21985152"/>
        <c:crosses val="max"/>
        <c:crossBetween val="between"/>
      </c:valAx>
      <c:catAx>
        <c:axId val="21985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983616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 Sales Value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93903000</c:v>
                </c:pt>
                <c:pt idx="1">
                  <c:v>4519966</c:v>
                </c:pt>
                <c:pt idx="2">
                  <c:v>83657709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4-4148-98CA-3C9090711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 Sales Value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262740750</c:v>
                </c:pt>
                <c:pt idx="1">
                  <c:v>243152916</c:v>
                </c:pt>
                <c:pt idx="2">
                  <c:v>211927784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4-4148-98CA-3C9090711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98304"/>
        <c:axId val="220998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2020 Average of Price per Unit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59.390243902439025</c:v>
                </c:pt>
                <c:pt idx="1">
                  <c:v>51.758490566037736</c:v>
                </c:pt>
                <c:pt idx="2">
                  <c:v>44.212371134020621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94-4148-98CA-3C90907112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2021 Average Price per Unit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46.727460426703374</c:v>
                </c:pt>
                <c:pt idx="1">
                  <c:v>45.191328286304199</c:v>
                </c:pt>
                <c:pt idx="2">
                  <c:v>41.612470402525652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94-4148-98CA-3C9090711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07648"/>
        <c:axId val="22106112"/>
      </c:lineChart>
      <c:catAx>
        <c:axId val="22098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099840"/>
        <c:crosses val="autoZero"/>
        <c:auto val="1"/>
        <c:lblAlgn val="ctr"/>
        <c:lblOffset val="100"/>
        <c:noMultiLvlLbl val="0"/>
      </c:catAx>
      <c:valAx>
        <c:axId val="22099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overlay val="0"/>
        </c:title>
        <c:numFmt formatCode="&quot;$&quot;#,##0" sourceLinked="1"/>
        <c:majorTickMark val="out"/>
        <c:minorTickMark val="none"/>
        <c:tickLblPos val="nextTo"/>
        <c:crossAx val="22098304"/>
        <c:crosses val="autoZero"/>
        <c:crossBetween val="between"/>
        <c:dispUnits>
          <c:builtInUnit val="millions"/>
          <c:dispUnitsLbl/>
        </c:dispUnits>
      </c:valAx>
      <c:valAx>
        <c:axId val="2210611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</a:t>
                </a:r>
                <a:r>
                  <a:rPr lang="en-US" baseline="0" dirty="0"/>
                  <a:t> Price ($)</a:t>
                </a:r>
                <a:endParaRPr lang="en-ID" dirty="0"/>
              </a:p>
            </c:rich>
          </c:tx>
          <c:overlay val="0"/>
        </c:title>
        <c:numFmt formatCode="[$$-409]#,##0" sourceLinked="0"/>
        <c:majorTickMark val="out"/>
        <c:minorTickMark val="none"/>
        <c:tickLblPos val="nextTo"/>
        <c:crossAx val="22107648"/>
        <c:crosses val="max"/>
        <c:crossBetween val="between"/>
      </c:valAx>
      <c:catAx>
        <c:axId val="22107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106112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  Sales Value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0.23548245853108793</c:v>
                </c:pt>
                <c:pt idx="1">
                  <c:v>8.3815050663668733E-2</c:v>
                </c:pt>
                <c:pt idx="2">
                  <c:v>0.49592998268487304</c:v>
                </c:pt>
                <c:pt idx="3">
                  <c:v>4.1657523512585838E-3</c:v>
                </c:pt>
                <c:pt idx="4">
                  <c:v>0</c:v>
                </c:pt>
                <c:pt idx="5">
                  <c:v>0.1806067557691117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C-4FB6-BB0D-B34CF19C79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 Sales value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0.24688300272999644</c:v>
                </c:pt>
                <c:pt idx="1">
                  <c:v>0.2329407904988072</c:v>
                </c:pt>
                <c:pt idx="2">
                  <c:v>0.21267832968769601</c:v>
                </c:pt>
                <c:pt idx="3">
                  <c:v>0.14119980672073815</c:v>
                </c:pt>
                <c:pt idx="4">
                  <c:v>0.1082426723247125</c:v>
                </c:pt>
                <c:pt idx="5">
                  <c:v>5.805539803804971E-2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C-4FB6-BB0D-B34CF19C7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3520"/>
        <c:axId val="209574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2020 Average of Price per Unit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44.252225519287833</c:v>
                </c:pt>
                <c:pt idx="1">
                  <c:v>40.188679245283019</c:v>
                </c:pt>
                <c:pt idx="2">
                  <c:v>58.006299212598428</c:v>
                </c:pt>
                <c:pt idx="3">
                  <c:v>41.25</c:v>
                </c:pt>
                <c:pt idx="5">
                  <c:v>44.36574074074074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6C-4FB6-BB0D-B34CF19C79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2021 Average of Price per Unit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solidFill>
                <a:schemeClr val="accent1"/>
              </a:solidFill>
            </c:spPr>
          </c:marker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44.86304347826087</c:v>
                </c:pt>
                <c:pt idx="1">
                  <c:v>42.149013499480787</c:v>
                </c:pt>
                <c:pt idx="2">
                  <c:v>42.623346751006324</c:v>
                </c:pt>
                <c:pt idx="3">
                  <c:v>44.63502935420744</c:v>
                </c:pt>
                <c:pt idx="4">
                  <c:v>48.759747102212856</c:v>
                </c:pt>
                <c:pt idx="5">
                  <c:v>48.668292682926833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6C-4FB6-BB0D-B34CF19C7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6016"/>
        <c:axId val="20964096"/>
      </c:lineChart>
      <c:catAx>
        <c:axId val="20923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Retailers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20957440"/>
        <c:crosses val="autoZero"/>
        <c:auto val="1"/>
        <c:lblAlgn val="ctr"/>
        <c:lblOffset val="100"/>
        <c:noMultiLvlLbl val="0"/>
      </c:catAx>
      <c:valAx>
        <c:axId val="209574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Total</a:t>
                </a:r>
                <a:r>
                  <a:rPr lang="en-US" baseline="0" dirty="0"/>
                  <a:t> Sales  Value %</a:t>
                </a:r>
                <a:endParaRPr lang="en-US" dirty="0"/>
              </a:p>
            </c:rich>
          </c:tx>
          <c:overlay val="0"/>
        </c:title>
        <c:numFmt formatCode="0.%" sourceLinked="0"/>
        <c:majorTickMark val="out"/>
        <c:minorTickMark val="none"/>
        <c:tickLblPos val="nextTo"/>
        <c:crossAx val="20923520"/>
        <c:crosses val="autoZero"/>
        <c:crossBetween val="between"/>
      </c:valAx>
      <c:valAx>
        <c:axId val="20964096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/>
                </a:pPr>
                <a:r>
                  <a:rPr lang="en-US" dirty="0" err="1"/>
                  <a:t>Avg</a:t>
                </a:r>
                <a:r>
                  <a:rPr lang="en-US" baseline="0" dirty="0"/>
                  <a:t> Price $</a:t>
                </a:r>
              </a:p>
            </c:rich>
          </c:tx>
          <c:overlay val="0"/>
        </c:title>
        <c:numFmt formatCode="&quot;$&quot;#0" sourceLinked="0"/>
        <c:majorTickMark val="out"/>
        <c:minorTickMark val="none"/>
        <c:tickLblPos val="nextTo"/>
        <c:crossAx val="20966016"/>
        <c:crosses val="max"/>
        <c:crossBetween val="between"/>
      </c:valAx>
      <c:catAx>
        <c:axId val="20966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64096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Sales Value per Transaction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Sheet1!$B$2:$B$7</c:f>
              <c:numCache>
                <c:formatCode>[$$-409]#,##0</c:formatCode>
                <c:ptCount val="6"/>
                <c:pt idx="0">
                  <c:v>81874.512118018974</c:v>
                </c:pt>
                <c:pt idx="1">
                  <c:v>77051.267391304355</c:v>
                </c:pt>
                <c:pt idx="2">
                  <c:v>99174.412915851266</c:v>
                </c:pt>
                <c:pt idx="3">
                  <c:v>86817.183800623054</c:v>
                </c:pt>
                <c:pt idx="4">
                  <c:v>101642.46341463414</c:v>
                </c:pt>
                <c:pt idx="5">
                  <c:v>87788.997699827494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3-4520-AA7E-DB7112A51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13513664"/>
        <c:axId val="17272303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Average Sales Value per Transaction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Sheet1!$C$2:$C$7</c:f>
              <c:numCache>
                <c:formatCode>[$$-409]#,##0</c:formatCode>
                <c:ptCount val="6"/>
                <c:pt idx="0">
                  <c:v>86007.842080038346</c:v>
                </c:pt>
                <c:pt idx="1">
                  <c:v>86007.842080038346</c:v>
                </c:pt>
                <c:pt idx="2">
                  <c:v>86007.842080038346</c:v>
                </c:pt>
                <c:pt idx="3">
                  <c:v>86007.842080038346</c:v>
                </c:pt>
                <c:pt idx="4">
                  <c:v>86007.842080038346</c:v>
                </c:pt>
                <c:pt idx="5">
                  <c:v>86007.842080038346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53-4520-AA7E-DB7112A51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3513664"/>
        <c:axId val="1727230368"/>
      </c:lineChart>
      <c:catAx>
        <c:axId val="171351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Retailer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230368"/>
        <c:crosses val="autoZero"/>
        <c:auto val="1"/>
        <c:lblAlgn val="ctr"/>
        <c:lblOffset val="100"/>
        <c:noMultiLvlLbl val="0"/>
      </c:catAx>
      <c:valAx>
        <c:axId val="17272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51366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Sheet1!$B$2:$B$7</c:f>
              <c:numCache>
                <c:formatCode>[$$-409]#,##0</c:formatCode>
                <c:ptCount val="6"/>
                <c:pt idx="0">
                  <c:v>42876805</c:v>
                </c:pt>
                <c:pt idx="1">
                  <c:v>15261101</c:v>
                </c:pt>
                <c:pt idx="2">
                  <c:v>90299266</c:v>
                </c:pt>
                <c:pt idx="3">
                  <c:v>758503</c:v>
                </c:pt>
                <c:pt idx="5">
                  <c:v>32885000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C-4FB6-BB0D-B34CF19C79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Sheet1!$C$2:$C$7</c:f>
              <c:numCache>
                <c:formatCode>[$$-409]#,##0</c:formatCode>
                <c:ptCount val="6"/>
                <c:pt idx="0">
                  <c:v>177217915</c:v>
                </c:pt>
                <c:pt idx="1">
                  <c:v>167209896</c:v>
                </c:pt>
                <c:pt idx="2">
                  <c:v>152665067</c:v>
                </c:pt>
                <c:pt idx="3">
                  <c:v>101356250</c:v>
                </c:pt>
                <c:pt idx="4">
                  <c:v>77698912</c:v>
                </c:pt>
                <c:pt idx="5">
                  <c:v>41673410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6-4D12-9148-A2A40AC86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3520"/>
        <c:axId val="20957440"/>
      </c:barChart>
      <c:catAx>
        <c:axId val="20923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Retailers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20957440"/>
        <c:crosses val="autoZero"/>
        <c:auto val="1"/>
        <c:lblAlgn val="ctr"/>
        <c:lblOffset val="100"/>
        <c:noMultiLvlLbl val="0"/>
      </c:catAx>
      <c:valAx>
        <c:axId val="209574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Total</a:t>
                </a:r>
                <a:r>
                  <a:rPr lang="en-US" baseline="0" dirty="0"/>
                  <a:t> Sales  Value  ($)</a:t>
                </a:r>
              </a:p>
            </c:rich>
          </c:tx>
          <c:overlay val="0"/>
        </c:title>
        <c:numFmt formatCode="[$$-409]#,##0" sourceLinked="0"/>
        <c:majorTickMark val="out"/>
        <c:minorTickMark val="none"/>
        <c:tickLblPos val="nextTo"/>
        <c:crossAx val="20923520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"$"#,##0</c:formatCode>
                <c:ptCount val="2"/>
                <c:pt idx="0">
                  <c:v>16253746</c:v>
                </c:pt>
                <c:pt idx="1">
                  <c:v>55225396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C-4A73-A100-42BEECFA7F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"$"#,##0</c:formatCode>
                <c:ptCount val="2"/>
                <c:pt idx="0">
                  <c:v>14997988</c:v>
                </c:pt>
                <c:pt idx="1">
                  <c:v>46102165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C-4A73-A100-42BEECFA7F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Sheet1!$D$2:$D$3</c:f>
              <c:numCache>
                <c:formatCode>"$"#,##0</c:formatCode>
                <c:ptCount val="2"/>
                <c:pt idx="0">
                  <c:v>17660577</c:v>
                </c:pt>
                <c:pt idx="1">
                  <c:v>39148532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C-4A73-A100-42BEECFA7F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Sheet1!$E$2:$E$3</c:f>
              <c:numCache>
                <c:formatCode>"$"#,##0</c:formatCode>
                <c:ptCount val="2"/>
                <c:pt idx="0">
                  <c:v>24607006</c:v>
                </c:pt>
                <c:pt idx="1">
                  <c:v>47732964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CC-4A73-A100-42BEECFA7F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Sheet1!$F$2:$F$3</c:f>
              <c:numCache>
                <c:formatCode>"$"#,##0</c:formatCode>
                <c:ptCount val="2"/>
                <c:pt idx="0">
                  <c:v>16918014</c:v>
                </c:pt>
                <c:pt idx="1">
                  <c:v>63589681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CC-4A73-A100-42BEECFA7F3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Sheet1!$G$2:$G$3</c:f>
              <c:numCache>
                <c:formatCode>"$"#,##0</c:formatCode>
                <c:ptCount val="2"/>
                <c:pt idx="0">
                  <c:v>8829819</c:v>
                </c:pt>
                <c:pt idx="1">
                  <c:v>65917553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BCC-4A73-A100-42BEECFA7F3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Sheet1!$H$2:$H$3</c:f>
              <c:numCache>
                <c:formatCode>"$"#,##0</c:formatCode>
                <c:ptCount val="2"/>
                <c:pt idx="0">
                  <c:v>17146013</c:v>
                </c:pt>
                <c:pt idx="1">
                  <c:v>78334681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C-4A73-A100-42BEECFA7F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Sheet1!$I$2:$I$3</c:f>
              <c:numCache>
                <c:formatCode>"$"#,##0</c:formatCode>
                <c:ptCount val="2"/>
                <c:pt idx="0">
                  <c:v>19877980</c:v>
                </c:pt>
                <c:pt idx="1">
                  <c:v>72288221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BCC-4A73-A100-42BEECFA7F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Sheet1!$J$2:$J$3</c:f>
              <c:numCache>
                <c:formatCode>"$"#,##0</c:formatCode>
                <c:ptCount val="2"/>
                <c:pt idx="0">
                  <c:v>18304436</c:v>
                </c:pt>
                <c:pt idx="1">
                  <c:v>59357023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CC-4A73-A100-42BEECFA7F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Sheet1!$K$2:$K$3</c:f>
              <c:numCache>
                <c:formatCode>"$"#,##0</c:formatCode>
                <c:ptCount val="2"/>
                <c:pt idx="0">
                  <c:v>10836269</c:v>
                </c:pt>
                <c:pt idx="1">
                  <c:v>53074764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BCC-4A73-A100-42BEECFA7F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Sheet1!$L$2:$L$3</c:f>
              <c:numCache>
                <c:formatCode>"$"#,##0</c:formatCode>
                <c:ptCount val="2"/>
                <c:pt idx="0">
                  <c:v>8622300</c:v>
                </c:pt>
                <c:pt idx="1">
                  <c:v>59235040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CC-4A73-A100-42BEECFA7F3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Sheet1!$M$2:$M$3</c:f>
              <c:numCache>
                <c:formatCode>"$"#,##0</c:formatCode>
                <c:ptCount val="2"/>
                <c:pt idx="0">
                  <c:v>8026527</c:v>
                </c:pt>
                <c:pt idx="1">
                  <c:v>77815430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BCC-4A73-A100-42BEECFA7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281600"/>
        <c:axId val="86300544"/>
      </c:barChart>
      <c:catAx>
        <c:axId val="8628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54727690288713915"/>
              <c:y val="0.7594381571391546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86300544"/>
        <c:crosses val="autoZero"/>
        <c:auto val="1"/>
        <c:lblAlgn val="ctr"/>
        <c:lblOffset val="100"/>
        <c:noMultiLvlLbl val="0"/>
      </c:catAx>
      <c:valAx>
        <c:axId val="863005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$</a:t>
                </a:r>
                <a:endParaRPr lang="en-US" dirty="0"/>
              </a:p>
            </c:rich>
          </c:tx>
          <c:overlay val="0"/>
        </c:title>
        <c:numFmt formatCode="&quot;$&quot;#,##0" sourceLinked="1"/>
        <c:majorTickMark val="out"/>
        <c:minorTickMark val="none"/>
        <c:tickLblPos val="nextTo"/>
        <c:crossAx val="86281600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Sum of 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D9-49A5-9B00-2589B0ECC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D9-49A5-9B00-2589B0ECCA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D9-49A5-9B00-2589B0ECCA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D9-49A5-9B00-2589B0ECCA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D9-49A5-9B00-2589B0ECCA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9D9-49A5-9B00-2589B0ECCA3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0.13749120994685951</c:v>
                </c:pt>
                <c:pt idx="1">
                  <c:v>0.17076710425592118</c:v>
                </c:pt>
                <c:pt idx="2">
                  <c:v>0.23205439591555582</c:v>
                </c:pt>
                <c:pt idx="3">
                  <c:v>0.19895370288185507</c:v>
                </c:pt>
                <c:pt idx="4">
                  <c:v>0.11849277053323994</c:v>
                </c:pt>
                <c:pt idx="5">
                  <c:v>0.14224081646656853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19-4504-A9F1-99D9F46EA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 Sales Value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37823020</c:v>
                </c:pt>
                <c:pt idx="1">
                  <c:v>35190332</c:v>
                </c:pt>
                <c:pt idx="2">
                  <c:v>31794462</c:v>
                </c:pt>
                <c:pt idx="3">
                  <c:v>27426005</c:v>
                </c:pt>
                <c:pt idx="4">
                  <c:v>26216964</c:v>
                </c:pt>
                <c:pt idx="5">
                  <c:v>23629892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4-4F7B-8D6B-59A21B175D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 Sales Value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171003224</c:v>
                </c:pt>
                <c:pt idx="1">
                  <c:v>143848528</c:v>
                </c:pt>
                <c:pt idx="2">
                  <c:v>121879218</c:v>
                </c:pt>
                <c:pt idx="3">
                  <c:v>100576808</c:v>
                </c:pt>
                <c:pt idx="4">
                  <c:v>97511668</c:v>
                </c:pt>
                <c:pt idx="5">
                  <c:v>83002004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14-4F7B-8D6B-59A21B175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05568"/>
        <c:axId val="226266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2020 Operating Margin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0.41135894066629258</c:v>
                </c:pt>
                <c:pt idx="1">
                  <c:v>0.32119348064121717</c:v>
                </c:pt>
                <c:pt idx="2">
                  <c:v>0.2943675194126576</c:v>
                </c:pt>
                <c:pt idx="3">
                  <c:v>0.33558848508924277</c:v>
                </c:pt>
                <c:pt idx="4">
                  <c:v>0.36846640099135841</c:v>
                </c:pt>
                <c:pt idx="5">
                  <c:v>0.3508581913958812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14-4F7B-8D6B-59A21B175D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2021 Operating Margin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Sheet1!$E$2:$E$7</c:f>
              <c:numCache>
                <c:formatCode>0.00%</c:formatCode>
                <c:ptCount val="6"/>
                <c:pt idx="0">
                  <c:v>0.39322897900451292</c:v>
                </c:pt>
                <c:pt idx="1">
                  <c:v>0.39866981009357305</c:v>
                </c:pt>
                <c:pt idx="2">
                  <c:v>0.34860439685459854</c:v>
                </c:pt>
                <c:pt idx="3">
                  <c:v>0.35686134859241142</c:v>
                </c:pt>
                <c:pt idx="4">
                  <c:v>0.35998727824038512</c:v>
                </c:pt>
                <c:pt idx="5">
                  <c:v>0.36969039651139035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14-4F7B-8D6B-59A21B175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45472"/>
        <c:axId val="22628608"/>
      </c:lineChart>
      <c:catAx>
        <c:axId val="22205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bg1"/>
                </a:solidFill>
              </a:defRPr>
            </a:pPr>
            <a:endParaRPr lang="en-US"/>
          </a:p>
        </c:txPr>
        <c:crossAx val="22626688"/>
        <c:crosses val="autoZero"/>
        <c:auto val="1"/>
        <c:lblAlgn val="ctr"/>
        <c:lblOffset val="100"/>
        <c:noMultiLvlLbl val="0"/>
      </c:catAx>
      <c:valAx>
        <c:axId val="226266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22205568"/>
        <c:crosses val="autoZero"/>
        <c:crossBetween val="between"/>
        <c:dispUnits>
          <c:builtInUnit val="millions"/>
          <c:dispUnitsLbl/>
        </c:dispUnits>
      </c:valAx>
      <c:valAx>
        <c:axId val="22628608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Operating</a:t>
                </a:r>
                <a:r>
                  <a:rPr lang="en-US" baseline="0" dirty="0"/>
                  <a:t> Profit Margin (%)</a:t>
                </a:r>
                <a:endParaRPr lang="en-ID" dirty="0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22745472"/>
        <c:crosses val="max"/>
        <c:crossBetween val="between"/>
      </c:valAx>
      <c:catAx>
        <c:axId val="22745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62860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9258797511422182"/>
          <c:y val="0.83160887528245375"/>
          <c:w val="0.72439195100612419"/>
          <c:h val="0.151554928752179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Sales Revenue</c:v>
                </c:pt>
                <c:pt idx="1">
                  <c:v>Avg Transaction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0.54385963250331959</c:v>
                </c:pt>
                <c:pt idx="1">
                  <c:v>0.50023963575365449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2-4CEE-A81B-C3D4E0354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Sales Revenue</c:v>
                </c:pt>
                <c:pt idx="1">
                  <c:v>Avg Transaction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0.45614036749668041</c:v>
                </c:pt>
                <c:pt idx="1">
                  <c:v>0.49976036424634557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2-4CEE-A81B-C3D4E0354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8764575"/>
        <c:axId val="232744399"/>
      </c:barChart>
      <c:catAx>
        <c:axId val="388764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1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44399"/>
        <c:crosses val="autoZero"/>
        <c:auto val="1"/>
        <c:lblAlgn val="ctr"/>
        <c:lblOffset val="100"/>
        <c:noMultiLvlLbl val="0"/>
      </c:catAx>
      <c:valAx>
        <c:axId val="232744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64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5022358316322"/>
          <c:y val="4.4861391929187228E-2"/>
          <c:w val="0.8571744677748615"/>
          <c:h val="0.64629295467064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California</c:v>
                </c:pt>
                <c:pt idx="1">
                  <c:v>South Carolina</c:v>
                </c:pt>
                <c:pt idx="2">
                  <c:v>Florida</c:v>
                </c:pt>
                <c:pt idx="3">
                  <c:v>New York</c:v>
                </c:pt>
                <c:pt idx="4">
                  <c:v>North Carolina</c:v>
                </c:pt>
                <c:pt idx="5">
                  <c:v>Louisiana</c:v>
                </c:pt>
                <c:pt idx="6">
                  <c:v>Hawaii</c:v>
                </c:pt>
                <c:pt idx="7">
                  <c:v>Virginia</c:v>
                </c:pt>
                <c:pt idx="8">
                  <c:v>Oregon</c:v>
                </c:pt>
                <c:pt idx="9">
                  <c:v>Texas</c:v>
                </c:pt>
                <c:pt idx="10">
                  <c:v>New Mexico</c:v>
                </c:pt>
                <c:pt idx="11">
                  <c:v>Idaho</c:v>
                </c:pt>
                <c:pt idx="12">
                  <c:v>Georgia</c:v>
                </c:pt>
                <c:pt idx="13">
                  <c:v>Michigan</c:v>
                </c:pt>
                <c:pt idx="14">
                  <c:v>Wyoming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 formatCode="&quot;$&quot;#,##0">
                  <c:v>8709390</c:v>
                </c:pt>
                <c:pt idx="2" formatCode="&quot;$&quot;#,##0">
                  <c:v>31600863</c:v>
                </c:pt>
                <c:pt idx="3" formatCode="&quot;$&quot;#,##0">
                  <c:v>39801235</c:v>
                </c:pt>
                <c:pt idx="9" formatCode="&quot;$&quot;#,##0">
                  <c:v>25456882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C-4D2F-B20B-A2F7CAD41C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California</c:v>
                </c:pt>
                <c:pt idx="1">
                  <c:v>South Carolina</c:v>
                </c:pt>
                <c:pt idx="2">
                  <c:v>Florida</c:v>
                </c:pt>
                <c:pt idx="3">
                  <c:v>New York</c:v>
                </c:pt>
                <c:pt idx="4">
                  <c:v>North Carolina</c:v>
                </c:pt>
                <c:pt idx="5">
                  <c:v>Louisiana</c:v>
                </c:pt>
                <c:pt idx="6">
                  <c:v>Hawaii</c:v>
                </c:pt>
                <c:pt idx="7">
                  <c:v>Virginia</c:v>
                </c:pt>
                <c:pt idx="8">
                  <c:v>Oregon</c:v>
                </c:pt>
                <c:pt idx="9">
                  <c:v>Texas</c:v>
                </c:pt>
                <c:pt idx="10">
                  <c:v>New Mexico</c:v>
                </c:pt>
                <c:pt idx="11">
                  <c:v>Idaho</c:v>
                </c:pt>
                <c:pt idx="12">
                  <c:v>Georgia</c:v>
                </c:pt>
                <c:pt idx="13">
                  <c:v>Michigan</c:v>
                </c:pt>
                <c:pt idx="14">
                  <c:v>Wyoming</c:v>
                </c:pt>
              </c:strCache>
            </c:strRef>
          </c:cat>
          <c:val>
            <c:numRef>
              <c:f>Sheet1!$C$2:$C$16</c:f>
              <c:numCache>
                <c:formatCode>"$"#,##0</c:formatCode>
                <c:ptCount val="15"/>
                <c:pt idx="0">
                  <c:v>51464743</c:v>
                </c:pt>
                <c:pt idx="1">
                  <c:v>29285637</c:v>
                </c:pt>
                <c:pt idx="2">
                  <c:v>27682851</c:v>
                </c:pt>
                <c:pt idx="3">
                  <c:v>24427804</c:v>
                </c:pt>
                <c:pt idx="4">
                  <c:v>23956531</c:v>
                </c:pt>
                <c:pt idx="5">
                  <c:v>23750781</c:v>
                </c:pt>
                <c:pt idx="6">
                  <c:v>22282457</c:v>
                </c:pt>
                <c:pt idx="7">
                  <c:v>21575040</c:v>
                </c:pt>
                <c:pt idx="8">
                  <c:v>21349674</c:v>
                </c:pt>
                <c:pt idx="9">
                  <c:v>20902864</c:v>
                </c:pt>
                <c:pt idx="10">
                  <c:v>19865016</c:v>
                </c:pt>
                <c:pt idx="11">
                  <c:v>19276878</c:v>
                </c:pt>
                <c:pt idx="12">
                  <c:v>18997466</c:v>
                </c:pt>
                <c:pt idx="13">
                  <c:v>18625433</c:v>
                </c:pt>
                <c:pt idx="14">
                  <c:v>18577517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C-4D2F-B20B-A2F7CAD41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3212032"/>
        <c:axId val="23213568"/>
      </c:barChart>
      <c:catAx>
        <c:axId val="23212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State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0.49124684067269375"/>
              <c:y val="0.8401261786718097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bg1"/>
                </a:solidFill>
              </a:defRPr>
            </a:pPr>
            <a:endParaRPr lang="en-US"/>
          </a:p>
        </c:txPr>
        <c:crossAx val="23213568"/>
        <c:crosses val="autoZero"/>
        <c:auto val="1"/>
        <c:lblAlgn val="ctr"/>
        <c:lblOffset val="100"/>
        <c:noMultiLvlLbl val="0"/>
      </c:catAx>
      <c:valAx>
        <c:axId val="232135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2.0061728395061727E-2"/>
              <c:y val="0.24852699856362059"/>
            </c:manualLayout>
          </c:layout>
          <c:overlay val="0"/>
        </c:title>
        <c:numFmt formatCode="&quot;$&quot;#,##0" sourceLinked="1"/>
        <c:majorTickMark val="out"/>
        <c:minorTickMark val="none"/>
        <c:tickLblPos val="nextTo"/>
        <c:crossAx val="23212032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layout>
        <c:manualLayout>
          <c:xMode val="edge"/>
          <c:yMode val="edge"/>
          <c:x val="0.39423896665694563"/>
          <c:y val="0.90808784782376706"/>
          <c:w val="0.20843564693302227"/>
          <c:h val="7.788198887176055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5022358316322"/>
          <c:y val="4.4861391929187228E-2"/>
          <c:w val="0.8571744677748615"/>
          <c:h val="0.64629295467064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Revenue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California</c:v>
                </c:pt>
                <c:pt idx="1">
                  <c:v>South Carolina</c:v>
                </c:pt>
                <c:pt idx="2">
                  <c:v>Florida</c:v>
                </c:pt>
                <c:pt idx="3">
                  <c:v>New York</c:v>
                </c:pt>
                <c:pt idx="4">
                  <c:v>Mississippi</c:v>
                </c:pt>
                <c:pt idx="5">
                  <c:v>Alaska</c:v>
                </c:pt>
                <c:pt idx="6">
                  <c:v>Vermont</c:v>
                </c:pt>
                <c:pt idx="7">
                  <c:v>Arkansas</c:v>
                </c:pt>
                <c:pt idx="8">
                  <c:v>Delaware</c:v>
                </c:pt>
                <c:pt idx="9">
                  <c:v>Connecticut</c:v>
                </c:pt>
                <c:pt idx="10">
                  <c:v>Massachusetts</c:v>
                </c:pt>
                <c:pt idx="11">
                  <c:v>West Virginia</c:v>
                </c:pt>
              </c:strCache>
            </c:strRef>
          </c:cat>
          <c:val>
            <c:numRef>
              <c:f>Sheet1!$B$2:$B$13</c:f>
              <c:numCache>
                <c:formatCode>"$"#,##0</c:formatCode>
                <c:ptCount val="12"/>
                <c:pt idx="0">
                  <c:v>51464743</c:v>
                </c:pt>
                <c:pt idx="1">
                  <c:v>29285637</c:v>
                </c:pt>
                <c:pt idx="2">
                  <c:v>27682851</c:v>
                </c:pt>
                <c:pt idx="3">
                  <c:v>24427804</c:v>
                </c:pt>
                <c:pt idx="4" formatCode="[$$-409]#,##0">
                  <c:v>15591709</c:v>
                </c:pt>
                <c:pt idx="5" formatCode="[$$-409]#,##0">
                  <c:v>14753103</c:v>
                </c:pt>
                <c:pt idx="6" formatCode="[$$-409]#,##0">
                  <c:v>14352923</c:v>
                </c:pt>
                <c:pt idx="7" formatCode="[$$-409]#,##0">
                  <c:v>12639347</c:v>
                </c:pt>
                <c:pt idx="8" formatCode="[$$-409]#,##0">
                  <c:v>12298412</c:v>
                </c:pt>
                <c:pt idx="9" formatCode="[$$-409]#,##0">
                  <c:v>11573448</c:v>
                </c:pt>
                <c:pt idx="10" formatCode="[$$-409]#,##0">
                  <c:v>11076810</c:v>
                </c:pt>
                <c:pt idx="11" formatCode="[$$-409]#,##0">
                  <c:v>10689160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C-4D2F-B20B-A2F7CAD41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3212032"/>
        <c:axId val="232135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Sales Revenue 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California</c:v>
                </c:pt>
                <c:pt idx="1">
                  <c:v>South Carolina</c:v>
                </c:pt>
                <c:pt idx="2">
                  <c:v>Florida</c:v>
                </c:pt>
                <c:pt idx="3">
                  <c:v>New York</c:v>
                </c:pt>
                <c:pt idx="4">
                  <c:v>Mississippi</c:v>
                </c:pt>
                <c:pt idx="5">
                  <c:v>Alaska</c:v>
                </c:pt>
                <c:pt idx="6">
                  <c:v>Vermont</c:v>
                </c:pt>
                <c:pt idx="7">
                  <c:v>Arkansas</c:v>
                </c:pt>
                <c:pt idx="8">
                  <c:v>Delaware</c:v>
                </c:pt>
                <c:pt idx="9">
                  <c:v>Connecticut</c:v>
                </c:pt>
                <c:pt idx="10">
                  <c:v>Massachusetts</c:v>
                </c:pt>
                <c:pt idx="11">
                  <c:v>West Virginia</c:v>
                </c:pt>
              </c:strCache>
            </c:strRef>
          </c:cat>
          <c:val>
            <c:numRef>
              <c:f>Sheet1!$C$2:$C$13</c:f>
              <c:numCache>
                <c:formatCode>[$$-409]#,##0</c:formatCode>
                <c:ptCount val="12"/>
                <c:pt idx="0">
                  <c:v>15604814.130434783</c:v>
                </c:pt>
                <c:pt idx="1">
                  <c:v>15604814.130434783</c:v>
                </c:pt>
                <c:pt idx="2">
                  <c:v>15604814.130434783</c:v>
                </c:pt>
                <c:pt idx="3">
                  <c:v>15604814.130434783</c:v>
                </c:pt>
                <c:pt idx="4">
                  <c:v>15604814.130434783</c:v>
                </c:pt>
                <c:pt idx="5">
                  <c:v>15604814.130434783</c:v>
                </c:pt>
                <c:pt idx="6">
                  <c:v>15604814.130434783</c:v>
                </c:pt>
                <c:pt idx="7">
                  <c:v>15604814.130434783</c:v>
                </c:pt>
                <c:pt idx="8">
                  <c:v>15604814.130434783</c:v>
                </c:pt>
                <c:pt idx="9">
                  <c:v>15604814.130434783</c:v>
                </c:pt>
                <c:pt idx="10">
                  <c:v>15604814.130434783</c:v>
                </c:pt>
                <c:pt idx="11">
                  <c:v>15604814.130434783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1-46CB-9067-CE1903006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12032"/>
        <c:axId val="23213568"/>
      </c:lineChart>
      <c:catAx>
        <c:axId val="23212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State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0.47272832215417515"/>
              <c:y val="0.8429322113327041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bg1"/>
                </a:solidFill>
              </a:defRPr>
            </a:pPr>
            <a:endParaRPr lang="en-US"/>
          </a:p>
        </c:txPr>
        <c:crossAx val="23213568"/>
        <c:crosses val="autoZero"/>
        <c:auto val="1"/>
        <c:lblAlgn val="ctr"/>
        <c:lblOffset val="100"/>
        <c:noMultiLvlLbl val="0"/>
      </c:catAx>
      <c:valAx>
        <c:axId val="232135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2.0061728395061727E-2"/>
              <c:y val="0.24852699856362059"/>
            </c:manualLayout>
          </c:layout>
          <c:overlay val="0"/>
        </c:title>
        <c:numFmt formatCode="&quot;$&quot;#,##0" sourceLinked="1"/>
        <c:majorTickMark val="out"/>
        <c:minorTickMark val="none"/>
        <c:tickLblPos val="nextTo"/>
        <c:crossAx val="23212032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layout>
        <c:manualLayout>
          <c:xMode val="edge"/>
          <c:yMode val="edge"/>
          <c:x val="0.2109606785262953"/>
          <c:y val="0.90808784782376706"/>
          <c:w val="0.60276987945951199"/>
          <c:h val="7.788198887176055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741664236414892"/>
          <c:y val="3.6443293946503759E-2"/>
          <c:w val="0.80783027121609807"/>
          <c:h val="0.661538108022535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48333</c:v>
                </c:pt>
                <c:pt idx="1">
                  <c:v>179299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AB-4634-85EE-6006EF254F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37846</c:v>
                </c:pt>
                <c:pt idx="1">
                  <c:v>156113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AB-4634-85EE-6006EF254F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Sheet1!$D$2:$D$3</c:f>
              <c:numCache>
                <c:formatCode>#,##0</c:formatCode>
                <c:ptCount val="2"/>
                <c:pt idx="0">
                  <c:v>46972</c:v>
                </c:pt>
                <c:pt idx="1">
                  <c:v>143988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AB-4634-85EE-6006EF254F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Sheet1!$E$2:$E$3</c:f>
              <c:numCache>
                <c:formatCode>#,##0</c:formatCode>
                <c:ptCount val="2"/>
                <c:pt idx="0">
                  <c:v>54709</c:v>
                </c:pt>
                <c:pt idx="1">
                  <c:v>161717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AB-4634-85EE-6006EF254F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Sheet1!$F$2:$F$3</c:f>
              <c:numCache>
                <c:formatCode>#,##0</c:formatCode>
                <c:ptCount val="2"/>
                <c:pt idx="0">
                  <c:v>35705</c:v>
                </c:pt>
                <c:pt idx="1">
                  <c:v>178900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AB-4634-85EE-6006EF254F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Sheet1!$G$2:$G$3</c:f>
              <c:numCache>
                <c:formatCode>#,##0</c:formatCode>
                <c:ptCount val="2"/>
                <c:pt idx="0">
                  <c:v>16269</c:v>
                </c:pt>
                <c:pt idx="1">
                  <c:v>164745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AB-4634-85EE-6006EF254F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Sheet1!$H$2:$H$3</c:f>
              <c:numCache>
                <c:formatCode>#,##0</c:formatCode>
                <c:ptCount val="2"/>
                <c:pt idx="0">
                  <c:v>38219</c:v>
                </c:pt>
                <c:pt idx="1">
                  <c:v>180481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AB-4634-85EE-6006EF254F0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Sheet1!$I$2:$I$3</c:f>
              <c:numCache>
                <c:formatCode>#,##0</c:formatCode>
                <c:ptCount val="2"/>
                <c:pt idx="0">
                  <c:v>62307</c:v>
                </c:pt>
                <c:pt idx="1">
                  <c:v>195414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7AB-4634-85EE-6006EF254F0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Sheet1!$J$2:$J$3</c:f>
              <c:numCache>
                <c:formatCode>#,##0</c:formatCode>
                <c:ptCount val="2"/>
                <c:pt idx="0">
                  <c:v>46125</c:v>
                </c:pt>
                <c:pt idx="1">
                  <c:v>182425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AB-4634-85EE-6006EF254F0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Sheet1!$K$2:$K$3</c:f>
              <c:numCache>
                <c:formatCode>#,##0</c:formatCode>
                <c:ptCount val="2"/>
                <c:pt idx="0">
                  <c:v>30167</c:v>
                </c:pt>
                <c:pt idx="1">
                  <c:v>152834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7AB-4634-85EE-6006EF254F0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Sheet1!$L$2:$L$3</c:f>
              <c:numCache>
                <c:formatCode>#,##0</c:formatCode>
                <c:ptCount val="2"/>
                <c:pt idx="0">
                  <c:v>25152</c:v>
                </c:pt>
                <c:pt idx="1">
                  <c:v>149350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AB-4634-85EE-6006EF254F0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Sheet1!$M$2:$M$3</c:f>
              <c:numCache>
                <c:formatCode>#,##0</c:formatCode>
                <c:ptCount val="2"/>
                <c:pt idx="0">
                  <c:v>20545</c:v>
                </c:pt>
                <c:pt idx="1">
                  <c:v>171246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7AB-4634-85EE-6006EF254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084544"/>
        <c:axId val="75086464"/>
      </c:barChart>
      <c:catAx>
        <c:axId val="7508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51874684067269372"/>
              <c:y val="0.7426019611737876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75086464"/>
        <c:crosses val="autoZero"/>
        <c:auto val="1"/>
        <c:lblAlgn val="ctr"/>
        <c:lblOffset val="100"/>
        <c:noMultiLvlLbl val="0"/>
      </c:catAx>
      <c:valAx>
        <c:axId val="750864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Sales Unit</a:t>
                </a:r>
              </a:p>
            </c:rich>
          </c:tx>
          <c:layout>
            <c:manualLayout>
              <c:xMode val="edge"/>
              <c:yMode val="edge"/>
              <c:x val="3.3950617283950615E-2"/>
              <c:y val="0.3416844105884206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75084544"/>
        <c:crosses val="autoZero"/>
        <c:crossBetween val="between"/>
        <c:dispUnits>
          <c:builtInUnit val="thousand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2020 Qtr1</c:v>
                </c:pt>
                <c:pt idx="1">
                  <c:v>2020 Qtr2</c:v>
                </c:pt>
                <c:pt idx="2">
                  <c:v>2020 Qtr3</c:v>
                </c:pt>
                <c:pt idx="3">
                  <c:v>2020 Qtr4</c:v>
                </c:pt>
                <c:pt idx="4">
                  <c:v>2021 Qtr1</c:v>
                </c:pt>
                <c:pt idx="5">
                  <c:v>2021 Qtr2</c:v>
                </c:pt>
                <c:pt idx="6">
                  <c:v>2021 Qtr3</c:v>
                </c:pt>
                <c:pt idx="7">
                  <c:v>2021 Qtr4</c:v>
                </c:pt>
              </c:strCache>
            </c:strRef>
          </c:cat>
          <c:val>
            <c:numRef>
              <c:f>Sheet1!$B$2:$B$9</c:f>
              <c:numCache>
                <c:formatCode>[$$-409]#,##0</c:formatCode>
                <c:ptCount val="8"/>
                <c:pt idx="0">
                  <c:v>48912311</c:v>
                </c:pt>
                <c:pt idx="1">
                  <c:v>50354839</c:v>
                </c:pt>
                <c:pt idx="2">
                  <c:v>55328429</c:v>
                </c:pt>
                <c:pt idx="3">
                  <c:v>27485096</c:v>
                </c:pt>
                <c:pt idx="4">
                  <c:v>140476093</c:v>
                </c:pt>
                <c:pt idx="5">
                  <c:v>177240198</c:v>
                </c:pt>
                <c:pt idx="6">
                  <c:v>209979925</c:v>
                </c:pt>
                <c:pt idx="7">
                  <c:v>190125234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E1-4DF6-AEEE-09DBFA8280E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37797616"/>
        <c:axId val="259521616"/>
      </c:lineChart>
      <c:catAx>
        <c:axId val="203779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521616"/>
        <c:crosses val="autoZero"/>
        <c:auto val="1"/>
        <c:lblAlgn val="ctr"/>
        <c:lblOffset val="100"/>
        <c:noMultiLvlLbl val="0"/>
      </c:catAx>
      <c:valAx>
        <c:axId val="25952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solidFill>
                      <a:schemeClr val="bg1"/>
                    </a:solidFill>
                  </a:rPr>
                  <a:t>Sales Value ($)</a:t>
                </a:r>
                <a:endParaRPr lang="en-ID" baseline="0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1.3888888888888888E-2"/>
              <c:y val="0.36370999939681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79761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6267619325362"/>
          <c:y val="4.7506978294379866E-2"/>
          <c:w val="0.81005200738796534"/>
          <c:h val="0.843173265004596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Unit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2020 Qtr1</c:v>
                </c:pt>
                <c:pt idx="1">
                  <c:v>2020 Qtr2</c:v>
                </c:pt>
                <c:pt idx="2">
                  <c:v>2020 Qtr3</c:v>
                </c:pt>
                <c:pt idx="3">
                  <c:v>2020 Qtr4</c:v>
                </c:pt>
                <c:pt idx="4">
                  <c:v>2021 Qtr1</c:v>
                </c:pt>
                <c:pt idx="5">
                  <c:v>2021 Qtr2</c:v>
                </c:pt>
                <c:pt idx="6">
                  <c:v>2021 Qtr3</c:v>
                </c:pt>
                <c:pt idx="7">
                  <c:v>2021 Qtr4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133151</c:v>
                </c:pt>
                <c:pt idx="1">
                  <c:v>106683</c:v>
                </c:pt>
                <c:pt idx="2">
                  <c:v>146651</c:v>
                </c:pt>
                <c:pt idx="3">
                  <c:v>75864</c:v>
                </c:pt>
                <c:pt idx="4">
                  <c:v>479400</c:v>
                </c:pt>
                <c:pt idx="5">
                  <c:v>505362</c:v>
                </c:pt>
                <c:pt idx="6">
                  <c:v>558320</c:v>
                </c:pt>
                <c:pt idx="7">
                  <c:v>473430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74-41D0-AC9C-AEFBD2DF8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76832"/>
        <c:axId val="55989376"/>
      </c:lineChart>
      <c:catAx>
        <c:axId val="12157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2" baseline="0">
                <a:solidFill>
                  <a:schemeClr val="bg1"/>
                </a:solidFill>
              </a:defRPr>
            </a:pPr>
            <a:endParaRPr lang="en-US"/>
          </a:p>
        </c:txPr>
        <c:crossAx val="55989376"/>
        <c:crosses val="autoZero"/>
        <c:auto val="1"/>
        <c:lblAlgn val="ctr"/>
        <c:lblOffset val="100"/>
        <c:noMultiLvlLbl val="0"/>
      </c:catAx>
      <c:valAx>
        <c:axId val="559893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Unit</a:t>
                </a:r>
                <a:endParaRPr lang="en-ID" dirty="0"/>
              </a:p>
            </c:rich>
          </c:tx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121576832"/>
        <c:crosses val="autoZero"/>
        <c:crossBetween val="between"/>
        <c:dispUnits>
          <c:builtInUnit val="thousands"/>
          <c:dispUnitsLbl/>
        </c:dispUnits>
      </c:valAx>
    </c:plotArea>
    <c:legend>
      <c:legendPos val="b"/>
      <c:legendEntry>
        <c:idx val="0"/>
        <c:delete val="1"/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[$$-409]#,##0</c:formatCode>
                <c:ptCount val="2"/>
                <c:pt idx="0">
                  <c:v>182080675</c:v>
                </c:pt>
                <c:pt idx="1">
                  <c:v>717821450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7-47F3-9CB8-8CB22144EC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Operating Profit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[$$-409]#,##0</c:formatCode>
                <c:ptCount val="2"/>
                <c:pt idx="0">
                  <c:v>63375662.579999968</c:v>
                </c:pt>
                <c:pt idx="1">
                  <c:v>268759098.86999941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F-4045-A441-4FBFA058A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23872"/>
        <c:axId val="21825408"/>
      </c:barChart>
      <c:catAx>
        <c:axId val="2182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25408"/>
        <c:crosses val="autoZero"/>
        <c:auto val="1"/>
        <c:lblAlgn val="ctr"/>
        <c:lblOffset val="100"/>
        <c:noMultiLvlLbl val="0"/>
      </c:catAx>
      <c:valAx>
        <c:axId val="218254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Operating</a:t>
                </a:r>
                <a:r>
                  <a:rPr lang="en-US" baseline="0" dirty="0"/>
                  <a:t> Profit ($)</a:t>
                </a:r>
                <a:endParaRPr lang="en-ID" dirty="0"/>
              </a:p>
            </c:rich>
          </c:tx>
          <c:overlay val="0"/>
        </c:title>
        <c:numFmt formatCode="[$$-409]#,##0" sourceLinked="1"/>
        <c:majorTickMark val="out"/>
        <c:minorTickMark val="none"/>
        <c:tickLblPos val="nextTo"/>
        <c:crossAx val="21823872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profit margin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0.34806364036161425</c:v>
                </c:pt>
                <c:pt idx="1">
                  <c:v>0.37440940065248735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7-47F3-9CB8-8CB22144E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23872"/>
        <c:axId val="21825408"/>
      </c:barChart>
      <c:catAx>
        <c:axId val="2182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25408"/>
        <c:crosses val="autoZero"/>
        <c:auto val="1"/>
        <c:lblAlgn val="ctr"/>
        <c:lblOffset val="100"/>
        <c:noMultiLvlLbl val="0"/>
      </c:catAx>
      <c:valAx>
        <c:axId val="218254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Profit</a:t>
                </a:r>
                <a:r>
                  <a:rPr lang="en-US" baseline="0" dirty="0"/>
                  <a:t> Margin (%)</a:t>
                </a:r>
                <a:endParaRPr lang="en-ID" dirty="0"/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182387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57256731797415"/>
          <c:y val="6.7309653216343135E-2"/>
          <c:w val="0.69219597550306211"/>
          <c:h val="0.748455080167469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Operating Profit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"$"#,##0</c:formatCode>
                <c:ptCount val="2"/>
                <c:pt idx="0">
                  <c:v>63375662.579999968</c:v>
                </c:pt>
                <c:pt idx="1">
                  <c:v>268759098.86999941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B-4207-BC27-D342C5C25C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Sales Value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0864197530863632E-3"/>
                  <c:y val="7.295684918325658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34.81%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3B-4207-BC27-D342C5C25CA0}"/>
                </c:ext>
              </c:extLst>
            </c:dLbl>
            <c:dLbl>
              <c:idx val="1"/>
              <c:layout>
                <c:manualLayout>
                  <c:x val="-7.716049382716049E-3"/>
                  <c:y val="0.2665731027849763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37.44%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3B-4207-BC27-D342C5C25CA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"$"#,##0</c:formatCode>
                <c:ptCount val="2"/>
                <c:pt idx="0">
                  <c:v>182080675</c:v>
                </c:pt>
                <c:pt idx="1">
                  <c:v>717821450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3B-4207-BC27-D342C5C25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69088"/>
        <c:axId val="22170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Units Sold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Sheet1!$D$2:$D$3</c:f>
              <c:numCache>
                <c:formatCode>#,##0</c:formatCode>
                <c:ptCount val="2"/>
                <c:pt idx="0">
                  <c:v>462349</c:v>
                </c:pt>
                <c:pt idx="1">
                  <c:v>2016512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3B-4207-BC27-D342C5C25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91104"/>
        <c:axId val="22189184"/>
      </c:lineChart>
      <c:catAx>
        <c:axId val="22169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170624"/>
        <c:crosses val="autoZero"/>
        <c:auto val="1"/>
        <c:lblAlgn val="ctr"/>
        <c:lblOffset val="100"/>
        <c:noMultiLvlLbl val="0"/>
      </c:catAx>
      <c:valAx>
        <c:axId val="22170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overlay val="0"/>
        </c:title>
        <c:numFmt formatCode="&quot;$&quot;#,##0" sourceLinked="0"/>
        <c:majorTickMark val="out"/>
        <c:minorTickMark val="none"/>
        <c:tickLblPos val="nextTo"/>
        <c:crossAx val="22169088"/>
        <c:crosses val="autoZero"/>
        <c:crossBetween val="between"/>
        <c:dispUnits>
          <c:builtInUnit val="millions"/>
          <c:dispUnitsLbl/>
        </c:dispUnits>
      </c:valAx>
      <c:valAx>
        <c:axId val="2218918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Unit</a:t>
                </a:r>
                <a:endParaRPr lang="en-ID" dirty="0"/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22191104"/>
        <c:crosses val="max"/>
        <c:crossBetween val="between"/>
        <c:dispUnits>
          <c:builtInUnit val="thousands"/>
          <c:dispUnitsLbl/>
        </c:dispUnits>
      </c:valAx>
      <c:catAx>
        <c:axId val="22191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189184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47625" cap="rnd">
                <a:solidFill>
                  <a:schemeClr val="tx1">
                    <a:alpha val="99000"/>
                  </a:schemeClr>
                </a:solidFill>
                <a:prstDash val="sysDot"/>
              </a:ln>
              <a:effectLst/>
            </c:spPr>
            <c:trendlineType val="linear"/>
            <c:forward val="4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Sheet1!$A$2:$A$9</c:f>
              <c:strCache>
                <c:ptCount val="8"/>
                <c:pt idx="0">
                  <c:v>2020 Qtr1</c:v>
                </c:pt>
                <c:pt idx="1">
                  <c:v>2020 Qtr2</c:v>
                </c:pt>
                <c:pt idx="2">
                  <c:v>2020 Qtr3</c:v>
                </c:pt>
                <c:pt idx="3">
                  <c:v>2020 Qtr4</c:v>
                </c:pt>
                <c:pt idx="4">
                  <c:v>2021 Qtr1</c:v>
                </c:pt>
                <c:pt idx="5">
                  <c:v>2021 Qtr2</c:v>
                </c:pt>
                <c:pt idx="6">
                  <c:v>2021 Qtr3</c:v>
                </c:pt>
                <c:pt idx="7">
                  <c:v>2021 Qtr4</c:v>
                </c:pt>
              </c:strCache>
            </c:strRef>
          </c:cat>
          <c:val>
            <c:numRef>
              <c:f>Sheet1!$B$2:$B$9</c:f>
              <c:numCache>
                <c:formatCode>[$$-409]#,##0</c:formatCode>
                <c:ptCount val="8"/>
                <c:pt idx="0">
                  <c:v>48912311</c:v>
                </c:pt>
                <c:pt idx="1">
                  <c:v>50354839</c:v>
                </c:pt>
                <c:pt idx="2">
                  <c:v>55328429</c:v>
                </c:pt>
                <c:pt idx="3">
                  <c:v>27485096</c:v>
                </c:pt>
                <c:pt idx="4">
                  <c:v>140476093</c:v>
                </c:pt>
                <c:pt idx="5">
                  <c:v>177240198</c:v>
                </c:pt>
                <c:pt idx="6">
                  <c:v>209979925</c:v>
                </c:pt>
                <c:pt idx="7">
                  <c:v>190125234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E1-4DF6-AEEE-09DBFA8280E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37797616"/>
        <c:axId val="259521616"/>
      </c:lineChart>
      <c:catAx>
        <c:axId val="203779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521616"/>
        <c:crosses val="autoZero"/>
        <c:auto val="1"/>
        <c:lblAlgn val="ctr"/>
        <c:lblOffset val="100"/>
        <c:noMultiLvlLbl val="0"/>
      </c:catAx>
      <c:valAx>
        <c:axId val="25952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solidFill>
                      <a:schemeClr val="bg1"/>
                    </a:solidFill>
                  </a:rPr>
                  <a:t>Sales Value ($)</a:t>
                </a:r>
                <a:endParaRPr lang="en-ID" baseline="0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1.3888888888888888E-2"/>
              <c:y val="0.36370999939681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79761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California</cx:pt>
          <cx:pt idx="1">Colorado</cx:pt>
          <cx:pt idx="2">Florida</cx:pt>
          <cx:pt idx="3">Minnesota</cx:pt>
          <cx:pt idx="4">Nevada</cx:pt>
          <cx:pt idx="5">New York</cx:pt>
          <cx:pt idx="6">Pennsylvania</cx:pt>
          <cx:pt idx="7">Texas</cx:pt>
          <cx:pt idx="8">Washington</cx:pt>
        </cx:lvl>
      </cx:strDim>
      <cx:numDim type="colorVal">
        <cx:f>Sheet1!$B$2:$B$13</cx:f>
        <cx:lvl ptCount="12" formatCode="[$$-en-US]#.##0">
          <cx:pt idx="0">8709390</cx:pt>
          <cx:pt idx="1">20996536</cx:pt>
          <cx:pt idx="2">31600863</cx:pt>
          <cx:pt idx="3">7378068</cx:pt>
          <cx:pt idx="4">20858509</cx:pt>
          <cx:pt idx="5">39801235</cx:pt>
          <cx:pt idx="6">948474</cx:pt>
          <cx:pt idx="7">25456882</cx:pt>
          <cx:pt idx="8">26330718</cx:pt>
        </cx:lvl>
      </cx:numDim>
    </cx:data>
  </cx:chartData>
  <cx:chart>
    <cx:plotArea>
      <cx:plotAreaRegion>
        <cx:series layoutId="regionMap" uniqueId="{4646DBCC-3174-490E-941B-A5F06ED314BD}">
          <cx:tx>
            <cx:txData>
              <cx:f>Sheet1!$B$1</cx:f>
              <cx:v>Total Sales Value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1Htpb9040u5fCfL5yk1KlEgNpge41HLOkY/XOLbbXwQndqidohZS0q9/S3I6TjyZnn5xGxdoJ2a4
iBLJIqvqeYr55+fpH5+r58fu3VRXTf+Pz9Ov77NhaP/xyy/95+y5fuxP6vxzJ3v5ZTj5LOtf5Jcv
+efnX566R5M34hcbYfLL5+yxG56n9//6J7xNPMuj/Pw45LK5Gp+7+fq5H6uh/4O2nza9e3yq8ybM
+6HLPw/41/fBY5V/kV2TP75/99wM+TDfzO3zr+9/eO79u1/evu3fvvyugsEN4xP0deiJ7RLP87GP
th/8/l0lG/G12cLYP/EwtamPiL/9/P7t88ca+v+5MW0jenx66p77Hqa1/ftj3x/mAE3/9/27z3Js
hnX1BCzkr+8/Nvnw/PTuw/A4PPfv3+W9DF4eCOQ6kY8ftpn/8uP6/+ufbypgLd7UfCeitwv335r+
TUJnedM893L4CwVEvBOH+Jg4PvupgHxygn3mIMe2f5TMnxrLzwXzXdc3cjk7/1vKJZCV7B6f5O8r
9BecG3bi+8x1EbF/KhaM3BOXUOZ4zu8f/Xpg/sRQfi6V10m8EUpw8bcUyvmzfnz6C0+K4584rkfg
sDg/Fwn2TjzXdXzXxb+ruhc1+iKZ/z6en8vl935vpHJ++7eUSgwnJf8rxWKzE3ddctvxfzQtzD4h
jDrEBu21/bw5KX9iJD8XyLeObyQSH/+WEjl/Nu9+k135ux75f1dexD7xHd92MKM/ioS6Jx7oM8Jc
/GLsof3HI/Lfh/JzmbxO4o1Qzn/7Wwrl8rlp+rnSj3+pN0bQCfPBGftq6hF6441ResIcxnxK0Yt8
2I/y+bOj+rmMfuz9Rk6Xf0+P7OZ5egRv8S9zl/EJ8RxGGH4xIW8F5IMNchwbBGT/VED/dTg/l8zX
bm9EcnP/tzw6d499BsBpkM1fJxdCTwjGjksZ/aa4foAxNjpxwTlgiPzU9v+5Mf1cON/3fSOhu7/H
ofljpPX92fnhyf8t1PRPXAQiQq73o9WBQ4Mwc2yXfdVqbxyBN8jvP4/n5/J50/2HKfx/gpX/GXJ+
w+bh4/AYbaD+O9T5x63bdIFseNP1j5Tdy9odngD4e74N1v0bWbC+5GvPF3f4bpZAP4jfz+h3fZ4f
++HX9xZG5AS54EQQF8G7wJN7/848vzRhDE0UcCnAVuJQ9/27RnZD9ut74oKsHeL58AeBr76i1l6O
WxMCSOVTOJ+rQ0gZdr7RKZeymoVsvi3H1/K7ZqwvZd4M/a/vwRK2L0+tI3URQy4QM+DsY5vAdxwY
Qvv58RpmBA/j/4MXuy87X5lzR91nQ0DdkSsrbibukktU8+9W5icfc2AH/+HX1vbvvqaEg9rJwNfS
s/nLpLl3K6dQVjy9chveNdy9k+WpOHN28iZvOblvo/xZ7PIDieuRdzJgQXY0t/g4hfSA+CQDk/HF
igYZydM/Hir2EPjdPw4WMwZysx0gFlwQHvpxsDPuceVWBJ/RHgneqqVPmjXxjTNVnFi0T7TIaNAO
NuNOc0P7ZTpY9awrPiq3SwZsumTLFcIfuJg6Ema2i0NFmoXbY16ebonGSxGnBD2otpkSS5gpcfBi
grpoZbDVNanxOPbmNlSF74dl3udBqpSOF1a3fLBUk2wJ67O05M2ii4hgIrhTsSbJkcwqnrulTLay
7geZbMUW6cuGKROXwpaJ5+ZLIHGbB05nqeQ1GYXskpkWXiwWeV6OlUq2pO5SvGtdsX+t6nDeVnyh
uOSwSH6Ip65NUIXaZKRtBesytmU0TFTwfP2kS429b1Qb0CWVCbF0WXFvS7cK1DRtshCdB1mF58Cw
Lt05WseStCohmrSJVWRfc/6a24p9d5QDtg9uP6ukdrK+4n1GVbIlas3hyWpDg/KJ+xbqkhT5XUIb
MlbflSWp/Kia0jtVqf2gkL3TuBySuhuGZHHRGcqHNN6qhsVCFWe240Upy39jSPWJGMovTBcq8tbS
VrUlr0WsinvXFBW31CD5Nl13XYRiENMSbDPfpMI6caR9ne+2+W6z3HKpdhrYhOsiIFa2cb0UH15n
aJeW+jptOpiu4sgZn9rM6qNU9V3CphY26evktxwmVbWH4xDN1tgnFnL6ZMvlSuqdJsuBTUrEPnVv
t7YqT8Whbx2u7Z6A1HormPJRJVlTwad9exAxG+XtS9FhTpPMO3vdCa7L2mTLbbvDdpG9N6QPtvqt
CiTOgsGHPS/8EpZI2ZNMVFqNS4CzweKs1zSYhEWTwVcuJ+5Qhlam8po742QSYyhkRTOrKF8awSc/
n5Icd1NiCA1K2Sx7uo5h27Z6HfNLbhmvajcd4u/2a1tQ2LXboHopWdyn3dk2GrkN6Vvi5q1M/NaD
Ya51ae/AiZOLu9czbJqUgaqoJeycrbgl09rwWnzzSEXaknf9bIVEgrzQDDtU1OVQcbfp6M7z5Q6I
6i7ZWpc196bYpLPNfb/PQ1JoN+wrp+GOk9o42rp4eKFRW433r6/fckOfN/ux0i9PdVkPp26ai6Aj
sF6mh5M/r8mW2+rmdgL13XQ5CUqdpXyrXPAouKv8Knpp/u7JAT1b2qoPxaqzynlpki03kaLt7rfs
LBq8RFt2SxRzHzMwGVEvLFby14att3qtfH3b9ozFasyrhhXhtvLlt+X3iMFw7OzrMVPmoMDOLgGc
kTYR7qqicK38vVkIN9vUqID9sc13S2xHlztfoNOXVuItoO+yedV6L+2ZzaK8c+7kPDWRVzjHdKaR
u77k5dntqa0ssf31zVtxa9jqXl73XZ/GGuvdbKpT3Nl05yArnor1kP3sNa91tnHYEtjd8ER72YaO
PwTZuk2ZcU2EK/q4lYq1Cq37tcoWL9zqDIY9vOVek7d19QRGxXOdfGfBatSWJWAF1n7Nkn2Z18n/
tO/W7bVFbv1ey1vu7afWEb7WiZFkyIdlmG0ddMj+IkGbRXo1uE6GIzq11d5q0D1JczcqVqu3JWa1
emoxnFaWPbU7bSPYomLg5SKtOVjyTnM0zH1oSDeCooCEuejaKeoudlY79Jogqr8vbg1Nrp77vG2j
ef0OamURNH0xBcVq5hoz1CgajD1yR4xdOK6bf0vs1UC/Fr+rW61eV6oJ9FW1bnuaoqghsMiN6XE4
zsoOenfZF0bVse2TA6tGGZfd8ADLoQ/glB4LL6t2uUcn3oClRbUGna4/kAtSluXLNzWc9oRuJ0gR
WYZTWVPOJl9GuQvL03VlNLuK7ps8HyJ7UIKnq73UdW/AZVuzGQbFtCXg1bo888QSslnGk5nTfas/
b2vjOlYj97Jpl0Nvn1frimyr5K32rqT9ReEvxU70vRvVxv0yFo46HfOKzxN7VH0mYkPF3i/7ee83
4YilSIj4mBVwePvVw5pW98SnY40C3abXudQq3urW7eDYpNp3UwED7q3FPxj7aDCYkF7RPgRn6crD
/u0Avu48izLJzanscJnovvZ2rsgOyhV2gi0HvyQLGS981yv3epj3pJTsvGUNz+zlRtWpjou5TrRp
r3MMDo7EtAtdy/AubehVQbo2sIcJh8h162RLVmWb+PX0tfjSkM86KKumDLIirZMtedkBWzb3SnCC
S6ODPBvAyFLrnGbUDlC/dGGXkaNJjR9Qu9R8WPqDZkZcDJOLuWtK8Jdt8Fu9kV54SzXtWuRqMKg1
/tJPqI7s1VXbErxZaT//WmwcjXeLx3aNJE/thC+bytFJySydbDlV1BPHWdaFmYRDWMMMKjhVIJnv
yj4CZVe8VJd+1r+0MVAd2u2q3WvV1vHlHfWowSXrvcHnvZBu0K9GSK1JVTFnCbbsSIqRp7keQkpG
8IiQ8WvotD7VluBtbA9tuWm1XFvutWF77qXLMuVPVWH30VZHlfJ3rCOx1zagCdYELQ2B5VuzsNkx
x0tTh+CzDclWRy0CzW131DN2D1vV1pgJMyZbTlqlCLSC4VVjJzhlKOpMyg7N6F5OqUdi2Clg0u3s
UHWp2RlPlCh4qRu6Z8FEF9kteOZblVtjK0SOX/Bh7fXa8Fo0Fy14uITjKtIT1yZiVggbAM+c7jDT
59VOFPHgnGI/cllk7ppnhuszE6YSrOOuD72b6hxgx7UVpb6d8VDX13PNs2k3FBFk7PRUeeCeh3N3
3Ztjl5+vKKkIC5HM+na0H7WWPCt3FYtKO8rKW1Jc4GJX90Ftncrigha7wYYzs6P4lOmeWymc72NT
nKvpOE7HpeCpH9bp6WAdmB947pVA3PihyA9lfShnGXRTnMK8Yi9pjiwgC1jsYPi8iFBF9ReVBd2w
G7OAWg+d5C7M/8NAD25RBGi+mDtel3d2x52CizD76AmuPmGLkyLQ9s2YRVnNCQ5GPhXcsYPBir2S
E2dHUezVh7GNRB6XA1fkgtW8+NgVlz36VJ2huOVHN2kfGS/OJ97CEQ3yYEmcxA2Kh/nYh8WXOXYe
e8l1JEPr0gVN1PDpwd9NATvYT/iqicyhvEdhe6tCFk57f+HZhbPX+4E3PL+kkWdx7xJAZ8fRgYX1
Gd63n3IAlsM5Fnxoo5LwKo9T69Ab7h0dHbZjjMHDHkJp8TT81HPnojm48XLjLQGJyivrXDzPT9lt
+0Ue1XEC5B90UX3fuNwDmP1xaEL33L7p70n4POyX08P4kB5gVPlu2eUBDBj8kEReJs60p7t25jOJ
kIikBJMVLi53dk0deep+KPZ5dm1EZKuw62JP7dPYx4xX9a6eOu7TwPuwVCEZAvRE5FWWBfNvQsYW
ijwnXOZwqrnfBWbcTwBri2CivAByYEoGwYs+WHDU4oGj7qE7PdIrH6bVHLyg+eBNCdORH+UHbEIr
vXOWvRS7ZY5AQy6wOT6O8ZIes71/ZYfNmYinh8EP+if7KApe92Hp70UetlM4f6jK0PPjYdoPfmTS
Q9Fz6V0TyZtHpz1FS/zbUIeFfdWU+1aemxh9bq2oXaIoA0u6/uYNnz/RJ9rATgyke1pSTtFpCq6w
CZwL7PPyVs3BqXujLW6d4rgN5Z37lIEd7Iugh510TK8FCulvugnmNKge/CG0nLWRnBKy1w/zjd8e
bbJHR/C9rqoH/IyGAJgJ9MlvgirRjwh2pTpiGYD3s2vKsA18cajAR/GCbApmxnMMSJnbd81u0KFo
Ob31Pumr+pLdq8N0ViPeGt42Rzj+lj6wNDQftMfrlI9PIuiefTg+OGq8IJXhhCH4GBOygxHC6ysD
oD/AZ07iXDVzME2RX+9NwfNndGYerc/VJYlkACDtxr4XT+WNyrmSQBYEHh+C9Ly8U3fyFF0BOyDi
LBpP3ZZ753Jf5Xy5rw7k/Ha+dj9Ye+eyeG4UpyJwFHdD9AWuDXnJFMtIDRwUTfdx2Okre09O0aHM
eXdrZ6F+BHRcHvpw4iSy7pEMaJyGAx/D8SY3HHQhDgAVFDPXVahwOGRBCSobAMSVfqgPXcdtH6bI
Sc7RUYSgU+8ITkouPsg0hKnLqOZacxvQr+E2t2O2b67838rQv50iL1z25UO9cyOrDXJ24fQc9ZEf
gNIMRdL0gQk9EqRcHuG4FTGQdHtRAkkG+/A45BxzoL6S2nA4+XaxW86LLGBT7O6mq8/pXhwBee6b
/QIHtSoDdjns0cGA5uli4vMFNKATIJ/bofoAa3oYTidelqEtgwZ2qtjnMAcdVigs4Fhf+vcKBfPE
pQiUE6ced2Dn21yd033qBgz24S4FemcnojJQu+I3cya7j4C9CisQ8EY/du+wDiTsvTpwjiwUB3VM
4zrxbgmMeWdxvJ/K4ILWAT1VbdzuHbApAQGrHgigI9NgLKLn+aI8+o/ksvwozsQu+9TgwD2fqtoE
r+aPNQoIn81EOqA2al0NeyCPEkRot8uc9BwzcGyGFamkEvA6WbHRaIzD894bo9xm917BwLfeE8/Y
3GnbMXSAAUv02mXLiRWQbDnjOkOzf8n6KEdRUenTkvTFLl+fqTZ08597O6UCL6a3AZQMbhHK0QvK
QfanjH7JZEMBUGX+mIzfkqJDY2I5lU623NbQ9+2DJZEHPBJT3DcdScSyxFlZ2ocemCtmLBwsCwFN
uWUnBNxj77YqpB7pSdRn4HAalcpAMD0lWUurmtdNVoDeBQ6i2MophSbqVOFclvPe63xwp1FTAxXK
gCrackO2goLXcgek4y7P0KmnSRW2VTdzG9dNgtaE5uDbbrnXOuxrs6u78TJFOswxbH5vBgEDPAGk
qxrchnOBrV0qLoSHUMJoBT6I1+BDkXX9blx96S0ZSvdczRaOzcouvCZihYKvRdtksEoaXWws27Si
ti3XtQxU7msl8fqc07zLIntFgZ49BogsZL/RwcNKCW45b2WD89JG+zrzA+zhDxVy0pj5QE21ky6D
uQUzkY6tOu0QxjFxQB+Pt5OazcHkJrbcyd+9EkiINWMwl956GPOx5rkalqRegIlxhg60uq8Artvg
eY46Dyd3dF6KyOQ6YOAq+Tq9oaJHSVZPBny2Bd+0HVMxxACmBOIAU+Ljydk5OduLZZV4R9y7em5Z
pKtJLkGx8nWkdDSnKWtDJjUglVVyr8lrndZoPtjpsTG4TrDuKLhKo5zDmagb1PfnFFCPQ1Nvr1ci
bqPo1ihI4GoNWm+lk0m/skgv5PErmWzb+sF1KShWSxJuyclJmnk4BeybgWZVn+ah9OGMQNAklr1z
p3uGAblBguqCN8iMUd95ONpo1U3AW/JaZIPMYZIADBH45Jt48QrtrZliAEbKd4N2NozPMwN6R62k
80uycshu20GlEDis/QxcEjWkgbVgYOg2hrWwiy55KTM01dEWnPga/voaSHmJ4nyW7dzlIvt6L/Zb
8V83soa/2y3N18r1Wu1r6ez3+7h/+NTuWa6RrP7tQ+tovr0LBvN1dGsA7IfCv0Xj/kO87eV6739o
/LPBOBtBAOsPgnEQV3t3m3ci/+6+yUtIbuv5NSQH90OovYbkfMTgSi9BEIf6GpKD21bAWhHsE594
NjwATb/H5NCJ5yAMITfqw+UGj77G5OB6MNwuBb1DPbgAbEPU7n8Tk4OYD4QYv489EbgQSdeIIaUY
Q1QOvwmUiZmYqimAgTCWW8TMls+1Vn1gm/yip0N3ahyniqpWIq7G8XEYWX2YrWNp8Hiu4zkj3sGM
Gk4BBM/GBbiopkxDl9QAN4yIW48+5kV6MYIxiKQ3pYCvBXgdqk13VZHN3Ij0LPdO2xkYwRkltjP7
QSd8Kxht4IRSs9yZR4+4bbSMiobjsmdja0Iq2r1B2g46WaoYeX6kB/DdlTp0bJIHQqw61LM1wFEz
j1Rk9ZEwExdeIwKcTqdaVMvRLDOEj0qAeZm6qPUCjoGvggqAQlZm3FQ2PgB7kO2atDmzJFYrve1F
2P4wZnUeOuWoY0T0GSjf5XLypBXVs0ci1QMU7YeiA/Bb+hCwa/1ocgBPuDird4RJBY4NQI0qL0fe
2tOHcnRZ7OZhp6eMz43KA3t87OaKgJ83zEBYoTysbCrCtuAzxBwiiM2ddWYawVRQK/QUePfYAvAo
qkGFAkJ1IKc8NvlYxFkGINluwZNd5unG0ey6Zn3Qw33Yw+QCiLDd/gyAOHhEdWvftIM2R5RZNxi4
+3nob73MXLmkC7TxYuVh7oFlbToVyvxusXOe+3OkkAX8tH/hyeVMj/5HRNtH0qRct/PIS6eLh3Lu
Qmtgh7XVqUTDh4xCxKR/MIUvA7cRIhhqHxhRTM6HvDMceUMft5U8daYJB2CeDbcyvC8HLzEClN4M
lBBwNNUpQ/rM1ug+l315XGabhfaEZZw5Hm8U0jy3rTSs5AqNS4J3hV6AmmbuGKbYG3YF6WOpsxKw
lw0IGTY4H1xgDJCi7soJqvvFAVzfnA4U2DUqhAwVQ0PYrvFSZdeBnG2xq2qRgyP8eajFDbLrNsZA
54ZGlGd2lwGtgJzrFtvHMnWv7Mq/kGUGXq15AHaVRh0u7lWbdRddBYRZvpi95aSMlyPlbj6xaKy7
PrJ6P8477PHJKrNj72peV3kWmwbvSmQvsJIQbtTtwonxgage51CVXhYJxzK7UaRRPY53dlXVB5HK
IhqBOgNNAMdsagMEjgSwSOkx7QBh2C74aaq7yBxzlvbdDvfahJI4Lpe1jKqasgjn2YeyJ+CdL74O
hh5z1dLzgdTqjOY61sNgPmY3xAZasrtmtW3tJAFsj9rlqRjqBshh+8ll6jxN59hvEJxF0te7seqq
AIzhyOelM5FkQ3Zv3Mu08oa9P+VWqJfeiYaU7jMdwLG5L4pr5QIgG00bamrnkYPdc9oVKgbjFnTz
XYOn59nSdJdpcNC86TBCNCOmWAEYZnO8lFiG2aSBiM2qcJRuE2hmD7wbrbAA2I8rX+28VFwB9xb7
KL3q9UVq90vU+Rm8oTqnjXRBAXgOgAEbsCuhKtCLO4VCOnXgu6PPsxztUf/oz4sb4P5xmsY6pIiG
s0CPaFkFJIATgIsSMU3HHdUZqLKiF3uLNTpwRfd5tFEV1jXg2qpbDsr27WNl9AzR1fR6Un76Maur
RFUf6kzJaMibx3nMSCidTCR948FkZPbctijCcIXgIje94JVDLxyR6mTKzC31HaB8yW3qFQrIlwqY
AnbIy4xdaQfAWavrYNJLHTC/E6EvZBtVWeZGph2ONXOfveJLbnm31QLQsJ6BHnBL+9mMDTc1Mnz2
5plbLrqhdd1Hpv8scgcApStLuFCPENe1jB3bw6FPP7HGE0E9syz0HVBYgxM4BetC1oJmUnLZTVIL
PlZEXHk7TMfubLDmOmjzFqTb5fUudefQG7qea2tlBRQ6ltTwpnROp3Z0TzMfYhsZ+Vi3COi1DLBI
XxzmpcqTtMk5k5UdOdYAATlg5OocozizBawxHc9ULT4qtO+ZujAAF6a2ZYFVNCLUYCXTLrWvah8F
JWkbOAW1SXrX0iF2I9eFGKjl2xCsniJhNIO1gaiRKoHU8LAHMYvmQwcYJah8AUC69B88n+p9/cWv
hvuCkTKglbrqIZx5AKC6pA1n5XxRoXNSeR5oOFAvAwDFjNgQAh0cFuZoDbqLbud4gHhTH1zWvBKn
yk3RZTX6EJhyYO/kt2ALVJCWqNxRS+BznTkH3YFZM7W6dMqeXUpMgC9tuEdocz/ZJDv1MkuBjcwP
49C0YdUN8ph77Vm/bxzPuiArIZZ5+hzocLCQGp0S5H/Ie8tJpLbKS2tEkFSmPliFt8/afu8WNMLD
+GGh6qNL/JsyhY0iyjuAoIxPzNzBfyQAv35SsWnH+SApBKWU5+xqYS2hcfyDyttlr/sD6FUVzxbg
oEVdMJPpq5KdtoYBG0O7c99ARFourOVw2V3F3eLHs/avFsear9JRAfE9L0/jDCxCPikWw1F7aDtz
PQ4zUJkC9r+vdFC3sDHB5zD7PLWHYJmdJANSBS5ORbB/L1zjhlKWAOgbPwulaeEOUfssXTLGapLP
apy9wFMzCzFcEOg06eLcNTiWhiV9OTeAHrLf6sm56UZWxpqQawEOSF4Vmo++P0ZZOnN/lCxANTqk
83DsuxroDDBHeWfNoUZlAEZBn1F9n9v5Pl0mIGjVzL1a7N2pri9QxyAsaosHRWkf59gq90irDJYl
+6glEClzbT9kab4ziw8Gvggggj/deV3ZAm1a3+CS3rkjsN7LFHiJNCjdOy3OgN1q7L3nD8BlChCo
xFjHU/7oWou575D4LDPc7DpW7hzbOfWU6eEAwYohiGsBu+1/1M0Y0px5R9sjduwLg0OPAsUrXPu2
rsDv8rzqsRjQwKuh5lSJEUKn0gssS1/X83BbjXoJpcpEKIc0pIs6zHDh6SgmIM4Wqj8q3xF8KUBz
9cYqz2ThwFvo0p7JifR8hLsz7SeUKufcaSzuUm8Ip3wqkmUeDnWeXeW4Bbq0dR9bnXcR7par3Grh
QpMIvEXcz60PGlE9eJ11UxYDCZ0sTTmBKCNPJ6vfzzQ760nZ86xarqp8vd/mFO5VyvCXugbkRjzN
wX1ghw7cp6AztDi0fRZVrICbaelduW7Uzi5iCnI+gLdSHRmewEUCXZebtIvrXolo6E0bMeHKIC/1
HKsZ6OquOxMpreKFfipKYE4nU7U74Eiq0v5kWZOGSENrAstGn3phPxBbeofeyi/gyll+imufhPXS
Km5dNAhUdGOWNrLm5hqufV1gCOhzdyyui+VcyewqJWUdDV4OLiVcHOGNz4CYX7qat4AhqYFYZE+u
5qazQzR2wayQE3c9upaTbs4H8H1oBi66z8COmfZ/2DmT5cZ1Llu/yn0BVpAACZJTNqJkW+679ARh
OzNBAGzABmzw9HfJ9VedirhVg5rfwVHoyGmrI4C91/rWrrOIXDZ3FQ6Vu3QN9jHy1yDf+vEhptFN
0s5nroFH9Mtmj43HcLzwQQGHmyacso4W27Z4R+xItnRwJX+14fCGkhe13bTYnC59kHdmurcd5Js1
8NI87OuTCenwrOc5ybpF2XPQQDKdqJdgdePzjuM6M/gdkW4bOCj7ssXBgrIcwKBMNn5wc7tfL54C
7EJppjcqTrPbYGQpYiHC/cUeo1CT2/YjWk7xEFxxal9Hfzp4KkaRGpLbRSQ0D/Ges9X1JAvMeNoX
eCdbCvt8ikaeJdhX4yBFbeY5cEA7JM/Zi/Wd4r5DYW0H0HtblHXU2KPjMK+oJ+qStUOYL3x9DWVc
ubg7A6NTWT+36zs36ntJUI0qvd1N9fLH0onmKmTwr9ro3kezcRNZ7ChSwfwQIAw5C07i8iNcfz0P
pxNb5ddEl2s/wTWqsQCKuiFfdXPjtRGeyuvlAeTM2x7tf8igHyflm0vF2mV2IzfTOfSiqhu6cxeE
eE3TFBaRGi9ySAJnov4S2roMlchHO42nhO049+5HJa8maz7RRT2wZX9dvfHge50rCLlum+Fj9ta5
AsAzZNKlj+0iqoiDQ4RXXfsqLJxoltw9MpM+Rpv4TBKBT3gsx2jMGuL3xSg+uWdP6QhhNwwOAu1N
HK5nohuS8cAW6dJfAYcAURifZFvLjCzw6cO6YBM7Ml5/pcHL5lzp0L0tm/ll4I4ELH0J401mENa3
9Jnv6Teqz1/xgj0k5H7umV8kOKehLkYGnR9HS+I36A26ezdj+4v5vRPkuqvNq/SW0sDQd8l0H6YC
FnsTP0bKFSBnINwHncpqpQd4hjmkJfTUC8i/5kY17YOBkr0wehW0Gpo0J3BPve0uYvWNWcd75ch7
N/aAOVaIYvNVx7FDe7xsIrgenbjtI9gywUYGwEnphk8TlyO7QA7kofeDVzqMR2CqUKN09KUX+Lf9
2XkJLKdBP6chPYOtuttj757wppzYL2v60tP9jUh4Hk9eYcawdMbIm/dRduqA2OBz3flHq7ArByfe
E4bNO7wDvvox9AaSHjmLgd9aXRLPQ1EYl2LTHwi3od4boi/bpjeof0mu6y3JgtB+bwM77ChxNK9z
EzQFsBYcBSgE2Aa2T+Ai625jYst2qr/TaHtoOMwiDlvPJ/F9lLCCmuVZSpIPLUSDy1fTyS6P0vbQ
jse0RvMOD8Qjw5PqhS6CVWfxFsPZSNbceO3V1pOrOaXHmpo8ichb4uyaK+ztK06ky2furcnz2Ifg
uupnbs5AOD5jv5Id2TO+MJb1EazMPb23ZH0V0CzNBEuRK4MtKIcM8oKy4hXqRYMyCt2zV/N7zZaD
ULD8AGhGT4+G1eN15wW23GZtMtvqe7158kRX1FNQXM6e9v0bGU2V3wPbmBdsGqZGBeDQR/UtAfHo
wYphJ7FczKbJoFH2hpwmS4Wz314JOp+l8O82CwUAB5fKJtOe2eo9yZ4cvFqOR4+H9wDExwIdoMn6
Zt5KvfPrTsBp1zH23bQtx3740zO8AA5PgGINuS1u7oDKvKXtshx7dBE1W122WfiRTqUW7LW7bRTP
NMx7Yg3aVx8TAFDWyQXeWdO3JRINN1SYCsoVyjhBb6Na2UN8y5LzOKAsUDVBM1+fUTt+xQv98kD1
jCjj1IrTAugHrN6B3e47hRePFi3bGnl0pv8ycklObWiWHALfCoxlPdTpdG8EjP/Z698YU9dbbJKM
w5kfvXV/9uXdkHCRpbzrcz5Hz6FIzjj67heq4Kn7cRXv3jNbvDtL11cyQYLpJ6hVvkkPniR3cdTg
XOzdR6CHATBlHR7mZMdqs0dclwcy+gPcrVRka6fP0k+SWymCa81JfUhMXY5O1leebg4L1ybvhxVy
E667KJhsVRvyQfseRbT5DhcoydvICtU30Yn6cakI9fNe9589v2CGc9G4+EanpAdwIefnTuoTT1UJ
Ame+bqB4FpFfwwSq/LWGp7swl8UXvo9p2JMwIbqAAzcQIfr2YP3dqsnkTexdTILxOBlsG5h1kJSt
Xm/ougTlFpNrEqHl6LcnVQMnSFuet938ESQE8AkKm7UZQc15+ykKAKyLaL7eawhss+XvImTZMHoy
X7V/6NJpKtxIg2Mwrre9DCT6UYiT0vUGHcXfdsECtfGATjJa3tms0S+sT03jtbkYRwugVmEXT9GV
rE1Mr9PRsQOMvwfbkK7Av9bw2tH4tVFcbXTWR0I4ujtAuDhT46xJCASBZUKXgOIsVThs13huTjqK
jvvGrsa6GbOhjcsw5B50FMgbbbAvj5v93dN1K9apH3Fyr1Cr6HmwYXIKhL8WaTiVPbGoC9rtZjYX
osFMt6sa7+MNkC6k2Gzdlq1EqEIHw3fEIQUqpn67jYFFRkOXoxL9jnn0p42D7rA23MtsEqvrxfhP
Yzodfc9MRWjF/eyLByq9W54suKpTWKXhPqDEWw1qwc3mQQIXUAt1b5rwW06pKhK13MhenF3AD5qM
lyVK22KMB5X3poczq71TR56560q3xPjDzZRve3Pb+JAvOzU/ND19tnAXM8i2H51HaNHG/tW8xBTd
GKtz4XtnTlGZeOYgfTbkTKJu86muonbx87ga+fzaTwJ6rGClSVVbhnrJQ0KnvGuhjHbA6+xU1uuY
/vZ88sIcFCmmhM5bwGkVBNUjX9ojj9F3eLIBuTRuHeh6WRmhgM0D1i27GMXvZhENWdLckdPAb5pg
yuZx+B69kJQcl/KlZXpIm51cwTYkV2IyBGxdEx1YMN3TbQ6OUgW5pxVqi57FV2s9/eveKEZXrisw
8pR73hUWCjpC9DpFlED7/Llp64Zd7SFhV2RHXCP7eXBO5Z4TiqU+Yc+8skLaA/jr6aQoSDhhg1sI
MtGhH+Cims6vC0gzJGMX2zj88ZeFAGA7L3Ce9+7C2lKRygwqDJoNFRzDXQIouLDrxi3HtW336oe1
pJdAwM+9dUZRk+ynxuAAa1h9sv1DGwxSlQj8XAMTRCvy8+w/+KYJecG6PgWBk6Bj/3nenxfzcw+S
eI+vHa/ln8dQhRabMuQ4XRjJpQWwsaYxoJDRJTmpoftAhiZXHSP/uqk7tK1wVt7oxUjcLhhk3fYp
cJDL3TiR8A2Hi42bXNxhOeP86Uh0M0gfP5jC6Hrppaqw8mDfS4Q9arPwLJA2zIOLFf1zY7FqypX4
n/88hDgdYjudqQZiL/Tbf/5bsyPh8M//At4Min3G1v7PD9YeBgasvT6DS3eCAjhVaCX7q39u0pGK
C26IBy+Q7DCCn1ApVkEyIfLTEutVsfWAcoi5mAXRRdIOT3HD23MvUA8vHk7TFQI2+NHrNu6AdAEk
afzFlYENAIsuLS3Gecwb2yZFrU99oFA+2CnvOzQrKvU8bDzaq3ASPLQdDv51t/5jw8dbaVAjKZyl
wD4dwXm6yptYCZe1DiIvI5qX9cL+OOLNR9MtJ/QE0Y3dZTXOSVsaqFLe9kTEMOctqluokEhjhMnz
imVYBB5UxV22L7ua1ircLwCDCq5VSL8lwcEC4nQ56F09B7wxN56BBx7EdYk9+moX2+UQEBJ95krK
ntt7JG0mEFR1GfT7eDBdh1jTAOhlo+o4QxrKTSyuHE1Zjm2uz91iEW2w/pa32j92/m6ver78Grz2
xd8mUiroQQA77No+oE+keR2Z+NRwi3ZpjHNskhR+UOUpi5seRRwRX+h9m3vjBfLAeJPCtMltF67F
2JnfA+nvJv9WhOQ4ULQqdK+aGLpnG73qYF4yPdI/rceeRjTVzWCum2ZvTnQHZuOFPA8bdUYO+kUP
6Z5FEaDD5MRCO8I8kRH4mu152uMrpZ8XAixD0PWO2/AxHc1pTdWtL/fCDP0rxHj0+92+oZXsXvYQ
O66DSb/Y5aNu0/vL05okgFXSTlnMjA+KX/3uepktUPBhxO3vfPDLltM6g9X9hHksb6EHB2eBKNvU
/ntnsbP2bvy9jvR9xjuMFISRGfAttWT6Ve/QsHvyNM43vZUgTUQQZ+E+vV3eXR5CbjhrxlyVuvkz
XsR96qE47yO8yhqhEdQT83KrRILOLcxaP3o2HPWPw/JoTNNV3Pgvw7wByHfoEqX9Pa0zyiv0uVDA
cVaSk/FD73qan4naeAmQfcZ+BlhykJUkY4m9Eaf80I7ZKts/GhAuHJOlL7o9U7If81qMOC2jLdv5
6DIa7M+GpN9MRO56MtCgArt2uQaQfuftbAVBM6DumyN09/UIxaGKLGT6xIujnOpkOQ61ZAjNoYSO
XJv58DKQr+5K5MJs3jm8hQ7O3uWjg1FEPwe9lwv1Pm7bHl0q4TAhYhu9e2wtxMyeAqsquJThmcCC
U8vs5UjogNIMIPjy4TwyKrPL9zEi3HkY6zEFBTGdgz15W0b/E3slLbqe/lr6MUEvi/c8IMXQLPu3
HneTeU0pyCiqeW1W/Hh8ZqGGgLAzFDb0TnTGHNZ1GA/Qa3QmVXSDUNByZHHvXzWz+tq7BF7I9CDZ
9DfWEEKd09ne9gt0QW/NZeqaXMOI8PEtFhRYZlfTD2cSfD1pAjg7vXHp8Mgt/b22y5hNHJprD9rV
zKDnQty5/EjKeAB2BuJy8rM+CV+ZxCIFz43l2L+OcXCX7st6iDTw5TH0qmZ4RZOV5hTefS6akOXh
OqpTykU+abSUbRs9w1EHLiIg/qZrjM6NelAbh5IqDeJwWlA6S1kMv3zrhiJqOU5Via8kGa+juH/z
veg2lG1TQEZQtXubluFEwvVuDsRBzgzPTBJknaQ9eWsUHBdWP6s6Gg4JGy9lKsy7xAsrIXbUxt6A
jVNdand0Wymp9olBGCEW7fsRava7V1Nx4AkOc9Cgwc04so8BJdgUdRRnqS64SR6HlH0lMZwbXDYd
tX9I7x7McB+TvtzBrmUb+ByoTvYPUi4wggf+frngx9qVVqalF4oTDb2rbeohTtjwQeu48Hb1OS3i
mLL+gJfmCsugxaWrf79zKDEoFkgR7dtL3ZsxV9p7bHVzY5YvT/AxS5b5hPzjaR9UmLNRUECfMA8B
kNPJ5i6yIHxNAlwmTgtOvaNm+y10qgcWs3vazA+d9bKuYwj90ruf593nRmW+1jW6veYwxv1jPfl9
RkAlBA4ld+iDRESMhWcokFAR6f1gw+YlrrcUrquYQBPsf7x0rvqE1Dh5Lj0iKG8cL0Op7OMUYy0t
fozYxNid044/skAXdF/Hqg0/U+i4SDFF3wb71oq86DQOL2pQ1TTW11Hn3dJ0uZI1dsUtvU+gJtEZ
QpGYa+xgITjuZr/QQh9zkvxNmi+/R/oW3tlzB/ZhUqrwuzjIdA/XffSP2FwRBhmhsG7+EfGID8i4
aBYTMPjJXHXYaL1u+FSifQRMcTeCPmpM6I7zwhug97ErUYPc1L648tPwGQO33kyPz6zFG0BteZJ7
3BQpXgsC4kO2Q3k3QCkMbJjMg3yKmhy5ToCDESthB4I9g2RsG/OiQPYt8tGP5m9foMYhGmG4qWqw
TnDQVs283Pk4DIIalk24n0wPmThw0CUTE7T5EMBtHz208Ts8MaNINfoOEnNPzomU5e6H74PzL+4V
v+75XHSgE2y8N+gS4aX4UR4P5peyy9ukZz8nUt7RekSiWcmHde5+JwkUJB3a96QZymmevoY9/GiH
7rVrUBZY+TKw5VcYa50t3faAWqM7oH+McQDIDdCx/qxnekjhTmSQSzPbjV8Rvk+ebASLIc62PiiT
JtDHZH8SypsfVO/fAPYm/jAA2NvoXcODJsdJ0xXo21weYSn1tJAxvlFjgTF3q8SVEI0DfErzDkG/
AJjkw/Ca4UsG+nMeQARwHBSwxeiBzcMZOawdh6cfAidQNRxe+LdE/Jo8dvD34bqbUfmECU5KICTX
UF4REfDrLK5Pags/1wV0v9qfkz34hGjW5MG6VF4KpoG23fdlffNeDKDFWQ6JzeQtmV2+hew59OPT
Ui/YfRhcuJXuN1EMpy0ZGRhKEu/YSu1RgEK9m6xGA0q8737AX4m81w67pj8NNmMt6pZoDN+ABhzD
jo2lz4L9VEMy/in34/k3YdCnZuGB5/eCy9F81y0chcqALRMwJmjJby/Eq5i84GsaRe68tXBpi8vn
kpVcGNKKUQqsIzhp/N7RuxoC+aJJZw+i1xEaq3tfK3lt4ZTQ9mKbOTgyPQzSnj+nkr37NXwBwbfz
rvnr7C/XbEp0GQwTyMt6wrOYP/vQYcsg7qFTroqlbrOp1dc92iGoCrBCZlC0MUV2wcafdJIu03FU
xJsKICSBidXbsWsRooXDnyOJBnIeMkgG92Ctei96G5xEpHRqodIF8Cdj+TYQd2dRRFY8QQggJfoB
JRAYhT1+B3hzHN2Y5ii3xpz7O94Rhcdt9zLwu6Fs7O0OcXWxw4Ytg31skCtK12NfwZcbHjqvfhwG
MZQB73m2qgPrxV1fT+/EqaBcN+oKD2DSlFIoobGoAkSA8enbq1RckshQDGI4rjCDrs2ErqKfotuA
LwhWJtsLLoURh8k9idb1BOznwYvVy+o3HXRrHLWyw0E28LlU29oXwMOGAsUa8jId3jm2qFMHdojv
0H2mqcFSwVrJ9kGjyIs9AFMstYdVdcPRiJNzq8wEGkJ/oLDnV9ilwRyu0AnYfboDDOkjeW6gW1Xw
nP1LCP8xMvTLCK1u/OiU6tsRTfaDDdz1Vgt6gmU2+w5fyYzg5oYDq1ULkHmRuFNoEP9E6i1zRoGV
gppnbIs6skbUMd1eZshCK+ke5369GRbCcnj4r/PUtwWN3lPzzWZEBr1J8swn8rGV7rGjkOlGeJb7
JNZHhAmTXlw7aCKxB1msh3rPbLMeGuf9HZ2DpSQRaTduS/OeLKcosn9J2rKi4XsVKv8l9D4azf4A
L87XjnTXtAM5Qxd54wLhylSQCOU7LeXa3RLXvIYRLusuNXAwwBO4qWiTpjt4rGYHa8QRgddbMOt+
Ee4E4uA8H3gdyBJ6dJIRgOeZoz72xL0raoozBN8aaht1mux+8QMRv2l47vq0YluYILwZV8n2CnkG
GiFY50MyL18dgS3TGv60bvF7QLZXyBEvtkNUDCzMWHktu906Cy16/x2MUGQbi5JmhGsjGibz1nLw
6t7JGd9WOrFIMawCoY0eB4nXTPeKhXVWY8xrEevlMHfRaUih1YtEfboGXZtt31dEywJuP6Y6PWBE
Knx5wwcUVOsZhvgZ8VFW+INgD/BmY9r9Yd2S5JrD9bB2U8WK9lO49ji5+C6RyNi2bgnyHUf2kTly
F4kQhRakzoge6klWy0p0hvjj17p3MyKaAH+FOuLsE1UfvNg0bHPYxIBPmrY7UK/Okqa9V1Fdozpb
HtKOPC3x70m1BeZl1jmq9S8zW2QNcm7G9txEmHMw4z8HZAlpqKapOHc31Ldoc8k0IWwRXsHuPmrJ
yjlFkhZ09xFdnwfdr1zRiI1byfr2RUqb1S11mQlHWqS+2y6RFW67v0On+zK1IJYTyb7CfTOZbhUr
Fxk81qE/n7YV4ZlpZ+/2K+lJfdQD3CRIjBazaLJobyD3zGi5OnOoOVpavb4k0XCuCZNVkiCp47q9
iIYXyaehSlv3xIiHSC3WLwq+RpUzMWFht3o6jI0lJSiZiswznLXuGNB5zeFvPTnBCRbrXTRCWQ+4
/GQJkaeFLHeTF8Gd3ywiKVurkGTf9sKFUZV2S/zoRXvOGCLPHl3LGvIKcMout/1oc7mFwBWbI8wc
Xvb7uhwj70jMYh+0wCsjagGht8DDFaak/vb7hz7+/6D2fztc8c/PXKYLbk0iRjCd6n8Gte//m7mA
/+UX/4PTDv8N45dYiOFIcB2TKP1ndFKCQWVBCiuCMMLSiAZ4uv/gtMm/4SGW+D6hQUpphME+/5qd
hNmncRCRC1sdQDAKk/B/w2kHxP9/OO04BFOABUBCkNoMf+///NeBRk1LJweMDeZ4Y55WtTrIzeop
3BFPvZidEyKDwgvuugYJQeJDX0gIENc28fOpayJ0gXHzaLCLTqrL3LzCg3TzWDIZirJl4GzizZcZ
a5btpo+nhzVFPrkFGlds9QYerw4xD6ldWILAU4vYDpIiLRUCoOn2uK1bj4TlW8eFKrhE/95DNMbf
0vCjqHdLmnq+Cm+HJuL3/ZcaF3kaNZr7CNNc3JrWiGtCswffhsBbF6piGsBVhdom1R6HHbpt8ZbS
BiM2vAgZpRTo57jCc4M1+KLqR6lGU+3pUtWzWo6CxL9qbsGvzlOOw/LvOrFqogEkyB10NxCem/Ci
bGqyIfzYNFeNq3EMoW+sEODyYQ7R6TCBxkXqCKcG6H+SNyr0ISEE2AZqzcDNbvoUk/GL7vJvzRMA
0dR7YfEylE6BO4aymSLCB89wAZIpGTmjAObwgRJ1kuF01vS8bnOMbgPVS43hC7RL15wz7J8W84tP
m0Z3Gad2ODniQ4tItbzd651Dg02vekBfUoTzdcC+phrgM2T4M/VofGYI1+Sbmmw5GqOrEU1JDqOE
FMsW6wOFXBkyvqASg866GyhZ6bwgg4zRoxkoXa+iSr6FJEJVte1z3guAodLUU9E7pN5cPCHEa66X
cXXH1CRgcTOdRDrzvfmbB/3nuGGLg216Z2EX3UUhwaQltkMB8O0FFZ7PDu7aqUHdGPV9fIxlTW4x
DxWNUfgL3sp8x4W52Uxqrr3lcnDhaEQF0hSrSyqKsRnPKKtNNgF4UHpNr8HVxtmqx1MjEog4lr9s
6drmrI/jcgrrttwbmuGk7vwM3DTikMwhriQG5GxZCNoyIRuGzyAkmMRrVA3177EBEyL5RdaZFpCm
7QE9+Z9BY1qQ3lDkjQiptjCVH+cEpIsXn5RbCpzC9gaC+5TxdbvIn01wg18ZcmSxEE69xAVjb7YF
C8W9XVBZrRuxKEOWsVALevm6BpW3IckM50SU0zCjT5n9d0wRMkC2IDuFG9q4ePi9dhy/sk1PEFKQ
aJz4R+utN63fPblLH2I7eQ4TAf8PUzU6rVnpE98vgoW+p2PzNDl/KojYIb+Arxm5h7cK67Dqd3bu
P6VjSJxuG2R28rRLvz2Kbn1IveTgB8PRwlQppr1F8y35s1i9P4lMO5BPK5TTaD8FaMTjQT/trEYW
fvYnYBfd3xadmptijIFxnOJ6gTvqo5ILxHgDywpI6wi1vJuwb+0dBHni0wd8yl9SrVd9J4FtYUMq
kXr4GuK+6tt0uKNp+jwGIzjIkAIZRIaRpe18PeuXVI+YReFXqLnjbEbd+KA/gm35rdcdL2Kzc7Ez
OHbS95Dan9Hc92gRlFUoS51T0KuDCBpBkvc5bCNzsF2CpD/g2paF1zBA+6zFLI1sQxFS7EP4RVnj
roKhxuC6ZajWGPOhOIecFJEUYowP2yeW0aHTQYx4iFzLDenii4svh8AvrBRQrhokR/roAX7Ocmu2
uj2SCJtREMaAMeVxAqUp9mpD2rd7aciUnvp2qEx6re0A5nlDZY79IUoRJiHkOBJXSA63s02G9yhZ
MVWmoUOFyX0wxTAbqDFBNu8IhNhlr48rhbAaBdF4tJt+XeQCE+3SZrBOrSW4WrSsGHc1R9Org97p
r/PzHLEd5EoijgFmveWura+XIeA5o+3dTsKHeCGHtV/33AgTZ73aX0wD8Umiu318dw2FqMItMKkE
lNuMwhfi9uZrtLla5jsFxpr4V1Q1SJKnWRTSq3XV6hY4JqLeiMJC7ZesmKPv4bJdpxZl5t4i0NzG
314aHUnX8sojLa5fjOeBbBNyiBnwBGCDeowXLo5+h20AyQnSr+XKKyHzFjAQdoS+5Zeb0ada2b3N
IOhJBkSvK3wRqIIGYzFzlpz4Mbb+l7/IAUVkXXkunApjgqOAfgyXFspsjb4PYBZ2mLmggv4dWPeq
I2wY+5gGGR0xkyGYQTolPMhshDaoTpszd/qRQKvDaidpzkf6RIk8RyGHejMMFkOFsI5RiFSLz0LE
+RH+magqnN0PKD/9HdY6NBNz8eMQdN5pqeZbiHcPw8gPYQv4gIICzwyr+jT4NYA2KLdprw+iRovk
oR+c/XUH7xjMZQTmCL3Nk98HcN9i4g7R7F00gOXkkoQcqIlxFDehzfkFv0KIssNnLFhfwW/o85+U
ROBg7ddlWJuHrXEnGF0BcCXb5MCLPxbMmjlfAk/KQlACE9vlYxNDtEULLFJ626bd0Zu0y2kQ0Myl
Mb5mxIehEa/fyQJ8YETtrvin2OOXdE/BJg5jKaJ2w5CUPtMDDAgPbN9MBcZDubVC2g7up/6GQXyy
rIU6Fb3JPfmOaniudnydEq9a9XwfhOubWBDbVsN05ynYTRvPgzi9npm6A0ubzR0C5RewPQzhoTGA
GEKzk0SUBmGVucTItzC3vM5wtu1IpwxAtCZskoafJBrucYC356EHT/bpa8sSwMU4iFh9RcbkJkCz
V9ahAHmuxE0707t+WV713iKztCVnMePimik997wWldq6MPfhTYm+fxstDOoRu1se94CCg+klTUGM
0l3/JheUffPoHRzWF6dg46lAB+Bk5wJNM7kW8w7rFipkLeCXG1j1SK06NVwS081jJ+uXbhh+ews7
aLi7RcpZJVLIcE3yjJmVKsOaqyAclQiFXZIUuPpCDagdo0dQWxmK6QQgQbGcGDpLrpYr5IpfROKv
9IiTHVM6Londn5sVMSskOhAq0nrGgbt6DGtzaE5cYBzleBlM+c/Nz2OIDa7//hguAJScDDKLuoR5
m/+8SS5T9kYfS9YTh5+RTz+juGQcgWf4+X8szua0XPIqFw7iZ6SUW1hTWoO+mct+Pynz1Gp4/EC/
YRyQbb6ahPnXjZ7Yv+79/CAyKyt+3oiHiZwaNhpkpfQSXf6ZnbSD357CAIMKLo8nl5ufez83P/9i
sgB0LiOA/nno597P3/j3v/nPnwsMxylpdm1OavhyCnRnvzwJ6acnFhNdGU/f1qKD1geLKfy/7J3H
duPItqafCHfBm6lEK5IyVCqVqQlWmip47/H0/UUwS1Dy5D3VPe8JVsSOAGQIAhF7/+ZOTnDmCVyh
6+8diBYJxTx+N3fOaV5+hOj7Xdzdjryz0JmAhF0L1EUNDJVbTDRlcDlcxeQVr2J+RGqoMerdVXzp
ur6ACpBC4rnFgzwMQSWUgu5ci0OQALYo7cGZb2XfdKzPaTmhgiJI88vHKqXOUik2Kj/mdKzrmdU+
k+xx+EwRyV/nMqY6QbFrTG+1nCxbVxesE3JFthOCgfyDAJsuqNpyIGosgWqihi1/BXkpsrbcY/KC
l2bg2696UtjrUcgCSKE12UrmiX8tvAbxMul+Skk0Lw211TyglQE5leT4JAAqdpHuA62JrRsnpix7
+dgCgLCUfORHKP/3sc3TvLCgQagStfMn+IzE0AztKSmhkeiziayJKsW3ZDOoAC+kLsjpSgGT7LSv
8mskD44T8ymU4huVW+1EIodNjVZSKpIakIbAtkxCK1J2ZUtKR5pIkUIQFCNeHyfsRNs1qmT2ziiL
rwqiDYciAvQ/EpkSag6EbxulrEEn3uU1jxK9nd6ayt+isTieteZoTnVydiNrCzT+S+3XKcCoIVpX
LKXRRaKmXDp+vI7auyE3y0/UqK1N4mZPoOMDiHR5vA2LiddlB1KM5yWbOTua1sUsVh4kjVD0pH4V
dizQKjeNydDZP3RNi3d9BxY4IWdPpRpNpVi9rzoScV5koNhRe/FeG1lFCFib23Qkn+0mOQwdsAet
97N7XS94Q9pwmltUHW9Kw07ufEqroxWUDypMQZsK46Eb+6+gMaKNWabtimJqg6oHyLcqmJI7e8j/
5hv+yeRFD2WCfZmiROGuU9V0A6lzWqXDKgRm+9g2VG182w6gZU/mySPpiKhzfRMGfXSvG6wItbqO
EPggZ7dL0NYDT8tWsxT4p0w8lQdxz029EFOQzSV4NUeOegIytcwrGvtrXbvlbW14JzmWVjYKVrI5
9263KUb9UeqfzEIORWqiyO7lwLbk1ksT3vMCbRWznZlv07my96G6tcsRZRiv81YU3xBL6L3HUZ2F
FDEXagZE5GSrFuJrkGfGvT0+LmN+nlcr8AYCRc/8Smzx1ck+yBM7cfZyiaWbNxbyIQCOVk2k8yoD
SJ7upqBZJ0I/sYTvS0w0lwP8nQYJtWGPUmbBDQVUYpT3v1AsmVIynWxBtUtsGZAtebiInNQ50OUu
d+6WgSCZvulQKXiQ8HWSh7IpAaGxzqOgwP9L/l8QTkGyxzcPpcSvmbZ5TBXN3UjpE/k52BLxJj/X
QOLgZPMiiGIgl2MYI/qWQOjkYeoK404PYev0AmDXC6hdJ0B3tYDfDQKI57JwkkK0rMtRfBQoQqko
chUzdQ2A3qCD9StA/QVCwjEXr19PYgJr0IGVY4MT9OcnpM+jvTJTtYhYRA7TSapk6AJkKFt9BvAw
VYZdIFCNpl2CHer1HRvXYF3z1YAcHyGnIn+DWT4QF+HcejAB+Aroo/zpo4RDlsa9UaNxF6dKs3cR
tYL7ezd00xbarL71xQuSfDMKRq4LGJa/ECAD78c4CdqD7I9Sv6QRgOh4DCLgFFYGGziYpzszrce9
m/wFLuOXXnbckrbfdeKNoGZK3RyCeCq2npreLUIxTUsBtHb4d2viDpMny9HOinlUpfL9EctjB+xm
FWbcWx9miYsvP1H+LHn6/xq7iHgvV5Ated4SW7rLZZZfb4nFFV9WPyBn1jjxZ1/Kg8tROdnJQJnc
XH735ZwwdcPdjA70ErpMUXSHrInVIo5VQvefp66/Azdhb8o6edCFaGQxORH1fQtRdvFCU4QgMsmr
sNiZQk5SBot5fBlaSNxmDAF1Hqi5Ch3QIiigb9WGdqPKW2bRwpF3szyMjntf+5EOeTQWOM+n2EBl
xXUQRIpcXv/D7BQrVBnBF+UFhcZWvIc/SDjLX0Kt++dBt/ON607I+BnZjnpWc+dA6Fu5bpmxLdCi
O/4EJGraOyOron1o1rEDS8SP95lYgUaT9qilLSxm3t43UgRIXoO3+MyiY7baba2lPJfCfhu12d9Q
1quLkv7/LyxcCgs/LpaFF0/Dj9YKCBT9t7LClYfFh4KEOO9XVcG2/8dzVMNzPHwV8HbC8uAi/qI5
WG15Jhhkh8SQVHH5p6bgaP9jgIs0bOBdms4ZvwoKGv52OHJgA6Xp0P8cvCL+Ubj5TcYH+4lf/Y9m
DIYm6gWLHYNpu1xd9WzN0FGSMVxd2DV8MEhItbjOITBZf1VGcbJy1XgZq1RfleHsbbXe1l8Gk+Rx
BmpgK0dVV9Euo3qdG5fRNE1+jf7pXHkpOflP52retygowhU0p+ogD24KvhSo6j99bwSm4ojDVQxs
MZC7S1BpjnaOVmJgzvVxOaSl97EbIUhzKBKqIJ7xGvAaPxq2F9wqoltNOd/wIXS2ul2ZrzrokiRv
hwfU8YXY7LpAW2KDWOz0hpbZbd5q3msfoH3nxS1pKtVBlzT1Z/8wTZV/kC1Yh/Cd/MBm+yxGZD/x
NeOuRyknmVCtNB1QSW1txMHKHWbtAKbBqVAPcVEoFf3Q7h6Uwle/l0kU76bYzI8sjooj5YriGPqj
c8tT0Ly9GpBdeeDNVRyTMlEakP40yx1k6+Qox9JxVNZBOMaoUEzwt43ZvY+bGh5Z6bv3oWjNI+qc
rDoL4NRbJK+az55aKY9tWsCtU0LAgGVf3Pfi4EPwu/cd0BRWCdIXEZCgIzmQ2RmIYlCtRtuiF9rO
90GpmM9aETVrvfeDTT3W1nMYlMMJJvlLlWVsZEKEgs9JEjeIVFA/sJpzp6btmb+jF9LQ0SUmB8R3
hVVmHOxllzp6cP5vJ8kLpVa/M+qi2INZAbtmRd10GNBX+HCQsVJ3xusYK5GXX5+5a9xP1JpMbUgf
agNVFN+H4NqYtsa+1Q6fybZpAEyaEZlOWKpVIqRvNRjCpUNV2IUacW+N1MNzdy7O+ggh2GKJ+Jqk
SHYOo9cfSgRsVqxfUlKvTfxZttL3FtT26BJbWo5BMjhOQxSKUpKOmpNTsKYQhsiI6A95b20DKGO7
Xpu6VT/zmlCaIXwmEYtuY91Xu2BU3TN8wxo8eRb/DJEaaqswe2v9SUNuQiFB2SK9FhiJufLbyd8U
nQnMvPQD8pwqWBdu+gLhHr24D6cQxphTF/eTOCCiYGGNUFPNFwMU3EPevWJECYE/u1X5w+nGE7YL
b3qcDRQzvQpAFt0873s0V5xZQcyteOPryR/03q1zs35q5r1mzNmBVyFSnCZKPwfgahDQWnT418Yw
g+sUwct43GjfkckId05mResiVED6Q+d2t5byQ2mz8ZQ4PklJcDNu7KTz5z4d2DJXUYD4thugPqRZ
lGsQ+JsePeATl0MOgZ6azcdIAJqwqOp5C2F+emSlCDZOl3j+6KmA58oWo85+REOwG+NufLWaGlWZ
SgD4fHh8HHjq+YiP8hyR3Uw+TJY+H+ADZCr0AlEROrY9asphbTqiMjJ/CXz1aDe6jaTr/GzOVvSa
ud6wVi2fPCdk/VNEfe0ytc/nY2xmxeuHV+Ef3i7kZq/eLh4GROQFKagLJ2NdvapWU9KLutAO3b/I
4Kf7SJpr6GJlJldq0DPYW8nmdf966of+fzSvz22mOblV2tFcm8asvnRVgFLQND6wtYhfCmqsWYNC
SgE8IxUfszxo9mzyDMuSY562l3imFyEyh2KKK84Yldpfy3nLae9nLHFLn8EoyzP+/WdUOfYe+ZA/
T64gwvfF8ATFoD76dhivLLstvwUJOlcIDHzOPPi7putnm4CN9rf+0EZB8q3JimaD4bW7o87efFZw
ushidvBz+zwGc/6o2K11zsLuROa8+0JeiZW2jUCZ5oAFytEGv8nqJnzILFSH6sDRbrUaGqpXT+Fb
72PGkanqeOxz8KpZUj06It64Y7hWs9lHh8XKX+cO3p2Id17sbKaWSiAEuPBNax+GCZyWP+UKeRQo
3zIc9Oa+jcvoJfBcCnfmDERrCKI3Q49X/3L3ucjj/ba2we3P4IlnQpBkhcOt+PvaZo4Nt7FVO/pJ
Dtyg0sSrK1aT+c1Ee+kWdRjWDKVvnLsZekNQTG9qCuVHCdrmODeTcSZF/jrxhd1oQxGvgKclx5pa
1TFj+3FpyRi+H49JDlLqKi7njp09NqCjOXcZju3qsTZq/uN/uJyMqSi6lmH3RNq2WI9dhyJbm1nH
pHbjdVYgQiLqE474clu+9VjZpvoqp+qh+WtqPwPCe59aOKnzs1CMx7jMtFfbn4q1hpALCv5tAOpN
MZW5zB/BxO35SgKVNOMAbES8UVMzCW6CLvzV+n30ep4yRpsxKTjj93mF22iUPEiqu7mnHpVp/njw
SiRVDbveX8WXuQmUnaPs2lZxBDbpIxY8AYlepiznyphV5A/6kI47eaoclPHr0xBvOiuJPqzGIoGy
mU6feHki4eBq9Rd7okwQUYX6Tv7/NCcBqPQYDfYoUjrqB9iFtZZXn1H2qW8VK3/RoME/6CGk0vfe
7AUGALnqRe8ztOhFT4zJns6bapn5f3XeLH7C+1WWnxfwE2TvfWz5eWJs6b3/ZlaOokVSgt2L0XM7
uWVgQmXQi1XmmMFJxmRrOSRyAAbMrY0w8WXenyaHo+/v/vs32RLikx82KeydDLFN0nXyoXjXCR3M
j5sUVKAKh7vX/Ynpi4aEvaVV+lpuKQptC7ZP+SQ7SbIbrFL5VEZ28RxN3yAxHABRByfbrllPvHcB
IrCeiAf/MupFTv3kBRMZdGVnzZV+NEyQ0g0JoKMlWoaIyZaMLaNF6SvbZZ5sIa571vI5Og4OQnGO
qY8b8tPNQzIHvw5yoOi8ke3EPzE5ZebxfCsHSitF26UW52kiKC8jZ8uJXjJ5l/09kqp/3gk6vwPL
TPE/NkyXPaCN/qfYWP7+Px7DSNHD2lB+QiB6bufafYIUHp+aBLSQfGqy7PrR5Yb7xPIyOlXvcZd4
8x7vAaQjNqBPYpn2Y3Qi78N8GTcC50fqf4tq7+y16dzdCOOkI8DiXw+FS0vE1LmBUhNR/EaCU2Wi
eHDIYXmQ32jZkhNZgWALZphcUQYvF3c1P7+t5lBdKQUbjypFDiPvvfxQiY1HVgDxDlUDepboqrmb
PrWU/mWvECGDuiX12Kw4RNbb3Ka3rj9Zh7Rqm4dBF/4PIPp/VHxEsW+PbxlbkfUyw7Z++hYZQ9fe
O4aRkLmxufGWfmn8y4rL/s9P0WFzCObDA1ats6f//VMMrD5S1DE0flo5MKImirQj2a1fB5Sl+S/K
ftuarA6pyBpt1NwtoQoMGHYOvbGeI8u8V6LEvE/QN4+NEP2eqTPvdXGQ8Sg207U3oRd3NSBHR6SS
2xpdxrbzlHZfzJGT3qtFH68iPftSjZG2h7PZPDSIezwYoiXihYnuz2VuEpvJg9klh97s9ZdZL7xH
x4kO9VAaL0YyuY9irFLdD2ON6Jnm8KkoUso7ulJhSlHGB9mKh+lXK31vLaNLK0CR65DoiF/+96eY
+x9PMXCgOHijHwNYFTXgq28YellqPCW5/wPlt5WmOTaYoLliz6KycbE1NzvILpJ92OfUyPwUM/nM
Gzl8NTF2Q8e5vUyXk6iI/LrQMl1eUnblJd3SeqCulG2iuJ3uI9MABtricXdfHmRkhqVzn8iwU8b+
JhjUkWxzU+lwCjlDjpPHAiPqpMl21qLp/jL86yqYV/Y3dZ1Z6yJYl7Xbtewhu/qoxdD+qcHQlIdG
SeGeB2vZUXG+On6YvEybxEiout4BXilOV1xOhi5Nv4t4sDpInvtNWpyaPJ82KGWReScbgXQpMXmw
nAB0gmy6g3MEOVvv7bANf8WWiaHX/rqCjHml5d399xtAu3IjFc9Y13Ft07Yw1CUfaF4ZfIZO6Kfx
pNY/kzaf0cJ3UHqpw0k5pW71WCLRtpe9S8jR/PmmzqnxBQZ+NOmlL2bL8TiJprvBgeSRu8oJdpLV
g38tPlxGDsi5oE/BwxRDewP2H+xkMStfLZgn8C1xciBDNlGgBNxoPI56Xr0NPlXTFNTksxrOcM4K
xT9VpRrv9SivUOYKjVPCqmmtoTryDBEspugeBm/iimHiYMpTH00/oF4Lt25rKlg2tpCcf5iquq0w
6voS9Zm/nhVnuNNS23+UM9LaHlD2gUfZyueVeD6NZqfiRSkeWtB0UB1B+mDTvY8sE9FDScFdYVSS
D0bz5IG2S6sxfDYrL3zWh05fRZ7bQJcn9j6jHSu0m0b/XIkEgjWH+Ub3/WjViK6MRSkA0Mpj8e/I
lEPw3s/Zqj/JiTKmeHCkZi1unuTAcq1MZi6gUtxoKPvcmZXQTnTz+y4YSYiIlqNnxX1p5dZBQ9bv
Ki5nyEFxppy6nGSJM2tx5vtl5QwZl9P0aLxcVoauTv/9so1X/MuiDU/f61WbhTQ52y/2/9yghnt1
tweYrFle2SrfkwYPVnIXxo2CJ8BKA2W1ku+I5V3i9t54777JQASjHZaveM9MmVGtkplCtZwvY7I1
R/N43//gRhJXFW+py7V+v/7lh0ax87fDAywZs+YJ97PmCQZHqJrV42XlJ5Z/bMGXSOCil1XGR7PT
b0eeQk/4YFrPntIHq8ZEtiuA3v+cz4DPAVbDJhejozZaz+IEEx2xywlkXDkB+aq0afKtXKEqXtKt
eEMUO9kNsqpb6alW7FSRTMce7teozLwvozLzLkdVMfnqXC1R8xcUyTIwxePf+HBmj6Ea5peDEvQ/
5zLRqKQTkoOdm/b7WK//zrQmf0zRj0YUT6eeepMVMB9jA3VbsaqJ+wYbCX2yHqpJ7Q4OJh5rq/GD
NyjO2IRBUp5nyrlBBddw7ELY43X43FdG+Kwl0M+DVnmQIbQ1CxZZZbgarJhHXAcPCu3QfBMqETLH
WuE9QN53HxzRwt4X8i9+cYg7/TMwJp55qhRhwMa0JS4vgiht/2GAXCGiC6rCYiPyzRmoekV2I2FN
jrnxo6rYP9rJGb9MfZGjBW1NwAtK5Cq64sHu3OGchOG/fA+c312dBUvDwFBbNS3NoWxj2Fc5sA7H
NZS65vH7WJPpV2/yUarrjtaJddpTgSAAIPnW/NvoQ+8gqAPPpG2bXUKx9FZ25aEvP9n5XJ1lR4+4
b0xKxBvZRW0VdGVsPcle5+f9cx/5fydp1R10ZAfvya2alzzXNCmA8AblIHNYl1xV6nohziTCsud9
niGzWF7nr3GlWCm4OYlFWIYk0TaBNbCS667i9y7AzAykC+rnjm6djLR4lsl9eSiT7DHo6/Je9rAo
HdcoUdvrSzUgru1lfqFNxm3PAvXOjEdjJVuZPbqfqgmIt8jTyLg5Jead1/rup9Ytr+MGtgDbKY4w
8NLUwP+XlZxmiaoYS0aszgVnSDJvHBP6py1c1E3ym78vs91KB+/Z2MX3Br+OVe779b7NuvsYk13g
PXk4nvCIHE+yVSR5s7fr5p69RmOhtchk0c0o7yLva5xT1CVPXhFlu9LzQmr3Q3Zy4tleO3k2PrOO
8m7qKMq+OdkI+ruEw1+nKGb2if7TmZB9yFXrHkBpeSKJn5PhosxssnVbQYR3Xfg3E/KFoHo8Z952
SEHehL2eRH+BOIIeP4XZ7SwWWsvBDqPm6IrDEushbKK/hCKp7mlrj7d7ey56ew8hYUeF2ng14rBY
TaVp7a1UMV5b2z36uleeEXoZznHrH3gEJp9L5wEZXjyVxEG25MGd6wmydN8eiibVdjJWez0VIj0A
/yO3dBSePsFWAOj9vgmU+8alKzd9ck/4PleG5AxbKdc+UpcYSAcTOiz/HGYsChASzXZZ1uo7A+FA
kAvvo5e+E1Kwsv0ZL7/BfJiRUoF2XJ0M0ZMhmKDVQW3Hk+zxjPkV7ws12kyxOkAW+icmp1DDedO6
CbwQOd76e2xgizG0o703ctz2wDoGXzMjxy0LlNoB4Fr+qtXxJV74frGfwhjDdTJSX40Ct6DM1rwH
M8vtJ81sX5DdC79abN43iTf621wBz17oUwg63a9GDeHacbCfc6OIXtpiIxNPZgPtnY7MH5mhG753
UjEt6D9Mw4gQT/jwYjDzv6YfDJWS9tVXimejA1PO1R0VwLn4yn0oRI/GkJdePhvfs5Dvi2Oq7lEe
FBez+mpKW5RZ/4mZYTthcUYi/DInT6EO8M2z3mfIuVddOd9Sp/wG/Fa/car2GeDpdAcjk8SoOEyW
emuarESWkB01KnB8Pd/BqTcv0/CWSDa22iA6I2LGkGjwUD0sSDx3vC3HJgMXWHmfKhvEu22UVHRF
t5zNGgMLRO5lN55y6oHCmEJ2O9fSHuBhnWQvCefiU2BdTpSRzO53fhw7SARFP2I1yw+ZoOd2Jrol
sgQ2ifXnVUwVseT3eUtMAa4CIVXU2q7O6wx3OliCgDwrwVekO5LPTd8ra00PeaVMuLXYM65ZqZWo
X9U52KtaZ//8fWri8PYxxVSr6jHYGscBf9MQngx+G/eYOYX3lUo6FwFPaDlpeG9bFeL4clT2B3fE
VUI190oN1gelJuZ4vRXe10rS3hrhJByf38+rAAvh/AkOoArD9MGY27fZ8dTPsdDlNDMSN7Jbl1Ae
nSREgFCMNnoK2NcdfLSSxeQULpKe9vVBdnEC+wK2qHuwg1r7HCYNvnPWXx28QvB9hvU8WVV0Km3t
i3yLyRC1uQPbm+jBKTznGCTm2ZxQQ7+R63ENJTSA8mQEl4X6siqXo3pFWvBqua74Kk4tWuTeebPP
06ftpviuisx9iI3uTYzjItXI5mCIQ5CVDQVDWjMCnjztMLZ5D8mWnCZnyK48qK0Dtd8Hqk7VHXmi
ANKl7jsGrppR9MWGXIK88jSfEnx6PnvTQ+j00RfVt/wDzgT5reyiLGCuHFvN9rJbIFLfo/x5juv4
q9/Y3xINHmBg+ziBhdDG2zA91ChHvcl4JOK6qf4x7pBTv4sUKOayHDraXrKWXVkTldVQObCUTZdY
NyM2N6t7BZHIk6+GxYaXH2xA0V0O3nvXV6ElWJUJjUTEAra+SCGJZl3p8WmO9n5ZIXDsxRUixGa+
NmbDPY3swm4CtK2+sm+csUq2/UNPfvml7EDxjVH11UwQaYr1tN1Awyu/Vrp5inizP7tm6F1Oxw74
P07P8CKRcZZK5hr9lmNUucoH+INR4AcUZ2CTJfyBlYD20MwanwOgCZQF8DybWSW6XZA8ON1LNPoO
9mJimRBSbET1XqnXfUwBS8YsW6OCAcOmK36blltfkoGdz01YKt6TOZ1nknvFreblyirRjWhjGV34
rHqVLwYrgX3we/vhX7InlsiPfVx06SSsMLqyVc2wbNSdr3KbDq4UVZ/35VvpI/mXsf46wMnK8dTF
Hgh3Wtm2fQvhRqdE3CfEytKSQ5cJcuhyqC0UjQeAohQ/q20PgO9STihF1+XeXMstF+DkEpmVBqFl
AYWy++LXaIz5w5PHV1XiFySeQba6pnupnS7aL/EFCjH8MyjnS0zEMs1ThxcIEedCh5edJ6jQxOPa
6bP5i67h2xNGmUKGo56+eMOMXgM53vvEGy7TlNnpT9mo6LdywcPqQt34Fmq3S4Z8WQldZduXyVfL
qavucmXeU9Elw75cVB/7Y4tly4M3tveyLplFw5MG7PrVrK1qbcZpe/SUxDsqwRSuFSXOvsAQuY8a
yjSdTBDnQRucfd6lNxr8zAcTchewSbzAxB9twLjYNVNN1Ud05TQdKNOx1Pr8pvCFaARJ+sflXg6m
7KUvR/XucjPjijLuDEhxN3KKPLTixgcP/9INKNAt8WWuvOblS6NYxeV6cTEB9J8R0GGTmpzJRAPq
bixvDSsiPsuDnkVvc4bImuz5g+Y++skX2ZHnhI6v741WaPuLc/50nTFP1H9ZYlkCNXj1BcJcQ7UQ
MdBxk/uPXUsyJk3mI7IG5VjP7shCh6cUXfkTQKXsNmHzsbKQgmtWMvinYTnQltZXtPvLg9xoth6q
akF/lp2krqEY+264lV1l7LST6o/nyyY3SdS/qsIJjn3tIoGsoa/hj6M1rBD2DlZGVRaroZ7sXRV3
rxFbn3WBIsCqnWcPJvmgOWTLjVcXaYA7GbNFfiDGePOIlcdW9ubJ7ATWDmzT0Jc8AQuMKG5y3zOf
XCFQJ3bGmU7mQRXuWHK3jJp2+EQhG9J4MDzLGbWZUobLsUeTXbDp7t0gEj2yqxlSKysatqk558fS
RO+E1dI9UHRy5NA0cHMIIewHnQLx2e2QnpNDjaK+QZk3d5MXzLcBaru7YsqxPcbf7Bw6Tb+aSe6c
QfvjAiFasYgVqDidFLlsdxLN4x0ZUUpPw0cr1CmbiENTUSWUcTZ9j7I34wxLHds7uHbiPM5K/1U+
OpoimDc9CvVb9LCDQ9fGECxy/6lNx+YkIWutnif7UJAJbfFIlwcl84WKX3OSvWWGhLzJs96vIWdE
wTjdGHzjb5bnonzY6VoTnlr/51VYdiEQhydSVbKzPDLl81GO+d3P5WEpW5V56hu3xpeZl1Xpxogg
UHGFb9QAhomt4aRqBWAZNx3J94W4lqpW/Bl7LLzT2qr4VmXto5ea/t92+73PIa7fKFqJOeGs/2xa
7Q1FvfwrXM8AFnpo3JU6G2pdCCwgbuScYqd1TsjnF/tcQ4UpydG+CkVMDuTus407IKt5RWzAxwA/
xB6buCU1N+bppvD6E3fBkxuE5o/3RhrEl0j8T0MMtZrzoIR9coCm556UsMEpY6hJLXYWhhgy6OGv
Oq9wBS03+eBET+hrYgyv4kMRdi3kPgSNA3QYEm8jFwc8feqnGEspxd1WgNiOy/PP4b+xYb2XoWUj
1gt9c25DV1k7GjDLIUrST8z/ovlm9x11VtymNXL98AubO0ct0bqtKSE4KMPKGUWnRau2rpMTdCVU
+H2zvE0qR98r2G6t8cO0DiU710MtDrK7HOpK3Q5GGu6XUGcnw9bAwHT+rNUI2VPeWZN8C+91qpGP
I1XWRxefKbZUs4P4l6kg64sq+SasbPVWDptiYjSGqHmpAYVMtBfdCA1eoze8bYzN2h1EzfyYJq22
6bSamwf7WiQyfee1cqwf42zlf5WJceN4yPLezMG0U6p6/J4oYCmQZffxr0QvF8WA+rlAlMnTdfsp
bdzquYi7aI0MYrKRg0bUOg++4m3koAwFGtJeLQlJiCicrqjpcLCEaFAGV7kkT5O+pLGRnmZEv1el
BR53UzVqto4yin9hSilRNW0qhrIpg/KQiOFLS9Wt4qbMKTUuc2SXx629dc1RuYPqpKNUaNbRHaq+
X8Zi9B78KvMeetGq9Ei5VZNyQtGA7pAU486v4RKze0Fe3o94rLjj9EXXKZyMzmuJhsIhGEvk10nx
VJkZz5/nHPe3ztLjszwEygvEX/9RIel8bq18PGhT/baMG7WJ4FQ56isZ0zHUc4sxZqHgADDbpmjM
TENQfoNQbK88W8edbFCde02b8LkX+Mo/zCgDFb/m0vxisD07B+Q/DTYZL7IXW8GHnhhjpUHJWcws
NGW99MTYBM3tr4wk7iEtuvixAzN3+b4hrJpvoVwjOfmOYM6b/oAw5IYvaXY/tZry2cKJE9Zq/8lX
mv6savk+TQvlM1Is47ESajeDmBWXg7ONqxD/PTGKgUezCpsSdDG02BuJadaLNH3EVe3D5qAf+gJB
/PjXbxAHRraFFI8+GnTeI3Im5w6Vz5RPJkrXvU2lTxvc5iwPlMvux7Kw4LQ3D5bMwOHghBVM1JK8
F1iNSzCdrGLb61TSUP3hFWYr7M30JH+EsJMDhVWGhzjcy8gSXqaGmpU9yoE000YxVXUUb9uXcCN2
UYGaAzny5gZ0afpXA7hMK/y/nMzFid5u2xcL84k1DrQzkjGadnAUjEJuWSQq6CIAQDHw9/NQfHlR
A6e+6wP3Q9xE6/tUzMX3LMiMMy+fWzU1vE8y01II7mQ0lGfZi3205nrfv+RldJKg6GBXxZ0c7IPW
W1F2TreyGxnCUjRy8L0SV7OnerpzdAUVB9dvNr2G96au45Mw+7V1VE0qKyhRQMH32/A7370nxAaD
F9PgBVbqmbFR0f0/TaLCxW4ahVgl+umkWJnxCO6e/TlQtl04TTsQMv05nd3uRk6JceQBo6a+pQNe
hHMfAl7Ts/5fcuDmHxaTjuo4mmuY3MDGtWGwAa4z0LwyfYui5Mbuq+5RM5TmnLR6clc2uBKBoWnP
MlY6jcZDP+2QhGSKHJgN5/qsUdF2U+G1yrOFRVo+37qjlwlr76VBaT17MtRAX5ONoiLsGG1zkAc/
QxO5sNRvs6I0uMw4qM3pjo6sjDjIKbJr5i3nyeZy8odz5HXGqf76L7tXWdsvPpQMdIS7VNg/wv4Z
lNX1/6vB/iscMmP4qvc5PkIIjNxIwSZNLCpkqwxTXuuR2p7rCFM4GUNBxTkNlcUAdYAG00YDTWkR
7JLIPWW64RyTHskVdFjZjNraw1WrRzPxEhvfW//v8wYdD19LWLyIOqUFIPgmNEmsyW2x7AZmnBxk
YVJ2E3OMP3Tl6DJ5Obct8Ba5mrx0gwad8TBV/Ft11JyjWxTFgzslu0wU8uWBfD16B2iybUnAhs/p
7OUPtoO1GpK63+tkwjsDJNQTPA19VyZsIkO8NdkXYNsWj739M8GKmk/7p50gE52lmACWGo9kG4bt
jTum+Zdg4pGvhKOGHCXdfHQ+KYWTP+U6xTiQYwg2G9mXKC2aXajgcXjpxjNOZoM/nYYY0zKkIONs
zpGPzBHZNF1xZ3MtmAbRqnDV5k6OTqZy64V5DWBUHdlO8BvIi6kZPnvyN7h0Te9T4fb5U+fl1blB
Dz4L8GS1rBiDTuCRq3rEujhDguQxigVGNqmi73w5vkZugcKMGht7O9LCTYP32pvrfFcwQ/p+dSIq
Z6///f7XbVHt/3j/k6JC2Bfkk6WjXedKbMyH/P5s8NRUPDv7bI+sRT6bmmtumjC2p02A/W7f+Qfk
VfxD2FdPYRCYW9mTcSprjhRf8Q+yD5uGzDswsN0wmNiQ2zF7vNAskGTROwzcfAyljN4aEau1y8fC
7m6DOp3OMpTjQbjplRyZHjFDDpi692zXHbBPEXIg5xybcH6RPXkYfQ3fU5+sSv9/SDuPJbeRbA0/
ESLgzZbek8VyKm0QsvDe4+nvh6RarKmeNhN3IQTSASyKSGSe8xsgv9gjwVuyELZaZ407LvEkQWHJ
DjEdluv4YABGeO0DUAl2MjyDpPO2RWghINm20DTBuoxzFX03NJ15iG+PvHiUgzpb63q59xoZRUpe
S+vQGauzTtLrdsgj6Ms6bo3vGvypixhhTSNE5zQ3vyp4982RUYMf13oNySknKvb177NStIgyiV7b
ntu29a3HLocMBh2lXj7Vsnn5EAcQxXtdgHE6IKaDqMl4HR3vIYMaHw+ybK4+8+3U38EAkV680P2s
M/efRampz7Ge2c+J6iYPsuWfSTtJL2rj93sZxax5aTTSCySlYI0j4LLqQE5eIeCkV+bq8KHiP8SP
ZONRCjkUPsoZDsa2e1GX5M4ax8NhjWNau5cw+NtL2dDunVi1MSn4XRZn9z721FsU2fadfILMaqv0
m9smzid4sfPd/FnAKARwQpzpiEagXueANB9yNnseoeR7PyODAVZJCD8rvaKflcAwkLBnBaVNRXGQ
a884o1nxMKFNd0NpBMiXtZF7LDGb+dAtLGo0zAU7Th5h+qOc4Z/FAZmT6GQPF1EgGkjYmcjyS9ao
qDKNXaLPRAueqySfdIWw7TTU4ce0t+vwyIwTXvsKz6qsiy+ilJtRQv4imGaj8CoOCY7YK9SyCpYX
f9TpOWLGDabISdT6x7Qcvlduqz1HZm6LUh6E2nOIg+W9RM7tVqoSdVJ1dd+1tZCiFoRek4WXmyOk
6FDeibO668fbmaiDh6nN5A4NyGAS/7Em3R8tU1zSbVYDG/t2rujwFJMQEWmLnPfWLoZh2ydNfFBt
Fz6eNOAp2CXjUiLvec2SHD546tfPqVFYSPmRt+jb4EfIfvKbkSr8nPvJ6jjAerQN2HRUiB1ZkYeY
+BA3h6SQ7K+mX/10zdr+lDqZM9NzJXnOYIktEIDX/yGa9yfmrq2BqGLzyKTKZErzB3hVhP1k2hWV
9Yw9ozwTr178klG37MJ4J8LXvQRTNUcqZCdevaI1CapfrbIS/2q9jxWt6NBtGzVDx+u/jBeXEwN8
FYSxUZbqsE+LHlxL7eOF9p/0AbMBDs5muEVXTQSx7NDpDroaVHP2y90zvvPl3HPM7lln0z7pmUiS
etYxpHpFrmPc9VY2ZWQpEimUMbzVBiZJihisAfMu0LcfayV7NTDCLYYiXjdG7SyxS0Bpxq6KSRvC
fG5G4yo2gkM9opIM4PkxRLpkU3lysfbq0HqWWu2Kk3m98Qxf32h9sZPR830zJGDj6K4pR11LVVzE
VWPpIL35klTmi4hy/+6aVOmvrlbrwtudutpO/4pZmrSAMWkJZcYRSQe4U2HW7GvHZ03XDFgCqqRg
jwgS21/VBK9SHsqvmBP+wHDCfNPypEF0yx1fYa1BiTTNFjNaSBiJozaPcYgCctEQpJClul3aha+f
01RqV+BC/ZNb5vK6b/T6YHa6tcEA1Nk5tpXsNCnrt1bXyXu7KLLNgJMIoi1ZsG763DrloSEtTXsY
LyqoUFKAXXNN8QZchIFdP1Wlyl5eTbsXJi5t1iS98imwJCyp8k76bI3jJ/6S8hsLgCO+zNYPo0tW
epPhD0jSZlN0/DmtnsbnIRuKhzQvvvahprwpni4vKk8pdlEFEVLBP0bUJyikrkuwbXiPWvKb7xmb
SS3iqWvOPQ/3dnSGcIPnxAhTqgrmJLWibzrWAX4RNSjv2/gnmk2OQnTsrfAU1PZ1kXpHG+W4ZYxS
92vUmS+dMzY/cGJbNY2ho2kfqpuBPc0806LmitC/ttIaud1bYLeZED20IUs/f6ySkOnS15KvRjGu
8O+t91EWxHMryu09iX/rdhBFkwAAaxDDR8GGBsVSOpz/plM5CTkVnW6nzjRcQ9l6HwXvLiM62wGi
1ZacxVtVcqpF38nlyZUDDO3MVF15oBafADymvHD09Ifmv3WjP35LeTHj7pjKD2oxIrIXIq6uS556
kXybR6+wCtygy7kYk+Iq0qhy9pwnerRq+OntDQ1mtqSkFoB1f/KnLmVei2GyYzZ8xJGH1cd00KZV
iqgvm/HxXnWvJyv5KEqdq0JtiYPqdo2/rBMXEXfo2/hTogETMAMbawRZ856atqhOdWJfVCn0n0QV
OiF4qivDWZ6qbKdMIFAG8lo0hoadACcjGSCKjjoQjzPXuiVj+lr17RJ63UmLx/ps1lL9WPvB3osj
wlhKG2+QBtWW7RTVgjodzlrVqc6FpjWPauO969YMIC0T51WLrGGTE6ZLnA7MulrY5aE3wK6Jgyhi
ysv/n2GkiJKa2gXlXO+C0THUXOKVogqvn8+a7NS/6kaTBx0YQLEUrawy8v0/LNDVDzhFG8KIDcqT
1CoPp6LIHwA4BWJeeD2k6jP5T5IxK+Za3LQQ3jWJuz3g46c9j46zhrb5qzS13UtTm+hZT6/1/j96
/nmc6FlN1/x9h9/jgkgq112JP5nbuqRT3KYjveIc5KoFM2nj7yNqxGEALIW1WowUwX82VGbMLkAE
im07kRdOiSpfZABkn1JuPODZCSmxjSiJg16hLsZEUc4Vw0c0ua3tZt5i1Lb2U2U+mpYNB7BxztYQ
uLtACx+wLnbOokqcSTg9LRpvlHhj/NFAdKtcpYk3nEKnwsNjVC/etGodkiJfmJGE4zkM/UdfCeU9
64fJ7Ur9WhLnfQoU+weyoP5zqeBGNaSuslPcCKcoXcPWCxcijHE6Z0k0CmZRbVytPMkfozxdR4mJ
80HahXh5ExsUxR68IrOWUa8ws8xfh8l3XlJ2ZpY3JylOkwUxKRW2CUaUmBkb2ckrl6NSARmtJGnL
UqJetgkk2PUwjl8MNetmQ4T4JZFp+7nJ1atGsvVbgjMVK2EYAUCDzE2skUn/Lz2IX2aoqirqGiKP
shrzmqSGmiRH9sD5EmXz5IV32Xd4Au4PVX1r6qa6xDCLdTw5MXBR9dwgehMbly7OlF1IpGQJ5t74
JOfSyu+N5Jsixb968Onl3UQdXFom6Ss0s6q5n0QswSfILyH1Zh6X7JXVHJALmNNAsrv9DSLn+o13
CIb+0Mte4REiwBZNquCDTnJ80dCpPz1FPxFmjr6WcHtnLVDYVzsvUtRy4+hpwOJg4fLHXOLAqfGh
ldoj0qOIttdAWYag9fdub2SbzM7sI+HGeBViUPjA/xiiDBoJ5cFLzGrFGnw8agWKzZmaaVtPloZP
SC7Prbx3iJm75bGHbTMT9bpbjQvN7+k2TVx90b/rJkcF/nLTDCYNeKfjNverWxRB8Y6cn7zao1ed
rxARhfLNQ+5gGZu2f6jDojxhWOROfj3qVwXlEU82vwWyjC1iHTkgoxx1V9VlwIdVi9coS06JGZnf
kjj+kUpd+WQVRf5PS1/jA7OAqcpRNF1VCKfJ+LLrH6aqukdXOW6y4Rm0jnMt9Rdba5h4kcvYGa0D
YyCOirckCLHaQnj73HaF9tCrCtIa1EdjtGwHZPNgHc01xOW2YiMiiig7vi+KVjOr90WQPzijHR9c
JcD3uezza4xuGRYShvqmJeNDIHC5jr3NERn+WZn5F22I7VcJ+uF8klnbkvz5WSPSt5fkiuRNkw+f
fSu9Ikqp4nNIvQ8Yf+Hp2vC5PRShm507mdC72NFn0SivujHz5mK/L+ICJLj6Y6DmxtaMLb1eGxmu
V4WhhWvUqVhZQhwnV2mn5a9gutUhW1i7LZacKVqEvtx3B1F2PexnvN5oyEpg5/mhQXQx88kZQHSs
HWw/Egx7at28CCShwB7Cco8PU5UEaeDBz60YiQm7W0ChlY+2hd62JU+bIVnOkQAJ+u91AKtS9Yyf
ll1cQ9eWPiEoYMyjsFQuI2R15n+FWNzv4YELZkwM55u7DTcxTPlZBu111Abv3Ohut7GCPj1X0Apm
OCWlnxA8rFe2ZSZrpNbST75lvjWu3l0CXJMeHSidonpwUnuDeAISP9MgJH0xm8S8+KD7cv0aICWm
ucknJ8vNPVnici6KvTQ8wjY7o/k8fE5L92SFRoEweh3vO0VrF6LeS70zoLriSUM6M3VGZSbH+Uqv
a5bgrOQPgMffH+51slVjSJSV2kx0uTeIIkjRbglDz1qkXTUsejWJH5wiRR+VRC8vygARsDApDl4x
ZNuIZeEO6xsCjzygGy1sGjRCEmUley1cinBEJD8J+2scO+48t9PqOapxd+oVpfkk4ywwS8JB+6K6
Uw44z36UebXC6wrF49FY2wZYVGSHUemOvMCbIR+9t7BO/ob58KPWjmn4swVMsRUZs74iL+A20YM8
ZdMyO9i5zG8Poo2Mzq1Nm0jxv9tETu7P45B69xctjkU39oCjB6jsZxhICAQm3FiEcXMfKuLE3609
S1rpXZwDdeUX2Tw6uEWxjPd+QlTb+m4WvBELUZgo+ugUO7G2w7lOXyWhaj3aJVnsAGmWH6E55+m3
vpdKIc9GNZWuNl6B65rFwK73kEvyCtabhRoPb1nh7QMnro+VHGlri0jejMCn9xPIaZLq2k8pr98w
QVRerQZ/i8JuxrNm5cNm1NR8q7mNvoqk2N9HYRysYr9S9lqpBEe5LuIloK/oVeviF3QAmh+gXFao
aftfBrwc2RkO/gViBDNNkfobr2y1B8vH5LAYVOOr1X1myQzdIE617oiVDWBps8+7/ZSf7Ca+gmgA
EfTrTFeGHn2DDAOMwTAvbVe/lbnTf2rtYVhZqU6scQJi1Yq+kBvJeRrirkDUPwvmcq0Hn5osBK7G
z2Mjis5YHnE17a7Yc9cPXRY9qlMvJ9PiTVIPiNJMRYJ3RD4l/1tqdM2JfAJfRQ4Z6Q6SGjEdJNMc
EMv/DbZCFHAhITl1FlVWagWbMvbX5Aq0fRz1EC48y8EWoGJmkGNpUSlN8xSZvTlDmK/7XHv5Q8iv
A28uaRlFUYZ9UpjvB631vtajAuncC/RneTzdFgZS9I2J+sWtde01r5Vx0ySpvxRFx2mbuSTxpN1a
+bNw8TZPf79ON//07jM1jQCxCoJfceQ/MbyVboQibRbSU+ekCtgmTZsPxdie5S6JJi1TdwU5OHvC
oo3UmZpY33Nwgch+a1/ufQdYvNshOrEsoHuQp085+vBYu2vmvXsio0glLh3Db9zd+k6XNiY2SeXW
Kqa6E6k7HTFnjuN4XxPx/VHWyg7X5OhzXbU4IdVhekEiXN1k7DtQzFfCiwdHem5Kmfc5gZHtsSgX
g9rOioiCgtMYwU2o00yQG0nwZHkYLE/ZeQw3gqcI9zZBUxBtv0tDNH5sm8aBcrH+QVYGyNx/ZjJs
iD+6hhKFbGr8A4FO+7tMBuEbVwdOaD1ppHYXUTNE+SumNjMgZtEaoFi1t+UOJrI4LRvSkfV0uLWk
+uCgcjuV44pM5DhgK5sYIEnN8ShwLgIOI84+YGI+FLsOF4BirE19A1kKbaCmbVmAt/ajhRXgKrXb
Zq9IhXXAhaRdVsg+PCNV4s2mXdCPJMffJ8MXYRqUSAGDrLBZyRp7fjGoijweS9/Wnq04Z6kfn1U1
9783Xbe01YqnpPAQ/h8Aw8Du+2LhuPHJUTDbgctiXOUhggSOc9ixDnVpA/9Q3kZy5B8N4AIrfeyk
nePrL7h6GcsYkM2BEJ2zBx8arqRk7J4wdIBvBE3/hwu8GT+HHyV4PPAeLaaAkWMsA6f8NYhAeHAb
xLa1+D1oEEiBEqmuMlaD26BwutO0bbrdyVWl7kl2TVIkAIDWre4kyxRgZ/Ay1t4XOGHKodOicId5
n8Nilyhjhb7/skJqdqNPMchCwzbWKAbnFoNEXgq7h2DE+sJYdDL4TUlSzE95+7OacO51U/erknjK
xjZCa6outDC7eHr0KbESF3k0mOlVpb4iY+ieRJU4iKKTxCsC7+HhQ71eqeq8SboSJ4Jr1GjD3p8E
EMmAQJ2fzu4HURd5bb6J0gMzlN2yb5MfU9wuZ2PsYsY8pXYtEzytiqXsQZ0Qz6J1aGTjUDqPXtlX
WzWJtNdodFYk6cxHubf8h9LvHuOJBJbplbNRkshcSKOqLaUGPaAsL9NNR/x9IZ5axR7SDTaLza0o
WhMz37rKsDby+qcxbc16gPorwjgmVRSlUDkW4D+vbvZdGyzpUGE7exQLXF9ZBZZcHG9rXtU265Ho
vNouCE6znIlQd+vkEPW0ygddzVKNXaaHCrzvH/LQTx6NMXxfP7Lr61MjeZz6G03ivOnqIR5A+ONp
kz5HDf4W4hMFSb5l6W8vOqzccO8z+A9IfKzu69o+1pGfPUu1txT7TDww8m1CfHjeRWrzOPR+vs5t
LVyJRKEbJdosifCujvjKXtPwksvK8AL67OkGggHrpU2O0vKKtbG1S9xGOmKJzPYyrLF6qaOLN8U6
2zDfYc1rvHURToMa67Jz4Qbu1pGqah14jn6NU8wTbbAq32t1pUfVzxSuw1uaXQkG49X8+0SSPta8
b0pBL+Ae8q5PWtTWmwy5T6QcwL5MOSKLcOv0c0orUkZqgJW1aG2hSRbZ8NXGn2hgr+7y34nud1af
4sCKDo2RBWivVdZbk5TLKq6Vb0nWYFGlRONDzCIJIKBpr+Kgc56Tun0SPcokYMMaxM91Hhfrxk6D
rYJZ77WZgm+ih4XuQG60wzFnTlvUk94Ivn4VGyzINLKPI4it+AP7ejOk0jK1edzgPpr0wUlT4+Ii
Xj4ZJQbkF/EzntruJWxH3pV+j3Ndfoh///Z3ZOvP7/8JbkPmRyFR92edHs2QKsmT++FpdHalpHTN
NkjAJDmO3i7aLDT3ghghzrzGZQOkw3FahJWL8RHuMKsmRZIGcgo8fGIT+0LvbbLn8lNkRc7SZKpa
DzpWNaabEhWeoMUCZBxOSkV1hnZOAWEtQHBnbzKzvli685LakXoWJdnrZ1oaPuFWXl0UM3V3zNvl
wkst4w3G9XcLoNxD7lTSKRrbHquQTj0NjlQQg+gf/LqtIP813w2Uat9KImtgF9rhNdRQ1g/K+BIN
XnfKQljogW1npxJF8k2odNW2ZHeasIdcDk3RPvaqPB7ioPmsjGr7iJeROg9xRViZDlmFnHfdd8es
8OQBbRQpobTBVvbrUKIDl+hJzvfhaYtOccovCk97qubWqz7o7trSzXRtFnnz4Jv5EQdV9Q0vvoXI
K8k1DLqhy/yLFRYPneSH274PTMxS4aKIA69PEIpZgdzaxBOaeFXtz07lfUuGJiicT37mIrSpyeXe
toaaoLrJq7TBo0AzeoywI1c/l8xO887F38XuQBTMYG2jKNRE1tV25bMGDO6LAmBmluUZVvdWnrPh
wc1Wtl99I22/2naQzYpuchcYm3BtlrKCBbDRvTqmiZWe7rffPOjwpVfg4N1oT22qOz+NVnpgU7yp
yc4vBgvGwhCp87pW6lmX+PY60mtnn/VVvzFtaeeOWbpUBljsuHnPZNDVr2Pa9KsWXNwqcxt24Gl9
VnPwexWgw69N1F1w9LR+kHIiZmM5c8/17RVyQfUuBhYj2H50+IMWmA5jC20hPvSeHz6IQ1HIyl6K
gPBNVZEklfMgsY1lbmTKsbMG+Add/qm38wuWTPkTsNonpXTiMyJK8nMmKS+Zp1gnNcyr42CUF4gA
QPqTMGQL9yOUm/QgB97Vgde99awk0CFiZ/pBIgDtLEffTN46k6hx3sjlShSlwTzbOdtDU227U2PW
Pf4/afqmS2GwKOXG36tOcwSmaYN/RuFKMGh8h7MCzaYox+knGbpf9aIxIohJuGbqIsooYX2WrCxd
tO7wTGYkPRdx+MzqpDoNfciTNHYK9llV+4L1TjgDGp6sCZJ8573bPSR2qx373toYse4Hc2TRCOjp
QNCnRnlwuwdcAq1dPkZfyTHSo0MhYesEaGbdygGKuBjpqJj79Gm7zIksv7CMaZZA73mtTUVTM525
7CjNNkWfeRU4+TDv6kpC7MjU0v3t1NIbtkmsuOx5N9VGHi8oW5XmfnfKO9/ZpdVwKYbQONtJvWb3
udQd7XvWKazwwvprpxvtZawxHFczu1yVwdtYAvQN2ekMTVj97PTHDku/5yrynUPhjnCHixhaRYQH
e4M/wwUJP3cjd0Eyy3mcL4nU5Jd0OrN05ZIw6e9FlWhssypZd53mzUURcFNywmz8a0RKOKss4wnn
iXaLwWQ5F0Ur8EYib9GXUErNJ7SFu2vSZPN4KuUZjM3Aa5tlL/fSYZwOoMl+ncWR1q5b3/xyr7p3
u/d1YBST2uDuv0daZrUHxfuzcHN71xdVuLUb14ES2iebQFe8YxcEFbZxWnQilTistFwrzqNdWksn
Qdqj67yLw5t5kyVZskePuN75PP6bJsjsg4ZS6kod5PHcF3W2dAF/XJsxQnpa7+SnPH4oSwPUgY3l
HrrWeKboZbkNPac+D0ETEPeKyzfVTY9ywZMexWALlLT6HJaNNgepl1w00q4bgFTyps2baF5kKnQ7
oqhbxeRqnSFNr4yuwKNRw4SejYUql+YPhPMfFdYQGO/K8qXTpCXiIvlPHVKZz1z45rV8ws6PsouR
Bs2mHOqTzaO0jlS7W/cGWBnZwjEsN331VTaqr6qZhD9T8whKE4EFHuaLSe75zfK1fF60SnVF7qVZ
FXGdHey+3DshOUHXk6oLDKMGE0MyAUXWz/GPjn/IPtssJ2VNgn9ruoJemO3HUTOOKjiShe90yid9
srZgEU6i0lGYsleVbBZfAt/AHdKWix1hSuuaVt0PuBVMlGTt2RFX5kNSNeFeCzxU5pJ2wDdt2r4Y
xtdQyT1oGfWwUfy6WZseSyQEuh6w2/a+OcDkZkqaDNch0TsQ5qW8KtO2eSU8QYKEHsG0cLaLLHlQ
uyoDB1Bt8EyKt9bomFtlDLMD/5fRepBr8+zohbMIukmtqA+dzaAGwyHNgeP3geM+GbpeXayy30Uw
Uzutw6mNdK/X1/ExQEZxTQa5Xgpwl8d3ucCOpdgK6FeDsDlIEbtG0wjoV9XYswZN0ydZbtOrjGGD
ltfG3ijbeK7pbbdtGsXDUFBJ3yBi/CDr0l8KB2pHpvnfg2nONSJnlrcSZnUqcdjBkc0tVodYKrZR
evXUziFe2VTfTExyUClWfmAD+6OQA+u5wBB9qSjRmz2U+SJLNeeSTAcI9hj8hfxQXVNSpRmBIFyb
SitfYv/nXERHxzH1tR3q+Kf+rkPYC36LwcQyXUV0i43evNi3a98uFpvK2gPV0Hbj6yB5/tLO8vQo
eQQA4Qeyfm61+OCEzmcrwmIn0Nhf+9XjqGmTJ4SKYK0Dy710d5ZjK0ecX7X5iL420BNE8Z24Urdp
Gw/nfDoEm3TAMpzNcbDJ2SksdLNRX5E7/aKVff+T/NwIUpmFCrvtUoqTWVU72bIj9s10GXvjToqZ
qHXJeOiZRzbyIIUL7H6UZzP0rI0b4bzIT57nVYk/AYSJF6ONn7gm58NhdEGPJJphrbAv69EDirKV
LQ/WISuaBi/Zunk0MivZiLr7QansP7pUtkpczQL+xWoERcKqerWrDrtySw9eWkTdFy0G6pfIwaId
PFIFnnsdaiMUAQgJ4HuQ8+zUAjegoD52pcYWkAjVI/7IxgxSdr8VdUqimbMWY+QZDK4L7lvWD3JR
uCDMa9ezr57GKjlQ5S+yJOGgqGfjTpdgmkwGcLNgmEIThdSxEIw+SVUQv3WyD2AdONAEXLYJgPs7
UOktcn+aia+sPfkvY8jpByQkvSQ4yHmfboMx5XnIZWlRWKNKas9xr4PVXT3TO8KN9nzEgSQCLFGD
v1yZPRBPg5KM0ww8thrauMmqCUpt+WxmQ3jsiWsQCqnL5yjP7JMT6U/8fsynESPJiQ7+B0McU7P0
xqIVfLCCXdyiaEkAC4K4qAuLyj3V+TdRMH1fXmZWh5enVY6XCGmsmabUPcwEbbzc6lD7WKsxboai
KBrYLaCRIqEBw6C8C/EoNlIWwJNGYO9YxaFp4l9nsZZHS2QjDWS+sFcjD0uf2ykzEb+rWG5XSOYj
i2cgOSnJULsTxXGP4sDPwNk2MK00tEWORmnyAkjCh7rASUfOmBZZwVoPytgjjsI3szVKw3oQdbWN
lUxUjZsstFUEpmB2NbFJFr5H+1BO0VQphhNZJ+0iD4Mx13BpfPD51OvBGuKNxNayUL0RNtowhRDO
IFgXrSHrvKZBbjq5Chcn1N9aSH1Hv/0+aBmJ1mbIVzh3RbgfRdaucivWYtOZEiGfc6sUZXGorRNZ
3mHVNkG9JGxKiiKHrddJ8Zsb+dFnzAQmRRSpfmG+V+Z16HqPYFGCpR6W7tmU+VEE0Rc2VyTgmxLw
Pv5Ce1EUB6y/QdUaDtEBeG00qb1l7tJuIXWxetGqKybWEBtxO0aTlS8YSQSUk2WnxMLRVDv4G4oU
zPOReIAeGfEiGCXtQRwKH0ogq61mpXjyr7qybhoSNmqx7eNSv/XrFOVEQs88RJnhrPJwwolbir6r
AyItDhrWT4pvVteu6mYyAq1PutUunUiWHqaFuttUyqsGYvVAgMC9FY08Sebh0IWrRM3DEh1YHDBy
5P/XSDDF5GKzb7YbZjgHdN2OZw27tFrvHwyUNOaDE49rw3HtfVRKL36YRdcOhqTelNWTNwzlUwYa
Kddq5ZR7UvnkaJ0xb9GoZoaliAuLu1ZaQjNu7Z6MDFAV1C33lIbmdwX/4VcvCcttIPtkhBwvejVh
yyx1THnx26UVRgTSjb6eg16hFZsJtIoj6VG2dfnK+wMYC9W91cJb9DNzZrLR3FvSCGCwNbSNoVXx
AhURE8ZUVCHYBHoMHrj5nBBKwL/ClnF2p2gMsrLOM17vEh6GhFh85BuBiS7FWNVpvXWu5M3yNrYB
dMbbnjjf1JkVXrXKRpDxojVqif3pw1jcisC0eGENvbwSndMuJr/Z64h3TveVvShdlg2BsdvYvncX
FgntteistbW6KH3bvbXGZtWgb5EUm9vYoCPx1pISEn9CNPr4tdZ1tMaMZ2NYTntukb5fJcGYH+xo
D/okeJKqeavI3ZOkWO1TUvYvsKicY6an/aZoIW9KWt+dmxoJuqB14A5JgXmrq5UvxYie2q2qRazg
pJNsduUcnduQHTNAc39nd3Z3FtdIyyBG8yQN1nbaY6ybdizxAmsBfDreex7Eb1hv31KCU1/y3Fdn
oDyMc+Ia4QYH2F1dj8mlMaLnRo68V/jI6g4LC9SYnd57LaO6XhFrH1aiFfBANSdH6OxEa6aXj0mV
tRcvsLWX5ktVJN5G9TN5kXdGiWKIWS4qeKvrKiTJiacFMkgOlrHGMjSsP07j6VRXkkKdv+vw7lRP
lHwVDYQPPOPqQsJ8MfnzHh0dGG/veC8av7YHN852oiQZnX4OveEqSuGYooCZdt9EqeSPhr4dYJDd
F/7LWKIdZPfk6MRVw3rUVi7IlEVoStp5cOVfB13aWlLnne/VLPjzXex6z6LTvR7vYmXpD2SKPzTg
cC/PChe2wL2z6EI8gr0OOma4iv+6nduyYTRKRXmGD78Kunp4s8fJYLoG1DwoqXyUVcJdYKcXNlov
8N9Lfx5MZifigK/Sr7NYM2we75R3uIX/iWhVfp/FWeIs+xZCyYcG0Vm0do3kvWuF7IP9itlVRCWI
vd6uWlX2LK5GgHsNpGICLJMxHHJhvw4hS4VdPB3E2b3h3u/e8KHfv+hyv/wIID6aievfx4nivc/9
Tv+iy4dL3cf+5af8y7vdP8G9y4fLV94EzPvQ/OFO98vcP8yHy9y7/G/fx19e5u/vJIaJT6m0Q7Fq
/OB6/xNE/b34l7f4yy73hg9fxP9+qfuf8eFS9y/sf7rbh0/wP439++/lLy/1958UeYeS1aGWzREI
YWkXTI+hOPxN+V0TqShGpZMVpBh1Kzd6lL0v3wa8G/Zf7yAqxaVuV/mn/ve7ipHiIJN3Hpf3lvdX
+qfr/dP92cyw9e70yefyfsfbVT9+D+9r/7/3vd3x/V8i7l7DgTCKrl3d/9r7p/pQdy9+/KB/OUQ0
vPvo90uIlnj6L/9QJxr+Rd2/6PK/XwpMfbMYcPiZ6eFQnZret5YliPi5KPrtJBmgpxXIHVrBaBlz
ubDdhWRXmbqOK0z9qtJhRTk1i4794IGJA7xygKRe7tQMz6aFaPbapa7HzhHMLww6UdWOTrwvHFaB
uZqra3XQrIVOUmkO729OmgHo5WTXdjNzE75uwtINzh6SnuLU6MdImt+N3lTr18B71d0KznW1EJXj
Kv6Cnbm01ZF8nqdJEq3JSRGPkpPsCipzoxdpfUJsKb1KRF8OhlNfRJvoVfDkrhyz7BfQwtOr6KZG
WIn5BFt2oovqyiyRUpamXFV0iPMMDJceKrP7hf7l3VW7vViG6hJE/S93dgaUl1T3q5dqROBSuzuO
ILHAgaH9cRRlzCb9eR87v5rvDfrvLqYu0SXr6ZJ1v4aJseIg+jm/r2IUkb/KdMi7Sg6jRStDsgDi
VByIEiJSei+/6xTZ9hH05bB+Nwbk6R/d39Uirhj/H21f1tyosnT7i4hgHl4BSdZkWba77fYL0cPe
zHNBUfz6uyrxNm7tPuf7bsS9LwSVmVWo3RJQmSvXcoPJUDlo+kDhDpU3+37UUueezgpoV4xjNZxv
7HghSkO8n+I7dDNhYslpzGOwNfyzBkXQocH2FixQ9rhbbXSWFM54hzbIv27stEjTu8eume0DOcnk
FHxbqoLvW+DtgZlEnRBCThb+RE5Q2Z232MlJdjpbD4DX2UcazkR6R6cuiilRl73PpWm9mUZhanQM
mmfltAUEYAzSbNY9H/x6/YPfakiSQNRIwbcWEGqk7expm3k1e+Cxyh46rXEOzug+k2m1g37r2SqZ
i70GQulQAo68tc14DIScSbblGrTSaqTruE4sluuQQ23m17Lu+h216dIZeKCu7/26N627IOHzGn/x
LefUs0vdu6CFBdqBhR54ORPUcA8qM4wCvOYt1KaVVrFxHilq99s504xODSg8Yt04HZmm237cjxD/
zoz33ulcGTwX2Q10R68Ho+lB1olsPpk+hdx2XpM/zly0Y38KNZSI03RqxAZ9gZ9C1QLCachZmwYa
pfvCtY+JBEVAIVJ9K2uwA0khhTUisTUNpMG8DPT9DegnLwE+35LRkWqh6H+1kAAJ6w9sEDiNjpUd
o3IkM4D4pTymqKKCuBK0eHQAITvEigs2LqR5DfFJyziGatgSB6gF34D1pAd1XNNfJUPBNmVdFiag
ek8CIAUrwEHKLOSR110bLror2TRpG9DUDTkc5Gi3NCb3zTqTml36IYr3o93z06ha4wmy4QqkReQ4
Awv90dXv66GeqnBxIPkEPMDkDD8SiNugcK+P4F+Om3BdYaiy97VubIlcL9Lvb8y2mio7RZ+uw4dK
6KfnyruKaBfNAXII2qcnzPLYQQnwuMTQ+NPM5SHDo1QNYoCeAnT4gR9XQcW0LNIXjr6wXSXF5uhQ
fJwJEpVbx+Qeeb7MuLHTEDvocQfk/2vPB3f2kfhE15SHJubSTJXzeqii/n1oxlDdBkzkRE6yL3NH
dOME8dzNm3UasupRODatFixstyYaDtEGxUEGaBppChCw1m4gev3NEEMZH1jl8FOVVdiYpn27z+ai
3edG4aqP3ELuQJ3cKqCYTgbm1KogPCCjB1TdkIe8J5Ob6HWAl1EOepBeU8vA023wFU/OfIfHnHZB
M6t+obMSOqD6nA7n1a5Duu1U6ha4ixDqqQDV+trUWDsHHxstfjCuB6T18C8B6jtMFU9WBqQ7NSFl
rn1cjWy9vORUKyjJ4GrrB0i6qj+Nvblc7ZO9KlqgY6CLx2d9Pxdpu0OeWn3yhhJElUpk/9IhXpMM
Jf/hsooHHZr6H6KP2NRw5ptY7rx2uEzRgk851lACGHqQoxVej3RSFd8Z4Gvii7u1U2QkgXR4t9Vo
rKqnFgIrcsYymdbhiUzqtYnr99LTgcdMC2lFe0ruKOR2ilwbrbUpWN8xg7y11YaF7jiTfQFmvdq4
PYiG8V9n/7IT9Iloefs9sTPwelh9cWm7HNq/EDPcWuhzeaZYomv5PVYdZwtlGkAfFL1TfEfDI4l6
BnqoHqAZJsdQwohVA7xq5KVuA/I6LoAO5KW59YA6pOoZptcFEdYJTNTJ/U7qSSFfjwx8C/zUOiRv
K5WoyFvW0FDqTACaeg0sv97gm1HRX0BUgg4eebY6VlsivUBwaDs7Q7cCxdGBg415caB349eMCt/M
OYqo6wS6xM1KdAkBthMwQmNhCl6vXcgPBfRVf24BazIcs9nYAnC81J6yb+iDgviR+i3GHwDFwhRU
w3zQvrWWBpBVI55EzdGfp+QFKuGx9s2pVAfFTzU6x8WsQgARX1g5nVatWNXtJ+R7/3erRpMObgxF
gZoVXh73FnetnRaN6MwGPssHf9h4SvU0fkmaeR+3yPYzN5uf67YOJkmMhv65+l4foBoUyyg0LeLd
2YbGDHm9XG/xT8GS5KUl0ZXHT+RNTfXTkpWoUCjGGi6rf6GkUKDC4NVA0DvDowrC8f3gJvYWWkf2
V2VO7+k5vEYUAH7um9SxtklvgXTZBDsV97vZanf0njxnqXE0nSq4eVdGUyXewGdVNY5W9u59t5En
7btPHjHh8eMvr+oo+NwZdf+US/lGoyjAomP2B6Zyhd9/DFEUjc90mCtnj+bo5mwrUCXEQvVdr7np
Ix08ADyaHFg8GoHbQj+3JjsaowkBmFKU064c+IibLCbM+P0/OmXBAim/tKtBRQeRGKYeGjY4ZwoR
esTvbXferRN0e87vcAdFVz1NiNTaChjo05eY5bpzfmnqOlkWMUDveEkECp/0KRzA8CHbHlk+xdIB
qOkiBLaJb025/Ky4TTBBFeFJKUI1g45KPfT8ScSdHqQcwrdkm4C4PQEV9cuTfK9kamsTVEGlenak
iQOdvs07G2+Rcthg0/doWK/ko3AzQx+pV6Jlh6mReRBl9A3cIfzoxTE/imgCCp1O6YDbu6JA1+Ij
4Daq/fBQDA2jmsWtT2NQnaUb3ZrHZc01pqwzEQXrbFrX6sT751iWoHFTOs8q7+LdTYjdq3iixt6X
xOqgpDJ45sEdlRTYwVnFKR3WMfkpktwOqLLeI2lsr5GLi0JRkBCBFoNnhIJoDTpbLwltAsUI/ng1
isQeNQHrIJCJqt5PFwcEg2E2afmGhqOXwDYa02V0Z8fn4KDY3jgiXvxKUG/Z39rr6ZA0pXbsqq6w
IaeCRSb3SRcNv4/1mAGcVDpbDzvLK0jtOz/qZr6nIR3ywX1UzTE70ajNMu06WFNYQUDoUsuRZ8bx
FY2Z65QWLBznYbDuItHPaeANDCwDXvldQ/t3GoDjZcZPRAfZH02XF57MhG/7tAROqe0CwHv4tXPU
5AmNAMBVRk90MDKbAUFkRYdC2tweQNV5ViDuIoeo1g+XKtYPrem9T9BHQBgs6MiRCa1o5caZR9DG
ynhgb6vTWDt/r/FoDQS8y4a4mQxox1YE8ZiIOxrOrBkARrPTgIaKWxiPVfO1zIv3q4EVqUX60nb2
RsFyoG5qA0kbV6r0gUs0w78si0NQrNdnsqW1BRDxOjb3BhrlwNUvBf3kJIqiIR2M1M6Ao6nj8Max
DqHdYm4TywZG8KuhudDJEUYMqRQXxaYJPPYWgI8h4/28RRUe1PVumlzV1PUz0ZT/8tJcE5I8FFsY
bvxE89HcfzufIhKQ0y4R6xU+rk/OdQ2AgsHlCxC6B6r/rZWAwyvvIBjp22jeObsK26AzIwaRgMV/
diyLD5nEWPsUPdipE4jEmB7owMCaem6iHrT2TDxUNpo8yiwqd/SZQDENSQarOy0jF2W0XrEmP6c/
x4eXPl35B2+BlNinuYOcy+WfrlJz6w616hgdTgVab/KmOwAuCG4pAGAfpyQoUlnwl5ZazbyDPVV/
k2sJ6qJhU7RuulnnxLwufDHG7+uQA2TG/x/XWa89/c+fZxhnNTAsMJS1hWWc6l7fjZlu7Vlk4H2r
GEfjJFosg1evwjgVtpEdJrQAQxXQOJGJk3eJofAWTTkbjXnoJZFTKJLWpqEyQT0ibGMQPrG8FRsy
knu5IoVPaELaoPmq81M3zd/v0o0AzsdvTEPcQRNjA/W71AyQ1DAPaVtagG7jns9iPPIgMYGxR/d3
8iOXI9xN0zJ29/5eE03pHlk+5R4/kPjiDoW7nWpmgOv4H5sqHdC/Q2dOpy/2Csw7EPKVIZAlfx11
q9nTfDLRBA1fnxDfFNCiyPnk4GPpnmxdKNusnNDPwZsTsBLtadas5vSnITkoRIDV2u5mtNb+z7G0
UpHG3x0bjGid/dQohhLQmQnQynJWSVtTKBD/+/D+9zjIgSpABSOZ6RabG24sGuqA8SpVCsCsfI8j
Ex26ZIw/yXAXgBYUkQHatjI+a06M5jPUl02zBMZ5Mg0AmLMnQ5qjcsgPAnvpgIZWi9Z7cCQpADDP
9YuuIQmPLBAIR2Uw3uiXNWa80zxkTvIUo1npBYccP1sT7zFQuLBL6L3t6sZ57CMbymXrEM0h+zEG
oclO6b3FG4Os7JrZpnUCRfj0MIMmxRLGcAQJmniITBz6VAELdpvqoTM2uHlNmZ2fZvd9As2ig2sU
y1Qa0fzJyrONAyhN2LhtgVznIHa1lhrXBo1Wm6FBnsy0LEjqSVukmCxoartfQsghsIAPZrbq0Oji
ryG2tANSw8YVpKYHNUvUszYwNw3qF4FesSuTLjEw5azZ0x0zHC+FyHMpDrmi/71EmmjWAjrdrAO6
5vphihhc3xlgMQ0w7EeyF8xjQQuJj92y1PphyE0fMHOK5YOsy9Uvmpc7+yrTYxAmYGNnyP2kmyrj
HaD+6NtSsKX3V6MmZuBuab9I4cB8IxKk9UvMusTqWG3rMlD7yfwZv1No3U9fkUJ7QUOl8sxqYe3q
wWzuWNkVz2Dy+6ED+Pjz94ApheBFFyMtQ1RAQkWfjAEiLyIDVBPbCO22/Dw05ZCCyUvB65C8N3Nr
G/B0Box1wAfLOJc58EBT5L4C36pFh1gDXTqaeMDy1TWKQJomM8/I7Rpniu4nFuadwY81+7uoLfOQ
gOLpiE5S/Fe1CnQq0RladyARgxVq9NMRKSHyChlCZ3ToejRJLZ7bsZ0y42CPPyFpZqMvWsbRcjRG
EmlAK3R7yEQMuvY4H0u0QeNgzFqi3E0tEvYzniPBaLWV+3dRmOURaOAGqc+0LI89EFFB7kRaQJN6
t/A26TCkeLeqHMU8Q6oXXetcoANQ6tzLIVijxMVLogFS8t6711LH7jpDGuCMBrwX7Drr16HMZl+r
0+hlGABH0sZavERtavke66uXyIHsYF3HHlQUesVXLPTsDgY6mlA28A4atJiXPm0zy6JlqBHVA9hq
Pg1XL/XV/W/nFkWcBg7HlpzJ7k9jADzG6FIN7wqec7Yl2wnKZ0CxC9QMjzxuN2SbALmcw8Utp5Rj
rW06uYKJhq6Np+ndxu2U5g70Ke4mR9vuNz3PvvZoMbiqY6tfeNkWPtmrcjTDUgWM3JOgXrQ/49VM
e43mlh3wB+ihVFLm39Dd1vt97EX3wALOj43CrmSP9bLdFpFpITGGi6Q92w4m4EQMPJsv6ZuRZNMv
PseQK8Bt7To2bL6D+kl7p5pl/IjtIDD0dmX/St90Bv4TigS9mbjaGWhh3t+swTeJzidoOoagsCjQ
A1Uga9TJHj4yotWg2AjhFGeg8ZxL1SpKoMQWnmYfZ3GFVCnZ0o+z1bucZVN9HiqQY6WxfU3w9rrH
d9G4pwOa2M17K4ug2gjlQP/GQUORRdemKd09xa4R4HlHJswC5nQs4keQ+1VPWldkm0gF7L/u0TiW
KU0TWKNT/GRTFsymmN5iqItt5i7/HNHLEsl/jSCeqCJLgzJNoCYaK2j4qEC1uQO7TYlfkaIml0hu
OPrEc0JLBSfYIhme0ObEWRXGY/Q3KKl19MAZOoSedJDXK1z8aIruLJSmQ1OI3NN8mibXRg14Ovbd
mUmpXX1EwtdoveZRAJi4566ib6e5Ub4ig7VEGGj68UsB4iE7Q0tUhfqwJsnUIQL9HaVn7QhmXfYI
HkVxD+7zO6PCxw7UWtRbS+g8pFg6GGrxHRR22pFG7ZDO6Kkc78Dn3j9gcxmMc4eyZAQxNxLKZT3y
cLWB7MjcM/HF0auQWqBBj4rtMORUQupydnVH813bVs9oUAyKRBuVpzQSYgPW/dpGpwxocemQ2Kp6
UCx5ANa8xF0Ep8DWmjpaCoYfJe6NqBRID4XLnvb/dFrFEIHs0A6LvtdWTNdU3q9B9mWhhlNY2Naj
caH6a45YtV0lPWfgbqHu10IrUDh3ZL9V/aSQKjOmYyES05/BwhFSIDnWpegszvtd9rHUTVjuXhRP
K/t0B8oVPQtZaYWM2dWD1RTYaJp5tut0VoS9nmKnqRZonB9U6Iya3Q/elN5WH9UZUgTQpybtarIx
b5yDSZn6Kzn+o02Vc9Hhh9bUNYamFF3Pg0FMWkiFx5UgeilbfqpjJlAv2kacf6Gq5eJeuKP/fb6U
N00DknQL5/RQD/Z2rIcvbhqC/NK39Kk4czGOySZX0OrpVP8a5rLLuOLI0BUj29HoI5TJ+xjdzD7s
tCKNyE4RH/FkN6VA0kc8XZJCvTe7BQFTI1mr6VA3kb3px272VxudSf7Ms157oLGlGMsFLyH69d/n
MZejKYgied5CSovnzqZu888x64oMxGs7VKN+QS/BPrStdb/8PWgI1iu0ReMPsP6LUGVbwsjkVg7u
5x9TlyF5bmzI+H6P4q71NZ2rm57hzkbsAk1v/AKgfrzEgBYDw6r5xEHQx215Mk3whFIUTXLiEewL
ksr835NYn5/fSyVaqkHp26zQ7tbkAhpSkGf288aezjSOIY+zHQVKiWRTZMznQHRdb3C3cpbZ5EZO
WENlEfk3YK8NEA9lf5movO2VShgPdJjZ6IQO7+PNauvQXocSohr7ZaWa2BZDqp1L4TA6IFsNvtUO
Oe9qisDgKIXDEjs3IEb9RgGfzMOobUFnWwZkW9dATg64p95xljXIYVead9ZjvGrKSw0f1wMKqNjO
s8lvHXjn+InS67hfF289/Awac8CXz9PvwKAEShgp2gpSw+5q6DX6rB3z0ldQoYe2ZHeVAWSiADpk
zmcThcqJACtby8Tf11qX/30tUbNXL820g6snvmNb/SMdMq2G4r0WDe+6NqwGKZI+e+Z+UAv2OI6l
9zCWicxRQUuGx9BXjVREL2MkrlCLr7T3aAftOA81tjK30ev1aIYq1yebMCfvYcL6NBoa7SUtk5cp
T53rxPG61+ZGsqchte54s3NEF1p/ph6eMvPia6YdaUBBCZjp0ctoPqey74fsiI52+QjUVGehGSwY
IJ0Xaj1+OTSDYtCB/H6pdSl5KQdJXMhu48NorE6uUYc+P7mGis6rE8dlSk9WttSo2sZqApAFcPoP
STned3MhjmSiQwNWpx1EsXWQOSIMmUdwyWeIUy2AB3LFaQ/tZGYOlIQhu31HW4mcHnF0SgdwOEYh
0zTNp20K2WhbQmerbZ1xY6MFTFT9fNWth02CBlBAhsAX9ok0DM2izr5TCygxSDoxtLu+E4bVottY
lg6KzBHiglsF/ZPbThZI57wpt2gzyLetrKauXhHrPycNCBqU9NIAfUrO5gYmT0PyNig5Lt4VJk9w
elRpk2XujWNZSnrzGd9kaBsiu4UuImgafZ0bMHVFGhj93VGzvkaD/gZBpupCzoHpPkjy9Oe27LxH
oSc7MiclhPgMjj7cSU/tr1Ot9vtKbfKQvFbcK5vYy1BHkxeIoH28XGBZcnJuLoBi4qcLpG7vbkFl
CtQr2lzYyUryAEOkXWhYWgD0CU0Pinw8gMDTPQ2RSMPeStMfLRo5Zh38pxCCM7dcr22QWtT5l0np
rhQAAKUDsovYuKwzIQ+Y/Gg1bIK9yHwt5tLaQtwFXysLrPXFVIIfRmJWRgl2WQ9kqyC8Anrbarfa
vbTj2xZASeS5IA52M5WGCoEp5Vz06UIv6mNh8Zil+DJZQ9w1/iD1Kehg1wMSVXTaZYBgMXlY3WQT
c5yEM0ciiBy3SyzrNB0KxchCh4be2af1wIexP4wNoEsf9hhopJMxgWgv/OcULYfj3H+KqVk67XLm
/Rjjqb4HV7J+7pQtDUANDZlnG6/ji70td2QnC50xOYfnvX7Gu81qjiEoCU47FFl/W/TTeqv9t0Vj
CGKNVZ+6TqCjc0ruKWgDYkWuvZum/I1M6+Fm/4FG4VeIfgFPK2cCX6Zv02xCtlgO11hHrtYm6duy
AyLvsp8ZWx4C0OQeM6NskdKpuqe+QAOfqsxoRilbBzzCrfMsbHSmg7Dmb0jYuV803D+Rw9Oi05x1
3VE3AISEfpHxhL859xOFqb8UdiGdLznHavX3OZGmRKc+TiHNnddio3ERiLLGrhgZ7TeG+7M/gsTl
0vUj6DzUGLuvpJzfegfcD+CLFEHRg8vR4aIOUVHJLoAeT3vbFcpOd/r66mpei50P+rAMD3TLkjxM
pPxhGnv99WaSxjoFbKtmfWUdeA9coTt7k3uihOoEXiDRH9Q529yqjK95N90Xwi1+5kaOTkq8vT2C
X7NDjykiEkU1vnZ8vKf82Z8iPtb4jxFoYnODCl3AoTvkX8BLUT4Q0GHYqKhufbVE36EBLHkmQEWd
qPZhAsfWAnMoGwNQT6hhbI0J7FUD+HZ3jVGNQV2bUNuWSIisSpdFaT4LaVEBtCQtShgKNHY6y6KD
JoZNBtESQIvxmqI6/CFW2+oEbQPsQCBOtgxJpJ54YzWYkDsBw4p83SG7NHWZWp1oiY91yARBz8DJ
FA1/ZtD32wA9ovEKJB/xabb1/NJLIb0hSaqfQwLEFPO8NzGrUVhgo7VEWEwd/QQgHQ9Iu63dZ2ig
+singg6gv9RNocEBGTlB+dPVaIEHGzKXCrYuNBtFm9bXwfkgH8ixHdbTjPSaKMtL2YBLlHTNhzab
AKj6t6OzFewlpCNGRm2ZkY8evsXSEWeNedIN8BCfJ6SqyrpX+6f3/A43nHI7oUBNendhNAr1O8tf
oBRa/kSmTw1ST8z3GvBNJzSwgyLsPaAa001XKMDzKZm7E2zYWipzjraILCdEuiTfViBSBMoIGvPk
ThXdOab494B+CHqVBVrv9oWOJnb6lwFmvTGA/n8ZJjB9rHZw42zMIk9e/hBvS7ueejWQjT24yGrQ
exR5h1+pzEnSWHXjzkfZ2IKgHXIXXqNNvmmXDJKxrfHSo/LSMSQhkRy4T7qh8YllEzwroLRSwHdI
Q9M2//ukVjMBzqvEGUmqGvS38qCApxLwQuhnsPkfm3RkkCmDIgwH7Em1NwLsxo3mtqesF+KayEM1
WZu+qcHuLkd0AODfTHu8dEqLVw7qZUCtmEagdAQfB5B9kESOj6spm7ryyEf1G5noYA9evXdVnS0z
+7RL9lVn/QWJnuEI7k/IGA1TPkIctB4CEKFbqDHxBvl2aSQPRdLZEk5jMy7/qgpVBV4mn07YMmmb
dh65T1hLjaP7Bu/l8NCYYuiMDmBJA29BflrNoO/NBr8ZhvcJXQ+J7XZWL7nuQMpIYZ6De7Ki4y83
dNFGtLEbZrkhnvsxQR7V8q66CixXMjVgD7U15UjOmasqGiohtE5eF/RPdxCtjgLyunjUnG3hfEdn
sXi2wAX9BDmAuuu6Iag75dJycItRZG2hO7sVlbqndfQOP53e4mJDXr0f+EFDvyvYMPGJgOPIHjK9
OdCyFAEkJAj7lPaRRmkFIkpsOdsTrYac1QAS+1aARsuG3qgJPTxLG7ENmxP9S4RmVhQ8UtBEQYn0
juOLvDdAo3tGVzZuzV3cPLcgx/BVDmW2Gn+0CAmfGHJBfajG2XQ3xBUAFzKniu20FqRp0oIVD8NS
rxPDB5ohP+OhBL6WxkSzjWI6YcYyLSii8rfAxIEIQNSWW7VqoQIsS3CKLMFFsjRXIAfkjRO7JxM5
7R4ENqpn8i1FkMMeQORE88m2LqJZAzC65XBPdrVXOCRpoJmFfn3t1A1tddck0TWaFRPUX0RpFZc6
iKw0cKTOUfazxLMc5CrSk/QeTqEFk29taAf7ZAR3M8LpdAkFdWW1GQaUpSBPHXreS1IzcVlTAEIx
0RYQpcodJQ7IkfbmBCHsvgtxgzUeyFHoPWretfYCgozi4NR1hRufp+/McvDuGwZdg9JKIagQzXOg
dk72wrhb+85cRt9bt73nHAl5f5rfGmz48FetGTpIxvav3Cy/Wjyv3gYF/7XoXxZfsB8ow6Qq+usw
1kgImJZ2dpNpvhOxMxxa1eNQ5dX/deV6Mj9f2ZJXVpLmvhE18ix18Yai/ecrj0P+NWtKNcgqc7zM
abUFiRnYuGdT2Zm1UL4bHN9zb8h1kGF37gYU/94JPf/jAXV0bWfwTH3IQWgWOH3bvFr98CJB25j/
N6iNUOmc8++Kpqgv8ejkoY4f/UNcRMoO/dvZIc2z/jyxbN5Y3lw/O0kEwujE1H5ASOP9Y2j4GEoU
xz8GA0nAm48hZu9fHyM13fq3j9HhxeZs4D05GCb8nlsO+QoUIcpnUMHWV4PhtiJHpqfiACxf5Yjq
nkx42+pDrzeGHQ1pejIDq0RDZkzLdPR1O30gp6IxAD3mIEV2ZjMNRyOxnqJaK6/YagGYwKwn6AlY
T2MskzAQQTqSrYtjifqVXFcgOX4Cwqi82tH7dEiCoZ6YWsgmmIN6Gpj5fujlWQ74u62MQJfKkZ2O
M3IrhYHEqfSAnAeqPZq6V8FSGZKug6khu4ASyHwCGyw09dSfZIa6KKRiZBTp1FBUNQtxalr1iveW
KEibBnyYgpvdaZQMKnTQ2Tji/Rhk0CnoH/erA9IIiFY/osXUbWoW3UGucwgM5M/2VLwrcnBfgWHC
BRkqcNbkBee1t6fCX6nPkON1QS9rR9FmAQ7MPEn8KOLurk61zghJ712TRmgquDsSdiexeDojrw4W
N59Jb8uAnRk4g+o6SMIuc2I868RSK0fCVp+JwpZ8crT6ZKT6Efn7PAgML5GN0RloJAMsLOKW2OQM
HEr0Cri8DZJxShvohMiXRSqV02GJNpmBLl+U5teDJxSxEQ3efnli32WmYgCkkIo3ALvCpvDyF5F2
DVr9YCdu2jz1wGTRFovdFZJhzI3Em7Sv8Zpu/oXXN457GHIvk2RspwPLdXSL8CFFug221RvLuNJh
M8AOtFusijK5jzU8uBjj6LQQzvTqeVEcTkapH6i649QP8yz6l5so7mSytngosIO/KvhPGwwbhQs3
dczQrRIUOKUwKzf66doK/JdSWWPUsWej8tpkKM61MFXjCSw7GwXPG2imWMNJKbBfI6UavdDwOqcn
aCKSOjaQfakATU/6I3lZYR0EaCse4zgxaQ0yj5AWPSUl1qAlDeTBgEfKS79M6hwKVkPy1Ii2Bf0O
gEqtkSZPNYj7QdbiBvME9tmgNUZoGkaRs21N+92bY1tNU8n0p/kygpwOGuw2FjRp0DvQOayR/5R+
ITB3arM94Z/SL5zlqpV0J/LOsjJOXlTHEZyA33z10q+Jhomjf577p2D6reGulp/4sUqdKahsT3lW
YvGvMzHp7zb+cXYTp2TQcp/6btr1VW4ck8kF6Y780gIH8SiaSTxZIzOOzSAKqBriy9mB7tvA7uWT
nb7M0T/xPAMX6DzW3FY3je0gQQQSk+PcJ/pR6MwOIQlv+GRbHX8aIpegtz7NW91GNdshS6CQfePQ
5PoFnrghcw1IfClacqFDWRfP6F91gHj8x0Rn4HXzAnDKF5ua9DLJ2GQ9aFNsFxRov0enCcDuhf1j
NRsiTtcrlE79fgXHAnZLssZ5gR4nxYZmrMG2Uj7FvNwrClg20b2U+W05ZVsGlU9oybn6ns1qe6/K
Sq+SlN5RHQAxkJVePGn7xx45J8gstNBtlRHkKHtzr6GHbJmE9uIh7CFuJrQ5uoccKfOVwmu+sQbl
SEsvk2MZjc0L9MgWeyegUgRBInPT5l37rcG7qqbV9aNRRWArKgWQxtI+yunogIrX6S0kV59ie/gK
kYs6hPZe/sRVpFvojGxc2oS00dn/mzilRnqhUsE1PU2JFnjGDLp9eUezdvMo2KupJ+IoVGCWyZoX
pRZMHHeUJjGgX7EZZpBgexDhUUCQt+36TNuR0MXsGPeWVquPeTnlD2mv/yIzRbmpq+4q0xSvMkr1
nJ1RAg9TK+YT3jWro2bhJoB6vPVEtjpJwglNjlfDMqynDELNoQPU9Y4iaIIpkO6UArBPZJMTRhvs
rUsewNXjFCC+fAPW7uQFcOluH42dvklk6suB3WLWZ3uNbdGbjP+Tnc8F1GfbyE+mZLjPK+5uc32s
N3WVlF9AWWjcQZfSC5KIlV940qFp2YkdX/EwzOYISYkG9JgUrBng8xlLfk/OvMnmxxwkZDFenTh0
tsIyrvVnfeDplTuM34257apIw9ns0OBhWfhci6O9aew0q+/HX+RQatBdHUt9YoclHLJ90JuBCBXQ
Uy1YWOZmujfTenhhoT2Z/EVVegbBqamAmgmGcTNIhkkFMrByCFXSBuIKaGWhYTlBwSy2+BMq097V
HewzmfHXBUNRDJB7k3dY0oUKWgkhmDvyOpp4i0zBtnmB/d36uEV2pBB+igwJtAA+PYbpabs+fKNp
I5t6PwWQLyEFFjhnyLwsz2qaqCMHnYIM6WSC3R17SI1vR1llK4eJPaZztGVDEl/INKgu9I6T7hf5
yLROWm2/T2LT3B61gf+i+P/bSekAtBjYHvDRht5FntSZLl4WA+rR9Nxof4guPioZ3jafqojVz1Ue
/a3Jt67W6VLfxcvkGXSCxjK0fx+Sdw1Gxqo/r0Oeo+NMK+I29JR9ZMrO4slw5weMYuozHv84Mpyq
8nlht4+AhOiBVSb61dU1sYWsdHcCEdx44D3EcjzH7S/ILxuhAsDEl7mFJoao2+6H2yb7XgPe1q8B
5wY/AYRCS+MHlHeSV1t39CBHuW1ZclQk7aNTvS/JZwCWBm69L4mW8lOM727Kev6q1PoIakacCfTg
+dA54K9Vj2vSGZe2P8bVxgyaWA+EpcHEymRL2mAR0ipn2wHFRQvi5A0Nu6GDUDgUOUkpjDTDmlJ3
zh92khazkcDAwzjP8C54divIBvs4MSM8f3xIdSwnn13/JUYF4OcwzqmxjQdjCJPZifap54lXB3LW
A6+br71WZ+cCDNH+BF2PVwpL01zZgyMYOpum4zf66N1luR7tEjQrhmhMNjcpb/B/3RTzEBp1Ad0P
GgtmDqAVMc3NBFEh6ILa88ZQnR2wTL8iS8R74q0H6Ipd6OzDvprIPlvaEk8U92SyJGBkgh1P1XhP
djKR83+036yP7/inz/P7+vQ5PUJ0fKzNdWvroattqym2iS/kP4cRRLZCHy5DlYP3veUuShdV9qMz
nCjfANuO/E83gGRETlhijDmD0EvmQBUmw13630utlo/llukZKH3tqYRCuFRDMGtLfov65v+wdmVL
kupK8oswYxe85r5nZa1d9YL1yr4KkODrxxVUF3X69L1jYzYvMhQKiazuTJAiPNyXvuFlG7KRdkIH
5tOLyPSF1Zvgxcar1LJDY4/UqD7hxoSX2QuHe92ZgWX+Ka6t9xdwUr27TTAy5ea3ZXcGa4j7lP52
G1v5r9X+6UbTyyDEf7GLb7814mAMBaZrWznQpLdqdot5bN+A9hSoH8YXvdRPWQtmC/LkttXuXNfy
wJVo4lCi/JsxBtVh1IDrlnwGzXEXDQeazkSOZfJRdwD7svPpDvpqcs9EMJ5AG3FH3rSs9PHcsqbk
kM7lQTKgVuxAy3cZdDCf9QopiYAF4Zm6oPrbNnkbP2hQpHvIB2s1qBrXNLNMVD3xckHdcTSsHciY
9Wk0kxGAMLIodjRKS0YQ3DhTVy05ZODkoyUL0OtkXdienTAALYrmI1gRLU2Km6iGNzlg4pCDO1Es
pQurEZp4cbihrpFG4mjq0Czq66h4DJE3erCzKZRCDk0Nyud5Oue1vvRZtzZaCyqFYeLfZI1SNVOp
hVaiB+0EawE07nqwP/zbQ3jtsZF41f/hAeQUwuIq5fGXNRjO7ysZW9CHx54lN9dA4iCk4lo22lHR
7veJtiEi/ck2jYNUHyT7dQMWWKfQjK1T28hKmGA1RR6sPjHqImUydQlhQ5iaSDiTacbUfEwitA55
fZioR64fE02UI5yiEKXUiVleuyw9Qn6QPQAazB6YaT6jjKs5gySWQbK89taIb8s1DbZM888DQlat
GiRTUWSXkmUmWGkxO42dZI2S+mZD0z2dGziJNt+m2WoSpDS2gPfHd2TSvR6bKhA/b+kTyN7rjhH0
gBc0SmuYyMEVutnfyCQqDRVEgqU7+ghQ164PjunqAID8/kQg/YHql3ZPllbPofo0fguSuN9TAI6D
IHc71l01BfBEbLUXvGhvNEhfMmRjIfqeRDf6gkVpi7KPf07neVWtItcEfXORevsY7wFgd71969f5
o2MmxWOOfZIlU3kNawvfcce0l44Z8R0NAiE97iwQJSxpwsd0PK9ykLgObO25ZXKxrAcCTZh4Ca0A
6R3BvgO++7RGUrkRMv4GGtyvbgd9HxCN+Ps8ghojyzLjDRNpnCYOleatnASgmWKl6Ym5dxQE39Dq
YYe0uKGgF/yGvLCzCKom23hgLRCQQfrSpbEFttMMGYxMKUkpKRdlB7LW/GT/pz9yhmfTb6Juj9Jl
CQhrCqSCivz9EQOsWFwtrRgJjXngU7CwoUggE2DVLGI8w/u+BJeGCG5Q8QpuroEsC7bH/raHjO0N
HAGI+bso/RKefyIPM0iMO9l9HQfHSZaZH7mKPvxnwISbLB3FDtyoJcmX1qAlnbqBZp+6Q92bCN52
UO8OehS9qZMdnksuZPzCdk/dxtRXEVhhn2KcPLBt+bcbvSp6Bwraft7+1a1WqxGQ+cNNnWOm1chO
N9U6m883pdW6HozKfSoAnIAw2bYd0/QIXbDsmBuavR2AQrhGogSMvTS8hy5A6Lo2nfLVjKPXOBLV
zzqB3l3KZLSwJCDQTVT+7Pz6ddCi4jWviwTSOCl7GEz8mCstyq4QqHi/S23Iz3dx7ThZIw/WgP74
rbb0d9YYKE2LIzBbxBHzyQxtyIlW5m82mqQoOLzQgMSG760zxN4eIBJTHhykbCDM49gPZAv5l1bY
/b0w8DrwHcgONyO4sGZ/SF8B0sh17FIbo7lNzUvfjhAtLe07Z5DuwVKbVRfYjY2RDgnS2CO/Itku
gXb9p3ESjyejpTyTtX2Q3PN+lKl+0sFyMl8w15gs/u+Lf/iUiT88x239Rntk2i3TRnnoITbPA31P
duF718jygH3IxtcuhOzAHN6lMLCy2ybEzm033FDlwSCeqxBKFZCKMFYx8oyQnEvGixVwfUkOjv+c
trW9jAoUqzc8zJZ81MPNGDv2RQPidmoM34xOPrfXfR4gvEUD5CIgt7Qs8CPbkK1H/d9Kd+IQwnQd
v/YCdCGtk8pNWXD8+9WlhgAkHw7YNA5fwJ7LIFHpaIdOdU1zU/uSvVQgrzk6HtT7IqUdbeQjW3Yc
FP4j0wowYVU/q8HS3tSFl1bvFwb4cVMOQRDHQHaxMDLjufbadhV13L4KA9oCaRPnByQMwOgQjP66
MqGKkBhBscwqkO+ESp6uUFedB7Q3gDzo6waSfonUjfV/9iFHapIEbCeR8p4Xo6so/1oUrY/jlnWi
I2dfRuOdqY0nkiFLE3O4U2N0wqSxxsS3RR1OP8b+2zzwoYDlXtpvDWQZFiA+ih4iK/A2gweMjQCN
4dlM/Hjd1dx4LrXua15KqJnH4MHDru476J6thVSTNPP3JIBv5RkFPQmYNTX9eZRymgRZ1WlSUyKg
BbiJFvTpMa4dbZmNIlki5pQew0CCpJ1G2iAZ3i9paEx1BFCcfDxYEgm0QpVVlhoKwWMDwuvQAotP
fgAGDS3nzb1mJ9WyrHj0NuTiyhzUei168bXnXvsTJVO/Is/xnllmgYfZk/Y1ZXoK3SceHfAvW53T
wTLX3PbYg5nwlzgIt6PKH1EjysEHtiZC3Tj1Mwvp4tSRB4MyUJ98PoYjLxoO1Gt1KM63gz9uCRJU
SuiU9w0iehNCSMGHQMnydxt3wUBBotTkTH7yYy6hjmg98vuP6zkN9uhe2p7Av4HyFJ1pqznC0tv6
I1jSgblRQZrCBiiwdFxQlSl0tGpoUgBtp/VsGxP/YmhvNY7dh9jzK5ySdU3i3zBcTV0pcvc6iDxB
5W7sI1wA4qRYNTQAJrtgYTlFtP3kjd3yqhmy/jw7O0wRe6fVwyc3CLnHa+nkDbjAX0AQ4595WTnW
okU8YO9bwUtlmsFl4Di3rAC/37gWGMgmF9RcjYskDjQ8XYZ8BTwRRA3m55M0swpk1mt6MLVkt4fO
vhRZm6+EcqaRIEMGbqFzAAQTPjn/8fCj1XPTMkC2iLJ0xXboKnrE0CxQl0mXOhEfzkNkFEZiA9UH
bIaaQhp4n/yi3iijFTk6sYHyIKti1t60xWSbVrCGatdAps2OFnmVQ27CMOy7OB3rnRO32b6wnOE6
QggSGnFJ/Soh98i0UPvpiXrnliZ7a1kulzQpd5N6JzIDzCN+N1wtLDlNynX3TE8Eu2h3iBG506QA
uLY7PxnWJhT6FrmqVHBVpQI1layXCFr5Z8sWBnA16mgPro0I9FcoPQAh47sfTk1gLuFVDbw5Qj6L
j8l6GYst9NEgb4x0zhWYYXnNU1GfTRcK9dzMXYjvgAJFj5vhUPr6jXquMtEVeEuyXeeq8gQ1lRah
gUIL041eAX7HgqZ4X8XPsnZldoikxoYXxOvCxkFTpiYICedbIbeETwMEzY5Wk0OyC5KEXzhIFdae
J+I1/aJK9bPS4+IBSm7miXpN4Lfnou7A+4cxavxaF2sXiIt1UvrvNlSu3oJS86bfIqpqi3M1Wlfy
p58iyOP5OoxEvZ4XEgG/syBbfKZ1EBwG/cbAEgSZQKlSKf4rI41/cZGwO6eHeDcPwFpPdu46bGk0
hnlswkI+mUm0bQfPeM2EASXrohm25JYihZ4ZONg3Y28e/tOyo6lVC1eAhouWzQNRHCyCBTZaZ+1Q
NRisc2dsN8RCRt0EsfVP3Uh1ibJMb+pgPY8GAkEJvfgV4rXw1ENT6MBT/JXUtSNEy0vXQyGCGk0c
xREZVcAlqq6eAHvIFU0/dZEyiM9p1aZTNxyEfg4r7ee0EjIelyQsvlIv5I5z6Vv9mY3j+NQWvL1q
0BGjsciworsm8y80JoFcvGsGC5wBuCMYNeobNli7AAQrT7E2asAUDRsay3vTuHdBGEjzOqdrHoY2
XtJYNYbxo5v/qvDN24oEWPcuKPoHkRcpaLmy/ugqcifAhq1dYtoVtHTAFzW5oJqmthznRr2kyExg
AGNjQ93eAIa7SP0L9WhSgQ36AgGC/khdWpJ53Y2lyeOgaE+yvknvNRW1LarI3mKD0UPuJqr2ErX7
F3JBUia6QINiP09oc65vUQgABIVahJouj/m0SJjX/d4CdHkBhgkfqezKXSS1DzRzZdvawtScCCJb
3F/Z3RjcVVkZ3KFaMtvFkDda6ORTmyizK6ruQqPUkPNwKPzQvZuc0gYPlwbfgWnd1AdTku6k4W6e
NN+rULcxElDY+mnhrFBwBQyJH+rm0cE/zsdeIBcx0NrU//T2l/GQrTuGIHjV6tuky/qdi2qhhzBy
fkTJmH8vdB+ZA1Y+5aBL+5tD2rAnfyiryQEv3n5XDTh0qRUyHJbuGXhkFrELTfvCCKszyzTrxeSb
Mcjjl6qW9UXGIXDaytwVItqmAI5vkIyyXuZJ713s1hNEssaxPE5vRmn6+I3EUYnyPsgjfWq6AIC3
qB+g8ouBRr1b6Qoy7+yCA09sSX9FFt80sc9Jy3IbZAXU8Bzbh6xrxtcON5MnnmMrGLdh+6NErEoz
bfsXRxqrYkPy6rQIamTAZ+Ok3eF4iO33wagaFNup6QHEbqbpo6c3T0h59Oskw26/UVgIV+EjeGPj
dcm6C/WYDjaFsU350hgM4DvUaOeJ99EwRLl87ZRATKmpH/N9TxYb3QeDaQwKa8QCUAjfqxqVzAKt
Cn4gD8jbe+CKwlmgZ6b+1olHGg/A7bYyLX880sRMTWypuGWUj3UWDwemyirq1isujrqibugG+J0G
/ckYobUNFg7wM9alOJEbeYxaWG7bDmSxe4CPuqXn5DUynoM21QYEWVIuYkMXd0bvVRdgXzSgWZE6
dUVV4vtZKXHS3zOsMPVvIAQEh3lmf2fc40d6OXVN7F8gg7ZtI7zpl40Z9hsw6TWreaunJrgia49k
EqDp2+ieBZA0wqM8ceVbkFV7EO9oPw3HOEG4dHzlYBZYMtT7X8Gbpe2cTu93KC8FalNNYg7qFhO9
3o8yKq9jYBeLdCiic6aqUtMY8GgBSaCp92F3uFPwVS7yQ2GBS3EmmQEsFLo+WsfArqoXBxrI8PVa
l5mNHL8ZQMm104dzDYa0l+5XJYzuJTRlCI5csKL5tW+9cPB/bRJDyA05gbX1fY7p1vaL8d0Os52o
i/jW1Vb0YOYWgPGZDvqqJokfMl42JzxxXmlwjKLqDIrqcyHd7GQNabaCMi4EFlXX7/AGXNAlNYGW
4BGmRgaZYoRBuFMJ9bhrMvbON0Disps9sPqSAT+6aHtf/xI1UluVtVnsqZsiYwF1TPGUGuoIBpzt
IgIzzJcgqSWwFbq3Z5GXHFF16i6xHVp0KefPYx5GZ10bfBDoAgYAIdl2pZVeeChVV7lx5aaHdXRG
vBKaaGGDZBhQWCtQ2UQH6n64GWo1gMXAjUaggrH5hsoOMGxV5VffRUxdRcwTvRFAWnXeRfpFeUJF
nLv68EBKAiUAiRBLV3kELSjlyQOaROXXsH5fgzw0KM6BiwgcyXgg6fctkmnrsUYNiCxr4x6l9MZ9
xv1NgyjllTzyOLGAOPDlAtEp8OyyxB0XeNoMe3K2LRRm86EB5gpTaUaj1kQ4slnbpRjzZeVqG9k7
ryY0tfYp6JgWrWKGccagOlIXIjXWk9Px924oh3gTo1R5JWvu7qoCgmF0VnfxV+94KeIVHeRplLp0
Wp+d7VYERwR1kgVltVq7BVVwUvSbuPE0gJTz7sBtyzvqQG1N2bE0ACWXRIaVJpCdUmfNIOPtAAzQ
tNI84c81ESmCKuEqjbDtMTMA3aK8T+/8FG80ObJbHRQwAUNwlKb3Npv6xIUkgp2LZdhmXbJkUc5X
idamm6lfhaPiLI+t/dQ3Arx867K40BJl7qZ3g+xwPlSTgbeb1s9QYguSOnnI4mMeivSE3c57M3oJ
wD5/9qOy6o95cyQ7zWgD3wKNqk5UM9aFKbD52AcQDGaopbQCzVyQzVED+O8vlwVAUeuZBoSuEEZH
GhVIuyjOH0ZncB4lB0xmiK8d15xHsljauAd9RHfHlam39HqRVB07kkeBjMSq4VBCa7TGxY4KpZK8
BocUTY0gJXtAMZa/oC5KYo3L/3InZtXdXQyIS4MsvN9lDiqlxzo/tqqJpYV+N0Q5MENjfqQrGi7t
ToKc2JLgbfyYE5I7jZNnNVbg8/nzksa1pq/XkNKKt3YWpivSDd/nqjqswvdkZTa6OHcA4J+dLEtX
mW5aR+mWP3mQdidDdO9NmNjdiWyuB349x86ONDgqjw5sDYijfbjQiEQFHSidwauWa7c5TTX2LDrq
Q/3KPyrLbaQZyERpKmq0FhSVyot65EoTx6idJk4Zrd9rzcv/cy2yf9xxXsv8fUda2SwK64habDw+
8TCqU1TeEoLX++jiuGM+JS0eK/MothOfuzSKhHiUmc3ZdjRxliYP9ni1HVozAWKHbNOlB4DKPjGM
A9moKdwK9cyqQZkBSEpfohYnCPB2cTY8aYDfe4n2UrV1+a2wvBcPX4RvoIKeLoAnnS7+MaQHkj1D
KuOghgs1839Z4v/dBxJgqPICf/fa6RznVEvXXhDRQx5l0aaBTu3EDmExKLtUle5cWvzJz6b3GI+m
9fK3SYFnNhM7xL8nyaSyXkLLjk+iQPFll2vyjpo2Zhm0MpezZUQg7s6N1YY8jZToq67YLIvK2Box
zqiuMIZPU7NuqQV1GUxL9ga4OnSpghLqDiqmd1cHkbFNAxDBks1GhnLRtKwANWhRrXvU1O8DxrPn
QRu3RW0C1KrsupX6s12E5budgbFtXwNf9+yUOEN+2Gf/f9rLGvVrlL2aEl8qewXKS2gyD1OyrAZt
7anzm8c5f5b1Zr3tHU8u5/yZQAoTUdjY28xJsc4OX7PQlkcyTfZoWQaoKKOc26gF6Smyqsf51h0e
ONu6joblvEwT9J+XpoHByKalaSEdVM53nWsuRwMVgtwdERjMAEm5ZJXrLrWG56gDkMFlGsETatij
ruUpVzbya8wACopAkGxphWkuLfCxigC7Dwqa1KIfDban00qzaV6zjtMt3jfsSIPAgd0nTtadepTx
r2TOsONWG5lp54EXXzXYSM0qkwee6V2ZDaDqUl3arjhFiFybCNIj2VwPBAcAhV9pcHJT67pIhW9m
W2H+mpfVBu/zsjTJ1xDMSgRPcY7CNoiW7cFoTYPUtB/LBhxHhaHCrkq2mrOvWuzsaD/jhcBBUJf2
M9R1vV6gEAmpiblLo6hlw+8lPXkhTj09Koi3gRy/+i2ORCHT+xMIxbHHoz5TRrqiJg4KSMSmzZam
BmBZx2tDTaH+vEJQguDf6pv7P+zTyp9uMmR+vGBeITYIcfR7ycIH0+71NwYhVj9w4u95l/TLRibe
BYK/7Qk0HignHEr/q1GfycGBKvGyZOCUr2VVnQvoiKxowN1a0Jj6BmXneuXWIj77UZhfohHYA6S2
4u+u+dhXxvjVQlH6Cjq2hdo2B1ukiBF74BDuxDt3eMt1my/i1ArvisK1LzSAIwBqK9SAhhK7aaDS
wL8cmKijkPWBGRGoFR0FgZJc3JNNtA5QdkM/3NeIDG6sUBPXIIvMq9HoN642tQlSSdQTrRZtNDDm
QxEYIo8hY+YBUZU9FbXMhS7UhbqzcwD5+TRI/mSnZkBq6eDE7u5Pu1oW7NDaoTTa3Sd/ZacbpKMW
HVGQMw3+MR3Vu8gf62L6eHO9DbkBElkcxyrbzsuawNSfE08sa43Ls+sioSOByb/2AV7XKDSL73nq
A/ZbQrFBNn6xNGyjemG8QRmfaLI3zwMKQIjiu5+CPKlwu1+dXazSNGfQD71HMijBKSXjy8q3gl9I
nQHGnaXfZPwDNXr1k911wzrCo/FU60V5NJBd3YyejU0lyAcWYe613y0zXGpjlv8CB/dz5wz2i69J
BPcReb+4mq7vSxul+wxnsltSeP1StLrxNtj9XrhG9ktn46Eb/PoNoE0IdIH9kHV8EYl+fNDNItkG
dp0easbTq+1F4crwe/EGJP12qNLspz5EX7osGZ57IQecPo3i5BudfcIvu1yznpUvrEM4ULla7biP
mRcd6yZ2llWYdKDAdvgx9ozxoeXGA3g6nDdoNEPNKbDbE/TDqnvQtH0jO/4YRGX6WpwL0NbdGh4B
SB17K81HcR0IMMOLlhfxuTYiHPYtq//WOGs3iYvvANdAJks5mNwdtqihjNaJmRZ3KH4p7soABV4I
OFSI1zv5nQHtNW9R5fjEY3YlE2q4NGSmhW9FC6mVu1Brk41QoA/8V2s308viBcLG4mCp9940EKBa
YAzKO+pFblCeczM6z5OyEm/9IYpB4vmxUIGE8Qo/pmSjEUQEG+r3hcmHRQZf5F7zncjeRsXHWaXd
cGzzReEoyreJ+G1qyYeaT/1KhuORA+vaGd4BEjYLxwWLR5lZlwmzMEIaA8GBZEMYh7Aw+RkFGs80
SCY3Ms6m1b/7cyDckSYLnaPWeM6S6CjssvlSxrZxbyJodvqLva+Lz/bEbL84GX/3rwEAWhJ7Bb43
X/wgMe9liGqqKZJVBD1/53dFEuTEXHCDEiaBStVy8C+0TQvuicC+wz9M+dRDkmnXooR70w6W8WXE
gzfsWPQNrzDQp/BUOw2dM16hUu2BKAMFyWomcrrlk1QzeYnAUOhW00xycAIUgdFMC4iKa5dAdJz9
nkn31BkgijTTiTz9Cwf4iByw00PtRbjOw8a+B0I82eA/wz+JNAbfMMSrdxa3KuQFIgtq4Z0OPWoL
9KqWmX6HdNFmqNgYoiYxWoOjy/ie2KgsBGI2eXZGXax8U5jXUoTath/79uDW7XBCnh3i46ys72s8
5lGe1xev2EY8BinAvYvofuwaMIZVrFKqIvYr1/Ri+bfPNnbWvz5bWOmfPlusaRDZVbVfVLoVSZ4v
uRW1h6k4S3WBmm8PVPbFTe0edSR8X4k0FQtEVkEhR+E6r2H12orBGDAZXaRt156MtAXS2AVOrS3b
SIiZLSMZ4F+djLyM8Y4OndOoVLykaopOZxseQuycVXJrSVYcNEBCzsLt5JmuqOmSEgxlgeuu5oG6
Dr7FXA8WecPkxkpCa++xKrr3BlXSNoDqF8iTE0o8qxfyGGzLRH7TekL1j1hCjz08SDxKrDmt/ynG
P12S0wgnSgGwJHY2QkY49oONbkBw12EealCCbF0rWDG3eLswWiADe8CCHl0HEGk7Hb+QW6CD5tSp
KkTgepw14rhtL61y60PU8qnpf3OT+OVvC0ARIWPFuqcmz7co5UZeD7+8jelE4zZXXZFVywS6IS9p
UeuH1HQhO66N+qvuyJ9D4nt3SDTLK9i0UbGu/C3Dd5e8Y8hcqWXzrtiS/5Cw92VLxI13Y47KdlBr
g2F34wEztkR2Md7T0Za6lZ4k++ngq0ZRsRF/6iKWGe+TWkcmukZ1qUfA1TB2+oVh9M7aL3z95BDa
FS+J3t2gPOPu/Y5QpzmGLeI02Wi2JxSZgF4iB1H1CQKdgbkJKxSVl0yKDY1To7H4a+JW5lYWZoca
FjRxEfbnktclSvkzBwwynisXZIxL/u5juV23rDhH9ld500DHQgn+SygtpBWSt9Ba786dCAAmhL7U
si0h0ShSoPmRuscldl7tBoxv7cJDaFIuyNioEbrygJTZlzW7zvbKMEH9MY121sqoADSU2Bk4eI0f
Of3Q8BOKzm1q4zdHl5H3UFlZAoUzxM2pQY4qEwjp/u634BcqwOtPlk8zqT+msQHN8iWtNc+BkBBC
8aoxc2atbZm52QX0YO1GBxf4pTIC66x3T4aCe1FDZroaI2Et3WQo1jF2KgxnkMA7jWG+JJeUbINf
NNDviez1vEIT6084nUSg6fO6YqFBlezgq4auwtRpCzApuDDiPOevydqOjQ34rvJymA2lcz7syIdM
tlP+nk1Lzn3yoW5Z5o69nEdcg5Urw4WgZCOQMBJF/N4kiEY2qJdHP5NeDcKh8Odky2iE3J2GlZs+
135RBPJTkDKNY6j8RCBPb4FmP+Hs+Dma+UdwkyZ7TvikxdozUNDW2dTADyisaIBS/JCc6yErwL3U
aTcUoZnLuo1MxHiycAHGyOKHDNM1QIoFsB8xhGucIPrZJfW3MnTbL82AvL3mRvo9NjweuCe5jv/H
Mt3jpdWDBadBNT9L1y5ervg9OAX+LRIxnKZLzeq0g9FgT1WkNSqJ1Ag1rgAyawAtnsRpsI1NFO2B
DuMVwMsbxDqbB2+s/BOKBZsl2bUO5ItlE9XXNLDGO9+R2L+oCRG4ApAxKp2jjfriR6+EnK7Qi6ew
HJuFBCPfiZpBaPlJV81so24nOr50MnNTjgCEi4KfuRuWTz5QsPfcC5a62UTAtawat8ieHNmWT4i8
At5YdffkGJbZBSgp70q9Jml+yKIepkWgVwda1SzC71CtWaoDLR5EYk/dbHTGFbBA9pa6rVchPYgA
94a6QxxwnMYab2Wpm4IrNN4ju2EtaRSZeO1Ql6C3oFHP7eNz22KHSqO6NJsrQgY3GsTWNV5UzqDv
ck2zRrAtpw0KMppDi80BQkl5Gpzx3QrOdKWJ6gv4ssXONEpnXJh10CMAP4AJ3shxMMyhzKyuqAmh
CnAIYjRz929+8zSaQS40be7+35eab/nHUn98gvkef/jRAOOi2/fGQxBBZFmDSki5oMu5AfGHsyqt
Si4glJAd5wEWg5K+LvPfU6g/D3tqxblLV3/eIGuRkTQYWA7/+zJR/fHB6C70SSbjfFcyuk1tlwvX
Nm5jF+Pspj7EPIW6kwtd0pSqSl6gvFnvNSsu71pIQzpIBZ0KxdhJTTU4QIFoQbUcTOvdJugqSTca
RI3Og/oFABvd8U3TpaiV+JhLM8oEaDnJzPNsH3XUbo8ZnkR013lgAL2OcEV6KbwIO/Mu6t11WsX+
crrjx8KIUqFwGxzegu6ddQVOybWRrKalaHLUvWZMRNdpqawzqnUUa/Xk4mv+xQIJ0RYME93B7fTu
MF2xrH+/+ouNXKRnsww/bMyjpvi4mm2uWmZelQZmWw2W0GVi4xcPejf/vuoZuKkiMKlTN3BS/74z
IaEtUvMaKY8a8mq7qHX6JQ3Wtuffl4i35LXQz9Mk0UEpEEU8iHwBIlp0vLh6lnUBTUr9oxqdi+bq
1Q+7Y5eI4aKAxQsSfmJxBm4mXw/2rJFPBEgnGHqosOiIBEz22UQeZM/r8Yoq84U+4ECQOckdCPTs
WxIn7IIH0pp61Ggj2Jwzq/3RD2GKTF8LRF7l13zpuQFYDFgeHpvMVuf52n1tP67SxHi30VWf2e5r
FA3ZQi9z9jqNhlvd8B/SrktvjuOkN/BeuyfejkcyQRwivbUA4l8DPMugmifDJbn1/S0CGdMdeVHT
NnyXWqU4U0/GSXprivKlZAWYNNTKZJIcnBWuZob72daXVrP0Ej3dkgsNZF2OoosSRTxkozWjGnKi
YWunq/muIeusbSrBQD2vF1qZuWeGBF7L8PCBk3L0jrbb3mga/UnARdRQKq0+rW7UoOFNpo8w/wkp
TpQC7F+X2VQEzZ30WXSaP1nHgnhhgCYRNan4ByNf7jbBQtNc9umvqs0AMFITdFXkQo0/ggOEG9yY
/ipalPU+RPfyvFvOt9XbwttpNXDr81/aN7120D3xZf6HQ4AUvP9dtp8/nSwc/1qGr7TW9H/oy0pF
XYfr1B0r+wCGDaGKacSemRBJ0Mpcfk14+2hmefqYQLLxwHQdCF1lh56dpZXtZcQ+HOBPj29aUBnt
vbyynzoQ3ZGT7prGsnX15hxbjrbSnDJfdBDge+il8SzaoTgL1XMrf9wAKwLm5No3HhpXNnceSK9a
LzUeyNQboPYK8zA+kk32YbXL41JfThMcM3yQxiboOgNMnIDoYV/dJ3taHJy46QFREWNBXZrg48ui
uYa8kakfEUrMZN9saXFUm+SnxCp+0iB9XC02jkjhhtfp7q0lgDaL3TUt5rFUXHS7upA/NX6SfC1T
ZpyoJ7E93AbM7EEngj9o1GR4A1JlRYNkKiGRubCbQB6om46VtWMxgnXkQh9BoDJOHx/IoDFovPj1
qO/oA4DWQz+EncRREmcqEb/osdXfRpt1d9UofgTC979A2n1YQxFw2IUS3ajTViDdAkYz8f1T1eRQ
4EMF9RfwFNqgxM3bY9XHgK6Zt8ncQ4Gvq2vwhSBGs3w/cYNCbTfh9GZsforUx7EvqsUnoJ6VcIiJ
G9a9ho9dhcEL5a9DvfjW8a58rJBk23UcEj+I0vqPyoFS29gDfrP5m4Yg57fEAQAyFfav1MqubTaY
r13SDtADNYuba8X91qtNeQhqN0WcItXBGmjLx3SAMm4Bgc7vajo0Su1fMaazHMFgfEWDTWBl+Gpk
OkoSVB157GlgtjBSFJ9lkXyGRgW4nGGf3YSqPs98hjQiAmqTm4vae3JDdcT7aoNym1eLk+8BER1A
8ngAzTfKO7RFPvzIWQR0qW++QHa4BijRyHdctulz3dsnVhnRN9TzZMsK8OhLx0z9XBoDUmvWEH/7
mCkyiFHQzNINAdu2LH2lJQkSRGGRPdNVEbrpdCX+YvubX6gbOp6bVfYpz6a51nAEM9juU1ZvyrE5
w4PmjO6e0mvTKEOWbO1oNcpMPnJ05EyrZDXf/Q9h39UkN451+Vcm5nkZC4IgCW7stw/pfWU5lUov
jJLUIui9/fV7cFk9WZJ6ujs6GIRlipVJAvceQ/VDlCyyCYndS9EVxdaB/MALT4tZz8pJpLmOLVnt
gUKCOW+Sz3pWWEujPmogoM0945PuLxEnA0sNMAV7zKGjzIuerzV2fqkcDzrYpYr/S7lfRu3CD1v/
6MWwHQFUJs4v6WQj4WL2K2pAnjC/hPAQtFbRNKyAofKPt27+aKvNGCTuchBgc/YAahzbtOueVM+z
NVTKhs1cnCDEJpwKH4m73VPbmxMEXJMTNdKhdyEYBlLXPZVotiE232cTZv8+W2AZwaZrswYRL8nj
BWlmwX7o1EuzulCpZkm9i7y0WlKRDgjyQpgzqC+i9ADY1D1qCIgthbYSobq/mGPuoQf8PMdfXcUq
4f1adNCeVKMoHo3YPJI2gw930l0MrtV60D8KePSFOhbd35Uw7X4U/XRkMH9d4+HoHlUdqGUjJ3Gq
49z6xCCXPsvWtVl+gAplsQqAmvtM3fykFCeTBVvJ8w6keucr/WLqGsYVJWIW9w1jzbEJOrliQRx+
bdNzXlrely6G7OrUTOGBpUn2qAdSexXn8NDhgAtZYezs4wTzODV3vgcI+CjV9F+RLe2XnfDUNZam
CTPXCSqjVj7BRDl+72vDkaWFHWO2MpE87aDQC+0PwVYDnVnYqvZZKxEuwNncqs8s9WY3A1zcJWhC
+gBRzDbY1gD0bu1GICnb4knUYBkBfX932np4ztyXLlLrWi9t/mOoZlzVDoKu9LdMVBfdw1lOe3Bd
bY/ZXxJo7cJMsf/Cp4Et2zjq4aUX9LvG6YwdQ6bzrgclfIm83PRaDsOJNLS9DOqdYd5/YWUCO0jw
L4w+Sp8yUO9B3cZZUBWwDcUj+cmI2ve6WyudZYzV6z6roAwk8KAERSM90Ef2nSQ5OWX1Nn9i/U9x
Coh9UY9UtTs4FkTPXlqc8tzwniIIPh3wRNG/wn78ousThrcFV0ocHBdSKT/XT0hkLHKzLnd4/A1n
LPiH82Q7PfyhRb6NeREuSjbAhIBaXBVOi6a01TbvR/iaGfBBkJ4Oaunirc6Nk3EHbFt13+lDDWF9
ZC9QR0VquNXltVtvSp93S0K5Ed4Ne+B7Vzj+nvBtt3rDjaYtA3Z4kZBM683ZyrOqe+TW6nXW4ukR
GCa/y2LbWIf6LHDG9zOq+6tWAEshnwOs5DbCt+cgkTrY1JNbPFdV9t1ClPF7WNYbBOL6L2bqxyvg
p8ZLKyUie2Zeb7LEdZY8m4yFL1PzJEkRgQLFVLYRkcM6JzhQFR1cHUWmM6Qp4OVaTDCiBXh1E7kt
2MqacEcgLqqDAAD8byznjEBOfvH04zdr+SufGraLhI1HcmEM8V4wA2+JMoYHelcHAmY6ZvTdx69C
csd+KzwVrUzbTi9ezORRTXm9HtqsBdcbfHG4eX4XdfpjzLvmSaqw2fp+nu6D1IZTmp6MekwWHNfD
2n5DaD9a+e6UrVwmxx0kBAmjTgcvy8q179p8TcUe5L0H572DsOytk6aAi4/N45T5oPbHYbpHTgME
Qzg83MMZ5L2udM+GH+0z5az/yrPCt/Cq1Y2TTsW7mWIrQBZ74xHRNdyFPgyKFXH/Y6Sudsj1crzC
4PIEIcXqXiEYM9dRkRqAbm921tJwIYDQiY4/gwbeHQQvtDa1RPiwgjXErehAQBH31TpHVgCEtHS8
ZawVxmHV+smpq+DRtZvk1I2xvyRFb+fP+ja3klNuaXsmRODX0PJNYEpYLPCzNb9Cb6MF5p8nV7d1
Rmi94A+R2GH3yGQFwSH9qB3Ve99OQdHY4q16UCbEq1sfiSzsDacvgsGZZ2jHF9jFvNcTEAMamXM9
9Z+yyF8HxgSOQdPEO9GHaoMkB/J6csJzEblyqNuAFBInyc6M0+Yz9VBNKLYRzPkWWGyly1l6vjHY
sP3LMgnPI18GlowtvR13IA2nnBruZ3RL2+pjkVoR8e/3dP/LsP+t9Zext86dnqqURrudgunQj0i6
wgq9PA6IAGyyyrQeM0DCYHOcTd9z/64Yev8Payp/WLaUz21iYmcZDP4JKPBqHtOmhbHORjCV6PfG
RlFtI0PliD3pNVCrFzy9PiTeZC0Ze7txpm+86gJiEvu0hLmPAPO6d9IaBsVj+87EvvWDJwPW5l36
LFjN8D3tK2jTpNYmsQEuDuOyOIMEn60Beyo/Va75jaiNhvMNj634+20MCye1Mnz7tXXwxyTWGhDG
5eZW9Oqh3MAeWW0SNwhO9gjqlT28EPo9zztY0yl/vEgh+xNvsZEJS998q+O5gzU8ssFcIFtQAiGC
n0SOFSbCwqI4kQ1Nqou2LlKr1YHbSa3YK/Jnav2rsbGjkLlIMwioGtkFywSsK2FAy8tBHsuWYamp
6/vKgWDA2LyWrcytH23sygf40a6gcBuk9yrQBIY2PEGp2xbfMnCIV5DVEHdGAde/0XDj5yDJqzWc
pKYzKF/JwSliZzsVuXW1osJedrajXjuePaRJLn6A2A98o9d+V+Wfw13VAr7RxRxC/nhXQB/BQyjG
S0920/lADwyf6OdP9VxkztYtqtl9yBt5egW3+5hlMEa6GRKlhWq2dqsghjvBkOjWYBYChh/GFQo2
UKIqgNpHcGVR2mF/pGIz5u9Foh7i7fCxdfy5SK0RAz3sv47NJ2B0yixdQdr2ZNdutvf0AgtoRDiy
yTJVZyrTQXfx8ynbR7EbnkwsPknPIGr7P3w7V1enH8QDm+ILiSFYWW9tARuNNtRrTKc/wNILrljb
zr2omo8Weg0JeumV63/mgn7F3CurC2fTytpaI0IJgPBQsZfQgjYcftf+faZq6HHj4X8GRwY5KL9T
CLr01nkCVBzmiLX10OR1s8zNbPgcedZb57nxH7xsMFznoeykxFaJxd8dD0arQ2AzGLIF+E0HNbRR
+hFpks4Mz75pvCWGL+YFZReb6SmP1Bst02iDIMFyXUiriw+0WPMEvoMgwxdrUvMiXa928JOzUeFV
oZW/qL4ZWlA7dL3o5fLWleph05ngxeCVCwj2TluQZtIXF/bimSnV19QHDdqFFtslSlR/kSBQA2rQ
qK8RrAFsBu0N7ob+9ueRsRlO1yy1XjKsbM6QYMrOWPVmZ+xAop09GJ+kFYZHKwo3AU/LxySJuqsT
uwC09HAGHRBzWVY+YztqNTq7OQWB/DK3stH5XoP8ccTiCLsWRxiwvESEjPrSAcJ1G7vPjDsqhaXn
rP79r//9//7vt+H/BH/kV8BIgzz7V9am1zzMmvp//u2wf/+rmKv33//n38KTlrRtAQ0L24P6iONI
tH97e0ASHL3N/6Ua6I3BjYg/ijqvHxu+ggFB+j3K/ADctKBE6NYTO8vTqgpg0j808Qgabtu635E6
R/o8+9YZq3kfG/QqPoKxso1phdXbdrcD1MxOLs6k0q0kXTnYpYqFGstwO7sMxmHzUxk84osCEOa2
zIhiO1ohG5PCIATKRHQIYv9jHXUu02TF8B0/wJ4Y6Fl9sLN0OFv6MERNtcnx0IMi05+tSdV+hph+
urM7hhW7nToV8Eiym7vQWOpME8BNgS3+/tYL/vutdxzh4Jtl28hBO+LnWw95vNzoa9d5bPpw3CEJ
HAA1ZU7rVBjlaxUjaaKXE/0EHnQpRXWlHg44T6BqM8DE/rpXlfnGIVXywzw90zIb1tDCrNg42Hat
XpOw4qvIivuzC0vMY1lAJ2NEburTBNFn3F7nu+4K/WlgvHVX5sNpJEjGE/3MzGq8a1VkHYTgeOaC
0uD+w/fSs369OYIh6ou7IwANcWzH/vnm9DIuJaDz2eO8SHcKG7z8XHxChiK/h6Nsdw+q/jM9DsM6
Mzb0yKOi7gW4VnY/FvAq5sp7Qwy4XTt2mkE1DQ8mldUwa7Dt5jNvq7Or14h4KT5kEctfbKOAZVDR
o+uYi2PtXpWRV1cA7TdI2NuPuVbTL6FtC7mD2D9SHSTD4m1TQP+RWmlAFQ4bW+vyI2oG19oqFODt
WekSwaloP7kZVPv9DJTHwYdmhtXH1bL2wSJUzSO86+3HX/oK81o7fC/h3PHL0p4c5nhrewfdSPZz
UxeAndQj6IHlLzuZIvyj6r30qdEHRAqLyo4gAIZCGjrdogP18JB6RfbEW7PaGOaUr6mVRvd9Mo/O
Id57N8cbRcHZmosm/iAu3zWufiqbzYYaSs7UP3wjhPfTN8JmTJr434Zjtgsasmvpn9OHJxWeLHyE
lEzwaOMVBfs4Nlx6E/LKxDMMy0+mV/M3WoQJoxtOge0PF0N5WKIZFawgo/hMrrKzSyyZx872sHRa
eUVRLBrt9hYCBAjvnTKCuUxcHmkQNVDxv9bNkwUs9rd1LYGyGS2Z7Nx+Mo9MSPNIZ2KIrXKRhSPQ
VkgUsZ2Q0f7W/FufuUJU7fYfnj0/P/b1zYQAlCOYIz0OITrP+flmxqpiZpIy/8Ed6hGp2NRbmOAv
XHloeAB9p+a6S7zsNWf2mta61KOqFFh6veihcAvhWaQRCwnucVfsauQZ9HO20k/XDweQjM5dC/M2
dKBqeHwg6GQqhNOCKVtWsQl5V87Se9OLwwUFW6iBpcZ7A7IzIaIEkHU3RJsto6KAlo3vJfcOcC5/
f1c897evmCVcZrsmh+QuE9YvdwUrKhFkTeI8MNjlni1tmAFpkxgQNu1yS5qogRNFq6G4D50pWX2Q
Xs5haEByyVQH/TwQYyWk5Ela2XdH4OAGp1nVVWRAizutlwQFzG3Ic8AKOTjaGjEYBVu3LdyXW6/a
ATrNZbBu7HVoqPAjiGKERrCjYqvregmGkhqt3+qoX6FDTXNn3Y/qxlpiqS2M10rLey/cYBKPeAzD
V4QHEZS6nHJPLWEJjy2/gg0XtX7o7Ym6hkGu8E6q5forMH7B16nYRLyedpkNoIquZ/ng4BmBoCJU
U7Djh2C/BBjflouu9oZHrgkkBYjISN1ip6RLuq0f4aCUNAjLwSJMBRnknXvT38Pcu7i0TQiZ+anx
jzJ1PydZ2zxQVY5X1ypBDmNDRWowE1ComPn2998Rbv/20/Hgt+GZMBfwbIFduG7/8BwaPYbX3WiV
D0qZOuqcvUR1FX7NeoAO/cFhV2R+QsDzAACGvp76WkARA/l9/7VAWmkD31SoZLhO+PTzSK/qGDYw
48lLjRAcV2ixOH1UISYFuVoqynBaq6KdHjvlQlUkyDahdsQrciM/QyYWUFNdxA6j2UlXq9zoYlpB
fLSU9rCjIohG71NSEVbI6xBQs7W08C0nRlDo83odTk7zgXoNtjhWRlU1E4cQqJr2iQDVbaZe2ymE
JOAEZs7Ua7jN5Xe+ZX+gXhfBUK/bPm3nS9B1RhBzgPvmsfvKudveO9wL7uIO/NcBJJ5Xq+VwCmcs
PQGh4D6ZQbn3VWG+QlWk2eCZ6m+pWxRB/7xArqtvJPBOHXYQVO+I5u02rRVMiADr4TRt0eYBQvHF
qW7FBNworBvHslNP0FwXwOcgWle59X6skREArcBdQv0i/I7lU7ZIp9J/jruJr3xjSO4yYEN3bd7x
Pc1kN8gA3mbqWRo8eMUAcjJ8sjp/WHKYxiE4DW6y1Aeqt6tmXNe21S5NZ3qvowbqN2CUxZg1zyHD
LUys6jsZIIKSiTb9AgH4AzlDNlFztIfJewWI0VlG7qjAn4B9qttU5m4IEbA3uWXhE8j0iwzrQ+1n
zyAzxHcMj8P7ERsjeF7A4NrOuyfkuQLY2QX5U55ONWwCim5LRadM2n3dAThORZgwW9e6ZpuotfJ7
RNjNVc4S94GXeXLHSndrjoP7QFVD6Dcrn/vTxtJ1XJQ1nDvm7n6fZBdeZHsK1sI0COqGibOngJGi
DJmuawYX2OiOgRCOxZKEdNurkZn3YWUjqJfXe8uvyh8dj9+saJLgvNb+Ett0cS1Nq96KpDaAB5og
1wAW56YI2/zhr+ZJ4v2QFuUWAYtuXXawxMvC4qHQbBTAIOGSrIkomZHDtLFOMvykUEcHG8YB1NeZ
8JSSYYmc/DB+lnm+msZ8fI5iEDRk6ZjItWDHjtWtAEEjx4tUixvaSbECsWg49FVTIQPXd318rqO8
XNYm8+6hT6q2lixCOM7k4ynmiM4Dkug+OhyJAidX8is4VeskDcSPoPWOXYOMDA0HHMC7F4EKtwA0
TZu/fxJav74tsWoQzGJ4MTimaeKZ8vODEGGosuGD0cEw3kSItfeRXiLKAOSmrp5qzR2kwhARoboO
3lGq6Z6mxilheAOVfMctzPuoy7Ae6Mv0W45vJcBl4uXWAxj+AIlqP9y5WmKFdFZaiKxi/9N5axJV
abWBLZ3BwhHGuMugrtN5HWEBfbxsxRhfWtXwKzUwZECuf38bzF/Xpfo22AzrBv2f49AO+8P7wB0G
4Lwlay/vmHbX00xS/OQZnI8h4oUwgMUn6GXefvRJYK3EYJW/PgxoRJEA5E+/flVAzw6Zsmj59x9Z
mL+sc1xTmlLiLyfx8BC/7TzBNDVhNBhGl3lBP/luBSX0IPyCmHCig/JQ24m3peez7Z/V9I6vTECp
fq8OoNs4VzOrDb/AauPWu44ad2WHZQaNpjWFOVPXC5+5DS2XPFmPqoZwMFIeqyw21YMRlO9nMEIQ
q74FzSMLTLEa9dmtXwaLvH/YjtP+4RYJsfFOxzZYYGNhOZ5gKP/8de7HaQiryY53ow+ql720YMrS
TbDadrHQRADJfeinHoa6mnDSt/EVoLfq062Hb4gJ+SE+LPrAh2sjB5UhHAZYOSkITCd454AFmqtH
m6XlodetVKRDgETw6AzBSQkGr6r/jM96OwZP2DS/sv74998BrqMLP/9z8eOVLlRCBHddcLJ+/ueC
apGOyGQFu5nDZRXLOSKD2L535kGGxCU0VCp9iKeghg446rsxA6cNAtWL2IGKY9B2EOZjLsLWAbe2
I7ScFfYLoO5+KN/aiRMmq3/4NuOPZOlowId/jM04/iWeZ3FEeISUv0axGFx9czdU9TZpY3FoYRe+
BFIICLbeDj6HqQcJPADPpVuBKSmGcEH1QAC5G2gxIgEdZuqzx/IEZke2czGRc3hOkRelblluZ8dA
IexCxdyGLHUd9QyijiFWy0NTHJAx+wqwVfQjLS5YNOKNlAUWMlK+fNVSw0tEBtsH4SfNJmVleWqS
zj0gidxvm0pMV3CzgxUe5fxFz9M1fvhjmt7n4QaUHh0kE4viYgYKLxAoSHYXAO3PMojzA8ev29Th
oRYKVEF7noznCrobF+pF1VQc23Lagf38RvVURY10GLvSX5lY9i/nK1BlraeszaFbtFkWbKnuw8Wk
22zbMaqPH+rSLktPDStXdl/Cb5KG0KVskL+2PKnSj3XUx7CrXHugdQhY/P6pYUWNPaFk3hYrrXIf
MKggJmCOwcXRBD9TJtkKbD9un6KCI1wfmz5k8lqjO1I5l3mwbAIzxOp2XCd+7cBVbYrHJQSU8UZx
mvTRbZV7noR/5wiFkq5qE99c1A2z4RVip8jfBOJoiPTHrUdvsx8QwXbxaBcx1osYiUScu29c2CzT
HJ6eCMLpEC1o7TP1EEkZ7xAbRwBaN1KdFYs1QlfqOl8p9cZNOo7Tap4jxIo3mqI7t9qGdQylOD2O
1zJbm57prucZcr+8t+BveZvUNadwBaJnsaVZxVT4lzAJDtJmdr4EHRCOFIU/7hI2X6cJfHGCdcsL
dad5BqT1Fw2ENA9U9JUUmrUDXKf+CHQoA+hpJA4/0ahABsauKvA3oU9FdRYHHQG57gv1D0UIcQ7f
VCu6N+Pgf7HyOjxJaMPhGdNtuBLiAUKP4sGaIIUFPwlv3Ti2ypaDES/g2JLeUxdgDCxQ2OBGGnKe
r3kkmq3XQU24Tt6SPkk2wyTCvTB48SmZfCxA3OQNCMh65TQ5P8J1dHgwuu6rWfrxG3BRWEpkjXmR
gRffYXXqLKghc4YfXeka96Gfx6epbpIVXQCR8aPUcMa8Gy+Q6oOM/YA/BV0k8Z/ywrOgvjok26To
vW0tjOIzrLeXI6v8DU9qUEs9pHGM5thHJXIPLYKBSzxdor0Zuwwca9wyRB7ZohhCVi59PMR8M8ju
qdV0wm7lYOe/paIyPOCZYLw6T1XhO1wiRnORXsseYYgRbnyOQB4Vy6xid6A07ua+zQB+NqwC8o1f
W99oNrdwjS1Mdu0lduHmIzcG8ZBaR2qbazIwIVIg3uaPKo0mO2DPAqsV/cmtBPsriIiANlTjpYl4
7Ptn1jHRCMm6LX2ONmfiZIns/TP3jrwDnDibP7P+OmygbZCv6aqJDQT75LrIpOsL6AN9bsSb+/lz
/d1npkFDbfz2mYO4gmA/8m53TTZseiO2t23l7Qvk5sBBawsAO4wOSws6HZO2AmwVOZEidO2dRy3S
yMFWzBLYus09G5A6IlsGcG3TuBA9Rw9E9cYP5UtsKRhJUx2DvKg60elcW3ScLQC18zMjXqkQLwAr
fozqEnyOCipvWIIkj+BdJo9lCkfK3runDgANWGsGKtWaigWL+QMGU0caAgcwuepVn22orpZIFrfh
Elao4z7vkuX7MMxbqwa4nLaE7jbvkkcW2M3daDrbW4+0HFv8M9t8R3O1U+OdcUeyblkWxZH60dAq
GGDHxoZ6T3XZwPrTKKLXqZzavbTKZIXIbrQVzWAfWJyl52CosFIfVn5W7GWcw96KZekiUcX4h5o2
SebWP8Zk+oYdNP8kcyQXosrPgAmH8N1UC2wseRPcDz50ZLKOp1+4KZErxiAAZrHTafhbZFsQ4m+m
9IGuPIy5fYiiwdlDGnBbSAfyQnxyj02k/rB6XiJNakDc0pH2OcRbYyOKwASbDpbZY1x6S+YD82DU
61JAmCMByuJNBuwCCW2d/kTURg64yRGAAirk+XejDb6VcHb97AwsXop+9B9r6FOuYMPAQPuY3q8N
Fn9x+OW6YRvIe/AhQJtTqv8ElDAIziYQBT9dDxbd4PPldbHxxgIK5lA/31TQAFn5CSx0ss7Egnvs
zDcQ8xZ+x+tXrwbVXkE1bscQy/jkCedQpnrWyjOXcoLRkTV05l0Wxsjl0EjEIn1Vjo++ZxYHF2bS
axqQZtuJR/ILqCUJDHL6eg+YvnyaPOdK7ZMTIaZrlv1FFQjPg90Iv3N9pdQLIPQl3Cf87Jr9wFS8
KXnlf/GrzTzQkt2at1N+MBkiXDD5+zx/EKBmF0aGGxdjQ3DmyN8scz0hgEuHPGyzT5NU446DCr5J
m7Z9jYtxQR0MC/w8ePelR4gvlQ+ehPkUXaq2Qd6usWq4BsBAnBwoYK6owbDrjYen5ksrLbGVkCrd
qngwXnKBv7y+JiTuytWkZIIULhA/8Egu59uVw1h9AbxL8OAYcKjxtYkwjagiIH4QSHptJifYDlNR
7eBCMn6acvis6Bsdp9BVgABmenYmwwMEL+KLCa+kZySrnssRDh4h8AS7PIhhGzYnvpH9tqGdgHiW
g9SlFoKhBjNwH40B5pz6bVoZkf1Q6INMsLYrrchY0+sz9Do0yG/KGer5hVqk4bTNofuzpEHUqwN6
d8Ry8kwlZ2g9uG70eA3nOd9imWsewKBauEDFPCfCMO7joDiafhe8DG6OmwOy5xyLrCoTMCeWDmtq
ddIgWRlI3e0p+Agk6Y+kkOxCJT0jB4riOdMzQp4OwuqIX9olrvsnWTxR8JsEKeQE7Kk8tXaH1WlX
DnzXu+0d1w3guoFE9qHZGIodHvrOfioieNgBlyVPvs3/PB2VA5edafgemF96EUDsu+1SBME8K14q
VzVLiXfktrSYiJewY9zyTlqXGnyTh6li6myl7O69c2Yg4Te06Wouc8QLwdAsGzjd6MnqDD6kLLpP
Qi95QGocAX/l/dE6Cdp4K9M1b2p8zehCtci/tUVjroFEZ2vgnS0ocTnRSxIYzjo1vBzGNiiWPSTZ
fRUXJyoOFt8Bg4ZVVO7bj9lUrPMxi18CVSGToU29sJCOX+CWILcV899bo2SIV1BsGvfU2jH3TeSq
uqOhRrCeLAbGQlIWVwRfnuk6aSbKA32oVM8PyvhffyhqTRF9pA9lQOETi4W43PrjxE6E8pzxnrqY
IQG+8LGTmcUCqMssI/ABGRoYPgLsupNLYgK3ieZONGeoO9lpOq3KJlhjS78ELCl6BA5keraAdo8b
sIOpxPocSzSosVNJmtbemlg8l5JiPFlB3l+pzW+8O+h1yTsq8YA9lpCWnEtAVb60g2teqC0L0q+m
ssNZNZzBYR65EdGf50uwKlngt+GfSBscAqvVIvNGAEL0h/PbHJoFZiKP1JrhPb8wU4E8DbXC/x2/
qQRI2zZgz47rJcuUnRunivdIjeVPk+NG29hg5oqKQcKas6z8zy5zQnyL4VMajFAbo0bW4FK5VXuH
rDbypyHu8k0WIURPrb1vpad6xBNtHttAJ0UmT9Q1zSBVjkA9Fu76oqrtuzUcHxJk3zGRBwWGA9D/
SdXXl8SCtUASp+YK+fX6Ypfw+QUoB6eRAsZihGPDZq4slYemsjavUdqJPUIPIyzh9BwMQJDUSj9X
vdoPEzDqEEfMHk2vTy9lqC7MMI0cYNEJGzbTgp2QbrXDujn6IxBnflrmj1QHo6svdsoBxNJVodfD
NF5vhEaaYDTBWuB5jacvxg8moFO+grkjFWkELzYq7tgD1ZgKa73RTuINtakx7q8Ig8zdqUc/wPC6
LRBJoqJE2BPC/d3D5A5fIJXTnKi6MQBrxBe0O1AxqEsBphHoAlSkQ1/xJ6tJkjNdyZtArwjx9gJl
CR+UDsxewXtjhS9Kcu3FwNYWa7s1njTlJmtyd0UDu9w0Hvo/5n9tXXrTagTZHLA8zDJFFr+Lk2jL
1Zg9Unc7Q2KWs4m/f3wZCOyB7Bcvht/UEnxR8PGDJZydoOztWtY1djUy25CHWxWdxYO7AZJvOFNp
roLhBtKGw7AFofZ9OHT+LUDHx24JpYO9KgZ3nQjwHEagYK9dJNP54NdSGy74B6/NITOT1pC7G4bs
vZ/ltf2mdWHs56kiXPVxYJ6Rz27OQAKmq3hI1Dd/T2HmWzsT3d+203i8mlNs/pJ8gyyXuyqRIjq2
Dbj55I5+K5KIzq0I6hDkZ3Rn0BTRGcvv51srja0By1xVHhv2Ehmsu9oyf1BK2JEKEm1V5WwpJYxV
23mEEcFDg1Uo9fIj93nsoVccpL23mT2UuPnctWFz7wmvvE+s5BMhYYookBu3KLxNi1cnUrKL0QGt
EiTjfHvT2UqMKj0pbFviOFQFUEB/diGNrXhQ5QpSOMN67PN4XLhedoXuYbQngNRcRzApZ2jq1Wzu
Bs9vAESKAQroDpO4aRBSVpMAZDcDcQa6f9YztcJiDAbH8HVI4j7YDAHidIXRQ03T5Dk7q9hbm8iO
XS19GKF+cQ3S4uvIq/hAJaqXLX8fSnV0YI4xrEZs2u5sC1rHIcSpj6Nbd0923NbrplT1ptdFYZju
3omCcEmtuYi8u7ISB2qkqqLrVp7FzHsqwS8H8rxjmh/hwf5xNmZuwqBy7uGU3TwY8bnlWX9vavvz
PkUK3fMbtqA2qnMCAzZWYY+AkO5PdV58bqqWn7oovdwGOuPAFlT8ZaCV2UiLYxD4YD3CFNP7lWhA
lGb+LudSJpcM6wSILpgIYQXuzjAyfsz83vntDCv8jen6QH81iB4hkoYohWYhAB7Ql519olI7GPYR
xhhvVKIDIP/jMoLT+dZKewh1dzJ46BBP1YNpGj9sDP3rDlddHUN1W8/YKNs+9b2hHhwFkFSSwQNy
+sTpnxRB1nollCMhgYrbR4eoqo6JZRlnKo09eLRDb36iUuX23anK5bRNkDk7hYGCo6Q+xP85s0Ov
3TZx+Uo9ErN870HFMUmWtigi2BKKBhK0IAFNsKxdeFDLvvRl4t0x3ZDqhlwAzApBWND08967A9n4
fQTYrj+mgoOuYyf7TkMULHMS9wLqlxOvH1INU3DxaN/VBcIo1IHqei0GZAALOw+qc0Pcu94mc8+O
PSydmIcAS2fiQofeG2DDBg/dTQdDJWzo0aCkBjqPukWAvzhYCKlRP2oFuPCpgyvbjpS1Ms+BJYoj
jySs5ZnQ2F9QA5V1q+EH34D5BP9ewUso83r+eDsLjFGtCl1nBGgVsfex9dZvyO0TzG6+qr4vXxGc
RToEf/4L8q78oUQ2kuoreNAjbFYXOzaE5avCNikdCudT12LBAwlObLl1/W14BpeaYwVo9rXhUKyZ
4OP0go0EBND1WaXr6IzqqJX69V2lfm2VXv8+Nq/8aun1im+NyQJJrlEQSYIS/wEAlDVV3erpLHea
4NxKUW89O56eROKfDZh0fNcngEz2dAJT+LnGreDkO1uR+/hLtFGrDkZlXhMfe4iQ/nJ0WnsTzHrk
2CNAgr+pow/UYE1cHbw/R0j8Sy8zFciFcQswHta04vnQbHtZmk/4UxrbPgmyFRWTGkhjG2GbBRXr
IcY2DSuFoAp5u7QMvun7KAJ2CEM9IBwXJX55R6OxzCeauIpKBFZ1UTmY2MsQa/cR4YVO8CivEBhb
F4oPF0+Tg+IBFqH/n7Lz6o3c6ML0LyLAHG7ZuVvqVh5pbogZz5jFHIr51+/Dkj/LMIzF7g3BCmRH
VjjnDboTbwdYT6Syo862vqEYhqRhVtQbI8jtb5pbEq3VygaeW2N9a2v5MTtW/hAT/3z5j4s0Y9a3
ZWW69yW22pqWZqyVtnEM6pInZpuok3HZMmO5R9dynX2hmeVhBuNNfJzJVxUtabOzWidfVezwU90s
hWge5zm3z2YeaBtkoOZ3HdGkzdA7xR0hl+EbmLTSxjNB9RK1rUE3C6b3wEe0F8Gn4s4aNNVLXfxf
vSwNLkhpuIJoSDZ8s7V7dYe66/96WVX818vSS+ZjtW+00diSPyyuX4fUQg+u1u+/agqDeTwEk7Vp
W6e+Uw24i5RXyO/9nY6w73tZ8Cwzz7ziEuYei7lx9hmZz/ehldt8xSylHiYGcd35dylKsLdpwPL8
E8zElVGbZq950/11pREVn1eqDvnfVzZmYX1eqdBOWEw+zlV3TPCq+CHLw4Rg1Z8tTpRhUw/uq4NK
x64axuS+bbTs0mqTuQ8ct3om0kJuyxvsP/qlD9VVWTV/9GJJvnUE47egysRV2KRWDYf4HSTY7CmV
kdjERd78TEYflQcyZ1nEjKrV8n1JggbNFiluyEUOJ7+tPlj0F9tmsolFYbyE3tPsf2fBCaa2T/5c
jU4yWG8fZWF4m6hykgeji8yj72fusbIMkkTg77HpHacP262wsWFuNbToo2dC6A0nuEaNUb0MUAg2
NR4hRyOoqhedVBV0z2DZ1LaoX8Z51G8dbok8d9WL6uFM/jFe5vxBVbltIDep74uT6r/Eg3NoCiPf
qlaC+N0VebRH9VKqyhfTFqud/lGVOmEF8I3wMVH3TpJW27t4KiMNy5txY6sCBFt/V32nqmivReLA
+E40CzOdpHghdHUd8rL6biVgpG0kfc6t74OtXSB1SKP6Pkczap69zZ8CL4/3Wv+pumsG2KTJZ2Gv
iugyeFU3flRW3xxx1pN7VY2P6baz0wIuRWGeKlM0O3XTQXPOFQ/ji1t2UPIs+wSGLHvKKhvfHhtw
t/QG/KmqIWIqbJiriSY/1R0oIzEPkLzKMdu4cdsfUfHSSJCu5f/Hiz9vtb7af97AiHEBTbsK9ZVV
saGD2Y+exWtqIEbWG7UTqvrSmJZtHY/WZ7e2nP7RrfPzf3ZzWSyddNbJ93OiLMFJIv5Ksi4IpWfg
l9At9jcd590SPeg3XQ/EzXUbES7rIMr6YDgEcDN2qug2Dnl4AgV3qhhZr0Psdm/Cau3rVMQZaUxu
NrgOZOIeicN0CF1y/n/AZt/qZklwAmDTJTWC4Ltt4SaHdaL+hFjLsJ+yTrtEQdNfIHf7eyuptcd0
RvBNwPH+7gz91VTXLxkyUGPS/qpLLComrxtRaMV7uI6C8urVc39Cxno+ppHsbsWsoSqMFckbCaLf
RTqIP2P96JgW76MxzFc/9yfcaHj2tJVklqaNcYAZ0J87seDWOpTOLkH780VfBwp279NPzZVoWRMT
wy9yOGaWHh1nrY23nTSt1zLp/GPdEIRQxRlI2THTsvSziMmpdTQDmX0Wx5intMD6bKtXqf2a6xPZ
cqssmV8pdk46UXSrz84e6epjg5HiZ6vbxt3RIyL0ea2oPNZ5ucBqcL22dsmeyNnA/nF9V9B7Cmzj
tOGztXAgkva+jgrl2hoEdXKMDW3+bM2DSDvEg6F/ti55Gh1IsUPGWO/ceiRCsAS3PlsdA6dnx0Rw
XN1KJLp10Dt0VFWRuc04LL1EtmC9tpzG5WA6EaYp6+sagzkdsG+DqjXLk/Tr7hjN5SveQ9MUwrKU
9+rAz/vXWWrdPLlMd//uoboJKK8hibz8oIqyxmS4FA6mSat9ZGGb/n2wdOCM6ujG5Gt5iKO4yb6J
ET9VlaqfOsRV+tNLQJaqkmp0NfQn+2Lcp+v1X13TnFhUnpIL+6pTZ52pv5gllqZf95Y4s1584Zxl
EjHjqW5RCue2QStnq25sFAw+YQJ7vIBlffl6sajCfqTRqoeMDfk/Xh8Kh0TkqEx3qu/Xi3lmdnJ8
Wd991fexVpzRrn5Tr/x176Q0/Q2BMePzHt5z5BlQRVe7FXXQEpxWRIBL9ryyyv5XnefC6UJVNrHK
+PvUIZWGfguSA5ZWbHUAFnefp6prV+daKDr8+FTL/+V2XZ4czCgmtbC+5Lzex417dkWqbM+aj8RI
YO6M1Gdthg5uMBrBqYn5l6ui62Qe+yZR3etOEL+1eLipemPyrVPT6ixjAV+9GxIqmCuBO4Nytl8L
ogGqPiuC6bSICXKgujm2PORIwBUSA2FBa5AKUIe6S4O7dj2oYtc5zV6PIIqrurFpSFKT469D3dRt
IlOpd596nXef5XLbB9ZyYRK2iY2tDW7kDTsCX8wrWck6W3VULUaCbePaW6zXftWrsyAy/rpMFT+v
bWPnbFdorv5scnmYZ1O7A9KQ+3Zxrw6znSBYtR7UmapLSBhtwUG3m381IDUOAXG9VnVOteEw63V1
/le96qEuJU0e7VuWy5+v+F8vpq412uAnAcQ1MkfoNx+jea+v9ojzegDX9dehVgaKObSSkxvru1YV
v/qMVqxv9EAbD6b00tAxnARD6TY+eXWRH0YR529JlD0qSskio5S/RffPHgFg9P97j0hruu28dMjD
BiiIBn1H8KqLyztT93a2hdfuV5WXp4gjfJW/rmjNrD9aVXMPPaa4U/Wfnb1Z97ZDgaOd0/fdA1rz
MFtsHDsmYicB6b7WO2JLVYXN7HQPn5V1KQ8A+lYhV+qq9SDbPNmxx9a36jafDYaHf0yGmvairzZO
q7fTpM36Js+jfvNVl/rC8z7LlfJu+moyDORUQ3WlqvxHuypLiRbGv273nx2n9R2oFnVQd3QN/6+6
ryJPHRO76uOXDY4w+wwC2jYg4zKFdTzX9xNujGR2qka/NHBTdEtQVC19JM1+G3ct3Ep+5b2qdFt3
NQWZrXSbtWifWqN8ahKdscRMvJMfZIRLxjZ7NP131aZqQJymR4/I4+arznXw8UhK2HRG5rRPAqzA
U/WkuqtDbgUs23Xf+3wNVWcLPUU0RMijWfnj0Sh0MDBFkd8TjMvvJbGPo0AFookqY+S/63NULaoP
WM4OPPaAjvPaWzXAnTT21WAhGVbk5rlyskG+RAWGv06DFV7gx8+Fk0wfRgFmvXWKjjx0gyldHgOQ
KOV8nhtI9Swc4weENDFo1GBgZmydw7Gw518Q7TeQUMY4zPsRrJEVgFmyERTIk/5Fi0jiDVaLdIeH
9LaeZ+lJW9ddcJeqnTXN00stAZMnLsr6hp+dPu+E0SnBlQjBx57HLy/Ka7QUiKh29cVyTPK43pzX
ZIf+V1Zn6iATWR1taSH2FMf37t8HQmtw3yeGtSLxzYPuyw/V+FX/r77L1IgV2/af9/i6VGT+cMaT
b6fu/VWvzr7qltpP7hJks9d38K9X+qpTbyZbkF72cSH8u6tf2smhcUuEtmJH3iMMi1G9F1v7yS/k
rk0X8PvFY+BB5NSqzn+pS/Ohxn7pppNIfZG9sYSL1+WXYSyClyXq5Za4i8d3QKstR3dvsfzfmWsx
WL10Fw0IjrpTOrQGvjHih2p0kAp6inhcWHPftZlTY8MW86jjvc4xWuVsyUCBZVBldYpM+ngG0bry
PqbgtYjw+c6n8apKUDmfi1Ifb58lYRPY8qeHz5LrHYul0h9VKciIkLjoBpSW9w38ObThsVtu6mAC
hN2VkaUDUaCubOy/GloQlViu+P6u053eheG/tiCqEsaMUMevOzToBNzSWBzKPMGM/u87Q44PdqUF
+jLAhBO6U2Hv0B5zHzpANw925aXH2fZglg010JL1YBEVuS+wnjcjdiOsSqnrrfhgtcvE8pSS6psm
thm2bgJdHXufhx7TpFSb7vRkHrcFka2fqPA0hvuzRWlvq2eFeWdptXedB9JqqqGBbY5vp/4xjA4c
zqX7DSHLP8yyq84FZg2IAH6dpsCzz6R15bJJY7M6d4aLd9ekRScsHYg5Q6h0nbZ+EQMwcGb49kRw
r34pWOAcWqywt6q1gFx4347FG8HovNv04xL6fSKf6jWpisrMEjoeLo5DHGAKAEMKW5G+1M/SiJbP
Q1aO/yz+1Ba3QOhXiy9EheClrGfRUol/FFXDv+rytV/tl1jQqkuMpdsxtjjHFjjQJAQZj7kQO0/o
LazYJH00nBYmTCObn3JwX4JJt16yfrKPmWdH+7weom8aNIIJKM3PZkFytBzm7prqhXU/ke3cNO1U
3qZE6PIQxzDRSlBe6GGM0cmQGV6R0owezPXArqm5jiuRLSXcvwMDyyJdjrjG0Ki6MUX/JnydntU9
1EG4CSDweA8tFVyasBe8zZEytK35u1XXKG2SSMcVqk8PyQAiPBoccU3RcbhWjUDzVUYukQiKXw1i
LRZ2B/TJwoTpq0FzneZeA7jpNSXKuaX03q04QmtZtN7FhVj8bex/umt1hAfUqV+Dg2QJmhAEc3w0
4LqigDVquKO62h3kYXs3xgWJn7VB1alWx2Cbi1g7fYDDNhs0CEOtWLxb0IEQ9z07+anP+ZNsGu2l
Btp1lItt7vOm1N5LR9uoDjMO29u+yew7dWVUAtVR1ivYjDwVhk5+9y8riM7Jme0y65a6jnkjIjnu
40LDQeTvOnXWpqLZrOGM/RzMAxxCdkbDPPn8MblWHZw2N69B9aIKVsUAERaA/k5T5f3y2rnPdqy7
850Ng2/7dVWzXh9b9RDKOfIOqkG9lQjsAxY+MSLzqyu2BxVf66V4m/F8vw21EYck9Ak4t8t88Brp
7VQ3PyJF4NoB8+7a+v99lTMkzWuP+ZJmmcMD4kTDA2wEpD4sfJLJJN191fdJSaJ4WXy2g3RTDVmu
63eEWE/qIlXP50X0oRvXEJdn3ch2E2Efffeb7ujvSlQnDQ7oDni/tVgi32/49ZsnNXc7BODrrFh0
J4lj1BFklnVzavnX1Xyj76CH/7Ti/je3i+8/df6UAqC3StMIBxenJMLQ80saUDV0w3Qr80zfmrkB
GFj697OBqppSpEoH8xDriX+vSqp+rVK9gkVEh8/Er1lWAP5sVzzXsxk9asUTIGEoL+thwZJpmzZT
sldF4KKrjXIzH5p0QdjS7++k0c03ZykQsiTrvoFStZxUY+JN8x4X5nKnWvG7nS5FiQ+Pam0LFL1m
cFyqUVXBtABqa883VXIiYgyRvIvY3pTmdvWbzlc7jQFA6TYHkL5RxS+/6k+jG1We1j6y0bqN8rTW
PX+CG23Mz76PbKepYWTKknd51mD1sJmYXue1pKp003xDJja/V/0lf9kDNvHMOmsPHxjR4yBsAvjc
LIBMgcgGSDETGx0zuWKPxRJwYvSp88dZd1k92sk9eSl9yxsaH5G1M1nYhoybj1M71IArzWwzFzN+
e9qAS0D/HndO8JCdXQabRw9udz7PZFvzwjvYRNf3vhe4e7vK3+u01gDpu9pGkJ48ko49IQScPAYR
g7sBR/G7T6Db7lBoNkzbQuPCnq7qTHOAGzU1Ao6my8+aamOBfXu9ih4HG+JPzNKEYomcMSWPeoTb
sYzsrV+ZRHGzFUl+9KbHOVhXRAHSvjGvjwTGXJ0ts102r2YCyxv5jDPP/xQCY/ujQmLvqdat+BT7
xUcwxD9EGgeHKDGCYxZpxLbYDjNLJvyLllcnmfODu6IZfDmd0rbms6Kf4yfYFNtOOCMn9VDDRNwL
ZA+yCPR5Y7z0lvE9MEw/1EGEbe0+ItqpeWFrkSDSZ4A/Y9xvhpGnhyhBiedUh20XmiH6QxDoyJ+T
JwzNRUAAIhGxA/TsQTytJ7kl07Ebx555Wc/TywRsMRRVd98Tjo+J2P/KnBKJ2cbqdnFlNPu604pw
tAGYmvmwQVcSoFPyYbj98qNr+gP+hSe5ODerbvVLIMG2MjkNuyBpy9BI5j+j/kdbor7M3vc3Uth8
F/IDlcFDGpTfhgIwiVn3UHGrJxO0Wji2mMub2re4zDZO2zCtNB32Y8L+kZfv6H7tLb6ZMsA0b/Lk
b51lwtax32ADNGcgx+xOMHsJ7XQgZKBp48ZcyhyAlfPdTMwFwDdryiCpxIYOH5BJd3XJBDsXmE01
dXZNXJDVS0zezsnwKJiq/gBa9Ic2luVLH/3ZIKF7gIT2qhEdZZ2wXOuJAFKRrIJTU87ksXhb3TCv
4DH5JEuDKhPhBSCS4+88jdurMVuYoeUv/TAYr5Z3HkBQbrRIvBjwQrYVygbbiTGAiKd9wl78ai/T
uRI6TlxZcR07PJ8MKDK7JePHINE7HBLwpOckPgVNt/NMzBOjqsUixx4feyNpWXx2zSFxER0chv4B
6MfWbucRFLJ9NipfC/UkKUDa9c/eUpGwnKtl20dlexbpeGp7sLlILZGaBb6u9fpxHOGYVXYJ8BVc
F7L1ZPsTDwuVmjRR1+MWN+DKkETu1feAOeOaI/rGPXR9gnZmom9cEJAC6YXjssBjsLEACo2oNM5s
y/3N2Gss3aP2RAw7tJtuBsWhn9NAwA9vmsTcNXMjz32GcPpNnTbw3vLwH22LqVNRVu5wkHp/qmoC
XaAjuUrdxVDNnzeI8QhKIzMspmU8QPYoYTvbbYjV+4SOxiLPIkjMvdPrN92smzNA8oUnLPGxS2F/
vJUzIJPenH8zV7nQZJbgUYpVTZ6VQcjsF59dE3GFMt5EtYcHVe7/esLP6SP12cDNXpOEpfnTdL1n
EfWhSU7vFMNV3Xnp8Ect+XlEsDzUtouAb412Mxn4qlxFsofg1uZZgn4wxquueCmTpdnlPUDktv9d
eGiWANT1kE2t692iJf5taKNTsfjac4TAbzQnF8PqX0unq/Yol3x0Za7tvEjy4yHsiPrPcK+7YiCF
T6LakNWzTIbvcWt3KBkm7iFzSajUY7+Phrbc8H6zS1FMhyDhCylqNFvMwhnum4ovy8jFSzGS1zcb
ti6ROGRpsV8IKB9dIe+KokLaJ6tex1rfiNUbBp9KbKLwTCOjme27Krpra1QlMh5G3Rge6sh4T0yP
UI1sLzr7jU2/DMMO5qJz1kxNELPP7FMuELlou+ZPYVRViCe1pbd/otKThpOdYk0ucwxT48eutIwj
Cr1t3DtbFJArTz7ruXhrbD0JA2ti6+sX18Rz431rjegLx2BT26A4mQaLhMzP3rs2WMI+8+eNJ+/q
Lg99d3ZDEZQYvhe1v69I91x7IIttLLtr6fREc5EjQUwNHlYndDQpZf9KTD8NxeC8W1UMI4uQ003o
wXHM0Tzx5bnS5t+Bh/6VE3w4Y4H9pzWeSjJPYSJIFzM5T5vZAc5XmYG/IQw9Hdl55WTXULPJi+aS
jh1jsD/Ze8wzzLBfnT6t3HiD0D2BXW3v7NkPtmk94J2RQU4VY3pRh0E46YXs6CUvWhfqsFsA4x2e
/QyCBZGlsHC1sO/aP1PLeXPG+Y/W7MiBJfYdYOxLDQvRm4kj2q7fbNFB+CYxG915Zf6CrLhznZju
w67N22Mdy+KhmMHhaUn/KPoltPsi3xUs6rYmxCxEsVIcvowRLG3hbnoDZ+XGFBaCQH52bAs/vsOW
JkLtx0ouS1A4p4iV2lkkmXFORwuGZlIulyrNxmOJCPId0HDrYAgx3w9JEbOYhdYKPKbZDyPGiOSa
jF2dZt5D0cXJLm7vmx5ajy1ckqkYQKKdwZK4bPA5TBD/3awoyE2X6eTNbSDxjhDOi2sF2AUuonmV
8jhoLn4DZeq/diTtN63n9KjtJ2gM98CArBlLJiTy9W9Lw87JaIbqXWvIiQZZN51qx3a2UF5l2DFc
vk8OTJ8EXss7tOIOcDLYB3CquP71wnpnAsNZEarW++T2PR6+Qsdb08E/g7jIe4wgSsiwPr4TT2fD
ljXDuxFEQ1iAknoPHKSQnMVv3+OKIQIdw+YdCtmEqDYSb7FmnTEcNK/oTwYEJLxoq4qpWMxrqcEi
mpL3pcvqDbwkG0x33O0be2KSte1z4rInjmJ7uHaIuF4ln/Uy+e0ewBl7ZSagbR0UUC1zz7lnrU1E
KXjQllZ76TK+stHeDC7vEomhDCnvaUQjGVGYPrbWKChqPkCjgP3GOOi5k21sXCDje13XJMYp8oc/
5KSY0QaB4189k9OZ9wN6IluQQu4GNywrHAwrvzXO6IWzyKxdRgg4tJzhYFZZgCd5Ou6X+jpkzXzs
ZRpdFz6Llrp3YBZf8yQSDwRS+xBNKqasVtNvSKGj6FcuD649M2FX7bwhkAC6DuVuElPsZPUh7TeQ
Gbq9tZqg9mW6gRGf3dyxr07BgtMq0o54sNTL96qv8BmplkODK99uroM3wMHbvh1TiC88/9EC4ndu
fMFHccGGYDjcLaC1PXcXZUkcRjmBVtmigyM43acplCERofFljPmDq2VXcx2645zAlVv07bZHO1RD
h42JW0B8ICCAFmvkbPqg8EK9qEhEMj10aeQ+jXVAUN0p9rK36nCsCGpUQexvMwzgQklmeSeT2t3O
fjucEepw71NhpPzpFnALknCZYTOgliyhb16V3pVWA0jXupuRptsNzpxe4HY0Bxb+Du/shm5aczRQ
zBCajC4djyriUPUftrf0GLEJ5zggRZMkKSHk2TN2XRdVhyoW+cZOX6VrNA/xPJkhEbXvjN5kmEcx
n0snHOahDhMZaze3lv11cictLEnX30sxig2azXxwPTgnWG+UFWGerGsfiHYDbugB/lQtCpSlg4G2
Zxgo06N5GSJK6+tGdoXeuOcvMV07SbYRG8XgHEc+jqmFf4+Q+2GItTwcfP1mE9DZWe48h0annbug
ehXC9e7KTvvdTvxQk2NY93bdlDs5Z7+kBX6nRVQc55yHqm/Tu3wYp1BLZy+ccBnomPdRhWBa0d3i
jJF3tJsj3IPEAFO6jyJM15DuEJ72257s8WJHwLemOtkk/eRspOB/0tdmcdbEAAXUIjA6T9XJnwec
QfyquUNz7Kq3bKksoCIWlogmlhuAZVmRicK9tFOAo8vE4sloB3mAZLtLJg3KWiOWY+HkEmhl/dLJ
6lHTAbwhsC0PnpQfhsjNjdUaNk9YzsMX2Leln2DJLfHJj3EtWmOi/ZBkO+SgWcHHxrzV2X3UQSLO
cJR0slfLdyktsHIsC7Y8FHAo8FnfLNOE+1AffORRaYedNxDrQKZpytGGlu6NVOl0nQAZolkk97kf
v3mI1eymwMTNVOS7ZYpdNsMDX9AwiL0bR/pOePkbhkDTtiFktkNyVd/lCWjCSosRWjHru3JCD0tG
TFGFa1uhhyTcXksHb9MVabcRUXIgBpefM6R3Xd10L6zx7zC77JAxTx8sw9AONQ9SGM0POQCOsUjF
o2Q/Gzskmi2fvImAV9I1kh2r3pqs9NnZ1VY8HYraNbYpAJtQ+MjJprdYTA7LGzlsChCSW8fLHpNA
XFzHb3cdErnkrQt9P0DHOy6eHsD4ReSEMRwqzZAV+x7h96V3K+S8UrwY0FPfR7O+k57fhtCV830U
OIwkkYh3qDx9GOju7Jpejs9GQViogH3TmCZWX0GAZ6mF8FcTpdMW88dnfiqfGIv/g/BnvhcaThez
tfVyMDIxQTnQ+l6Lo0mLoJ0ZFcB8JvGWEJ+B57rRwAYCau/azcCSYt84KJg3KEGADq+6pyaHwmWR
CAzI+bcTCPp8sudQZyVt91iDMf78RGZhvIg0f9SiZtkMuhHdC2l9uDZ5+GWoz2mfiVM5M1zbGnCu
imxG7V08dplQTy94724NXOg2TWOgiFRFUOcicEqZPHdmCchrytF0jJswQmD1oGvsWYbGaT8PzgIK
wq4KrJFc5zEKsmUPRxMzjAxCar9o7NSnIgUIEDQnLC/78zSK4azOvg6xa/fnIgU6BaeGmdoj3A6+
/TCXuX/gx63PVq7XZ5d4175bquuM2O8ZSaTlnBZs2gJ4SRt1N78jGdDn06EhwYgMzYXohR8S6r8K
I2jPWVO+tX5BAKW0x/a4JAVb5ABWs5/PyBL383m0erTMPYkXrmsUReg4qLOYpX0atNUQrz5M81Ke
mUVKNkFTtHP66s1NQAV0Q1xxf0ItEp/dwq42WlIl7KX86KwOLF9ZhybZ1SHsvo80vT0vfYte1ugc
WobDc6tnYBcTlqVh01Yvadb9Ibuy//yu1Jn6mpLFQft8jhYf5ZdeHKLVjVLtM9SZvxZXaz5+721b
lxNvmoM7RePZjV8hNdUMdDsDqX92F2RlAy99s8q4NDZSb7JT1y0k3JetMWaPhhakuNnzwUi+OchQ
ogTBCl7KKNowSK1voLkNlbxmGsMFErqbJJujIkz0KDoseXMcZYOwQokrYpqcxg5eosZiDRjsZJ3V
O0DMg7ywt7yStqvxq7D8ZaNOpZHUbH8jK0w6QJRIhUD/fqnKgK3VaBOvwZDqDNDBPAs45pvag8fW
/PSX/CdxF59vNkJDbjAdn90xZTywsEFNxEn9VrU5Ved2PaiiOtiIefA3X3/K/2qOMKL/R+/RC+R+
HgXBxfJg1OMGs+UPNif9Rtqowu1czUZgpMyOQ1MEJHXoENf4f1d+ilj6HLZBCz5TeA2QOw4DiL/9
/EvgKUEGcDK07i7K++SUawVy7rcem8B9nwyPZVTfZYwDZ1SycUirix/IycUEyiU0rR6P2cW8SbTh
CYdr/s7LWi0EGE06IU6Xp6gpSsbupdgbY/zokRWLimd8119b3bcOwxom0B2nOE8xMpFta15mA2ub
A0QE77lveYaDwQcvWVQvgaJBYj9QxhAph/GkVW7Go+PPVzEjyOZ4mmTVRJwxQLyhGfJzpAt0uTuN
ZRVkrAtfzQktGM0JF7LOoTYB0vItM8yC2H5G8ais6+wcVMsvfmz8aQCtnuyxxFvTTLttQorMHLvg
OorFOhBUrmGNbVK2EFunldVNLyA1DmyjNiKv07DP4+rmpGScEbJCtL88QLRftmRhAnoh+GxNKNvi
cWP6S/YO6r+9RGVqb7BELrdSW5q7DOEMy6i0t5phdu9NrX/K8SV6xDuTnLSzdH9MmTh4S4f3fGc/
e56oDjwC5TEijv5WlRGKCan2o4/seoM87QBiVORXTWffI4NhV+eJ+BHXySuRpA0O3PbHEItHBFG9
34Ugnsa8YJaae8sjli9lnDZhq2PbZkv3J5F5n1gAY5Snd/2RYMkTqUE4Ln0D0YpoybaKZXYyUZzf
eoW9HFExXQ4LqYMtKE1ru2id3LF83Fb1mB70Zo13BESkSiKtnejdK0B/7ArF8FTCJ7HSKvmItNqF
CU4ywXzOar1aySvJTrfc5UmO+kcnjfdy7BrUySFMku0nD4NXS+qnATpAY7lFczl7FGlWQG7NZgap
XTcX+aUp6vHirNG7GajvaLXNMRha7RXr650ILEKqMPa2UZ/vpjiNX0EK/hQYTd3bram9WLqjYZ+h
jzu/L0A2OlWyz9vJ/2iJX7eBD7ZeRvOFwGe8zW3klAYyyEcU+bc+Su4/ZDBaGy/zjBs7AOvU1ok8
SLhnz4ndwXonE/67RT7YCdJfLYbErKcN6zGo8nr1HrGPgTWIR6uJCG1oovwjr38jK5CQI03qcGnd
4Bm0cbSPEw/CcLPgsbVky40Qw6/Z7E7LLLrnUXb+Y4+wRVKCZ8Zouj2gBM5wpPLfOW/2rHLeGbm0
PPwqfzarnqpSldVBdf+6+qvuP2+hmt0lUuM8YmXaKSbyCftjNTX+PK1G7I5VWZ2p+WZIdDqp8j9O
v9q/uqs6dfhXnbqPqpuNrtxaej2F7O1ytN/KsmZSXU91jyUM4dT/1VqDzYJgbc81ILs7/Nj+Kn9e
+nkUM2lAzdH2cSaaszrU6zQ72hXiY6psy/l/ZdSrWUUO6V01m/GTY+g8Dn5hbQARxU+qri5cRvfU
Hg+qTh10uOl6MkZ3n1WFmz3EDGNfF3U4N55s1Pw/61RDKZeW/M6qdbze/LMu1WRoGIN++qpjx7lB
zN66VXZu7BK/jg9OjdR4pTXOVa9t/RoVQcLUN3U/Wt94KwAiP5u6Np2XSBQ7FwOix2pe2D7Fc4jE
W/WRgLg4pBhAHkmMwFqGnYjJ3tYwg2E7tDmxlKi8d6tB3tlpfvCZYy84ebJEWrL8BHPskLHlv5RI
th4Qd3kt29y7Qj/UdxrbLoaV2L0fuyllha/fZ1N3RgyluODeK7DUAcgNimrZWYHhYnpSoB9XLT+E
h+wkX3Tw/H8Ye68lSZElXPeJMEOL29SZpVX3TN9g0wqtNU9/PpzZi7Y6a23bN2FEEFBZiCDC/RcE
9B/ytlb/Rm8tP4SDnR/VWXsm3dyxxOyQaSyScd+gbng264JMj4ogk6ZDlGPqfUj6Xv2onAHAaJss
bAoiSSn+UFhQBcZfcfnTaLqGlTKAxi6wvsyDWR4yuHOvaYRIQTkW34nlT3fSVAd69+il2VVqUkAU
Dk4N1O+D9Je2ttM/PKuv76XWR8VMhml8aNvJA6fWhociS4bXPPRzaLDRcFSCYXiVtqhgsgs46lFq
Hq6cd1GV/UKG5t8O84hUNVFJMCjLOaTI9N/RYIUvchqvnKOrinXhbuvQd9g9mEqdXqWt4r29bxX/
0WvI4U/FAb3E4FmbMxUTz2Q6OW6whCcYtqUtsKKXLCeDKk1W0YO6TYsfMq5LUzTM014tNf0s1Xhq
iteJqPh6hhwLbB2gkmBeBeQKHPQ5LmPnEjeMr0i2/B/Q7dqlmZmfa/7Xrf1zP0L8OXBIQz/J+baO
vRa9jWTjWNlkwx4Fp+IByUDzaoyLfk4VjTtpk6Iv1OKhXYogVoBz6tO8aD5BzfnPjq2zlszOpdTV
561JtqbULx62NjfOfqlezeynjrydWzfxQ6GTMg4x6123tjZbaQER1N5NeihkmNZueVClF0UHDNPq
qI7HpYkZipq1HwGBoKPPnOEkVS0sMtwQOnjXjtV8hL6/gHyWWOHSORrC7BKHIaDqpTqEXYljMDgT
pJpYe4X2h+Gl4NsKkwjzUjVJql/0BuR+O3T2x5jXwyVUmLHJ3nRskktbl9MhMOHK963t3PyaSYmd
EJ1TFS1EJC21350+ZwnmhV+kZmVa8rbkCaQWub79bpgWKklt9iJNRRcwm8jK+V6qIKbMPR6Of1fo
PBz0sfLerahXkASLlKPlee67xtToouZM6qRaIPWC/hqTHOlsMFw8w2C4k50+iI73rzqPdb8fJoP3
qiyf1eWkSct0t/W8/F46YkvMnG7qcEbCuHAnbQNfnmPYoELlsb73orKHRMMnb5QPm3ybXN3xCXcu
aZy2hy6yN2x9vjhpcwqdPgX7GUTnHLWQ92B4Kcs6O3kKxtDpsOheDvYbQQKL5K/WHQtQWR9K0hOd
StWvXZDwdZ/y7MPSxol5PqMcpjEpc3HDuZsj6M7oiKYfvTKSbPH8L8hBY8ExIv7sdeZZalU51O+O
cWV0jI42XpYOqKCbo+se9K0EKercDz+akUhWWpGSgkajX7Q8cPYhOYElyufse5Auxyg1uxNhrCU2
5jKdz96mzsj3pp4FF08/ID7qPtuLH4wUenoxTOXJyOuvna5gxeNW0xM/GhmOYiRenbJ2UQxokTHJ
431gl1ANdTQEUc0q/mnz/tn3K/UdJ0NB3Oxq0/PfMuJaScVcXVUqrs+kgS5aCtkKlzmGXZgPQR6k
a5M2+tFNMfrXuEl/lLZrXBpsLB5DC324iSnuXVZlfzH3bn64ZvjYj5n2C5uNU+I1Foulp2aad0zI
c3LYbQtcwkp2HuLKX4MFfx3m9S7AG+PDjJtrBJD3h5YhDKc8p9iYvOp2cYcyb34qNOK0uRLnR3eI
S5Le0VcmfdW5dyEyhK0Xok+ftM9mX9QEAuzoRx3+owazffYabUHn5+5hUokR5nFYYJztErRVQcba
s/4yx0P+PnTxwi5Mw5tU0wq9UUAT9zDv7We/m8hDdUMFV8MYn6PaXPhlcXMCFRxfmgqNEEvJL9g9
YeKQ2vWFoF99NBdaOStz45WpP39+JgdJguIACOoYKyT6SWqlu1hvI4I39s7UX3AdfA1mRiCDofYU
+HqB23cO6kvRyg/dadGszfIXi9XaRz+72kvb6CfZh/Spd9fhob0b7Z8dg/OHGTreW1Yiz49Fxkdv
GRMu2pgwL/tGhOCINeNqutRU9BZfq57I/VLrSRa/5jjxSg094PK18ZJT6JfWR1tUmO3m2Vn2dZ6l
vjh+fVlrpVm9tMN8NdVERdZCvyRVOj9mS9Gqw90ctzrhGmpl1/Sn3lVstIx0+3HUNYc175TtiOig
GSCNxrIntvjGTFN2l+m1/agOGnv9qZ2PZhT1CNYuddklBQlMbJ76R6msp8qqxiKpWhBGzYbwMvQZ
YckmxDDNteoQwhDKYVItlj9AEsDm6AX2TNYCOBHVsdXpPbvqfO3C6X2tyh6tLvtbZCWPWdr/ZRZx
cc2IeD32ffVvgQKmc8RXrtp/2jGo3vig81O2vq3haMauGbVqB4AcaZHlLFFLMGjUYwQDTD94MhJ3
PIU9ZEotVYMn3iRIAnY/T/eLh5G0ST8Xa6AnqbqV+QzjjijDcvzWPlcN8kW1raDLGNRM5XztEE5+
COOUIo/bHIAxFMshLUkiL22RyeiJEFAAnMNu3zMr/yj9KnyUmudN/gKtxJF82Tm0sXJWBjtmIZ13
76qd6w82vh8gRlpAL/SogKWyOH6TSliTY0Kvfr6XqtYC5YCMl56lWk55fPUHD+TwciQyntnTPETr
H5Ym25r2UZ0Gr1KzsoEQ64AmilQjvN+PtrkEopfDQ9sqb3Ax7J1UU92xnmsouFKT39cG+iW1s/pZ
fnu24LxGK1bw01x+9wIsmnStPEq1xFyeRzPH7UZ+m50hgxQjBLXU5GyR3z+nJSFeEsuk1iwtV/dK
1dQ3m2QBgeSpYqw2i+ai2mSGAsw/P5yxmHZxEDj/ACC+q9nCk473qbHm38QtvkxEQv8uO+giJOXD
N3y++dQzNdzh0Vk+guBIL2Vh+7fWmMM731eiC3nI/FIg4vmkZ/GXFHm2n+3kvJoTfu2OW/7Ms8LG
cjkZb1qJqbEbg74h9hP9vJKIb4jgszDQAjd+TMc8BokTBHekSM/xOL/bc27skOMEvlGm9kM7d8W8
yyqNx5s3tU+zJykU206fiIYike3/46DwuO8TGOjuUJFPC6oewBXQczh0KhqbHSwWrx3vAMvP17qp
vmObqVwtLZvera7isRufNfzgv+C79iOf3T0JepS7S/8U2uGvqsuSpyiO0K1NHeUETV/9UlqxxqS1
PWmubn+E9pmUWPrVmOfhZChRfHSV9C5QvB9M19WbWUe/zKj43o2hSXqnci4aiFGybC7GWQiNjXWc
osAE+cELjeTbQJIonSwXKFJFstLhxU6q0TvoIemlCiDAa1GcicjHpPwwPW/zGPMX1InJEmhfqznw
LpZH5hPge3qsQuQxTQew0gAWvml6/9765sL6fhxy7dVQmxtE9GpHFio4qQURMQu5SwIvI/Felbl5
7RhP4/hNx/HEeCla271MWYf84QhAud4TZ1QumkJeDU5TdYI7ryMP4hu3H0A91MeUCNgBfSX7kNv5
4iM7X/k8IrFpB39XmVu/zTofbZr0J4fEPeBuJyRiSqGYY3g/evGPKcd0cRzQzsVq8fcMDaZsdQ83
wKDZW33YvpC81c5WZYW3wMqJykelewhy1fgC8vP7YMXlbxMVTHJBv6KuqyB/hwTrixJxiKHtdioi
dVec+4ZXtdCi5wqUitSkqKxWO0GcJzi29JDCL3WQLqN350NWeUVGRQP2F1/ARhxjvBiees1U3yZS
q0dPJ9ctVQshxccsRgt+2dmDLnwbDMjYo93fS5MB++DsRHZ1aNxEe/N6owXlCYBoqUmTZlgIvrVp
cpMDlq/P1eDLzNwluhSav6h9lt3b5ANpNaPyRWp4UgXH1PWx0Fl2jqxsyFe3N6l5uta9RUoKQsBB
kl7adDxCrr2X27BoOEAKJiUnXg3sRZcDAleZjkmVqKAR6MGsOn7udLIPy05lKcaBwJ8CaeAqPQh1
Dze/QAVqO2XgpjfEV5P1N2fRUOwjb3qbYsIdk6Xpb42PNVpeh7c0C/nSFW38225tdKWZO706of2a
Dj9LPHHfiWnuJ8MasSbJjfdyLH+ECUITso8QrbpHnNK7gBg1320NP0Ol94aj9M0NPbhV2NTsZe+g
kunBft06++Yz3/sSMEw9ZTcvZAYBFS16lQJxlOJYJX5xTP7Tpk9RtgsqD/FuW49ep2AE5eV7aH+b
5zSMjDe36Iy3ZFYY9MG0XKUaK1531WbgIdJFG2zjjQ/Y5GTR2j9vSCOPqLRe7OXwKqhPwN19BNHh
tlVK57xKkcQNo10zjFcniJ3XFm30xzFWoJnrANAKM4AdjSPNWToTEQxf0JJjTeO3+R7Ub3PkAo1H
gM3/nq/ufheZ4h9h9gOMwjblFS6djsVd061VaWvN+lBrfM+kholpcZ4rAHZrVfc5as7OPsCNJ2ka
jZl0Xher2HpUwZu0TbN/03JeDKnVrdJfWqsu6MEflaK3p6cScMjD2gQLEkerwdsZTh49Oy6veYt2
lj3p5o7cLpliYwhepfDU8KwWxvwotdF3m8eods+FnkbJfm6WKHBdOTvZW0R85VNLJ3TWJPFpazO8
5Jenqnz0+rJ50SJYZb8cvEXHRn2VgucIBY+ebPXW5pvDRx2p4z2KPuprH/jxfa3Zf20dEtYpKG80
zXlrc7Era8f1pE0/IFiBjNDeGu3pXo/i53b0ske+gdkjKfRbDwniJjWMMm11J5teGr5qrdle/2iT
w6ym+F63fnDQyioD5JM7L1K4NVFCB0IADHXaSlUBpEsuph4OCRzVtzr2yzc/KQmveXF0lrYsyolV
xkDMw7wo91Plqzueff8qnU0Dj9YClWLDBP5TqthhpQyzx6CL6rd6Ll9bAoUP6L3Wb0WCyK0ZKv5e
hQ6K18Nw53RmzwVgZwh86kAiFaSUZtdv6lTHT03sXmWnNOEzphG8b7yrNg3l42SOd3Yd9tzPwfho
zKG8eWPdgQqaguyhDspjXh4VdSgPTePUB80KZoBHfnMyFcN56BMoGnHvJ4v92BEft6+N4Rfw4ft7
v+wfrD5AsT0kJwUv4bvfxScrRPAgsVjpFMwAvFKrLmNk/5zdHARbfVX7AOaEEoLpVnv90DIH2TfM
PnIPfyE9282ghPdjpEAk9fmaS7YPfAzsehMMuqoMNxATH1rtROeADwIBbhVIOiDlvtfv1BmtuVZT
DJILsJNc5ZyO+hfWXQw2oBcOpaE+Zl16xYxaua+6EnpsP7jXrIcAZxgfcTPELP9c1smgPbM+dN/m
zNJuExlt4h0twUSj2GX51MKZ2qkjTrqoE5O+nXAD8Mo+2bUz30gWww9q/6KFjfe8iPBNkBjsqTLh
PQbGvdnE6knBGGVXRF/meX4nI3SIWq08FXbr3vUZbjAEAtjcimlAAd42qjtEy76CsBhxoWv7U+mE
+Ljquv/Y5z85TXhDbsXYofs87B3TIHNbKNp9xlw1s0b1xUg581Bl852F4GwQAhLJFCwXEx1O3pRc
Gm2ob3Xn10fsI4dD4zjBferW80Ft9a/BiH8AiKnuGMxQNNS5fLGAf7xUuvmhxFF1yVBrvEcmEVwJ
35Rj2jjtfVkUREn0Af7W7O+DaurvARJcuhpBxrZO9nldnr1s9K65MVWHlHkDSysz3Bm4ae3rvrtY
1YIIDDrtaA52cgIg/B2ppn8WM9GLSZZ8z9Xq98Dhuj3qbETweG7sRgGul7TtnUaJTgJwLbQkWLF3
Bl97w4Zto36vEn2CV2fWdwNAg6uyBDyM5kVm1NoyrWaKwmPUkQdJQ4RZ8gTJiGho1Q89+6e3lcc0
heeLOMo+jV9AL/+eXaO6kX9T+RImNZpr6m0qKu3VhOFh8tiT7rXrIQF/41R7Iw+j+y6vglswMsPI
NN7fKcSXJ+1K5PaG5ektM0JWTo8mhRN9YNTLBDMhhmpXdX0O7em7a6ru/egm7Z5QYBsSCl3BDnir
kVuynWvQhzhCBJBptBzTsqJeIiVfIQLk+yGOfjZZiUt2ZF74lvcJiBXkreoTF/R3nWIRMxKGJ/uA
KUdbWc8ERvRdDLrs4MfNm+c2cMzcBvc31SiuYc04GCvmfh76Zl92xATq/BlNU/W+jyLtvl0Kx8Sw
0oGEmea7UA/8o9mB1As1nRWK4nSMvVZzDJLE3QPKOkVF8FMh84ASQ4SiEKGMH701lF9aZM35aF+6
HBs7x4XTpAfkQNQReqrH9PghaADyzC+sSNo9ec+qNB+xNc92uAF8pLEa8ucda4FQHybIxU+jR4C9
1ruJrHDwirAKn8+2AqHkqx04fDO+H0Fe7rDNYlbBorBLVDg8Zkvwek6Dk+0t6rNV/zNw/QyBMgN4
o6ungBjMHOChfw5nrBp1CPO7ToPK1P4aIA1GwH6PjQecr7Ydos7OzsxbdY/QdHFUiw6EcqdgwKKp
CvKR6MUEgU9ioXTfpmp6HUO7uSfUmO3nbkIULWufYC+/EmludhZ68ldv0kGB6r51dWz3pvi9d1MS
371ZC06nirt/Gte7LyOGWbNRGMbSqrrMKCxhofptAIh6rrruG94HBpxgOzgqZTI9DHgV3TsEj4uF
QByk+lvquHfgHyZm2aPPFRy+jazaiW4EwJfi+Kgbnb9rCkgUWVwRqGgDk6xbaV0qtyp2VmK3Z6Dr
BaA4zwJ0w8fgBJn55uQkpfQCzS2kY99Kq3OJ8hTaIYnjczm15rmvK++v1HuHy9Sprf9jtusDnHe+
pd4CkVF+REa/z60suOljgD9ipTYHVurepQd4drbAgYI7ISWl+CzeOgj3jlUQ9FDNA3PGB2+0hud0
QKPIoYaYTHJszeA9zxT7biuqoXDWqs3M/2rXUMSw+Xq0fOaO3mCBY3QzgJ6V5538wPf2oYf6msbQ
t2fJvNPVgFfRN427uY5JmzL7+Jnm+jEPkummzsg3IRT1osXBL2txiIKqc49usTyMrM74EC/FIp5j
5qN2r5p1+zL07fTYxsvITc0rg/aljpjqVnV6LgNHDfepw20EE3ZVWtYfXZ8y87CiL0mqo3NoFs+W
MdqnMY9Yfy+F7z7MXgcPrdXiY9O9pE6T3EKWB7fUd6KDUUAAgI0d3Vm2+aIHBuwNb+SJwu5xAHFF
fC8+Dkr9MmNQSWCPxVm3CJxp2UUwYPaSkYYqDCzRtBavKxCY/ymUjnxRj7Zp4WGXYYRIavklSI0x
81rCLPg1OMieL4kAZdaPuo+tK4ZbcCQwA/XgWAc9aKwpGCZWnD7HEhq5R1D6yoNa3DXm9KyG8wi1
w7cPI6o0+2mpIlMw7XuTm2WmLkAzJ0zhlXRIT84a6CLPLO5AZFyGCUYKcKXHzuxelBb/p9yMk4OO
iea8F8xcuBD4LfBnR2eYcjgFs/s4pprGVLDLnjxSc7e4qb7MwI0+8NoAbVj8Ew5R+qHmuMR47U+3
8Hm4JUrgLKGCetZZ6aQ8UI7nag9STHzCAFh5ysGX3miAY69WSqkA9vRBCkx1bt7kNLhWvkd1kF+z
uGTIHjvngGE38BBSCoDginlfoJgWOYXNe2HvTYa8h0GD0lsDFMB/bTglDX8PyRH/ISbAeknm8EuI
FBzio6cJa7mD44wQ3Be8EQDtQ6Jxd9H/TZV92te/Wde0d+2Qneux5jMJKjBxsLRWE0hCLTzOur46
4d9FXhpfkZBHkXN81ZPAuqSD8joTBFjoreq5Mhfjgfib2hmX2BtDsvUHL569axhZjzGptH2qI6vU
qjnCfwaIcfvONfXpXkvj91FllRpWATKKIZThxaSp8tG1SRr+HlCgL6sCRJDV3ckm4Q2Wq7RX4Yh0
+t0NjvYGbNdFGluZWAiYjNPagqvP0745FKntPcMCcJ7U6X0GwfdsAEaw86A5VXHytWRigHxlBLSy
JJkq1TnVM+Z8ZQZAU1HOSeeGzJ+MFPiLdciDzthXZdFfYEcU751ZN5cRtsheqnriNOCNawu/UKV5
YLrM/9N29kEvg5+TrUznIk7nO4Q/nvsZsLfp2slTgJTLU9BoNZlhpDCd3kmPVm1X5xIauBHAzlAS
JOYyft7C1HAHpIKdkCRjEeycecyOrKKfDOIcjOKHLHvqQsBi/+T2O6Zl7TVbMDPlgqsLQVhcTecp
WnCjtTGpV4AR4YIklWLSoy+KYvjH+D9N0i7ds+W1q29lwHX1Wuh0u6xIKQXo2eggp7W6Cg7+acIR
8mKF73EDUsB/G5sgPQXQee3WgFs0jG8IlaNuiOfdqqshGCHBDWUmCwY3dlDyXgQ3ZEfnp5Akx++T
2wQ3cFnWfGSyyi+RTXmjrQou2UU2k5kIEiws/r2hLkD7uq2OglCpnKcFUshcNrsVPXDroMHrwd8l
irbEEWgNwGIdyar87Sj5IVEDHHJ/mv0Ainm5cM1yRtna8Im2lqjzUaCK0jjO2ZRdpGfktFwZZBGD
f49vl5NILy1Up53tZOlBfmWC1jQJWITPFle/c9CoZ1EYcbw9JPfhCobzR7fcv9GMnEuOGrXkgKVI
5PrLZswSmZQWxndSzbLqHJaKjv/M8ptycJ8B3hkX+ZPyM3BeDqNqQJykr45eWf6U49IxgGO+3Mb1
Dkuj4KVyn6yLtZBGt7ax1LszUit4MgH6WLG/8jRAuyVDPU7peFT1+h/BA0sxAKPuavh1xFORHMmq
wcaMqHJSxni3OUrSe8V5hWrwrYe5ePSakDtqIyF6apPmTe69nbhPA3Gf01wbDOvWEKG3x9Sd9FZx
Sx2Wf22IZtt208AO60Com+Agt0vuhmyVeHwmO9mUp8AKdZ+8crfzij6/4evogT6TzaWAiMCzoZwr
vN4ZW4ZkBogAzBmrYYxA/9iUox0cKUAiu0Z+WzfntAcNZUcX+Xtj0xCjbg5xm3ydR/0mV269SlBL
d4WVTge51nJVkrZg/d9qiK8sGAC5J3KEbEnb+jhIXQojxTGk6UIgmog+Dt2r3Pj10ZRLsz0Nsqcm
8rmrwLAf5FLIj9T7muvTBoW+J4LOLNeqvreLbQhyl+v1NXOnnwFeGaeM2QBP3ZtW5S1M2/CUzxCd
W3161ZehQz7bWWw75zmYQQJjx7dToXOihNugJ2QlefH/+8N//AbZxPYKsrse6mvP9e6hJoNDaW/o
BxkC5PveITd+sQFkja8pXN714q5wij/emj9AFZ+voEEar4hgTc7NyQhzbT7GbvhN6TL1uF1hBsGb
7rhQurfBRe2fM0wsT/Jber96Su1ZPaHR2M/7Jgvv20FXgHks49DyWsuRsvU/27yunBEOCJODPAl9
nJ6YwrB0WR4EfUTayYRjvT0+Swe7mulg6vsBCbaLPMFjZw2XKbdYllTH3BkwPnIXcOX//Lt2kV79
EKywlxvAFRZAyvbszfGDqy8ARqOw60XehuFtGZblSZLq1lYQ/VlGJEufnaPvVAOYlfTZCRTGSOkv
xfa2/vGIrpuyf6684eI15l6ehPUQbAXOype2IUEgYyEL9uaMQvd1e8O3Z1napBosT6Ha96cGkN45
dKKT7DPlYZce2/GfH0Gpy12TrfUYqa+bn/ZL9VPb+tiWlW3/O/RgK0eCPzWvAVy5XQo8pkgBufU2
COflw6F7EE0DnYXqpJ/woSBPz7xA7vhg6xiDOk/53L44zA1YH97rRCxmtcBjO3nJAaUMdXdnLVjV
eSxf8sHtTqY5M5VodPWgBgWxmx6BmR0J3pPwDqZ8sYs056E+BFH55GBevN14+atSXV+nrS6N22Py
6ZBiSNtLj/2gPIxS1MtwLVt6An3JjOE8ydWXkxTgGScwKzx2vQ+tfi9vCax2WmXzj9bBNf7KLUSU
ZN0y4Rp8hFT3ty1cipAL1sVKeiUODjUkXvANY6J/RD1wd2RMjnKNpZDbHi/TE4RyWSNP6fd80m9e
bGQndR7vErNEoMzrLjLIaIzaLZzdEvXcQ1gE6xfAaH9Cys+uckK587LFSN8ubBg7Gn7Og/eMWZy7
Ypb9xH7z8Tw75fJEbIOBqqnOleO236e3o3boJ4j321UsM4eRNFk+M5mbWQffgi4kpBJ4AX+BSzaY
iXvIj0oXcmtQTgx0UUbNOq46ZjLZAq9bnSfXuU4Ac8jnnqFHolEc2fsMx7B1drWuoiItKMi56do6
CMOlfqyNxDjJ+eV3+XY0Xlv9aTby9qSaxovc1e3WylbedT9iY4p2Y1Gg9A+F/N8F2jZwKPLtl/o6
sWN5WuJIw/IBjP9Ry+wcdn6bDw8IspsXoGnVTVg7Q9RVN56F32WYZev9lTuxjTHbjeED/SuFnmlO
Xn2wIEgji+EYOJwUvAQuI/gBhcBjySWTOyOPdaASe7SAB/sFviH/Gcylwzaib3dyfaCX8X67CNte
2ZIu//dTMVcbYS89bEO9/BiprnPxrS5ba+McYfvBhBZhBpnoKp19UfFYlC7yZ9cpl2zisMmrtm6S
1/4XVr9+KOV3/jHLWI8tc3cPLOCehCD2GHzoZf5KcoTQtbwmc4EczD6YzG9orRBPDvvkUjRhqB6l
+7rpL1/QCDBIF6TrPE6eVJnRbcXWNs0ZKQcNpUgNmNgyCZN/ZytWlKTU/5jLrr++nEeYOA9jga5b
z3YDPP1kk6Wa9+j1FiShvrvyQ8z6pru6epVpmUzqZEuK9dTLtFCqJILQvA4ggGydpctWla2t2G7j
1rb9jU/HRvlHh1AHYxhjpgycHUCA/CJ1efO44gnL+GX/+uPnUit2kTKof0wj5RauT978TwDR/iqP
a4SSLqDp5R6EXYfkhjwp/31Tjl6HKkA5zcUt08NnKkgAU2Rbwn3ihAjBQ/ZuO7Y1oOyQYusn1cH/
MWh1fl1//fIkr2SP7Z1Z5zPrwyytnp535E/+897J1tpLNj/X5aD1rH/0+vwHPh+laCQ2Wvtdm5Ga
lXFlmz3Isf+tbesie9d5tmxuhdyPrSpbctz/POsfyxnpLR0//an/1vbprJ/+UrAM+BjN1V0Io295
xfFwJldRzetaVV54KQilQM6ERsTifQmzbcXWNmd4gkK/o0/VGmyunWS4lZNvXf/YI5u+GYAQIgW/
PtHyssh7sr0s20v1P9u2w+S9k37/re3/9VT+nC/k/iIG7TceXBzamNYuc2H5cG3FupLd6n/EKv5b
909t63piOe36F+Q8n/qsf2FIvHtNGX6rnRfuZWiQNahsbd9oGUO2qmxtE7Kt86e2T1Xp5/cIBvQ/
tBpJhKSwIfLxcpJ7Z3orj/C6Ka1Snwlls6zOquyke8XbNrwDpoI2vtWVeaGRS11GfuZCARElK7Pc
NXTkB1Y772V4IPqPJGuDMvC/dLV10LBVYggyuhTlDAkT8bfDfxtut0fBkUX/1md7DLa2T4+LVGXv
GDQpIQsXptegzuahc/R03sv6NwFgQLgoGd+DdohO6xsvF2Ur1mF1q8vl+p9V2bG9ulINCKT8O3xL
/dMZpG3OErATWsJrtA3268R63S/3ZzuywauExVt2tQiMGEuE5I+V49ZNjpVCJgZbVbY+9ZNBdGv7
4x+XPZ8OGbxKOc7GA6jA5xoqBa4B0oNIuaGB5Fg+XCWOeO2bDF1+lmTZRa5MmfR5dplVZ9dkjnWR
l327o+u7/0cw84+pwtZVtuT2RkVPRG/ttAa5cgfREyOOkEnR0coeZq8kHYOaizY9yiu6xinlCRhn
PW7+khf536hWrQZHrLNJnTQkB/M8uyZIBMMSh7QmRd2Qrdxtdd8KFPTPQmtXLrrDzmxhQMaAvEU+
LF0Lzqbu3wln2yIBEKlo18hVlftSZ1CZ9Kp4L2N4JsIn15cbPLeI7rRrPPPT5ZeL+sctWpeu61WX
NYtsrq95RHJy9szpKFdZ/uxWyA/YqnJhP7WtqzrZ85nMufWU3du/pIehvrex1tthY4hVXJD7X7oi
Hs8GQoBHHcYsVahnCJAWV3wm2Wvp5M4MB5meZa/nAfPUkwTvpjp4i7TsrC3nUJM6eyiDut1Jr7nL
xosyl+ZB7TNAesNQ7JqIV10KL3PNve0B8NTAFN2niXtSo9DKj0gGYbjMyv5IVBLU8ORcGz1onuBk
kWtGNBbieebgXhSr96k/vi+I9tcAGdhX+Df1AdW4EVUOqtKWIXiUJaQn6hEViNiu0tfYc1AWNLuH
KUYLwQG2cNLJ7Z89y5+f06r5Ad/x0pta+WXMTVy1Uv9bXjIlr/GBv/mBClI8a957b7b+8YjWk9n1
AxIOWos6zjDsgqauv9YzmF6W5OWHrqb2HkUd4FURsl1qsdgCmISS59yq0G9S1UOFRDDKUCU4bowY
q8dx2UMoCTOBAUeBMNHOTWGXj/OUVI+yJUVWFA66Z3mOsDBBeKuIg0NZIT/kT8PfJsmzc6suUn6Z
WhnYkaDEcVgCwDvXZ+UWFzGq1yqET8PHSFRFwfDQZgWYIK8dWA83hXsDqUF6zSPY3qL6NfVT9Dws
BUSX6NlXk2/IaipXaSozTLrRXUSVq0D4zLDI1jjBc4Ma9rNKJvQ5VTRtP41jwAqCHbHtAa1Kba5l
jqUoHrK7aRi6Ry3pvKd5KeoM2J7NswW7mh7bjlDP0r1WOriiDWRnzAmzuXHU0YXxf01JND+uNdAc
KP86PHPb8VVkeU+ozET7Kmx36J4aR0ezzMM0NTkab4DpC0Mzb7YD1BlYq3bQbT1pd1jBI4OBA3jp
heV9BdXuvlmKrcrzeU4KYqgD0kY23LRSv+WzmRp7zTS0mxTFFPyfxqKvlP3kwXL3wpRgM6IG770P
YNS1x/7vZMj/MkilgwuH7s+7ZcJnBpkIWqGoUInp51+kO7+GeaL/PTUJaAUEcd6DMQN2jQ7W06yR
S7amxLqr3Ly/6X3cXtI0Lh65BRqU/1Z9bUaFhytLzQfV6N9rVIMe3Ch5Guyqgfqq1K9xT+LIQezx
KFXZQSr0A/n1/FiPux7jjt20dI+1FFO+GCzXchwZbJocBdotY8bhj4Ot/JuTzuadnKpuTO3R8cIL
5DCcOjNk0U58cKrD9gvaIPkdhnOynrc25vap6dpjriJrs/exWO6D7A2jwpmgfdGwVrbNO4gWzSvc
8/6R0PFVahjttq+Y1kGGykbEmpYe0uYY5eeDEvddddHjwjUQoDa0HyIWy6YCg+4e/bT+vh4IK5cp
aieyw0HJ4ooMZgKajUuhm8r/x9h5LUeqdGn0iYjAm1uK8kZVLa8bQi218N7z9LNInX/Uc2ImYm4I
SLKoEsJk7v3t9bVbYJvKSmyK05Ol8vKqstCELefHHEeELtUy0Iu35vj1/eekSe5vzaKm5mw5f1Cn
UeRlk4M/PdfMOOiQU8SqWFTBTIX7z7a42sYWhORfjWK32NNR3OENdwhnUOAFg4uuC0uFsuKhpNYv
dR2Eu94cAhjvYfVWlhuxPx7CepOqUJuqWbIIWEs2buHEA/dNEAWnblkMCdwTW/O3f+3o+xQ7mafA
N+M1JQzxsRwzPAyXhVgTbTqzbCwbTIhqsRI1+A3+Hx3FR757/3y6GzEH/P98JLUH9BWysv33Ydqu
AHJ7Gy+lTDRw9a9fJ3qLL5mKUm1OabvUUZB21I2WCliIlOdoWeQAJs5ic/J9iIWRP1C8LscE15fd
pQy53P3pJNZw0Dvy4uvII/Ph2CaqEpaVgyfGJEkH68lAig9ZSuz910fFpvjiFurozgIE/v1R8W1/
fSJT9XVXItD4947lV01lTLHjbS7MlxR7UpRLs50e26lKj/YYIThRIG92GXlGmWzFOilC5V4uw+Fk
q/XvPFTk+8Es5Hs1rC8dD9gLuWkqXYAO8vbrNfhfVt2qRxNpyZOdcSiSOeU5hWbwFFXSM/XIwZ3Y
qZfB2S9i8yr2oRRepxTU/cqXnmP9lAyK/qD4UfGoJHvRhXdOdi83DeWXl7BOp1MfKOl5XBbA/dTB
1ZOaVbOZXZ7ZqPGWTdGHQlMSOb79R04G3EttYpdULqVPmVPD0Va0diU2tb4ZdhquqV6pGxDxXdPo
+l/YWIEuMkZ1HVFQ+dT02CLI1Ottl/rKJ6RgpWdmvr4bscy8lub4gISmezXK99lu7GdDsttDVkag
k0y1e21mhBSyZeRXIDqwdMP+K7DM9hXJlurNMS7iZuM/KIjPYNi2A3pP1uKwXc9Yw1Iv/J8myiL/
2fmvNtWwUMVm86kcnHqNX1sJYc4qHjLJMA9N2k0wt/viQaVi+hfW767YKSFje0CB8Uwlr3wWTabf
kF+wh3IrNkdoEnvFmZKV2KxjW7/OZOnEljhiN8hnGdabSkX0MZhmdAmFEWrHGlYMZdG1D4XNzM8E
3ePOQ4sH1hO07LryB+sg9vSt76x1ZTC47nA7mX2ePABjoqdervoVNT7RQWxakWwiU4j6o9g0MSLC
B1L1T2JzlqZ3m3f+RWxNfXbleZ1ftRh9jz8GuzAapFuatfI58ikjDn3sqoa8uiL0WYOd6G+l0z4m
cSsfESsMN1VtuVViqPJVYp9EB9EOF3FTSnV2EU1ioUM5ikwKGOpOxXC1wD02M4Ob6B5TjnbN9VvT
FBu7sysMC+s1GPPyaE5WcYw6iuUWWHB5lGQWTVfZYGblyYudHui4GTV3oWJhBT4ZDxDC0lfZqJw1
3MxyJzap0UFSrxZPpT6CpNR6tARLN6WffBemH6qafMRdWW4RilfpKyrqbEs5vrVRyX28moZ2zG3J
uNfDzDqXiYHAYunWTvKfCbXknlebcmZYp+BGxJq9LGYl9VdE8Br0u/9p++ki1gyp/VP1qrL93z6v
tghgOjO+q8e5uYxShVy6sEHfoerSeRP9yWX/UR8H86mxRvhAuVqcslAzIRtXKYq4YX7uK/smuo5a
eqojzXmpm1z27Do2zmnpYMBS19BS4MI+Uo70IQG/WsfFykY2dJJLbip7jN87BYGYodnNnaN3wUEy
rWQbpaF8D1WldsXhrflFLp3moyNvhIxIj+EwTtqOmG0Jdbc0bo4Jc5zb3QJsqeRuktUFZFwYVaeS
Z+rJLEOv99X4UAMn/2fHdx+xu/xppY4E8TMYf0+eAzn2xP4Q3eNJHC22bBrNinLCytL335tit+oo
ybjh1o6+ewaKejP0xNjK5kDt9s8hDEs/msjLD1ZoSOtUKVRsqQZrZ6D33eN105wUTbc2ZpJN1wkf
F69v5eaRu1FG+mNbb4ydb7B5pK/GebCHhCHpWBib273ZFvoHNYnAInWe81x93LRZYlGkEszruqrq
S6y29U7XquEQ2a2Bu69fYkvQWfCxEKvy4KMyUy3BYvm9/xoH42MS6dIfCaXl9xdluQIqrjA+p3R4
DyXJelHMJoN2rMz3oQkbnCFKcEcJtb3NFqi4LPnpsU9jY0s4IL2zKQVC49wYxM94kJn+HL7yAH6j
+FD6VAN8kFEnMcJmEJ4Etv4ng4ysdv1DgDVH0/7qOzTLcIqbB6dlTtj1lXKHbqNDnoPDEnVXlkdw
zfd3qqrhQTVaC9JATnGLU7rsKNYsqyYFCALh3CVgXfCv+aVYg/OQp86LMsXSWe8dh3MAvrcO0/og
NjsN8lxuxd1ejXvAVArjsn1XInUrGtt5DChId6shlM99VfqPUT2/qkagXsTWvCjALdW4E10dxTpG
iuFfxVbYB9s2LdNfeqH6j/5MLrEwmvtSs6xHfzv6mfUa86rctqPcbq12CN4KdVsPtflWosjCMqeq
d0MwFC/Y3K16I7J/MY88YfJQXGpfAp4fULzR9aHifrctO6KCjDPOuksly7gFdjRxEwFe0yLtj7A7
NICphVbQPf50aLRa8yqzMzYDloKXbllwYUxegzeyJzbFDhK2xaWZcdvCsvqI2IlvDroKdQOGoy6x
u+KiLQsTFO/RlrRzblXzL6IAL10ZTW9TtAg9Wuo54ECB3EvVl3geprexjozVuLRHS/v/7G+DXPrp
79s+x0GetmoCG+Dbf47/0/5/Hf9/9hffq1YDlduOvtZzI14NTNhv5TDVN9XS1a25tIHLqG9iR87k
97tNdAEU2dzKpe1fn+XNCc5KcraxyjtRLIyl2tKpGnnDlZH90yZjH+3k+uanm9g5xo7j1jX1BkF5
J2WtQcEkNV+jUg/B2uJe93o4Nl42KsWdWIw6/6+if1JdpanWapjIp6CiEI+HlNiA0C6f2mUhNk1N
ouj+ezurvJ7pGqzH/+wV7T+b4hOiDbbdMY8QtP00fR/pZzvloTeP9l3J6Xrvsf+ASOa8JtQzcVGV
+d7xqSVVR+vXZPbOuwaAjmihM9wZto3haAJvpUjliOwr1cQUHu+bUtpoqjM/Q2QYth1HFcDTJ8qy
9uI7wgw5X1+1xhknbOfidwqJruXYmFfcqZy1R3QjBq4DmrZRm3Y8qHUIs3sx3BGOOt/mOkZYUJzL
5EvsEIseVvfaRmRFJXpv7fVUL4HrtP4tsxLpBiC689Sdg41YMs8wXTTYMUDILd1lCEJdTDzWW6nK
+i2TP7D42lelt28gRobnKMYJPuna/i5qemUnx22298dUv4SBiieGVM5PaZh+ITrMvvhwiB38QdJ1
6FhY/97wk9lqYxdcqqJpbsWy0GSGh2EBLnHpoKlLKVKDZMNoy4uSUhcPMlleD07RXUR/0Q2DpzWm
kRMGaMBpksWTHck8XrJ9cguAdeCr1qRXoEMYRBgYo2mdPG7wQasvRtAl24rSmnOSUVShjfp8smyU
xVTHm0crG6J9Acr46OiRsSfsURycaR4OWTWOe0mOymOmFRj7+H10ShofxNNg2aeknPB6rQmSRF3i
b+K2lXFgkOuN7RQjha5AlwFA9VfyE+U6ja3u5kN7ghuMdpAnDmqgqu/v5w6rH8ydx4fIAI/c6W7f
hQSlgkJ+bMhBr8JR1p5G24blDff0Ge+Z3q2iaTz7+FCBoM5Tr5rCCBIW/DjeTRR8+On8O2nstY8f
2QvZ6wauTbTU2s/RPVrSr8iU599Sov0m8Et5uREQKA9sdZO1vJz9Qd/2yxHsGP8OdGAlFg8jEypz
AtKJxOR3gS5R7fR3B60BU8BsOMJGHa81RuoLjX8GulafHWPqQCFzBzAzKndZowCSAd43XmJoLQzK
x12uS9GDLznWxVKophVG8KHeU3Jn+MOuT4fpRTeZOylK8GAX3CnKlBdgA+TxJUIAuA7Kod+JT6lx
sq+1QTnkljJ4xBKLAxVBMVPVRRlsOBhy+K373aRPABFFF7H2V6O57BGN/97z033MBJ+QL/g5jmir
Kps6NBJ4qwzHwItRtlg5tlL31GFgeRh9OQNfwSnJ4G0Ttxyo9Fg2Ido566kt8LlcNlV9omhJN4q9
2PTTWnGpToxdTB4okjMtJgXLQs1D/J5KfSqPo5NUOFiwJhY/fcSaaMNpnN6NikRpyFFj/T8+NwOM
KilQ/x/HFpt/fbWFj8CekZD7V9vPR8T3j1E5H7L0pZnC8IFnru8WsWXsVZ/aij7X7mXH8rfaEEqr
OeffbDlFfDWrYie2xId0zblvu8w5G4a0A100X5yuoaSwzdvnfrQqVxus4L0NpAcKipxPXVE2uc3j
AA74KlByNaIDUN4ui78IZtxBB4l/V1Ed89pp2pfF7n6VGF15Js59lIG4nykUqM65UoUbcKazm+hy
df7ZIfYywPqnn44lT9FaK7l7QiKDc/NyBPER0fFnszdHy7WGmpzlf3/Jvw4tjQn1Qqr/lKJRBZi5
fMnPAcRmOsg7kl/xwbMHyTp1Y4ABEdahOL5IfUgJiWpddUiO19Rcnr5KgcJAD+3vNip9sVRK7Z1F
qOBsyRiXxDKo/+/NpQ2n7uEcLQvRhgRTWeOLRhZk2fuzQ/QTbVUtZxt9wBVAbLamlq8jsDBeF0+E
96v6d0ThglPI9asSTJS/9eX0ZJVM2uup8e/zOe89pGL9Te1iaJjWmN3ZGlCVGIjbeTL6YVegqoXg
GKHZx7Zqb6QOTJDlKT5YcnTJU7naZMx1rzKsXSIGRK9To5YIrBfZI78uXBHztp8TEwKKMev6G56i
L36Tmh+l4R9kApkBJBzqmpI6YSj9WJStCb6PIAMJje5rnJyTn+fFh9bE75JOlJqnJQJ6VEOG0eOG
pYNaMEB6ZnM2PPr10MA0ZwIh9o5WWB7DjFJAsTfHwvPk93Pjir1xGmZ4XsKUE3un1kwvtaS/JcuR
yHjkd2ld3Yt9sW4TcwK0xJg8uitbWbrEOAmxHhhzdCfWxELOgtdZlav9T5NYww019GJ8fL4/9bNX
tjJrG5OIckWb1YTgJu2GulPgoKuffj/fIw/ZudEL8+DPKn3nGFcqKpHux8QpSRH5JE+UVDk6dqcc
ZeqoqFmPlG06g4oRO8RitKEGraSlTy1JU7X5+YziSx/lXEK2++/D/NXFsGJqyMTBf47WY9Ox6q2p
9L6PK3b7acxX/NVzNiVphR2W7mmmQyHYcnhpqCkRpIL1rw+KHd9fKX5gmMn+xtH1p+82TfyCny+f
nIRL0Lc6ed+Erfe//k0/vf85rvKZBXAbvn/DchbE2l8/dvlx379J7Pn+0q7M7mLArpSKb43Wlo/F
0k108PWaMI9YFXvEYhKnX6zqdge6YfjtkBE6S92wYbSBndrYnJskqlY1BhZBRKlZ0OTvRtFMMPTQ
NPby3gz9eWs53R9kuZOXAlaUo49eTbCO1E38KBz4YM7Q7cO0/awz39kwZjraIEyjSo08xZwWlK3z
YUpYZMedK9U8yAHN6uDwbYcYY4O7lV0nT8wzdxThPepN77g9tx1cj+mh9ivExd2jEowcjDI/iNjJ
pZebkxVTf1mheiKgs06JbhW6+h4Ww0ki6zkVWCJOIBjKJeFXSCQdEup9d9QRM011kmMkKbe6TaSr
HDPlLfEzulb+UWcsgr3c0jSMPWVSaXL+blMwcXHnYsj2P58KiOR5WQ1yCd9U6Sp2UIP23s5UXFVt
TynnfN9U902qD9eBgVBr1bDQc6bkw4xkBHhZzA8JHqUSkxUccrA9qDoLskM7uiOlprqD3tBIL70y
4gC2LKbUv9UDdfxZcbSCwUD1z6IgWryixmzcqAWsMdGWQ2DYzrisETD9T1s3M5AAaapuK1z0Ctvw
77JlAY7CKa3q2prgmtIWLs7IGOY6L4so1cqdPVmTKzZ5gmjXGBoFBUPNd9NPe2Pqz5HRagfRZEuV
CpdsnLELbYq1aBMLTfVV0kQwG0WXv3ZAzNOm5vuLRbOhFuR3pyLfiy8WbX44uKbTal471WSslx8p
dkaJnB8NEwDh0mQQVr9YluQNQRjfinJdUBB8bRUlupEz/xqjyt8PinYGRJ6eRsyqrmJhz7D+wVoZ
m5+2dOpzTNwg8yeyFEuUNPoantfdITES40qw3/j+bBeZ67nwcT8K2wYXLZtJm5/iMTQbpb393sYh
qdrURaqv0PmyPywN9bgMnuPGvpsdRgf9XJErqjr96jiJdGdEx2DZ0KL4n8Vo1K8dUcvDpKfLtJB6
H9z/EGb89BsTKEfpzKNXHMiSCxPviuiK4V13KYvJ+76i5jIK0Bq3LlTk5q6os+CmEyS7qXFxX/rB
eBTdxIIhmepiC1TuxKboq0BZ94wK5bj4lGijoiKlJCE5M4cbV44cONc015wrXO75oGndW+DXUEKW
dtXKepykYtePbSr/RTcImHsy9+FZ9GDkd5UjRTtGM9dfMUXtTgoc80qxqHXFQaxaK6GNl8E4W1ex
Q2mBe8olyRmxKXYATNEvVcqAEecNCXJs2JJK1rRVH/H8TXrj9NM3JHaKmVljbVO1ijf2hGICnGV4
K6mG8LBnSdaaBRltZbWVv9EcDXI4/JYbqOfoprcNtaFaQvxgJB5qaymmQouXiVgwdplxy8LNU51H
RhtlgB2ehFmIv5D6fMDD/6wtm/D1nvMWLz+8NRz0d4u1io859EGsYdeckb8+tEuVULdIGMWaWAxC
KLksmNQinBSNoGu7raOS8R5jgC/F9BB+C68WnbfMsLt+kdWZMEvLLHYpfPhZMEam1EFsZ6Lqodez
Z30pPOqWSpp6+Ql4E1F5ZIr6I6MC7AYNkqAA3N2DWKhVO84YHNULf+O/V9XU+YgSFQZGk4N9FLv7
fqZCVKzGYGdA/icxaQ7A+STtoOx9nzF7woIkgTMS2yYpRHEWv3cDezkuUZkt7BPsDqgwo3xBX0uT
JlFi1/2ZOv3ThxaRFtV2xP7LM5T7AF/HQ9H1Lxan9RhhB7ZpFf0tnHRnPS6q2oTDFM6RJ062Fn/v
z9kWa+I/QA4rXOsB50rCJe0od6pXJ4G+azFqO5haUe5NJglJFdeuJHfbQTcfU/5qwxip0KeoQ+Y/
zCWg1IzJbYD0s2R4cU0R81KUli+Ka2v5Z4m1DGjDugILwnu3Vw4NZIugMkl0aSUkviQdT3+dGEqU
OW+m04BQtJSVJGU+8X4CblVofOhZKK0141QM9XhoQnP4Xmh6NB58dTlz2fSWKWp1oOS3Ojh5BXRc
rOa20ytrsSqsV8WaWCSWX6F2cqBhLNr5YrFjKbWKAh0GHf/rhVU6Vr6PMkAAS43o8meKhfiDfza7
TIMso+Cb6S81TPOiURSnoxA1p2K1nQl45Zk1eT//GXGd/myKNUcZsLeigJeHdwEnkIW2yP5+Fkan
h9tON47Jor0X14FYRMvmQIpjM0fNSTSVvoG5Q2AzGhG2Br1wNDClnv9vXxS/UqWpcR/VcmrAlqqx
71WrU4d9AuSLInnO6cKHqHRsDMRCbMYRFGIlkr5qhpTDEWPI1p0bq8cVRYrHo2UXnoZNV1uMkxtk
WOuG+FN7sl0xi1Flf0vs59NJxwelXMC6jEfwjS0wnKOUfiJ1vlaznrrR5JwVVejCKCNROpfhyUQL
cw78bkW+vXGHKbtkCq+I3KkMz4GyepSrdsUjoySFTmSxrLo9uIFlajvLN6rv1d084CBk2njSWs9t
3eYbnSQMKvaux4ulCTZRixGlnrtSn5EfQSbo8cLloRHf6apiriZlkta+1GIL06sb2P/g6eZHTU/3
eVkSv8OSKGr012qo8Cyc0g34pWhtUOhXtN0pDGrZ5eVIZXJYFF5DQUbYnQC/oieJSelKMqnXICao
Qi3VCihbtBmqxSO61VDhEqIgOb2aS3XA39huvBJERWMTa+zHr8bixNi9g1UKn5975xRMSbyKMNjy
81iGa4pFaaQQru5lwLdaDB0f08yq/4p9KrJllFSrcTbsrQ/rRirbXauGnAQ4dJFucqb1kFrxZtDR
xQxPjr2ELjGCZDzWfFq8updni6LAjrHMfZ5sNWmiEFhC798N0pYRxbwi//jG4Dlc2xP1+6VkJrCJ
kOnYM2NPndocGzwa8k3+8CB3pl1i30YQSDsynvIJMS3uGTYODHLOP7qkSpea+S4AGGwHtozXVqfD
nKLqKZS+Wh9vmXo8L1eQGpvtOQ3nPwY7V3nDi7Jiki1Z/qVQu48qg46kcouulKHHrGkayDeGFo45
cqx7BERPRdLggGtSJ0YFt5cSTtB0isLnRE5XZrsgRWAtu6PaPvu8Lzwory6+zPiDZqRwbL7LrJwI
JsTcr1DlTBC9jHNXSZssaPzbBHF9ruzfZYqrXiAH71MvbVqbieCg9N4yAOxNLTyildsYTvgpwWF1
ixFvYmWcX5yKgAUBSEX6Y2GRCNdIi/aaQiTPieUbxAV7pU2p54f9w6TYG4xwkY+ESLEkXSbbygxJ
Sj6SSuk2czV23hSm5Uayn0Ipz10jzvx1nebEZ/p8Y5hScZpDDji0RAYjRbkLxrgFTTntO/mdmX+4
ciarX3f1fZNg1Vrj10U8f2065avS9uBZACTZGqbHbf+EIlcDdhSHK1w8M5fRoLKa4a+6DoapbjuN
mRtb4c7QJdntQXaZsf4ESKzSEUmC+UoZH1Wyl8e4r9gQQ2Wl2ylaYLBveg6c/t0PqhqoU/EZzy+z
mgBfS8MPxLmZ16iPWCg+9uglybpASx2ODsjUJbfRjp3tEWsbp84iZIYI2PTVL8I3IEzM13gwLsVI
0j51TrpKt0wZzprM6J9nerzucR1uy+bkzx0Gsvm0xZ7XxF02D3fTb5yziVc/JHn3pnQYysvtdNVj
Rv7dvOB6CwKBWKOT6NN5QudAJjs0w4ANA66JVV10AMHi956T5NYlpsCSJu3LkUFWqCvVqt1y7mUv
tQj4Yylw1MpNnRn+DW/Ddk1qJ16NlfVojpmn5R0PAgkMbZq+4HGfeopDwrup28htmuwZvShFji1z
6DGJ8EtCvWnWGAkvPrEoo8d1I6VPwPxvoNNst3nuTQh0VZRQdz/s7Uj9LKTkM4vUj6bSMAusIfPL
zKGIcG/zoZs2dkayIFLQstspOqJwCl4UoqBjBuxvmIp7Oa4u1RKoyqclEftHayysFwZ+cIhUtul1
F+5dvR4lcyl3Lu/6MHajwiRasgh1q2DcFwovhQyNkAm8D9YLT00zWMXKvs6iOwshhlumxSVLiq9M
s/ZVZb43EROvUb+Gdpp5upzuEKoQD/Jb/FoGn7p6ezi0uJkFoKq9CgX6utNiiDxDn3imhBu9KrWT
Kxn56Pma9GFDNgr9HiF6pK11TKXU1jK301g/YPNGGjrTt0QBtsZMJDPMH/NR3ui4em/s0EQ/jGYl
MrjMpOLFkYv40K+C0F4YYr96LYQ2nj5Nc5t68Gcewnr+KEbzWS2mW2+u1MysNmYwnmfQnIkJea7B
f1IxzXMBxtouGjiDhUpGTW/2ie8j0za3QyR5doTX/esUlW9OkD6YZXcaTTSN8vAUtumuQYOTjFwT
cdtsQLKBpulPIeBABG2A0erU8JKSGbhUe1rN/QlV3kh3VVMMBHEnmHHwoYEG4F0RGG9TO77hTZ25
Vio9NjYgmzZSX5ss+RjA6WnV+Ep92R9ku+hite3cR/tOzx4myshXqVz8Kjvg5REcpj5BUc35uNcx
EdsWpAHQ/GnEjpp5SwISmFqzD7ruhqcRHoI28fGhtf40egOagjcsHttYvec6yF8Ayq6kD1heyjnY
pvSktvktAc3jKvNgrHXH2Y6ms3/NGgB90Ib2xWi08PYTxPIT8ogQH03c2I+YYhQX6oaR8Flg01Xu
yNInskNUuDU+5Kw9JfLw0vGjmPo9R4gwIH2mT04tHXny3SMuK92uszj1wUXBmb4w1G0bD7ux8DfN
rhnyTcNp4SHBzJ/c4eiS24sY/w+ggK3yEhGl2rX4qckNxmKjc0oKWJ+dlpBPyTdDxN072P6fNMVC
OUGflo/1s9m1J9Vpr52drvBzuJVt8GZkzBspIcO6YUhfLWrq4ZMW/YrUDC4POtafM9cGGQGw8TnD
hloZGNGMa1uTERh3W515xt5htlxkF6xHa8YBkUysitulezZbgspzao8uHJ67NB4bt7IgAso6giMt
Cx4KM/1TtmPtZm06eJXT4RhJ0WEdyvtedn5ZGoPIKYScnQf9UWsYZZed/9a13Hdzp25MYN5W0581
oneQUxIPxJ0ppWRDKx+UKNopkLvPMAgROgWE0DRih3WvcZItTiOWJzMPdCXzOtVyKPi3bbePh8zL
7psMRlSfSPJG1WA2NHX0CwP41odtzwuOkeTN+ZTHrjspgMiYjRk7228fJH0Cu+l0b3oLaXySInQv
3VvdOJugBynaRHgUO4njpYQIahIcKcJ4L5clbh4GYZUer6qAiEAnyxkR62SXzb29x2Ty2YqA9/AG
7/ryU2kZG08Dt2cBXyeOTrpU4DA3wFCMuVyq6JfC48ejOglVE/49c1Sdgqj4wmQ0dHWlI62kPfqN
jVFJ/luBXGfPNVUSCo5gfmTjz5mfu6A6mgwWgza/9A5JQ/xFQF2dKSB6Yqz9ZJO0WBnB4hWhjh+T
wQwgsfvxYju8aszJS+xucRjkbW5iIBU3cFSr50StuDuGlVnP8p3RZyOD8TRxdZsxmJmi2wiir554
dns0ioWQZYzw3sbh0SiGtaIaIwMrTDMiC7aD2V2lYSz3kZRctYABOZ60uWrkW43IVFXNAwPasN9S
pK01ZuYREHo0w+A3fCvYqQmavVCpuAO4aKQvgn7vUZHsfVMbcQZuyVZeshKMGYh73U1R2+5mI6i9
BiKmM8SreDbOdeegTe3+GNIBq+VThDFrThAa4CPau6RcU8p4jXtd38h59Qpk4dDlM8TnYkE0v1U6
xtWjo1CsX4SPpW4xEkIDZRMkcCs5YNxZRGAmkaDn9hbRkoE1pDWsYpPiHnOiKsR4jzsQkP0w4dlu
qhtdmx5U2TxVMXdgyBlOdEwlyEr+MSy/99IW4nC2DhVzG5nj2zweUM48pihSXXxBqnWmcJ6wEr9Q
iYFsZGa+blKr1E5LCN54liDzLdq2FfSQF7U5SsrGxPDIdQzpXi/0TQ/gdnlIFS4cVEqhJgTU24Uu
h/tHwoNN0o6gA1/7UPutmtK08dUeWDIlpBANmZ6mKXg7RoSGw9VfSNQOMDDBNjGkfoUxfhuFMJIS
7Usz29w1R8L9BtQknpuEEA3wgqp8i2xZhSpneQkup67kcJVYhvpOwOUPHsrlsU/IWqsk7iesihJV
+QWwL/OQylBAqSmenBTG8oF1RIzYU1US+3ay1Q24tMo47iyltxkHxOUK1FwDPaV9iZUKHHV7lCKu
tqLW3SYtH+M0pxzJPADG9OaC8fPQOrj6EqRwzTTcDjiOQ+2cLyYS9lL/nBTno8zm2EPIVnKZdjcr
H16tZviAJLqbp2llqspbMUYGtOQBRC/FF/5YG/BJhnxFHkQu9fs+sW5dY1OWEWfn3u5IoFQyiWzn
NTZaHO0z7cFvf3W6DKobhigOYjjuyJbvjWF+Tg39pCsmt27Q4udEHqOWrbuSWUdf5IMXRvIVw5FH
tccV0+nyTRBOv0Lf6NECWjcSKhi4xD7M5vnFdn7ZpoRIRF1YfFk7rto2ZoDNABN8XeDFauFNUGyx
OXf7uiPfEG6lMj/n6SPYPIdkp7/jmlzVZaitx1hhJtYrdFWjfC2pprayD00AsJOgH9oFvMGdDs1J
bq2HSn6R0pRUS6du/RHm3uhjhpeCQausbhX07UdYIb03tD3jiyZPGWAMlmswqmT2NdzJyZ6RtAF1
OMWlKnJWStGbfA1+CKkjrXy0uXmlKSvbjj8nK3wJyVNOU5etpB42YOyo096angs9Ste+uk11EtI5
dajUoAZrEx+YQu9ekjxYItTM/P2Y/5pj1iteCORKaoVIK3510jamiHQyk8dx5O1t4Oq9KQeGHL3Z
kiZsSA+HmEQ7lgND+bP08chIwvLSBuFGw0hk40zjsUzU36lEwW4YQ35feENV+4Ei6ZGEeLGR0Ki4
FXf82pEs5oYOt9IwNJd82jhQgKeJcDt6rsrzkwA6W0FZYEUlQkpWK26o/Ut9YiFR9Fn46Um2JKDm
cYmzkG+QeoqaXQhgw0W0ZLl1oX4OGtip9FExrXwbFMqbpUg7ax6JnzioebTysyhAncLr/oQ3886I
ethUaniZQQ5D9k2SFW6wUAjmuzrEwvU68jblVqTgMH9HEoP0u//C3/LiO1gsRzyjFIzOs956cpTx
ONXASODM4SWv1Xd9rb/n/LNAotyixFG30mK5HJbTKTVkqO9R3m2iiHmazNi/LIcn7lFkIIjql8eh
ua6DacvnyIJ3AeDbcI+t0GOiqJKHA9b26b/oOq/lRpm1bR8RVUA3aVdZlmQ5jeWZHcoee8ihyXD0
/wUz65213q/+HUpAgxI03c+dEJL6q175sIc+veGmXHGjtv3iZC2jTYip1gTjjOhqpBOnNPGYptJF
+YIBL/cmJFtqvaqCXvNdt80fyoBLlcGZoGD7VPDjrfJePGppQslQircO3NII+m5D+s/sp+IF59CS
L8FkH4yUAboMCOWjd2IEgNMec1jXxLtVtQKiMU7CFKwevDB4LL/oeH2Qnx5l5RB2j6lkpmZX6Gni
nlgUqb+FFUENo1mQB9W/YECa7uBwPcROdwZWQOinpfcyDZoNk8BzPzu3juLZeA9y991p69da58JM
rFeyL55NO9/IgJxCIoBxASdIdryrK+4WZF0wxA+10N/axvrQnI66Mky3WpBdF+sUY2Ke/84UCRQT
3VG194nCB5wOABrcbN5sfPfnyaurBecJp0Istc+JaU8U7uqfpRp2ytFeUyKJV04o+nVfMPDWLdgM
PlcLo5g2Lzyk4lJfWTK9K/zmI5dIKMJ2wpQS+lPVPjupPInMrtem1jKmyqHf6xhUD7GmbeScz9t6
xhYpOFH0cfEzzMIDxhV3VRTu9MT6DN2KOlUFCkiSKlGK0d4cy/vEJlC0Uumx7IhMbfVyCyv8PTFq
6KImCd1WtI0TgOe4gf/m5xgHW1s+wqkNr06UQxLuz7lm4O9kG+EK0aPfiye/QULh+7+mXHsxiRIa
7CJ80ZIfeCbm1mSutUCHjdWb9yPeYxvRGD+dtjmaXvRc9CDrKAA/G3/+scP0x2h0tyRHV03aAu5X
Bd856u/HpL8UMfQ8P3hnCPFOsGq4copuZ5Xjj7acdXk6D3It82AETgXe4yZsO8bmc6Vy2IPihRsx
UprVI5MAeJNqQvjDs0ikSOr8nKXEKRXWU+b2EgRd+z4F/VlXWEh7+cWkC5eOu2+Kwl1nPSZ3ebON
+ugtSiu5/qWs8qcl0g+/LOFamsVjhltj42R0LnZF2pLVYI93mvJ+65MfD8sJrbZRntAZPZtaBzkd
5S8qi8PYY0sYkg0axzpFvTbvuBrhnE9SbHQwVTy4ArQgeb/W1800xCQlRsluCpwTCsp3W6of6TRd
O3y+gNXsC3fIzU5wa9PajZcXcDDdYG9W8drpWwjHGmlR8XSPeOkO19ppryyxtbA34PljkEeZrl2T
u6ub9O5ApgMu+tDAB7fFZJ0vVQrvaXAo3jjUU1aCER1XcX4R6Wsrkw0Bqg9V2LyFHRD4fAlOIxFT
EEv0XWBzoaCfuJ9Sf09F/M13mnsqt1cfo3xmCejQUmVsSSE6pTJ7bkLzezbYkoleyLAWPZXr4fIk
Gx6MefS8UAUCnaIMxePywGzsmVDtt7KJfzL7fUEF2hyxzSdTefI36F7erPJclf53hgfwMUKGKD6F
+rMGkFMZhK20o5Vs3cw8wDKirBePgiGDCsiH1M6FU2r3zDVvQ0Ztd2qdHXnZ+aaw7J45/eDtsgkr
mkmmySGvLnmhARBwgq2baD+Z965GtBAy8t3DMGnoJjMsKwnJCgY3uOuinkkjzglg+9q6jC1ii0dr
P9aZcaelIFgKJQJIhMNEzQ115BnGfhw9dUQeF62qkQymwRDZkzbWmMY7Sb1fVn9vw4Y+5r6sU3/j
IOHAiL80eVY1hI07WUGWwZz+NLy5MsKMmwAL2xnGtfLGY+EgSUfk9MOmjmxI+KeOaLUD32c3GQxU
W+lT6cPEnqnN65RW9b5jhF71PMO6igJk1DyTL/zeNums7OLpM2n9URqdt3f8Xw6ZnesxNd7hkfGs
qaG7xboMyDlOv2sthqqFYGhv98aXn7vcNIywM9//ELFs15SI3A22AdITmDjrOd/Jplty1V3Uz0O2
UDuFDhw+3/kZeubProa+PdIJ+61/xIkZg3QqVo1n3rwE029rV47aRc1vF80IjLChT/U433vuK/55
2B7mJEtM+bob4/Ok209ZeS1j2a3itH/OA9Dn1HWPVSkpaTrXxERN7rif1WBh4h+oh9FKH+MZOvC0
jLLhUJ2kHvTruhLcER4p8KjK7sjHyDcqUAMYfrNhcN1zW4tj3kkCdSxmbwcRhBKzCZgduo0jgeGU
eKImwsGhMai2sVVeq7h7G7I5aHGIu70vsl99NNWXBqeNgPK2bjFTFoHHA3YU4ANCbL1Qf4tG5+IF
v8xagMlW5KG5TDjLyM3pHuPnrH/1RYS7kMscLQxEsEJivRoavByGYli7Xszc2bH6FZjqPo5045Z4
9NZ4xzK7pcQyZORDGdFJtlRf7E7eM8d+sfXsVmduutUqGUG0CN7wGEHC7pp71Ez6GqIH3eBMOnSI
HaJySJGqXc9lz21nIlY3+Y/NGW2dNIIhrSTZE2TKUeZJgIXtdNd+n1DyZz2lSr8DXMFCBYk7iHvf
DMzhNHKX3Dx114ltGyiauhcjxRBQF1i+dEUJrYqClVV+JrHC+yXvD+lIndlILe9oymOTNe1qDACm
6onik+Mk7y1FPp42hbbKIT3UaREeg7ibB9DmdwuJy4pqZYDdyVA96FkGsGJaH8UMPfk/FBWWtZFo
jF2bc03NEppsdRcgDWwZjDz6NldlXlDsbHV0J919h75uDUel3Hq5hUv6COxhz4k1raLiF01tD17G
BYMzQrKvQlwqGN6thippHxWZ6ZuaeKPZkP9EXf4SWGqdttRtBhw1jJ6yJmOp8hh3CscPngihkv5a
tZF+aXp9lzGmXI0OyuloIrFc6levlGIv9VbtcIg8Tip2VnaSb0OTwJYp4OEQBLI+9dTbExeCe5wM
r3YOyVRvvoGa8f/nE9QfKrJ+VMd3aUFZnXkrPrWxTfRKt8OLARcJlUfnxgE/VRVF+1IMGqJY/CBT
L9tOjeBh3NdvWPRsc2sefxZI46buaCX0pGlUvOb2JA6OWcBmlsV4J+sZE6qg0xC/AYfPSSrGtSl5
4mg3tjLkstB6iQC7phDIjcY0y7Zes7TK1o6R+2ssV3K4nKhey3hNZFuOAdR8S17TgbdIRm5hkVbW
Wko55ymosyXjW2Pz2/pGYx/iKIHAxG2PzOe1svnGyuIt0RNRiQlsujUgGdvtbpZnQSxOsjNWn8Mp
KB51SihcUfnK51/ZhkmN3XddMd3jvY1y3BE00oE6M8pywHq2tlsW6zjoDpKJO/HCGRGrrcz3gMUC
j5id112KkPAWtLLvui2bp8z0t1083kSP6rJzum+1j9YTGlC1zwmioYturkM00Uj7JUkJoqwTfJTC
bjeO294FYKgUDj0TY5RgpGxul5/4N/MTjfFDp7ca4dMuCpjOJXYjR5igSvi0JhU6k7CRloTNnCvZ
8rFb40ZC9V9e5NjQ3Qy5ecSopJgYVlhcc7I0PofAetfNX90wfWI9Q7gFRuGWephqW8cZx6cO7b9j
vsXR0rR3eoqCAsgQ95oakQl1D63v7nswZpsUnzjstnWoffcq6W5boyJwLUqKC8ifs00nl3Q8CaYD
7LXWDUY6zHMQ9zJiZV67x9hHrvHESDY8to+x8Mc729fBNpj6yBxKjhMUw07DCx4e8nOjpfquch/w
uGBgqI+v3WAcplqnKjxU35oORMTum7UZ5PV66D2DgWI68emDS1g331MbiEz8MrvowWW2zySYp2LX
DVCNmA60AwB06GmM2Q8VuvFrQB6JVhBmTbjTpq+1z6rovouAXK/UvyQt3ErZfvYuBf0ypgQPu/Kl
oShA3puH729uU/wQ3zqf6WGMe8MWgc67NqvXQmc8DQ7RBVkcP2qyxD3fGrnkprJYFVBRNkbHnM+Z
PfHrMv/SRf/RdDojFrs/GPQ9+9l0uy/SD7gbpFfifgrey8zYdKonvlHMVRXGlF+sdB9igQvZcJNo
8SHTCXSufPGgai++K2qubaE2AT/yaiw96IGA4IbyrG3Y9P196W4F7NmNO0jSNtr3cSyuPGFjRsFi
JUvkc1WRwwMpd2M8C3Yb5h2EtkGQn8rPGJEVU4X42dQ9fx0qSq9hYUW8onCSBkV7zW2UudpPau39
Dy04gL7qWDvJ+64GZpuG/KfjzN4skqlRVUOs6/hXDH3aB95UX6N5YVF9y2DS3i2b7FQRZUTloUxs
vm09R9D4wyGD/ggn16QvJVjd1Txc/Ktu3JSKftgvjZe4jWKuA/1WYy+xMUzTWQfi4Nq2tZGTdwui
UKJyo6Zd1Fm/rXwmMlmPDiJeVUOhjmqoXzqnnPZmLKJtV6X3A5QxsGPQOVGlas/NQ7Cx2yb4CA9g
tSBxDOHoY1HpY1NBdXgrqrq970r3Kc35QfMpXWWlUd03XlOS4b1zeei7JZ4sDfAGrmPXyh8p8lNm
bMLho28NXMQdYPm4NV6FDbOwrH+UCicXFF0MhbKtVznXDERsU06yXjNo3fpIBzsgVjxz5qCN/iuu
xo1vdw3xhXdJ1Q47jL9hLvr33hRcApu5CtOyXWKW4brXEuoxRn9nkD/AIGf4osvFPMpxHwxRPao2
oQxjB6/pCP4peS4FOEhX2vhrID849oVxH1mi2zR5Fuy0lGQEZbi/HAuOZta8Dk3nryQ2yGtn1NdO
PdI/i+lTDu6hEsRkx78cmwt0ytKfakBbqzsNYz+NEKN8DE69KL9VCWSKhovLrF/QcZy8CoZP4Idb
P6pw8WjNlePJn7PihIE47iS1Z4q1bzpnE+Z1Cv6y7QL76EH5uUOo+M2YY8aDUgNtL/gBHPlZp4gt
0REVFF93g+9iahOnL54NTm06ZBThBXJnF+O1E6AHlvS/hw8wUOhV1n4/bVsT6n5XXcY2SffQMo5j
51+JC0H6Qi0iMQaoOg7nDMbxluXWVzUNFynbK6NUbIvDU+LTgqtTgxBU7xLZcnXPozNwlKsdh5Lh
bJ1ROREHZTVHYyAHPRuetXEyLi1cIBMe8K6IDlnFELfxxJeZiHaV2/VNK5qJOlfCw4DfzUSZqSA9
VW54asDSqLm9m7JpzgZhsXHojjutabxNPRVrT4ZcLdFjijPDOqCvL6o9tkpHOJM8yhPdRN9f/kht
4sT8QZA4rX0FVvueyOSjqcKJq9/c94r/RUaEF5K3vrOn+kcgKELG8Synj0HQBBlPZuEGa4lFGRUG
EFuLn7mruh3EJ3rYu7iJv/H/PzkfVVl5m4B6AWVaiv61p6+0nmmVFXwN9fBUm85XmTY3d6yfQSH8
tRlr+OQ7BGd5OEopn+mANGb2DjiqRmqwLaFkE3ngrtpsUkz5dVBnxxcnjNI+DL931yqHJzajWXmD
PJ+ZWrohdufYDTbmD3ejGPcOd1AeFPuMjtu3tTfRRr8wN8upPKthX+jQ2pC/h9VX7tQ3cqaoRufF
Vcmd4fPkpE/HXdk7ZLLD/Tj/MBMXbvqwbd0ISp0uS3IZ0J2Wc/yMNkKw841Px/wC0HS34eRdBihp
m9zAGgHqdaR0OL1eeDdYk7GKo/BSFhqplSI726jVklxl+2a09C20OYvRRb9uc3tv9EOA21ipiGBR
TyYnxmGN2z+RdxWT0gBFJ+mOIcJrTzX08PuxjL/CQs2mU81R5Brfm1ROaVPFYXjLJGzOQBv7V2MK
vROVjfVQkz3uWpGxHZz8JSyrB9ESBIFNNR8j2vQZXFeXajl6b+tiJ0yFFHD5Ohp1gqtEcsZT7xH6
N6Z/QwliNQBiDIQ7wZzaq0Yrt315bSbdOOVZt+tzLdiohEFZWR+K3GDcSk04yiP+vSHfuuF0iTI6
ID9U+VYvm7vAJbg90IldgHFkeFq99VINuXL3lg7VtupqhgBN8KAZDPr7vPgMAPRUTBilF2jRRhvN
d7tRV6k3h8xLx21jMN5Nm8SmHiQQC6U4svj9QxOIj1KeAkGvSU6gAxz2y4PjUEgLmXvnfZGR8k7x
Syr3FQRlPxADh6blJJiUhgHDiCEwrwhWrmGvX6O+he1hHMsgzXYG5QE7sx8G05upPAxHS0WQ4gjX
tazMWz1ELzAsGY7iQ2U1HUKN3L7PJ/Hsi/hJ0qfsXKfdJ9W090rjzudJjlh03RYAZERTbuOYaiSJ
nXFUrUw1iA00StbcgMFOCS+mzqiao+WOinA/dsbOaRpGJRQbPTILVqWWnuVQffpx95nUYBXxtDLU
U6ralpsGyZ9fvJmh/RkN1lfbFfj1mxuhp+Ue83vwshFjBcWs3Q4/KMkC2Jd5RfFMu4piegkt5zV2
hoNuiqMKGapqjXnGfge5h4Sj0/JAtGq3XZ1/GVLbKr3kgYE1ROfJnaV4wur9R5VjG5h8SCHJYUuO
FHUfbYdKXNoUt8n3NtU4yX3YGN88cliV8r6H7cyIj8Kz1kOkgGhHCkQ2nK2M3NPCpMCdud90XNxa
v7hieNTBvOqeVUctpgkQwxaOfUE4RqCdXz5lCBlW3jSe89bbRJNFihJNQEzOAp8UYFZ3Z7nVk7Cy
96omq0zTHbz2IaTp3YsnKS8LD1mB5T73jcGAzdrQ5YJA45EADVd+SwjoRG6CvZglqvdcbzcaLFVF
augQmVfbcMgMxTcwpubelv5hfuSBC9ymPLFWMszRpiP18ZX1qER9b1WDuwZrZNpNaN1KU+Ihbe16
m8Pp6V2Yj0NzMlvQ4AA4pdJ+4uRA1CO11VVf4SAJL9V0+Gt78PI0NZiXOkdK8PSNkVHyXJv2rdG+
ZjolMFyRZkX6XkPYXXs2gxIGij1qlRkGxE8qwnZCD0aKA4x+/fqHco1dW8lz6zj4oZQkQyb02Rha
OAUFzba59KVsLkYRtRcKEBOwXq8doI/0q1orh2NWy/IpllryxLR6fr1sKGr0j/gU8di0fbwg/TAw
1pWl1/s/u2moDd2WWEN1XTZBBwCHsOT3vyeJ+yCmH3eHrTXV5RN1GPUEXey51DHvWDYJ4l3vlacf
fjeYW6UEmO74tOHm74kopKPS703tuLSDbD08Dor4+vmsywJtySFEUAlszSdbttV23axh2FnYuPxn
Wxq5awNTn+vSAu+uEbZLTEHbSvqrHLo/C+Z2j67M+7t/bZeMDbDS6QG0/tPeUDYuFvIMTmre/92c
Eq12H8AwWk66bE+Lkeip0HpgLrIrTeU/xGR6vigf4lRR9s3dsmp7RTJnwE3baIjbF68K0pOpqCXm
Qd/y5GjcRzIQ1inym2adO8Ol1+l8l0PHyqvXAWS947Iap168R9ggN79PHPj9maxCimbz21YprnOJ
8bvp8lauV95AXeRleac+IrJx8t2AggTN+1ZlB6bT2npZjVCeXnrP/JYpjc+h61ehjPp5OY/BkZQy
KnVeTmTlkPpU7vm7ZW8TW+sRTi+qmrR4XBZWqqpdUnFrYZUVhuvWLvC66LN6veyG0Vw88obRoSKD
mV58bpNFUwjrClDr73mSehyYD+R7ihTmrmlEdKXEHu6KfkgfgOBn5kBZPmJR52yKIOqeEiw1NzWu
Cs9jpey1j/rmhbFXtQ56O31tqL5x31n9LZzws3NSy3nLBytfpVpb/JBV+UWoLHLJKr+5XZz9HMoc
2WAsPvMJInvqFr+agRFFBqYCwlGsO72k45j0B39gRLOqzlSroORmuNBIO4Z+QDQxw52O1lOxD8FC
vgAiTqKZ1GdaOY8ODP+PqI+/u3lYvevMCRi91d53E+x2lcTpuIvKgGgUz1CPhMnjq5k6dEFz4PKy
LUhKJJWTxuCnU+px2WEEhkMn4ZfbZXXZUUUUh+Ig1RjucKrf7cpg2NpQzDbLajOfoHBMd9sNLo56
/7wHWc8F9GlwNKtXRbieKkffacLAhXhus5zfAxPcD8rqfn/UZUde++0+r8G0libL+QdNh+ffheD9
hYLPhiL9MHUJcZFAoFfSgrJDq6yYSNAyvHCbadtGG+JnTAyidWVYzY8s1e5Nq+wDMOLHyfXDXyqz
3iF4e7feNl0ikBtks72TUlXx1EnLC3FyzN7dMXntuP8zE1xcdG+9371ZBVYuobVFPcAfNCXTY+6U
9vfBNot1EPTTk2dExc6zM+x2srq7g93v7klt9q/EmtYboRL9FUZhjGFS+KD05CmfTPNelBlGC8Lu
gSbAAtskVPdcOABFQZHcJ0yd9gKvhUuSyHTfKlxS0hyAK0v68ZJYotmLHFZBLgH/W2lkF6MdzT3O
NsHF8Ex7z43inJMEIUBBh8tddpdDOtmXSPsPworDR0YjDOkMx/4ZpHf4StifDfPwVd0E49PSNLIm
jarMf5oOXf2vpgKZ85NOxve+ayx63zZ5hj0Vn8k+2/c+3qa4LVPOWLZR8Nx3quzDbU9c6KasdFA/
v3/MzJpk5diftmY09Y/LgnhZZy2wk9gtq8bczuhQ4gaitPYlXRvB3TG1bFx9gqMZqeH3cWFMUdk1
/eoOEPxzIs0Poyoq/XD9H5rSw/YGnRKzQfdQkKICx7JHDIwu4VHgKryBtDNsl2194fqPjO7h6OO4
CSZEu2Wb04tNP2LPtKz1oZ/dY1F2WNaWE6FP8w4x6XnQmTnHsrCk5RPczD30dxt8zgoo1zaP7T/t
wD82JtZ212VT6bk5lm7VoaiIUB/StNnoZg+7ggJKs9NiyX9HHGS4RY2IHlObEmpZZn11eCxABJg3
UptM1r/Xa1VhwEcd93fLZRXjfEpN8+LvKZYdhRU0VxtIHc9pFxuYvr4a/qgflsJ9rqV8CC7M/8/G
wLL1g2ZQ4l8OXBoui2UHOlTg4PngaSqhjyeefQzmCagKK3HfUf+5BpmC1oJr4A+qhjUgj1U8mCVG
FdaEHqdoARyFk3/lZuE9RgHCG09RT1+2Z473jN2H/uzNw12lkMVoYUv7vDgVJa5Q1kjatD/marts
b0NmRH1b3kBxHMyJBuJVY6DLzCJy1gh77VQ7XE2r5WUzklyaDx1W5pZ2WjZVccLeZf33y2Xr3/2d
h3AtzbRf/9q+rP5rm2W6xjFTybZ3qaGSezWeQnP8s9D1+jFq+a6ThC+ehY71ZsSID/QyKX8A2n1a
srTfNSd/bQyjOUpbyL1rxOHWywSuH3jAv8rCAD5D4ZGbLv1pYODLVKXRjcRLQo3pMGFlaNtajCcX
ly1/jMUGVjj9Xz7cj0plX2OJqWdbm2+BVeswSAuXGXuv3fW3g2l02IrqQPcrvRfBwc9yptYN0i7X
zN5Lz/hOPrn2hGF2ccpNbAYjZ4KQMLQ7lZXprdMB0UYtNXYaEq4ftr/mBNm2vXVVUN4Zqkp3OgKx
Y9EG2as7jkeKkfm70YsC1ZPvn7Kwi598Gfxa3m4yXf5BNRRXp8i6ez8AZRjmA+bPAYMSTCuGG5jb
gdxjJ/kRY0l6WRYiH9qLki30WsvF4kBjlq4gSF6EGclhtbRByzm/hKaNBk6e/qz+c4qleVaWtyxL
i8PfU6cCWrDUumbbKqQBwzAd8W3x7pe1PEGA5nTY3i+rcQWLBXrqsXfrewdAsDnWVEBgh+nRulBa
dRs7cNU4l+q7M4FbR0NavxdpdoPm0f8kovnSMh79qjsbSVYekGBfTKvCRSaw0pjIz+VoL0Dfkg0w
ZNxAznL7DJ14g055NpcrHIXDnGmUq4ho6f2y+ndHkmoZOcjwLDvK3dfoVeuIERcYUp9dO1Teri6h
+PaDXR9D0d4ta8tiaWLN7ZZVNauLZB9QL2ucx2jQtWPuouvKUKkzS+8wUTARX22ieffSptJ8fZ2m
1EQry6INj9WfTOm1u9+HmEa6rszAuv5uzP90b5AsYVWW84hgiJP88x6/j+/9rOLK4j1qKAWnoWz6
3bqBh/0UJFn+5M9Tjkiv4Or8s82t22aTUAKDuoMlHMoV86HSXfeszLg6o2W5MSe2XnRkVfiN2Q9l
7WApG8Mnd7gQz8tOC1f7DTyQ8qCX8ASbTpT73IHvmjYi+Bb5hbMtO8wRzHhAR4W8k/CcDqnbkNkv
UwrLxisC7WsHvuZ/5R1DUlE11kvGubYQZJPzYIlwU8YpAiKYAs9UM7cD53oQlrCep8qncOqYzDAR
2TE3x9RdyCZeLXsdAdI5No5/Bp7HYDSK0vuytqt7B8YaEHoVfSgnu6vy2HqtROmgqQiwA5my6FZq
FBDmBs7/HgmWWlNUd8MP+CK/j7TpsdblWJsPYEtU3B2VvvQpCiUMPKPH2PfxjTKaAogkdfb9aJun
mGcEdJisBdGOizP9W7MfM925l/w+WydJxGOREn8X6ZrzMsyWRfjxrpSS7r5u/WlcZXMGQ+uMxgWo
M6VwievWvCmHwX8p58Xvdk0lC7IttD9HLHuacSQhuZc+EYSI28G4tzAS2ydbtOFzaeNZEWH0tl1W
lwUNpGO3T4zsZxUQxkN/GyzbaGBIyoFUQPqj77WSZNouONl5Wl36sM+2SZY2r2YU/1z+akP8iqw+
/Iy5VimmjwRdzMe4WBWd5HxM6lBTqGJZv05ihg96/0vmv4/JvdRYmW725xhlw0tJ0vyEpMo7Gc3o
nYA8wbd6E0BCxXmwS3g2VKRhsytfdv37JYNgsdHaaJcOKmsJKZDo+EjVXdV8e1yeyVEfA0wYVpbu
ssznDX8XTRoRAAzr9WVCSLttBxLX62gQ5yI3k21kxdoNkfy15yr8tKLuQda9uKFbyIHF6//T1M/a
6zJ0leHwUHrRn6b/OqucdDLWC5VQRnw3q1x80/2qfAm6/1qJunejs83fewzvv/b8+5jSK/t9XfmQ
UCbVkSxe6wPPWBT/AKK63C4vEwNDgGhelF6Mw6R71fHtOlXJPF9bXuZ40Gpkqv7v1mUdZ/jqbhKU
rL1Ru8ut4IRkRO5ToOI7UHntbtmO8J3i6bLRyAYXX+S5NaCfl6+WVq1ttNZhaVAvW5eXy0K5FliZ
08arEueMP+2XPaMR/Gi9KjyN9PMPAbfGIR0ozBmZyh/83MgflleMQl8bwNS7v9sHPzAOrgC4Xw79
37awTf+0bfDuXeFx0GI77AaXZWFh9Ml1lMmtozK8S5oW7ffy8m+begTu+HebZbetW5i1dATLRNAM
gxcN8/dTnjc69en5panB+FpeLYs64NkFPSlc/d3Wme6oLn/XE3tKdnGGj9lyMBJHnJr+dR7KlYA0
dW3TXblgZP91DgZOzjofBx1+TYlWC7u+zoseMDLIHwI9zB9UOjpoxH2x8UYz++8dh6bDwO/v1lII
ZwPSKjbLgcsCa+X8oT5Uc8tlQ93DD7MZcuzRaWQkzdwm4MYLYQhqtawiZSr2tcBpaVk1JZJRDa3m
eVmN7GjDA9J8KT3TfEgy+bJs7iO8WxtJhlw85uOtNoB6mUI4x2WvZulXkjSnR4Ky5XOdT79P7aWy
PfVxW+KnxEEgHuMWXyHmo/PHMlLcBAtLE/c9uUo30yeZ5P9+Wjl/WoZh4Q4kabj9/bTLKRM+bVZj
0KxQ6e8XJ/SMx8WuKQJ40bNZ+m939NlP/e+qqkOUaB4UmmXvsmMaUnr2ZT3V8++pkeaHZW3M1Imu
EolPamy9mLEussAoesDbbdjU1LO3Q+2MUJnCbO1jVHBfMBQiOsm3gB8q7LOW1r8PdEQId1q5c65H
9GBpdfQA3yxgatE/JuRfnDGQP7Xa4N50k7cfvQHVkec9qC75Vs+bcw+dTZUApzdt4t6GRsRrCvHR
ednb2DGZGGPyGhiwpxtJxM7Qa+6tQjS2y6t42C1HmWZPObKN43tPS73XKT4vb+lqnX7G6RUEcH4r
P44Bcqtc2y+rYzJ+n8idxcOqLl/qwN8ub+k1YGPGRPJ126Xmq0Q1lkTupUkFiIeuIy4myOpCUrZz
6ZUF9hIbtg8vVD6PYyqxG/pn96DBYfh7yDRNI50oFvsWj1ZhoToJu+cgbLtngpYoHaaQQ/2AVSxv
CJDpx/e/LYzW/9bHIr0s7Uk9qfeiQ2i5rFbzCWcUdz7XckxfZdYaTxFv7wlr37RjdR1y9PYMAKDa
Vxp3q45JZivs4DN8bMOu+CTDKYMnGMxZAxK17dS4CP37+Jtl1x+e0PLPxDehv9jqTZiW2jY4E56p
RtqXcjIUGUie8yPW1GZpqlxwPrPX3acpJRtu1COeJFbVP02l162W97MRKaadrd79EqqipgYGY1pi
nWpEldsist0bxIHL0rSJze+dq6NBNG2DD0VFZ/kOhd+rtcM86j/fIWEO9fs7FBljquU7VKiGvkW5
+oC+2+18lchdqifTAXJAtjEx9vi2rHZVkm/MUDe/yab+s3fyAvFfq3piqgOgUbZD7QxOIrT4VScn
faOPenUPGb4/KiOpD9gm4yOqRenGwTfvbRy7GxRo+cutT3WqTV+NopvAhDxGUM7Rk+dX9zX1zKLF
cKEX+XufqXCPX1aG/d3/Y+88liNH0i39Km21HvR1aGDsVi9CC0ZQM8UGxmSyoDXcIZ5+PoDVlZXV
17pnOYsxS4MFRIBJEHC4+3/Od7K+umFmjsio+dNfViWQZ2KGrW7NOICj67ofcUcQAx10uXPNdHMb
DFp8Q9nIW2fMu26X7bVnoAXC6FzcmHa5LbueyIhQ8g3Tjwl+8Qfv4wT90XQtUrX0OV7PdcWNZaEF
ndfqJETFUzbjx07VRPq2aRREgnnHcsiy11dGeaaAAEU/oUAFCWyXNaF9sZjfvDjzYlmNst45T4RL
LmvL9uUIPad+RNHHhUxdJFjf5+/2JRlHkZ3vIlJv1guAHafrcwXo/zEOEUy2OjqLBYTuTu2z43vp
I+X06GN7lblrqRvtV2gbuM3Vd2jjvMOQv9yHlRUcQtBBey/Kise0p8jRaUJ9N3uxBgAtXwXUpg0Y
R/0KOpUENJnFu6HW2pdG6M9hk/YgdQjKGgv/k52QoZLobnojq7onA8QcofaP4R1jDMzYRXiPrby/
MY3OubfnhWWgW7TL+zGJnZkoJi9IMM/4/9BaNlbaHI2JbsWP42XbxjvRMWRbti1fUxEq/DGW+X5Z
XXaIuHkHW2+ffhzmoqRy2zK/xbzp3Gd10N56Slv/OACyDF2zZHz7cZrWdOt9N2HqW7607JAyHjZp
FgVYLjjRsk3vioGw6zg/LquqDJxdEVeoIQTZOH5of/IY0p17HxHAstqOY7SFVCMOy6qbls8d5a47
zFTBIw71XdtJ+1M1hhjY/Ad9SKwLpQsQ/KH4DRmW2CdNxZBm2bYs4rhob/BcYVvmWDGV5i6YmurY
qeILWmCs535gbHThJQ/9WNh3lvFNMreAcYa4iiMYMyyv886yKdMHYcViI6gObZdtHzuC6os5Gvp5
WQOlaN/5xbfl8GVLbOviSKf1z+dJslKgiui0beMqhZG0a7+EeKg+zsHgArl2PX3B/OKtG5/KdELp
X58boBje6+OPtSD4WFvaqgHKxY996qe1P763NHJ/HLl8j5pT/2j01KrnBvCPIz9+3rxvBu78D9/z
hxD1Y9gfw35MLzgb04udBg8yH9UBHEt6+bF9+fSxrR4omPUoGzj8x+aioaVfLevtpN6yEGE++QyX
ILfLy/JpWbT1CFPFyCQBYv/cEegiHv60brnxoRRhfkp6cig/TvPjDKrVxq2ezOy++fzLYjkXnQK1
+uVv//WP/34b/nf4Xt6V2RiWxd9wK96V8LTaX39x9F/+Vn1sPn7/9RcXdaPv+JZnmEJgIrV1h/1v
rw9xEXK0/r8K0UVBMlT+m0gM2/k6BAN+hXnopTZN3YlnG13384gBjc/LYI15MX+4NZwUpzjSiy/B
3GWO5m50PneosZk9+Uz9ndKlr10YSvGCQV67HLIsvLz21kWD3rdeaXHv01EhJCDbhUlqXZvJNj8W
+aRfLZrWE7VhrjW0JOuKKr/aa3ooVz+OW3ZQcyNAs4xBJlcxk6J2cagLr7/YRT5clk/mH5/mIyCn
FHTj0J1GDE0ugaEfu1iW91WMlDawxj+t+YU42pE/7v79lffNv15519EFl9+1PB0nkmX9fOWlV3j0
o8LinYF6D8ZkIK7DyMtrmPuMv2wIC/jNgLiNhJKtfuzuS2idbVGcPo6LWomBFbzlKbKm5obZBmya
Kdchd0ZJluO8UXmzrHX5GATW/NE1fj+qsp13VdMdqMPKP4JSMrfK66bXrluNLdO0E7klO5Eb8ihz
y3uyA/1u2Z/T+WYi16gwGAbOtYG6u26VN70Gbfo0MPX5xK35lxNmVMUfhG+if1sPGTjNyR7ulOtG
N7KvLssa7Lrx7vft6o74YcBwqiqClTIBEqK+MDeB9eMQvtpZxcdXDc1qNhOvzUOZID6IIFpAVo+H
BxHUT+Og6+SOKaY4vG7+XULts+tuR2mLLwIo/QENi/Ox6oxQuLFWPpoe2TVxaefkePLt/+ms89cb
E4v+v781bP9fbg3LdBzL823Tcw3T836+NWJ7ROIZxu73hoTfy3JX9FJkV4JP5jsEY39L6WveUm/t
5f7o5ttnuUl+35w0PkTJug0uGnXvTW4JGxbS0N77sdtA12DbEDg2SmOhIgyf/1yvZPNWZ40kmCh6
qXFy3MYIJV6E8ZKlnXw28dM9pMj8l62e7JKLHuA+XVYznXrbYGrkKszfsbGlbMOsbeA6SPsFGU62
ntwiOy97izL90/mH6k/n10xx7GWDBzfQCcQNgg6OS6suFCaWC/1fPzV/7dIcvpXV2MRh1P1l9R/7
9/L6mr+3/z1/64+jfv7OP57KnH//9pBL/NaULUqCvx7103n56b//7zav3etPK9uii7vxXr4348N7
K7Pun834fOT/7c6/vS9neRqr919/eYWfxTQr4azxW/fL77vmZt+2fW65P94T8w/4fe98KX79Zf2a
xb+VTRG//uu33l/b7tdfyE61/q7DS3MZpVumbVvuL3/r3z92GdbfuZ2IOkA/YBm2y+1bQECLfv3F
Mv4udM/wfV0YrmcagkaxxazDLtP4u22aePQ8ZuhN1/P1X/55AX5/j3385f7n95rx8yNkM8nk6Ibu
EMpgCtMigPnnR6gDm4LSUA5XDPH+Vi/FruoG62ZWfuxDkrCeS2sogEbF8P1iHIoYsSgtdnG1jwOJ
bZkbIhfZW5iXN2rwo11gFtfYiTY13HkGIre58LUTL4qvseZVc2yKOhJgdGj96rlHZnVLZ3S49TvP
+Q+vDXt+Lfx4YS+/mCV8Y35zk5TBAPLnX8wq0JX5DJyvIdFbe5R/a0Kl3iarIb68Cwucr2600XOZ
7AtKNGsJ6IMc10G/VpH13kUTysNB3ZKvPFyo0RQHhpmIJA3lXBoQNKJv5J07mxGAeKQHIN2kgCAL
vgRe8F2lfXwQQ/FQulKHWFA2awYmiuTFSp1xIXZ7RxS/dWXUn5uZBTPPRWsF2c+hAiLLWy45px0S
1gHoA5bYFNrFoCOrifq7gDizTQtL9Jn8GG/FSxOK4dZGP3ssRk97RC5kErCCDTUMm/g/XFOHe/Vf
rqnjOnhxfNsVniH+ck1jN/Icf8TbPFGpJ7AGPIayCG7p3PBJhWJtV8yFLBOSZqzFyHmTrxhKvnsW
QcixXxtnJMvI0VJxq0B8HDrYndvCUQaT+PtmrvskMIsecC+vuNDGs+979aoJ7M94FtRJZZiSVaWK
cziIbWh5VJV6tKlFLPqntARVEDnJ48B42FllaRjjAq5wFcxvAmtAwFPbVJF46OCTlV52qxA4CKm6
hJR5oB+j0etPpsu19Ke7mRz3Mob2RuEP3HQ2cp2UGuOo5MmtsBvHIONQFtgPTCFNB7I48xejuzJt
VN+YZvZIdiV5dn8smEUdEPei//hTY/P7w/znTqn+rw8vb3Lhcpc7PMOm8ZeukYswoNeqDNSI/S0l
evTspY3JpUs0EF9IwZLAiM/Ksp3LoCyQAPQNHGoSAEHOHeniJ6Owr7KzxE3cFVsz0vZ+t/HrWrz8
+/+n85fbxtVdV/dcE+uGmBfzbfWnvrMtGF1UqGGvwtDaE/LGS+HkBFtEfbyRo+P/hx9nzK/9Pz/6
88/zhUGn0XN03/X+8uhX3P9T3UTllRKpHt1q+nvdpfAENQM1VKNb17HD0YlKxn+seaBWwiKv0pfl
2RcdaidLPLgP5uiHL50p8iPiAJoz9xuQfoqdsfZSRplaBfDl9mUgsBRD6LyUE1XZynBRIonAufyH
6/fz4MMWXD1DGLaBphn3Lm+Tny+g65oxHeAcNYllEpcdRWcipmdwAbakih7cOnRSgWuXcCSiaLUb
umTZuZkJbqjwH+LYCDfAaZG58yVzpDVsK/1uWaSW/64XzI6bMY/gqE/ppidl8jxM4GJbKLKGbGjZ
dX47t5j6XU9QVQKU71R7mEfjHBv/hFjuJGLMEW3jZlf4R6CUpsT95OfI6aLoBHY4uuqJxLuBF4M+
FiDaRWGlqnYXVmCDAwq3Fw0mod4R/1XoxnDCC26utVb+1rUiumqNwK+DimEj4xikmoedqwKmdQid
rD0HjPJXKIaL67+/7va/3kgegw9DNx3fsOYh4M/XXTjSLmwb3ejorbtgILJOs/t7z24+k1xEw6sS
jLqN1zPBOH5PdS95N3PS4ZOyf61TF/Vxajm3kZaII2IJUhMNN3hIRliD8XwsxWk6geN3KdOrlZrH
wXCSr0npUcb1xug2jcaRkkuO7tKGCakKx3q19GAe7T7gOLA3wAnIkFKTuzbq8S6p8v4GlZ/EUepr
x7DQH3uDSdERKe4hmjywG7UoDhRA6l1hDRYhpQ5uHvqKAwg7nCBFdg0x6aig+aLSobolAaJ5sdz7
pZrhtXZ3Efr2319gw3f/5dY2LWLecInR17F4q8yjvz+1DU6DCR+qhnn5/xEy/w9HyKT1NeIdv9eV
Pm2DNrzRzIDYUMM/QC0uW3lROk2f8gdzm2jVLA+Rct3Tj31R9vTbhLVmN3bPo9b/pkq8aDI1bxJr
+o1gW2ejxvipS6PXbOimTZQO36pcQMGXuF5610vX5MpIX1TPgXSvSWukq6x1AA+gYTZiuqulPV0K
KbZxo4d7WeToYSn8Sj1TOybXtqSOgMAPGOlWHRmPYU03gYLHldJSyYD1nrwpFJoYreIMKF+P87sP
4ngN5ZnEV1wMhL5mSHqaEobE8NgXNKOSygQiI7dci+Sd3hkuUG0yt3l8sgp33faG86n1jKsTf68T
4AapSzL8LN0IvW6XOs2droxbGfpUGBNoaaIrqnXuAAh2pbbPeQw2he/BNDLLB6RIvJActePx/Wpl
Xz2Elht7pFgdK29NAq21B1NM0dKikDtTyGKPSeXcQSisgbRI0wrcYe1sQVP60J30zxMTnkRUnGBs
XMOwjc5aByl6lvl7ti8PjdNsWwb1NzbYDjann1PEG1HLvKaeDd8BcjxS1pSb0jEekrC54C3zqHPk
D1NocYHbak9ofbTP1EkrgqeAUvGGAJ91KfptIdWbOwwbNG3pvtMzIkLL2rw1yb3qqnVQViYuN3yd
ETo2BBhreMTF3gsd/VwKWkYdW+wYAyQ5aDUchcjB6OTLcyqh5MqI2frEazZ2isFGufz1kuEtrrOH
3C20i+HRSqKFPlTusCOjQhxHF2qdNnCDFR6j56C7yWWJAUfZxwHf1sqagCaG3UFPbF7vUX1T2+Pe
wRkKkCJh0j4tuNIdAh0moo0VamniQmRC7wa3lpG6z9AvQQvgecd1tMpxpK01o5Vbd6LGygwXmCpl
HBtXM1Z5TyQokM/f3D49ZcOLZSffnVLuyqFRWyALD5gUmxvPdk+lSMd1SUFnhwRtmxjqm8msTkZO
0FqLHzre8zPD96aoUTOTQpJULRq0AnZ8P2LlzA6k757Ro78M5Mnf9hU4FNIa+ZOpO3wE0CIY6U2i
fIzMysBH5jhbUP+kdBpyC54KFFyr9xc39HeqtsKTH4DnSoonSpV74cWUTsrZry8s7DsxeajjUGBV
hORFtSb7PlkgHg10altyrKdKhITguDa9bvjlOfI9qycCFvpE1WjZXozO1TZI03SwuSLAMghmASbU
6yOZ3e43pYW3ZF7BJGzTl1FqKSO7ajxArziNSGS3dipOeUjWhzVznPA931tlgEZLJtsoeM0d5lxM
Ohs7CEU7RuvdSTAL7TnheFVPbpLdEkm4FVbjgUOAizFNJJxgR+u39pBcZWvB65FWs0rs9gnhabfT
J/1Gc0E7DC6P8kBOzkT/coUj5pnOFrpc/7l3QuLGs/JGF21+7Iz6C/cQ6YWF5x3MNCeDIK/woPUT
sPba/qJ5XL/BVum2gjq4s0o8kLnMBLwYlIpls3UzwEUY5R4NeqgrXtvFAVNJvDa0WiMa3nvv2xpI
ht0WGy12zwyHvtlZvi7nKw3DYdpanvaixSatnxN+Ui4CdwX/qpo6f21NeztOLkPt9dAToNaMWOST
MmKgNI7W2aYyT/CQvZkS4s4zD2+2MbZ3LfHjSWMdJRJQ/gCYGR2HEjbGinQVdL6/mxTQnA7wBpTo
r6lS/YoL2eI7JeXgU9SmxyGVHoAha8LED7rEl92V2guqUeM4BC1y6grbWj8N+iZy7ju0sltzZNDY
5f65GWE7+z7eTJFRI80E8BZdIsOptbO67ZVnnEmOcP3OfoxFBjIxJaeWah/QVUTJRpM/FgEopwAN
wppx0QHvQrHXbdRE6saQEB9APD4hc75xA/7CUxcdPRV56zHw000bT49GjYVtwDaD5UMfdsp85QFT
+0zGzykNJ5EXLeFfRr0nnOI8pXGxrnpL3wxpuM8xZA8+lOyRAOBVk7DauNULAtGHFZ7BL0goVmSU
xBCVEiJcTOdzUw9XAte2kE33MjDkznWrXV0CGZE58Pg4ytJdn1L+sWJtPyQ4zwNtGKl5QD4SsX/s
sbVspGk+6hrMVESbtADogzZj2T1J6t54/6n0A3pzd37nn7sA4wITE3d4WB8TNR3KMroIFbzLIn3X
JbRQXQ344Kac4vHwmUghrJ+R4LmzerhTFYycZECc3MH3tXoJkV9O8ECLTw6QsfXETb5SiJqR+aza
yK6PUX7T+s2OBiauTOutj/3DOAb6Z8PW1NYXVn9Woa9di7YECDYfsSyW1ZTC661wouEc2JOCIsrX
5u/rXJg3L+Rnq2nSHkgjGA6VQqEZpmHyFHfit+UcLe4UrVTyE+rLaGflwjj1ZMLdou8u1tN8jsK7
V+gbv8EViMGj6dEVYFR7k0kz2JhAx7+ovNku53InEDwu7/B7QxvKI0OxfC9z6ERJVIjVhHPf1arm
u5HrZ4c5yc8asO6tZ5AEwbRLf9FENGx8IfOvGklQy6FcevI+0pDpkUiNjN769BhNU3PfWNy6H2dT
l4RCxJvhaj1kd9xtgrLJiawxtdOZankOKv+zPf9cIdOLCqCtjlK020GE0U0PJ/KC14rgE8sfv0I5
2vaABb6Tsoo9U9bykS7PeWDUzCQzEWNK6fq9kLAilsOE9cm0KusbvJgZNFM0t2M46Ccb5OmuF038
guvqZTnSnixigCPjkwxxWJL6iRZda8NrBCHEKghOUNpXMu42ZW033wlzbVbCMZNHv2k0GI+jcXA7
R7u3aoO6z/y7WGQVNKJovw0lAevN5EW30i39E4m+6U6JpmME7z0tF0jP6jteV/WnzG7NLc9Bf67T
mohot082JbC91xL213Io6lim9Uu4iVVK6LNTWupQyBgHtEkqwXKIT2/Xi7zgVbPB2no6oBTfdBDf
axmuZa+0XwI/elwODWX40CfztEEtvC0QmPKcc99dGxNoVu6Qp9yBp/m4kJ4GJAiJ/YMeTO3BgzZ9
0PtOPAQlGSrL2XqV46L1/JUMOYfdggST+oiARNRU/UYgd5HIy7fe+qRNmfGKXA0UiGrETZmV3RXf
HcbR+YAC3hSm8G9J3OEx1prgRmlahGeCMnUwmgUaXsaXvf4td4AIEOldXkarJzal1KPNcoZ8jbUq
exMOZZ2MUtglcNyWCj5AcJz27jfMuh//lUYyuwq04uIx/37RKwlKtfR4JxOtRyzqYTmKLh8ADH4W
cSCaebMcIPzEex21h+X/4wRQAIsxFtc0s7obv7Wp7ExT+6owt338h/A8zmqO4DpWegLm0vWJh7G9
ry5/rOUI5iEaYMN5fUvjaZ+j0SBNFc/R13ZoP35r2+8B2s45LBnD6XPnuxXBlwpoCHflco62CeM1
Fyi6Cz07P+dz0zQP7r84ccmhXFoEVtTY/aC9S0PTO00ZyI05s+9LMcrd8rsEJmYPo3QOcULabWzW
E7DEwic1PR4/JwPu9fk8HUiNVe066b09NvUp5J0Lq0FLPsOawurC3yiiUIUkoxnuWyKBTiNgoR3G
N+MT3QMMQxyBtF7CdMd0NNWVdTRy4oWo+q2l4ZKcqYdre5iG19gDmm+LMT7X0N0e7Fq8QZUZXnl4
SIqZWVweAUsXMSeJufMXhJHdMC9pP2eGGRyEw8AmiIz+qw4Ybf6iYScDuj8Js3VIs60pohb+V/G8
7KxKL2ICtXKuve1116GicricFQfxQ98L+ZQ0rXO08Q5uyzQeXx04JLSFRMk0pFUQ8HT0Sf99Npjg
W/77WHj6NdNas3QkGG71DDbYckJIUl87200fZWuap7j0ku2yvQB6nrVd/6UaMS5ORdId+sE2XibX
Oiz/xdIcQxIkR/0m6WLzzqZc9nFGJwVNCSIUR3OCwl+NtNXLKR3AA2gZos/e0JGmoEFmQEaQfhZ4
mZdTqgHUpzfF+pn0P6DGI6lUwKrJhfNan1RDHZVXW+t4L2LzZup6gDbz7z5U0ZFpnumlRDh0aPTB
3SWDP32pYF9gnZzuKHNITLXETw6QI05xAl9UetqXj//V7CoK4hIUd2xbsFOpCyw72mgiM94tntXk
IKDxU8a4g0xfO4Rq8x9QzlEdKJNt8l3JOSCklTlio3z4uDrYaNaYnFra8sC92lEbfZy10eVzz8To
o6v32WkwMwR/8y+RaWeDF/1XL6zlzjQLbpmhdJ69JmZ4yn5N14CAz7eYDPvgdrntRo+hoZHssZ+/
DYpXdwiq6eRbUFFN3u2EMLlY0FGPdDKrjk3ifMUjRN68adcw4LAP6YWp9g6ezAsEKhtexjjREire
qvIB/GR5TFwTNAFKsZNu6fteYP5rfJkh21DebdJNDyO+ikvpt1ugWgjdGMHyivnmjIS+Yq2ClNM7
iDHbHprQAPON8stX16soz+iI7fLeK59Lzz/GST/ARq7N0wAnrikYAy4iU9dkVB1a0lj7MYW3CW6/
lllfmcY4ZIlnv0hjthHPshDpdMYucnlGW7satpFq5GnqSGgPaiLhl0WYG4BziSSe/2iEQHrwUrmf
+DjYBOZJZZybAfGhN2fo/dj+1+OWg5eFOefxfazOkXhhMZ2Xry0nWLZPquFnLB9/bKQZ97HG2NZK
EsXE2MnCu5oq4sosvGBKa5ku8NrxwrlKiKdatlVp8VK4mMrjmBFQRM77vvS6lzj6nFPhokOcZ/jl
VHVqpVWd6nmRSkFft0KsPmJCO+lB25/6LubiCm1jexNJSFyiXea8up0YjxqkfHSlFN8ni0BYJTPJ
S2BItp66dS3pfBygxrQ7pWXXnfJ5sXxKz4LJqYM5GI8p+jgbW/SpE++lNuevRXFVnpYFzFqyXn2U
+WFPpFLfbSOEU0jn1OeYXJYzbAEAqtmqJX5ga9nAJ1zzxg1Byy6Xh6es3Ropiahl2gQrR2PAkNTq
efnlmB2tTuBnclHRcvTldOqsb5hdyrPGSGVXuPGzrkgSbNvuSSTRsG5TvtD1DddKF4J8YDgjsV7C
T5q3LXsxrePDN6tNJKH8QXxZRy6S+6JwiSi4CavOXC//MUzR/qasGMVh0+M3ngAz8Ufb0x17asHt
gWrU7qI8UNvSUFcrQeAuGVq6vrnVi7w9eR5pnNVotqcy5MVbFkIRXyKDU5BGcA/N1v64Pz7ObjeE
bi4/N491f50MYFpAIh/1IDmA+U0PEylf25CmihILGXETVeuNYzPlkMSZRsa7C4JZJe1adc09UEi5
FxGF1EQCcTVa94ZwjAbKDB6OFVVoCiKVD/K36V9iwgDdssZeHfr+icGi1dnxKRJJc9J9klobNTAJ
CclwbXsDhKa5rFdVsFX1xBiJojWdkzYEb33bfk/cgDg22RBRVJtXEt4qIvqc2wzQ8cYY+hciakhe
nZ/Idk5QXT41VM6Y4tcIJOoiC5MrLg5Yy+bLFPvOhUgAYHXunQZA5Axwl/5hUgFG5auXtlcKqgZo
nKbWGKcntrVN3Bmfp8dyH7jNoZUOKIHAIMpKpePe1jEHmEqXVy2ekmM4qRc069O5Q4B+LmbiCOAn
ogjG0LmAeDV3iQnCdpSI2ClCurugDMyTkrp5CgbSg0ckcHicGBrzaiCnTiNgyiyLW0QsO3IdgnNI
xKOo8HqK8Sm0+uAuLf1kC5io3Noimx60gllGfk5FeB9ztinq0hO2eZf5FdzUWa/rhyrPDBRb/mXs
KhcSWUBz4toRw6G6zPatmZ6TOcZzWeSDeee3AmN+adx4cwMWzTGqPxapphfw6pFVCVd7C9OY5A2v
W9MBC05aKV/gOmzbdCCvfgaCi7o9CY1H3lVfbS/Vd+Ng3EUmqahuazME95JDZDLQ2db0/HmuVQxg
mdhXZejNHpvvTd6NxunHonRmDigsvZWWl9+CKPeB4IJ4jBzv4//fA1/kJZGZK1kpzJBxIk/Lgikn
eYrJYCjVgCED/lXXJbdxkdm7zBi607Kp+OOT8hN0GK79Ms1xuNkwjEQ86jyGZCq3JwMb4Va4w+cw
pSbObA16xFjwJIbVJpNBwnRwG2VEBc73OUCDhtYQTKM64X9Zd+GE5MhLx7MNQSlNSp8MgYDOkctr
tM58+bFYVgUaFgDR8x7B9LlT9uWxn3+TZZGbRN0GBYyxwY6C0zQvCEfOtjnia3S6kUkmS3ktlQAo
QytPbqv6WHjC/f1T8McnTmbCKaaWnyYd2XIOPMTlkzUEf15ddojK3eSJUx3C2iEGdl6gj+e9UufP
oWUku0gnk3dZ5DXtWDDnNf/YBiqcynoUWmsNv+ApMAkjjhK035HnViuag2cZQqQIJnMkQ4Gvprhs
T5E546HyelhrljscpxnPolcV8DLcpCClw3xD1Y2pUY+23RA909CUQI0dYWEvlpqYqLHEfdCh78+D
qjz35NuRIUR7Ec41WOh/yB2auVDKtVoWDr31VSni/OOSyDwlfyXzmaWc74rl10nJD90HDNeJyCpM
TxKlkL4KaSdniCGbetT7g5zbqaXZkjydm5I5QwohwR3TaxIvFrzjMOqHk21ZwwmhS0A1oMeYN/ni
BC0wPKYtQK8lEzd3edSMghTNj3UfGx95s9nR6JOZW4q6zspNMId+dcLMs83MgHdxZHCzS8PEZ+yG
xS4K5FMWGuVpnJ+VpTlYPv1lW+hwI/odunaD+0J2pb+tUBtckilPtlnUROu0TIubCtdKyyRzudIi
/G6TCIe9m4uO6i6DMaO0CJdM6x3x2d4t2JQdmsjplRoMCWYzBs5PQTTCb++Pfa3d1NSkL3LAEENo
BtshCjjulN6YqHjmjG9YQlH91c+NS0yJldzBZjh7Cnk4JgbbHx6gcvnXAo1BaWrqlPgRM9URtSWL
kjgp23q7J0dmvO3riuyiTiNbz0PkSNiOU29bLDnkAKuIuVjDvtFtyIapE93lfZp79N7zbhPlIVPK
yTxcce0riheoJczwboHhiA2RPv29a9sMo3QRHCJoT8akoVRuCmaJHfMu8OpibfiUbiCArVwmXz7r
vtVBLJhb62QAO5MqLN/oxFb6SCaOY2TpjVuFE9UZz9ioPPSfMpV8b0RQXZY15uLpAsIth2zgE0vj
29anAQgYwCT9q7Q0Z2taOuoLA5v2YNXbZbtbKaoIRgTO0kyblyZv9mWZ2A9+X35pxtDY+KnJnFLd
OQdjRABjTPZTJezmE9Zm0Huxnm0kKOJPpT7BTg4LikLzXi8Va5DVUK4rn1zAPByJJtMj7ShK3s24
KppPrhOc6M7732pL5+9hTtidSyDt6MKZytnFeT88dISQJO3tsjDbKkY8MfjHpMaARWeRVACtQTyQ
20+hDCQDAzoerZ2Nd5JyO2OPl7ojJpa0hPiAa+FCIUVutTIy7gitI7sUNf82iofyQIgyj47dpXTn
rPE+yhpSSmxnXI/TWG7QfnVcalxgQ5aMBO4RNEfmTnByJ1qgDMvYEVeacSCu6T1vcEJL8pVffJVS
24BY/uiTALkxTERnnmepHf0Gkph5V35T4aOfKvxVpngZvPjUDmm0TpywfnKNgZTmQRG9ZD8ynyyu
bavZ/CfIXkt0BwWz1U7I/obuEhGYCJUpC1ZZkvIqxC1y32DIPoNwCN7NFCxz2yIl2uqtPPZNXb00
FDhkWGbgkxJEX4N5dfzigcqU8RRHZveE2zVzEzDxY5ccm0G2twW/heOO+aEzO5B485OO7cw8x8XO
HSl1jXyHvxqvuuIhK7KZlNFcljXdRbSniZrKjYvmnniCNVi/6PagDZn1yR0yqAFl/q33mWcLVBJe
VTZ8qQcijyiLMvdtk3/qerZxb8+LSU03hHz651xYKSMWl/av5ibzoU/foX1aS6QVK70hkzYm1u/e
JNLoqCKqbYGZEp2JWKQYKWgbAX3PQBXmZ4PJyhUY4bVb6dE3r6UrAcqFurb8gu4KJErb2id4aeUT
OZN3tlN7X4FcgymPvAqVfC3Xbu47OyB5gtLHOL55mbP1pmj64vtovuOMLN/QI/azIi97R9xi99jl
NS1oPcVvQxhvvMp13iHADhCuVR/u6Z55p7LqtjRk0RcEkOEu96L8hLjav5djwrgI++zsdqltEVNA
pPduzGY8O6h/X132UuGkSGrTVSzboH50BhrnYbQ+E35HhgvBw7tiXq2b4TOkYBR3Rv9ba4vpCmtr
FSo/ux0RA5w9tNM0G8wA2w4xJMxa5munCamVxiPzJkzvCufNzynfB1kSPVkBhQCqJOMhJBHkYdLh
zDczW9Eyp/6p2AOrsH4TnfpWUkz+VBTj/2HvPJYbV7Y1/UTYAW+m9FaiRJmSJgiV2fA24Z/+fkjV
LtatPqc7TnRERw/uJCMTjgQJpFnrN5iwK0N2nwbMkqLZGjoDSr3N8AMn2VBvwCbGz2Y0vOF5Fy94
P9wPXbgP0PKqH71dkJpBJWIxFTuCP4i0CnQPrRJvFsBthEgh3CC1H4jD6Nj2kz/14NKZEWwVZ9JX
Ab5ga2NW+4tS7S2NgmlvIl5/NidnpeGe9wLF18li87mz7f6a8c7nCGTcR0qApu2ISA8Pkcm/4Rbr
GkLoqhVtcxhN2zqWXXMt0LLQKqNZx8b0nupFiPu3zrpGNNGjUJC6qttOgUFXdq+c8yWpUZNpKl6M
mlTxsnIwrx2llY1XskSDZvo6FYO7QMwTAL79xSDDn+X7oVI1RPfENg1CdYPgf0vANNwZhJJ2hJmi
pWX35g6HN3UeX4u1gtXVWso3Se0lssIsGGdxZTPxmzXKC861Hk2MRYvcPqSJQU7PKpxDA1t0T/Ro
2qILco4TNXwLoczgk6p8DTWFHF08sHYNRmU10iN/EwN61j052N4oz4ZiFnBuOu1OxO3LoGB84haZ
dYpb8V7XWn1Ng7JEcJX4pu3WSLO9DUUZbEVjaU89LuJHr8k0lNIUJGEikTLzRbdhmpyPuNSQdUJE
2bZtfT35erDXdBurwThG8nAiMOcWVbPvYDrgBeqxOmvcdEtahEEM6cwTUBniClHhbMl+FfAsPdRh
TeUcA9Jeky8uH8vawPS9KfTlz3+w0dOVEehPdobBOtJA4gNBhQ1oZGWLMEe6d4v5V1GNa5VExl5N
0vJY+uRxNQ31t84aHsNpUO60ptvKlmWjBc6YIs4ib4CA4MK9ILm1spzI+I6v5ffa0sxNxr+/DtDG
YBnhfHwyqROmYkh6oRTXNCQycBB9FgPAC82NzDeve86xFDrZvYvBoC+UMxyg7DiOYoYSqfCGp3+K
utg62IKSybj0sQ+wUDGYWkTTgCsArnOhBiFYGfEIAD63CPPYux+T1rvnrRwBf2uFQNg0+zFYKXYs
sHx2pKnia5rtZ/bIoR5tpOtV5SqMgKdQoGaP5fN0h4kXgissxcSQow6ItvUmafEw0EM0Z+ViWmRt
c/RTfd/3wrumGs4IHaT5NgP2MNieuKOLcgr3Lu1ZVpXzHYJ/wpzHZ4JV9eu4f87UsT0TvHDvBA5b
rCs6lGrCcJt547QYfK3ckzQuVxMm0Oso59zGwsSLyz2jdvUasah60YeZ+9Xn68Gvyrc58/gRoZa8
MuMewo4YmaFlJBC4m/Rsln2HwXrkHRQUS7ZWmX8jwnuPyIn+gA+zu0kIj61KEaso8+FgZ/XQ9Rtb
HBBvEi+2SiwdQeVlNr8m2D4WCylml4zWV7XM7HkJ3z8Asc+OJlN7dFg1fM8LsW06AryJ4T8Hsy1R
Co71mz/PKJVhZwOAhRxuLgv3wTBg9NVd1311GVjs1gvXxItS4EFadEFNkfy9ryArN7XPih+vM1FE
DHU+ESUMaZbwhfpNmCfxyRLG1XTIstiRMt3rM2+7B4S9CzxcLDGOW5LCFx8YnyH4Wmd/E6Mhq6Y5
2al3mS3pdvRYuWW0SrGg21lu1y9zgw4bt+b0aGYFzsdG4OwVFcUs4SJc7/ctcDHcoCZIPoOxM0Nz
VTpF+gozkBAL8fp89sgmmOt9hbq7gdKWXUtk4msHZTKzsz0YRCgElagHHMciCpDpChD6Lsin6i25
LLt7y4oqIHmbpfD1ta3wGsawaHYacnq+sA/qW1lhsCjOsPPWqQrjZFEZXX7RY6td8hXIP2kshbht
SVcMmgl7UhjLZZzgywIAd00AS3vMqlh95AWuhwVWDfWHabLwM+uThIpnSHmulUigqjF1Gv1KiLNB
qXZbxg9gUa1eH42qqY9lxCgPkXwfAMDfMuPAYNTT07WK9s8STbX6WLv4RrFWvlNsMFl+0z+jeHau
ktbYMzfJV7mpE+aLQ+PINIvRTbyFTRVfhtaqjmqinNNQT+5cPP0Y4czwTOQrw7JJDU9Jmm7NrBFH
LfL3mpopFz9AW33oeJVTomGvNU7Wcd6+NMEmSqPsrnGN9E6pJsiNVohuBJuyRANOi56mXqbjXakn
T0GkOk+ditpCpXmvXVTbaLe/4ko/EDp5jNHSXih2pW+7oRDr0sRyrSBO4mi7Jix4Ycpp1RkovQYK
U53M2uqkK94NbFsWcWG9WxA4H2N46gvM3O2vaqUtjSIIrgneREujgUYTRO8xfh8bCNn5rgma4bUB
lxTng7fMMjPdK4oprhiWrnBqCnauFwi0LS3UVfXMqEC75Fd+DYJS8I+OIGEWwfi1aeflrvGORQIS
u4Pv7/rJGw5RlJzGjnkOlgrOkrlM/dEAK+6wKwFi5+hYJg4TxA9+iXhsh1eIJ6hlgKcgweQMr8xZ
AFL69WMLCxFN4eSBNUS+6vMaj6LCrncWAYw5dhAgXUOBjBLXzTWcb4MGRnzjPMkiIbQ76og8Rdnw
2meAodAgiLeREcJtsT0oOIp68MM2PWPqM6xN9JQB5DXJLm1C9ZAghLbKMlG+E6m6NIb/RbEUfMlF
x9SKriBuWb66rZve5e/6SHcXt6jLmbZbbATpHAApqQJsq0uR7EI1XCHt89RMJGqQinntUNdnlNLu
MO7AX0oxWatH2ZPiJcVRJVobo5J+aVjQeIkyHqJW4Edb1iWaPkjtR4EKhrzHZqkBtId6h3YeBcvM
InXwnIoRigNka/FMsm4b+vShRb3mHHfeKbDRltFbTKemjIQzkr7E3VCawQUgO6BXhtQUL1rSGQcT
YuvZcclREcT0Hl1Upb00eIfq7720WP4dUqYjYEQL/2VCHnjzwiI/h92S5vcATNYdkrKncKupRXAf
hFXybIWzpZnanyt9zgYiP3xfByZSbW7+RatD7R4cyxHCXbU3Wjt/dnLtkA8Vrj1qFayjcSgJVsTR
12E8NDHS47r/hKBF/6RPeHTUyXdSWM1ZsQLxwAo4I7/nYaHsQ9fPsqKA7BNXZ6cn8aqiqgU2qyUF
oTZIFQno4Ukx4gXvN+kOyThMWubCFgnBMWM4wgzKEIWr4x1zIO044AC8yAqL9HCvWk9h09wHuZl9
eLprAP4CkFIH19LAV61rk+INOjUJHMf6YZBmR+q4RATUYhZveVuY0vEB2rp2JkylnjNSLWfgeM2h
r5VTg1InIrfNm9MBrK2aMDoWgf/aEBPekcEj3MfynZjzJaqhMVVGhou03j4YCnIVWU6Wnnloptbq
R6ug5p4q5IxbDckf7GOKveU6hIyqzHhRXSPaRKNC+D+x9Bcd0vpiGJ302qPQ6xeu+B5N6bNTAtPp
2mhi+SrKDUltTCx6Msm6j25G514zpzyHSYYd72QdhoIg2ViPu8iip1sQ9EClQw2MjU5U537o1IA1
gXi1RWHey01hKNx1XnTlzioLYoaMmmmk+muG1WTZlD1RTWCWJ6zbv5mEtJZoobwilToc/LbqL5EZ
DBdEUIKNBwWQzE0LiIhscmy52jYd1PSFFd8dVKVqVUdtsiMf4yzQTmx2ZN8NIh+BfYr16t4BAtHg
7HnuoWs9NsQzYDQqz07bbCaBcRzUtHhjzAI+dhsdATiXj7bFyzTbYMCHtghtpSRFRoKTOUHVnauF
+NL5hb5C8fsZez5evim7VDBT1qaJ41zqas92FFU7ZLGZMGgFWIax3JEVA4yIGvW68DHqSU3vZxF5
tXdIcmzh6KfKD+Qx7aMsFIGReAQvkJCLh1xOoxJGKKprrSjag9MWyU6NsG7ANMLOFjXrUAAQWBdO
g2siy0HuoG4e4rmocLdXTBBITmWvGrKqK0074juRvGk50MYR+9m1je3MoWG2QqjbiEFxKjGYmzZY
GFmc78hFa+vUrbC2GEr9PqqxWYHt1+w6hbDh2Cvox42Ds66JpELgyd1D3ofuRouqa2s7Lv50o3v0
gjBeiRhfFpwMMlSnRXGKsMS7ivjJnPvdQIvcbZf19RPQEBbyotGXSiO+ZzYwE3MMp1XZD+UB/7iY
FZbIdqDUD145o2DyD+FnwXnsJBh0bO/7iBfTV5+Nrm3OPhKf66RC/RLdg8dxUpy7oWjtp7HhfY8g
in2uq7twnJZkpIlRg4Fr6nev6iZEsVmDWphrbGQTgMjJLiYw4oQIFmqRhwd90Mz7Eqtd4KUTdnlW
+cUQjXHp++99r7WXSQRQGQrQQC0h2DNryU2iYSfFnDNldepVK0yhdpYZYoSL8vcm6VUVEej2wotG
Jl9HRMVvwYvate9stflRDQuMJeBEHPquEmu/mxPYkW8eB1kMd0R9qgPyYdjYhcB5duBtD3aiq3dZ
HzWrus9fMh0dJYDGxptdTbtsMuwH9MHwhCj2RWHY380gAFfcxsMj9qYnZgfeDv9r4LZFEj+TDvTu
ohlOjq7LwaqZW7umZz7mvgdSm5heYoSHjHBUjeeZ48dgIY0SRfRxIMev59+jKmDJE4m7NO7NBc9F
t9cIqByctlsYpu49gpuOcYkMzZ1sAvbqVg7U3MvkaieU6cGsdbWxTFzeFUNRz6CZizWRUnvZjal6
LtROPae9To8eMyRqRiCuQ/uWKXr0qDtCXAumyEqgv+W2qj5HNj9FoOQ/a3Kb0rlIRmbG1mkU4JOQ
rq5G6p0Jo3Rv00iIqxw7gE1ajS5n7dnIU9NlaGCQIKO2pBCD8Z3A6NXo6+EazbLNXZpAALABLLd9
Vt9bAj2oOJ2M5SQ669l0AWuOhd184ZZIjEXxbCPrPtcBJkC86tvQmogvqs0Fe/OGuIPKsr3xMRmz
wsH9OrNk9dgBoR0G6T5VwTwhUFfuicb5T6YAO62H9sEJ0+HOUCGbhZGYmQNFuodkWx90VfMPySY1
zP4Up12+Qt/B/2isGGx8aX/pYsvZoNb/He/IYK216LZjm2euq1RVHgkhl0sVk5E3gIuvAcnJI9Kf
TOlYje/tBnhC4SnBA/0ncHvUlQCgRji2lqQKUmzBrrLACAn6zeQ5B73PqtXkeHj4lU50kgU60WJb
hcaHjOCG4Cw1JQhWZdv+0Oki91Vwaei9dokytLuY+Cv59M7FJ5I0s6Eo64JMG/BqDRZkVMWg2bVs
CxILaSofk0jRNR35rGT2x8QC2W0cnNVihfiTqVhbm9zXziLsu0xq0nhV6LEEIjO5c78OauU9NAS4
liJFto90gFjTpRnLwiKgrBlHaw4PV2avf+rN/EeKC/83Ygr/TaPh30k3/H+ouODYBuzh/43iAjjV
+uN78bvewuc5/+gtqEgnmAaZGAtPYwP98Zvegur9pfKyO8Aryft5Kp/0j96Cht4CoQHOVL2Z2P6b
3oL9F9RE3XNtEmCGo6nef6K3wNf4g5zsOq7rwHZ0iKBadJgz5/Q3wqOasVj2lUk5kq4F+BjQifci
xRnmV+1zGy7TWDaheJsuelmXR/0v+wYf1hzLZdyd56vcriebsig0MAu6G/SboPcuhEdZFwgWFmHn
NCxx3PyQiHD2tsRKYAlLLVrKjXDc84MsSuD0ECHkQXUOTHPmv88G65yazsXt0N8udzvmtlvWBvAP
i7rt3xAQAPf162P++NReIshuu2Xtj2M+v5lQHBWvyyECuvLP98o18aqyalorabMvnbrbCj/HTWLq
64NqQpdeEo1vwBLNW2Xh2OK/tVFd/7lnwvRIY32yl2fLg/Evzw7ak6zfDrxd7Hbk5+Hzx/72Af9q
9x/bgrxAqDGxzzOhorXVcn+7kqwZnnMGpGJvJAhtMJJqWt5AafEveJrcphMWJJdMIu0Ts9YaKi7F
nnA+/8rbv/jHnyqbufz/3UCfVgRJceGyS0YlvGVL8vA8dLGJIGaBg+oaWARPrXwIiwxzylor1c8D
5TZ5yud58pGG2GFstEa7k8/pKLfJ3RmTVyTnCQ7OH4KIIK5zUWMvfjtXVvXevNit0yOAyXG3h182
Py86f0GUswZNuZPAEzPSbV4pYqafQJSo17p9m37kM9wG23FMzdFpBQE4FxJUI5vmDF8g4FwsoxlF
Q2AvrHey2sy+7kFFPD/MclxFkclLXIOXai5aAUhK5d9faX4b7RwX1ue8Pfp1hJr4Wz2v1S3IoAJb
T9Ao5MPjdHFrG3VBOM/O33RkvZiJUmAW/7NmpAD+tLmQO9JpfJ2QFIPQyRFuwFjo5eZuQKIaNpai
UuJS2AHic3YSfybBHYHTwHT7rWpED4MFbogZP2a1RcpeiaPKZFWCq/pqwJE6u9iBZxGVUs/yxnJ0
9ugr5ttzrRbUIDqh/RJUPmRL3dGzewXLQCeOcY020UZe376+gzkExsmEpuz52S3nn6PpeGBlUxbm
vEPWIM6dXWw6N9aM3GmckkWSPpmkF9X55yEixtJvFKTb+RXAAFZ8G2ry09RWGXeD6SxjDaXrcRbn
iKEPkTEYq/XQO1GG5uzQH4KoogpJEC5bAqExTXTnAMYer/KoVBYja5dp+fm9NJY2/EA8oQUc+KX8
UvI/MZV62fpC38lN8h+6/Vf+howaXag/0cknafZSCqTMP5vp/J2RjVdwCC5MII+QRSM/2Esg1wzu
8oYq2PTmBL6g6LYS6iX3yZrJQlXH8w/aJwAkRQXPJGveAPlpIXFLVYhroma0312QodhZhg7vSaJU
PHhzVbbzKb5qblJurA7cLS6mGHrLqg/J7SBrs5cgD1NwkhAcLc/BUSGyxQ8zY/WIpIOwAtm5sHse
acsLvkhI3Tjj6mTt1nQnr1ybU/i33NS2wZvbDfY6LNDvWjgKKBo3zfyNEUznVgOsKzeFQaNvI7vY
kWx9Lc2U/v7XzbosfLnZX+1hFhfUB6XEdO+fO/y8TSMUPHVirA5lo+l7gkY4V1aH213Kprzf0iyr
g9l1m8Gt/S3J2HGpml20lHcub9eRcKdPkJPcUFTl0nZ6fRfPyKV2QGym1eNk/dvzKp+OIhHeyiDQ
CLB2Hvw/3+D5sfVmZnhoaNvbJtPM7pipWhu9VuiBZ1jirUCqOVo6VoTu6vyRhVv1m0rtLhIm2c/Q
KYhj+SfqEKVk4JSyTf5uXhd38RoWNyN+O4O/ZKG64DOVquo2rOiwMeoMb1XqTbly5mfenkF2GQKf
yzgjT1KX+XCQ2/x8fMcDLCZqCahMFuj7TIumAKXZh5m5MiarYVLO6DjAdD7ImuOCA1zkST3sa+cK
gRmOW+7ay6KawBNn2cDjMIMzvbnoBsLNnjpg561qjN8SbCcf8M+2WWEpm3vABLADXNlEYX8+4PX8
R8piGl02ViNCJDp228tgcrRpqTuAzo35eUYqNksXZPQ9hBP/RJ7dgGhNbWtrqO7t2tUiwPjEWmQR
BNor4FD0NwpednXGpcrCmbH4t22yWUw5XpWyKo+Ru29Nuc3AVwI2nH2ULawU6JvlcZ9VufW363xW
Xa2fUWPjDhq7sqlFddJniPYw0jPoYrD2qngodLtbtWSxVqaGvTFU64B1DuizPs8SIvk8Z+k8lWzk
lEnL6TXMeaOQVbmfTuUeXm28QCwQ+90Z7tzPcOcan7pkIatyoyygujCJnAts0wiA0/n8bMsDZbN7
MFrQ2Lcz5VbZHO15zEr0qYPGbpdMTeZ2NF/kdiVEOyvSkxYCMUxQYKbOuws5n5FVokEMxvPGeK7J
ZpL1/Am39r/cDfCFz5FHypMAzfLG3K4pT781P3f/8Wnx7RzLiwv0vMvPbyDP++1bfh74eQ2ngiQQ
YKWMDgGDfjHMg56Ywf2y7etmh9tyIz63yR2thP7/KiaXIVMeLGu3c2WznarwgKGKbJiBw8Aqqyrc
cZbB81UUcx5uZfVz6+06t49iRFSXQZqSM//1efKUf3Xwb1e87f7jK8qTf7v+fFW5bYjoKdxop88v
qza/trKYftX+aEIV85YM8BYIWw7W57Gtmmcbt8K0YPP61vhdblIRHSJgM0/Nbof80ZQ7/u02iNPg
6ttEXcjjDDlf+ONan5/yL/e3aJUtK7syf37jXzcqv7u8C7i3dFKy+nlX8zFyd23E/+y5HS6PsbTA
2nfVzit7g8gfFHZ50lzIH6+HjTMtIXNlGyWxr2WZi0WXtt0KfC+TvKzrziSxnY2YZ2nWPDdz5JRP
tm/F58Y61/wF4mI6A9M8L7ztN+YzPy8pLyLbcvfnRtlWR4CDWj4tcBpTgFpDcy57ldBOT2S9wdx+
oSq4g1R1hFJLHQcA8mtAmlXpOEsTeDiT23nYG8ypv2qDWDljJXadiXRBq9Uq/RXvEpF9sMdyLjnJ
mXYIy3rp1nW0GEmGrf3WMw/epEKunGthlYG2m2tm1DlblvpIwgH1FvPswpOzqpgI3dIDX4gLAPnj
JRZsOv1/Jmd8YIWrQ5inTLmiefwO5kJuhAOkLDtdmAuCmI96CCk+BZwM6z10DyCBxm0HMOMwzEUL
qWkfES8ERoUh67xqkbWsE/s4Zs4AQVqFtkTRO/50EAixYr9nfTVbtT108zroVshtNjOElaEBX8fL
Cz18PHzXhTAUBoopxLoF1ptWxV8mFPjXmRyO3XkkloWA1U9w+ZX8PLclfwlrnlfJH0bWZCF3pOD9
lzh+5OiIwTX4LPQ03IkJnXrZNzayZ8ZykcFj7p9jWZVb1Ty6G83Y24x92B1QufRYa0Tcb0D66s+D
8TbNGcfp5uUeWbMwcTD4M1DknPlh/xQkyH9vyh1yW1RppK29wVoRG+yAWUJIsGMz5/8lISK33XbI
2jD/VN6ALg+IoZ//r6zdim5+BuR/LrfJZqPNQZ9b+7M2tQ/hBIM4+VwtzBeUO+TJ8rwocO4aG2H1
SXL+5oGVuWEOt2KmAMpxVg6RoVzsoTKfwxGbB165Tx4aRrlJRmX0oITNo6k8KDWibRSBPutYqnoT
GK3dMLbdgUwkPzz6pUyOtJJVL3IGKxYYs/0zRs44hLUnWZDqWzpN6+4cdYDFHcz0Clm0GXGoBYgx
wAVt+dmBV0T3f3ZksjsitzpgLdZGAJXd8ZAa1YpEan8w5iUaRB24f7+a7WSGGTi+f3bLmjxGHi2b
WAelOxmC/J9g7f9BHtdAJoHw5r+P1j79GD7E76Han2f8jNV6xl8WIrauamuWjg6cw8X+0cZV7b9s
Q9cd1Z1jr+6s8fgzVmvYf6HFbnouquDo42oWYVzxqY2rW3+5pJNN11SZMbpzhPc/0Ma1TOsPdTpN
0y0TfShHB9Rvz2moP4K1jaJ0VYEC1f/4whP8AD75/9AXHprHnmVzAxKqh/Gl1Yeic0DTpFV2xMIT
Y3qdBQrm0/o5y0b16MTIns0tc6j0s6xptW2QKlPP5F61u2lEHiwvIm9boMxANs0UJ9XShqNAW2c1
DhPSjban3GOvF1x8YwpmBaJtXvTTaRqNeA2FGGUWq1KxQrKmtYto2GezLfzqAmUkQWNnY+jYXkRW
ZD45ndAPhdOZwDq6EOkM/zXwc+Ve9YJyA9oILr7i+veyqN1RuS/14toZX4lkOzt/chp9AT4fO5ag
aPGi07cloDZ9odYk1/3S3yEqEptLIyuJ5JKUQtiqMIJNrGvhEYEtg4mbpuNHnrinPnecU40DbqgM
JeSuwTnBmKlXKddZRTNvaKid6C4idZeNLWnKJkS/r1b1YZv2+cWzVeVsJ2N7FWMUbseAfr51rOaa
15b5oKl3nbcPTa1+VpWCQn1HzQuLj7mhW+j59EV3cRhutT62nzsYSQjzRV9UEKBHQ+1Ix9uC6USp
soZjPbGOhfEFDN345BvNCyiM7mtMxnAxTKb50Nm+diiqHBo8pvbLgTnMcTRwHFVwl6xsBXTRUN51
FSJcHbbUa1UN8oOXt9aTbht3nh03d7aK7CwYkOsAavi7W2WYXpSAIArk8zXFDt+KXgSL1Nui3pnB
dhvsx7BP4nfN15QFUA/3OiKER7jBCTeix0/Dzbtpn8ZNsKv4nx8mP8eEMnGtd3cK9iWD5tdOR71U
Qed6AOQonGLahWh3bFxhiC8gp9epb+v31mwpga60sR0UpIm9sQ9eksQ1N2VWmGt3QI82Swz8y61A
3ci9Xq9voVwl6P857i4p2/HVEdorec7iIkwjWAz4DSBAZKHzIQSOOCgtlP5jMgljCe/rmGaYuYoh
i6CH2h6Am8g9hRpaYmaOc1Zot1sr5qNToSFqE0/dk+vX4kAi+hm5VFDEafCRKREKzYE5XQogSgCJ
wPjo2WAuXF62Y1UazmFwYS+mKQ5hhdIP11zXd62FxH2PG9YmnrczgZvWTTQSPpmPcETt7epOoGhH
hgwS0fiQ1M7wYJlNf86j6HDbxH+ZbAM1Okbk9hYgtMtXlUnddnILlgZzE9WgYVGGPt8K48m67wDk
asm9T7DtwZra5HkEymsn/TtkmQnnrzB/ghl1h9VMANeO1hD0kLeBGu0A9ywH4A1P9EDRMszG4DRG
ifoKNnMFF8B6Goe+vdSW92IR3nJUO30k9ZY+NEW+zXuMx0wcZdZqnGZnsx7Ss5KgV2O08YbMip0s
ysGIAII8mbrRH5DsIh/v+Na1NDHxG1O/+gEmqUVR8tRVjr6yldJbTmmSnzGerO/5/xSIMF24dUY/
36le8RKYirgquZYdW4bLVeZH+L+WZbQrbeM+ULvou+tq9y4J/m/DptXsPQzL8RUdJtYUHmt32VwV
HTjmuq0QLBSm8yXlqQJon7yapDiPDrP95Zhl7pfem8RS5fFaRH1prB07KL60a4b8+gvZD/+YRhUO
U2Xzd6fwPqHWfg82rHuxFUPZqBE8v7rzLVBguP2ageI/5HAYF54g3eI3jrNyu8q81KPIl53KKwz8
rli0HumWrq39nY0G5gu+ydEyc5oIgEx+h6Ckd9+j3LUMAyc4SG6AYwG9C9Pxi+6zoCLWGUGUKdoH
t4PNY6rhtepN+mofZrBVFOlJj5tTUrndxUxKhdc8bl9rS9mA9M0PNlaiz4OAxGA6udhDco+wfcEI
O1K5I7kXgRcH+Ocpz6Y9QBvYiLZTTxeQvg9aMLXHz21zM+/iAkK5+uKjwnd250LWehzbFn1nodw8
JB2Yb707ylqSwhTGlFNbZaE/rOGpgePJ6Z5UlHNWbgTwItL1chUns3SEl1V4NfY7JxF/A1TUtl6H
0WFqGoiiBYD3TTs9RDnULc0lUDDxI/D8IE6IccqSBx/7nuqNXHu/T6IAoo7a7rMi2oxKjB1vbwFS
qrHeLQFKISQd3+mHMqkv+D9nDwq9LEJVUOcV+4c2EUI2GRS2mTqNxO1EdeySMiWDol7RXAULFPva
bjJ8e+W42AAWSbmHC/AWeNlWCzp9PaCrv7P6+iud8LQYK8W7B80oYJa3r5WTxOfOHD7MChnDtoTp
ZjE+tIlNtma8Rl2KlHUHFNJoGj4WZLtjms3BcL45Y/w0xRU9Kt70ChYyAjChZk0BlepvH/u9tq0R
0bLBQ4pGuyiNXywMHfOwYdwDkReLzNGiDWpN1aIwY1AjsWMuLVN8QRh1ocYteDo11TeOPSCHFpXI
TwCRw471WyCI3PG2viiNhfqlsQbSkC/GIFujCPNiVPo3LYPq4ah3iuoPy9Z8c8tw22vuQwthC2RR
/8Npcaav4E/iemw/B614QR1hK2zf3lZEm7j1HwnB0YWFaWsLZBzo9beusDs8ZYIjUw3H6LUVNncr
tJVQLwgfEJFvF9ZG7VXsCjr/HWCPWOTf28jmYW7apVeXYgt9tVuqtQa9Gn3pfgyXCFSDP46Cbzpg
24WaWQ+lt2iq9FsU118mE8XItAMaVrczmvvka+mh6kvggZb2WjTq1XeSx6JFKTKzeZ/Uv3tcd/rx
BQmrNcj7VRlYO19XDkHX3PuTAlXHWfE0rSfmf1N3GYRLkCaD4xMqj52hfCS9eFADdQ8ccxUr9m4E
HZfQE0NqG56AZRDWVkrBChtEUjjLGJLNLgIWsF36mDvgkqHaolOD0pkRVyvefjibrv3N7qMQBwhe
yTreV7olFkasLoc+48027FNFzDwwq+fCaRaNx1gPTaas7qvAxBoiFCfmTwnGnwsHKQPS0cOdnvce
9JJerOpuGfoWUqd48GxDz7nHHgODbCQQnBwn2IoaTPhFpNLBZPA9Wj+/S73uzcHxk/j+N6yZyq1Q
xieV93HV1H3Mz2jsMn0CXVX5C6viRfRUbclCDNy0N160Eca4ESf5snF9xNP5e+qwvY4JkmZqHC9y
VyVmZZQ5Qvfahkc9XLQYpa+mQH1RC+MuUR305z0DHykrfpsqA/dQAIqASwP0jOL15OkDE7nuRWTG
m5ivo2kWxmjpndH6/XJ0E2Jq4Y/K5B0xlOpbV0b9QrQiXtrPcFQRUsLj3v3OCHDxa+JzRomoV4X6
iXD/drPxq2nrJ70B167mWQ3sob0kwuoZJ+0VFLCPznBfRs380dn9jzGqTmb5QwhTXWZFdjLzcG+J
GVYHASm0ooemT0DfW+WHVtjFyQlHhq+xBG0eL7qofIddSQCnckm+DTssiiFmd1+0vnsNWutR2PYd
6lAPqY7MZmFkizGD/um254KImIkGKVMjfVHU4fdQMyr5AGbmCPsZfm3XxuAPS/u+TuxjO43rwIJL
ACQchDfwbXyLE17KOuchmRDDMQxaSn9B5wqxd/MdQi1OxyBGFYh4xTAVm060p0CYu6ozQjSfI/Sp
EWbNLl3nl9t2cpZTQAK3zrJ7BBLosnCqrUHKKy0CxlWP4oj7biaE0app+tG6vVjUiEwJ+DmoJpD9
95dMGpBJmOxkZ/TRvUj1Zmtr3cUdUS1I63cMvveF4sQbs9MqlGkErN3o3FYdYnDQHLY2SsGaWam7
sbIwZS0+IG62e9NBVScneot1gIf4Z1kz34DFaILAZUjiN/CmITybwExH8pIXp/afoqL+OxkFzOQO
4WAj3fgEkb4Fj/HVbY0rBPEIQxDj1fcZ2gNRKivlvwg7j+XGoS3LfhEi4M0UjqQoivJuglDKwHtc
uK/vBWZ06VV2VfREQdEb4Jpz9l6bDuUILjFkldUfDIdDqnJggaJUPdMifFESnaD7TsV7nS456txg
7vyWrdzekaZTvxmipOIx1XC6qEaj+6TGbkGyZ3Z+uh8vjCbxiCixdYCAL4kTkrhDxR5V5Y4wOvCs
uvmcDBACDbs6W/mShaMDB1GOrGPOr0bOc6hsMsdFG+OgkYuzJGFfaQ37PFGDxZ5chmbmZCxaOhqv
MpIvm6Hfw5jwbnaWOLBPJHuNvMYVvOG+M1BqZrV61ZVD7IN7+lIGSHNNQXbM5CDLbjSdOJxywQY3
tK894Q5DZweLMQ8PeYn/nKiyD1XTkHnXjH3vhqTqeMhxTGKUUhnsphRfmby6dWrdJUsUsq21vbaz
7020x24MvEhWTabLDqa6RCMwHuxzb1R3S8QAbyHe7QVCaYI/EYxLx4np1S4daKXEYbpVs0hPfbR4
ErEpfuekr0ZRFGFnTCfo6z/JgixdDGm1b/ISpWqrs7GGS91vZLBuA4VlBZABxpL/+//lSs0xX2gV
WsHl+qmkxUG///+93+XmTE6v2I21u8tDOyBzNVFch3+e8nKjHLEi1Gf5+vKUl6umdvRnJKO0zZho
Iy2ujrK1oKou0TvriOg1A7JBfZMt+KSq6TspWcwOi/xKweOUHmjkELErDYe6H8760B1sGUpAOoxu
JcxXwuX/5M36bWXLd6vRgRVL5PeOdtCm6XvNsZfTanpkEjti0ASBMnsY+BFeqDroWV39XhaPPWXi
d41yqhcgbOMXWAgrLApmgdFQrtvG9PW0qnBqaHAGBifxehuz0C8V7ZeUthaR7Y4TghgMimIvJkgi
G0bt8gd3TQm9xnhq81kKRjX9KBOU8DJOnXHSW7arllvMgJZmFd8gJKGJHJZY9i/osBZyBtP1BhC7
/H+hiDVinw/FHfBdeddnJSabvp5cRBqMC8SM5GZBiI3B6mxVyxcim5NwtZAhYeurXCzG7+BhibfA
EQ3WTVP+/lH/6xKYE52lVMxJPJc5aBY1PyxT4xJwi0cYEG6v3UiW8aWa14YmPwxq/FxMBGJjph9S
5eQY3WfSR09WOu+TlC98voHNOm3uEE0OVKm6Aku9G7P1pCkTchhdvY4lYjcIh1SFTIjCuEuRWo3C
LxI2PRwbbFI8hzdLukns9Y0aYK3OPSu9GxttvNpiHE0rGBzpvd3ykiaL3K3Z+WoW+5D2kbstEQyD
5WwX+ZaDi0wxjhZSx6G9m2NxaqoWCBi+G/Diiiy9D9Hkw3ViiU9SXo1HWyTvyiqfsHJyLq00ahoR
UU3pBooN8q1dYWhI7iu4dntNTDfOrFauBPh8LXDc6McRpjp+yFxqrmmx7coZ9JrA07jY6lmNsnMe
A8yeM4Gir5p2IxtqEi6BcvcWR3AFjaAWBgje4spgF2UXj9DH2Riq0YuCsj2SMvYXwCDVs251UyiD
ZY5sGpI4EYijaAr8rgcNo6ara81PDi/HKaQreyGnWR3ElWFSEbBxLY+zU29pX2SPs2oBjXBQoUy4
RTOitTRK0DgNDAJx3ZbRU92YxMXq+TmD9+3VzXnRKxt14hupe3AbE7pA+FRIthdGAva/h3aYGPCv
qWJfrWLYldXK+rLPQpAUL5Gwg1khKbxIE3SUSfrY6DtRQksZW3YBLDg49HuBzeJhZbnv2g4mmc7E
4N3ry1NCLoCnk0HhS+1bQtnBJpKDHRMwiv4T3iWEwLwNsjT7zOrS9rGEUJlcJl+dTkgFSC7FDaBt
4OAq7gJ9avZgdzFzb97TOkq+lkUTNylxCaUGlypnGits54XQps6NBGzWdGQrA8dbr6bXFplRNhTf
k9m/KPqyQxr8OTgtPmopr0NDpfeqgkcq14dC7YDzoLzzdNgphiw90XhyfB1rbLIIFTmwcZRBWBUp
oQ3yOcbYgxPrbowb6aAMr7re76XhRVgpWs4mmER7kAv9PqsWQjgs9KOKSL2iTXvPHo2fTtJOkoIJ
q83OdUsbs4zw/faKC5JLo4Zy0xfjN0iTtzi71RSQ0DXm+gpl0eao0MLJZERD9heOU3LtjFH8Jpr6
UzHzg9ZL17MuzlH8bHMiaiOrEBt3bWNHdwqNPj9mKWIq/UPbyy/6xtGaqwf8zz753szR+XFtC4+U
pIcy6w76UH/kmBJcOSXNqNZAUaHNfkvwye2aVf8TZVi+EIyuHkbDxyTJH8q1+UkYKNS1/UF448nR
cFfIjDkWhpkeElNd/VnT+U/EoKAo5Y/tKKdNU7JY1vuC21jgX2Wc8nu9qr2mnlN3VOoynBSGlRwv
Zpq66htsj2zvrOsjPrGHYnMO6wFn1xPKJpD/9nsTbRGm6Ti6kyBKzaJqZs/z3lmeCHOww3ipr6pt
qRo1RNxJ+CxUobhapD11TAEiVs46LURXxryqLFWICytE4w4nCL8cUx8S9fiuUADbGJ8qUximJo8j
+E1TiF9gEbRUN/U6HYY5JmZ7vTd1FmUrlWJB2cNofXPKb/V6mvgo0nke4CwaGrot/ZTSRXRTzXpo
M5MEj+VgaJNPxdemOq28TbJznwAFRvuuBtYmB0Dr7E4t7mOr4OPWEBwxQmfUQxZW0EVgxix4YJzc
bV8x7MJHp3AQ+TEigN0K1SH5lNiX+UtTs8zhIyRvGQb0wiGUAYzB4vYEQ6izcppM/qnI1OnWjtGz
XI0DYQ23dvo59sZy0tPEcQ1Dei3S4k1L7W1r5UARzp+7GDnl9DRVtcLD0vPlRBoKDv3mh8XHU7mZ
peItvWGQ2aPZt6hHNHroDtV2SUWDISvsPzpUrPL8Ypl8KDVizS6tbBZNQmfGfD2pCvsiM7+mPcZz
jW6hccQwo6MTiaNulwgZimHjY+G6RUT9p7BsBnmnvY0VzLkqrNOlBvNfqHyBXUYFe9tu18uIny5W
rs0Gv42SOzf8+oexqlLP3uBA0iwnLhA+cPd8wNg29gtzB/JJMkoi48loiV42No6R8hQlFDjG6Yc1
7rMoHgwx1thhbT8CteNzbBVglKYFyHLCvJLaki8Id2EduVwBOWFQyPMfYzLloJ0AXszLfdzw+qhb
RNgAXHQnVf1T2ji0octmixGdDCGeJuJ4S1jrN2vr4DjuU1rk8lEtVnCVJhtth3Z2KRaDkivr0p7i
k2y7yaj0N8bqEbNVh0mhNpynMcYHVXlbFQAU2fNCC8Yt84g6wzZCtv0b6TQfpkYH3iaQxATxd20X
rEMxIakuh0rnzrUxMI4OGKWZW0cSyIEF6xq7M2Nh/rGg8sBUtvTQFKgROwNCFtIdYJUJqwkls0u/
GRJlR67crSUlJi7tYSu95jbKXzucCuCBWZo8dUKDKdt1YTc4L6u87LRp+BStrbsoaQBaG/HZKhz4
41RJB+1haOeXRnNuSNjlzbbSKxVbQ66EOyd1tS8BPbtmkjLPMqGl6fInTbAar23usc37WUHKAP5g
z0qfj+gR3HODxURAdmdAfd05ROkfyvYWpxAOTH0AyKG+IRNhyi7Sr9mWA720+OGSPA/Wxhtjxbp3
zX4Yw0StnxNyKuuBNzAmmIiBF1NDckSglDVpVgSbCodDXAG35qpj3Po4rHetPhrhoDifLG+eiLwU
rIQknxCLkTXJ8jMnw2fZ6eGQWqxdnVR1I8VkAxmFcqXVgHPEs+KwfxL9GXkqP+/RiqknLeC4wbpp
vgDkzj7FAbSRP4EKpBjls1gS+o1ltvNxlFWqtHGtXCdwDNwsJmhYbtQtKyaGcrVGJQXyD301MTZu
uZTReKpmPfXJxeSLS2bKa33I8Lz4xsQ+nR4UoTkQOqT5Uc6bkxUz5jk1GzSC5g6W03zoKu2kJD4M
5UwRa/y2GxlpNfsmJVPdSSmf5ilfwpQUOW9MstDAfFjl8hrUynKz1P13JbVGKPVaqFPnV5pnjB0W
Wn6LYl6a/mmOc18iGhnlnUQQrJGdQXQRjbLY30SvUv+nr1dRrpYIwHDjUkcuPAF+WcqwbMvOHcfS
hFUiu1kDp6FSnRdz5hsH7vVRiSUlwCVwQBF4gyZkDK5y0PfWHRvaxySaPtQcWvgyEBtDKMZukLW3
rrSWXTSI2Bvn7r0vqG8Bzc38BDkl9kewbItyNmgUGpHceInNyKdJ+UkC6jfOiU5RPQtyuimBGjGl
s2TH/G2hGm06kyVoYe8btMrEZs9+OUrA7zFW6vJVIzAqKULr/UhWTD8zFcUf+wyVYTl7U5U9WgXb
5s3w6HWVxMhOEZBXVukI+HjYU3+W+ncjSmDQayyM5UgN8JkhPu/W51gCS1oKFWOTDVvORCzjC3n+
FBZXGaV6a+O28uz5Kqbz4lMY41qQhfB/AytJYC3XRwAS+6YDLBVB9CfSpfOB6ktbRMzoUXK/X3rA
DGRE4stsqyFQbbIeMAzftXygKjZeIku70+e48KKUKqGt2L5jVW81gQmOeBaZqPykdpZ9MUbKkZQg
pQJ4oasQ0LtHUKeWPzLAXJUrSA6A5yltffMmKjiT6Txp+8xCxCfFukzE8KiFYmaSacxuYf5RvlM2
f14yM9GiiO9q9D8gO6ayOOTLcp1M/bQvi7UICt08TA5TXFZ1B9bSdxjEm302JSdJo9uQFvMhzR16
dIV8iAs4c6vNMsTUdc9SV292+mgnCUBDGeSFqmeJoHdzaI+iZoIZOmCIbMjXXnqtO+sqbckgaRqf
NKajHDezB0YBvmZnK4G+ZCpptuPgRvnKWARjnni85Y9qM+sWOMHpnhW+XN6nm5GilawTUUozTVpO
jFgOIF7m11WUPkRiYuFh884WJPytDgCFVu0+TfIwozsJGFDcs48FGSADLsno1I6VVVyNVb1b4Teq
1a1R0Vho2GcTQ1DcT8TrvEBdpYZTN4b0RXUuWAcTnJXqKRs9W3f6c6Ti05ayMd3xeh8JzDuXgBlG
amw+s97UIcChP6DI/brPyEVLLMZYCbTcQkVEj7MbowKK3Mv3jWUeRqsqfWMQ2LPIW3EJ/20hhOsm
6jNBsc36RP9T7Q3YtYzqmR0ozFFm3YOKUiOaDlR4JvqRsaX8IQC5P4pGOrd5d0ws68letsTQqMjP
QA6MrggbPtI+xi5/YFtylHTMzSuYFkrs1gFsgIfkCFq6XN4uYr3WLFAFG/9IHnooqDmtDnLpFDwB
zA4t3opxiGkusWPqrDVY8+RBsysYIjHY8SJt5DtIiLQSJe2pder7MYG0I1qM+uOoPaVRG67A+whp
0uXDqDS11zlTsFLzD+UeVGtUrbeFdKNLQ7XjuDvhyrlBVIDyY+6IcBmpS7CHI6cgxYOzSh9tkj3Z
rxT0j4X0POnLQavZ7k2xAfvHYeqRv7VpBNjXF8/wbC+1IDoO4oMkjSsTFqSLvOFuHMENwPcUbJJm
Vq52aQY6iFaXbvTLqILnmistXNamRdwCt2Fp7kaAq7gqnMrPywF2am3a1JHsm8SBG9pDTXDVKjmV
XWHdSLl1jKF6hIaWU1oTb+lUpztsajOHeUSh4oTp543qIDuRoYs9U/VyVdguO4rK04ktpvOh3xTY
7ifhMV2Ye6uEzVTSXJYQRo+9P6hUspluj+h8Qdv04x+z1sHC6zDQNED8gk21UilfSm+3XmZlBPNp
5PGUjjiVOzsa/akj/EtC4TznrH9zgUWuqFtWh8EiUrZUFOVbrYI3lzeVz57O8ZxcjwIlZ8Q28Bl1
I4VvwySTrY2i5QarFGTcuDzOjQLtQbSyh9Rkr1v9T6xklLnyHx2+kt/wi9ijqQVmm14JJDHMA6GV
kKaUTmfHQHSrZEG0oNK00/FpqLOHDF8XP1l2Fa3T08KnUcfhfUnx8g9NUKBDgaqo+olpVaFeVUVQ
LzKH+jhtP1N2P2iluSvR/yhAKyKHiBx+Nbb75UOuA3Vv1qTYjTUevaHOv9SELo9s1o9RNO+RTbwJ
2u9wKxmInLb/gM21ZyUtW6u1L2L451Zd/9Coel5JrJTZ3elUbd0oFs+WMp/6xY7Iv6FcN40lWT6w
OUVafJiLpjJyqkdHlb8iE7QgQSQEo9X242juklEzwzqbbnE43wCJMV0USHuENSKIKOJCc1f7nZ33
pO9OOZtPVsCFbLV3otWPqWU4AbF3YWtJ0WZdeRiAmdBVoVEoZ0za0QuNqS6kWMFvMyQUnFQA4n0D
n4vJU6ei4aVz+W7aFrjJbVqyk5lx38FQSDaeKLJdg8o6kDYU48x+sjHh5EFH+qYVV7P7QHgVg+od
qdNVi1OgedXwRdHZnmh2oVrSMVJxwPHUjAwZYZ7d0bRaKh268yAlZP7WY/+FtItNFMHTrmoC61s0
DaJ2byacx9KOdMBQVpTnVZa+unjWr/qmPnSyk9/b1/ajMifVsY9td6oz7EIAfE3t24TgeFtn610s
Wng8qR/NyXwzQ60T246rzzv0dkbuLuaKta09RWs5nuqh73a2hpk3tWNMDOZQecAIXwxbll/N3rjv
NONPbeSvcalEOz1byGUl5dK6Nyiw7jT8rEekUS2dHBacNalMJ7NkgMx126PM1PkyqCQvNuzD3Lzk
/TofLj5Y2Wj/1P3YEsqg4aIUt0OjDQwMLDFrQcGn6aQu6HChxbGxSwaTSMO+iYMWn0QlFTfRIuUH
ZVyWs2Jl+BMHTJBpJx/MVT5TOCDjIwO4QX4EvjJXTkS7H3SlZ18yycFAhZ4sDcjNMXmK25/rOs2i
r6SkxTa3TZCZzk4yI/jp9JegEUqBaOfJpziym43oRpJi5iyNw8Aes5tlMR/gG2v3ekF40dTpuzlW
HlJ6UftZxnm6DMClDZPgIPToI439K8V2TpKlErw4K08KFUIDCDzab1ny8mpSrlTNBilK2XHpyKdd
SFOPjRz3qQKHTx/WQNHFwPneABjdqtmOnD4ra5/A4Ro+erhEu4SRpjKlkvBBKmRRMhAFQAqWUuho
1nICzo3K6Q/oQGSGkvcCSYVXThXWsQV8XYNfweXSwhwm3/Yt9rBoIr8SG/VotMpZEWMwlX8i2cif
i6i4SwuNEEozGBoyz5xixP4fwepxQpFM95CNWKrw6/jSZfcr+ZFlfg3d8CK1wglSsyLMAFl3UavG
rmVelkl+M+OShalj9ewDm/OECRRxzNVUN2swYsVmnGI3VSUvU0YAXk7kECv2aDdvO86v1CYpXE/T
twYyyq6kXA2hqIJXml+VHNR7zdavZJRJB61lbT3Vs/C7wCIgHW3G+q6xGZ4t2q5AEwO5pouRDq+R
2qUBPPi3Xu0iL6KE57FC/p5wG+7yHm6oMwy97+Dr4noWyGJa8sCywlLieF0n0YcGQpJC7nizauUQ
QUb2XVJltCGsY8NgY9UAXsZWfpFZ3fvWOD7KcUdk1FYmJiO08QURjmXqDOHQmws1J+LRDPJdXDAr
jC15dLWAfPQxkj1VqlESVqmjnVW1LdJIqoBRMvKhJWmDWFs+uqH8GSDtIJSybutO1nems5I1Qd8B
N3nznKcsAae1ehYT35uuidUvrPpmlFtqvOo6A7ubHuWRwEjCJInjKDSuaaPeyD1aVIfEiWc+qJ4c
nXKGXLfZEy6XqKcg1vz/X6deood+77hsz/D7NA1LIc9sk6E6KlnVepc7Xu7TtCZCu8v/1PHtxft9
xSiHMcUaiXeQLgk3XR7wHxd/n//vLQaDjWof/td38fdN/n1F5rt+Df7zmliPIO+0GJSPZgfR8PI0
l1f/+0YurwbQpy7/uvQvtzcS4Lf95WJLSkz39/v7++SXa3+f5XKJlI+O84GD9OCM77GpiysbXOqh
Kmf1MCg43iDw4m/dLpGQjd3+v19nr5ut/fc+GSIrqmr/dc/LpXizxf1e10eFN0eZDiee6/8+w+XW
vw/+fa3fx/3zNMbmO12VWPEUkzp6ABoInt0Sn3/fCJSvLUl0e7f/cbHuOVaD32erOtz06mw8/bVp
jrm8hLaQgWJjirn8+cfj+Xvd710ul6rBurZIfQ7/uf4fk+fvvyurUPY+1fDXEfp7wz8O0N/n+9/9
o7/3+X2ay3VQlVtX6Y3EowKy+73x78e9/H95uUo0GciW//6p/97pcuXvIy//Xh6Tr86V04tmB7Fz
uOorlmWKLo3svvjXilLaaNuff/7FmkZSxz83T3KYYejKnK3iImM3uzzo988/18k1mGltBsr3+wr/
vMzvY/95qf/pfooT8Z5+nwt9Ib7vq/Vy9eUBOnBl7P/bJ/t9gv+4/Z8Xufz7782SUzb7JRPB//gV
/D7t7/v4H5/mcsd/7nO5jsySPpgs7VukQvfQ+SIjvHi3qmmg9aGU5PTcwvpPw7/j1KQ9SwaxWesp
UZuny2hQU8IjDAn4mw7ImCCjrfpQBmqek/s7sWUzNWmbxPKAE+5jwHWwo/vbHckh647GdolqXaez
xTZJUVNyY8dnvlFzSmfgAR7lqJP3TpLt8nl8bKG17MyNdmrhJnXnHvWfIM62icZzr9QnY2XiiARr
Zuj7t0szfulR5OcJegItG9h70IelBthuct2FcJgWRZoqRzvMYF9OMT8qjZOHSYsoopxrxEWdgUMz
SgO1ZJUU5ydAyaT5pXJNnGqTXJuooE6EzXhJrQEBX8D7KmgBaGIbvmNWCAJYCtNFhz+RD9Fd04rD
LC8WmNBVvtPJWdmvwAE0k+3qbL2wNGFrM+QKEnYWOqrdgxEGDkMuhyuNJVt9vlMfmBoVm+ysq4rp
0fORAoim9HKpx2BqQei/PhHAeqia5oRKt/HSXn9rp/aqrpciZAFFlDZzOyuUa4IRKXuSH+2zY6/9
vjosiQDkm7PHyCgDSoQ1+HGmuLJGF4Ak6zScWr47Y9D2kZ0kjzE9xLVRJ0+KbDJ+2Zj39nLOx/mn
t/hi7NF5o6dOe3SDzBJm4KUwlaMqk69IKJp39M6u1ZFIgULL2Ld0yUs7/mQRC0hZZkUwr4a9gxNq
Sc2wH1Ta31Jn71Ld5JvWKac3/QRHbp6eWUvOYd/KpJAAfLTS2zKmaY8ukMealJJ3mrQs9+oWricm
iZV5gfk4yt/7EQQ47fty30gUCBqRwLlflWmnD0Voo9EIVJ0PHqNr3Of23Qxsc2/3vOmZwDR6SLV0
JVf80E2oJRbOb7Zhrh3bMm0DzqVBZWefSD8D3AK/m0/bEaRm5gBeev2mhc0yuac90Orvg2RFN7Uq
PtuSEAKV089DBjgCXUUqlyQWyXFyprOfsoi17CdiCx1X74H4Fci3ND2XdmtOcJ1J9udWkKWHow4v
UZoj5odIhGZtRD2o8IZ5LRMlmV8NJNqKeVzIRzPQ0UlhGffR3UJW6Nraf5oCs2Ysxx8b0mGwJcmb
gChPinainpAcgaBDx0m+pE35CrqQuva8vjrtQnyNvlekb2tLsFBTLT2Q+lN6TibfwR20iVIt/CgZ
HxfFDhPZuRYkeri1ROU1Hzsoo/ln3ioiXFsWxhQem5DUmmRbQRvkgeKSqgQ484paCJHWK6e0Nw0T
RXFFOYPyHYKS7quQP4yW2HJnsQBmdg993j4hpi88h0ql6TRvyjDe0EMjTU8bNt7icy1Hmqf3GZXx
SC4p0ozsN5RZhixZR8inaHdkVrI3dInI2la5x5n7LGUURbGtFQV7pL4k6IjwvCvNVuJAVsQeZCRQ
n2J5iZ3xg4yRjq5x/ZWtrytpjMjUkk85JRClV5/sNnkacR8AFAZ6PR0dJZTN0fkYcGD7lKuww0IT
wirsmpH6UxXoqWXzLZsM0ozXlxF8rK5yt1KZTpqM/m5Y9SwYkbQMTX8doQ+hNLXs8iQx3ZRYhf3y
xxzhzxbkT4l3Yg/pCw3LLTw0fxJrmJhUEjFJMHbrNMJaqCJKRUAQWhg/5pjwulqgjss+Rr4ktwNp
Q5SNdGgIWiNRkS7vwB6RXOjCsvD79PURVmlXGtEdapQhmCIn87YWsjmXvlYJBgKJikNRvE6xKHxs
1psynnJE35cvjaFonjEsfjETix7n0+qboKzsfKYjhso+6KXi2czUu3HeitMvo0nXt03zvdkjiEjV
r1rKv8pU/exbjSoHWFGSDcHjWCWOGcFyrYxygFsIaeyCrlayxK8KKoW5RNc5LfWDnLU3bb+QLrJc
N4JCZ0/BSp14wwlJnD3WOxmAfYARm7qm3JzpW7lpbcKdsWL2rfF8qAkd5RepcrMJ0YtQHh3MGDLU
oaOrbvUW5qGihgZPYYtwn7Y1CdFoAqgbtwk4Il/HTJwohAWB3Bh8MUXoP+zpaqCzHpuV7rfMuoHQ
MnTt0wgyX6J3g7hvQd9QzX6kSZ92S4MvAiOvpRqdgQmNkmXu6Ho/ApoFTVrqu1pXd8Y6nfKkeqpm
OdQJfwvtBHnI0hZvqcFhJtWvjlxnV6MXJ2Ckm/YeDTAhY8Xzsg6Fr3f9Y9Ktn/Vsvqg1upoNC2+2
oRnPp9X2LZIuPKVHyqqY5qlukNHUPZ3UmqaMqfcHcmsUNzV3AHdxl6BUe6Nr/+7ExaOJx3s2DTeT
JwSuxb7Xi7d85pjIhj5UBWsDbbxOyIcpFnxuckdRK2/U21TqfK3j/AQAbhR7dt2oDwt6felkIrGv
F49z830Z5ve4pydoFUhCbdDjQ0rHt8w/J3JPtXZ+G9v1O6NJO8ZkT47pQejlI/3VjUBa3zeCuOhU
ojueK/zRkgeirYZdvaZEdiukHJWEC4Fo/ujt/hALbDlUN4PKLpF+DNZ3T2gV/FUa52ILbqhIfGOm
5VzSJ7etZALYNo/QUN3lMYAqBWFEgClqN5vO4a3sCb5oaWvWM216TGqxR0YBoN6UuVlSj20h2C9H
CNp1S91vOuq2iSq3sUgONT7lEuORPL0K3tRBbl7SJm/J0CyenU46MvI9pF3UuJB6+OrjGxLVUa+r
uyGb9nMdhf2+p4Tc87UwSCCVSLFcuRNtwvdk2UKnrOYmtTf1wtAHcr+QGuUQklU/FEJDzaBWmFQ4
eyc7+iar66rOJ2Pj376gCrlWHeC0duFZYrprhhi0PmICAjoqL5uKN6iX6A8we3r9hlPTdGrDK8dG
rsMaZBB7aTsFDM8wB7YmX3NK7nSxrAfo+lFd3uANQG2DGQjPDKeLeDEHynJrYc8uIbrnIqNAgsuH
b1NHz6mV8WNtFt/NZlwph2JCei2eUgrx+y6hq4Kgx8K1gMcA3XkVj0ekW/AeRPSODcZnyFVDs2xD
qx9PWuechrohEiJCS1+keL5orWsSugLRv5Q56lQ7hjkCqooiv8aXbPE1WhYOAjCFRCmpFhlEeNip
s9BZLR/QUzccc4iZ0FC7Rt+l9wO5rpFJLhvGm8m+c77kWYhrZRk8qCTG3o6GR9K22M054h3Nr7ss
EkF6k3jveieMR5uuRgoS10EyV1Ck6eiKFHXd+sjmOXlYhLVoAlty4hg/ZQSpZQ7uebQP9lq8gGUE
XY80Z2zQgbM2XiZOz3pkMkyvdfxYYzydZyfjcGnTe4Xhx+8F51oU5bQJ2+s4rX+sPqU8rtAuz7Wn
qLdvEJz8UWZUKWvXs/TGJBSldki79yTi9miyWIwpso1OfMMShEAj46Sm+TNr7Wfb1BrPiBX00er8
SVWKZgugtxvbYaohRju3xUfcAE62zDspziiPmy3S7ZazA4QVfOSzMZZ0mwCJuTqoVc8s9DCL058x
JJHwaNRK59J3l8iCmAggmQI8/jMLK4m51WIfbIpbTKY0e6X8VqM2Ts/1DyWxakeb7Uw0EV3MFT4i
ulytp7+tEFuPgugPW+PWM/IW2atCx9/ioJF+1Ej9SOv8AIYYdVkyHBv9pmxk3XMSxMRFyUJ0NWIE
d7ntOZhystU4dcJ5LEkxorWjOfo1AboBkneSLhBYYjUKhjG+zUZdR0TSvs1ddiWq9Z5cXViIzXur
S6hVHURjUNueGh3J6NxET/a04d/lmHVnja9GzzCA22g5ZINWvDXRXln3o7m4aWV8ZKJM3HFaPD0m
0lLXlkdVxryUcQYmfMM5gTKb5OzbQFDiFwOJN8QOKiZKkPl9na/o+zwVFmcpWMc2KBW+J33Sb+K5
PC1YmbdNkspyrD/1ufEiTRH6wZE/4/iq9kdJCU15pg1gSA96DZeffLdtkKoxBtr4QJdnIMurPUVk
1OQMbJJ2BM33NibaH5X85jAiJF1eomAZlMxbgEt5aceK0HA4+mtpcQIWJjFnSM6CSmOyQNJX59qP
RrsCSJ34pql9GTfdtDVUb1HluxR1vZu0lp879O4lh6PEMtQPw7a/U/pLWAXrg6ZO+3FRHToPyn1r
OEinFAdRsYZ1Dvbr9oAgTY3BR4C1n+2cxri6eAqiSEshAipGz+spDhIexB2vmdIeumg4SggU2xrR
X180T1lRgXk1r0aCDtaa9fM0OPTgga25ZrFZ/jLfrQmkohTw2uhfC5KkBsqaT8MKn1gv7qxqerP6
6TMth/1KU9tUlXf0nYbfaFNOkG7rRnOHrW+daAhw8DT6w5hbd4JmKBzL8jTiWJLoUUK5c94yA/0J
+idiKchwIdnHYevuVh2cF9kimSOpToWhX+sKnc88JqLp/7B3Hjuyau0ZvhXLcyxgAQsGnlQVlbs6
pz1BnTY5Z67eD/Tx6a2jX7Y89wRRAapIa33hDRPKu5UqkccPTl2e9ZuAroBj9I96p2Cx3GZbPxjv
YLhh8TLI2xQF+a6LvAOp1ouNPQm1dkAmqVxl9JHXTRMRYBNgWhJeUqTjAtObR2BjK1zdd40MwA/B
ek4e8aB1jmrk7bknER0MhDtEGplYB+ANvkHmKrpF5Xm2Rwbkjq/Eyg8n12nhnmbS7Uv1RUmSo121
+s4bxl2OLVSOE+raL2ULpKr5CMp6M5riQHwBJ5wAo8ewj6iS7Ku/VuMDkbR5UGbkSRdirpt3Fj9j
ucT7CrwP5wUTbDB4dvQ5yuAlaAJ3HCEkK10r1pGjA7oan3MjTFxP3yXIkKywvktXNawWK6K1Z7Qv
eDNRpaHbufEirppj4bBZO5jJVBoUTrnna9EMvrLiR6xNiF1zAK1FT8jRWVi+2HWxogmQARJyjkb+
WXgo4MVBcWn8YCvwCoL0OpyKWH9HCGLvBVFL0gYeuWw+wn58jEGxbZUc+aKSJ951FElu6PAo4XN2
ycatk8BWxZQWrGdT0vnyaYXmnr8uPddIOlxOINltcG5H+Sz8zL3kjOs2TK+oQBveMwvcDOp9MGCJ
ZxNnY26hf/YCUkfyqNG73gF8+yVBs8hpoH7ipIdYFJ85PSDM2pPPKIHq23fIWurBZfIBqpYs1vXc
v1en6ypw9vJmYDblUbzAVH4LdW+rm91vPSkungPPK2SM0mTlpp18crThNFYKSI6SLD4X1XVXGeDK
6P5Julexo++UReG1wGYO0KWbhFm7DQEwWjSbV0XRP/GMggbBaHUeDi3cVMYd263SqfUxYA4OqL4+
wkFVNiHdvydDBzvSl95tE3w6w3Npi2fwMw8ybYk20RzDCbRc1x4mkYA6QCSBpZRkCwS8PJtgdvNy
V1bWVryqlg7/QzwNaatwQqu7nJO3ynpxqyTxuGkM8dKh+6H5fbeZwGpxZRz/DIXgwZ+svTbj3gw/
qAmFsSUFMGKTw8KShd/VipQ6HKzHTr9BPvO2+GLg9XzAfKU4D0F3mxhkalalg9vpSyAE6ktQ1fpq
1POLmfQPAziF7RiEN5HszsIBR4brwcWgDbshCTz30LyHUdxrb0Cp3yTM5VrlxozNJxlY9zgjbuDn
XwXOtIsbKCjJiHAZT4sPddoe9rVQX9rGfFckkBCO6wCpagsbl2JMxPwvp1CsVL07lO0lLq2rmgHA
McJ0XTXaqzcnr7bin/FpXqHpdY517LqVrv4oymHGCjwlLUakVEh7mn8E3qoJWMTjbiGKaTNMMiYV
NpVJBzn3mvfM6G6LoJ3QBzDJadp7mRgnQBb1miYFMRVQe5uOJX9MUTZGGn0RAGg0ZfRmhbPcR5AG
e2RZjxXcYjU2PwO7ok5VVcXGwKNuO4RIfRY4EcbDuiqTQ9EN8EnUwi1z8y3W6mOl04l1TKS3MUJb
RY14D7zstgpNl7+AU9e1RA2hnvpzpqB+E1tAN0LkL3px5zXYBnve7ylTHvSZswZj50GJf3VgHMwJ
VxZfLYi5dLCdabERjfYh2+agO+E9ijj+Ic/izwZzDE5U8mvUuuc4g6qSCZjGdc4xh/1ljPurPArv
oVC8EUK8qTPMWebd1izGX23h93hcMJErKf7PwZQb6wmF6BWx+VypHHYDQ+YGxxVC/lA/glqnmhD8
cqAEzT3Vc5r4J1DQd6ndGyupKq+T359VfBEDJ7vSGcIRRdk1eQ7EoNdB1TRu2IcvYVIZ69+lWXyY
Inn3isIjgM9vU6VcAWFjcLFgx3iQP6zyNGW960F7tajoJbFWnESS4m8ME0+CIclAv4w9FKZAw9Ml
AhVrtii/TL08hRPWZyqmyysl93dWmeHVsW6mIVpJGcbbyZenJM/eLKP8BXT8uks92w25T3lCnmE7
SFdpN06WX4Wt7e/0KlrLvvVdqWRrEU0XxUMmNekwxjWFa7Yo/TDlKa6JXY/O0wWKsttj4A5UDjz1
YEOxmw+qEM7dICneSOopK0FEx12cXYnkCQWZDf6rN1XQvAQd2Nf5FpxG7C0zwqOtb3GjUMu/QPfb
URF/8WRzoXJ77dWeSpag94xOmmtGxSkx0vsm0F/TwUK6cHGE7Yud7UwYbTRMjFl4D3qBeVilKEPx
uNiTjd03Y/pSNNEH2e9DbzfNQcIHEdnkbVAQeDGLc1V4r4QH7SEICFE8CvVnxTbcChzVGrA9Tnup
jvUhzh5qNApChtI/p6NyxulMuZBrPg8ptd2plduqCLMNSIuenB4gDoQaKuNGEu+z6irLFRoE7MC1
Y+WDvHc1tt2DEXr2fpiUS0FWfvBxFfZhix27sCdpVKqtGJFqLCJA98Vo7sY61Y4K5gCwDpHn9mNJ
omYH6i71tN04OuXBVGzg+KNjr2GApXfKiCBeiDLHbnn5/Z6X7iOeS9o3G5mEMVjgQmeuakzSeLwU
k8De+NnwYhvhFY2fdmtJOFWlMx5ymcYwDuQvizqyBoF6JUWr7Dme7aQRqLaGR6VPS9ekNk9TUtW7
jgi96pnDuooCZNjco8H/1jZIQIUWsw+ekAdD65yd9H5LiUntmNAaKqkbT3XZAZcERVDDTVHaWQRf
ENpbvfYFG5iHhgg79bx3EWE/RYnI3qCqZDhQ5AMVCFZlMSzZ5RHmyFw8VwBtog/oyY/A0SG/GKto
ZBD2Wu8gpvCMxLa1bhz92YkvLVAEOMJX5fxz4dyBERZGL33wq3fsJ9tAEcPO9gb8m3U3RudJte7S
4rqIkGEAWXOf+bNQpA3ivDAoacprOIyrStqf1WBKJkOUvMzkNppbB46SUjbEpNJQ/R4WhOCJcLIR
h6fm2HbgHku/HFb5CGQNoBuPtThknfHlqFiOqeingBMv44BKqOW1SLMWNXeWkCsdlwEXCanrKupe
hrQmHBoiaI0i/d2HU33VxM3Op7ytmmTKwneYYEdEWGBVuU6gvoSjvHL836CgopNazVwEEs4itDOG
x+g+7Z88AS2ls8nRAh94bA71e2hyUMI5yAwnIneWwPLQkNlFoao9xw6jddzkZLeUWFCDMndaeDJa
qi9WZ1zIsR8sNX2uUztxlQqCQachQeEraIXZaK/PULgIRCYXERNJqe4NKocUqcBpUvaE+Iudns41
XvShJ8W6DGYc70AGsZV+EvTCtqptvU0QEtOeUqXX0VzpUDBf17PGWzOQw+HEvrERul7HFhrb3tQ9
aElOoCpKmMUo/awEBSuz+Iyj8qZysn6fjDO7KIEzohuHJm1aoDs0puqJ4pOU8VtLkY/ZJlcgm1Ix
wzLz4EfdHEDrr6YF/5Vqpb/j29WNik/buteBt82tJ+9XSYUF4pJC7NqcIQ5AGoRQ6c8O3gQjtx4y
L4jMUexsVQUTuUunzBI0aVu4TmZWxPy0Payutw8tBsCU+9uefhk3jCN87C6CagN4Ll8NVdzelilN
oNqsuTR9fqIuf+Wb6Cq01G0GfOS1nrImsVRxiDooNGRTuwBX7TXNV/Wqoe0Oo5RBTOoSjk14lRnq
tVMYYmeoLUaTY36YygiCRpx9m2xPPpOD7xv1qafeHttQGvAff8IdCS2M5pGuGdc/mxCboyLrhXV0
THLK6uStKcRX61SJbpupolr3ZRaeG0n/tKwo2hdiUE4VdzEaYCl4cuCeJBAvjpO5mTnHn3ljYh53
MGNG0iTMnzJrEns4ZxFDWD4ejXruCVXqbN6UwtuScUVci0I1mpCdawTcFkpv6Cf6jWnDg0aaZZlP
aQJtTGqZh2vZOtNRiTD7At4sj2hd2PMjeZ0M/EQ88giLpDLXhmEIUHTlGX7tc2Nxbj2twaYijMHQ
8Nhv0uGpsjjiEnO6tR5DMBt8i2GNloxld8+mY2KiC+Hbpih58vNblRIKdxSNbq6KG8T1LOxfke7x
21oxbgV6+nSdibIkvR7c7kCCR363N0jcUTPGt0pvjWxHs1gEmHQ6wDCDoOP3yjcVT9C7VPdcrK2f
kWM4F53sUE2IcvCUUCuykRbRhIDAEE58SfltpApnwPTfC2G1G2m3R58eKoVDR3cqBCwom1vFp94k
nKIxuulmpq7t2U9J0Nl7eEodRpUFzi9gUPHoKPdtdqoy7mTTgzXFg4QyS3FljA3DzZDpB6nD7CSs
MLnnjEL7HHzzTdV/d8P02WblrVNErmmWN1Ntqccau0S19t7A7rG1oVsQuh88lKXQkmXITIh4cMnt
Lj09Zgv+VBR0bh0or06F03iLePOa8Q5IgaFIN5nsjyA26OnQ9lqDjCXWmIhFRiJW8tqdnjNWpsMY
b5i2D5HwxqMFFWcVkvoYWUsw6+fDVimw8C7C+0ZJ1G1l3+i4hG2lOj51AwJVtUpVeKgem46OiNXD
u/OzGhkgB3mdAWNwNfGvAtw/E0xka/Fb78Ibm2yfJJhZseuGZ0MnHWjhq60CRyFm31e5GVz7OayE
XNA2IFbpa/C8efeKeASYbu8qbuMOU5LP3qagX0SU4DtfeWgoCuDS5qx8PbMofojHDntyZrkGN4Sm
f1NI3atAjiiHhcYhjaJbdNYRocGqkhQJE97coX6tdeR8qMZR/C+yL1X0702nErFY/V5j7NnFWb7p
8+QdRjmmdCbkEsUmM9ZldccRRdxV8Iqqwkx2gUi5qfCLUaJ9ilswrVpxgwFtdMzBJa9R7vU5yaux
cE7cR9law23BDZq+v+BXI4wKIMuAdFbQvo1jfs0MGxEFixWkkvBc5Rk4kGI7Rnl9hllG1d+Jiht1
Kj6jGixIE0T3uup466Ck9BrkJgp9JYUTCHTtdWatw1T5oNbe/1L8Pd1XYOyKgXk5bbZpyD6kRB9U
GqRGVX0pZ2ZOpKnTzkfV7jqcFybVt1TBvG55C57KR2dSeShii6Ot7QeEC4Z9CkB8dswOKBDFW1tx
UBasunFTlIzDXqE9RG0YcR+oz3UR9BsN+du1L/a2BWfMmJxnPwwQlamoaed12ruVRyKT9hOx0Koa
8vJQDvVDJ4tpp0NAcjvElIYYxw4GORjWVYI1JVyllWVDUWpsuL8anThCOMZYC5Q9mVecu6Kq20tX
2HdJxgnNJviqhVZdGqcpVnGIJCXbA4BXGtobZY87uTdS5KfMCKPwvW81NEklbfmo1Z6EhVF7Uf8q
ygwL8AGCdY50WSWvUzpiGyjswIlBznuFsu1osWqJUm9yRMsiSFue1UENz49x1Q7bNC0RD/MuiJJd
+Ra5CmkZOFj8o3olph6jgYd2ioIgZ/hiyEWMTdo3mqhuyzamDGOhxDHS/zSYl/ykIROAm+l1N5EH
azw0RbdpstTfKgnyb6Vm/5ZmB/eweRrQHofBRbghRxC2NVR8IaZPY7D3lUCdNfotLW7QKU0+cDEE
XiMbYj/8mYts9E+9KB6rGDBFw82l1w9DXJ+cCoQPPE0XnPmjFqNrIB3jw+gqePICj/ja0cXa0+VZ
94tVQv/F7Xzr4AD5ORbR8KhNUPj8QqHbnnMCpPGJbsCuDZQ1TJFkO2CivMFG5wGFCPqmEiY/MHIw
a+M1JrsVFQnvNbgBgcKosvb6yW31ZqN01RXCY8kOWMZh7LzrAtcksDrKJtYGoDqSfUKDek4z86ua
hisDeQOi1E3gBScIydmKu1MBEFRvYwOeVjxHZ/RRrq0ogNId1xA2O7EvzeagoZjUpsO9gvPJVQsW
SC9MpoFwjy6FSfAuvvRYtKsMrQglbybqXDGTAedNL9dpCeipsoNTQy+NmtubbjTNGfwno709bpWm
cTb1lK8dI+BuCW+THF0+n7E+r3a1oR2sLmEqj1XdTbTiV2KFUOsG6Eq68uWb7VtsxO9NFUzc/fqu
L7kuRtiv0cSJt9ZUI1dLETKKUlfBTJOwFT6fniMJYsBio8JAx9bkNHdglgE+McIeoyZ65PrfyfcK
viR2Gya/Z1P0rx0V3iFplel/DfVwV+vyq0iaZ3us7+lCoEIaKT4nvaHvDLus9EgHDG1G79BHVeBc
WwbyRmrg2Ks2xURXKipdZ+mJU1Fq75rXI7OUgRObu1lZ4wN8SWzEwrLigFXSqauOoxh3kicoA72X
MnB7lvIi2vB3pcPERst62OUqsDYP9nz1lcn62Sl8qtFZfl3iC+0xczKm4wbl7FOjuxoQlIA729M8
cVtsw1ZgwYstnse0q2XimjPNhcHnU+pfNDRtN5icqwFI2ibTjI8k9W8hCwdHNISOgzkthPKrAoEw
Avf0bCEUGGdlumtGU3WBzZlEFyg2ZtZO6wf/XDdFufXr8g4emKuaOY9/bBwrklK/KRWI8kgPpE7Z
MMJDJIu+AhTXIC00BzG7OnvIKRoWVRzCW5Iwy3eVsYcCETgnKhvroc7meTDU3EFmD0FR3YhWbAZE
Hfgb4aaHR7uxqZavK2p+FoK5q5J2+Toc0dCTIj5HVnmLJxRc3aGgYzXQxBjSiGJVsisbBYGS4rqZ
VA3V5m4LawJ5tZigrKj3eYbUR0tNOMxQ3mmGzLWD6SpEv3rtBWXmqkVz9O3o4PkqQHUQRxoCjC76
Nc8hyWIywHfpakIAbHIVjaAfAYhPn4ZeGSGs4PhKuFFG/c1qymtDbfapk4xuoxHvJg3sEOJqZZ0l
+RbJv5vGF++FcfIFo+YQ9pJ22G8HjENumChWds6XHJs3il9GaT/RQdkNmU+vJD4JktLAJ4wYfP1a
RsM1JtPXYd+C9tAO+FSnW43ygJVaN4MOGY7yVLUrSvWIrgzSZpX+XA/o3ZQUTM0UmZWmi9ZOZl2y
Sdzjv3xnMKZsbdnu4mraOYV29JjJDTtatzkNMgvJpCiiGgkFLoIioZeD2ACj5JXtE+wU4GIwJCNf
SQ9hjlR1p21l0xCVUGx0sgEIgJKcjaH69KLuM67pVUTTSivvkrJteWhGqDD5C7j7z3Awv9oOzw9N
3wg1KXaqMtAvGxEyLMnareCdkiwNewhkFM+Ua5FPD4EpnyI57FVdHCBllhul0c9hr8zysmB0WiZE
s4Zre/4Nltot1YIJo67WnWNszZIZVu3fgazfJPG7IWaBg/hAUfcWSpjO9cufJ8/B6XMyoDppj05e
gUZyXoMW1jmdzrOCTMIKoF0LcHY4m6l9D9eKAndqP6pVd269/HqR8v9/14P/xfVAF6r4H10PLl/d
2+fbn7YHf23y3xa1mvEfqhCWtDRDGpbqGD+2B7r6t8+Bof8HLgbCcgyI1KqK4uXfPgfC5CPT4l0b
UQbb1P5PPgeaach//7ciT0Y/zw6f//nvJgYMEsCKrjsCITwiBywV/jSlDRosybOqEPj5UCXrKhMV
HIRzqD11Kz9o6bMrdI6jVEVK+61tJ3zj48A8VyUd0UmvHj0k2ZGP84etpXg76PsoS0U8a1W+JZOG
qlGV5HY6WBFFG960AEkOr6/dtq0BUcNsmlRoKZ0y7ZEoQRRokI9V6o2uE3nq2tGyG6/OqUrZuFb5
9VU3Wis9N9HvqND2yqYwAuaHsY0ICNyi5l60Q3mmpPJgC19DB9drcO1WfWBYnXQjukJqo8zQZjMH
Zz3UT41fPZiifaoAjT0Lp9+KbLg4tlcfnBbjTtH1kPeVCDaLUV4HkPJWI4RyFwzLh1QcnxYBVQZG
UA31buOIPnJ6o9iA1jRifIfZ69RawDPQ/Sb94lmN02oDmB0xK7mNtOnkAICjbVq85nl9EyKiDmI9
2PSAWOFP90cbatYqrGiu0ti8jfvXmR6w4paoXcAqYKwn7Q7pEgpg8xaWTwpuQ9da6zbzsDRbZ2MF
CaWQmpixGWhWU3VEljC+MaewoD+S1i4erH2401JUinN0tr26+N222rHKVQriaJnRN8+2EyQ6EDaf
CI+j/zTLggXCOvWx412QEbQ05tXavO4Zed0snjU1KZRgBr8xnB74UP86mGm5Vzzf9aNQktf1+GEN
chOhMrOp0GxchVlSHyaPsTBWAa/D3gFkhVkgcnTroEeBEhKis85VICmYe2Y1BoqN3R27No12ofRL
pJ2BHUUTwL5O0W6Kqo+vxFjN2jHOlUVFkEAqxkcVu1LS8KN340dKeJWAad7M5yafIjJqb1MkQEcm
Wl7bBOltF5ZYSy86i/E61JPkhqns5Jl5c5b3th77e7+Gx2y1v00EzK/oJr5noRHvahVtez1yLCrN
QU8+oz5TWCO0pVfF6fFOEwrthwII6yxpARqiExdR1+s+9Stm2BKHrV48xwXUbJ/qHYKep4EadyId
cYpElK4zz5hg5GQzA9N/dKyeSg4F8YvT4KLgpepFD4Z6F9R6ygw2dFcVV7EPW3ifIWZUnRIPGwSh
kr0qkoPVm3RVagod/GuyUZrjfp+Y7tjBYUVh/hnma3228xzsiHgQSdC+lm12n/jZo6oquIF1ibnH
RbXeTMNp6BBFrDSlgKRQSbCE4L9HrZ+erJnSCBhKeVMEfYsegHyiOrVbaIwhEPBBpCuH2BDqpQrb
HkKBIrd2mD7rtDyuUt3OIS4AtpcSTdXEC8TFTkEvG3q6n4craH6pqFzfn5RXNdGuGjR4v0p0285S
9c7YAUCsjKgZ0qsLTpipIm6sB/lGVRq6bIqt7gIvf0XZ1TsBghvcfqhRBASVfoQwK1bWCGR4Uobk
2nPiem/hyHgIcRule0abiK6fvfarutuYDbKmZl1Dv+/y1i2tQN94FWATpRvQvdJM3Lg6NFSitMcE
1/OemsaIHtoURcESg0tAK8Y6Ti37mKvKrvbr6YbjbEbBmdAJTUKK6SB00jPccOt7kUTRVWZ6h5ri
Ba4YNZxkau1a3zTXjhi+oDOa97EfGps0aly/GLtTC+7YNBss71Tr16igPGijUsDYT/HR8Mj8iTi/
RTgX5U0x20S2wezT9PN6WcsEWRdpDxqd35/T3yJ1/1uz8+fl9zeXjcDNsafloz9Wl48G0xq39aDd
LLtYvrK8/489glLNMaoFlP+mz+zFdmYBolcHUzGYKYffq8pMUlxeL2vLl5bFzzbxwmZcPsbmjM1/
PvrZ5ue9ZevlAywRMclqseQbZQIPcXnzX/8DZflfyxe+f27Zyx+r35stv/K9KpzoxONOMW0+mH/u
enm97ONfHuv3Lv5xnMs2Ay7C60FWaGX/vd+f79VVdz+aPjXmn/O4bPZ9gMsXf37655z88+vLF/84
umWbP/7pzy9+b/nH7pedSn+2VP75h0XR6RtobPDFF8bnsv2yMBZq6LL/P/7E8tHPHy0c41AkZrVj
CHz1TSwEfj5TBgM9KQ8CWSPA5ccN1oKV7plXESkaavD+rHgctttyKAAHaFgbjlgZR0VS00jLbG6X
5d2fjxqcw3eWpxz/8f7y0pw3Xvbw8+n3Xmq/Yl9/7JE0cBUVWIwPJerbSBFQq6yOYTd71C6rSjnS
Nl1ejyFw0IAuPVKgf7+ZeXF3iPPn768sHyzbecGobQe1v0ajwGEcUOBBYvGQa4hTTAz9OFSi9Hkq
Y5wQF1v3ZY0iO5QZJKvIR5Joo6fIJkyX0AGf8fOI0lRgKCj0i97oOk9kTr8HzGES83QQA2cHhMfW
ONB8yfqLkRx5hmz8lShISdIWRaJ30ekdZ3vcZWHNNvX/6uXP95bNuBoULbtsXUjkhwesjQZUvw4G
avOhOrxns29iVdWYWjhTAHtI9LPEzD2oHW8TWrQpC52xw5rtJ0Hd/mU5Xg7NmspBBrZjJwhxcJ1u
kS0GGXp0ZFSvcemhten7/XFZ1POajaEURhtp59N3phwBcIAv446nzmvLy6KZtF2Hxiz+J8FpWfR5
DNMf+OU6B7+BwDCw7lOd0LUndLPB/+BZuCzkJFZ670lQqHggDn8vIDf8LjSzd4u8QD4JRmu4swbr
purrEFckMDyjMuvsFqjAJp6yh6QD72TKDobhyGmdKSYC6lYeAxkhdGxENEueo1EiZS2OGCpRY++R
qoEqirl0pdPp7Km7W135qhXWVUVEwnTGeYuGuxSxlENQoG7oipgqgjXbLveB5R1UMCpUBI8O3hpH
zThJJGeJjW1CP5ORfPHEXtZ6quCVEPk+mN8fdLBCiYbrZkbeckz9VmfGUv5aQ9SRICs3rxYt5OUa
cGeXzR5RE+pnCa7cy/mX80XoG1s7lMndYsatSiTC5WLR7SVir5Z1v1v+w2LkjHsGSlo9jYJvn+dk
yggNCPPamT2tz1fELD2YiJpTQakOsZL4kRBYWLbLwl8UBERqXHoMeLbSNEjSlfn+Nkc7nNaqPnb7
KMCpZL73fm7AZe0f740NrKtg8AGYzaOhI2laKv6W7j/3tejQwEKVCifcn9fgZkOX/AyZvHAeXBYn
9uXwFjfwZbEcslP0EQjFHkzvfE8th7fccOlis/l9HeZPbO9gBFI9LNzi5YCXtZ/F8l6Dsqjb2+LF
mz2uMQxA1mE+Zqogs5Dl328OFZphXVOXm+WpW26hZe1nsZyD5SWzCeEqegKmw2Qv5oVfMjMui5+X
Y6K+9r4PWXNUb5qwR25z8Ur/XhXGAOTYNo31GOK3qeN1+Ydb+j9e5rWxTYXv7ZrSrBjM+j8Xi3H9
8p6v2+WO2+Jo9wKt8rjXvxp1rNxMoKC2LIKgLtzB43rVZentDXq5ft3+LsLYAKrB/bScP5gdf60t
7/28bJIMjbZKO3imYe1a09p2s3yXMgkdRLSsTlZr6cD/KYdFvY7Iu29q9W5kzlsOyOCRhgxRb7By
wcKlJgkEBqonG50KIU9WNRx1BeaEUW0AI15T7TQ2eict5C+QX51GvYWPrSanQURQQKKHvm9CF62b
xNUq9EeXP9vGtj+tvXlAt3VrvxzP91OgIAWfgQFOaEJv+tL3Ty1UOlCxyn65OxqRxtshgOFoM/5/
X+l57edmkKWIjsZ9NqBFX1EO3QxzbmQkb4OWi6NTZeiZzwuFZFApm3htQlk7Nsus5vThMSnWQH0c
2iOlvQ/VYNsFiBAWjrKFaURBNhHequwCVO10zTyHLXCYCVWtU0OLcifr4raMlWptTJLuR5igJGYa
INEpEwJ1h8WLn3my6mQO6ga66D5Qw71W1AcR6S0JQQ9ZYLGcNRjKDFR7gF7OrzUPvoATM9U6Vusd
s0zt1oaGhpdjE0bjZfKXJbvUAfskrfIkIorpendJKMe7snZu7KjiWaqqh96CMUiF+nvvaInNuZpn
b5bf6accNTr1nGZy48uqhCYfrLWmIdJBHBf5PR9vD+b5usfOO9ByBQK7di40Vf3L4vvbezsKQJ3W
aGi2jDXT5D8iqOdtcbrLT7XxPhnKiCewr51SgI0huxuyuEf4sHs0lVqnDonsTpug2adSQXeXP5bZ
Ub1rY/2cO/l1RV3AVScJ8eJ3AMnrFFBa1Wp/dO2evqHf69vORulqcOBXziPlssjQVkKTXv0y6qCm
JA3kslbvba8M99UxynHvTebFstbOdgQebIIj4ifWQXbX0h4iN0LwEhsciJyY2NO6Wb7A03uIrTcJ
y2ALlw7HaNXbdE1o71UPDeDl2AJwFmt1QAygnK0m6nnRwRM5dhRZNknLMDNOz/lYIcfZAMcJJ1jK
UuP0WPFTE1iJO8b4HSMvOF5FTWZvBELxdsPssJyddJzb8EaIYvsE8B7gKpINJJvpcVmzbZCCzMn/
/Sbi/elRqcdTimbqbnlfn0fZZe1nsXzN+tl2eb3sNQ4ztMY1LuC8zz++t6zi4RG7pmX9/t52eS+N
+kOYqXBKzI9YTZHUTRIMeXNoN8ZoKKCVovssRcbSmbT4bqw8pAL7u6hyFFfoSBhWci6hQeVBERzq
Dz1jc3Te/T59mopRd6ekR4l3gEhRTB0gw6m0wA4WWO1kuxTlTEoW4D6DFq3/mRpRis7b+NVwQuqz
+vCGGuZm4fzKwdMCy6Om5HVIuRs1GCsKqZWrqPFw7LtJuZv04EOLdoMtjF+1AIrR+D1WnEgtXGHz
qK2zOBzfZBWepyG3HnVqX3tKTO1W68zuV6ycls97kfSupfVIanqVdw8pHtL0BDEhqAMAB568lH4B
VaJugSJScnkL9Pwu0z317CcQ7Io6NA/NzBtdPqyRhh3a+K124mTbThawLl9mj7QtL8teOWvc6qFp
XDkhEsImdWH6cvwc1P/XIAJ629NeOdIFxiRqhBSqwq68yekj4QsxvZbaILdZZrYQBp3pqS8CJBc4
yLHp6S/XoTgXdandkP3Mvcx5pLEADtLwAIWpVt4tmHrthIT2SHWNQ5moKUyOFb+kCo0aOTTaTkva
4MWkSbH8K7i/wyaYhf16mdi3Zgzu9fvs+PTNwiYUN50/audMjP73Lkdp7OGJ609jFjX7fMydbVw3
/WsKjWvZMsjtyG1qIZB1l/F92w2/lvfVBMBU6nvDtY5g7dVkNdjyzWdGC/ILBoflI5XB/ADYg+aU
YvlvJn7d87EbJbdTWNUokfYqiqMxivLzdn1hYjxp2s0lGAvrAoY8+L6A2Pc86mpQkxbGCV4ybXzU
zGj4voAqAIBA739Nlt0AXxDeXlel+QiS9LzsFS1UuofzLdbOELDltlvOpVGqH1Sj9TtDHcNTYM/G
CPPfyDTCS13mT1DW11qKesZYFsYhkLlzG/kUWJ1RYP7VYkAfBfozRpvllkTZP/oRHnb+AO93+Ubr
ZwfUGKIXJTQwZxqr8oj6anxb09fmGUzzj3AwdjTaxpc2zBw3EOVE/EZ1VMutvSO40Zb94A27HYwk
eCXa+i/2zqS5bSbd0n/lRq0bNzAlkLjR1QvOFAdJ1mR7g5BlCUjM8/Tr+wFdfcuW3Vb0vhfFovjR
JDElMt/3nOeY6yiwJLoMv76BrExpc/4cQcRR1Gvdl0RQCdNcAf/SysKbqgICfHlHkOYrwif9L7Xn
Fuu4SPsDCwPjmjIxCIp5eyowdDWi2q/BaHK4fZMbvUzLa52W9Y/PcEDJpo2QX7HreCsAm9ERW4Z/
htiB/33+HaC1F9001c+yBoQWJXaDIFzpZ+Ejt758y8AY4EXyOcmBumSDZh1hKhZnt0YJePkIrwNS
YCXHyxv0grQmt6nUqUGhcOIW4f94F+TvIhrdb12LV9Rz3PoUy2biFMSy13d18pL86wflpMkNdm+d
LLvPTwnftYqr3vhGXfPH7yl1ms+aFp59rfKP5K238Ebt5FtKhti8ScYEBJHmbXMuukqnnwfBwZ8S
87mzny5vqEdU4JVe2ufGGIujXaOoBaun03jk8MDPRsQPOY8pOaXIvtE/uUFYcG+barzCWfdpkhom
fDQXqE5gkjut/VxaaF8TxWeUnJ+HjN+I4lBpj1oTfPrxaV54V8hcPPpaouHrduIDpi37zMnkca5L
/1lysC5vjS2wB2mryk8it7tdHvvJzsoxcOQODY3LWzIUyhnF2Wfb7TH6xGV1Ng27P8SittZmV5RP
elLeXN7K1XPfEkfzSGkl3jRcEkjuZXjd5x5IDD2rv1mwHux5iy0WtQuncbRbgzTYHZMnSCyOFd25
ASXpjFn+95SzUvc67WtE/ukK1ZhWB+fQHexDE8hhrYCaPsHaOF92j2PKx06v1KON720zBAM4RpVV
10Ot6YhKinlm9HR559QiOWo7w7hFj+Tt+rGJ101XHYa2bO9Q3YP9nPc3TtZ1bnvjVy0q6lWHsenU
60F4HFqdHhnww89TG58u2+IV3mcdA+GDGwI2nMCZX8W6rkO41HrkCZxwRne67KCSlRzix6m67eo+
3quwG7dNHIg71SH6urzFh8gkaVd99XXGaml6/ck1gbYgA8nWQtXNZyM1Dpe3Uql7ViH49SZFiuz6
CZmc2pDvncyTt86ELjckVOylTas1glLtS9xaPuJttHqZMMKziMCDMIlsvqXyFhOkeBm0hJui59I5
T3UyQyGSbPy8a5+qnhjh+bPCRn/ToiC6p7/gbmuionZY4zROW7JD+NXiBdflbhh947Mnpm49OeFw
iCAPXMO406kizp8xP1z+bAMPL4jOyWTMQ9Pln83//vIOK7j6/73xrFHN+EFv3DB0y7zsqpfhv4LX
fPXcPP/H6+Vfnp/T13/+Y5Pklfq1Of6vf/Ov5rjU6Y0b0qHHbgjHpNHev9bNP/+hSfc/Hct0hOcZ
pqF7eBT+u1NuGbTDLUkGp6k7mCsc77875ab9n8Kkhy6lTr+d+Hbxj//1P3/8tpsfDfD63d//ga3z
JldZU//zHyad+Z/75LbnWALthSEEfXJLN9jWn/vkQU8PFpl2u6NC35ARUSnw4nl0qIvyuhk6gzpb
GG7RmsZHha542Zrl3NuJV0hVbdjKhBq0Z62J8VjRn1wi4cuOgiyMMglAKrckCTdcv7VgyVrh/996
yK9XP+3vf23Tz9vAvvh5E4Ru2tKUhmXiA2IHm/LXTSDhbPK6aUB9yaFa1uRAxhqhIpoPw5psbqaY
yE1az/3u5lrywXcbqBl+/3JPCuQMts0hefflaAoYDFPRbKsSpU6Xb1mGU3cfw3ViwgZp/eC6cAqN
uM0MB7Vql3/f9j9+P4fNQ3zBOWZb73QOAKPiYrRt8rhkfcOdOF5hosDakzmL1A20ZYWpW/UrXdEV
l3P22Aff/+78uex8i623Ob1NS8h32z90DVJMUim2dODCZVR1n4KK9E5rZCKm2wgzLYuVFKyWl6pD
5N2Te7YAAES0SZayXrKKSvtgl/z5F1m2O19chvde+dEMoe9bRdNstZyGiBEN4RrxXnn8YMO5ON8d
eGFyubhSksxqSffdjq8DadVd6bfbYTIoo8g8WleDEz0WhMFCUA+u9CDzzxNWF2l2BlGCWn9Dt2og
hbw0j4zi4TYZHOcQKVtu//7b5n3+k/aFYyJgtcF5sAyTU9Ke99DL8yeVBYwAxv8QZWdaoQEJuC6/
uz4ha0CaXmyLlfxI0CjR6UvHj4oPzoTfd7swkduYwpaGbTBq/fqlZBdFVErzdhtRNKOb7yXLAknA
+u+b9qe9btqm50kXlZGYZUs/b5ouazMixIlNCwZJojGbUeX4ZBJSzz44j/60F3/+qncH2MEiVwYi
abdyVOS/JR05OdF3GMkAKlxCukcrXKlwPP19A613wqXLwZOudISFqIUT+N2APIYxuK2eC9p0daw/
RCbAx9UPRPIQPllQR+m8azyd7akASdy4YNfGctY42B7qJJfOR4KHFkj0Vusdcxcn8C3oNGw6h3FX
tqhqxiE+lmIAKtd6RGJrSGkDa9pqvnnyx6FbZlXwVhvwVcb4ppKAq4JYYFwaTXVEdRk0t0arfbVL
oXYfbPm8Q9+dtpZOGLaBddI1fzttgU46JnWuZgs9Kt4YA3F0DWYJ4u7jlYY9v9Fh9fWdtnY7776G
gLeI7PGmzzp3NQyiWzsoOJi/YjQixa1Fesw0vkfBGsGSxD1PJj3J7l2n05Yi/CwRrKTdaVcgoSwB
6RmTaR2FaUenoYY6kmmosXt9538eHWKTzag9amb09PdNNozf712CUAbDmgcrwf/eXaqRl6DFFQkM
r9JNUY9Nh76MXgdKBaR0PUwRFr2pldj1hBh22cju0MQbocFnvVGbAoHPMci/ZzH/r+tfTEUplBzU
L6E/GWtl5cTUCAA1rcCq0jgbsvzce68FL6J/izQZPqQYBrCfcZ8Eq2XinYdG0hE7TgUWaFVDcrZX
N4tW47/ZUXo7dICe8uIBgqdBoAFaHSTHlnsyG93YZ/jN5tlq4C2BUhLt3ZdXfdvdEs7zILtDPBD+
mbNYWuX2HVLABymSuyoS6GyYjhPuQ/pnhwYrz64Q6MBExPxE2mlhrXKz5z5qq0dC16RBkGQzbCYZ
PFBIvsGgeF05FOVVFy3k2L+MBRFT0FTGtRGUKfsOhVF8ZcobdzU6qbbrivbe1sGJ9FpzHfTqENd2
uhmKh1KxqhvtxFowOb+yIYYQ4NcQGiCw/yed9snIEfLn3ktYiZfcrW5Q4zl5TZWmFF8Bot6zmPrs
pjhGNW/Yp1DnFoQHOYtG8iFkkzw4AYjxSFRqixLLwq6OGTirmuskHD84q34fuKQQzFoZipneue67
EQShj2gJyGq2LY2EIh22EnTX0lDDPcgcjNYhymy8Mh+M/3/8VnSYjtCFO98Ifh2ZEf932OIx+mr6
Y231t22evLUV5thJeyAFGVOu8/mDq+f3uZcULncCwzM8wmxmpenPN4MayiWpCGSRVjb+piyGHjhE
d5UGBq56Fm4HGkc/II2kkS+mm79/+e8XLt02c56ee94sfX134QatgI3W5Wyum3+mSrmJsGbs7Qlj
etGYhALvXO27hrv9g91sWL+NknyxDXPKlJZlsat/3ehU97WUfHf8Fq179rjC1ujdO2LVxmEfZ2QS
s2ZYiq5pFhSPzjWDJ+QBQkm6x0i0xke/5ve7Pr9GGoY0hWu4zDt+/TWx0ibDKTzM/jSxVqzbCZos
4rUX1BBGJK68pK+Nc+3qKPDs/Brs4opAnWidhj20OzPbCtCifz8y5p8ODfNhQ0hD4EGy350WZUmy
gOrcemtapiRoRFsXjk04pOoei2B8o3iAj7GEsWo4ZsB9L3lKrfzT6FLFrhMD2KMRLMA+Nleh1MZF
3BrAOJwC8W9jQkEN7gmPOzVKd89MRbotZEHUF+mpnMK30PaHNb1+/4PdfJnW/HprlMJz3XlFaHms
1d7NRQJbIwsttOqti6tuS+Rm0J4NF15q1pEplBgxsdeRwnNm2VBjUUVg6oSXnIj5wk9ZrdU6+ecT
U5c5n2UZ00MtCrA1Xu3hBrNWbk8guT7nKcSBbwGdlPe6mbvrwAkninz4yCrvCOmq2YmcDQ7sfWBx
Wx2SZBewj3Kosh/Mvmy04O9mA2wymT2W5Vo2w9n833+axMJh8dJRzs4jTA1NGO7I94DMoo27Cb5o
1xBhIkJKxz22/TbLsOqFbxTyyIhgwt+1trZjeg6V1B+cFQtACoHWLMsGe7bso/xzOpTtAq5Gzmc7
myb5psmezkQir5LMoEbVz/Mfx1qlRYVURcxOepNypdPFV5JE13Xh05oJqbhPdQrMKLarJYG81srU
67s+d77//Zy+zPp+OwF+2hvvrjMwAr0d5GO9DVqybcdkrJbmhHQFPgYpPbFM14wLhAfRbHOM2YBi
1kSiuuKhi5ofLolfSgg/L7fFn0Z6JuAXvb5puO+HPjl2dj+KtoaW7nbb3pbjAfrTU+tjai+N8agE
LcVCtUAoCHdboF25hmkeX7seqQ12spv44Ud/buOIwoMXmY0H10utRTXh6E7nOc6ccUFs4Tdh8iFk
jD434MP3XmAXOM8xqLMz7vnY+0oScDhRu4MXgyvdkDj/U6neEpKWl75rXjeJ8DcidT6nBXZCUqdH
oJcIvWI0MaOl70NQRExhJJltuvQ24LVwtuhPlu0/G27+4LQR9/bCW7tN+dRil7LKUB1VifKqCr5L
I0p+VNn+7/v295Pe0XXDhjQnHJ2Sxq8nPR0wN/YjhlNpx88AePOVNhEemU/M6f9+Rv1hkHRYJ4In
sV0+VZ8P8k+XV53ETlYhptgWQfYWFYiN3WLH0HlDPCtAk4LQ8hQ3vJ3Z93//4j9MeamFmRjEsYE4
rv5+4VySnlVAS2N4zsS6JSVq0WKS3sdN/WJaSComCSTGbCFPgzBGX03abzqykkdzMGsQUE2DNrFF
q7ZTMYPUQgTxudr4Mwjq7z/1Dye6o+Mwdi2LyQUL21/3UROokmh3vd5mZMJBCTsQAPjc6cnNoIll
qhSw+fyjYtZl0vLuSqfiZxKjDstPwJT59Usp2WMnU1xdRteedUtfMfavgCytJsc9BnBVl6ZTQyj3
rB1Vhk+mL/c4IaGkewDYrNy+GayqWYUhIbEwdRH+q/FeGf2h0T6aAv2+XuNACm6daDdcW38//VJt
0wlq8PW2l3mz0mnAMQ7CqnF04MJY6N/+fjT+eMayRCKAmnLbb44ex4uQJOJu2VrZiXgkfL18K5iA
M4OzBZoUzp034RHXPjphf1+RS8egSsrpygGxpf3rEYlqA3KfXdTbdGqe+tG+NVxWh36IjiscqmuW
KzAvWH/GA75m7Cr+IhI1enmNdbgfAHxPa2dp6R1UmPhqog3+wa3S+L0owg90WTzqXMxSvB81+rEV
U1hDXEL+9MyoAuzFbqJNXNQn1o2voWJ23Nly40DflO54V9jgF+2pwBKF/J5R7M0a2YV/P1z2n44X
M2SOFKtbCSH0193WBJ2PykCvtmMbRBs9HcO9lok9cuMIdR6T17rxvGWkAoBcnU4URFDsC5MiYhtJ
MivhpZtC3VnD8NpGYX/XGsFt6Nf1OcgOnmZNh1LCSWSkOZZe2a4cH+CtYqJ5zrgveBGGCQlVWXmh
h/2I2wTaLVxH+uisQ8frnurylBWsENRAhWdfN81zMgi6UsSZaVbkPkLc+j6Vag1wHlxpFg6nxOC2
ZlVTccznDFTmAH/fYX/YX9JzHIfB2GUujQPulxE5BKMFO9gpoReLJYioaN3aNIH6rA2XeSvuVdje
Olr1Bph69fdvNv4w1/K467ie7hq6lO+L2CoyKPcjZEFrm8Dg1Ft7pzTf35q+RZBg7hj7vqquaLj2
V4lPfRM/j7gKR+v/fU3FWkoAz567Eb/dGYqMVOACSxrYrvG6stMOn7NOXBKWYDqvxvMgMwN2X3aM
bLP+4HT9QyFd8uVUc1nEAMd4XzQ1Jz+IMLSWWzg/YtEG4RZd9zeymSGvBSU8XM3LlnQfQRMFmyIs
ww+u4j+MMh5YKM92DFyUwnt3+JkpZdjKRbnFgJESSra3/GUk63qhotREoffhFrMU+sNakjml7kFL
daXFOP7rKSdjO2+DCdFz0qXeN9j40bIvGnzOFG3Qz1V3SdYB3RhK755AcVKoW/+7RbbywR38chsM
vncTac/EqoTrdo7nJRU7XMYk2N4AajjWBrGFwEq0JYhbRTiDpT3gQVwWI+E2zJPjI7Ib97GmxFTr
fnFnhslTPXYjzr4qep5pdqDokts6gTWCilpwB9RZ9maDesiaol+rIg12BJdgK7Ptb+jVxLo3SXqd
10SngJjEJQwU/zl2YcqCJTJ1/RPVHO3eBjXvu714VF4c7Sl/+SdfQYrKiVe9EXpX3U4mxIAW5CiN
DaQ2b1aOx1kh4nqS1mM7GdFrR12/6lF/tereZQVxm/dCO/WVT54cEkUEjaHvfYpcgClBMB7CVt1M
02g81pkBdGAEpesD1N9abk6JyLTt68xLHpnJtPsqCqbzYOoHUeBYBBPxlUVQfCqMIQJbkugL7pDZ
4zBG93oVQPzvJ2+D2m/8EjJvS8cGsVYuEsYOE2bKBHSdhJZ+iWI/v8Om+GKGxfSix8ZtJpMvTaq0
TWZC3RvdVp1IoP5ejHW/DNs+QZ2d4vhKCzWx3kN0rnKilsEzTNUKqMwITwYo4lp1wEYSzB1TXjCr
b5OnRovarTH/dXnJDSe5xARJ9IbuqjN3dnWGYdlcjZRJLi8ZshBXDeS1JFP9EdhCfwRq1P14dnnN
x9xXd5W/VQOxW7EljpQenePl2b8fsBp266KnJidFkW5G5XLbM3N18vtRnQIbw1ofjAQC+jHCzEHH
oABXJD+UbvUVVCirlwmhswr69uryDCoYAduJqePICCYS7qvpGp2emfslUUO8QudvvFYJUm45xbu8
co4NMYU3/34oCRtRzFXObkpSJe67AY4Vi3M0aANz3MJ+GGIr3IHp3PYN/ICm920f4bUtr7yufCQg
KN8Q/RzAABH+nS2x946Z8aQRmnSoQ9YyGtNkvSi0T01haJ8g6tyiLGhAlGbajVFRO/ZIrfLRAq1E
IPz7IMT/F9azE3D+M2WKfxqnZNXWA3H18LkWgxv3N0wT0CygEG4i1d7U8crVo4NZh/5tmXgCofSQ
7JGu+EsD3fom0p3o1s676JYC06xDUJApR4fyu9OFB0tX3cGfAJU1luuBtYmSLeYOd90gGyRIBUJa
Zjcpcyu5rRGVPY42nDKgYdMp0/zp0YwRhNqGd5vqVfWY4rHhRXSyyX5oEW+gNt2WLF8eAt8b7zC5
oMc0yocSRRiMevxfxWRFaydvadGxJL52kAVeX54xde1ZayxcrHK4hZuZkDRa1dEtJ3fjlvFXK5Hi
ypWNc5WGicP5bS/sxifkAtn2kvZatUUHskrZloe5RrkAK+IuQhF0myizjDs9naXt3U1L+Mjam9hs
r/O9hy7MnJU+SBc6P1/cIdNeDUZfnNCwT0Qr1xsYggZO34DuOTTlrmu/EoP7uWvReZAxdu30pnVG
0Q+b2UTopVVpc6p7ePNOEX4nQWVcmHYgqEHo5SYPRLruapA2Udakd1Pa3o5ycL6k0cxW7IoB745W
fxbDoxBu+mgpe20VBIq02UxvTEv5pQ2vSnN0vtL/HTZkLza7mhzYzwJudz2/TsIasm6sQMtuYFi1
SFl5cFBRL83KHHctjo2imqLHbFRfGUiSr9gIeHt8BwS9upFG7DyG0cYKVPo4tH17a0kIyeNjYZfG
PSbn/Fqmw0PQVv6DUFN8jhrt5fJXQtjpKavBdad+DlMx0zga1F5vuclAPHP8O29+GBvs6Xk42YeE
FuiqiMxqRwAQQYYUl3aFaYwPno8RVqnCot+Wjw8goON14urfhn5Il2Ue1XcoRI0TrOVP+GHru2Z+
IIYYh1suzSXkGCKHOzTCVeb1V31GCFY5/xm1TXSnsmLl9PpXL61IsZWDu+sd7zP6wZj1msO1SKwa
1C53ZwSx+la/cqAB82s9gvteYlt3XNbjeIiSWpxpyxHqM8Twq8uGNkVfEVYQdM4R/mqxFgAzVoMK
xutAliOQPJ51IROZPE5gb2vRZgSnfoMSMb4Z0iK8dshewcSwSTuBlM4KSIzrLONQmFRs3NIl9Uhz
zCuYgVBGSm/aeWPqHizqa3ERniEh5ofAiIuDXaT6uq4jb9uPEE1iqH60aOtbU+nxisxD91Casjik
0P1OtTuF15ebXQ6nCCUtNh2KrtP58iDoGxixp2/1ugqOtleuZWCYe1L0UOY2ByfEhh+Vr7nWvTg+
qtOEOtvswvC6et8mBKixovZWuYu2zW6Cg6EHwUpkCNWJ5b4yx2lXsYxYCFutNeivMF++qzj+FMc+
jrFk3ASTetXGalsVCLihL66z2uZXMO/rhnqdu3I3mRPNVz86ItJ/asjvIyL3e9Qdbe7jLGCWQ2N/
AaD3SddIG6P8dct0Hh0mkhQ3BqA2dgKPBnNILbWPsm2ezLG5mYCYUw65TlxwrGFLZ8m3UZIA5Xfj
J2lisZnEi2mGW7smhdm8QnPHsKa9ZZ06j6b8Ds9zgFCdg7b2mbS6sl9WibEc9KZY0golmSnIcVm0
Ey5o7JQshqIrI58e29G5Qe+P4T4p9nBp9nB+bjuSb6G1q6To90NE9F80GJAjpm2ttPXYmds4cFYi
oeXojq+sOG9xWPcrQroAEBY2FcgU0nBWM2UVbFaRMVfW40PXdP3RKR7iGDakE4lPkY0lo60Bjhud
z6xAUK/F37+qlXyRRgIBF3EiMTnNbeb5n5wR/J42jMa2jpiZaHo6FxndZU81rszldRIBU5omoIUZ
RP2mxiuAdZPepHathuFZTc5G5BO5FhWgm8gyvmaFfqZU0hFjsEWZuXIn1p5ePX0PyYKi+WfugagZ
S+5JZNBoCAurqpKbUStPZqxHIO7cfFkW1o1ekfFQC/CSHcTvxPwMF+M81gh/INqn6zhNSPGLI5gW
YXnuIV1vCL7GvWkjVvVx662C3DwLjXUEmBK1qTvTO4wYWE3bfdVIRlnl0nrTMkvH9pVbC+JLz3E3
3eo1ScytIUhRcJy1jbiR+Owm2MU+DHgK/zpxWZBJOqXN+Wk0LZzp5MLAvhrCUC0nK9iWfX40DfXQ
TFMDlEJcUQl8yyglB3NWQ5u+yih6s+qctO8JplTLzAKcZ7WJU46x3dWPTmd9LY0CgQFyevHJJn6W
ZnTgdYx1/bAadI/cORPapiwAQmpipkk3B09uyBAkWLxvkxP89M1kkjwWDERglSLeVA7s/bLtuO0a
zsqIZkPK2BxhLSerSB8+C2AKsLr7a6x21krR+QRb1B9gKA0bLCz71FS4oiGYWoE+7euyfcm4AUbF
qG6bsbomgjxctCp0V1lZDIe4Jybi8qxWOnl3XrvHpnainGNvAWsWh2Kw8oNyWeZSZxRGAQlc2hpS
kPDgZahcS52gBU9BTAYpkkLKz1bd7OaSbVChMqiDbpkLSvCXF9vIKg8Aro4WPpstvZvyYGgVFcVC
LxHpYorGHJUX+GAKc9vq7cmdv7C0x+LgOi6jpzEIrlIcIENFYTwnY/7y28N0yDaWG73QGlCHKBgU
OUUt1jVVQwypOpPhCptZogPyEyUYvTKdZR/VAP5VyXMexzsTfMW69tNvXVBkazcglivt2vzQzjsh
jmgueJeYMF9rD8CgRkwMYhvSbCdwud+nkvSCgXvmQpuzNSUI7IXl1ESqee1uLJCN9D28G8slKefy
QF9w49amt6s0sR7gWu2rRthI1FK0s1DAQf3OlmEltKdK8/vNxUB8eYkl+FFlbrSeqvSggPMcpjTM
DnKYvkrBZMlqEZZRiCrWreOUi9yfGijT814u6zpfEWMB39XJMngsXPNNau0jyY1/9gNCy0kOF2eg
0YfbSYTNjpTCz7Lz8w1/+VeXh3xym42dGY9ZEqQMJ6C1L69HicdQeXnai2hNmc7dgYkJDmMch4fL
My+cdppyWAX19ga4X79TRbd1q5L8tK4qn8KiHjY//tRCLzlwSrVL28LxaYWs8nDZJZqKDpeHUROK
kIAn7Dbpj5dlY5NSQCAsAeYEaG5IyKhZa/gIANtWu6rK+BuOT39NM0Pie+/Ibw+6sxV7w1WIur9U
W0kSDj00vafjyX3NcDl9ksbSoKW6UOBT0g0NVnBrs7fd5ZSQ+CF1SZqoxsNQxIvI04tNqRUmFzmg
xbx2K/JxXidp+AeKfNU6icE0VNkeyJy+Eb5gcY3TYtSA+vQxMWM2vQetZK2axPpL3yL8NmZu76h7
30ez2QwyHNYxnLy+b7BOekaIp2+2m8qUqvcP4ybunbyeQ8WyK+fyKug4PLoXf/nl1YvfWZRGtIaR
i0pjBG2s6+EPH7QVZgYXxcW46rQS+Pbl7ZeHH77Qi7u1B2IWeTEow/nPH9/z4/HyT3PNyJbEllTL
Hy9e3lVcfu6/P66oXGdlAr386bcNlx9/ec+PXyLG5EmYk/vjJ/17I2BYgsUd7KccCC9z7vkHx5rY
1WLgNh2A2svMgXTr+VkyP/v3n5dnl9fevQ8pB+6sNnu4vH556APQD2hn/89HQbEQGITC68tLgEmm
dZXm3+omY6ks/XyRenhtL3/++2GKWEjnE2zpxeUpY3p7ZXuDWMnEusoN5uJhWQtixEp/VeXlsdM1
Gw++40BaFdA5myjdDqkBwGhw4VvPvcAhGm3wWs0boSjNElaowJXmvHAjgujN4AxjL9xbaTat0NRb
N81o1JvEz4YTCNmlKmhypynFmar2jK1dkMICsQDwdf+a6IOOWzalfSon6vcrraXbq/RvkqXLdUip
g3X2Xep+YcYG3YmBHA7d5C7rFKiYjlEQ6njyWg/NuRLmLYIVZJ+DmlNn/aeciv1CcyZtgzP0q+fe
CEOHCFZ+84cgufJx4K5dk/S4xm8eCAXkq6seZJmjtmmu9oRcOlvdE3dZg7iI4KsdS6ubabQ2MC/G
RR345O5QPLGM5pjg/VwSCA8rALWf5QADiW1g4D1NYJXD2gOJtuzctFqmSflN3QHYulW2T6KxhRPH
C26sfLgxo/ytsUlbSQF7cv987ToDGm7DwkNahHHU9lU0wSQQEV2EAYUFCzuKRdRYqIhVzJBAtFYY
EgxMZsfUKr4M7XWrZ5/8uOy3VSAljn/p3bhd/q0jcWQdy/J7EbT3WlMCo9V7gqMzaONR+JxGGy2t
gGvKWZbY4uaGJr9OS9zMeeYdggptgmJuZGS9tmvNVwdy5y7sHkLkW58CUDuLQvnEMkJnNkZQsTlq
JHIaPcjA69iL1FK1uVrpZZqtWqUMbs/niEQmOyDllSXwxhAB6VIiTzApGs6i0zt364FFWqSxTn5P
kC+NuuRmX8WUtYz4rGlVsKv96RWNY3x2oTxf2ZU8pN1AhJ3o+lsL4ZlKiyctKWqwEeSYtFHLbMcu
MVCpgowTW9+PsdpRenrU+AkHQeljQcY4bUAf2w7JHvYmd0kIq83imdVtt6KHk28D1+yulbPQW6Z8
GRlC26JtgmUGH2fV0d5EkF7SUUxdFoQ5a3dKYCmJTiLlP6h7FjRkO9EmWkT0ZQ9+d4uOyWNmwtwA
qcHBqZyHjlBw0PKLUUuQuOirqE21/YSgfqmGDBS3kxXHTMHlzNKCeTAQqYsfljCABFVU+MWNHO7w
k6VWQDmqIwy9RU04zMJOZbUsBDA42cvPg1GQX/YtztvquvS3kU9SzCTMcxtQYagHTe1iPT/rBuqP
TpD+U4f4uQGFphtH1N4W7au3gpb+tU+wode2Ey5DxXyfqM6AZcVyMtSTNSAuJexKrKKchVOYM0mt
goyA1TLZaFqCmZvtWLl531PGIsQ4L9obYSbVeo6DwGsW7YH8LWwd3FerErkes5wVpDTPiUlbONaB
xAfwr4EIMDAn+vOsAYMbyGSEvcO6jop+Mr1ltJK1XH3RctB0/WCDZZjIbmgCB045ci2CXDYByXxc
Rvx7b2hA/RjhS6j8zZCJcs2UOyeVznNPYR/CFbFUCS4LOaeo6ElT9zuic5KrAsE2t05SUuxqGOGy
59M2alS8IuTmu1IE5zICIoTp2nZRlUN7pUic2Iwk+y4rAiz2Gqs5A8X3IWXtHjhlfgCunlLVMx9t
LfU3Kb4WEodbwRRI83bgmA9lG5Ha7EXhXTNY3+EP5cW5jujjaJ2w5kpwdDPlhnciuX6ZToK5WZVy
ac9XEWlpPUxw49oNKhZxXpfSo3S3jjUiy2SifCrnB9IfQ5vSXNa4V3gX7a1WVsfaK+LTjweTsbGx
vDe/DJlg0YRY615P629hUEvdumV4xBI8HoUihYh2oEsLkOIguEfRx+2hRjh/YEE5rMBh4FUI/IoM
yExRXGekmmeT5lZUwd6rqKyYCptdoWVydluvM9fdOWOmbSpV7gluIDUke7aNyFgWVqFok4fm6rHu
MmeTIMKitEXCRijDTZBXATJXRmttxGTpeP3O1kHGZ1O4J7OSzyJjz4csx33FXPPqWhY4/YvWDJb4
mtVSd5vkoMCILbJQbRwV1C992r2YOmTrmMlOpgNNqQZIvZkzvubAXEfH2o7x6FALlURzaMURlfO2
YwZ7Y8BYjVjLLFqkmwuzBd/MPeizMgPYGip7mproFPo0NfC4R1t6ORqnG0aPtM2B1dB3RnlVjfe1
zyibhI1Y027+QrFRLJncot0xYXQPk0k3x6twnW89CNbwNf83e+ex3TjSbtl36Tn+BSBgBz2hAZ1I
ivLSBCstTMAFELBPfzf1d69b9/agV897wqpUZWZJBBj4zDn7cEaRShyF/J2C4/GqePvm9EqZOkYE
YRPM5nv5upSWH3X5KyNvzEdh1FfiGi5BiLKW0HvfzggybcbLmNQdFUMYbMfy3mMFpK2BHF77Rj89
pt1Jz3AXgS1eJRVgUhjtrRXNL+LtuOmcQZ4n2X1IlWe7meFLVPcEfDE1g60QwDmuEca1MyRDJa1z
6tCF1HiBx3q8O0VzVgYc2htwW0s0ttAc08nezkzq1y7q52sX8nARw5O1JOjncgW/926JGRrIzfMn
lo7yCfwCKCFJ7LlfgQqpGXlFNRHNAyZsHJT9cgBj+Hu0ErJ0LPD4fCZY8BTiJ3Ek9s4ZW85YZl17
qyUpQ/sjAVlde2AuMx/cHt5x1/rrQTfxwSgxU66C6afhQmFUOg8fpjBMogJNJWosMpydiZQTH93f
hVGA+SCJ47X6OH9UDj1sPNtXK6ynYGX0df54M7NpIYnStfeJmw8pp60J69KbbFzjATzq+GloRfnc
wCopoPU8olGontHGEyxQETVu9Z+YkJsXN8/785Rmn3zc1IsGI3JCZ1IBgyJ5Ii8/sn5QJ7MxQJje
f4kyjnhgz5ZHMdTTIS2YMSg/icZptP4aWXEivGTbhtNmUK7/Uc5kNiECZEpCrrqY6+kaVHWLvQHK
qMEoyY3zfG/batz4MB6vgrd55YIiOBQVJeTMX7QLDWIAVfrlTsOhyIPh1hCne2FnetFTU75kRb9n
BEVcVVD81a4e1qJvk8gpzb9SX3NE/A9q/MlAAmd1jk1LF0gr0yo85mVPVkQvMKJn08G0up5PF8SO
xOiHU84ya0QBQ+5WAwY+o+ycFSnd4QCJkupxWyVxtheNx9FOmeJy4x5N+1cW9MCqBrIDi8TaEv1F
gxvrL1vUF88uyTW0GBfGhJQeyIM4jHlFPh9mJTkvkdGk3uMAm9KZhXdgabsf9PjkOq6+zHmLVdu2
hqipQe8kJU/X2PUPaPfSnTDN8KFQ1LBj9dFC7aRCytjtWRDYG/unr01BQrY4T4IxgpjE1hv7dvfN
FSvYN5Eok9LEB85DOSV/sNYxEPX9cSvzxdsW1biDaesddArAlWgEshJ7r1/7icMDN54L5gmTgwk7
IoAmXbFHyRmD2xsrs9wbibak0MSkspZkZ0XE3TkbgxUYQpN562WOgAbW9fulLeIDUp7DAvtrA40e
WRUnxXhPp2RUtXFrszm00iUKI57fUmW5J4FjYVXaSJnTqQyjKmgLgOxZ82wV5bbzGCnXqFt2jQdW
hkUVwHf0jteQ8Ti8727ekMU9WWZ34ESakH54A4OPIX0KnBTEZg2CJPxjkTp8GIDru52AKz9nFH0j
oCSbLnvdQJeKkoDHqFnC4bad/kye0xyVvTJX9/7ztNCwIneNWRK42ZfNiPXgBOEXiJDhDGzUSvP0
MZkwixRQ8dcs2kuKCwicoqG7o6Nt9yZibTGp6mGcjwinafxIKUGQC4xQZBlxamBnCm86xLLF/dn5
M5j4UG5G+Zjnyr+0cE8Qn0yvJsC5vDXerYmtjN/eSEWLI0MQnE2tCPWAxpPh2kOQx8tWIsfZcWHi
feu8AxqKt0YWG1/e+Dv2K+/dImFvLuNt6E7zgxOQDt7CPIRhG/NQl+k5rXDAWE71WsIRPcdaWk/D
+EI6LAYIZAnnNA/kpdScJIzydxLBya1M4eQTUeedh+LiBvRySYBqOigTiFNlp28xFczfuWj9i5GR
Xz64iFc9gWo0MAYITYwXBjcmdadccBPdXzon0VHrL/6KsjG8hOaNtRfsBnOftLXct8vy0qQ6f2BF
MT+1DvDNxaDX6IHoKdf5UN0S3L5fGNsRX2X/aYjU2XZmAQam9cmE6WbMQMn8ssT5dOZ5MDw5g3lM
bdLjGBMztR7Y0KSo0kA7d2cM/LB2J6PdoAbibRXVrRbSWhs+iFo19uzYl0Ks6wLtc9AQ6kXF0DCV
i9tHe9n0bhSiXdw6ME62vmdWUZ+W+YNIO/BswXKqGBRvM9sUZNYy84SlyzrHZd2s3HRnzfF4k+hG
RpaUKp+CB7yj5G8niLezZvyTqVGxM1qcrWqq6ejSsNZZBj4gVdhqy8Ta9KmdRFbAWNE6ySJpnitQ
+gq1FKalhxkcGLSNNGqB3q7szKV+jyHSaRDND4TJPcpUZPuUBQMTUAKlRfPB8p1TxKmyaCIsY0PI
xgz2ngx79iN5ZBdxv636HMLozDLIcn+iRTUObtoEZBtmx2+08feL0YLHaibeGIJ9yls511sP4c3L
wCf+mA8dAc29CTYxCz6rOPljYN58LIRAKknOBWKqejXHYqRkJBuJvK0SGhrM57q12RwrLzmUOgFb
Vapk5y+92rvNCMLGY3I3zxOz1/S+48/YPbtgnuJup0eqQ5UFH0u3nIu+RvYuRhgNftawFKk+MMZq
bokw26aG9XN2TOrfuRiJtaDiya2AjBKvvNlL317KIZuucVyf5pnYAFg0blRxCu2qUcJD8/IV6qH0
negp8np0AXjbQMAXBzmlUA4FuWEicXWTH6H9V/mDeA/rEV2fV3zWBv7QyZnyT+bqzTrmFiNk+EBj
7XF6Y/gbU0EYNclfUUqMcGnlLVlh9IJltushX6wCztEDFhimAzupB1hltvVSpUBIyEIW65FYz5Wr
Ay/KpO5JHYAmp0NTXfqTWfp/gt5GvKlid2O784vjlc6hhz4TmB1iBRsRcllVXFENKbkO0An0CN6Q
2miiNKDtsK5dfnsOKtya5TjdI8FTdjerXU1MDfsJhO+YQWCKNVGcFy2GBR/JOl2R1ERHa0R4zLUW
m6sfw/hu+2ojM+sHIdOdBZISp8fe0U1IYJc9QfKq940zgzirIXw16ExhRS/7oWoaODGI3sF4j0HC
9rPZeU7t/B3NA/6RlWTSD1ddEKphgQZXxr42iy0RiePKnpj/EOB4bkvjcyqnX4nNLKTsEwhiyzwB
qnKsA+Hz12WADNMYsn2wah1sUFOVLDRZoirLiiphZ6ABoZw3gPTlVJIcOn3ktU2Z4h+VLjnvHbVp
PaV41BPT7YR5sxeUU9k8buuxmvZa4JD3YhvJJSMZagn0dc241jXb3LLOgxUx0x+qN5jUMuOnSUXP
08y0clNwKdqFiCFT7mQ8+6fEjSyrQztudNXGh17NdQ313ggze6XrSuygWZVsQwp9rF39m3m4uQsE
8SoYpcftyJKtkPUP1mTebk4EYy0Daw1V0DaxU7HKPPNUusSuTKKPnxTDpXliX9vjXjgZA/lkU6Wf
yMWEMiCTb8qd86yrH77tFEdksAOIkdnaqLRx92TgoN1msAaGTexn7L1rI8O14DIKx3ObM0ZXVI6l
/54aJKp2ZVPtSJyZNqpZAKXFEK84DU9crAlfQ0tvYipxHSrriP0OhpxjjtSyiMTbO0wLI5SzBtoo
HhxUOYdyLB9DX9cPVZUz+ena9uL71Jyenh44hJfVFMvwWmTMQTJma1mu3NUELI8KCkhqJRDLpAAB
AzvfOHj5WX7CvtdtuFuIlMRIuwpU7W+MEshN7y8vFpuy+0TKP1p2UW6cviZpL+CNG5uZ9p9cBUae
1ouSiz5ywh0dUt8x3Yw/+tG21nleG+tOMN5Lt04cpltbUb4ltfUzLXTBlqP63dG076aGrAKj/lPJ
Ln1AYhcAJ81/j+591GUnxR5w1NoNxnpj4yKMnCD+advVNYY5z9yWQfZssyfrUsy/PXd1aJjewapS
dz2BYFmXddGtE90YJzBwFLJYC9dLUjmcs+Wfe3L5HndVHMVLznN7YFgUGDmDhWY6C2hPrbfOKUTe
/fEw69Y/Sktba+haXJ1AsRVNS7XFwA/gW/xo/dyMgDrK49R45CMCMbazoT+oKu9p0DlKqCNvVfzX
8luCGB13Rg0RAOds8nznJXwy/XBaMXMMaagRqIbYRhJxf7CW4UEW46cu2uyU6PnWVGS0tap5KHAW
rHOvZkO40A8HHTKsEYBuUlMPZAXDoFk6v2KLEY0jNVd5dPe1Pw4rz73jQYdQHN3A+EkewKt5Txdg
5MjzYJgDCFn8eKSO3SMIyTMqY5CcCSvHazine+Ej6WJCC1+PtKidz7JFph7g5qBejbNVHwLDK3Y5
Y79ocD7N2QhOEIxDDKxjdvCdS82QhdQfORnGLbHIiB5tQvIMG/LiWLTvwo/HI8a+etcspreuWT9N
jsdCX6gGFUnDue/o8PT9Uozu74bZGrO/jGimXmcH4LDg2hvnIW3FT2pK81fROjcXnhDkNBVEVpqd
/WHMeb4O1paREBGhMf0PjjMucEfqZRvCDc2K7D0P68sy9tOquEO4m/t6TCcvGjkrBVORH+2qPCjZ
FcfETNpDNbk3UfnTzlYcWotUrPfWPDJS8ksKdB6/NOVa3wbvMTmgm3QUckdWHiGpoXEHV4vX3K/2
Zd/9sOtOvjSMhHasy1B4DEJdyr59oaiaD5NZIiWoireKGmlOtTgMIWGJGMG3sS9p05q040QanfUg
GZjOAQZ7FcNCIgPwCIqLzd0U0xsqkkGzTtIKLLgwrCQ/KoAGD0jmoruQfVtNSXDrUoIujKkxI8Da
Xz7CtbXpkeINCq7ZYt3q18C/9squxWmaE5Bs9GI6Z/xGqLvNoGG0olbQ0yy1eacv8hz0m11JGNBq
JpBxxWjMP3vhHZtM8HWPv5xrHD9dirjwojzs7a0DcXXVNTYTmrSKz/Dm9ubkhMeCWvowFLjMvQZI
ITEYl3QojP2URHwf9OVG/jTXfoXeZk4vIZZBaIRBZCdWsSvZU7KCmkj2aBxaZQO+eifWrumQlgXS
7KArPUYBFq9NYBJ+p+nb1OR9FHxWHktrJuKpA1SIgupaEuZdzu1w6D3ZXcIkAX0AcPo88rlMBRAu
tyR3Xk0xIAS0cKm8pJro6a5wswcZE1oyD9retVXBaVWZ+fr74A8GuknfgK1ea9s+8Oy4ZARP70zV
PNZJfhU2Q9/FGSCC5cOJi+lzC2kO8qYx943s75Htat2q1nuO4fFu0tZ+ritqlHhEfDSAwkY8YP2s
8qZ6zPyOtGLlfAYMWtZYgfiW8HeQXVGKN3PY6+GPbrTzooSp4bzql4pAV8RAk72WIine3CL9U3ve
8KcGHunBzVwtLXpYWKsHO1vmh8HwxKGzJ3kObGe3hFPzyWOwQoMIR096dXrsBbjbsJ/9SyrRlMRJ
Xa6nod8klioOBqv0OLNfuix8SsuFm8ikO59r8r4wSM9IFkvCKFqeH3Gu3esAoXOdAiKoGeVd1f1l
NssCt2w7PTrTaDMfMJ3XBdX4Kh3f8MmF9x4XrMZYPM6EAu+7qflbAnlbB7mvPJp+BEXOPD2SpJpc
gOyWrBueqpjOl9GNf3KZc24CzAyM70kctSHWb42k9ze01u5BdW2GCQBv29JQ97doaXOKWnRwNQwF
TVNnjwY+3kR+Wa51xZ1s7LBtppHdInLjuP/yrcWlIq/1IavHZKOzVm5B+4LZrdJu7+B1epbl8hdM
6ToLhurFCXuCD+mjV5LP8mIO5pXcOrZCPqGgJtE8/86lJf0QYYsT9KxWl/hUtsSnEcf8gKFRQrd7
SAi/4eYTJQKS8KbJK72OXt0e5cBdh2OoOwVE1J4Hp+oudlccTFU/C5cUygFnziFoWwoa7a5tn4rL
ChPxOs3hE8N+fRyCdONgEVjNdRI/oxF+c8ZgBMar5El5cXGzgYaT2k7ItC8yJmRM885hXjP8szHo
TqldPrCjpcdqhn0ZWnPU59q+1dO3KdjdqL7wHiYv6S69aZ4tzoxN19dEMN6fIkbB6NZLMpR3aJtG
FlhusdTMBXv9lBi1eSMUsPN2mK2KX6DKq7U3md1jNzzWurhDFx2DxlNaHwgTMXBbrcYLtozv9IvD
eI4bJ/gUuSbj0OOhaDH+oTr02S4lyZqZZf+jmgjXZJfpHEur+6IjME92yzMhzMTWxA7uE71z0ujJ
uSocTrIY0sdxEi8QRksSGVMmJPeXgAUVyI3+lvP8fsQGcbMEGFMYISA3geznOVHpwxz6a63wG3Uu
Ochwi7lreUk0/baxjMSR9/1uGCQU+tDNn2KEcZ5JuCPnIqk1w3LyGGDsZy8ZGcmUx9HAFtiEInlr
M8auSdnFD1z1CgejYgDtyOqriClEgHVkt7Lq7V3HdpSQvrtM78Zkz3Pk1S4R3JX62AR+81b29+4Z
ukA77A1sQ2cnMV9jFpp/a6F4BPruo9cz6Rs6k781DsSFrRBZUxRDgSaHa4YStan78lIvAxEDCS16
LRvzbDLrXyWyf9YIlHlfq+w9VYx3VIBfbJzbyLFmQUdrrV2K0KEcmnMjixYAtYS4o0IO4dyNH9vS
+xEkXr1LveEZfum1hZT81stq2sVeR9MW879pneIGPT84saev2QSPOXOSIt5XBG7h15uH24i7ZMR3
8OG1DD6lzG4WbkMWJba34jOJyyM+4P6LvM72fvf4FLx4K2tmU98vuWv5FydxzDM0JhCQBvugj8JR
cNYLbnhLVuaHbom1H8o0OIkReV/fpf6uMIby3GQ52m3X7V9Tbm6GvfINMRV8YffeUi2Jf2jgZK/C
MWx+zqyI5swyH9Ic9EEThO6RePKeRg6EqOhY1YtS/AqQCr12jHCoBgh99/2gRVMxTk/z7NUnQ8d/
YAVPTxn5hVFTIVQIv+dVFRrTqiHs4nt85RF+8RDMf33fmKaNECg7gcpYawh3PUGVd9dBlotXdxnh
FdsDXN14EK/KMv/XL72G5x20uDlqi6HfmzWy8KKaysM8zpgFyuRr7kX2WjRPcCnrt8GOk6dRjGgu
8vwWjqlxBXywa9L4hanO/NCJMEWeF/o3WcXpm/W9i+gn6NkwsUN8ny9psTzo0PUZp8j5RdZM2jCZ
ndoCEQZtjoAljCUqCVv1scSssDAXNEe8mcOubZk5hKjZAAv0gIN7WmgXEXZ1l5cvbjvtupL01Gws
qos744OsBJvcGan5dgAsGLHdRVHpdvXFrsu/jBqCnQLfuwvtURyoyPlIUGysppIFfzwbHDNUumtT
T0vUQ/1dUVvPZ4+Cf93U40B9Z1j70HL0dVhoeRuZ2G+EkL/pPuif+Mb+zi3BsQvykG0v03FfIUNb
tVrGD8i+9ZatJgvWuPWuEkVxINd66OPTkFDwlkQIcDkZECYEhpFnICKA2/dHsSUe6XSdR9rKHsuP
CxbcnbYamMDWeZ/dUr6oxGhfqN+SlWkU6c5tqI/Gih57XPRycScGZXr233th9q9IbGlx/XK+sdqx
Lktcb3rp52csHC4byPmr9bR1/n4xBotlDx5I5hd8jTXZvlXhsCPq4sS1Ko6o9ayn2D1mAJNvTUec
bUxGpaks2hrPFy+L9axDw363fhVdfwmmMHlLDTu5QhR5n7yw2RSuX+NvS8dr33bjtQyWBxywcXgE
eUP638LcIKoAfrPfgJncAyqNOtV230SDE/R5nsqi02u3yezHngyBPER7ORGz845OKkVk96wHOpLc
s5KoFkNLgHt19Z3BuNIwIAJKB2Y8S96erMQ4dg1XHmjKu7dY/d4ZfBCK/vBJZ2EdMI6JEyO7hDga
q4zCCc9MS4rIluS1gcGJdIjStVHWbu0kvse82aRIze1bylR8zbL7R+HY6evSP3o6LbcY/8ft0vV/
hkY/zY0VbCanBtLqu8ehFi7wuOQ1CUmk60vtQFI3lg3PiWBHWt7wb8Pl/0/7/L8RTT04lf8wCP8f
RNMTeNP+l5z/mffJ3uD+h/430tT6F5ZRixmaD6fin0jT8F+ub/se4B2qR/h8OI1Zn+r0f/4PEf7L
AtxH4IIpPM+2TPzPXd1//yfvX04YhAIYGeALE0rq/wvS9Nvu/g+CAjBQkwUU9BgB0tSy/zuXQHgi
bUnGSY7jtM0rZD3ANxuWB95kHOoGs2eYHF0K6mPhOy8lYdbYwKqUzvCWGcUxN8bpUPFcXIVtHkem
H7PXYsu9ZQYB93ls05VDDs5G43xZF0AIAR8+SwOdA46hYmN65DfHJqMM0gUOoxr/wIbKrH758Y9L
8vjvH+efFBbM/Xd37n/9OXmn4JKQWmBDXPzv3NOpc2dX2oF3iFtCGZhrsruV5T6mcTjGiLeOWUDl
osOEcErDbI8JET/HpA7QFSi2KnIp9pVlvlWxQOFssp5s0YMtMqcIRDZN0hGjDNEf+9B69bTf0ZDX
z5Vh/nTS0nn8finKlAzmcDK3cYjCyEs2d1V4ZpRR4YMU0VUOj8UbcDHOixxPBub6eTH6fbYw+Zr9
iQIAHdIpxKnH9+78kKJhYizncMv3+xLc85XwbZG0pEmlgUunzco8fr9A0SeAWdb+YTFu//nl0CeD
eymTaptrsSGcftmLzF6O3y9phiQuBqW6Zq+ojt8v+O/UUcTxDSGhFcXYqOg5WNNGdSw+mbyTAz7U
KcQdJ8FJ1mqyrGf1UZtZuAVQr494dnBlhXfIImCXY2MkCfuNkABRCWFt6rEQip4NFSDJ5ZfllIRX
17dCToAgxpQszLJ48oohPjYkPBzhT+DkkjXS2/svF22G/3j5/prR+JvOmf09LmOwvKJ7nO6/q+P2
6zCu7m0W19DhwQfWSMJQY5Df41v8ZsrbOcFE4K8pJpyjKgb3+P1vMzieY/cuDTVEmvTYtecSL3sX
xHWF2jfJwlh5HlN2COE8HDs+DpvRwEobZCjaHbGE4K+ouMFkbZnp8Y5YmIFnYd1MzZcW047KIukf
ANUx+UgHTDH3l4YNM1YNbAvDXdDe1yjgZdO/fX/p+yW52xmGEtVs6IobFByjWtF1GMfvlyb4a9Ul
Q4wqJHTD+aIIHw41RiOXm0qZk79BlAqjoFnajTO61gpO+MpuF1RSYb8dlDi1dfsALpKg18z+CrxP
syd/dUrNCokjyTWGyY+BKAdfjDDeagOwUjN6+UE3aMKKzK5XTbV2qyU/tsNpvEdKJeRJYAVkHY8U
8S308jKK766IDg+RLhfv0OU6PeEMQEcQZi8kGoh1AV90PT32JevENpMs69hvqTBBR6CCvR3SffHZ
2Pv4eVcIL0dCd0P+15lnhBs56XlnaFpLkwc64nGxNtp5PFTxV+/0VrTEAQGbwFF2hM+1R3GPiJpM
TISWslEVTfXNuAcnNiEuytTgIe7V7/x5/8Dlso+LN+Wr1u2nbaoKVjXYPnTqIv0N+YiWQ2qtzFoR
lqMiBnlOhK6bLq07SYWi1m40jZ7+4eEVOE7k2KFROCBfXVe9T0zfmJIFmann5B7eSZhBMzjsRMbq
FUU1isUG1VCnCWTy0JQjD926yRiuvKL5FCwFI5s4GHw53S5OSE9IDTScCW8Rd3G4s4XFiWep6q3S
HlhHWdy1Ur/q2WMjdX8pwicODlJx3AVaTFGjRbgflDz71J71/zZWABiWqbx1PmOY0pTtynH6ZFtW
L5gwFXsCl8a4JrZEgrte475z1641GJFoiqvRifmIKRR5S/Ka4iA6TrI6eVr+DZO7Qqs69jI2ttIe
/uS1SYUKFoVdCpyEMY2YLnykvrOuLLYQJrMxvHU1dLNmRXKZ2gQBxtb5bkYJQO6BI/V+EBsicWeJ
4Zgqw17nSr6MCVIFJV4ruzguc2DsdK8IS1DdugziP7P/7CTVV6w5fJtk832bz0RyFeSF7Lyg/KpM
09sC7l6OCSo4Aml8VFBJxy3ceh8I2Pku7WGb+47mfujZp3VFfN/J1xgOVjaDnSjp7Lc4M9o958ST
L946C2Ujk9Uught6z20rngbsEzaB3afFntWab2bbVPAjtH2nkJoVusqeIDm2y2FsEoitevdiQax0
Ssva5JWJj5smiYszutLdZ43CS+j228IQHgr2xV63BCIov9Ush7m9KvFUsGbeVJ55LlPx6ezCPEde
kzV/PEa7TmAg1etyb9NO6hBalXv23GY9I5zBP9mTaBEMijyMgVJd+xdLGOlWZIDSY7kQSN22uLBJ
NBBAwiLsvf4qlrbamQQATXkdZYaMb0vSElyToOMK3eHa+AniWQxPtgyjnA7epQ05ylQx1LSrfYtq
RjfzPie+gdlXfGWWLVFBqHcbFc/KDZmeC8akbUb5kg7tT79N9VokAtDdZDTb0iAUNyuG5SANb58n
zT4VI+FTZg3PK+0tYrmX83RXKzAyazcuJnlxp9pgQNqi3+U8WoodTsIahRLz5SJU4zrsnWhYSr6N
2Xj1kQyvFgKrGA3d/3tOlkxpH+2GdDrg6ob3K44T/tkggO5sZ+N6/H5LN2gQh2ze+wppl5wqNJJ2
t/YZ2eNZZc2hqs/MpDIbnyY+zCuPIc4aN9gjCGP17DXF2fHhw6JvZHPmtNtWGNH9KEOQVV8n2ytf
AS10MOiAdVLteeyoMtv1tkPbojWe6UrkkSQVE0ZoAg0Ija1vlXzO+5tptsUOrweOt+HL1e5bdse3
J45EaMU2bms50tiY2gJmHS67GlVsR5bztsY8ie8hF9tMe0SqIv9yTPZvaoZqoqjY8Gdd3fQp1nq8
jknwqaqOUG4M+FsWALIeI2YGH0XYkMyJd525i3B29hwsaz/wP3L7nsHO+mOVlp71CATFfgSYuXPq
+CPNymB3Rz+rMWfhMDh/Adyu6jnrHmRgsvagIqOm6TdzjfodbsS86dBKHXJmG5vuryG1Q2AyCl9N
HGDgWgd8MtuqKhWgMKf+wSqjXY0aZV7m5eF+ghC3cuUd9lJ07JpwbK3QaB4B+5EXHioeIS+OXdp7
rykf4MQwp+eNYXEcEmF2CEZrb00hNHozGb9m88y0dn4L6vIQTL2z1b1Be91xn7oLWpLGP/k4Jqyw
+N0FzbrslurDcTHLNoBdkTacNbpUzA1dtV2ygOx6iQYp9FMCzpCuk8C5JPvadrA8oVlvpcJcUc8P
oOYkAjWUFD1T6dLlhQSV8gzqRun+o27Ln0A3U9TY+Ey731z0Z9rlm3QR1YdF+egYiOuLsgLLkJvE
eziweaxXIAjUeUm+LwoLmFXFBjGcfy4DO3pLprvKFREBicDAHFKm7OtS+da+rIhPkPIenDeF1ySu
9vUiIFVOOQ0Dzse7bGEdiOrP1GwZI3i3hQXqpq/sM2jKc+DJNqo1Rj2N7BlS89eE98BO5cdMZKzh
5z88fSe3OGz0DA3QElOL9BAQMmx9tOq4Wtlj4iJn7JmXN2a/i41D1aM/qTObmW4LqYHoZ4nFpn7X
8+8Z3dMqAa42q7DdDRUG9rxXr7Y9vU2T/8H28Bmlnr0K9fBTe6Ca/aVs9+H0xnZ5509OsBczUjKA
aOyvYQLV3NntgeDPcJ2JCocsC2vRTQQASEXEmeMiIk6tjI+TjtCu5tvRmghI7PRlaIik5yqjqsTc
KBdg3ipk8IlqyMWsIpbiTSlijoRDvp6NwBNxDjbl7MGpkpS9GMs/C1Ud0vM/df9j7OxXnjc7EZIl
5Ln938ZmPbdM3K/ZCBaWSc+BmvMvTOwxIu6PsSgEBMMLz2GdnAx5WyiznzrKsVq03qbKlifLzoiD
K+OVZyaA99xfS/XJKrzcZDFl0ACNt6cwTdzmKc2Rvhfmaxnf/UNBdTC/B1dN/q5M1AoeQiMo0csB
+gbgaVSE7HraqDeRCinFtjbh2lrLied+c4vlxWJHlMj7Pk38HMmmaz1h7spC0Mm5QG/Y3Uau9B5t
7bAZH2GhWgojWkr9xC4nW6kEl3+l9osX9hEGdRonJaedathYY3rqV7GV45AAvq3T7GBLRX5AoVAL
I5yB5YMuNYO34w1EGdq4tYAOUEgmQf6qihqn08jo33ocJfV4y8/stqjGnApkcevkHPDEXDY2hLVh
HSf3rsq9W9TRUcVelhJWGSJDoOWexLIRS25tWUt/+HVynZDlxQyZVUkR06b80FPpRGbNWajNpdiG
RfjliMY+w7hhu2KvyjpcQA5fq0m92SV+rsFF74n1iZOc0QBPzD+9sQfIJCEWxOGuR65TNeg0QhPn
XBUaT2lsttGk5mBnhMStEe7YrNvWeZHq/pZyFhImuO7iZr67dBAfdeFKyrJfG5V3rQ2RraeCmrjv
2kvQFyyh+hYsQ2b/SKph2grLvuLpo2yT1kkZ7iu6yzOW31+sW25+Tpaih2lq6xQ24i35K7d8dzNk
7qfroCEy8StSWCFmt0h9RrotzXadEYe874tqnxDlqxozXxUOlB56s5WROMOFw3FJqBwTZm9Bpi9F
JSgF0Xga099+zj7HDO/Wf7B3JkuOY2l2fhVZ75HCcDFcs+5ekODoJJ0+hMewgcXgAeBixsX89PoQ
mequzGpVSSYttaGFh7tHkCAB/MM534lt6022zEBmfe6T8TtWyfoEeheaaHqQowukqIy3O/hA1UM0
rkUJTFPARfl3NggXWUhAFoSA9LSIFU5lNi2nfmS/IQ00V5LL3zr59nt1sqqfY67nV8Og5jBtK0wR
GMWso4vCA8aRE8C2Tgwzb74bJOwwAUCsrA2N2NFp9hbWSJhBAJ+4vs+9nYZ1tIzsR1KxaSOWhSwx
TujU1DYxh1VLh2WModW0DTJKeL9AeOm4GZC/JTt0HTLKYZoaBhrtEyq/D6WTBth9q53OsmfgdO+O
17/b9CKiaO2duRf+/AU4CHkCyuekH7+gnX5JW2tDBB5s6IHnkLeYDAhy2xreF58K3sRBDMTFJ7It
Mj6xKj9qQeOQ+yVi3uaFf5iyCQDYTgfZJxxmuzojZ9ya2gkPC0VeV2XJvusm76HqPqf5WJ6KGA3G
TEwxp3FJq0sNHV+8zPd3JcI4iqL41tPLbdVY9xvC1sI6Wbj7K8CppgNYsEGvyYAWUhHNJXuhNYoZ
PR+yrdCV9bCxvUCF1dSnRFfWryzE1N4r7F3CmoupdE8NGC0oLpYbDgl4CMhDQNokZU2CmfuZCSIf
1ynddnNdb3oKkhn3SmImnzAOcn81KrAKTQAsbZPXyHc1k30qBk4HyoIeZ0Tah3Xhc/qvBzKr7Y/B
hS09B8PH4+/ADHBttidmBl7K1ROXAIj7hrS/4F/MqcVzLONVfZYju8k6lz/zJHuBtcHa452MR2RF
EAqUY0chfjLIb3hdyqELUCIs3sYuzBO1/Zuq/EPgRh8gjs+7SQavJUXk1oGtukmq6MlouJGhm9u6
tEV4b/NHQtt+kKphbpdnOUj2ehYe34pyYyy9rakC7FjohBCSlssWO6fcdEfTZgGoGTxyc/yeWimr
SZCr2OJhVOvMppdnwRFP03SMiGPaRMgQKCKDbaQjMslnMTN3QzZo1qg7p8Zz9wtLrL1QDpwUN4kP
EZjvmlSyjfTqb9LmBRtJ+hytZ2Q86GIna/WQRD2WMBIJN43NDUm91bF4ywcLmZFsLvVofB9HdjuY
R1KY4GntH6tu9Q6IbTZfuYYMvfHiWhLec1q8zmvqkdhNBYowmDX8GCu0Prq1U8TAbtxHhCR/QQvr
kPiWzeNPSovEaJ5dxZIrwMu+jZrFIZje3DQZ5i5tOPQhD+247GeHA0iV/2GyCJPGWboJuFFy1xMb
5fHekWWSYwciMxNWKCEUiKcacLRBhQJzjH5SVw23Us7PTRfFR+KFs3MhZdgYRGK3+qglbBRBNZ9X
w8S2a/ngNNNLpNPHLhC4O7zkvRbiQPADdJTZfXbz5k0k4kkhjXD7t8oVj5DWN31RbCZqCn/KH4Sf
vXQOZ8tA1Z8U9nPRhlnkkwJfsJWNYv9BIoche70o2biiOf8c0d0YfcqoanpwIc2mSfe+OlnC0Sy5
0hannrguyHWP5nquOdV705YfK59eYpnouIbuO75cCz6fDSvY9u5dT2r3ILvXtrQ/RNaL4QlWiZXx
U3fzNYiDlM8iKlA+PVOYF4C4yZ/9ni31EdNCvB2sHB+N8XUyzA4jGQmcdoEyzg22qMyLTa/jT42H
bq5PfZpoltCIse8aIKvyftoDNugKW2JtxV8TR94jOs60qh+9Uvw0jAJhEa/ZGLsPXqXCoudCHpgp
AAoLSSbv1JZVWM4xqc5NGVxtSZxsMqIKRMErplPOUbyxs5/i1CamGpARZSo0nSDat6UkpN6c4i19
8D6v0xF4GYMz5vt0IJBe4TEtQ6jnlBGiCpbzTCXZjPnGtWaWWd3AVL8zTrEhX1J6BacxuUurNyOy
liPiMewei0XTgTwB4Fp/mlqWYjV68NjMzMe4rFeTPcRq8rXdLkIOlM7bCbOmD02QO33MWVq0fL/v
wBMs1udqBoY+IBw6ZHV5xvCbHFNsLKB0cGN7S7mhxGaEuYzfi85b0BpmOxIqSyaS9OYeDmpGBIrq
1aSnu42ieSM+pyYJEr2pvTdT8Ra4VDTGgB5yqvNbk4GhcozlW15POLz5GG3SoRQIh3PGGGScp2kj
9oR5fNSKwBBDPzdR7oQeHLyXyTxzIcKJpTFvr9OnY1NVX6qu+CAxF++TufoBfo5q4olE0KtVw9ya
SxyJ8KinS5C0P6AYyK1IhXWoEGFsGifzrxFFPrXW8nUqCE9BMy9uYuGD0CA/LBaxPEjkS2S6KUKP
sk0HCS20Z+4hXEELrFlJktFisGra+A4L7qr20l3uIDSOFms+tscceeMtXTpmaRZy4h4AR4ByxhzF
1e6z+mABQE4q0k47PJc5hLxtR2nJ68b3prFU9/WkqKcZN8tFEB9QvdpmH4WY8b29ZaSAewZ1h2YS
0YFMr2PiM3CwUpc90QLZyiPIMZvBGZX8Xj3ijS4RB2DyQsCv8CUWgfsi7SJ5SGMHnaE61x1EfKpk
Ll9zL5DCtN/SYvpRM5bB9Izxuc7v2OkUebADqtvIdA++5427SPnfWqzh2g+itxLJCwyMbxOzn4em
WuYtezG9n0ZjI3XLzdEesBdGyKWCVisoMGrrYQw4M4n/qrI52gz21G9pHJeLDop3NcMUjRymUnZA
RwCMADtvnRO4a4mrB3VKML7eZwqBJC/l2E0oKIBBpJsJBV86NOPNNJK3qDTSc1AT8Kya5tKWAXUv
ukOygV30y1iUHMM0H5MRWMO0DitZ5pursQQfjGkn4yZvqeJI3HNJMnMe08Yv8e4pyVnrE6XpE/NX
JJiTRrtHPi7m57l6NIak2iqzBsdWmjuztYHQdE3owv4HbHQqW9KvjPHCm/eD5KX6oKqFZYYkPt4y
LsSWpET1fnLYiRx0RonvG81y7bX7ATFr9SjrGzaIUNA4Y1w+mCbrhCLOgDZXrJqCRBMgDznLKx6b
AOsBUfNcv13vwmhW752A1E9tEtHWz8/xrJ7rObl2i/cJMT3Yjv5TZkzuoRl5R/2VwtcRsuel7zgr
xFNto8uhTjhHwU/kGIC/0AygBWgogBu8V4TW4xqtdnNaLBtjQaBRxXdGR+OBSyF8uy54KQeDaIQl
eI0kcUs2mscnPabvmBGQbeLpljO3+DGr3sYUi0TFKWlJ/bVEGXhYt4VhOk7uLjXlJ0KnXi1Er4/R
VBPEhjenJwD7E2IAOpRMPC0oa1iyJAQZu8SXRWn6sWZLsI/nj/GSrfSlaLPU/ufecp61SsJEOga1
3Rztxt51rlQQfUBtGJf+DBmkeVKOOdIDFet9YjjagZhPEOb8jjlm7ipk9cEoNpDCzz4Apl1rzwnG
w+Q6jfPRdeMA77xutmm1rJzHKAitYjlWmbuvO6QbbT7eRnxuRdDc3LMhsGqqCIkac0YsZb5/qa8Z
a4lnjXNT+ozAvbWbTMDTwssSkNr8YFsk+l0YPM9EYRAaVIQ0Tlxbi2noECzfyW7FDRagg8dVVcrm
kxgxVoxA4/vC21dG5nJN1MlR9N7dXTV91HdLaFsKUoFlIdhHu0iBDWEYmEJcuRsfFi+pQD+jykJf
wc7O6sXMvC67RUuB/AQqDpD1ve/Jr1Ntk1BSV7jEqz5UcapOfvuej4MKjTTNVsc81gOAlMRK39vC
EShaShiJNHjZ7HB6quERtNeXeIJ6p2dzizj/Y1MMXysgFJeMbXcoMY3wacr2DkdrwArC3gPuhdEB
5GC29JjRNu8aHR2CxDNDPGPAJ7v5RBgzLCwyrnnzplff/ZIRXpQWIt+zfuuJJF9zbRK8nWWzB6ps
w9N3vWNcsJZ2tN4b+HEInq/LMK+rl95I3+p+PMqVy8NgMQ8HvEUwDTqwJevcfoEMletE7LOIdb03
lVn4uWJU/TEZBL+t+11rDnKX9kV8K8ya8IROhKotyeMbPe70Y7ODIXwprFGHS1rpU9I0Vmin4/OY
xd4pQ+SfLbvV3O+NyGAjPiT7zkx6LlSG/TQrufNm+SHLhT5OaWuHOHxM2A/VATEDmxsz/U7ZsIRd
kFbIYNEtNpEGUqqwIllUIPWAskv5xXNmjBT3rmy2I2Y91vqwltoq+4Gl0dqWHVjgvPM5Ln589/GA
7AJQhdQ7Lo3p01II73FJaxvTl/8Mm+Awy3S5CRpCLtqIAgXGHeHb37H6ZeE0Eesd2Xb8EQ972/+M
qM3BZJfypg303g7g5AXRw5yZ5ba3ez5uT6A4X5xhbo5dxFhujB0NBsj6VmA13KWZ8ah7pIdU/BfD
4vY85F1ybers6DVlSKhx89Z6WKLi3Ia+bz2WeXZobf+CqpXxtnzPkq+jn50Kk7MJWqyDfN3c+ZU4
xiM1YG+NAnQDUEOutBT/qvAPFnjwRIC16XCWhUJoyACmte8/qqUGf9hTIndAYFrns3Sr8oeDcxN4
bj+31VUlPpZTB+wQbsdDa3B5qdv8YSmsEAxBAiTOpymKKL3HecORCjgBIuJXJTUXHpRwqGDntNAl
83F8riIuP92EM8AlFn4GvE/TF3/zZ7Vq4jBZ1mrBgKAZw88SUs08XFwvTvZqKi6IzTAp0jiw3pja
cI6NU14DB7Cy5dD3bnbpp08tBM4TusYS42u6m7wEbENRxduiYK5Xw3sPkRp3D+QoJrSkgBL82fjC
yFjgZ12evDGbQ5AC36g2DNCXX/Me6kY3rluhEpOOmYLaw4Uf2pPAMa24+c1W8eSs9Y3XoedAtA6D
W/k3j3F5NHPDU4OTP64+A2YM3QEai515R3Zr31XbVURQQM9UEaARcJ2hFS3xVgb22dfiNAo2wfz3
el+X+XOql/syZMNjDySF1pi3UzXLN9aVVx8K5/vig06ywBUm8Y4QTaxmQ6/RliYXE5U9Slb/m9KI
APogO3lmFd9c0XPvW6a1ZbR2YMT3JqOiK3cNQDFL9+jBSSLdjFM6a64tanJhc63QZgBgHiNoYffV
3cZmvfHTlYHcBOlxiOojW3eWxjZT7XLCai05c8HCfZaqfHQrpPsaL53C751PVvbim+cF/Mzl14Nh
qOLi+hGdxWCHSc1nQaPhoIjVbCWzPBSSCUGZqv7cVjTzKcxLNkdB9UAE0tbO/WHv196XtPLZ3SaL
c8fvylWTvSKqATYRGlldN7mf4o4EjTwhjTCJH0tXFR8LWN9tx/K99IBAofJGR7JuOi32Vfbg2R+y
7uzMjy0rwrMMKLhmQH9cmXFcMjQpHxCpbmTavDoYMXa6lkbIpA5HztnQDL1w0R8awi+3I3l56FUN
wqEHH1hjNt0zG8jhhBeDXLFHL8Dun2ljv0hn3DWUgRRx71OJ9adijjn2a9idZHvg1djxiVCtdjVg
wl2yGkpbJkSgFR/QpSwHWRaHGFrIDQjgc2YWTK2XAX4oias7sxMMv7wOdc80EHOwbg6rFJsQds/e
s09SR83t14MJbhJoxA5uUXoSuHAZ+ifmoZ64zDKTE+jCVPsxoaLy5qE8mKuMu8Ev2pdBhINAO3fC
RexLMo3nzGHk6gwJ/WnUjRuCR09kOskLrLotVO/2Hg/QeifvXHnUTlPHBmSOj0FZ2nsLPcEcLw+d
yt9iPJAXO0njA5v2fAO98mvgCkDQMLXZ7cRzGM3SDu1RfaxYbM7wFHfNYF+miQtTVTcn400JtBu1
USAvXRpIlJqbu+1EnGTLQCSxhYBf1xEwCCrveMQLYiGXfnbyLtha4AxiJLMvsli+B9hubPFWO5S1
tbE1y5poWTT3F9UF555I3gDE5CH1Csx+qX+P6RFaiEo76RTN1mhwW7m4ZZws/eE3Jiwd09O72m/F
zk1nWAmF4BQgQADXj8E0zP2WFxKhTYEbEmTH3TT8i26RopQo0YPM+1ziy2iR6F1x2MYvisWjKrEC
KcGVMUcArscb4i/YdjvbjR/ZhNDRlQEQUOoBYJPrGnbXYu3cciNhWFjNYNbsaasLdaxt3nS9YlDz
gYUa1lg0BzF2sInguCW+9yzIGN9hgj/oBnlgCeWDu9itHT2Mc+Br4sXeRwwLN0AAgAcmzFDqroV5
ZYU5btqDMfv53u4nnqlg+lbMJ9aALKspDww2u/u2eo5TXHcyTcXRLHsrNObysxe84jezN+aQXarc
ZV9TMt1gri7VyXXK4kuR23TbzICIPXum5Y9OnWIbY0kEDm1kb+uobZ99Yj2U0iemLfGK3eWY2e55
rCSjeNYR9Mg99a2JGTzJJdGCT5Uu6ZSm5Jwg5ztIABIbZ9QDW1CaXm/NX8OG7VkELypzhi/dffay
wDiauEijPjUeG6JJN5HLdXcpGJuZgberRJ28Dt7ob4N6ecJal+4cJ0KFWQ3Gpnc1pdsiH6AnRcd1
5D3VYArSTvyQMGnQBJTHYaysQynaM2K1+ayAtGaAmPY08PNZrg+//iTMfj53XoJjDG+Txu3MwtSa
NJmHSFh+PfxSYyBNGJYtREiW0Akao9ZRBVMoVEpnOg4WPmlFwZrQT6EOKztQiEyj2QvxrV/f//Wg
pybed0bwgafOylfxjp7lVDL6tPQ9Wb/69Vcx4+hmAPilVmlbKhAO5QjDMSazpOKawSA+6/ZUnbsF
HAYXZYI21gc0hQhAFCC+dHTo+OZ+ODPh7n9/eIPeOp+DVX1WGurVh6y1Byi5/P5XpC6O/19LjQga
3Mc/0VLbCJaR5f73f//X3yP+/k5LfU3L8l1XHere3//B049/+5c/fut/iqnlb4IoV99dw/jQWZsk
/4zvuvu3fzGk/xvR8tL0AnZbrsU98j/k1EL+5gSC/Ffh2o60aSz/Q04tHOTU0nGlRbQ0Kmjf/T+R
U/Pf/FlnbEqLi4CN8MTm+bGD+0ueqpNkEjF+aT6UplElDRQKH5DXQyUG4exmjZ/qwas75z2aEqK9
sGflATC3qE/810axc/3pWw5GazPxKuODgFsSvI112+mfMXnL1dfFdwbjx6DWOb5a0C4vDtySzVQP
dKQNaVUWIoWJ/XTIYA/qfwuU2A5NV+u31C6HbKd0nSAybLomOyZxa1XAMNDUfneTngFwjhfcfqjx
9z5mRuDABxmNxN8PsDrwxZn9lFx6KWEqNNxC2KEEyVw/gujGhedhZ7YPdj9ggOaVxLBCWax+IUHL
IBsFWDaysZy2cSs9V3LlLmORmtinOuvdJuZFb7U25gnbYVywLGqmztsOkeg105BeMwVibDQkj30p
qLZ2IxwwTYRbr2aThjJ2wZcWCquv9dVP2iw+kbWiYBbo3PSJQc/W6CLQKEDPE/EsRtwfyllYaEKn
A43rzHYNh7CKsm8Y43tiwwUl3xVXSQHJkMGHDdFJiHwNXkkmhmquJ6PPEI7IJDGJNq1B22PaWm1d
XELxEapwkIVrEjPiz/LeL4k/fnBGxIYv/KCsf3jEruLcYANsLtOimZY1BMcowLwpm0CWrtvZhYng
JVkfUcSN0Q3XMd0tEWOvpeViz7LcMt41alXRwqJmu8V/a58zYYsn7CcsPy0sgw3qm6rMtrqJ/A+9
X8MIL4e6m54oRiCZJYZCCWDbs2md25aXGjOMyrI+tBCj1TuxdF59X1DOozTxaBCZ4evaC2fH7ptN
pBW3/aRPFo1wFpzDXeaNEfx0/dHRrBWXERIU9FCMTKgKcKH7aeujpx3SODUeithz5rCwUYFsRV0v
QU01PfiwhKQeMSLavggOKhhhasAhBn8emZrxQlz3CBZVqgt779m0F7e6HqwXJWpbHcbMHZtr3uk4
vjLimPy30mW9eUSUEwTniCsKQOo+9nqGWSkzzoUZaZ9R6nhgB3boK4m+sYf0nC2x8YmIhvll8B3n
2Wp1vDOilF1zJsa76c/xhTNAAbxx3UerNslfmFi+/sC6k70a+JPowQmhcO0x/dYMXnyYDBszlhnU
xzWJZieDojzYNc5a3+AwL4FXMWs3S5ip3IkeRGs11zRuWImW8BqNbGG8mBrTa956tPeIuR4KMkcu
qK/BQUbw/GJiZ4HWgN1rUf++eE2ME6tz522hLAVl0sHYjtvzzQQelmwgGbk3vTjvohjnr73O25sw
BvFU9WP0NA6IQlHVloAvhpjjoZMtcnb9FFSMx4fcqk+9mTovFDlkVme9n1yDfOIH88Y7aCCCn4pS
Q9ZrFH3jzKmS9wnTLZlWx4zBAjDgoATHm8bZEX3IvGuRDlxifOd0xJWlnnOukHROqvxSTgJsRA9m
mdbSP/TYS3a+C1U+LVMyLOYJ2SzIJyZ/dfkkHa4uJFi1V4eP4oFU0GXPVtu9DyIyvtrpPPFPVfXb
kNZY62EpsPOC+Jb7jOgWFecn+m+a9sTDI+amFMwuBIeNm4jiRjlWkr6izJ+FCYGx7Qt9s2CsI7IG
/Mj41izIXdGL8dGsF31lsAoEZcSlOaA4yep74uT+kyS7AyPnFIe2U/hh7MhhhxsWWwQaPGbOg4Ms
1oTYY2NqZiDTTc+L12BVjRxr643RzKJwRumKZotxST7KQ1YEzi7QrrGBqcJeIoUcw/p6Kb/3lq34
hDBJac0+eRlI2qLWd/WtapKKDUupj3Zau6eoyKaTXXfGXmSKHPbEcc5Nak1HZl9Qx4mKuxrKzrlb
zeUhIIeB35UkQoAu/N6OgPOypUkvpqMg57W1sfNttFSEm3qhkzJjC3wPDU9LCvg418mHSOfzNekD
Foa2CbhnmSboFYbayapYyShFR93KOeYJD4wgp9KhT4R/zUm1fgt0j5U2UO5Dh9L/2sFoO9gwZ58I
QmlvHAMQVE4J2SUbK4ps00xDVVveEaOBvZMRPQMBVxLADU5Hs1BpWLYCdTbMa5TFYHYsL+pu/ozk
w83n/pxkjIyS3B33HdfN3RT7TmhWg4X2a4iuGAwH9uq+veWGANqMM3ov4iVCCsbYNCKr59rNrf0j
j8f25iptUgBgTCgRch4Ck1SROltJisUC0zbAPGVk5EippScPiOCLnePjz/XmeTglBgSZsugJrXAc
62KYjGyKXsmPPtvSDwRc2I9G5PchN0z/MEoq+ILB6zkyGEByenMR7dgK5B13i9pN5n0jnOBnIsz4
wSJuaA84r30OghkMtov1RCFXCK3BasIYDl+YLQFDsJlJRVGQgsMcuA3V0I9YMklqMfpiuFlcOcBj
qnUz4AH6m4b4oIST70pc67vCXPq9aySKpEAnnY6s6wYWEqBPBl3rKz6KNCwsuG1JCvh9kpETOjgs
d7LH9k+ezYh1tIJsww2XphxaT8hqsNq5YJ9OmL8JaFhovn2CD0D5KKg1FmdGIcp5ryAuhFMp+Qyn
bQt7SLFQYSxLrgpCzmREf6vSEUYb9ztYLCY4kHV4RLMMaXWK8DspgNCb0e3UTg0m99DWzC8sF/tn
Zk4GYFokY4u1YjXntNvjseVtb5YITBCXGTzOxtGX2gVSRbx9Wnr9YcnQ/W3Ihddfq7ULV+YARrOa
UGHADaKRM5o6eRowbZzygCjETRTo9mMNim7vjEt9EzkppvtMCBvSbTyO9l5nWkdXTGAdWT1pnPf7
xPIC9zhZ07hcAg4SvLhm8brXCXc0kD/wyl0o2nq8clPPK1C4KxjLEwDLN0Vj9+leCYnVZVO2AxyI
mjEfk0Pz0vuB+BYvg7CX8vcc1f/XjtLDe3X7Wrzrf13/4e8V5NQ0Trp///OX+vev4/dq7Sn+9MXu
V2fy1L+38/O77nN+9T+7j//db/7Rjvyz/oaGBAvn/7q/ub2P/+1z1WZ/am9+/6U/2hvf+g0ZuR1w
WC1fkm5Le/FHe+PL33x2X6YnpFjvLKuR9A+3qHB/wwdKzrPp0R0Enk+X9YdbVJj/N+2Nxcv5s4uS
rkqQUey4post3vtLd2MNXjOYZowzEdfNI+ne3TNEOrZxCQPHgihDZtLbWa51VvTT9VarUQ5Y/W8O
2n/h5rTWDOk/eTl5FgHmWA4TxwL+I9//mzj2QZvG0hBYfCrxXOxr7NuU21dgWtbNXRzutEWLMx1u
M8Z8aF/GLna7n/NUJ4fEXdbRNFFM//gp2X8JpBUBDl5T2DZxxPh2ndX++7dPiXgr268DHDn2zMYx
o62h/cFomuf+D3Rd5p0zHfGH7g4O+wuBnx0nDuEdVsA55xrPETj0XV+O/cFxV8FozljMR1SyJXXL
3fqmwTLaQU/ssytnKQuLsfLbozHq42hb0dmIpw//+BVZa4TuXw4y8aJ82mga/QBs/Z9fUWOYCAw1
OTSmXEwCiSZrFyRgPkiJwAIjxdGO2pTOBWK1VbPeKFDfOVuv6upLMJWvDNYR69oQuGxT7v7Jc+Oj
/nfPjQ+6g8dzPUnWz/vfHu1Od6odA58IM/Tl0eiFQAlzBIgeq1xTou2R6Bhmp/nsyp5sF9cuEPQ3
J0Q2EINxIz0WoCkwHv2z5/V3H0y83KbJsxKeZAaBNftPz0uZ8Lts3crjmtLUgY6DpJBsXaLyEHWV
l87tVoyY3C1WqQ52PL7VBay9qmyY77mLdcUq+E8+mO76Nv3pbfRddJwB7nPJe8mC/89PadZwxeNo
Go6Ossa9y/KIhAri5+zAuHITbl/y6JrZTvyEoEvRXHq72Z0AKQgvpa5DQULY8HQrReVvGDD2CFRz
gWM1Zt64mB/blZc+RO11ccjAzQPD37qZeKX0ty7eYJ4FkivEN+3Vmh5V4LqnyWAJv9SoBtJVTRVA
tGZg8K3qS+A1hpz2uqouQq9LmVozma0+J11nA1Z08k3OoNox9A08q7Gvqna+tWUYzPNPLDRsKhKP
YsivCfkQMHK7fsKkKRFTLfSi0LVJ2QPf//qPP4k2lvu/P8AWcgSL896Upi3+coDLQpLrVXT90R77
jWeDCXdich1KKR9s5bQn1ayCAEBR9ymablOJQAsqV3lXSXkHsM/WuzOysLSM+EEO7XtbAIOeGw7Q
3P8YEwihE23bQ7bCo5LI/16voP00nSXH18YxJsbQA2D2GWAz8MoAV9pk60MFl/UMBuKeBfYrHEHK
yTXt3Wh5+PWnDIAa493+PkivITmLaAfUScnjr4c8kTcrCqoTk+KINU/14Ovymbexv+W4OI8YqMH1
UmyRMf9IZ9/fCUy1DoA2rFdwFVsYYMmjJGiWraxp7PjwLKEG9WETDkPcH0gY0223llXDOq50s0/i
qjzVpToJmrZrt4ZTsMNAol6ySrfiq50n5n4hbv7E/C40vZ6ATqchycFuGWKtuGEPyZu6ZJBXLx69
2Y05c3q1Uqycdhw/FerjjE7hyK0NLby1zA+UOdatREFqzPPN802CQxsD4QMCPos9/WVMmvYk3AoT
LPbojVXVAEDabPVNELQ+ApR6sIIeqHmClaxP5VZ1EFaNREwXjSwwh7h0RLf8tRyGD0FdBedf7xFy
5HbdeVmhP+qOut787CbSOsdNDlpmZFtF+0cik8GgoyNgDqn7hbvqSTaQnvwueCiIYrskFmijyBjS
JxMDG5bK5uaQCHUwgKG+9KUfcWUOVqCW2Fs27bVLZsKtCcr5Nhp8WmwYa2uI54UAc5jlsWiepIe2
BYuOeehrFMtdXAL+sspwlozfeny2MnOn87wGZjozd3llxAXyCNR93pSri1gfELg4x2hMbhn71T0Z
26TJVBaX2WB6VmNZng3XSh8nM4kZrmNHWpgjELDREo6cOMu9KlOTCNdVTYkLoZn7r1PbzHi9jek+
dMWbzLKHpe8cKu/JeQaISWLlKKg3+MoR5muJ/+vsWZV8nImuBFQoz0AETn0s/cdfD24MII5RJ8GG
698tsgx+/0bm8jq6YWSosP5dQnNAWF0NaceulsuvH3YkLaUblGInizTY01wTXB7r+KldH3KM2EAJ
MY3++nJuuJgC5puuovWIcOInBKy6eDtCDnCKcWvioEO7ksUvgPD9Q5wJc8sFxsAbxYOpMOLn83Iz
159IArM/5gyNN0599ZFY3n89dDYHFCX7919fFQA8brw86DAW12aNJnVIUZ/+epiG6HOw+CXjByfe
6H4VUxiKdaXfiV2Lgvm8YCFgeMeiyZ1k94J0bMcNdrkYqGtV78g3+kVSAEY9vjjVEFpVjG+t8I+4
u+dj76oOMxYiIEQKDFylNm6wAcjkXexqS/B9/TnAtpR6P7DKpB86eKcF6yS0/O6bhfUfrXnhnyyB
o65vhB829vQ9r3p5J8Ax92ENAEi7k1Aa9fMbKOsHQT/ls2c6engTyzIejnPHYimi3VO9zB8QDZ4m
zoudodH4rXlKbr6qPEeYD2nhXkhHlpvUb1eCfW7twBDgNQ9aws3ZoB/yIlv28WhOm0GBazPr9KfN
pW0vaxifLvAmyNRcJ1jNelvrgHCctBenDAuU+k9JXnzpnD7ZYzy1jwXuNXQywY3JeRKSzoh4cUD0
SJYC4bL2B9Wt685ZN3cvKZ9Sc3wFo+ztxhiOMYLr6CyZ3DIIAeUbBTHxgWzefx3NXCyELSDWsVh1
nGpGkptUfXT7vrubnReqBnHwr+vTwmLhdeaz3OpPgWmAwy3krXCW8WFN4txawfTieyOAcPdhog85
LOwG19LdwzAMk4tw0i8Cy8BepAD+sENu+5GLhEcimVik3Oqa7adQyzEJAlR0uGMG/oHPcb68eMS5
XNIYGwUDTDQKJeky0yh3JmPMc4NX2dLwyoiJe+D9uwdximQs9u9+zZozMxm5NHMGNDDxj25etRuD
9WhPKXxACYxqISCrkZc27xd0h+GUxgjVk5IF4P+g7rx23kbWLn1F3GCRRVbxVDl+Odg+IRyZc+bV
z0N1799t90w3BpiTQQOCJLdliiIrvO9azzLEF9PIa9ar3RbObwbaimxOBDWkbkZteBlJbG5DPVxk
gFgjn+8EYqC8iI33eT5M4FQ3qKGmg47SBA5KeTd3mhhaeO97Rbdjh7cVDAkl76R/p6fJcmX0X0ya
jjTrnecENYHsEKZxORpvAR3vTThSjOp6tZmcYH7Q1WPtLO4Wip8oT8aSfx7CltlqJlYYgHqsk2M4
wQqmiprem5l2CeGZrxG2wsAPh2NSZQ44v4wVeMDMOpWFdwmXdUCGvbulwYl/1jnNDcrOxXhUfDV1
kWxIiIsPdldeq9QiC8z7DgsXOolvf2BRQ06qU3+PFnY0igL7aLTevehsdXKmGViymznbgNoDYmF7
fHLlLM65kkzHusUAbSVqD/+sfqgJSVj1uSvxQ+vyY6TCtz4ZQLk0+G8HWWLnSzNj7QrbBjMQoJr2
sQHW5V43KR6GqE+AWrp3Vb9VJYKpvMEEbzTZIceOKeKswEkI56IsjpWHprhVJHYpGhfIQvz6eDt4
ow2ax7LzrkVQGieziiJgWIW5brsIjGmW7OcgE7vQe+n7isQFMP1HuyUDgNUy/NQo/liFk0FdkaAy
vtlk1O29jMMGQHiUnccQbJEXd/6uYI1adb2Nsa+6R11dH0YC6BujPBY9iMx+/F47eXEdCr2EKdQ/
aGuQPE497Rij8c/m6ijiythpACOHtKDcyqSWbyU/3toTlNPdAAR4iBtt0yCZ3XT++G71BCuGE18h
iUg6SIzCOFoxV9PyGa2PND7PRbXnCjraHVEn3ozsUVpBS24n/lJaItQvUVczroBfhdeZ5agx/dJA
G9imm7l2kk3XqC2XibVp0RvF7nfi4ucHIHRWpBQhK57e1+ilUzmhVCk7PLGRjvcRtQrUogCDvT59
6Uh3MyqNrrCuzoj2VRHaL3UnEKxjNxq74h2nYblrI+8FYxOBxzMojKFC/51XNsKgvN5prHOv3WT+
oIeB2YM05idq7RzcZH/ue2NezwJqtjCoj4fY71CF9cQMR/w7qbMApugObkQb37mNYm1qo0QxwjFB
gsZLpFDjhZmFU9zrc9gyR/VOMj7jPDomhgfhZnCvUK2GMyQGPFCT619ZppJtYiXZBxH6D8YQ999t
1RB8bF51XY5rS3qkvmW5e7ZAOEJl6rqt2VunkW3c7Z1oGNyztiiw4c6i70pkIUyf5f8FMMTf6spz
jUMef6QCPZBHw6XugnLT4c9b51k7nOkdgv8P2SbJGu4TBPhvUMbS3TDAiI6c7FPNhgwoYBRcbs9u
DypENDOYCrFoUJCjV5nSQOMCkxNJBko4/kYTgU2vWmM/zt4P1eID7c3pznBiG37UEmO/POQpv17V
EzYa9WrGKgLXCBRnjBegSO/1HH00Kyr/hkkzxCgeZYV6y3UfDHKph8Ivn8zUcg5IlRYd44S7YXmv
AzdElbTX+6a0DZbSS1bBFNZP+DTXum2rh9srX1iQrDRUhdvL4ECrE1oXQrxN5WbRlkJnueWSQenr
WvbjlKD7hSpKuMs8kctHteVYwQpcj64Y78yhvZCHBj+Hf4Np40kJHZygXGQHKTmcmm7bRXvJq/AH
dRGtPmo5qI00ywCwTCieyMExn8IFid5wgH7rESk5mOzArGBLaYqAiG65fXS+tbAAsN0oLprxd+0g
jMU7YNyLxgO+NcO7GuZiBrizvFYloWFKUgymYbKK2SCdDeCmaytLp3VDEe2EZfnJ7jQldnvUdOSR
xfUs7LphnE+3hwI6AY6y/3kdot7kfiOu2uI8M2VO7vdINNPWFQeXHL8SvOXjIoA9KW6iM+vyHn4Z
SUxZ6W34G/FZoQegoVHdWQhLd1bkfDBM0ImpMnN85cNxJDeZ6r6GpBpkFxA0H+rC/eLXtBQMgjtM
D1dVlkWXHuIXP2zwaA7xnTcjNavZjrTWCyu8Qyy6uzHiUCcBNSelB4BYOL20zALawW8TT+OnCuvp
ejFWGlg3xYyTOY6jFzdn61XbR5s1Wg/kFuYMiUU19mlnlp+x3x0G3b8akFvW/fwxM91545JEuA5e
wpI45L6Niz1ZPuwANc72oZkIJEVKJNtHFifESjPDpHLYT8WuMS28IWTHivhIc9Cqw4ckd7GLIdA1
LfA9IqeT7Q8EihBsejHkdBxUs2mq/mQ25ueie2Kdj78JwMmK/v6IJVCJY2wjI3NwSvZSJvu0hxCa
LnjbCoZwZBY16q4OL4Si7eckn0c8hStT6XercNsjMs7RZ4WugxTFPH75qYfAQU3ppJbh8vaQORu3
Dl20fN53+pENVdlmX+HKEvi3tlI6j240YqCtCfEtBBgMrAZrjJo7dIt4aGzDQE1Nc8Q1ngwyiohr
6el+FemX0etYxC/lnUyvsZi+4Xwwtr6LF7JqRm/jTjOuIoJdwGMsDCjwBhEcuFWRiR8+p7oc/Hwz
G8zbhmAh0CbV5wR8c5k90Dyv1kE1ZrulgpyXc/uNgeOeEShclbbl0W5ChJwPqjrgpvoxOKOEPk7W
AaAU5w0NwZ1XOcciahHPBq5g1AqxZnqh/ep65Qec7ekpKtkCSw9xcegNBEdVzbmpShC0all95fWn
KC/Kd36Sq5H6b3XVY/Csq89uh5UmdSuCogcwzm6f+lhLIVE4jCFs2hOsqoIMj9SmYKbs8A4kFcxw
q75rk5TQxdZ46xl+8ohdO5GreluWTF/aL2uEjHa9JmIF41dqLHEgT95815VklDWqLAleo2JYE6rT
Je4iIKH3XdL47wXh4oWfXXqSbtgsvZqiNS9Y5MsNlzB5W3g94s6qz3gS6jOI0nTjpDUJhIbZHz2n
/ZRTOFoNujkVYO92jHuMX455b6dCPYQUqHPDfdDxEZSy+bk0hwq/jJJnAtsBLJn5p4q11D7p9aM5
u9iFwaAkiKP2WiCQTXvP2SVD327Tl4Gi8oEAduDluKvuiyp6VoS8GgDWYN54/TpGA3QGJKa2UBy2
OsZKqLrZPcuEu/+oxgRSAUqQzW3eCAzr1UMLc2ShcCnwgm6ShqNPZfyo6Yu/FmTw0TN6U2igUbda
4FqmrqJQXRcwSuJ8I4bkURge49YYgMuBCkW4PbDjAWLf4gfvuKZB61X3fdHcJUYGnT3mz/H0YVs1
fZ9tUXUYmspa+7mvV9QmhjYZV0YxY01cqGVwHpk3M2SIvppftaPLk0PpGsLT8rQR5GivIN6uorb8
hOGdVG7zpci9nZGAkGYU0uJUoj0FvseesgTiRta0ntMvMcWIE/ljY77qLUeDkuN1bvUrwh7DoxsB
/yHxqDjVy8Pt5e1BCgLHV//HP/YXiN3P/3ugU0l+bfisyasTpAmhV/moElRrkBYsd+sacpdNeXLo
q8w70D5cV1SmTjOYdGYTwpyg+25aLJyn20MfT2I3fQvZg8O6HVmsXfy0i46pgf/Mve9KujVd1BPM
Ul6IlOb7ZMCw0zL7PGUjxA270Vz2SDuhADWZ17HTNPRWJTUqBxcvcxDE85NPAjVpFnO2E0PwqPZ1
42fPkepfa6AP+1vIu+k42WkMvNVY19Z5EmBR9qU3qOeupq3i9frdHLPixYM08DKrcpUHRL/0w9Eo
3OSEwWwivQR3oKMM5K6IcwIPtVTVEz+O9egQtEbJD9dRyZjy44zChIp2m5FaPhrZSUONobgqn0cG
Lgy4J6+Yv/FjK4ZswznKgfhbOHYtUIDpgzW03t2A+2CfAhtgo7iOo5nZuG4KdoATHrgC+HOYUlnp
lmQA9ARXXeAhqLp873Elb4DAkTNRRBSIxlCswatZek4+ICSvzwAVGS4jQp6wHVXkkeZ3tiiMt9LT
ww6eqD6mSNweIYfPS/uh/TpCY1IzYI+5lc9KhcQJmpCX/DDM34rcP5OEZHy+wYQIOe7vRizOd0zR
bJTQs5Qsxj8HJTUeOBfYmeTHPggfXT9S38Fxbfq2XluMMUDa7P6CEKBa1eZ0qGTjfslyW7P1wqOt
TArpaIaewKRSGewo8rKhVpsiaJKjZQz2RmVyPnRYUfYzjE/EaHitZ5KGKM3NaB6HeG9WpI5GXnNq
iI0Gx9O5d0EVpNQDC7TgbodTtTYg+jWeRCKAm7lqYEbG7tFdhDSByu8ThBAvFNtw8Cwczcybzs4C
urOL8Lkmqni7vFK42NZd1qq71rIFHvXZICGwa7dyyl9C9gjruGMXHCCsW8e6L/bSbNeww+MNhEnj
cQyuU+yoa1yTOGeCgqv1EjmL7qlt7wCIiHE0VpFjosa0S06MJ/D4xCMyxbJX16HOrjrOo4tIiYZT
5nimO0kyWD9dca11jxZI/USyJEa0SP4FqRqx2RhrK2SSQr2E/ah76hom4ybAojPq+VuDM/EgfXBD
BsXVFX2rfOeaNHBrcrPiOsC5M0bN1dbJsIkHAi0xa63wP9WHrps+hiEoqnGoBZwlylKeQ4hYObpP
wvxc2QAr8wIbJbSQD25JBFuI2AiQIigaSCe7joipgz9ibE2C+Y34lfxgTcMzv9Z0dHOPPVDSz7vc
6uRK6Qlvr+qsfRKY805wgTFEpGvoa+s5oTpMuE2wCu363WsVGSu0karJ7M745S6UOZ3LKD6qLsPH
09SP4YxFMXeD9moswjTJlFYPzbh3po+TN9x5uWdegqTdOpxe0gjzD+msh3PvuucYouRdPg3vQW4U
D6hfLyrsuAMHFwn6SMtmyYr2SiKUE4twOcKL72dK24GiYyOJKdjNaLHObdSh8iJaXjvfKnvc5g5R
YUOA3MzGyYOSJF926i2VSUOzPsZeN0CFIiwd1MHQfjWHKTzP8GA3TT8Wh/4AcDfaZ9BnriEulnUa
UEkz5utQaWdvTzUiprIkDHupHDQAgzaQaKHKBHAUFT4BzGIdwSaVIFSM0yGlxFGq1cf6FbdaBuX2
frL6+jT1yXMwWtFdPJXWOUF/4lbS3BI64hBMVRZX31gLjw0k4BT3YMgIyAEbz5CCHo4kcz83bP8p
FZfvjPaswtGCzTZyv3Y+TlF06kAm3bmQ1Lcskhq0SbVv3qMWZIlL54kwaoZDu26NS1wbfKgVPAz4
CBnn56uWvjh0DeZywSZkG9CVWLsz54+FrXsOC90BzvVeBwAtoP1rfy3q3H5V4GAYeBYEROtswLp4
PR2V2CLrJ/6OF8/dlWlsnPLuiRy97kM/mR8IvkpXKp/zfSj4iaHSiH1JhiFwwHBah/Tnp4zWGB5k
e4+7rFwPptnfuZhJSiiohOfIC/5ndfTG4o288/DiEM2G8ZdAzLREfzRlTcBFCD5N8xGbSJM1Z9mx
vzfDfYfjrx/VAaNVdm7asFo53gTfiDWj31I4Snqr3bPDra6OYcIIC6maOoW4RqH7Rtptd2CseqNV
AY4iLyoIB8vSQtQ0fC3dUF+yuPosXeLEm/CFj2RjbpkdjJamSULhxBf7nqkXjxKY6FIm/V5G00Ww
oLjYy0NkMSIjHQJzxYqwNImA72hLnUDwXkFkipchS4nfjI1oY1RnKqnZObBx3zaD8SP1wbY1S6a1
TZIYutdk7+iPJtjul8ao3ZeZon87JKAv+/aqUlFfnM4/qEEQVT/H/okzMlOni17aqXTuqgrZbK9b
Ap4pnJ2zVGbnMEg1xJNArkkeyM/IctkgZovMkSVfaEqbnAG3Gzdo17+7cZUS1wrD1zVTffTatywo
6ByIGFChShrM7EzslFstntYLBTZKynLrU7JYoUseTxzgeMobugIgJMQOdRxFPxVPcm0ZQX+EOr2q
CQurD2XXVKRQO8Qeo6UApMn8QixAYDEjlsNd6Gixi1Ma8X3evlp2RFjE4McTHW1aTPDIhmsAbspj
SE4adU8UFbEHy8Nt2Em5g9GhJAc13tO0ZK1etTq/U0ubWo5YJZ3x3gqc8KBjRvg4R9RDdmlyHy7P
sGp+T+BGY9sZUFMCbxSW12/6OuU9Pyfuom8uMk73mmXsuXZBHBA4lR7DOGOnEIJvrhU7UA/Ebp0y
TUrT3BrSj5m5A/c6tGN8GDLzCpoZ31GewS1JwiNZT/2BcW9G9y5cirFZs0/BTIQKQpupM++5E9EV
5LwJ+gdRGm6ffGvO4gGWWrf4dks0KAletIi4Q1kXBrmX6adBWOEmGbxzmTv50jVXb14O3DIrT8q0
g5e6FWcYDRPZmEQah7HqVoh8vk6hrOF+FMPWCK0zGc/1R0iqG4R17qpmSXonysC/yhGVY+X0W0kB
5dSz1BOK5EUc/rs5yugesAiF3kEllGxoepsWlZ19b+PzzqrGe4lzb+/hPBtYu17GlHpCDyRWiLq6
r0wYAE4NzM4qP4+9+d0Juq8YrouD7zXTS0l5mtLCS1SS1Ut8HV6F5Xq4XRm+We4lS44tNDriHLPM
B1UNU4yLmyu+SV5BqJlrTTljcevVjzk70ym0/JUJvBfPKcCE0fnUh0sII/PGimZ8fQli8UIDnAzE
nH5Oz94NVj3/BolcAESjBl5xJo+EgbWreATv2dfF+IYU8zuCbN5KU3PPOtMi4IJVaz5bM9lNDMJ2
QVcp0qzpnLH9OiBLuSLiNPdTX0EwXoA4dUxeV2co5zo36i0sCtLRTE9eQ9t6S6pHl/7/s5s40YsH
OgLgQyT2YewhE/DM+iQHMNmUBXh6e20ja/rjGUmO9en2MpwkMqsIJlvmtEwJUewdbemp+S/4+zwf
3kWNtXhEggHtojzhqaBzb6bmf58mtLUJGbpSbAbDtDyQb1mcvGXbdXtmduhdyfuiAM4tj997Mbfh
SvXA0mbQV/H/Ls/zyCX3vIaEhUQhPfqRn53yQfz54OkIjK1bnUVbmcfG7r4lC6Y6Bn69kLbAq7ck
mJ9uz0RSuIzh7nusHAJseopmpz+ewgstTtHi5qsUo1HYgJWhr/ynL+/m0Lu9/PngqDDaEt1KiQTw
/un2AbcP/OOj/ue9WpJto4LikLEBwxyYpP7WGYe32/8G45L3bh+QQFpOV7dD+O0Docd4aKGdt4oa
KTbfgR/CiMPq9Mfr5c0gBO09IMrAYW4jpk7znAQVNvn07mBsL89+vvRDMNsdSIvf3r+d/t/e+/ny
598Hm4Ev8ecnp0QUUDsApHz7hJtF8Y9f7vbaMEp+CdzCJy5+k8ZlhDBb1vKUDiHW7tbJEGSQxTgM
2qN0+Hz7HwwJba4pj6MCDXP2BOjR2+eqmWh4ipZcKH7RY4xc/uT2TIQa1k/cfv351u19vfxvt2eN
p5v9pApo3f/9uNv7f3xmMVL4kyX6OdT+7YkKXnuKG/fPZ7eXtz/oInbgaQL2LCqf8XJMgP0h/k5I
lre3sIy0ynBZtnTUAModbz9zeLvcfv6sabLrl5vqFiQxLkESt4dbpIR0J8xrc7QE+g3jiezN8WRR
nqeox8ufD7f3snBmZ0jqe5y0CJXbNCu2ty8SxNwkt4dJ1UQ0JvWIXETnr17cI3VCL5A6NJDRuRBT
gK4pxDUAJli50BZRclMYMIF/A78gegXFln4xdEfemu/u4ywfmaLdXVZV37IofBV5/mQnlGAJTZlo
5a8onRuQQgWygwkuprLOQMQ2kSAbdmKHt6J1+EoOwj1ULqzQU/JNe+x3aIS/khm1t7N26SxyTxt5
8a4n+9jnDXR7HxphY9tXyeW2QgV2TYIK9ZEzvlmVc4/tHe+MDHbhvBSbI//iJ254UhzgalipqflC
LY5eOY3RFQKwpPT5ZfhANBmrBprdtsUNlE0VkcZU7kK4zYhaEgJS4AH6kkgBu7sCZjfW4HlXjRvf
m8o7y6lB6++e+7aiR9pNG6fp3mVaP1Ax23f+qzBJng8n/bV03luXWOui9Y5NkHxltN7QBOT7BMSm
Gxq9VjV9nWe69zLj56YxqwElrILSebUG9dkw9yZ+8vWo2q+6pc9Cyh7cC0G/wG8SUGYTHZzQYrPA
NB4BvgudLl9HXSJXhm9uO2pA18CPPpFVCzK9S8mJtsYjyaaPeBO3PbZx1/cfIk0/McDgEubSX6lS
EXSwsVNs3HRzKMhobe0GCqiyxYaOHmVm64ZhsE/1c5q6K2Fz5hp2YicIYUfSKOEugBDCTJPSP/dg
1bl7y2ObZWcs8cva3zW9/whHNi8me1tkyZoUSbBerGs2rb3u2dOmDQhRll80Al2ag7bY+4htAFVW
ZE1JqpIW2A2vtp+n1vJIkWi7NdqIJ0pUV757syonIucQU8U7BaVsrD3Yhg7G99LN37g7f4h2087U
SeOGBjcL/KMMuLiEsA7+LOlh2OGekL9q63bmFzYQDbesJWqITcBwWB+CRKXANe78tnyfWuzsZRF9
iUpQLmiiNygk/S2AF3CjmXialPPNdyG9DKcyAbFSt5zjrjatrY9tnyZK5u/rUR4kIq+1iXJnZxoV
KNSwHV8tWBA7QouxiA2Vtc+J9NrUVdEf4gBUpAxb+TJOsOSgPJ5nL0QNkGXOy5yL5pGuOpAZtg23
t4KEAIBuEE9mPhnMQo63bar5owVm55rNrTqqOMnWsaRcMAeWOgKaUS9GF2LF8X1zR18RQafjv4yo
i48g6EFPVzk3qB0pigeOQO4DfMHnGzQSJ5p08/k5DMtNUccFSh+fFY/JZeOh8UPXgl7Jpo1GZaLp
X+BMxBC741cmiv7l9tCOp3FszOe4uEQ+nxRX9rdKg77AozS8KBwcuEcCpsL5expF3QmKUvQQ2QZM
LPj+pW8xVqXeQal5uU2M6CkI1SmU9qWgMat7pz9XhOGdZdsZIHee7NZWT6OIdlM69w9mZz1Xef01
NDOPPwJrN052fu9KUDWDKYajFonNqEFGeF0I+DP4vraZV+8L2dh3wAv2fZG3Z4Tfn1nvJLuYMiJ1
vzFiuSiHi4rfsjIGiJYP9dYnQ4E0oxeEHrjeeih5Amv3ccAHOqfmtXK1vDrWJK855uDViK5h5xqT
y50ck3CJtZmyv1pjFREXKeRj1ZNij5dw3FKualaF8W6PvXu1W30Z0V0ReFLhN8rCEU6vKDd11C5q
9SzEb9R+n1KLTCpqey3l+dCHzugO52luvGeHfIDQSd5JIh4uRPqU19gQTzfVTVVTlYwKAI/E3fUu
//w/K4vF4hj4RbhNSomjsBIri5gvnLC/Crfn3oq9SNnlIRE6OQw9Te82A/2DZvBVI1p8HrOm3tSE
MzqLuGN02+hfDsH6m9tDa82AagpHmDQC7d/k7J4ftl2MoP+QGcid/M66VwEjgDGExNbE+mNqsT5H
EFDC1e7DO+mBI7LAxxglUdZNZWco44LwvIhNzV5k970m0Zvm8pHtqnm3qEBv1ah/PnHWIrj+7cRp
ZZq4J9DhS1Tvv5443AypTYotJ85rQW86Qh+D3ieOZEb2Dppv7/TguUYi/XpSTfZsm5KPs30gvOJL
NEwXv5Gw32Dl6PCLa5lvBcUcij/OdwQqjmT8YglMNeahKZxolcHPOf3L8f/N3MBZ9yxcBNojBQtH
26/HPzUxnhnhFgx1OUt3SaBo1DZ8CaemyTaZR1QZ8KqCBhxwqj70bsTwIK9x67XbwirkFm3/ZdBf
nCSu8SzqD95SAQHX+JE77yEey3IPO56ciSwkpiiWd7IlV+n2Jf5fm7uu0de6aIof7a92rptF66fX
6/8jC5jtYNz6y+/9N8TF++eGNOOgLfK/msD+/Gt/msCEcP8DjoIL2NGQKRyJ2ehPExgS4P8o2KOW
Rp330//l/cfEeaAVbiEX3u9iiPqv/8v5D7wAYQOjwDPPUCj+b/AWv5kdcDlhtxG0GkxXmC5kjt9M
QQhYqoX45z6ieVx8tMkE8zXAhmMO66DL8H3azprMwWDVgo/fu/gsyUkqkMywd21KXe083DFx2pm0
25MffzmTD3/c4r+k/AH4+Mudfzs6cCweNz8yVU7Qb7Ygpm6ZKpYGjwjB2U8U8prC0F+1msZblIrH
QvpPDs5Nap/xkvlC54B0RqrGAattlWnY9gERLv5MmIR24os/s3Q2J+KYbVKn7jsfS8wSDocReG0X
/pd/OfxfrTp/Hr5N5OPiuHL5/X+98eugTQYmViCg3lh+rOcivqvmuFonyALW5cwyIxCh94DItLOH
j1Ngtg8gi8+Zq8KLHcroYtHl+qO+h9FCG8m21a149UpkkoUBryzDhR6x0j72ffNkKQteciBWiAri
jV2aCiVp+vgv32k55T8H4+U7KUtaTB9EVnIN/v6dqFcGOd5k+5ELPadXa+LKgwOxM4fgSEmpY+ck
nAsZP2JXJlof/KIyaKCTvT1Kf9jTkHjVGGDOKrN3XlyJO6lfLFY+aytOJGmA7K2CnO6bh+Txnw/9
5iL826Fz72DtEdxV9m9XU07CBYI8z3oU6GRM14ifJrEfgHTSEcQDp4KeCufM4j6akmvfpeOnslmz
U9k5jsE6NRIenDVaMmMwjzu7K+j2J+itwSmsK77CGXf91UC+t54UKRhWnYfIXVhfIS87h9JrNkqh
UYqjxGMvD/OKawODkSTZCgyWzSXJEoq2s7etojleJ0MY7qCeRHtjKIuDssndRgKbwrI9zP4cPpa+
v6lYtlOR90gin4I7mgLe0hnwrhhbVO9me8elhlon5nUaq+joRGTjiKUZ5KPDGoJi+uQhRoI6Gr33
RtGxGJLplqFi3APTBl0HbmJHyRHs6fJsSPqHJG6TrYlp68m2LPTHlX8siJ7TlbXx0Eeu6Ji9uDNp
8/WIGMQQEoNcXFdsVM2a5MTy2+SO3jGLmg9WDgh8HrV8DEV5cFj7HP7597b+d5equ5CFsNYKE9PI
r7efHrTdjSq0Hg2ru/Sqw4Cg8QlALlhRtJBHkD93JFLoYzE1r2Hk2FsgDPOqCOBFUrAX1xAAW+fR
/0rq+YJ+8nEwNksVYmV7E9bY2rt6Tu69/8th/7pO/OMOcz0GZrhDHLn326jhAgaIR6cWj7NDM8p0
wyc28ffwAqnmQTsnbou2YuWjhsBOm19l2JwiI3luvM+Lne3smtGP2ypsAKB0RHXBfpzoYbvKcaAR
WbH/58NdgE+/Dwi20Db4B1BJEJd+u6t6z8sTknPEY+br6sGcqNxNySdyuS8hpH6YCDkGeaQuuG0u
Ys6TiwjYICW6Pf7zgdi/LhNv580WHnZdbXI0zu8mYhTGLVMTvxLWw+cqEfJSv6dh7F6KCOy5aXRv
Wf8xKXL5HGFKCyy2ne1gWfe3Uzlh34qmIcWByB4H3emaTRltw2NZIdWrG+GQpmJc+HEGqtEw10Zc
LlbUUyCXxV1eTaeBbNVdAN9sXavKvBhGjn8sTj/ECTFQ//xVbxm+v41keMkkSwqBd/tvIxm2osKr
TN98bMboq8THcR4o/K/mGjcdgNsncth+uIV+pFUXb0t/TD/ReLwK6nuIwG0C5uMW4K0m7SmksmW1
OHhWszFCG8yNTWUQkPbPB7yQun6/SBSLC+YM/lPObYn/F4M3IHwTTGhvPdZNq2leRP2eQXo/q+5r
ObXqnlKrvcLiR1tCIXHvFNj2DJU6tXBr0yXOA0xSsZXF+NXRPbqzECaGo4tP0hT9mgl4YAi1sVtY
8f0wA9C23N5G+PvutoE+mOgHTkmBYDbnX6ClbJ9CdhmbrGzQzZkA5HqhwMtSgYKWys0d4I+0xqdk
WXcDJ/EQtdXiYIwKVeUCjtQ91d7+yKyg72mL4AzPrYccvOoPI+5AlJbi0ejUySbP41TE4ll4gf2a
jai3Bcv5E6H04E3oU1KYM05ZWG/pj+qLVZMH8s/nXS5jxW8XirK4JUwBY8pjQPl1CIzRDIBo8cSj
h3qBELK5f5rgSoJMrXFcEXv6ZHj9sI5UkV6maV4Iz9TRCmr1vUGiWWYCQ+kaCVlQEF+FE6yzIerI
sQIqvzQ9q3AT6GI6l8FrhwnMx+W/KyuSI13Sj4jGZW2YTxILmuvt+jiGQZa7LwDE0Mdb59nuLNRP
JTEnkz9crUTugEwdSl1gdUNjv/Za1GohwBRSXYiUjhXVCSehflUQKvnPZ+o3zNtt9FDsLtkVS86X
Y/52powR0JnrS/E4lvm7rGjB6i78kKRciE0lEBZRrUAhjADz1n92pha4JWD6RI7lefJTstzKiSQY
Nf3Lpt39fRXpmmDu2EEu23ZTi9+PLGsDsveSqXkcShv705A0D56DtAqNu78oSWplXEZDEq5G6AXs
mzTfgy/BiOMCJr1dviWl7YMz1c6qtQz7WmtJiG7Xm5fJ967Y+gwMSaBZ5AJNk20S7ZJmTjYt6gfY
1vCmpPk02O+Dy7xoDER/zKUrD4lqPxt5OhyFv8qNGaXK4ssryJ0j8qvcTxUa4rBCLClB5jh0/Cmu
ukQrLQaYLCL9wQ/JOIq8cEdztV7nMnHWhGOUOzszR/JN4ccIMd0lyRLI0F0iPGApQzNrD2gnBV1C
IlF3vbbrVY8Ul3rcQB6uJwMUUFaDDVnScI4I31J5lP7b+OtJ4tp/ubHYLpncUDajmiUVxatfbywQ
6p6qIiTxKAGLu8yY+53E3UsmcqjWhXFxnOpb5I8tyYCTPpIUdvLsPHxpgfQcyW7FZqi+LA6xO2fq
yA6z1DxvaIKxbBTmUalag+lqJ9IAAwkA1P2SNgF7m7j3t0iZzLsCUF3XJsmDKT7isxBPiT++tr1r
XsEyx15yb/Yo4jhhJm3T+mvUuXsyebBBYtkPn4becp+z1oDLG3Qgqoi1xQo79tG409zSK7uIums+
8ZV6icGtiPEKeoG5YcaJz10MV2dMn1SU4jcKWSX1rndwwQvFaOROZQhd3tVU4M26NDfZiBm3IUoX
PUmCl/r2zOoex0yelA8sALSrf8HYvTWJBb93qmGbFQnlZpzte5XmmxIYITQ+M9+WehSHILFQVwM2
WxI9ukuOZnjTVvG7GKBnxLQ+KZAXJI74xI/NE1daOjf0AmikY7m+D/DTwzL8X3Sd2XKjwLZtv4gI
+uZVEhLq5bZc9UKUq6GHpE3g6++AOnG8Y8e5LwpLtmxLgmTlWnOOKYaDk7bOgV9L3E+btrtOhmzG
erMm+49EShU/yQZAlXar84+p0bRjX3YtoZ4qZDSwfEOtTBdPkDjQtH7rUQ804YKvcjHAo9ZLb5Nb
pQj8Pds3xuLX3GdTUDYxr9Myb6MJ9N3iv8m3Be65u5HENSFerbYbDGlsRgeYYUGWBggkCEgWccmI
m8+qbG/FwLzddsNx1/QTWiilfzIlRw8fb34gKey3lip04Bfv24ze2wqRKaWDZzywSvxojflniSdq
n2a5/TSV9OvZKx0H136YTfjRpPH8SAhpMquC8bzGAZGaJDGJtgrqjPYsxv7faIh1xpkgVzD9qIgs
qmPVqvOZj40UTZdRrTdpgWGh7CAw9QbkjhwAgYxBzXLMXZP9EJwqwSi87ip27H9CWNXxxa36P65W
ufQSCGPJtQl9lE1cCzEW7S0k3PWWNwygi76hY+0WZ92bfNoZNelrXG+92iOUt5XFNQRERRATIVym
Oz45hKjthK5sh5KXZYM7vbs0OCHWxWKPKB+huYUW2JHFApvvAdWH7MKi+eioWnaT+d8q5wQbc8cL
YC/ePP5nBghPKFfHK3EQDHQsE0idDtNnU1OBsyAvcUGGfe5s0mVkQyIuDzV3IufaO0zbbjMbOm9r
rObnJheRT2AW2knT5lBTx3eTZ0EFI0JAoJL+hjI0DgfiDlpSKbLZVB9516mPaZ7o+R3hY8KI63iT
2hQ1aV8wxCk8QtkZ5kc3MYSnrjKtS0E+bB+S8Wc5c5B0o33X8qFGf4NNhVwGa0vgJvoautK+3niL
PGabD8aPMSQ9e0jbUO5GUksJl22RBOJgORk4L/eIW/44XTrevOXGEaTGk/pb7dnbOecwJnIWqMjv
ibzJx9zJ7qjo4aMi45X0GBOtfHslOTq6JjYq295rhkCLm/eiznSMxohyFLzyWBMceg8bRDXLDNUt
Pwm0/z2FCvlGtHeJdvKGyyy0DcVYDHiiGc+MGZGhttAe8RoVprYxvdl5rLVMlCb3dlSSW+g0tyjG
qBEJRlVR5mCAyw3qu4GhKQuB7cftUJ0k6L3aDp1HX+FdYnyeQ3x+MTPy3yw43YMxfwBgq5keO95G
6+tsh7OmepXmXaRQVbJau7NOxTsM9EELcJueSBvuHQyN5CoU2862edoA8DAelD8IcowjLvaHUWGx
ab3efGN496bEMwmgbkiqRGKRWLSm2P/Hl+ze0bwcRh0ZwDqCXwfvbIvEv7s6sJ91n1uf3NS7syrj
/F4kLlbpzqo/j6zV/+7DWSGWpoU4uoha6v8VumBUvOpO6zC1423tF+Ty103jndQE6KBTmhwfI6us
77j673958pilNrYTdrsMogA6Pm6cCJxGKHAPguQMcEhtV+FHLIcBdEJxTCMmg8U0/Pz3cJxcYlvP
DlAz+lOz3BRLyEYP9J+OiUWMxyJQKMxw57ClDwhPmPAzKn17Wm9izWhPispNl8e/bDixeztH2LOI
rHy9UskZL/M3Ru1vjQ2/3B0yyqmyyP1V7JET9LoxYqTVxoCVi0zTkq3VoG7EPL3oMQt1ga2PUggV
6WjhIF1kN4tWZr35r7uzxLQyKzVJNV5LsK8pEP61jG4VWVIcEH++3qzqnK+7zaSYwdASGbpoZFah
DNdishyXu+tXkTTQu63307HaN5pCFgxS92bUXkgQi/B+c0l2ckc5SBb7nR6jT4x1b9fbxGVUdvWq
kSKxGaK+3Q3Z9FCTtNkpRGMwlIX9qP1RBZI+UrY3S9YMe9qB+GYsOpuunuutGWEkHU1b9btaoh6T
cuvKtLrl3mvXNaQboXzyFT3/Kb32QNyutWGthFIygPUMMQ4DGFSIEcGuE1vTpp0qkzzapNxIPPHY
KOPiJBv1r+IpPz09A8UOsiSK2eFmXX5sUuk3XYRXOzN30SB9hxLnQqZpebSq+OjWXPuR8NZBUv4k
cWuPlbNnRI6ss0Vtt1Wq4aKP+bpXz7cIfl9sK8lQCne0MxErQDF0BqwB7ZnWUFASVHzKC4lgJ1l0
WNlyw+Xr6EVNe1gfShdp1vpz61frY18/+++5/99vf/0GK6Y52C25JP/9N4uWJXXz9WdErSYHbxrP
//G7s/VndDwtB610ThBiFr3S8s+uzxNLVRTG9Z+mFfrsr9+oWJ5Qww0dnwgjz39/Zf3O1/PWf2W9
m0VCp+ZfCIuTgqGFJIK8HPdpyhlSuZbB2ccGya263ynKZmU0iNucJdFNkCDxL4XMttebWdeJvU+x
gAIaYcHHYKRPQwej1q23I35ofFYZ20tE+mcVdv4u8wZ2HKZOM0zov6C52MdEja1TOdTWCSzBwuWw
PHUPluNFui5n8vrt9aZnH3RyHYzdek1AlUemLZKn5dlcBa3TlKbnBq3wYf259aH1Zr1bWKUZKCS4
oi74n5+3IGL/e6bIVboGYEl2X0+gkicCmt3ythCTG1hIO1JX6Y5F1s0nq+HiGYJgQ8c/w8IoZitI
PyIZvliF5fq0n6oTSN8O2N7yZVkgsATJgZ0FmzYPrDfSVsn5SReFXyUowvraIENzVY8tN8xsUYn9
7914kU85q/rw60H3f7/99dj6vPWn18e+fs0YtejBWpc1R6qzuesdnSaCvpwSGfDReanZXyM05Xuc
BIidoEIXp6+bsrbt/3xwsnBxfX37v+6u3+jahNfxv78mmmJ32n7d/7+eQjkwbBwtq3dxT6/j308X
IKr/50vs1vwXX8/ELd8dLC45JOCwyushmTWL+nL9K18/9vVHlUWr+XX3//q5dRr29dz/eOHrd/7r
KRIDiD8bV88Qj4b2aWf+++Nj7xgarqTlbSLJue1eVt8bXN+iCNZ3RmRDifZBdTZt4VjB+pl9faLr
Xa/T2YAVmMl5SevX68NfP7p+tX7QSTVEM02W5QnDoCnTtnSK+WCkSTAgI64COXvCb/tqV7MRhwdR
npoJJLG/HgHjrKftx7gsMd66+Nj4xn2tlmx82naDMg8Ww6I9LBcp4nrTtOATNl/3QytStkobwwTX
bOE7s8UOg4Nr/aXINJDY6lpEXyI8r45DS2n2iQq0an1X18+FmDZ9j2rhVbCrO65uSH35gOcOeV7n
r2/gf73962P/8RGJ9TD9965/fRlmgsMm6XtMntEvR4F0A0kaymy1ZHf0ZDcC8Sqf+jHEWaLIXT5b
I9wD0uI2gh0XmS6kHLr7JBVYfMIQ2M8yw8QTm/mO08eouLv2MHhI3CpKyU2qz82VEcR1rPX6m/VQ
IEVf3PIp1KzomHnTMVIjZztXuK/7WPskFMm81ZX6aknYJzoGs0xtziBvnmq30QMaLZ/JPmmt6UYA
b+5D8d1wzWNK1CLLq/TaviZ9/Do34P2c3HxNCX88kEzwiYINawjZJZtEDqg3E671Y+L9qJtSuwEU
d7ajaYRHdVIAMwlaY7b6w4tde4+4ZQ46V/tu4fnyJ4mhWceNVkWdwLhQ7xtQmNtQDcc9SMyakcT0
M5nHH6UyVOcV+aKqbJ6YMOnUBp69b9qMHX7mIE0zqhG16/hrZgC8lwUO6xAG1wNnZAxYZZG6p9H0
jgnZOU6l87sMi2mvtr0XEJ2ObFL1nokmSJ6ddq4PYkjfhsKE1F64+U6bRLQzpsr100JaP2GzKIB0
ZySVUXKUnAz3qKJbBXpr2NdJdfVS9ZuFrpxLbOhtEyyuO952jGMuTqum/KWUankdiEvl0khwTt0/
WJDqsznb8TFP8huexAFmZfZkemrx2g+RQVlkfo4A+9+bPABAWZ0rxXH2aHCrnatPh37RIXXzkB6B
RvlyyrgUprV3QtVXb/k8fs2OcRs8YZ1Rl23KcMzw1aV/i4o+JcFPJG63uHEs3JKbU8Ec6FKgcX53
M/ZixusIz+dnHpF0Fuk90M8qWshIW/IE+ktmsyhYGjgrvQXCYbXaIW8171JXuF3RTlJnh7OPfu8+
4M8OsM6jqcHQYxGBjKofw2I30kIxJmaUhZudow52n5OnbPS40Cmuc8NnC3MyZYiJCpHsgvzQd0/I
k+DXDKYLzka8RwOUBbMCHzeEmHfg+MC2Fu6uCVH4uXCNz6NUfuAvzcwnEie8Sx4DLYXfP5wT7VNR
FLlVBsYJUxtNG3PuFnkleAHDtg4enESQR66C4k7cPJrYfli57e/Ci7DCedo78xsqWHboe02TPmd3
dRtrDqwJSpZRNOXi03iJ0U5eip8zI+f3zvvUBaGrSRk+aYn5w6jNkRyp0AJOMl0Z4RU3y8GxT60y
HLFREB9Zte/N2Fgvep1dc72BuaeOv0hw9jY4z+wrVhkwPJI5kqd2O+IG+1do3T4WO7yFRdYEkJXe
cTdDma7HI6IIKCbGeMHwz/wiGWCJWex/y+Y8aLMHpj3lv+MNJpzEVAKIdG8pwfKvmN/TUB8fJMBF
NtglF3srGJCTklg5rWKmolruLDFS+hY/wnhoEpMQsKkbFwM13kwlUkk2tqtDlTM/qMspgkdmb0vL
ICub62qT4cMzkJ6cu9n7Ng56Dg6UDKlB7+edOtMjnNQ53xmhaZwpvIh4Q1MdEFG1lQgCQw1JvlWk
HxNCwWW3rwCm6D6UCg6aDsPhqjjln6krP2Lh7PkR4Oo6FAC8cuJcjyC+kR686I1OP4G7CJaFwbQF
mK/jfELjghkp3BuRBu1xcpTvKrviW0f4H1RXEqKwwJ2yfC4ujF1/6SoG87F97aLJ3WP3CyprvqaF
IIi5udlWM5KAxqzVG7+rIGaQixKoliIKR1Ro0Pr+o5JYonnNT+1DRwh6VWISt5qjcHrtNZl+IAw0
jtVg/pB6bwd9Ojx3Vvp3VXwBY8QzhE43L+LdwF72tWVCTYDc1ByL6dlNatUfRtverlJVOdBhNFCk
lobdHhx2rbmdKm+ariIiveh5qr/GBg5hxgEXC1D4hsmDsy0UJSItclDPU6Qiqm72gzV9m82aVLKo
7W7WUKZ+VdWe7zkvqjRxDpVQqEBp4Z2B/wMPD+ye4kCMpx+1sTH/LwCkUs2Vq4XtH4Poi966tLQM
cY97Mi7cROsvxfxZyal5cmnX9bp8oZQDmcf0YMzl9GG02dUAJdMaafzi4XUixTLFMULyGXgMGb8p
Rjg8OWTj4bFH/jPb/dMw/Up0s/lUWnshvszJpss4aOlGAqxMpb5xnHHaNkMk6QFl4mnquKa5eSu2
8KY8Rgx0E/r5aejM/rQ+EhpRc0bi+ydLvTywEZIXEyJwdSwvrmkpwdxSQ+lYHXZtyAkjKlBagr9j
poO4RunY76UlOS96tOFamqVv02I1i6oYSmGR3jGfk6I1F0w8vIabsbyPhZWTsoXgnGNi29r6uW+5
MGBrIMixm37bVnebKo18uilBVd8gcS6XZRuHlT+V+L0bikpKr8bbY7GldT8heug7wN1K8XDs7nAy
1ApwL2xfAFd1x/zUVF5yLLmuaf4tp16+Cys9ZSqOJTPMk+cWUsEGyt1BrSCVgUr5CV62urYDKW24
GdRT96Q4DAFtYtNTFvoDYxe28qZzqKcyot9dcA2jK6rbxwHnzxutFQ5fpZs3DcE4lRGZJ8jkS60k
f9KcJ0MoZQvv1tK7minYzyXmzRuzkUi5p0h850/OR8m7sAcE8RHbjbmZ1FhsM2Ugj3YyJkIbaJmG
vDNbUTpvXYVXWVWsBvFqCPo1y75FeRcy0SN9MZZ6u28IMNwZKrNdEcbERZKRMlOpfphm/jZIk+KV
FqsX1t1uSqRNPTC+ZlapIy4zM+hd0X1s6H6mNv9EqhiomN08kMbkHmgL01zBuKTaPxneaTfV6Q+8
kUZRyO9G2Wo+5u8/UcNkDtG5+bQgAjwiaC+O9xijwca+lb9UEYfykLjDrtVY/ilhOCqm+a7hs4Y4
R/pt5+BHB77po5d+T9g100Gek9fQ7q9RFFrbGvzfAWsckl8TbLT3O6nH/KAOnK4dAiI/ddqbknXN
Dnk4eVKm8001/1LV5YGHc2OHw5LDpRd/GOY8W72u/jaUhEYyHjSuXsLPJmengap+ErnzFs8F3s7I
xhiQziXHR03NOGQuOBgbw7ReKwfP0eKNYsnFRwImxVDf1br8dHDbekkrT2EC1YXUZ4U2W9hjrY69
iyBEXLMd6nrUI34CgyRoM3YaDbU0Kc20kTPnSWmXyivMoUn08PU092lG/R5gqUsO6pwwZdNEtc/z
WuzlaO/iyOxpC0MmIkgKAURK9GmYpfZ3L8p/uDEx5FZu1xepDTspx+isdliBs0yqAcAjDwKf8SCM
1n1YpTyEJB0xC4X7RG4lrWz6Kub8vfYKgrVYDFrGMTutpw1XkTGGR78LT3VvPKdoZojttrugVqA5
QCvBbFsWPHtkYJdT7Me5gZXC0y+IEugXm6O6Sd+Eo4SbTu1yv3NUhEie+xCjN50yXf0+Eoa5yzUu
KA5D1XIEzbHU9GRaGYFwxt+1pd3HaY9HjLUag+K5zrwHKtC7rtFswUZ9hPdLFm9B5HJhOY86rb4L
LTsnvVAOqqYTBQUPeJMyfYOkxL9DWZWiieggUmvFczop0IncnszkNTsqNc4kKIWbxjPn44jlwOba
dtdt79jUkqpicEtauONPGw3qzlT65M1Ss3thttgmQsomm+CfpKkzP+scukuGxUlvdtsuh9cQG8XG
zX6AQ3b+lLCZzep7YqiALVP1nvfGd1IcvbvjiW/Y7bRTp5sFSLd2ot4kb7xOLStQtP5cZVL4cYLU
Ly614roQogwuLMgthwIYCm6L5XdiIs234JFrDxhhLgJDCQsmbbMLKMdi9KUStMr6S9yMdc4r0CiQ
c1DMFfWCiB30g2aO8Iir+S+98WfwK7xZFVheB6CJLewpwI7zvZLhlfKoPbkGnOE0AhmcoDZoACZn
Fycqvtem1B4gP8RGq2uxIzR8vo98EhthNKHvYqELjR4rXAesY+oeU+f2AEHDU2WSIZWbV62DTDlG
WnXV4+Eph+6GlxTzUQijTqCa2hMHdYo8jch4YksOqzwzSnLdB5VKXgmeAfolLUMOHMzjaIEHiwe8
F0sxninj7XMwmN/0eKdXeUkBst9VVecmp/aX5lZbkwH1ZXBloLotJGe7gvyoVRMj4LnkNye79RhH
JkskZSGOMpF/kSECZYAryfCFaT/Dms2oM65Gvs+CbYLNyf/UUQfBepxViqMqO9moR+0Qt1K8id5j
V7kwpalu0fhDIQVv69KEfCCITnc47zx/vckQu17rYvomM6cPqPyKy1xYATRa9mdlvFBxUSLlbgd9
BZMa25tXYocpLD7axkQq6WnRBtI1sUHoRnwp2YOsY6dKH06pDI1rGtbv/9MayBXjGGXKmVhtNmsX
fo7wIeSmsyW8C+kK8PLYOO8yLjbYHdzfTPwDFoP+TJ7cU51l2jlKbXMPL+BMZhEfuGopV5KRZyJr
dHsHu/HZlNMf9tekp07Wpz6WcOVg6AUyrrQNe6JzblkfDPgAI2axhyBX/V3NgKBwkCrQca323Pdx
x7RCBCStZ0zElHYZrYQ7VSdNNTV73yiJOSP2MQrMJse8JWsC5b2CfF1IyMeaJEJ6+6OJjmBST4pD
+E5lZpXfkmi6xfctD+yIMc9zcpHhI3KYvSqBv8X8sOHK7hahTd8wuykTAv00b0SM5Jeor/x26GGb
DMY3q/qtArR1pkpeOnZjR+rwbxwzoOCM546uxlOWeTdF0KXpVLWA+6COj4kEsK6L8WrhWNyANDaf
LE8501+AC5uWBM0ZezCARmCrYAHZEhJtLjxKhLAvtjqd15OeKqAI85Z6HlnXPoLquQMp+43YwOxq
NWUIo7PrlgZX4uex4x3iSc226DDlQXGoMwWq3zO/bDJDTrGpngK7tVG7Nbj0laVBQtbdb5EQSjWK
6KFHwz1OQu99XIDYealqZ667uO6F24K0Sy8qwsBTaWqUpNAwAlD6BhZrINim1ftMfetbkYOR7zIj
xbgmCl8x0nEHjNdWOv3ZnNI/lWTGGrXleMhCq79A1vVANOf5tuy0v0qrGiDKC3/uIRdIKdudDdFl
5ijFhuj2QWkzPl+pFHGYazelgJBfxRfByAshpIoT2YabUTmefBCNebLpzyixvMvWfhNCuRIYmOxN
B/9ij1EMccd07VLP3HRF1F8dcBVK3ahbAqHVY1Rb6a2Y+28zOG5nyPTfkghtkqz0DYmS+ptkScQb
lLwOcB825uDc6lavf3jEPMPN+6XrXsR+HDOcpSRBFqKiIPIFs4/RF0+9TUXSDdE+xOPtVx45XpMr
PJoV5QP5pXEMG86GHNIOxRgMRozHvkPvYYtaJ92hpVy2DDCAGkaeLagC6QxXfawRRVW672CXDBoR
mvSyGJzLppw5Iid260tRkmpaegI61+8ZXzJpF01Q4xTdzAliR2HIV8OaeIWM+RkYhLo/YpVDn3Ui
arTdkwmwM4HvHtJe65lgYGFoOzNhfqf+9BYuXt3wHmfiY8gy5dTDInrWDIYhwnfNZtqulgTXZfOi
mhhfYxGVuyFakmyygTEjPkPK1Vgp/xYTkEuDLbkLzWTbxl7hTwOCy7YnYRqwHcHWbPW2zFGU/ZAn
GLbbbOuUoBnd6a5Mccm+EeehTUwDgOg3BTqGn7mJcmQET4AqQ/pNF+rdya2Y2beF6ZyyDmQn7nR9
Dw8URklk7jmjS4SSnKgNs7xQuesAwrOBvOwoBQelZu7Gwv7t5o+oG+MjpCYDaoNpbjsnFodqqF+A
OLqIwK8GI/wAnTcUl9Lc/+uvqe1z6lFRN8Kb7tPMdqFRcjhGZfhtElgiI92NNmYu2rshH1yNkgvJ
7h9rCyZ3FpB8rGtB9t2oco1pLoKgattxus1kOZ8N4BrYpfuDApi7ATIwEnPwIEbit1XYBNGH0m9T
FaU+IX1bZ7RerLaE3l1ZyCbqieqg8p4GD3JWJhr2rMYY0iUVf3nZT0advBUwEnctLdOtYWGDL4VF
cTTQRZGLhCMO1R+dRiaoC9Mc2W2Hgc+Aca3HpX3Xe/WUTOZ+nIn9EYi4d/ZcznslDgGlOhXtP4fK
2jBE/qxr+Zs7JEDcIvMYARzxzYECxMaJuVe9CoJuYd3G1unPgiGCeoOYP50sYfwhLr28aIBMRw1C
Hok2LUmdDYebZ8ttik14E2Vc4YBq9rs5Ifav7jX4eO5SYAxoHFthXVeqUJqFd1mqe9eprJ9SXPU5
domPp49UpLhPrHT+nSkNEXdqz/HUgOaGyxFSc1d/VjF8OLqfpbDbbxt6VSkeUBf8Ei/Sjznh77bE
966/WeMo/84GSUPsmBDHmTDAtU8KruSOxZq+XzPmANOqx2rRy6vc2KcE3ewzzuYt3eZtIfvmWkn3
YkVa+UzfVt9qie3sqKbeurRODoybUQ8klntBcPTdhB91riM8Er1jJoQ3hDo27rzzp7pF8eCOjD4a
+2KH9nZSCzRJKaDNoVeZbOPMdLwofp0YSSDVRR9SVto2rW1rh6q4D1pVu8y5MK8hsugRp4o5vUx5
LI5W3ER7jITWdm09phEcWKV76NlIl16Zsr3ZpR81m+EL3Nj3IWT+4qL5PEeZuLfJIl4kkV43mJ6C
L4lO0nsWTuqc15scb+MhbotnEnYNlJvmH0iIKcJh1HMbqZQ/sUdTJVcXSPDjtyxxFhC+X2ox9oYy
816F6b3knAjniKgBu/WWszqjGTfmtLiyuLujhGvvunCJSVVz1nhfdWm7KphsHC//W3uDCnJ+5kLW
iquRFeqZIUt3hH1PQVLF3Yk8DMwcyqXO+/wtGdPsqfnU2/pQJlX2xtVZu5QTMJSmPpiKnr6oKOt9
rMKMbDRzunpas1XmrAWpnLuIOJr5sPYWtOaZLQoh71IkhxniTB0z/1DdJgnU32OsxOd6YLUHyPtS
dtzTe2s3dZp3BQMPojIhJENp6hMGuB9J3bs+NmzOKLeGPeDS5U2ASEmK2iUFKcDjQA8r1kk1BEBA
wyYJJpD6LEFaGKAQQS40FfSWCtjTg12SOFERIqGE9YvaGuNBajF2fDzipTMdjA6tXuVqt6LM4LUt
CppBtM9lhhFeygrZaZ+eRWW5xxRY30ZLqu5cK/GhGnUVoFT1zluwpApTgk+G9jBiXn7JhHKLuL3Y
18DOiDIGgGpQER/Q6DYnlw4LKQpI9mydAGjlU5GDfQClNO+dqin3InnvomIM4hD+QEeAMI3V5BqW
oL4j+PaX3IVJHI59cWuyT488jcTVi58pq+nGQL6C4ye6iqyTfqkb6d7SUlYjO8HSPGLiUKRmfFgD
zeGs+5ZVeXjKW+XVEJ24tRHrlmNqhH420C5wpz8141A+wvFvyVDeH2J2F7R8pocNC/U+ZmCjnfKj
UQX0XSxjSPNUZDTJPKCRLbtrXwrdHyz2D7q70bB6XzEdWVfby34VcAOOlTspd4b9L17O6IN2XXMb
JdSIEORI07xwzfHAgxTOuQWtAHJso+DSDAbvmb539qLAVpu66sDMcNhCkNCepcggIUZoJ9UcJU6U
cLSlSXyxM+MOi7y6E3Je3PL27d8dfeC4QJK9VRIEe7ZZOmfFQLCqlNL0E9PkTWZz9gpUl4OEeNSL
0RF0NvTwGWQDlns1XOiSCkpv2VEyKqqIQkXemNruZXXu65FSXeSUfuuhzrmqpj6ITqd46PFvj7Wy
dYTW0InSg3WnyEtA9ZsqgdN2fL4pFDloKwhsbeegJ3MPD5PkU2hdG21Mx4cVseOMwqcmJoSM/4AK
3SX7V+q5n4XV6KP5PVR8WNBPSm2HOtS52nP9cy7SYT/2SDjqSLP3ZpN9j5b1xHFwX4PPf8KAnaJP
n8YAHaOyo4x0gmEiXsHon1YOF3MD5VBLIr7qZewoWi770kOzZ4p/qDWUin2AJCbdiJ6LA80ud6Pg
vwC4llGWttUZMCjNJ67DtdaiySJYNQ3bc231UCwEsrlhwG/Ga0KT2A0Ht6chF43aOzBjhiPyFw3M
LCAnKN6TE+1uNdE4GzNBzm/onXERUjsLdU7v7JMFWwHid93YYhZRigqzaETDdQn6oqG/0F3psQaW
I6dXM4W+HLFkRdOEqMWZXmQL/EyoRCOhfd4OYinPEg0Yng5RH6XpDPBvM1WTuwubHl0OFppJi/VX
x+CVIuGFvYm9xqDNK13xxzYy86hQF99KSU5UYhJ7kdg/iHFxHJvM197oWJjA74I6BtflkJCk8rkp
MJobMdkUf1oGMCxpAr1y6N8VMDvZo2ROTBgGxiAwTrQIGWKdqqhOHwP9jK090uptu7Q7CeQWzDTt
m3ABKsxsuC6NrX8L7R9jZHfvfFhviXQl84pGbiyjR11gj+w71djcx6b+NhjVp6nX8ha6B73wWvbP
bIBE6FF/2MXzHGNIHhuojL34rjsk2RfJS6HL0ld6u3vMVXE063RbwerarpO5LOdUF5p0g06b+PT0
JOKCo2s33YTYP732JgL0qco9Fsh8ulfxiEDLlt/hlPMivXCnV0agsFO65Oanghz3QDjNjqFEzWWz
d3ZMMKPtRDLiuatUVg4tC98L0j/cGPdIqXWMietZ+kmT0A2JUDDnsxnt2omw57KgBdvJcz8N8vEa
IVY6WyZIofSd0qneIWZOuSA3wHjsOXBDg1GJYhtHvSzekEqPZ88c4WwwKRpbyzj1MquvDYKVg+fO
n9D+yrOqG8V5/aqyRHmWmfYe1Y3Yh0QFnyJCE07rVyOwk3lUJnpJeXsF2uzDg0sOnYVTpdHCaavr
yMbcBFA+USTPEvsQk2Q+5nKIkSWmnrqpHPgya34d+Eoy2uBybJvIBYG5UBbJjNqu9rKS8erLnP5C
iHWvzdD+3rJfIcHtuxgdoP9EfJwdWWN+lwLgjuKcjWwxFSQ0A9tqvupDJ5+M9AeyROulIwTAnACi
J2qvbotzJdqecC1d32bd3yopPmIq/wPjB7q6qNe5KM/OHmImhK6U+qtIYLeNH6YKHAgO2LjzXINN
ZJH+XPURYwRSK5RJfZ1NGREto6MulyWNTNcleSceXmMv1S9KzEpJG+on3NNtilZvg5oCRpAFWNTi
NG5Ue9GrdGcA+e+FNj4jz/N2EelCgKqLgxYqhCpa2smaratJYuCu7XDvema/S5OJjaE7nJs1gQRw
vYAhupMCG69ZUXUbXY9dw6ug3xlvEb73E2WSveuYctM95erQkTvyTyLb6LdETMY+6fP6VCquWLjN
3Tbvi3Yr8NH56LvdfVvQPUmkocBSjZkli9c+d2s/clklSmKltqgCQDGX4A2zvog27UjDHD4SbUXZ
hdjSs9Rvi35gtFdZYPjtHH2qdUyvaCDDN6OtGcaz2m89G0VK4uT0RssJ4nVRByqcZ0Wxr7SyKPt1
xU+IkHhzc9DXNboorpuHgslLAeoT1bsLEIf0x+NsWVwHpipAWCUDiQShjGk810NgSFUNlOITo0sF
VCe5xzRkNzhL2qBtSWq05SHrU+eXBHjc+HKW/XOlN3c3lhBhLAUuWU//E7CEvcCTjV2ceQARuf7c
a+CpqYltuag+ClpqG+xEDusLDDSIV91ehuzyHEQTk0dSUODlHb4X2xnJXyGDu3eK/DqW/a8x1ehL
htnRmJz/x96ZbDeObdf2X9xHPtRFww2TYE2KlBQKRUQHQ4rioC4OgIPi698EI32VN689PNx3h4O1
IBIE9tl7rbleoKnW28bLtNVop0uGUjFsOjLHV8wtsAhWYFb9gHBTprYyMuSxduRXYekPZtUWt440
BysZxAUS/m3qY1jtoKBCDoTTMRYY6vVSZx7G/In136J5HB4029MPcm6f7n6CzoZJGTvVoeuoi2w7
fQa4pvZz6X7uFqpTVxOoaVfaD2fgTFHEWbPRpgA2fDRg02PqtHZzwzqXXfcmZNOdEjUtAlLnt/H5
/4gon6b657//2xvcO+pnft7J9+6vaJPF+PYXb+W/AFH+I397fyve/vUlf8JQfPsPPMD41gN/AUng
Bv4HDMX3/6DfZ2Kq+8Ce4J7p4n//N8uBiAI+KfAx8ruuF4BQ+ZOIYul/mKZtBYHjAljBlfe/I6L8
nZHE2/jkhiKIMC0TJ/nfiCipUZvQr1DIdEUXbE1/TNfWHJw0Iub3ZAgRWlXu20bo9E0ZEWIPStaz
irL/wfX5L8Hcy2YQcrFkhlu6b5p/2wwEfnJSs9L2TU2XdcpN/8SP791r9R8oRplepCY8ylrb9Jnv
8aPSgMyZ8BH/8tXdfjuF/0pg+ZstFnGw4wYQoyzbxO2Is2Ixdv/FuA0cJyULwIr2usSrFOXwISZD
Mw8amdHKO7BM/JK50Q1k0Zd8AioZV90aXxwlYllqsAGVehgSDjz/w2bZf3M2LxvmERWNIxZbuWFh
yfrnDRuz1mkMT0Z7erGLX66Hx582V6OiL1R4DoeD0abZHcfaUc4m2UzTaFAamJTqNFcWwatbbeAG
uzugIEe1hO8ZYy7PxLNkTEfOrVnOeycobkNl2ufpHxd57ckwdoYsROSNP3aoHMyR8XgFSIbXRZte
ybOoOccumIhEqy7I5TFEVvpP8tTcIzMH8dQsPoRgJJrIpRzT5kE70C/6FUT+uLYt7LJNxJmrI8Wg
yS+RkVP/6EseI1Kqi160P9RIPM9MLc2/XV70dH72K1CE2vQ9Et3aatOKAMGNJ46RGrqd78ELziZF
C4fkoE2VKIUFCfwKFfaDl/4Ipuxmp0N8AusKuLhBl2E1OZG60NwiodKt37NsawPWLnD1YPufc1hX
WyPAAuB4e98lgZGcoPQg4zJ01ULXmHx7a4JTi/KDH5OKhCpknRW/pkYvDhqlJLrr4Ge3fCFLNQZ9
pHBcvEwd+XCzUO3KxWKKahTOI95z6iDIm52/G9SyQJ+Sn6jjxeKThFXX/ALcfiMk4NYglkltOmij
ah7T55LYlcErJAjZkmlsFYTQVrpr1uIVrBMI8yqgL+tM9Lbrbu1JdRaFvWuRZa3cfiaw0La3ljRv
5P7tvZKazQicZ8Ny4T8SIqX6ON0JxYqhjmkdFsOLb9Jz16am32gj1J56bN7xEJMhczNm75vwZm1b
00Yn2jJ6DcYkD2uDRohm6Y/d2D0g0v1Ji2kZfhBZIYvZW9OuIfwGFW5Yel+N+jkxCiq+ckquqf4u
Fhd15jA6J2sixhCHZ1rfWdnwc6yytQMiGiIoJQKkSZwjMI23HhrVIirHSz8Z7dYXvXWzC5AguYzZ
K8CmQfFlFVu43ydhOEBOoWJW0/Ard017nRl08POe1azhwn9se8baRk6IGzQgL0xturRlhJ4sw42b
NC2zEcOU1BrWsSLEMIyRTR019PaEoHkOa5Llqp5COP+4KJijhyQakZG1PKA5zfuU5POmWNTj9Rhf
0SY6Www63fF+F/h1tOT32/cLis8XIyBN7+Mp92vZ8vr7Kz4euN/3cfN+TTrjDMbUAQ+BBYFcnmRe
D6P9SofS3dzv6xep+/2abc4eqSD5K310Y978ZjOzCmeNvrz4/kRjgE9bSY8CeBHO3y8QJMTz+n6V
XQZLER8pIg3NKNf3F/6+8/fl/VnJ0gKdB4s5xl19/493ut9E7+ZbA44T/uZftmTS9XgfTcamw668
shsj/b2FH9vmC21R99434X7vdN94uby9d7/3fhWtA5vLIaRcp+St2W5OWhZZZL0FnbXV2D01YbwT
GUKby+bHQ6cMaZ1oCGUVPsN6kHrQModBx7QuqGNHORzjETCmjc62vxITn352aQSWhUszuUTK18yf
bav/1ZGNV+cVoQWUvquoZvWKsKLYW3M7oygadbqm4IoNIXycwXIf6eLJxli4cRLAocpLn4hmW4E8
uUaZHuynpns0hR/sVNl/I4F3g/7eAuov7TAOsOw4onZ3hm8/xOUUncvym6H7TGB9EAjpREMViz/O
wfpnpzzcCy66W+rbdWSCzUycFCu/bjwHJR1eUkMfNLgGxznOD7aa5k8mcbmR1n5vvWlD48PcyHIY
MXUzePBE84hsxqdubcewjnGjJBZ9vyJInZAmDGExizx9QhsLUPIQQTDncIDqnRGcvqlIJF9lI7CZ
ZCJRCV8kh9/5SiY3egjD+dr0V9BPgAY1cC/dD4xbzBESIomkW6Y0nkYmxN1y0mJW1buwEqQvtj6Z
l9tmhTa525KR462IeJgITBpfJphQMEtMdKEai2hOcKR2OTdvFvvBRONt2o7Dau6HHIqf9jy/K12+
OJosnzRF1JupBfsg41RHk6m+ljmjYUu0xNoCozzZv6j3AlghExT1hnCseMoJpVNvSLPSlSd7A19j
UtEC4DyqSwzChFHDAVpQthwAnGytOvSJCi6FNhfGqiDpYUVeCokGfdjmN4zJJcovryKtI/6F5+VY
NMbJkc0Pw6+H7ST8TQ2Yf4y/JIFphYSoxwevYfzi9RtvSKxXtyf1PTHJh3eIEENqvSe09dnoLblT
dkGDNIE/Z7jvZtH8dEdmpHXSNJtptsu1xnKLDKOT4ZLs4NvzmhbHw6xZMfFMWGRMwogGJMdrPY2A
VbMHmI21bZk5G6mznxzznOXTjhJjr8865FUvvbr4OMmxpN60XVHTENsapokMRo0bzFL4IbpMu1VU
MwfSa2eP3SuLxLxNI2Kwu+EbfFM4EwI6PEk7eVIAGo8PynEfk8wrmJ0451miPvHKF+yQjMkq+cl1
Hir1hNZ144/dUxEhw9ak+SYVIii0ahtUFhDT/PiLleAk18lz0clu3wT1FewlAz0MHouJuxijdRY0
TCWwhZ4TiYGD7idlzJNyraepUF9QyvgIj8bxRI99C0jNW5vujcoPDRPrxplMHA0rBq2P8UkadrF1
m55T7mz9ChbXH9KjsbIUZ8sCwQhMTL/Qv40Ntk8EU9/tMmME5TUdmQ0Mcxtmg22WPA8BZMNAsaLu
dyVtYtTJIwJIzlBgMHqUJ4YArDse9KI7mmj9fK+5ta7BSErDtDVlX1l0XnTb+yxBpuDiYj8kEdsn
13MeptuY0H9BLv4YIQ1zDPWp8pVg98BlL0U+IjELnryI3iOBXKQCi34zeg4nYTm1iLtM9HrqNdUV
XVxBsIDFfFfF5N1nzbYr6fk2VnJ2XTx+IhSuSvbxOJ1dFL+klOrnkhitcVb9Sc5PDEvNjU/k90pE
9TdoMAgmcSykzFoYDFqfPNKqEzSZSRRfdD3/NBEa7I/6G72RTIuworv4/eQDGvdVnFbPIoCYgAKJ
FEb/RzkUr5hkCE1I9sFp6gmUJzwvDi0R5A9enhOLWk4jw4fGtTZJObGaWh653/f7YQOB+k640yar
6k8NJ5l9rswv92dFDI02dT9264nT/4NGEbMDd1TCsfE7/hlDg2ZRlA8A9SdMvfZqjovpwaydDaCb
YpM3GLkzdwkSm11yCWTNr9GcYcKQYbKCXUdvIyPBx9d/0emvmulMcKDHoKF8knZ0QE+EXqAzvctg
UOlVszFuPeTaJACiBGRSE5LJMV4M7RNiS/7DZUtsvZsZXZJO2dNkQaKgZ5vAIsRBMhuqexpE4NkQ
rCHztiouRlqqtlJvQyzV2swCQh6rqQ4zssgvvTdZF8X3jaj5UlXMtc2uuAS1+dMMhnitaYumjYwb
1EMskaJz2o3+odCrW0uva1eWsJZJg27MuX/wCxgQulX/oql1zTxrPM6duA6mZXHS62A9CzyUUZ5f
3nUsKrykOuiVC2hJ9cfBkReEhy0aOv3RyU34NEVL928qQuR1La/1iGBdvsS6KFD+5DGZIybivqk1
po2Pd2ddO+owSW8jigQ8/OieIK0EaGDq/iFrh/KBiQqtzOyhxd6+N6bmHQX50bKjjqTjgcS9kZTA
fsDMBi7waJBOKIrsV+yyjWQuWK3izxTsWdni0oGuczHUtJTgzmtTctx3Wn1vEABbdd5X3+FbyeVY
s/ab1IMpoe9m+p7zEt0pv7zmmUEvmVp4bTslXasZ435EOCoOyCksWprswRQfSqiQD/lygUD65+C3
cKp0dnR3/ky8JsLhfTqgp3E7KhcMeNOa4MnuwbeS90CMwz6JfASdsgoLgkYOkTn/8CvGWsG7m4Ts
FsPxfsHgYThqlTcxgVmutr0xG+v7Q2B7fE5SrOiw5tZwg473ayk2nHz1cft+p800MUdmwTPj++Ms
5P98/n95Z0vWR2aB8S97mMJdzKfttlPzOxAyMVP539+8P1kur7hf+3jt/WUfN+/XPt7KtyeOVTli
v/sfur8Bx28HgsEBy7SE5ECqy/3ax8V/ex+cQYgU/9XrGg78CRzzMLJnxozLO98vPDNd9Bv/uI1o
t/39yO/3+vhTCez/P59px6ciUmTjWAi6vPT38//yOOLygInZ8qZgE9SfW3S/fX+/Hmep9CfGxLrs
9HW1/M2sQUm0uV/NVUu8j/mSzzpVATNnpFg5haeVv7pOge5AGNdBAzOKvaVFlVnnIDQYhTJ/J97J
87Hd9QhJEJ2RBSsemfPSGp/Zq/ucDq5bVKEE9HOZeo98X8TejOuj/OJD4UQAhH33flMJI78kWlyw
anXG7VAPIBxb63OqO/ZutlhK5w6yNBvpEmIgt0eXIo0DNGzr7OVyNevy2SPXKrbTfa9kfk7jJD/X
sYzXQPe2HbqP9Ty06uBL/Zp6wTIjWGxJE5u3EroZk/aD4GGuzkweXliIz2cFaex8v4bNlSKhQvh3
v2ksj5aWf8SKnB5o7f/5NDEbM3O6CdK2gUy3tHZNzZbMztekcMtLivBjNU+sCdoMsVNtYQvpEN/p
mJukReodFjNxBiMvzga9izYVzA+axkDmt0zOHmwNRgorlaMg9/5Eel3OiY3PiDdkOc/pZa7GM0fT
EUVQ8akxHY/jMs+QQhvOmYY/dcqEuWlzmE+aB8bM83M6DGPy2TNlfZl9P6d2A+UQ2OX3OKC1HvWE
fQRts/dj+1TMunPSVLcnaq08zlhLV1WQFjt3TN6iBiwI4LEvMnCTHQZHwoVzXz/fr90vLNjj58DR
F0s/g6TUSbb0fjSiBc9qzsxqQfvpHOeDcktnJl+A/s6pWbLuHcuAZ+V74WR43wOW82cP9dkRTPZG
W271y57C+oI+pY0u8eO+GBwa9vBVq4anGvPnKp0L+3zfse7XfDWIbeqY1ao3zInCsTv3A4Y4ouCs
czAgbM/S9HUObLMOsZ+RWHzGsm6d74+7Q41nutvLJaMtJg2anu2wEXo1H5yaFeWEfkXD4ke6Ntan
kR/J2dQL4HnLtVz4PguwpCR3tL4kxdnDsbpPekdrQsvRyg2+EeSn5lG6Aw74ZpgYhaLLd808O1te
91VaO+afDGmWe6HZSBiICHNIyU7PoH/+fOb96fcLjxxpt/9EozPD2pp1R0sVQWiTKEE1zeceY1Ne
+8tn2C07/f3C6BNikI0FEtCiwI6d9DTH0D/vF1oiVEUFxO3fVzUtxfYKD3DVa/Pn+wPgVtJTlfb9
Pz3x/tD93e6P3296OjBOK7OM33/m44GPv3q/7+Nm0DVWaPeUvB/3ffzR2mqL49S/WikJLZBokuwv
m14LlyWAHSDU/sf2ffzFj81r7ltOdl6Fk9d11vdHBna4wE6Jolz+9Y+//bfN+9vN+5P/thn3196f
p7rke94zvoahsRM2ItfRIs/YqbPnrPfO/hD3uMm6LrSZotwI+nL2Vm19IYxAe0ilWa4FnZ8NVTqp
2kgwLkGMUQwH+kNUBSf8JN91qSGFwNiPdgCDZOkgHa2gq51pPt6EM7t7qvp46uarSF9bD08cPYuN
KbPvJnXuxneDgIMUK10bsBbhLGAWBf3YWoe7wtoy/uaX2PByPDNz6+NJGO8Zj/qu6Gr2YBOaZ+9/
jcpJv7h9/iVmXbOju8Fy1BoJmfU9k3SCGd1ze3csk3GkGTcQToKk8PJboU/+q4rf6o5kHIBDBAuu
CqnkXpNkQSuOs10H0Xti8YSRThF3V2ZfY43TMkSY4Ww3NJKG3vre2+33O4l56XSQPofUrxtTcgXV
1zbyb4WjI/5YyD9Ze0qNV9ZpmGumHEE6yg+O54QkVaTDaT5U+gYsBCkvwXPk6Oa6SieORPgOkU8Q
xognmbo/Wgm33s4R+NUmsN9xXJCLpw8HIr2yJ7PKHDrouD06IbNdgEUyrFEHjZK7yqob6AaPa8Nu
kfiBUEKjo78PTfut05fImImFxWwz0K6/zKkjnos225EJQcCU7KAocfqvbJQpYMK3nhyvGvEVaqKh
w0+ZDLH9PNoZSzBt1XeufNTJfZBZUm96pRGki0T45MxEoyVXrXPbXarj6IGXfx59KNTk8MY0oHt8
y9/SCP3VoKb6Uxckx472JZbilIiLMmqh4PXONtaMFNVQ5V7tnuVSVYANxY29Vap2noxUbEuJPRWX
5mVALncB2LBL64JsX5xkYR7F/qlJhp+gu6cdF9aGOnvaEzrUb+idZZhG5nkXFaZGQnrfrhR8jwMF
yYIe0jYZS+KNDtlwnXqagbZGgdCZZu2xnuKH3h96woELuhw9lFDENOa+mtJfduwDs7QrYNfsUXTa
LJp8wy6fRA8lQQ3bONdwUOTDO6s+MgrdGXG5gwml8A+Z4Xa/x3L/N/T9H4a+lmMtsSv/7x7kIX5W
/zL1/UzHJimTfxr7/vmiP+e+nvOHabu8j+lAsyXvglHinyEYvvWH63m2R/yi45AwYDHs/M+5b/AH
rUObobPObAX4KSDW/5z7un/wbqRQeZDSTdN03f9NEgYGj2Wk+gFLZqv4+5bn8Z5shq7/nenqMxHE
qiCMfTc3j4xFObhmiJm8s0MpsOpEWq7htQASAKA4e6duwOSpjJ1bOPTD73y6aRldDAZ5b6ZH1wxY
lslyz6DFB7BJZnucK5tA92hB1tpLS/AMEfIvs0FPwel75PHxKrfoC/X6FOauAu00glmlFu79Y6O3
zy5Bm36rVi1avpVXQcp06VHGD9mveZavcL6/RMAYt0zI0ZbgeBvaW/JZwu5YyeE0J0pbeWb9LW3F
+5j0DeTpYE3r+ykx3bPfgrXzadEo7TD9SggiQmsSbfEGZeAfmbHuPR/kSWZ6oKAEEWv8/ImMda9V
6ZnHtrKtve/1aGQBCa/sGB8zc9vDbNsuthgqCQE7L8RjEWpl+csrdGdNHXltZIBXLjCGEIjIWzoS
16Sy9EnqLKN/WE7wyUoUNXrwMhoWnfFllJMvSCG+vqckUnIrLJMw4uUCblyhpXR1nBEqa7HQNXvg
tnan+RB2ZpDg5IXptFjQd2t6ZIdjcCQ1Ng6lLO0vqUbdOZMCSo4n466E7ac34m4ku/0L3LQvnA16
Oy9PRDv8GgOvPteJe8ob/u2i74GIzGgHKzu5mX0rAa+WqPIdjT51jLEIsf7emkRy5dj3ox5Uv4vH
dA7v3i60nMbnaTYO9WSEZqOjcxoKIrtJBOaAKYoQ27RBmO+jtbBwimBgoRbbQFdkdEAzBfNP9t0W
C+9EDMWxJ4N7NVuzHdblC9LJ7ki/oV3jvWFTbHGC8Gsa6yYYVnL0jYMcNV4HMo7pqE2sNzuN8Q3z
dLWKZDYci9b87CQQY129IWMAsu5hdPcJOaBrPyc1t/DFbkrznzi5Pw0xURqi+gGg4z2GargdzGzY
6BFZ45h00nxJ8KRqhQqC3Ls8S2OQR9Moq20SEw3AfD6ZW9B7/FsrVWZP4A2sbSaUS6IvEBQUEmuo
E9VhJCI9k6TisZw0EGoWz3DQ2i3J8u903odNuvQngp5hrquynbf81JzRHkKgOOSGL2yp+4UsYIEA
WW1X9yxUTUzQfxv4TMqgEO+WC5u+bzHQhg8WYtqYf01k8BVx3jlCj0UYzsouuu8EnOwIeQHfRGwA
VkBWRIVkeVNKnTWCk/8qkrT/vcsmrThzeEn4oKsfuVe8ykKPtlG+ET0+hhGD2yqtkEENkYM/z2uP
94uIrFjwe8POWVow7dJagYc6IwYYi6gKPY0iOI01DS69P+6D2gut5YPRigY0iXwhrWOfYloBLwwd
IFUuAssy1Y8R2debgRDnVZWI9lTp7aOkqNkh4H7w3dTddtmSuO1oO5eOpFanN6/BQ9HCKIQ2QJUm
xHAclqaUiW8l7/L50FXBltQg3BZuf40XMSY6GnMFDYlc0aHQNzkhcbLVSDJZhp5uazfoYWV/TJVv
baXSr82CDktcBPHM5/a/tzNxnomEG7aq6meMRYvQuVLgzUdtEw/xmx+3/bblSSAbqWuLbKKT16zn
H3oWEEG5XEQzOSbDUzZ0BDL38J6ZayOAbY+W5z/UwuOjpd7IqrQ4jDlghdGb9sayozSakYdFRJOj
7wFvDlLsPA3vBTaWobDwlE5UxPQNVz2HAjxw7fvkUd7VNOwYkJMFrYzm0TE40mge31LDhOXoWVmF
eBUQT+77S6m/lG4aNpIDkAd5s03fevCZjuUQd07MbV123q0/Su8412Rax2O5y4OKydYweBwR/DAd
JuPY2PbOjSEnmE72w5wGGNUu3UdngAPUgdUMG1ffxhPqj+VENEr70oqULExRDmegvs9lFkWkomSP
WSUxIhh69YQlYScMKT9PErEiqdZf77dE3BJDaSVo+rrXoTSNi7mAyGYnQWKba2JXEZC673sUyGUk
+NQjl4CAQMcxlJHHYTQmQ9T4WMhKPmaUqthX1oqGy5sZVw+xzMh/LBZw5CDbMKJH/8pHC4d/6k4T
nXYGxd16NBHB9HGCV3fGlCKDGqVjbiUjpm9DwF0ZCFgiPy+kt8YMKFU2zIaOvW6E2Fza2rCFSRPt
yQqk+VS53pEdv90GLRSZFrzaTcTvdjQ7p6qx8+0ka2PDrPQm59nnkN8k7HaI5JmE5JdqFO91lPpr
e8yGJdTv4DiVdzQDzT26AGwl45GdJwek92P22na2fnaiikWGWxLf2KVq1c9thjfMTkImisCF88hd
taJrN2bLZHyCrpRazIYHJ+oJCc6bsIhz/0j86NIDLM+MprpVnUS0+cA57MfJN6E+LxNlFXTPzhRC
b2mvUQlxJ6iqQ+/p7i7rTAUjmkZyZAADLvIfpcVZhPXCHDZQOobE7g9GEXxKBoO2OBUZx4mewAjf
cPY5tLaVQZL8Ree9wvsDfIQlg8OefiC/SNSptzgxb+ncq+cSDNGuasVTr0XdKkm76cGFlX6pMdQm
BJo+kRqWbEEGfxLCwjtufY66LPrWOiaJFCqrL5LOt0qzZ4DLdP1tdfTHGUn1aGBH8JLuTU67XB+0
YwzcdWO1OYsV288S7ND9biRed6vL9NQpG7OCqt3xabBa2PraLR0wVdrEA6061chTewoska4JsFhU
RVa7LDz8Na5nyjgj2A9+x+CuLzaqyHp2q/xN64nT1ECSgDRZ945qaKp507msz/R8LTTOWBF6b7x4
AA/CGPTFthL2dfbaYZtk155WAtkkSmyk4klkj2mrOhq+9rMvbujzd6UJZ8np/HXJ/L+MlPXMV4Sm
gCSbSXRPWLnnrWtoXxQxgKEBt/ilECSjpUzRMPadowG7FGeh+UT/NYbxt44ByD/gOQe1VRjVyWzt
Z5bWNMMLqV1jfYovmsuh1f8GrkfcKCL0dUagwL63412a0kSqYdisas3rX5SdMNoiCvVotEn/0vuk
NrTjYK6ZlMxMsmDx+FXzUhhf5h6Ljxj4eioEA7H0LkbF+As7DF+H6SHOI9XR3ZNl+9wliUHQSpLt
Or0yXxNzR3IT5ljGZGvDG50zRK6TRhLlOeq74gyxFU8Yg1YMOPVa4eDc9nPGeb9hEywNw29tJxYL
4djZR2NwRhqFCc3prJeG/WuNkHTaxK54kyxGrkmKVSOQNSMbUcFJsYZyN5ADesBS7z+OSl6DdHpU
cyA/MUUdNzgJ+kvmaZBrtik24VOdTunWBPz9Ii3zG4e+lVUnHe5C1FGCWVARs8dRheEHHgX0+aUH
7jXF93RJYraYnuOm6Z0vGY1D8c3MSkz/lIgw6/QYj4LdhQZnyOsELSaYAmfDAd+DS9emIYJsd0sG
fQctK5I7LMm4cGZgSmLEBKzZndyjkMnCObNM2hWT8VzVvF0GKuVxrLrXro2rFVTJ+kXHr74qlB3/
cFTNT6/2X7B5uSuQVWAX5EuZ4nwsRlhSnDkBMC3E+dLQxAlSlQk01CUvV1XvqO3UUUyWQu5YOtuy
bV7KbO3XRvyeDvLqVEWYTBzo7QpSRTTVABgTugS974Jbz+t5hQDQP9IU/YyiTT9EFugKxyH7LJuJ
PeBox2FK4ofX2xl85c+2cGHoDXRym5jTeZdREAMYuX+umhYH2xLeE+791wmN+plUZJZyvaZQsOBZ
cYrJxkUDF5uh2UmSuByKosxZ4Hn+l7iITknuOo/TpJD/+5I8u9ZfpUGR7zI4cg802d94l+gERhTN
gocnWQXCvFqxwuAcDIIW/rCZo9H40rE2bGbxJEaBqUURFVEVMZGEut4eDIPPPRU2MFBvYnRQoqgi
Roj857gI9Zo4ICgSxs7Ju1+M/eJnPDaABLzhtZRqwF9FcUhMGz1IXNkzQFnfiBHuNDa7sQPdcEii
G/OLR7plDr8c7VdZW+nB1Q59XR3oFga/KYLghectOxrGlU4z14UY7L0/Qf+IWoYbBF2knD6Z0vZX
L41QJ/goHkuiFk9xUjRhyycKckq7UH1BvY9ZGRHks5J+e+AkAbu8h99YOs57jIuYsALXW+lkEcGz
J4AjUUtuRF9Ul5FMiqTvPkFyyCCs0LMcVQ1d2RXnusG90JE2xztj95Yi2Lcz7+w11i8nAqjVmGTL
MSBJrxxuqDdqo32SxKIC8YP4UqSY6ThKdmAG0uhIQk8dAtNhKkGFEboRgLLC7x+ir7QgiPMJWlDY
NDFwkzAQoiFlHbrJe0xarduPY+mthIJTDoyNbDaV5RD1YLfgJOHMxBynB0Aexd6XyYp3hfTylzLS
r5pNaFQRF+d4bnq+H2xCwJvjgG8tJT857JxRhdWAStrBgYHkSQfr0VQnTSh+6gOn/KHIzsHMyLHP
aAhnWNu0NOsfNY8dMzWQVRDBjYz158xc/aTMjK0v3Te5+CQH2myhV3aAWOYRCYwPdsvA5yhSgKGy
BZmXkU2JeW9a5zVoMmEgUjUqO99pqRho8Kl4T7IPdKzU2k8RsTx+rcY9SUXoBKbilsQKARVdyK3h
+ig1Z/97NwXVyQEZg/3XPEXYcIHGZ+RFR8PVLrvN4M3BY5Cn/QW+zCeteMJ1Fz+TIJNcGtu46ZqY
j7WqnjS5tP0C0QLM0+zLWKhzkVLoxbZ3rmKXUAOHmTHYItAzyW7qbPukeT/0qptOZiZoXqcN3yUO
I716HvrWOmaKhyLS4ns3FwfCMZMDqhiW3aY4tQJn5tRa0SfbZ0LqwUsf5/obo1H2IONWSi/+qkhd
l6hvRmLqyX0f+ZxkietFR9SiS3IxMMeF/nLG9SLD5YiJlbmb9GqdCxJvaP8DCEj1PQamXWu7AKdc
GF21xDtV2uZJVdD308TCM4Z9pfLbT1MwqY3ogH25OfGRumI6bJLTuimzot52Vr5vCaBIOyf9xqna
xKoOK9Tth1BHS3SIWztMWQUeDNt9EXHZ7zISUlcudr1Q6pp5dF9ybT2OFZVLg0J4DCDhZLAk1kEW
f3ZlTlmT83sy+by3nAJWNVpPMT6Os1NgeVA/DLSccdXbuzRj/DE0gFYT+2ejBz+dfDR3hVF8d9xM
HuK52wZ16l5YDJMUgit91TCD+GzZULCC4MUMyjeUw/5+DmaKVwOXhU8S+uw2l64k38ku2vLUG1i4
VdvXb7HRPvNJfLHbYjhUyYlSMEZJua9aTj+0EhhndA+NWaLEF7Nz4DdnhVNjF0+F5R+CSkwHzUvP
SvWfcWbnzGkDTgdxdcUQzXxQG0wAika5QZrpP1baEsmxDEPa7jsX4Vxn66ypQb+mVujBBSY7m/oX
McfJUQNyTLrxI+XSNUlaM0QDShYCbSdXa3eZzSc6DbQNI1d+dT3cI3Fmi01s2SvhpfMTYQXPo6L0
xEgR7fovU5sSOyohSMol4lxbTAEks6+1st7q2jZ3k2ErIINiy6o5unXJvNGyah/jSlwXNFfCqJgx
wM+DH/I1FWtQd8FaGW/NXFSbm+mNr2pg/O2NFafCHsF2P+v47NHZ9INv3zj0O7e8cNXKyDlRun39
yOjEP7lADNem5lOROWOIfTP5Ck7swIIq/1ZMAsGLRq5L0sSXAsgOlTo8mHZsyNRskN1KSSemHfv2
isq2Xfn8WyGm+h/QvvP1LF1oW3LqwAsXqOzT7pG0EuvWaoj7G18rkMfQ9tCDtt/PKf+0m2j6wjJt
KWuMeC/Z5RrieHSPeFMLYKFg1W8I2Ht2q3CCB/HNFv2wG3LZcfZHPK0HCdM514A+jhZi0/nmW05w
mWzEJS/zcTdxQu8djso+ckjXLKoHM4vOyRILlzJiayEI/X/2zqy5bWTb0r8INwAkEkM/EpwHUbNk
vSAkl40ZiXn69f2BvrftU3WiT/R7R1QxRIqyKBJA7tx7rW89S2z4AlrmtuusJ7zEjJda81STWNZ7
8llVc7DOj2PK+19FqB25iezio3La/AH4/2Fm14eWEwM7Oje391gbG+MKZcPpjk2S9j4woUWvidCV
+ZsJTC+fUCS32AtWjRKoTFNOUlRufl1DzFUaR5gq4y+mI770qjejs+6qbvocY/OjDrtdHaA9HWui
QgZBQNLMFctr1xG5Py+8y31Nm+QqzRJpIyFvI73uPH5gSi+oc4p4VbjiIhni08r4ks6KtfOllt49
ItBn2xzECrUU3We4fT+tGIAomTYbVwcokFHxoAQ0r6ONIdaUO+b6J9rW9crlSMTPCZI3jl7CgRC9
rHqJiDCBnKu9FFnvUXZ2Ea1bolNmQnG1ofsmJhGue3lxYoomFWNez4Qtt70Xp6sxyd8Gk8I6LNUb
ShVbo96QQ453pD93RYSLYeSnSjV/M+P7KKJSKLN3jskPCxsF/UcRbku7+dYSwYzbI3j1guQ76WTW
LtX0Uwkgdc8aD2EHwDHMIq0hjHI2MW+YifEoJxqn9ChWtj0Oa6hDdIx4W62I9or26OCs5KUI50Tz
7TWciDXMoqKkQ4DDts5NDMRIwEM3ecFNcDAzgFM0tNlkKg3dLm/k2tDGTddo0L/pWaqaj08vkm8d
/UGiCKFuzr3w24E/ts3nnxnxgPDY12T6ULCPG7c82/BFUoLulVV2e6dBpkP/8qtzxy9HK2kbL4rh
kkvtNOn7OtfkyUABYIT22mkbz68WxfmIzjkOPmbYjIj6Uz6n7K5LXOR9o3WiZjBRazkeQj5LnjAG
JL41p+cuRAQspwJntOHcq5QuTV9bzBvaYe8OMsIg2nwEqfuA2b9f6TO7dwOz/cQ4xIB5YHnHaujT
jaLNwmY6JhhHQaMCd1WW30OHQm6O421d9cXFcE7w8L70hSVHN8Xb6kl3kkP8FVpDc0iZE9O/u0/0
yTgYleugBU6QLXCNch0B6VncC9sI10GkcNiUzY+gksN1RqaZG+H3wbT6dyqVG//jImNnNwTDq0PN
7VtaGNHwprJTgre2Rn64Gsqu+kgDfUaB4aTXdqLlUGkz2QD8bRDLGJRLOt6TxxnAB9evzbI+jLMy
8VmQRTeErgDPZd6RVJWeC+Ydmuhe3co4wpFHo55/6ALfX66RO2rCK5454rKluyCFgLeTxGu9zScu
VGMAzKouVpNj9CvZdy+RN44ooZp7zyEEKEaR3QrNPZoZ6jFGxh0wPA4ExhvV85KpMxoaK0fBbhZT
+73VgxpKmx7ofcTus7CqN7Zk9bfELtm3jngWAzmLtdSaxh8DMDY5La8VVWO31wgyQybdXlwhz15R
PlDdGX53r82Btza1oSIWli5MA8OdGb2Lez2qDk3ExhMcC6zu6dEewfQt7JuJvee6aKwHG12zUvkz
REB2254bs4bh8osGV9uYGh32Smn3Qt0ZDRdeE0IO6pfrPGSPs76wb4c09YHL1TkOeVNgCbHd6IQQ
9RpWoX1o+vkjMPWvzgSRWI9sktjHfHG5MdpA7TRwKyvRfIWDkW376BL33bKo99PWCaXymwa0aIZZ
dFMBS9h6doT3muMvycJsYWMXB+xc1DqNt7WGN5z7fHwNQohuTg6Is2K/RWR1UEW/MuvgZxDPP6fU
sh7wRHYkP40PacdOMk5ZFJaulWVjVnFirgH6XFhrWWvPTvUxliwMcg7fIxnSdS9XYzU+GBM++sY0
P+06lKc81u6LtDm0o0qOmQ6QzyqY3wWVQN5afnFE5AYTl6AsLxYWi4Xnkl4Kj4qCwRKaurl9IYWC
kWM3t2eRlYeh9dYDPPrFCTGvCSN4Tbz20a6U7bsVQzk4ZCsmQVTodvZZZCnq305/nZRNC2CujHUX
T+a2ryf77KDYhhvw0lS6gZNBtTghVbOvsWMIPdmx1hU7oXmwgPLhPdM/AJL2W0E/YD9VBV6WSTP2
80ySBQ2YYA8UDOxYhuvDTJ03UeXPDj3nDalg49swJP44M+IMEHjk5segAmxsc/Ri9FgBEkNL97Xj
NAQHmuGHUbsbe8zzq5OD+zUJtooaHPZ1tC/i956y8pJ4CTx0erAIz0/04HNU5jVYUf1QGlR4Xjmt
wN91m0owJRyQ8CSG+ahxjWR/aDwj+WM9KosjuazHKaoMZrpjvS1HegkWv6nsJtsvR/WjwEm3VfZf
Q5nTOy+taA3sWtEipfSv8mtX8Y5hrIHLyvwOTkLOLGnfKTP05djBuiHLJA9KjelN99ia+sfEi9sG
i8/Jcoa/cjtCfIva58FunYeeOBO3GqutBfR5Je1uGYYM9V1mQFCfTnpkdg+TqWhVoatNeF6dEiUc
zXurQMc7y3ltD+YuZPYGOzmfDrIpCaKGf2EM3ZtXJy4slNem6SE/jc5zP6sXs+2e7MTZAOcl+NPe
h/mQH0Ik9fdlr6X3CWXhUereU1j2+sm16MtFdn8nuawqYWtXZl92eUGBo859yyKrO/HBWXAtk8lW
Gj1C8V7gwCkNLt5p496PeXVPqV2th0gcXLxtQLH1dBeXrFV5/Jpi3yQ/w9vUBGvecw5TAJN/PLPQ
+I1VUl0gvhb2uGzosUsSU8DlPO/WoB/stSzv3GIgnJpdNwvrVI4HO6seekBrRKpU7933mBDufTHb
H9KTcLT0HNV4lz1B4+B9i3W0CIjWtZ48kI42pKtoURiEWJOwmQ5oBSrII0d3zvFCJwuMbiJr24i3
SRGHaw/+tm/l/c7V+HiavR14z6k1dhfwUwi3Oh1KREDfISuPgHyNTYdBKU686Ng4jP2Tap2VjEeq
yHoJvdhnUeOakYpT4lB66dN51piIwolmmuqALSmdbIe219lFctl0QI25TNucy/oDNDau7XE0g8+v
LrNnEle80CVnpgCMD6jhOTCj9ispDWPtLAGd44CcDWSKr4xmuBu8r544gg05FM+24kAJBQrank2l
lZo/sokyNp0ZT0aa/Up6QpeIHySbnUuM7ZsRlsvGDYuQP4amnhvXbGIT/EmD4Tw4IWxSMlLymQ6t
V73SX8uPrWhfndLoj6OU15hdKbOWXFxxk2zEEGCpM9uVVUjtUGkO+vUh/YTxrzYVQiqwnlkzBC/u
7D7iBJ8YrOvmmQDbg2nDgMmNnt5nrQiGTdg6zGm47x3X8Auz3ZWD4NOg3G08PdrE3fjZG3B9+zJf
l87n6HT02zMAn8iu3MpDXD3nvqNITO47UfldjLKdSAnhCxHLtdKSux4cnGc2OPz6K4SxB97BLYFE
90jN0fyl7b4H7VsPiP0CTOiAk/A9ghe718JlciUha/Ue6QheajIOI+15FnfTpJwdXpwfWvpWEXmL
3rwEoi/u5hTybQfAGc0HMxfxQO/33QD8FThsLhuBhQwivpfZ/FZ5X7ht9D7O9bCx+5Is6KxmUM2u
fucWOiRHFOct2SyQnf/SFClv+jT8xR+Eg0Z0YAbrR6UXj97DPIfDCwOvLUCF8mK38k4yQpxSCd7I
YkMrg+AxzR2XZqfaLKM9PEwVTZ+02nH4wPuur0xrEQm20aMRhxcXFPvKEGMJUdPByIASJk+SjRl7
GUzJ5g1y8oY5x7CLOz6gmZqESau3a3sa2FHBfD5Cq6eCeZfbgCndrMcn5oRs/EcbezVXV4Wf37Ar
d0MPaJU4tkt3DLQnydoU3WZ17VX0zsjP3sTxh0o9DZmNc80C+VAZ8H108dhV8Ofo0F1kiIzBMOkF
gb8hnOR7noexX04mugwYWES9DjjyCPiDpACaB0/2umA5Iuira0X5nkYk6CzaJmrXjLKoGfqN6mEf
I17edhwRu1rXu7WoOlJqncHYjW7GvibCAe44Q7+CpYxzrVdbmibumt1eeg6i6b1x24sqhuxU5d1x
DLGiZ619DGNjnxhsu6xxRIKSKUyRbbOFmzuggrTuutxjbsD8yYffBMGnaD66iM0TvNlVTa5AHdgH
nLI1JANWFpAEOCe9lV4Wn8t342G8WLVzrTTvxMZrQ2tvFeJw45Xb5NCUNh2JAeabhTgnGh7GtnnV
GW0C73pWbT+cs9J81okUyFnJ64shGFU0qVccuoT07cZ+9Ah7eg4ybWNEKehws0i2VRVtQzfvIUkr
okYAJaxsPIvANA1tXSBUBjmBgr9jELCUwCZ6XmZ5MXbQeLr2dsRQLPys2Fz7AkoOnYx11kl32479
04hwdhV6lr6xdBxswKIyEkxkDbsyIaPEQtLUpGG9mjAk8bHp1sYYYm1DU2W+Txd4MmbqbRBDVDfN
J4nsY0NPHP9TUFyCqImYF2Eojim7csNdYWmBm4VAakjVVXdSjyUF00aYzWczGE8pn4kv3QFkAB1s
UQyfw8TYWVo0Yxp3VIfeVQd633iG3I0Q5LdbGuA2YUBJyVLOM1TBbuqsY28GpPstSMe3LsjSjSBd
mpqITCa7PmaAAVnlTmHhXqLJG2ngRMFuOWt9y2mRBI3kf5MreW0L+ak3fAwSsey8bBqmimZ2LbeK
tFRyQHr7gNw4rbs72zhHNZ6N2K0/RyNFcRyMAAIx/J1MPbx2CZ1dPC8/rGlOtpY+/hXBsuzZqomk
93ZZyB5ZlH33YGv7EpHUXuFz3iRGtk8YwvSq7vxWFT7YKHytmhg2jo23wiZ8pOidR92Su5iKi0zC
OOHZJWBIl9DbWbZXxIzxwQxiim93Wrf1tRD0xTjzn0yxtG6iYi/a9tQJd9dkDBX6hfbM/sOC45cl
m0TxyhxTAwOdz0/QA6udXb10M+ESOpZtVt6ERm9z0ZvpxcvlS2LSLpySdoegAAsxTaMMqOGqcT49
pMP7/qudbNKVChBYmBeh7huPWU4Sspzoi3ix/RW5mbGOYbFvOlX9REyE95XhbTFiPZSU7BW7EUfl
L83IIptcTHdTuQazuhDbXefNJJ/Zm8WuSqVVzPIzTUa02SwSx4SJ1yZqR4v2V3HJIe2z00DcIrLi
PU1LwluSvwqyEOshBLxmM3XyKAJHlquGPuiGPfFBUS6+TtWlAZbzIcGyoHTSkVkeFoAeX/ezP0p1
qcDZWvTk6TA/FZ56EJ3ZnE1iNYOaP8AKYWZ4oWDzScATm2TH3auOw4myq16JqVSftRbji68hDHD1
Omixt+vEz8RNrJP+vWB/utY7TeIyQbhp52bkx0gQuAig5UpNnNeRrM8RVHysGz/jMYiXweezAcJs
N9jOe2cRCpPbxr2hdcY93TmDWF4aw4KxMKM90P6M5Hb014EiD2DSxl6+6zGRdIxvdUzDMLZZpAb5
LTfi4ZqZD6N3F7eF+cY6wd+d2CPGFuKd5NzRU3HNTeigpkpjNWystlpl+rTD45/5JWbftdEQThh6
XMjQnc2rLBGvbf+B6wgNiF5nu2kkZMkx8h0WibXTYJzRaopTZ2nWMmhqyvu4n+2NW7f9qmJ/t0rr
+M0pfUNr85d6zK8tfWJCAINtwTKzgUaMCNVuN/GUXPgIqieUUfdTMFW+l8GPzLNH+GqXviq+tXij
fNur4Z6YKFbSsdjYFSWxaTOOImx81Zb42kkHWgclgqscVObaqb9DCWA6PfmU4UfZSMmFAZTOojvv
x5QSsvQYdkfklSixlZDOfBwzsW+qZWdgNRlEW1jwKh83TUCUDZqwrGLKQynkAYGcL3OOXBOEOtkC
RsWBrXPdmzDvY0s65ATYI0kkIoc3HLQmgkO/ddRXz4J/xNu1yjSyEbqE9q5lFm+A6VN628EVNYpa
DXo07ekaNHW+z6Kq2NtLWHRq088ArUVhnxwMhfbFa6+kHQZrMRcd0FjJaC3ItyivvsjBq3YpuC2A
Mj3XZd5uPOTBymSj7s+ORpxUZEcIiBNnSbffYhXBLo2eaj25JQ2WiFNw8nARJ+VBOZ4kbNnmSkDg
RFPlP4IEnCo76VH/BnmC6dw8oqV9lMAjT7VTgy/PjD3gNur7fLZ9rm2bWBAfG3quhcPbRn+27pNe
rZXsjbUsII3YibyL2h4RI300llQ2cISIjhx2q2zksMxJvGEExG6spXKZmZtNY4KPDPeLaIIXs/k0
AJf80gPDzsQaGDcgEWImoJFFsTKVMliVToV2YtH8FXF8iK2s2+iJ8WMGxrwJIYmumIziVKJPVU32
AK6olYe8ju7QtxFzmZoLdEKvnzMP1gw0bxilOsfLbaDWIyAk8S896tW4hmsO5wjlypI4FB3kYjax
cN6ijMIVBulmPUavVvzkGAZhKGXwKIAhbm8Sz6Iq/SxozL10R/I3gYD7N7ElK8EVR6HcAjw42sLs
d/S7xyNn2IXWM82VtnxueuKmevDS+wgksaR36dhGswvAkxOA3Q76sSZxe44IX7y9nMB26Elyd50m
T0OtowmbQuCtzoTB/qb+vkXFx337SLMbRPgSEq+ZsIL0PiBypcfS4wt6eogRZrAUGtmPXVBOO0kR
MCUoOyqiX3RvOTVzPlUbwLZvGx4t8SWNPixMSVJqhR8lRMerx99LF8DiwMlhazL2s4jEC29qqo3n
/dU3PbjFHsm4Ye8HAMcHGCC4qDgQYbE9dqzD2apdRKVq0d0SDfip9ByEMhasbNVjbMaNlGzCYPq2
KDEY0zjP+GtdVIeoOX2jDq2dI9W+i/J808zah0EHgvFK8dAagYTBWDgbTtsLOvSFoWJ+FDMcEuZF
3FSDOsQVA+JINRA2qGE8EyRJYMHVB6G9ts3HVC9JGrXAYDM4/HVTpdGRE27czW42HYc0frcLJK+G
fme36WmY6Gt34XhMYmM7yoJZHZqTkIc2CB6vtRu9zM6ncMMeVQeS4cyzdkIS61NaEveL+TPUeo9l
dkLy5wWGbwHiAi3gJvTAKmtDJFBOmZlSSAYp0HkX2yXxD7AejeFVmAZeWS5yntMXh4S++zFIA/eI
iYNUMkdbuQI0MD2pRUsbTfYX5rVFwlhUfjRxSLQhaF+zLT/Z4r65ozHCJHcuLIDxytK7CbMbU35X
Jda2aqtHpNMgaXPn0VsgvOxI8qHd5aEb+BhqF6Z5tuBUK+ROnH0aW5unZlRYGi3lD0p7txuwK10M
/KvPPm/KYYfq45fWmXDIGjSc98DGgeJp+pTpYg5o53SnrO6qeV54nPVt0YV3qLXxSs4t8ePUwmFI
emAJMstn0EwIXOEHHp8bstMtnq9q27FEM94y1ppHK7OUst7WInu6nVVGQDdkMCPiE/XopFnBveDf
hr3GYXlTPd9u5hrLexZcwxEbBABqp8JnQkdcxy1S5bAHp9fM8PotRcfb4FjhiqUn3E4yCjgDUeAF
HXilJjeOHSxnBjZnLtsIk5dXWyvUK9VypOiBnpywlUZrPaE3PtrDsjpM3yKDiB0NkOFukFheStwE
K2dZYoagusqZ7UqlgvdCaJfAJhFacE2ye9D++BO2RjiDecsiyLxlH/7wioF1jsSq1YTAGdVovu1t
mmqJCUWxWo7uxDricyYHryhK9tShtTeh/Og2w5/BymiYhZDdZgvlpcgPHvUUjTlyzwIAL15AcMQ+
XtKg6278iwY56z7REKHNgn47AUPBJUEzCZsns2tRtGMZ7JeLnJk+dQZxRdqK/Me7zpAdwXkjwrA4
fOxTBqoeCabIP7YOYh9gRw2nm6XQXjkpe9Q/7FD/jqRo/s1d5OliQTQbgq6cge/lb0DH0Bs6NuZj
jUI9+TFLi9xbCYWrsBkmTZG0VkQ9mSvTldYR4QmIVYep2WR/erTxfqFLv4//C2vWv3kt/NA/Xowl
DFeCzXTYiphyebF/YB2zqJ9AaRLxrevIpx1p1dtsIqyOhufFLKsndiTrCEv9SkN9RSuI6BWjFcW6
MdwZ3bIKX5V6Sjm1zk6cFudFCU2r+bGM0vTOplNWEMWYgCmn+zQGmwGyxtoxI+1qUU4mADEI+4jF
sc0IUMJY0JwDy0FE2TLpNOK29ls3mY5uQeE0pPkuNqz0sW3h0HnzXRkE8U8m9196r7tgPcjl6XOk
Riw5HSc881g9J4ip1TrrZZJbLAEh6WSx/qCVMVf3oZeHDBTVTipqe0tS/xAGWT6HVu2uBkKdOBy1
bwoNr6gO5NaAIKy0O3NkWJhHY4z4SY/fZo/SEl/1BukIDpUoPAC+7w+d1R4gwuCtxAZq1kN+DiON
eGvBxmYKYGGVtQsV28ZWUPckz7oc52Udc5mUY7PpxbJizq646st8sRiDs5do4StNlCxkZs6uW2xd
cpAGx6EL0zCVQHIrdhlB3GtHJe5Bl2pmqg3E0eRSSrZn2+4QPxhbpenvmZzzR026j7hv54uiGb1u
S4BkVVz291yXyIpFOEyxUX+lQRGeRtS+eCSKfGWYmXamc/gXS4VxTMFS+WlCE3EwclIdA7GLnWE8
OwUXQUUs8AWloObnlrzqQ6W+xgh2ovvAKlF8IjQAuRxFpOcl8tND9EjIdfkaByShaUwpUbVZHPdB
eo6smYWe1qLKTfPZ1PA5ZXPyDdvJ3ikzDM1W36IQtOa33FO1D5HnpyhNc0dKSnPGjzKhn07rV89p
P4yM/Oa6pxU2TJl+sewaInuQ33fLvcTuMfLfvlFwQF2E2WZbt1T6KnCBB3G8ODMdQab9+thhyAsd
E2jy8pO3n4kLJlkddOpfT9QdzVnb/TTtA5uuBPKz9Gi1JSU+XrbVXJuUpDLumOpIcYikNz42kGb2
loHMbWxo+bivVoJ+oGAQjQfbIj7dmdHMZk9qUtVFefbCNE9I2C7ppc5LVElrg77inCyemuGEdii/
hx8e7ktb+Izkp7PnEVCQ2YjHotY+2EZVb02SiIjxMFnZG1YARRcDtxeMNFVbj9SbqKqDa1Zx6Hdd
gO43Mq1tqALsULyx13YIMgwaqXvR6yKhEoc2LWkWPqI/V6vc9Ygqx1G86gJce31BAE6ZEAEvf1Zh
DyUTJY002hDcBl06lJkElyf6NgswvqRuS3JfhsLXsRN6gZPzdYvucc3eOgdh99RoYXkZe5s5JiSm
mICsbVuS1+F2EDtmVWdr3rN6C92FUS6NHA1NBVaieROM9opRhzpGhbhLbH04CqU2Waq6E1StW48J
xn6fNytyeWEtjsNwcjxEpQyn6y2C0Xjn2PMXLd7aR+wHuhrGt5uB/QYdaP0n8i8k43+xoWIAlbZl
gUmRlo4t9m8LRVobZmA3utqjKPApfYG2GEVy1M08OcsB2FOYpD9qjmMcMxmSATdW6N/HdA3KIz6b
vXY1KjZKRYGJhFnLT7qJ/+Elmlh///kSPdvCxWu5wvz7WubWNk0+NFB7Yp3EpgkxagwuAzy0XuZJ
zxqOeFBQPwIu5VaaV8R1mlSnUmj3fTKsDf1XnAaQe+X3s9vu+noEvoZYLVYunP5BGDS6mVfRM4R2
QkFPq1OZ/2EVNLAO/+2vACbtEjoFjdoTkI75/h+LYKkhpSeLTSEbK6qLFcp7DHgrm83HWhqyuACs
KFVP0jWGrNiudvFYWEw0EeRx9RnQt5cvVh0TWzl+Mk5CNacqDb1ujifs/147WAtl+U9nsqe7yDyI
oYRTKLx/vN/YELVABTVK+MRGCEXi5bopdXtvusO6CCscMs3wfQzrh6p16/fW/j5OjOIdu6l3bYGx
ww3yky1IAxqDXtup3HsrKueULyQaFxE3tAGWepCIHgW2CUE3gJxgkyVGrYqHTDIAXZW5I3b9UJtr
L893JnsKIjTGHz3MyckdH8oyRAOdWfsw9mzcskj99Zb2TuogjKCzH9NN2tc6k7zbW/P/Dfn/wZBv
GmAs/jiK/mHIv8SkTvJfWcZ/otj/++f+h8Xu/pehW4ZxA57bsMY5Rf7bk+8Z/8VFSArDpHb8HzP+
AmHXscjbGKxNz/T+BcJuAGVHrmuS9Gw70v1/MuPDgf/7IS+lB3mcqFuGBpb+9wo1duKKjVqTHjLi
Evagf5A423dIh8gbpTY6ugZHotYzZhtTd5/ExSEcJ9DHbcR43TTFyioT8KHTfVoLMHLefGUjodgn
l5/ZwkgOje4HHlpvpUJa0WnO6GcIh5+9gm/dTOU1cxLlO2E6bxscswwF/AnoxQSPdBNp/Z1I3lkE
ECKBSZpHJBk6av8dqCsaEOJnbWYzG/bwZA15dpL3QHHmjV42H3kVgp7uKoeOPLJkXONR9z2M8PO2
LiG9qJwAulop9EQ6ksGcbYHnzvu8b3djVy5UkjpaKUAhe9tQ3hVx6OjPOOq3CZASD63TXarJ9H6U
TYform+4ZHExIqNxOhp5+F2rDe+Ib1k8t62I2ZoF3yKRxHdYSqM7JwjjdWvodHVJXj4nDiExlE36
Ko8pmHKB0ZcrHgTbRNOggZf0fJxQRyFKykkdO7y4qok2UkQkw8BXp2ppL6SaXJjKNz5QpMuE2HCv
0nKXB/Fwn0XzE8YffPbkbj+5+tfYM0uKiv4HSZL+3ATfBmuJUfHIMtTY6eI0RxnE4LaK43k7qIYG
9ejCKrXN1yJwrbVpTM9GWUw7HBz8Q4rtrzYhhw36ZafVn9xhGO+JtiaxU0TTTo0pc6sK/vesZecF
9qBq/mHhEiYXq/pTRJCWlmdPbXRHYe2dxhj6aXYiQx1XSwkLW+cfTPIKPKfuEYQSxA0hGxRBooR3
O1H7BSgcsLLxR+rCOE5LJo/jhlTO0IUwp+FNXG70BVt0u2kWKtLvu7fv3p53e+zf3b19I1jgRyMU
pNs9bQEj5QsiqWYISUzxv/6O279X3r5z+xJlr7dF6fb4+/feXoZ14zTN3Vu1gJt+v4rfL0UuqKdg
gT79fuz3837/2ttjt7vWgpNyF7DU7Sd+f+N2N0wWftXtyz9e369nwq+SC8gKPxst+99P/OPL2xNv
v2aGjaUFsvRH9NrAjBaY1nLT0M4j7chtffIe9fMQIjS1FuhWv+C3kN2kOPbG5yInN23hdf2fG22y
4DUuoC9bI4saeSF+o+WxcSCVRQQgQYZvt6ffHu1cmv3CNecNY5yjHJo3WsQIQ0wTZKhIKsRp/TnS
qks8qiVtiEMJuJx2DtpBWzBz2pkdI2nhATvUll7jKXPG44Cm9VATgLhpK4TUqcpXurG3F/iZtwD3
tOUG5ZB5tnwyQUWJCT17I8JTEL/Et8zWhCnV9OfA0WD7a9gGdNsMt/2CagtD2zrfvmoXElwzTY+s
2V4j+IAXnttsJpI6iADwQOc9/P2YE9Fe6WAcjsszoDd8r73IXWep2MfDYJ/KhRYXDeivGZwrVI68
7/MYCbUmxZiZGHlhpMcHCVOJspFMJRZC3e1ZtxsG38avu8JlrFkO6btpC8XFM/ukTQV8OYeiHngT
8DunoxxiP9GY/D/pFckwFTOZULAhKL5jcU9XokryLTnKiMKc9LUoW2LWK9pZTeWhjWWrudE7PGDA
L9nP2s54npKIrMlcPd9KJbXUS0RINEjGahy6yzPM+n7oZ3HKudIfkTHfRffxABoQx7NBh1zJw4iX
NGKLeE6Wm35MxLHBoKuP0thkQlu7DelphcM/2McwFlBRqIsoPmxScyAd7sBeQG5k+L8dFgwcNet8
1hfYYZPk6WEuA9zPPHR7fB6QL+mWCxhxeVqyHPS3r74q6yg8F5Bidhg0gq3jkOGhqPgICvpSLVMf
81pYen8oGc/5ultvjbhnTLZQGwOPVxLOWrLH/1TI9oneJUxauH3TCLhkyoe9RcgkefReKjZFyYZa
aKHclUK+3g6sWmjj1l6gfPUCmawW8OTcEPPQMJLa3u5aaIW3xGJDONan/ILPU60HR9HWq8GXNAFe
ZSiWGTTLugNrqSD2oXRErJyGQC/Fgr/sFhDmuCAxaU+BJIOSqYTI3uIFnCkgaJqoVffmgnYYZQJL
PFpaihTKxdFaHpyCZADbNvRbkjX0TdUKBGHJ8pwBh+Tx9tWvB3/fv/1goiuo1Lfv/+3pt7tMAeat
J7rr7VcjGiOdCT6v/7cf+OOf/vUlU62XJgCCqX6/ktvvu/16xo68vHoISqanIC/+eBF/PB8qheGb
iN78UDcQ4mhVg6BzuXE1Ttrfdxlr/eOx23c7XME7y4qyjPS727QrAMpWhM6d6JbcpWzcqADqHgOA
qgi/2gCzjZ6TfUHoBbiJ/tIlBP+myIN3yfzOhneDPj07ZKPNCcTekCmQNMllsYi6Nfp9HSAVKUeb
nzCZkmGexYUXl9uGcR48ZuNN8+oDDHSib/BDzIt8BQmyL50SY02xB0L2yPBiBJABaDvUoqtWbowu
JXFQinhdKqQKYBbJLbARnYU5IxFX0UQxEFxjcjxLYAr7jHADB5eRYZCD3QwUaW51yDTE9BZTS0Zo
40rZQFochs8yNN+HIlFrjSEqIscNOnL94pgVVom2eTaATxAiHfUdvS0b1ZutxLQerGoE7uPeJQos
aRoNfpRrH3mJ9qGLJePw0SUHPCXXWRr5WjUzbcc+7s5dzlLLhZCpv40RRBkkvBGFgBhq6bd6i1C8
oakzx75UwSFto6VEwS0ILuUAMCP0TfDptLttsntC4oOUu3ShkFFauj5ujKrRYFwTS+Y2LbpID3Be
3AxvmUEFFmQSmLVwHjQ+hzpukn2wmIHyNNQ58hv41lHEmzBknyXgWnqEuw5WyCoVf8X4B4AjP9Gy
QThllZcJvABBis27HTZYvwKrZ/afkhnjeccgw66IxTJbxxqOA61Pn0s0pQizE/yOaGPDuQ9PkV43
24HDk1rMvp9QmRIoXH8Ur06X2WtSj3cDBvklHOe9sRlJeqNDFIxeb8wRsjaBVztgECvh0aVyB/qg
5qBRVIzwXXRQPm5Tfph6Eq29i+MO96VDKnzQIf5bpKrzAMTrf7N3HtuNY9uW/ZUa1ccdMAeuUY1H
b0WKMiGpgyGFIuC9x9fXBBj3MkIvX+aofjWSSRhCDBIEztl7rblatClRoAv6rd/QIP3wajC1aYn6
wcGu4dfG1h60DZ+YdiwSt5vJBFs20ZHo31Pl2/KibW0mDRGg9hSsQqRnO0Ex+gmVD2I3ZAzpT8pY
COtp7+x7j91pYyaIRsaaUIGs0etjwlED4yBntXfER7C2Cz5BjYYbmbmwYv1m0WgFoEm/2Qp1kuho
b6i60HHDhyo8FLl+y7lkEU5vkpc30ytOUErbp0JqHig4m42vzCiYMHwedOBkDrGThhivyfaTDchx
mYsO8BD8VlIgo7UfBTON/HG8SpjfPHLdqEqgtMUteghb+suBYaMG5v8IFxTVfVJyk0pnwU/KQfpa
yNqmbtUNIjB/Z0JF0EHxu31C4iTdaiqyuH7SE/68Du/Kpkx0wnhIPl7FeNg3tQZgLUSyTIFSjoSF
dmBD9Ej/bOvVk6H5750hRVQmsCnFhkq5vL7LNYSXEtpSqh0hI5CxDm8YEcmHvU7ZXKJwWdKmCMtq
0WSQfN0Cy3YGSD7gs8VHQwgS1CBYzHOH2M1V6bpiH4QnQwkNOumeRQAkaoaMGPcOqwyTI0SEtvvi
1BF4p7J7oSyeL622uiPR1jrU2K+tKjnhqJaXVVR5C6WtVCJobem9o8JHtwpp7hCo0LFGwSil37me
xz7hRwSOB568Ig/3WY+IHoWig3Il80iQtfl86r5f9logre2o8Fey7GXkJUMbhgZ5HIc4kYs8VI+Q
uJjoOtOqNHY+5aXUddF4ybDa6kzC3L6gr0qFGJ+/UqXSomrdi4MCZZ/WY4qsyfkoAUFoel1eGGPM
RuJa5xEUk3Qm/YR3NNcJvXzL3uhcQzAq+Yc0gXSnyAzlEzXbZQ5gMRD8qmOSBA9EAmWIO0q6c/7t
dXBSGmryJd16TyXQqIziVW9myQIHPJee1p1rfvbp6lAKPiwNBb7ojHCR+N0bM9ZuZjYAL5OBa5Xl
pco4tHM2Q4aKXYDimQdacyzMAH52XC4kgUhWKmXtqODiUWw8VpU9oBsM24s3mK/4r/S5T912Fo9X
vEloUeXBiwIzcxk50c5i/ISAPGT8LbwlAI6YC3tE19gCWgktGfKE+HRrVPqO81Dyoc/cMxBqZw+f
1EIiLn56lDBmauXXGy2o5y25C1ypoOrYrwh3tkXkMU2XxBsV/GBHwA8TZI9Lc/46psqAuqt+4uAn
5okPGuFBoxJvw3QU+suREPKGS47/WJgVM4s4PmvNSNuS4++Owh3QRjKtFAiIcj0ONshH5ykyZzPQ
711b2oIBXgD5LnDD1ovUpoVf90Uyj0sBwTSR7zgLDpoVnwgMviRteHTli9vWR5y5EYEu9MdmblHt
k4jLiSwIXY6e0TdvBgMwgE1PDSvFMx5aIguMFklLcskgBOc6kUN0ANNFhhzADVE8IROetyYu6D4x
sGrWBFQ1NqJiOie2910N0hRGX1uRLu7vHTNP5nJp+wvUNnmoYWo1zphL5tBtvBlmE5J3eyVbYVxN
kaXnxkNiyfdhws9P8jyMm0n5GSUuzdpIrKtO/24MnnwR0g8Uv5u6dG06JegwB2ZDRqevtVzZEHLw
UgQMLKz+3KqAwjsEvknN6SWFeQP4xWWIPMzTakzmFCs+doB7KnErQ+b/aHPxalTUTbiIdPMgc8Ll
ELC74+yjlLoWLHi+RMnc2BY4AG6MY9Qal91MT98rgjhh4dU+2FvvldTndy3xgQJjJNypWvKIQZ3e
/FMWD58e/nU0sH29qg3rZTAyZZN6+PXU4ZSmfK8e9LWR+j339e6tSsZgMasPNiX2cq+7+Pnopk6+
G+SGFcHaQvv/lEmbXk7eqlwKF3olcU1s0p0fFHeNFfhY9xoMYCE9ohyd7V3jFP5MDtO3hBpNIocX
dKdvUJWDjV+hOmt66tV9gW/SdZ+sYHTAjEMuNbTimSi4QSsBs1P6NjGMYztf+TZ6lNxdC8VCUagf
NbsBlJxLKSQG5JGGka9s11/ZocP1Qy7mdkoKRlEO38hsByaA+ZYsqXJO/9c+EeY3I6Nd2ze4TX0t
NOaitR1ABfaw7hqExmXhnO2oO5GJpmtVsepiKQGGFwJoG/JgGcfet7pGOSUK8ZCMdjYPIrhF47zC
TqlEqbZ3tZ2uwRt+C0NYxLZR8DEXQmcMugcXk+w7VadRjBkITGm0jnXzh1SlP1y6wxADVHuWeb4y
98o0WHoxwT+RA4dGtKc+ptQh2c7cSAWzT8/yt6A3RWZZG8ul+epYwYBaoq0OxX0AOQUtb6AsIisd
zvUg7qq8LWdmjhQ5zQZjn2fe00aT07cM1fgQweVqg7MvXJj4sU10VTFO2U19nVLqIEsnynCCVg7j
a2cD1Mk9tegvw6xBM1MYD34tfqr4mmYk4ehc2HpsronfYN6VywPjujRUPjwGTTUd4GVmIuMOchNZ
JJPSFXLkbjjWLuo0fv07QsOoO/BP74Nu3dYmakmb0bUaNwucJYyntYOCfDK2dH2XDkWH3aP1t1Bo
j7LkPiVprpE1ZBUA4yJvYRrxK+a8h6opfe60ubzU7eKVYjgtUgT/1Qo/0Xdg0tJCVwd/S+T5c9vn
ROkgyFIKYop0+RQpaA16QBGqV+/toOamKLnHys3ukKn1c1PC9iNgggJmyQ8oNDboPEE1DEjWO9hb
bdoTn0gjfdbk50b1LrIt4oUVqNyuuupRdg+GkjQ7WqmIVjB5AXTg01clfW7atQysyGbygtfMkZCa
USr9VqI1VejO8lUww3F0484sqQS2GaFRsWxSBS7nIT0uXdh7HQeu4vF2GFQd+ZwE4S8nOB/qyqis
bz3x3chhy+fMbi9hJp5zrWbEW9mEK0nhJVJq3LVZry+BZ/itM/PewIRAD0LVhogwX6eG7VDaQCrc
XvwArkcmeUfZouM01IGxQJ0WB7vSWvdYimStxGVhquC1FeYxRqFvc/A0d3Wd3EVl1y3Hq0WWIeJw
NUfblFT5vVVLPpBNAurcaWNvmWnqXZeMxn0v1BhKE+hlS+pnhiRuzyRoJhyK/xnSZZt4mHmcgT3l
cKaXoXahdYD/0Zi5uv3cULv+ZngA0jvNGpCTzRAhJZ9IujDc9JTkXWtdWeHFVzPAvQWOopibAzLV
H3FWtweMre0sgXkTZB1Ww5i8LDRVS6eI/GWroB4ruyRepYm/6TDpSWiqGBWNJaxqY1EnpwcXGXOk
nNiNhI50Cwh4TW/SKafIK23n5A0ECOAeDF1OrimOYWA1K85kfet07aMaNGegS9bc6SX0fTbmX5Rk
C+yyTKZLPPMxY1d4uB0S/yDeDF6/t1KvQhWJWhjz6WGIQDNJpYDbXhYIF1tVZ5hPidS1BnPNtHIr
KvenIzcRMR/mgis5BomkNvBqMNwQAwb9ekBSY3ANhibeLO067GDNEilRp9VjUJZwgj0mPXGgKvu4
gUvDXGkuxuRaF0bCrBr9usGjQqOSW3h16UzfXSIaaGdlbVCLI3l3xnvFKYcOyeH2Xpu7pi6Tlen3
DIITC30cJ5SiZRtTxc7gjpw30xfxsm8zboGjjbPXyQW3B8SC3C2B3sgkJ+k/TFn191nrvvrBxqpC
m5udCFZerb9VUcr1I2qYYjiEl5vme+9mEfjbmnGwiZWWtq9NvXnuloGY92nAHQvjAZ8YUxu0QaPd
tumMx8JJpIVSk16dVbK60rn0Z3KMnqVjqJJYz65T1HzGCdUaG7aDhp94JifqLqwzbGqlh5Fu2DJ+
o3kkywBO8zeNkrVSPkPpAVNdl+lxIHuWr+gl7D1ms4X0UVCkUOROo+5NHh0zEnME68S5eZEinQBc
T99VCR4PLe8dyhDihz24z31ZxWAmoZXwG4LTp7XvCC/jlScHz0N+55IZdiTnNT37ESCkgbH5Mime
YUjOuJ9QyDGlaFUJhJqRzP2jS3BtxyCu8gGSfNPGj5rrkHJWMSyFx/yt1KgBD526HMLhk6ngoKvy
CDc6Zn107/GNUeMOuM+ftZYhdCVTg+jgyda2cS/y4Cc4tFMTN4+FBAXONGh5KBVADH6VAROuZqm9
l04Xr6XcAHvkMyEdNICNovcfI2ZmW0XYl3qAtWV2a99Sj4XsYCnHLsNInrnq5PgF6iTkZ6qiSGNF
danGHyn1yEXPfHGeRGLXVq6/b81Z+DE0xXiqCdgAbU+bTnPslR9F86CW/HntiXUnDRvUFKPUkwRz
u+LMtGmprmWzXbWBeG4Nl+BVvWRWhmxjaLVyWUmCH75FIjDRvs0axOYDESnA07pP3Bzd2uuJN7by
F6fDB5KkmT33NAAypWP/jGtC3rNcfxs0hPjcNhPGN2U/p3kCeod84LhPBCpeWB9+7OI3He+OwBnP
Mo1ZTLAfKC0PhZU9ag2UTp+QSki3kMThxMqyeGwj+BZKWeKijcxvOeDCVSASXO3K0pRd5sDDhyJS
ZdkB2PQKmwR2namiW8AEdjBzRcIIDr2Hc0jBiE6M9CnjFOF3bZvzqHU9qsfRS6Fp2dLLcLNys8WU
iemJG5UmzfPEtgFvZzJiP2fnmv1WK0yG1vICmt4n6S6PRVSfIgkKbxp274kFsHBiHiCLMoOqRGti
LiS3jDZSjHbiI8i9dk+A8FtcJUuIxeFo0CH+RC7lrdF9MsYMHjBqxgu9bkChwlJFsTLj42ZSDiPN
g9Wt60zafMIqXapgs4r8prEr+mNoBuRMQr9TTUbkeVlSeUnOqk3j2RMS/rAC5ZXCFTuzGusOApey
0QP++ZGsfWLlS1ZKEX1WIS1wL8fkgXKIJmPt0LhieDkzuXgSRVg3s4gL2kKqJOqSoH+LIUXkO7hH
2eiLbUrCpKS01joD2M0PaKYELUDZCPuDhMna8oW/CSOfUyPvn/qqdEAUw7PoC2tb+XmwE02A6EPQ
g0qtfO3VvONUx0fbJIp/ELhB0N8zvI5Rd5aHPqF4WJhhujYpHe+0hupLqX1LnVZfdsScbFuESz7D
Vx0DvaiJ96ik9iz5irnhF0PVoArv7TrgntkWxbJuK0I8Y2mVBwrWUc2uQAzb5yqSX9GvNnPFS1dN
Q3a3ZjxFPmkqUTlOj0YtYYJ1levTOpaTd2ZWx0HeqiC/T21u33V95lAWlN6qjFpYQ6Vg3Vsxpumo
BIUKbqSzAyI8daNZpWROzPTkrkk+SSlBvthu1ZL7ZqlhC2pqlduJ+O4bJFd76YMWnVH5yvPCkRjP
Esa9BJoKwy8RzjwHfjOXqDJI0sXSNm0pmIcqyKj1MF5QBKJuLp8tqqXrRLITTijyTEhQPvrCeIQv
ttatCnZTHxWLrBmwVfgEJdYetYHuYKA2nze1ni60TIGY1e+JpYXa2pnN1o86LHk59l9B6VEnPwjJ
L9VoQsBLzNoEHt2T9fRObwrdHYF/fUdmCW49JfSpQrf4Jnz5o/Bs98K1+Se2TIooNo3+IFDBUzJR
WhL55eNoOPtxehjjWMLKTQ7I6XelI8X4xcNio2poTFFz0MVBTBUECqMGB5V4H1GobnJcI25iH+Wu
+eahbQK9FvIBh7UFHagzqKR7z4xEyGblpFZlee7lkPtQoB+rXnpzgHI4JVgeszcAsjTt2S9FhIur
klaw93rscpiinQJQZGp5w66V0IfTHqjX3MUpf5bdu8mZQENiU8lew/lRoncQESpD9aBrrUKCZ/pU
j32iagxIrse4ZX1KSb4tT8/wHv2+z/SSa9Ty9JppeXp2e920zqeLjTPUl/kpcIRr9nQ8BNFKstSH
3w5z/at/eUgr0kaHPMy5607T3+FuSBP69sevrzSDZF+lbcAobYwvdxz8kpbLgPc/+dbT27geJ6mU
g2zLCMOmf/F0rKKo98yZ/PXXI0/L1x2nQ5SW/u61TrOcDu1RegqpHP07RXvae9pv+uCmRQ8X6NxM
HBzq48d8+0RxXBBopCl7v5CenIZcSx2cztwPsrdILaSFJxvpAnEN5u2ayMwmkpi5NNwxO/RsKGq4
6apAJeKGSTFj5vs7Q0NMa3WqvQ20YG3IQlm4FZWwfqifIq5wQQW+D+ITU36XHFwUcNxiCRgwMOXh
7py1Nu17CBASgbiLrkfyCNfwya7zDR6IB0sPLlHz0UTwrhBeVwTahHeyPLZMehLZe6xJM4tMuaTf
N3nwfWxhFD2+Fgzrx0wb3sMyAQOX6weAU2sbLQnZtcj0V1Ii3Wlxx/V+IK9Vg9C5KJsKhzH3kzZ2
zvCgxDwwUQhous9ZDxrJGoDC8YPFKnEyXC6RCeAmTGT7PLB3Re7F2PJIGvONdU0vfpZE3rHzIdoZ
BnrYLFb3bRV/AObDqEeLS8vAfMldQsWwfMJjWpAsSbvG5KQlX6HbcmPbwDReU0gjJM/o3zVqeX0r
vaDTkUgN6Q5Ic0Y4BfNeS47mkOPXWVi2S8/Dfln2r8hymDlUK8cqAZdIWLMh9yz9dgwNFNlzHBmf
aauBu8j7z9aMKyaIoOk0DSp+4HIPVCBEL5vhxXPVxzRieJtxJcOmloWL9FstUwXtBtz2ylJVZWx7
kq9v2rB2lokSoMIuaKAH/pChO7LWuZxxvHCP40BZQCOCkwCSGHYCV9MmYrpR493bVq1A2y3VL3mr
yjNThI8opDeSkQVzmj2vQ6TOKKSZtKOKj37h1tFHz01tSaoiZv+Rs+QboFHRVfpCf8gpceZd4a5U
k658PCT4wKSljaeQHo0kzYNY583n9k4enPusBFGEBA5SaWk84xCcd1ZikCePj7DqV2ylzWSj7LQB
XlWD/VwO2U4Pq/e4889DT9dSePUrwnbM3kok0PKY5mrSPBkZka6/qQ/PV7Hq/0rqGK9AUpX/53+r
o6XkDw2rbqhwx0jZ0Rgqoetj+29qW88RfeTXFKf6nqZL3Ej2zgzpLPhKdI5k1B2+cB71LNeWUpwQ
6lV5DswBqsJxDW5M0rZloa7poYALc916r8SSfS868tM8ExA7J0Jqlg9cCtx/eOOK/Bdv3JA5HTRL
13AmfnnjA6GWRk+NdksjONySuIFcg3IeqHg6ZzUa9kWJ9DnzI++kk3C56zU7/af38BcfHvUPQ1NG
KaTFKO/PD4/gAVzcXuxvEWv0J/KHsfeRU87IT8EUY0qbNGpBizA7kHKGDLW8M04DYMHXv/8Stf/m
G9INbcxpEgpqZMX4KvwO074XBWHyo2G1X3lWIbZ1RXueJPdFWwYvzeCm6zQyHhXLzY9WqHQbn2JL
k4nthJOG05IfGNDPisRqj+7I/dMJwZ17iocZ3R2T3fEVHh3T3TtC31lVWx4zqSRT3aQfXkj0pJPI
STHSKe9YbppNl2JxtlNAyOODPz6QRvLy9//svzh3TfKihGKaiiVbpjl+Pb+du7VcWfiS8fkYigpS
uczSZWCH/ZLo41WGHwa7CpmZOd7xvhk2wDO3cZfQ348Ghu1jboXbbGK5FRtFjxv8ERg3GtcDM5o5
DVlSnrqp1fahdrCgT+/8/8uj/0EejaqZn/H/HFf2X9F7Gf4RVnZ9xS9dtKLa/7JN1aKNaWoyXj3U
yVddtGKq/xJCJocM0xwK6FEx/UsdbSr/4urG7lg2dA2HAD/SX1FlOpsAkbFV00whgxH8f1FH49H7
45I0vh8FIbdQDE5HIf+3a6llNj2WZVn8GMrq51jOpIqi+3dNHUUL/ILDO5eLWahUwScUPBVkj6Ld
F0EJMcA0m3VacKfw2u7epTuzrGvYBjbRJQ9F0ZT3tc8E3Yqyh+nBrSt9XkexvvbcPntw80wcodSc
+aEE2bzi58w4XW52150lq9/V3K8hs9BCtrIoWyFBcI80W5ySStrtwYTvfeQ35XWz3kfpUbZ5vLht
np5N+0zPmsZEHQk0fzzItDpRnefCjHFiuBJDIAh5L5Gp3Ol5Uf9Qwm7fK3X92hcdN+qOSnjkhtEu
lDWyPOEdPSB0A1tiqs3SHBKDmWJaHGPVwQNSOdkGp8XTbdW0fnq4rcutaFlCWgD0yosk3ygPbX0v
aSnKmgi/K7EAPIDo6YgI4xlnWrSxi/i/rafwC+UzzYD8THtPD9dl9Mlsmw7kWy2935bJyrS/fn0V
iYxw9TUqKAWRcEValvcufTMuQRLBEVi7CQZmSjjiKOM9Lki6XV+fOn4c70WGc98mVoCZ3HhRNpK4
Q7fCswE6dI8epgz249ZpQ5Wn7hoRoAVVFTY2xpH81R+cMQCicXfCdq0XCNl0J7JX28ncdce9m4ZF
d+d18Wi0M2HNKz5EX0K89lZQi2cFoZfZZvlrp6LgMjUGP9NuwFfu01RoF5Oe6m8vx0cmGA6MJSJg
aCYtCcXfWVaOUmdcdPxQ3BkOlL8YE97aSGRCm4R1MgyVzM0aEE/T5dIiJ5znxA3cPunjAwTovVcr
Yn9bX3uJszNV935aNT3UA2NoEYXNwo/bX8dgZgzuy+1QkSZBC16Yh0bWG1iPwMWljvPry4Zpl9u6
0o9hDtHWowEWmPtSQ3CnlPm3aYkGXVWArGDD12VPitiEGtLcR1EMQr4WGoi4f++ZFHBoFnqj/nrl
tMWvetRgLsXfyq8u04McgfnCt3gXJ3V1ocJX7YvEv89jO/hslPKul734Xct8ZRZltvvUl4jQ/NRU
T2oGx8/olHiPcDLbU6zvMNXa9d6VM6l98irMg0tHjaU7r5RpeOS9sungoZ+vD1EC0ZbQ299WjRsl
Cz09SSg27s5/7+tDuTh/qlR+f7123BIHTAsCKrCocegHAxGAraDYjw3/oMv0IFS+5xrQ1vK2zneG
0VWrHeO6qy4F8I+DbEnXFzlITLemT3OmT1UihUEqHXAfTwt+QHzidf31qdeX6F9tgA5uQeDJtFM7
vgzPuzdW55wO7Y0CeoUclzurd2OZFvgxAP5xhPPh3VXjet1VWI97Acc0aNf1db96cH5tj0v5U8Pf
TwhDtUYNKV/KIuov1C7H59eHVs3oEOB0yPNQua4bTK6OoVMc0nFVR7DJoTLDl9uLoNpRaf7zoFSo
xr1TysM5IRB8jV5yBvi2HGS1PjqMJs/XVWFdroJ2LOaOe0RKmZztXo1v+97WU/IqV7GEblzjN71j
PoNkQjTOsQ1UStWdHn+3kA1KEbjmysgXEgTFIwlL7KD/uiv88w56QOcaTdhv44G/mK8o8tebLFUN
IBeGxX+60NSvE5a0xGNTlYP+w7DRlld84odOK5SDqtuNsTJhX63zuHqSVEUGaSsQVkDgT9fZ+CnW
Fmoy+vknt+aLUho93cpjuR0lmXKZ1qG0gH/bJd6OnBb9qIC7jxlaW9skCD6iQffmKHTX2eC+hypn
aNSA7c36hAIYS9ND22wj6o6/FjIf+8fgnyuvlR71irqdbNv1YdozI9NlniRIiKZFGVFOaaQ2ARlW
cooiXdppQy8h5pLJVo9yMtDi4JPuHBSuWnlKjTFsjfi6Va9YB6BCoGeJsTj7gTDXBdFrO6dslKOI
AbwZ1PafSGqgQVx24Xqc8S2CWg13aksAi9c04sKcRVygXVLDiE1nC8FnXGyiO+CbKMpZmnazSvLO
SCTRCOUwxeW627ZWfITbqsY01CrpqBijuq3yzSeMDidgxs2H44bKjLNrOA95Mexr23UWVtylHw7G
eWAQSgwSCI0ow58qNO7+/qRRVYZ/v81yBacCgkndFMTYGnhLlS8TNTNQu5ggCpfahIzIoinCS+Mq
w73mLkMqpuE8b+jXgxg5G1ZPAdQpK1B4HfTqDFGnSdkU8UvQ7bU84gwYhLPneiLtGYvaND8lHFAQ
Gve3DdOzad2037T4Zd3ttV82/NXOt3WMMMGpdOY28lWaIlQnjpkIpa2iW6D5GtGcYym3mPpI4qU3
6wdba8XPgoITAkUX8USMngxAKyWssS2vm+SvtIWMkmda9hgixDOAytru+nRaC72zXKtk5113H184
rbdV9G2hX0eHNjCCTa4SnpQ5cUY2lwZNIdTsFyutTr2SOj/Q+6+VJmcKZhMmoditfBep9bBsA9TR
ZROzCBqfhJzxKQK1U5AZ4W7ab1rVO0a6RAXHbS40Y24N+keXhzaAdH5r9FW8ZZk22tIJ5PDehQ98
L9PSZR2jAurm4T0dj/DeEl68Dn0zn0/rpv2ElEub2GrgKo0vmx6Qlku7OuhfbqtE18RHc9C2Gh/5
AoyEumH3gFJtqD2FtHLizjD204PQ8hbkjlLgH+G+f9swPZvWEdJGxMJfba4LYoI6oByLL6+rVLcs
AExo7wOav4Nhuz9E1Cl3nVXrzybdbVdz/UcF7OqD16fLGHPyJZMl4plsNOYKhb8PwxQbx7XUb+YQ
EzreoPinpyc/cHP5Pu2ghtEPiDnlA46lfCt6Ia8ySZO+FbW1FlmrfNgOiXyaarcnI7SyA3cf9P7j
hmjtJuHaHZiHJ0Iz8PfR5gppXxx7QwW9BNYWka3qQoElVCh3qrNPCwfTieE9wEtDL2hibJk2Tg+N
VJz7QpGP09JtjxwUGCwfXvWfY0x7EBjrXI9R0WuE8YNrKHfygXruiEe6Pg1GXJKEioQ68u0p9kPY
mWsTvDKU4Fp6dhoPkS2Alo3mWdKzrFHDFxZ3g2mrUXQLybSkBy9MpEsb12t93KtJhvwfnPBf6hsC
E9g4nbRtizK6jZTsS33D8eD2SmGU/AhVm06N2mSzFrLkRxZ6+yYs6GaHd4ofYz5t3Aalrak+WXUq
dlUgHYikBEHsa50Mdy9KV9PdzQojbE69F+38JiEZNqjafiwtRjN4Fe3y76+6mvLnRdeUqctZuqJr
0CtNDRPJn+UZSXElM41M7burSXujSKOxHBc2mzC2MiRF47Lte965BJ5OOghxZteVVg4xGADx0qz6
0JpRgvbOgzyApoMbv5heUoWKMy/SQcz5JQanHIr2IgHksSD/EUvRuG56IKDJWJe+jJxi3KCPDxR1
3XWD2rdv/2FwMtYffr/N8IWhpxfCNnTqYRbf25//4j6Kc3swOucTdd4R91r63NFdrCNLeym1rN4m
REdAvtXESyAzR2+oTd2NJYLHPI3BtGXiRbNwAPsp0NZpkdDnz0grizMGWEBUuvtwfXWWmCtRed56
OnYOO7OEoQLDJGnf/A70lxtn5V6e0CbT0+tyZZb76Vmo51m80rO+pOdUS8u0T8g6S9OAmEMbZZvu
IWmvdd6EqLehpTcF6aXkkPqRaV4fgq5si9m03AZWjlpWhY8ZAzGe7vfCcZd+VVkvQsFA0akpPYg0
Kx64anxOOxRcz8ZGuXUZUCpsnbQIV2Vnl6+RDvnDt8P3svTCVdhxUdeHioh1WwYHVmbaEprs74ui
R7cXaNJDjNDxGCi+h4+QZ9ODBxcP0IJVI6b6Y4NPivfu709440/+xvh7hSWlajL3WorpgDj+/PoV
giVluwsMiHiwOO5gyhBLZxRAGOVTCWrhQqOcB9MmzsLHQgZ8sL9MGyKpgkhp9NfdXCDlW8+NEN4h
WrAVeYtHrFKte/xxzn1I23cv1/EzyWTOvRha5x7JdLjWXbSHTZSibJaTlpQUtGzr6RXTjoPrfuMW
pe+nV0zrwa+MR51WII63pqNOS9MrpqPGZNDNb0fx+kLDI0ew27QfrshdDiFQ03J9Rz53SBDi9HR8
mJ5NDy2kvx06GiZx09OanHW50BBfhghU/v5bUL5gUMavgVIfdB5K4ipor69lYdUnuyLzdfUzyqC0
+E4enuIiuhBBEu0QW4Wn6aHplfBErltAKhOc9GndtO/0rKhMDX2g3YzyrPB029DlbYWPvX/5sr7v
ivAuax++rA7Hv666waFKyUi/HWbarZQCbabiNr3+9Wnd9UEjU6esKxLr/vN+f72CRDW1wo70ZQP5
lAj8mdHd1t/+mKQQuUwy6H7aOK33sUHsaBQgaE7yhskOMfX09xEpXZe/Pp12cGjDRLOvT397GQ7i
XMGN9eVg43KFN39hYMFf1EUHVUaOrOP0zIznqqi7ox7UD37nPmhuYR1yfFu4wGr0KF7VE7SSetZh
2mJQeD1Miz0VuVVFsPgMySUWIMlrn0pVAQNGtjE1t+7OHMExpjTIr1Fsl3OlCZXD4FrJI52a/bSe
8kGA79/KsCX7yqtqXHq1KV4M6nIkgtDAnvb6i6OCphn+Cd8ztWluvbjxxIVDRwfHgABHCXua+v7W
z8ApoYSIaONPyjx8w4bTIdKsVesYtsWqcopwPy2lgUpmsKfGuDBJHkY0yS6/bWmDTYf95LqKoENf
XoAMshl0i3Zx27kbXPu6T5mFMaZqB4ElRAe55bqlhsCPla66U2iv3cPqYcRnmtgYE/t+WpVUSbkD
SxkQtkAinzo+ZINRrOIABPm0btovrCwSTQyjXk/rWuRFMSOQrVUk+j5RWn0/Pbs9TOsMDwUUl2j6
5ON+ODdJxPqyz23xt81wMvuNREbG4Dvi6/H/xz93O1ReckvsjcVf7WpXlbnDCeaAXO6kQ2om0mF6
5vvlcxPq0vrL+m7c7bYOs1Axs1MxDsaonN9e/2W/VrgZtCUDtfefB0jTHInZdEBwi4Re827nv62c
jmhQFNzYVA4Ryoq9E7ZiT1Eu2A/23i1DLJpSxfppo9WFfjGLiaS47nd7BfXGe8eBQH1bdXvZdEyE
k77zQD0bvCXvBX9e1T5Xqv6qjcX+EK9wRWXlHeBag4jGy9cOtdpz50bLwrDyN6u3BvIsCuZUYFcO
XmnqaLAc49WmNDUVOozIyzApydFDp2LvBA9cbRL8ny0MtJMKfiWzzOwZg7pL47V6jZ00fw7ckLDv
HO/stFj7nrmNw4I+5bRvXKvrghSnJZFF+XNbbElqjf0UNGpSt2etC4ptLxvDOtOJfGxTivi4wYgu
tV9RrmFIIekB8II/XKx8sLZg3Qi6D7Xxjl4Pl0yY5swge3ozrdPxdJx737q+YFpFe6NeJQgGF4Qe
D5fpSI6r3dtZ6h2nPcCD8A+kqAcMl7alYQfUxfsCPsX1itfpaExMwnU3vZJTvOBKOT1MW29XxtuG
kHuLrlKJv61qp4PcLqi3v3Rb938JO68lx3ElDT8RI+jNrWyVpJIr3zeMtvQO9Hz6/Qj1jGZ6z56N
mEAwAZDqKVEkkPkbOVv7+/L+g/Yo39vBNPEebzzE7eR7/RbPL/eREiomtf7Tvev++tf+w2pAzrsv
Dv643P1c/gQIjMjY1Prw/1ksGPMW6l+PXIvNlT3/B9eDyuK8ov/HI9cQaS08OKXfTRE86nZU4jnh
65u2in8OcIwAsFd1ebgdBt57A3Bwx5NS/R4o/kvBU/xNCw0VKTvL29co9z2xwEWmWRSUxZMKYZkW
UJ1e293TNBjeCyr0myhU3Y8c6gHuMqa9HvDSwI66/Uol3j6nRZBC7gs+Setf/vvCaK6B/vn/qlme
6bgsjlTw+n8kwTQvcfUBfPd3e/ZKwIrZvqIdvJiwZzrLSFVdfZuTuVimCkZdy8wuLoHGZkyOZkBE
d6meCZQ9HHOTVHG4BH7v74ex8vfyCO2/E14NJKLmfiqeNpIU86FsZj9Q1OTUXR9YPkUJ299VSif2
wArhJhRNcwqjgVcuWYgXF8ThsvVKc9EKsGdh7Sp8rhUFmDnQkElVUFzmSPZNph5DV/G39677NDm3
TboAHcH5DJj5XCuKumMwRtUrizBr47hRvpniSnlrxkxdpqZf72SIXus7nHfrJCNVX1XD1Lx5g2qc
22q61EoeP/z3rwkxu//1PXnckLrtqqxtgb/98T35CjjwUljKtwgOHvAv5YuRdvlFNr414FGXxmf+
mR5pnQhdA3jNDziP5ZfIivOLaAOAN3gBw1jwgyXSD/Y5gggcddFIVfmr1StI2c8XxIgmJyXWUkow
xfH+Gcgt7AeXBZe8nuxXIvGKDdGqwTfh0pZBy9fve/vWt7R9ETcTrDdbR2sSU6Oo7zAjQeg8Swvz
l5v22zy13a96b3sznyd4HmOMhzsNgq2aOM26E8JdmXZxvJeDUIrkn2rAH7/3RcK+ep5lYPVFiWj0
cswQteo/nhS1DRC2+QTU8Q3KfpSeFBdfrflTmjDVoHuMwETun2Ap1Tmy+n4p5XKzrGqfRAQeOlER
z61Q0OVHMa7xyQU+PIda56F2E6bBALpxdOwDEik/86Qszr0ReReISs89v6oPgRfnph14++V+a39U
Id7anRc/D1mY4vPq4mUw96PGG63N0U0fgViOeHqnUPBRAN2DzYL61Sv4J/3VgKj8HYpmePWTjhz7
c6h3+H793ei+aeyxrfEqzKNq8zG10JeY++SUscmMPX4z2jZR2TmLuGjf9e/C6Yx3tanGp6yCGShD
RSkHxLNHe2OLyHgXvCAXfZcHx9/nFEFlXrUgtLdhH1ZH16jMZcr/xvfaBtddql/AHi96W+kOnWiL
Z3tks6/GeOyOOPBZESQKp2/GV8APDxk1ly8G1Ze1YiTZY9FG0UcMDEHOz0INBFxcmiywON2zkGtV
zM8c6cQHErnt/6cJDWrqz9wVvzrHklkrnDfcWxXqH+8FK+hLkbWi+ObW7GiM0rVP2txUU4icQ6bG
QC4J+7YUFBNV/QGSV3m4zwvdst/7qX+oenTuXFIhwBIHbRuMrffe4cYad/r0NfYguPcqkFOz8Med
MSKXh4j/ObdsXki5jS9eVJ9lV4NW+rabTUjufXLAwtYDs7vuyfc5E2JstBBZoW2QCmRrlBnALigX
9HstRI3N6sCRyDAIIF6RhRux95GHste2UZld/mOCPCxBwaMjOzzKqJmvdps9n+0JoIyxn9j7zsSc
w1T88tkcwgjbJpdcH9ay10DYDX6UDnjbGIpNXBfILs2Nz8TDWCJOTyEjX9375JE7j/6ffUbSgwG1
X+6z5FRqZCPKb523CstapQSJfbSiVHjBm6lTLVrb1x8hpbkXlFK8i102ADI1ICpz1+ikxUnJppUx
R7Kr7vJ0R2ECvL3ux2fd6Xntsy0zCkCxlUiDBzMwEJ0vbaTbo3Cvs5zCkSqZVd8wfpPT+GKsRY7a
9bHPfePaoecr+0HDoOU3AtuTIaBdKMHZpwVsEQATVqJFskfFBY/PMQxfmrnpYO6A7nm+9YSZsQgA
0+5CCJqnJM/KfWg1sJZbwVdAo5h8NylCdrtJs8Uzjjgod8S4hsrRcOpAN6hj+ahAt1uNcRAdgamI
XT2kBQqlSXvVJxU3LwRJvvWQzKPG9H9C336nJC3e+7q3EK/npArF+aUd2PEmDSJs/3SwiKhjz4dO
zp7p1ijU4QGRE+Mj4m/LGK4OOWyE6nTLdKlCeQ+B2STqtgxyHMiV7EHWdvKOiqMFzmkrCz/IiGMv
n6BDDirnnUUEohiTl+Kg5U7PJDSP+byRD/zcWieNMqBG5MY7a5icc2g23kHDGFBGVVk4Z3nkqsXS
g495dNOIqoQ7bBJ1hFYon7luNHYPjR59yueulUNavQ3IeDZXmcZS3//xfI4s49q3MLGyGKu8DjYU
enJFf0EPvFgFQo9eU49Cb5Nk4aeJT6iDB8X3oRh3nZshquX1Fxx5EUVICOym84Eb07iVnR1iHOhU
B1LsbUBRLPjmufYRTQbFbDmgtJ5+LCt0enNPPfjjRONmGsa+hC44zBZsA7Go7fqhcsrzbd7cdRuV
MT8P9XaKnMctdpaXGur0FIkUIaYQbuUUq92zbIDxe8C+rnZBBcqPq3TV24nAY4AJ6DcXT6XWvcqo
xYvruRLxNysN1aVmkAIsXcs/ycar4nrlAkNZ3/taO1FOPby9IKtt/Br/muskzryH637yScpJVyt2
YDzLs+WIittGdsrJat7FjyLOj4lTNJCruvQDNPBDYyGAVJBiPbdt/E12x3AStqCW240MO270RczD
7IQeiPviNRCF5rMb1ykQjoySla656UcyhNpyTCLc2LSAbZ9daF8KBdZfUfIgyIfRO+OGA6RM88RX
HysfHNHC4AL2CdgCppX8e7t+A0gV8xlfafaySZDUwxb47xiaYr4M+gp7nrkvk8NBXLZ4wenNXsPf
87FNdWVdxUp+djwF+1Nw9D8aGKZDM3ynxjvAUY7aUxEjKaPB5toYGKG/DdlwkTMjXX2Le899tbRx
3CizdooXqn9cK3DNhNRyeXb6Sdv3uMzi0zAfmkOCYp48HCBulWUbPKqmq+3t7nvr8M3Us3SLE9jV
a5VhZmynfQQJdxKvqh816543yIZlq3gtxtnWLqy1tRz18M3YTj4yNnLUcfGvre3cxG+KyXXGI83U
BmUhw7BT80PbsU6RYc4X5sBpvAYTuvxm3oU/PQ90lt/jeIoDx4HKgPMlRlgfvLubP081JnaWr/n8
NtDLQJIPqRHIvy0GU4lzrEZsDVCJ0l9MCDiLxinHr3Wj7luk9L4kuvlIhi94sevQPU/GuCbhh8RQ
oSSfvl1nT7oShy9Y6XRrqzWR0M/N/JES7LgvYPxmY3aQjUa973Ykw1ZzskM/N/cpCgrPa5SwSQU1
wbhBhXytAu/cy4Y8cLM3w3gsF41rU97JXGWrCBMaJNvnk2wKD8h6lzdf713yaEKJdmNGkB2VDAuI
yDTGL5kOPwVJuJcG6d+97A/m/lhVTkoyPg+dMPY9kJ2VCBIfEaywQHhGL47ySHVEccTY7vcoOr3F
UfbJUS8FCtOjmvhh1rha6aNqHZHLqp8EBaAlavrVt04oy6lEF2IMWky30JXAzq3Sn0sj+KpPrICB
iz5gtiWOxYi6iTyCq+3APHJtlEbZiCwUl2E54tro99QBjm0yvA/Ik8caDoHhjPlWDsi+2xUsPXp2
WKJtTQzqkFpegtCNTnFfUrOuMIOX4VgH/S30SVyjIlAeeoEkMrIX474pexjjmpOcp7Lryceq/NPZ
Li/sdmjPdePEq0SLLAqksfGau1ZFhi6zFohU/TNUhN1v/JEkV/bVdwtu4iozXlS9iD5hSyJEkYMo
NpvU3gxVY+6LVK33XjtGW/Q7ywtwDQOOOgQrMwqLLb/c9ARN8i2PcvXRmCPZBSM7RWe5jZd2G4tN
blEK58/CcBYmKGRBiFgOAhpBaWPNiszmtrEddQOkuf1EWAk4md2+oFPpHEr0VZd6VnWYxKUKAsvR
8BQhfPaMaciTl7ntp57DiB0iHfDIfDr4HSiQeXypFHRs5sK9NDeSxXrZ4D6Mc9Jcu5cDhazw3+eY
qR+ucqtaY9lnPuuoBXRp17yn/D73CPkFSzD+zXts9OWmDxX3NspXqS3qqndYjjKq5vUyNzL3BRM+
/5xX4PriUX0qYKEDxSr8M0XK+KmwqebOkeySTZ5/IiFinEyAgudJ8crHJPXOKn5mqwrF20cfmvGb
nmEp02TC2csw1YevzdhbRxnlvo7zSxVfZeQqOAIO7bOa2REc4AoWqW0jgt3bh7lihY/ffChj2WC2
Ogvj1CnSJn9NlAN/hK1TIFtRl/+43v0if8z9T9dsUPxaqj3GbypoO1x6g+jBEKihRSRWknXKuhk9
rjiDAvY+2q39o+n4WZlGFCxIpp1gyCqftYdt6mQYwbWf79auV8f9mJbkoYte22ijmjygnpFgZJBn
CN1TnMZTYfwSWPFJBEr5IvujEEU92Z9r6cliiXTVO2SXovBcDaTdynIQ3xqrOjrxELxZfs1iPWcP
ViMq9CbIP8gJig2nNNLM4YTXoXawJ8xpzSiov+UISUEmar9kCkbVaFNh7RSm/dUeUDCXp7px/CPA
5/d5CGrj0URHYlNzj39ORbeUEwyh+MuhmUpKc6ZzLA1A1fn8r+qR5EcVDlHbjgqKEoMFlyhw2Uj8
t4SKy6P7wB/z/gjl5CrCP8m1h2B1v5Q8+uN698/QWdCDzJtQobPVZGNBNX6oq7H5RG226NrkSw33
CFIuX1OsuckXkjzwGp2RXKgxgWhAxEJOywrUD0mivPgYNe4wqFIXEapR+6F3xD5Sk3p/D7u5L3EV
FGvksIxvE/8+5d5X4jeOYIDwcfPmvPuAvGCIciT6ixGgsgKDoMTgLtA97QWn0O9hiV+EOUdidK1l
0lvTQ6P4xkKJeGUhBtHMDMA5ocSfx1pZduT/I+WEK/a+QnrvlmRyPTJvcR293zJI9xNuMZ5A+3qe
rE6luuInHe6UTl1S70KxINKn30dzn2LG1S/TKJdAAmaKvMO2ZG5keG+QyzX3jfbz3vPHrGlWe5ya
tAfm1i5KUdTXZMbGjWCJgPM17U6GWqOYLC5xEPb6PH+xhZuDu1I+4x4ATmVMHvYeqfakYMa7Ugov
/0yxwQxxqvwxDs6bYQf9Wx7Y1toUuIjEmaM+tVGlrup0BBRZZspOdzIQ2j46ZblhKyfbxOtENgN2
KoueXcvW1tLgLPuQFcAZs93IYIxNHwItrp0bkna72kNlqcFB2QjU5KfW7MrQS391UfgzUl1qPQgD
rYG3T08hpamdmPoMg76+vAJNDFGFN4tvKV7C8iTWSGf0w+wPFTW8lZdb46m1AZIbA67MkdiEvlev
QmVqvlXdRiKeo8p1lkNWRUd7RvVp0HLGYioumHD3C93M9W/NpJzCJvFftQbPKktFn4GKsng1Xf9a
53b5ZXCs10nNiquTIJenOi4LhQrNMBnKAXSTUTbquqPsUpyMWjZlscZ4Z7cMCkArf2hJ/S4yH7KL
Uzcbw8NnUEWH5cTWEAU6zE6+m8XenZLqR9ZVlGw9LbmkvlI98k+vtx7l45ewQcVITqlHe2s0Wv8J
lcNeBZXjHyZPdw89r7tV203Np9VlD/JzSYhzo7JGvZaWsNd17vfHwZ5+NwVgpz18OegUf/V77hCT
TIpB+Fdsm7Cw+2vyfc7YUy4oRs1ftIl1ifC828ZDFb6x1FMRFA4zbJvncFZIwreuepThhKDcMvbT
aSdDK0EGsatVb08yLXyzZr56paEQIUejxv8gIY3ycZdEb2yDjwgstOfbhSg7B1mQXOWJGso/PrTp
SzsOy9t7OwN01ieKtpAvbdnX9jE1RGE/3btkPyC5viKb3NjBIxu+uLmaog23wDW/ak0HfLQaU7zJ
0uk7wOHpoVXr7FRU/FCqwqjeMLKMF0lSez9GSq46quas3Yz62JJJ/hLlFqqIU4VYmT9vBBWgtraP
9JxH8mJbanlzIauuIhGByzlK+bM+7wiypQJrXXpw2mXjtekjxvDZ8RZFNXlaW3m0pzS5TXAVa9pi
o90uHdjfQavvcKUYnmTjo+c6LuTh6MEXjTdTHfhvhe+EexikJYZBMJUjffQ2eu6EG30Ovd53ltxe
3qMcxWbxR5mb7lGeaqXoJquky0h8lFcjtW6TbLfUD6WR4O88X6II7PQhz3IMEbGf8k2WJlNvikNf
jJ62GUunWg88neDU167GrjCqD2pcwEqTQ4WHeKicb8ivIBtL9ALSTF/WLIROWut2u9jILjIqrKA5
/btf1fvRYu3HXD1NeznXCPX6Ng3M6j+uIftl1xCN/YFU1Ssupmu5GaKKhSF4S0XZ0bPofZjSW3+m
IqJkF4V49Ob+f8+X/Z0oihcRsOWw8RBtuxYU+XykZ8DL9RSujpKQLB9GRIqKCmOS2307rzwtbGIO
U1/tZZfruN5Z3rLC3zVU+B6rslIE5ZX+/f9c3skBvbF+lrUWsi7613ryvhRsk14j99wiGWN/kDTp
P8mAdw++he29M4chBtfkR1kIpbH+FNSUemS/kXjc2GLi3aba+UvHOl+w38AH4RWifQTJzYRdkqnK
Z6IrXwQCEhfDM5Jj5GH7J/tt6M6Qj/OShJbXrfWis3c9ZszYYTokuv/mbdQaIl4p1ocPEujKekM5
+zpqYzPRQ3I/ylgVm6nHKE72ZY6FvlXcos5XIUklhH4Wg7Ce49SZJfNFteXPaz2TNFf3lW0kOFIr
5rOc8vcJA+BGtsoxgEVPzV4GvV5PuhNd9DlKBM/EIotfYqWfFnWNKpo9kbZDiMc/Zk7mQzPK8ITB
fpOq/y5P02bfBSiwTGXzNM7gNNno88YrsZwPv0fCW3bF8wYtnBubpNYS/GNCgYYSnjKhtjwpAXKI
edFqO8Mfnm6hzB+aSfkUlba+k5GYdB6orlvBAfNh8w8+EtM0ABzfjcGuoBV4/vOUaNOaxbuzFnPY
+qxYzFL5YiaNI5ZBWW5YXY1nObeIPG8ZT61yu5oRzXlnxGrhklbKs6F3+vP0fehVxL6UES8/24y6
3dD0GCcLz34047cctMov1Yergkz0RxCWARIW9g8b6ZgVYsBsr6OkoYhh2kcUyOqLyE1x0cL21pXn
HfvxeUYzNM5RDsppc5frazu4HeUDezwAZdCBXcwkilCsIi16VgUi3ixoJqBmM+xBDt9mVto0rQbD
QGbifqacZAXBj6THVXEgrXYVtXHJTHP8mFS2+qSPuo0M4Qt8SXl4netous3SGnJqbgPsPGKjODes
abgZJwyx731IdYePVEgraIyNOatoT7gwgHQdYpalfY1C3YBzjQxlMxVYsIKWQKS3KFkKy04tRTd3
Iw8TECn4G8ynyzObDfXN8qGp7Qon866+BlUI/9Z0uh8AhTjQu29qqgIGEEZ9avy23wUarye/twHa
dcoXShPdDz3W2YtrF+QC1F0WZG2wbTuLEnpEtd/NRfhEro4FVddOyMWp/VoXufHawWBA2V89W7lq
vA5EyRzJsR7GjRzDyfA2VopEu4397/PkmDYjgv8+z/TQzUZ1EvE0xI2WxpBTURv99hHMdb/lNVA+
F4glLYoZ3IM66MIkJxhjdt9mkfmtByW0GNtMPysYAe/7pCoQFCDBV7E2KyfjWxvMX7lKLqProuQI
6HJ2U2RAwy/Kxtbgi+j50Yg6NHaR1XCDVg6vwvnaadyfhkCJ3kKNtInea8WD1iTKAUgPQvEB0gpx
lVm7Ou1+Hw02UpNKjzVnkc0wmHnKfVQe3U8LzVKFT+bHR5bri6Ey7I/A0cdtmSTDdvBS/2PIUH/J
zewrr6lmrWsZfuU8nl/4M51tHnyLIMRGsoqn7sUXIVCtpFU33qh0L8h6D2TO63wpRzu1ho9IlsHI
HR8HdbdGydlIrojqdC/w5EkEq+aEls1fV6od0NvFHDJ/AT1N7DGVaA+Zh+V40MXKEm1lwtrhy5+b
DtkNpFbmw9vE+ShR4jeNO2l7nyePqim4gD2Dal+KNx779S8x5xxgNvxgydstushLX0rbCYCTtuUB
hS11b0YYWpXKcEyEM1w6JxsvQypYEgEUkF2ysXDe1MO6PcmIDPZwuY3KE0LBCqFTGwRC/7qG8Hh8
p9Vs/06XbCLTHfdeKN5klPEoOWplD0hopgID13b23UwXRmTe2d/DTAneI7WJtoFkFMsBUO4qKrgz
e1jGsqkTrO1bVDTlBf686j/iGH/lSjddCOlW9qABqV1pjqK+mTowDLtBlA1pNO2tQ5cS6M1g7apJ
Sx/HObke6CCVwhxLyzQPs9fQQX45bW1tFdp5+hrnlf5oh3jCjL2aviIDFR7s3MDAXIYhLCXdK15l
VClgWb1KNMvJS9DujY1qL4/ujRK5lEhkHFPLcm8z66Ct9nHTII9ettraVtoX30OZOQua/hXri3on
BjdZyjBGP3+f6zmCrWo2vBbhCFDINOGDzpPRFXNx/MFQJLWt/rWPXOsJSYnv+RzlpDuOcYzF9xw1
VWqcvKg8yxOTwDfOWHbv5VhqRtalchQMD7hoUZbO1Q9QGpjP83LeeE3+Uw4NZpi8ajyNgnhW80se
ciczX+S8HLXhWJARlZ/t9OaKMru7CtsajYbWzl/9fnxMLEqVYOeL1ykkP1l4NS4vjLkxoFg9xqVX
DvIzzxBIQoNejipOhJIQK+oHGRYdeYJ8GNSNGePnKkp3n/tl9FT+uxnHVaf22kF2T61Ai8w2p9/T
Yo3EKxIOqzaI9Hol56A3wJypmaYHFL8uv0N5ohyXZ8ctbrJ+iK89GRlvV9q9umM5QM6JVzaQHis1
DkaLXLpCMX3V+IbHVzV39pXwZxuVeRKWmCtTnUgu9vqEXuNfzTQEuGPHZroD4feozZEclP34l7Qj
PHBPbPsJaT/ZmWuw2Bf3SeTPo3Ut2nlBo/zqStBtlHzBrfYa8lSDnR5kEwbApLsbW0m2LqJWt6Gs
yq/R6Mx6HH/PkYeKEmcHhz924YzDKXHGDruXoNxVZly/RRVv98GzAvIxhEKvrlOixmcZmW2KMGo3
PrN6YatRHJKgQqpBVMXK1ymQR5NizE8s8xKig7wZUQtdxV4cxkuWOvnK6Ap8EE3uuWXmUGkPVOpm
t1gT3gmZq+mQmbp5kddxS17guXGe5usVcdQcLdRn5ZDsgn407cak+SW7bv1TimZJaOLuNJ8k+zq3
gNaLiN867LRio3k9dvPzLgrRy/oUTLBFcaZ+auYNl5gb2a8gQRFqGDzIqWbV99aCv9St7z5NnvX3
XNmPCn510JBpXrZlNH7xfQQNtEL9GCKneRhar9nEcPtkf+Db04crpubBUqt245kVdgmdFR5QrO2X
TVWZ2zbruuvoZPhKoMzqNuZF9rBC0R/IcyoLZ/KwX45zFatn16oflcDprmgymWcEd3+PAgiCihOF
3lKeHGbJTzyTwpXdjslbO1SPyE3rF6NNE4iFNjQOHhRaFrmv4VfZWUdu+yw6h+ILJ6A5nl0Ku9nL
MZv1/slTxnc5FpCufdJ1LDjaJtKvboev1yR+6H7RvcRYBz6X9qZWGq9ZcrlXlOiVJ9w1eD2ntYP3
etE8yKmda0xbxEpqHhaMZpPvYSv2+zr6WMvrxLhAn/sI6nCt6Sdj3hmhh2Y9l7nxjGyp8SSjQMXF
osKnea0UbJa8yBfHeb4cLOb5am39OZ/8bb+Wg74xiaMzmicnCwEtpX68mNzB3dklushlX5pXXlLm
FbkCaxGPXvHYiNC65jjXnJAAfZCDclqoDeaqDkjH38+y+ucC6tZFnqOXRrud8ENa3k8aNHF1fT1+
kuf4SuHu3PmDzfkz//hgGQZxfEAY/NW2O+0kLFFjAh76b8il/PKEMf0MjZdCMVKY1zCPNXwHP5vZ
BmSYDMBHvGY2lbCmfVL4JNYUNkEFCMlL5IzNsndc680vs4cAx4+qGrLnem5E0MPAUEDI5EWaPeNf
Uh/1yDrISM5wKvw3PQ/De3mW1+FNLUbvm2M6aKzj3MaWOalakFpO/wgbGMuLJEzwhBj0x8zpTiAi
BnUhZBv5XvCkqZ9yxq0LImJylHFFlQlknLrX5i7Zb09sTvK4QmUdC5pTYdRsQVCj/pxqQ6wqVRt3
dW347714cTO9/JzwUH3oOzT3sPupyEGmUESSqeYRqiCs7JXltZgb02/URTiF5aPsMzSNhC/boNYN
rtDhiqtPEhZ0B0qDckzOKhF6gKZQPVl9Z5yMubFyPJp6q4k3sq/WEuOEmIRxckLnwsZF3927KqM1
j5F20WvWBQt5eglUnB/87B2TQDD5MdmJdZANHjqkuuRh0VUcFmYwrjJ2R8v7pHpof0+n3muxAv0r
DIP2caAy+2j6CE6S6h4Q6yHvOU0HzQ8jfsFF9wzh16Gcr/pfc9vZarqh/LI6b6MEavVttG10+5rM
eh7DxFtPimMfYqPWsGZQsW0pmuCC5AJGeQE4LWtlDLXziekfjk+xNWy1OVQo3qGSZL27hu88xp0W
rIuEInsRIkmRTgj8W6livHtB/grhzjrrQx6/TFRXZTe2ifEexeJhKUMMAbxV1mXmfz3JKJMcCU4B
eovkdKmF3+wQx7myaQx+DWNwwqhqQVB+sK/8NFVQNZ1pWdeq8g+yW2gwiUch6nUbpdVHjj8Lyrq9
TYF5iN6oxNzORmeUNKKTtefUzXZohYafpGJQ8AAntEkxMPg0xvDs92DyFB6jJ9L4FZI69KN2g4f9
rERqJkH4WeFuG1vlR5hrNgsNXGDCYvDZupjaGrwl5o/kTjp2jE+dpkdLZa5ui54U0NgZ8RPI2eSF
18telrlFFGJn6DbWVhbHYXste6o8b8jZVfuxFMFKTjPgwsACE/nJRMnjgg3Wh7xsVeBLgAQSUKb5
U9q12/rVZ52iR+XYTbyWlfVu8j+pbPfkPuuaJ+qE8e5cYp9KLPMs0AGP9fjN6tR4XGjG+BwnofFQ
UpsstqHuhg85DKDDZFFHSNrG26pNaEJraLrm2HRQGIa435Nc1TTuPNlXRHhspBTUiCyzQ6C5LGdV
xlHZixLT37rPvJeoGpWT5aUHGSWGOb3MmifzkNv17b4osmZOW8CtgbB2KAR1+ghXn6uvmQi2pkX4
kbne97KzlB++X+NaReEHY7Zi4/Zi/I7OSIocRW+9oR0TzQCjCmju0K37aBDPkzKMSGlVSE7MIY6f
9tlTw9WooceLhChozRzCwjo0fP9Y6i6oNaBVPMiv0dAT9Fm1SgxEDuSYEpbDU2hWUBYZDOuEGYn2
I/HG5JBAKdjwuRS1EqNZlh37i6nKzFPZIlotQWD6UP3K1TFDP4CimsMCdyX7tW7Y5Gz63zVRlw+G
aYF5Gwz7UxSkXOv6K7/iYZ2GkKt5tP7SfRyTOxdvQLQchLGqMYbN4yRiETQ4O9lA3wCFKQ+ZyGEx
2s6umps/x/8x9X6+0bTd7/Nlpzz9NixwTAqqXL+4LXmjoUy6r44KLMTBeHORgFZEWwKgdniKPCX8
it2lvqg603sRFfxnkDDqifS4tvXgj6LAJuq9EtezuLud7kRm+Rckp7pt6GFhgtmuf5F9fYt9G/ey
selylcRw2nEfpujv5OVUbVsgzx+jsL+6KCydBRSG5zwztiEPCHar7bRMJhskMs89GxMPkkSgGNqD
r9e9+zSWwBg8LKaskQJkDvbj2gCSeFBDvXgAd6Ncw57fUMm66dVIcLjUMGCmtuaL96kchoVuW8mT
NYeKpywq/CtfkfwBYto5V9mNqYP3mJRZuPJZK7zzjvcB5RvdgxzFIvcXJFXvKAdllwxRhN6b8N9f
h6Gf8FtP3LXZt9onGbGntvOtZz3XgicnrF+SwXUWhdrFM8iBD9e1eNMWg7fW5xCMncDGM0+gZhJC
TFB2ik8lHIGr6BXd3+CI1ucnSvWfeRG+q9ZovdR1rm/AihXrmj/Ai4FjEYIxKP52tWK9uBQnjmYZ
I8uMuauO/+ZGEcahtRCd6WaEZ45ADQDfONmPMwYUNakArwwVt5R5VM6LG7R+WQBeZNSPOuoIGZBL
t/IugIRxYMwb+xxS8ee+rYfvWluxvcizL3hro3U+9SxvdFc9tiVqn3JGiaqcUsTfG7JWy9qlHo9H
n4aQr6OvJpw0vtats+iV6WhX0cEXdf7hxFoIWixpd5bhZx+96S57XkOvrWN3x77ErTjgD/HRpZa/
ZiWqbw0xChy5yI8g+hUsJg2IC07t67TiNo90hCkc01COMcjO3VDymuH3b73oAdaRRlWWFzMN44fM
UJQnr9d+N2paXS00OR7v/Q3Iy3T2hRnzXoeBMAyfylScWjDOv/wsWQlbTb/nERk9WwB2goOYbLqW
faI6qP3envhgVc/sa1Pq/gJng+CbU+qbWLfGX7h97EayMV9qvRBLdQy8g4W9wUJJRIsPWC/eIiOP
d0jzYPU1hyK07S2YFap0c6gn6FOEmW9twKeJNwq3xcrR/oez81iSG9fC9BMxgt5s09vKzLIqbRgy
JXpP0D39fESqVX01PZvZIAhDpCUJnPMbx92Nc6+tEzCyzYrgztzLYggWb8svoRCceJ3AvBZVmdzk
TKWAg1A0/TMwnfF5NIoZ8cYLGHq+88vCvogBnwirEr98d2+qbfNBMjhbDIlWvtjQadbNaObnTCO4
byFSvh2J895U4JLLMcSCLXHrHRy99ldWWfjr1PbXOAzqZR7V0y3RIyjOStYe8jIczyaORshdCP3F
mFO1LtTND1ssWf+1v7gF/MzsRH1t09QBTOAV/ONgiKdQUbcDOgZXywMBrCPEbTV8j8D4u4OSPwMa
1aJ95bT1EbWahpjW6MSkSMykPspCdn1WbZxg1/hN4vf3eU6ewqrQKk/Z8fgoHuq5aMCcrLS671Yo
VRYPxJeAsMlurXFxyfjTg3hzwYqdMbIXVsuLx06iHfYFniKXe2EVAaujvt1UPWZUsq2vfIAZeaO/
I5jl74Ws1nHsokIIYHU+V7UmE3lMvyP5okVHMuI1jqXz4Rho8+GUN9vC7x7uPVXnR8eu86twIw//
NT50LyMBlptnNpuI6MjbpBr5mZwikLK5GrVBszMMbg6a3wVvqtCNFUGTaSd7eVJXi6kQ/Vn2klRH
uUtRn6yxqp7mKYdWU17llJGY2oWsyil7sl8rWQ1Y3tynlFW0EraWWTk4D+TqAWth9RBAx0KkTMWV
+E+bPML5cDpYfT1k9x7Z+NeY/2pjwbJrvPZMhseEWv/Slhn0aKNzryJw3KsLoSu1i+n02W4Og77I
UjATcgT7W/eazqjElkgsGap/TtVrvhrdln40DBkOpkFSlvtzsu1D4Z7r+Uhz499Hso2t0u/ev8b9
Vy+gBPc+X5EGZx811yTRnUM7wCdEiQiGrOuZprmUh6Y5seqQh/cBcizJPH0RurixyKosanm+PPzX
SaRLnEOpWe1qRFEcooBS76IOoG6W1sF1yoIAzobGsrIGpoMBDcnHPx0jktgPkMmXcthnu5egMcv9
Arg9oWp3IbtbU0fjP+iPn+NmV9RDE41fBsty9i2O6xunUYeDnnjDobNMTDNkfXLT8RCphW+uP/vN
MqdfDpWN9/H3um4GOrhAQKCzgWCsXnI3n74FhV2v1TRvD2EU9U+61n6R7X5dLqwR+zcUrXOWeake
BLes0ZRr7qKgxp+9XdWNrbDsCI1mR+oRd1SMk3GvqFr7CMryPlqewuLSuyTls6yQ++Os3lI2Himu
s2yThYHL0AIIL3cVNfQXndvMwdOZJbvom9wkyJN4XFm5cuj6BGpqML74RtbeSlWvbmmZvJplOX5B
QQB1wk0VlupL+1L7Tod1emdwrCdd9yKxzr+PbXxbwiyYLtC03WVsF/qmN0qd/RWySUCWPmpDOCcd
25TnqAahGarsnqLYH55Z6gY7jLngYsy9SlOk52byvsvOtDI0lkhHcAmpwPyo3mhGcDHGDkSjWXln
WWSCJDduymO7Rf4+xj5xrn/2yyOnEjtMxPSDEIkqtq0S+asyJ7rqxWV3tDC7QU3ZVwSeg9SduZBH
f7W5qY74FZFJFmIGghq6Cd7HNaJT2znBRbj978JykAse4gnLgP/tgDCA6lPlqovPDuJ7wSUz8/jM
/2X5V7uc08cFZ0S5Yi9rg633ZNUIJM/cIMn2mbS+2FtmAVfrH9qPbLfYpEFF+yQSMWZvMO6z6X7k
wh76nE62yTn/jJVNf82uh8FRs6tmh6dkosBmRrrC8sXOSzKcxdGzGknT9UWx79xkPqQuj7CxACSY
Ric9xHI4wXzqAUEr88HUJ4wpkQHTOqV8sEcf5WEtyrVVrMQ5oPu512T90Hfeopn4o4BV5tPVY/Q2
6vyNcrPD/Guu5rNLA1Im1R7ccPxmaPGHPkObZGdiPXKVOC+M8a8kGK+VpkRvYBm9g90hZygHBVhs
cbuqdNANTMhljfuN6TZHOXgI/XNNOvrmYujxAlsURBtzNJlVI0trY/07n6TjWqYoX+/QhzJ/rxI7
uUpIA2uU5kYLDJ70+ol0AIP+V0uhvcdJl1wBCzd3vMT/e5776zTWl885+gGyGHTlg8hHMAUEmsMj
hmyjjQ2yAjRsLmA2tqt8SrlP5KWArqiI+JRBWD3Jo1Y2TpPN5lxvQ3Zu8yDZHzV6+3v8fZQ8IcnI
qCP8BTT3r0lk9/2k2AmTkzgU7IiOiSeabSe8ZwK8yjE0B6s+y8OozwMYVjSOXJDcNCA1gPZzOjB2
EB35H0QYuFuxrxwjoiOLIn8YvJ+t68erOYxYLmTSUWYi/zspKbsABFRHORIT403b1/nBxJM1rSCo
VvqMJq3Zn9/1yO71P92N2iv9w5/qEKFTvZBKZRpqQM0qxauxr6zkOGhY/G0/dc1aY7y/QGyRZXn4
U73PgJ7PgHhM1kPqnPqbhiuXZdxkUdu6OMdmCNw+5O7VhY2yj5w647cTxg0fb/OWVAGMEcVXl59t
HvfgVZM4JF7nqWRH4dQ+VslkGD/bVNX+4iUTttLzTLKd++qqAT8OjYgzDa2Ir4pT319PNtWumZOe
FY/ynNiBcNu1+j5ijwV5vxxORsv9Ci8dzIP7Ci8cBDsEL9zHlGptkeyaB4x+sFLKeDgE84mlHCQP
/YDEoxa7+PbNazdZ1H+OPtvkQu+zKo/+avur+jmkSTBjBtAlNkM3O9KCbwhEUF984MyoDc+F3V+D
0RoOgse8BTCNtqpwXonAmntZc5K6vuSGVl0cr/o5WBWo6j9NcsSo4+goUPTdjRZSxElXKmdUVqOF
H3bjG44V6nIQfvs49Jm9TkvFP3ttp+1M/MwOOgLOp8adgq1RtPVVMa1+FWdR9jJNFZvmznJfUzF0
R0Wo4KNIkLjANCmCbMhOZXXU8sg76X5AJ1LBvzvlCF0f45OphwuVjbGaWvG1mBOLcRQ7D67drWVN
Fgp3gUNqtD+7MUjipdNG/bb0qgbGgm+vGhvjxiaAbB5EobLFmdp97pSaTWuuH1sLTCEp7asXPTiW
lSCGSJHwNL61SPdmrtNeZO3eHngH9oLKiQTENHPtmq++HVkYdzJeTdP05iK+vCB1be1MJ1DxsVVw
W5qaOtx+zq5mCIH2OYnzz7aiSZX1ZKTZSk4jJxSVGLek1flE85uy5mLIk3ZfhmGBMfb8FjzVYG1g
a89YB2O9YqNMcQ7bbvv5noVt5NeC8On/froeMx29yQDNz29bDkeH/f7pPpv+fMLPdxCbLimROLB3
95fM2W4AVGH58PmaseOgmZmTgft81S5S/DVUuN+fUE5YR/nvT3j/tqLQRep3/nT3uXUrYL3Dp5Oj
5fzyE+IWt/18k/38CbP2/vvdv5Ye07s6GX5/Onk2xrUHJXBBRc1fhDy7yPKvsV5bh8/pHdKOi6HG
pRYYXvUE7mjmu6r4dNnCfSRV9tTojvcO+QbFudwHYKn51Vuh5cvSVrKHQvfMtTdhJdA6xYUbk/WU
60TkwsnnLhMlZD1TUz8pmvFNdsqiAoxhWN54H193kOZbAqAbmQ/t41Cc3DL5+Tne04gf8sxnwemq
K2EorPWqWaY9G4bZnUh7DINCf0RR6uQOrXKO59pYOf0hjPlqZaccZvtI1rPaDlGFZIjfhshRuEge
z3PIQm/LYZ11TvmvNj9pNp7tNJf7q4xxQ8zf1zHkYg55VmtGuILYZXaQ1UEbmwfAzfeaPGtokTOq
7Apxzj/vN9R70Aeae5VNMYIPOxQkiuXn+0Uz/Fehps1RjkjbODw7enN/TdmEtjtx0CEJyfb982aM
9yToxP0rAexfbtU4A8ZvfB28s+Hn+UOjaBBYxyC6yCMrzaBO9XW5k1XHSlFyr3QQCJHZxqu/RnuJ
Ouxr2I6fE8gRsuAV/Hz8/QqfzXaC1a335xU+O9LZ9FO+SgEJBf141kNqh0ayim8bUGZC2yw6Nrql
GFDqg2TPch4x68kbjmSdXdLtdfXgeVglDGrY3gzQBSvyOfazErrYMhn58MVq+nChDcb4PS7ac+12
/i9vIleThwNrwo6sMkszrJVdHfiUGv5wTO2jdQLlS4hHGnpZIn/R4fWsMtRGb1CX2JoahvrA29W2
dtg5R0fp3L2Xu/V+UPjnGoUjbVhYeWn+Dy6u8QRUqxSLRpaYxh5ao8v2smfASwvGUU4ueaF32Xi6
tzqGtxh4EKxBVOT8BC2/cr6MmpZ4v4J1qdBYnuASO6ezMcRMGvOxQn9oGzXlPqq1iJipF1xUDzwI
+GIFOcYuXeIl356nxlYfY7V5ke1ugOtkPNXtgVurBqfSWOWlo7yDZ9U2nu7bJJI5fejPhS6QoO3N
cM+loa1lMzvEY18N6nN8s6bQhQZmpy1SqB48yw3LRIKQZHzTYz+Y6bFpyhaO8nw46ahWuJZ26LWg
IL4YriK3K9fTmGcvmB4aOzFgjuA6dvpSKtgq2AX4DlntBJSruFB/ydqktC4K6d5Znonmi/WISvoS
pWCexXPh5juQJe2zrPRJuUW5vb3Jc7N4ejGDSH2QNT4Jurx+GJ/k0LQHBCgI1e8JHyjPGfvPPX9S
7HjNsomI1VMYgxYtVSc31lMU/W6bMvhcKFw3AIUtwn5yYDzo/3TPA22BSZ0/FuCN/7SX1hxo6NSE
G+n0muC2Aqy6St86ZdSR/+fJL6tGSczTiM3gEADSemMN8KpaVXyFrj69CmslB2m5l16MsuN/zAyu
HsNnsjVWAvMpqWuRzld8UAJz74i9LMaLk3uWvRP5b3BIwcsIuupmGe1D3abZm6m50XFqo5pwPCcV
GPJtbDAWG3mSVaoKKN+IzQMOK0fU+/1NkEDDlEUsfXm8CB+edLbskY0GWEKio0jBTEFdP8WEtcZE
6DeRGDXaw1GyxpI72sjOfnT9C3nGe0021aIPsKYeuYTm0z1S2ketxTfQGEoSkMiCvigiiNkmMBOB
YBwwIReAYP6lWc13lB2A/UQzTdx0ymtiVtbW9qeZMzcgAqjwyPaE3Ty1OraHSHuX3xoH+pQ2p9E1
gVkU0KUftl+ViyQr1JcytEm1mLpOINv0dj0KUXtPmWY8SRnhll0UL03K1ow/Zf+D+NrqPlOVJ/uy
78xviQlTwYYY/iRaol5tGmVnQy3I3CVDsItUx7+EjlGsXC3J3iJb+Zk5jvWRDrf7PJhe3RSsVt6F
1beArzrl5qH6sPKnCZemIX2ZsLV6jvCDeO4anKASJ3+UTXFjTgtYGyCr585KZNWmIJy+lr3cG5NT
Z/ZAROfeEnXh5/b4ORf5uDmqlbQn2e94WbYWDn8y5T33RPc8dtmqQs74TViuBvwiMhayapSWs7FD
USFk3TZv7MSwckoG6BPzYCPzNyQ+uifNz+pHqFX35sHOwmNezOjoeVRacM1BHxm2oyqsY6+06cK0
lP4861Os1CbEpc6ehrNskwVQhOGczsUUt/YKSyeGzGf0CNliqTz3yLquIlj62S3bZC9ycKCncvuo
Nmm8FP3kPzR24JzbwhmWozG53wjBHYLBn17LCQOHwm+qLZzM6EtgTnhLpO43BULzKtcn8xR1WnzN
Sd9A69Wdb3k8vmmYTwRkNhahn/fgGvvo+lk4rX9uWOgcITNW7iJxvWQ/4eK8kEPSyPk9OIjQIDbV
/JzYsJoWNqG6RWW1Dde/rLO72FQZX09k5eO1QdDsMPVAeSQ7oBvTH/WEspJkDrTUgPSEqDnBKhi9
6Idqi+hBsgPmvnYe+f9xnpzFtIa9q9XRRZ2gCigNiXjfSrzH0Oq9R7cBPuLaN9kyqgR9kMlpV7JP
ttluuxm8drrIWmolya7pUS4LMYHLl7bfXBGtHc7xPFnh6+5mwkUq0i37McRjBdH7jI2J0dqPejG5
t9QB5kKfbGlsS1n78NlXadGg2hgn8dqAAHLWQGW7dR0v4zipX7Ui/30k26BZiadxKJdgKKKvXv/L
sIv6i1Pa+d6B4LaWzX4QHT1HmCR7uVthHYOUQdZHX+NJ/QFlv7uFiSgeRmN0FnJ8kxtIRRROj2W6
mt183fyQ7ZZX+qwDKhvZGq4zz61Osp17a4t2Zib2sZUFX2KT5Pz8dpReSbcpEmxbWeXdWX/eXd+7
w7qY3wUKM8dKOL/fXcdSatnr/qZBSiWu+uKjcrQLEdniyxQX1spOBvXst151rPBK3fR9lLxM2D0u
iNMUH7DBl0k7mBdh6Ph+m4aP1GWACch89FlkQhm3dpecPFv8u12ONVXzNTDd8KXrzKOW2voXf6jQ
IcuT8FxpAnq8ikemnvnO26CnFz9ytZ+xUTyCisvejICP1deFcoyNqT+jTgFz1Aybd7Dy+4C190/N
L79izWW+qLWCPXxJ8N2IWvWhD6ZoFs30vyZKsJZDkUPC0ckrm+cC9vemM7H9VqGyX1CPGpa6NnIR
j2aHFPfog2qbTGdvxN6ODUYixYLeprxuF/00pl+tMvpeZo3/nUjCQ4FAx0eFebXKbR+P8+6M6EkR
L4SN/A2MkQXUj41ZZPWHF6pXzNTEd6OLPqYutLDe9fqNivPIkw94ryifkIsonrq6YgM6+tpGtnWT
WV8gju3yoi/uI5ArZPecmoQxcJgbi+gxzGPvUkYWKOb5CCZ+sxJpEa1bFzmRdYjCGL+Ad6x1ktI8
Xtk3WlXyeO9tfXhJsdtG68RBvIh0t2Cef065t/Gt3k+R84daoa3jIWo3qdspi1hJlYvv9voxHQHK
JUFRf+viV/DHzve0Fv4S6W3tzA9mn01kh5f13CHGHxk85G+x3cfroGYfYI9AVEq1R14tiZ3vk1nC
yBDhl7JPuk3kxupeKS310Y1DLKPmEUNnPxtwMF+i3Ax26IO6gPfs+kVk2pMcgCRRtkDUD8hZ09Rb
XYl0vgLyRUAxgdc1Xxww2TslzcpNjRGMI5LwFf17fZ+aXr92B9X6ao9iFTn5+ObXg7lzdXxDZHut
fm+HKH0X2LltBfCjreZF9tc0y6yvhktEYUhVZ1uJPn0f0++yL4HjvGFbbeywbJneRqNZyXbNYqMa
N5lOzGsIXwko7+RLEN9xVpESbQ07VZa1FWJ1xl7iKI/KufrZJjvMsP6/huD5bMKnEObqr3MHkPYH
VN1xtETiTxZ1DE65ikrjX2151hcX3kS8JVOAF9GfwencgVq/i+q09fOvdr2FchsG7fmvdj8o8rMA
8d8l9rhsYC0v+75/y62mvlUzc9FFw+f4pwnWe3PDnObeRJatJogEK1ZhWxuao7YqcdS7BYVlrFtz
QPCk87xNaZjl2WOnt4MVOxzVlt+TtLi/D2yvPGZF2O0aVD7Plo+iTpuUZDAUXPwStJCvYdygCeDX
wVOmdSjExixGY119AAZQXGrbUDe21vmLPLd8Ntb370Idd2gksDO17fwi2+SRn3rWAWbQg6wZXhwg
ZZSF1bkhIRVh3H65t8V1hoVgpqarcBzVJ8jgwaGdagCs+FBX7PWwmR/JisheK22rlRNhDyqrRuL2
p3Isvhd1pj41Zi0eEFs8pYGPaq8eR2R0rWQnq6ap9Yu8jP17b9RPW9NL/Eeyp8Fzq4uVHOVOrF9q
k3W8ClsR4BdaM6M1kSfs/fgU1mb7Gpn1MhkN5JgdIoWT2Ym1rIo2+Qk3fry6WZfccvaeVpsCEvVM
Y13aVYvuJSdluFUVZEx2aoG/q2NbzWPtEgU20+gsZlXapLWic8fDX/bJIujbei30sF7btjalAKHF
1bRsdRuAINnnkZ9dZKGZVbJSKxtDO6PI721RO2WwlYIQF1AbOOM8WLbJIxic9U4VJDg/23wl9Feo
vWgLkIfltO7SgdzIrMGTeSI7xJCatin1K+chZ9cJwQ3Ke/F0w/8VpQceGO5HXPm/dDGor1mtTMCS
mvDSFo27Qx89QmvRNh96Df5uaZTVqxaXEfmNqvsAy2sZhvfLqOPn+DmvVZMn1GjfizZzUKjrsluV
FFia/m97N3f+1UZsA/8RsUit8FdlBY3+4IFnhpKhTmsTYMG5mAwNbGT8gSXRiKrLOB7l0WfhWFq2
1RIBixp7N28uQtYhsB7nw9ionzudDPGn0Zts1xV4+rLtPvjPONn7OXiotWqdqqa/U2CjbTFbHUEb
2aT4NPzjx0S19nETRG9hkn2LbK+58OCO3sw5C542r4HvDISGsyd5ylQ1+oGUYb+Ug1J2sCC/YHsQ
heWZMvLYmHqYRdbgGC92bGqrLBmbS6rp6U5Tqwz8gmGfqjhNN2E9aI8OJLFlD53kvZ+cR4LsM5Cf
5RdJq4UPkz3yWYaEplEvoTu2j2bDEySrNPWkoVV7yF0l2E2VOl3KMB9XI0amr33PLrn8wj0nO5lW
SQogbvoFAS41WQFvTU/BTJPyBFTIhazLAkheDMJBTHg0Jv/0yDnkcDnmfo6s6wqKrX33PjZmdgtn
6Wtt6IvTkFcX2RTPTSAQrHPct1vZJIve1MWFWMFCnvPZLo/0WRP73saI+9A/8yMNtr1PqGbE6bKk
ubhhXpzkeHWKlI1vTQ1ALMPbWgS2jlMVV4e26D1C8CI8u41hbMC3JVecrNwVG5fxqRitloSxUc3P
3BKrIiNYuQLemZmY2hHFFkQMslktRKvbZCMbYy13q/uhG6DQ7BNNG4/qqANB09hPF4Fonro+BQlu
+gSrMzXbqqJHGHHA8H3M6mqfz5HJGEXGzeTV6bVUZChbD55NtciWttpUX/ARDtEJJbTYIUwKmzNn
qTxu/XkTtQBYuO76Cqkxv3C2jjsurBnw0VVKdGADjt/bXHVC4S/gSyinOM261z/DhAO60B1gzBSh
8XuY39g+pmUM85hNtsvZ7HkYuJZ/D2MVYoMTmNJT0rb1VkldkvvJqD9Ftl3fQu7gdhta1dLXIQV0
KBIcai/Vnxw713dFYMHknwe7WL085VB75qFmmRVLDazbTg7V1DY9CAW4tqyaTovhpVfpu94hJYRs
kPqUhShrWp6VvJYBux4x6faXNmYxzM+vfUsmpCTCVvup5B1rrhShbWIVC5cwV7wI6i3bDExXwdOs
mySrborSmMtGQDWv4w6NJpEROiQJ8A0S+bkIBXGL2N0FdeH+Ij/34g9x9V5mVrl0lMp8NEDJbVp0
VM92nBh7MWbGDtO07kHOiNRPjiiXj2p2N4Tf6oLVKc+uOXZ8n7HKQO/MM5qdVy7HWaTQBBa1l3uc
/9oF/dVGRqw6hBmh7cnahZAU48IccvxmxmydoT+ESrdilNktasvipRLVS9Eb+sPod/kL77IA3GgR
kZk7J6VA6s416oPsdUQTo99pdTvZS9ajQt3Jt/Hn5FzCsNamIdY9NOIBDE0F/t1I391IPVmzB4nt
sD0JfO9Lbtqz3GgkHry4AZjZaT7b8xZCWFJ1i8Zw2o9p4wdK+VGn6QBABEkstezfoXZ4J1+pfxet
aMZ1WqTG4q+Ov6p23bDbghwp26eoQDvEw0Iwm0zvFLaEoRFfZ9MaW+zwq2j4yYoMQeah/4Xy4SuG
4uEXL0MnGF5Rf4nTwdo18HLgurjlJSMhvEJm297a5ugtebzxtc+FgGBwtDUXHbnBwF5cNha4omIs
PSZkpi2f59cULSIzME990/jPftDPF4reYsxINeu8el0LC8uLeTAuAfZ2MkzkNuZqKDx0nDFDvk/l
lJ54CBXxIk+d2BU/Ini0dOahdiv6JUufaJOyn4AXGUzJqkzZeBaGMhhvIuP206zYNwzhAkjygPND
hOiAtSqTsf9QS+0pJ8v4ze/sZqE7tveKn9e4xHM3e1KFGq0Rnj56mYNOYDii2RpPxX4AiYPyiaYU
y7buDiw1XPDs9GqOmW4Vy01XReLnT9lcjGQWyDTcZIvqByfPmfYqXecwtL2zrhXWhG839GnV9rMV
EKFeXcn+eiQiXHToFTfCP8fE5ZeVObiLPFSfEwf2lY0kw3Yk/bSx/bxeSmUhKRwUzwTYtihn63hg
rerU4IiY6q+OycdzE/0iayohdJDXz3iqNlcNzeFDXeT1Ksgd633sip9OZmW30muUB+ShSXpbPdcR
Pg9zNPJGNrn5noXip8V39s7DReB9CSwgNkS0RLH5itt8/1BAYlpHrguS2HOwzNT6Zl8H0K199CZH
vHOw21GnE1fLV23iBokPCP5vbRdsbA+EJXpv0U+PH8aoFW2XaLGyIwD4fawRNs9MBMgr9NB/c1lQ
iMz10nkzR9PfYnWSb+2qFLfQLs+pP+qYchls/evsh9qi7ELQObw6cXXrlTDeD0NkHxHxRhFyLqz0
EpTfiipsg0XQwxctou5Xr29UQ90OUeV9CQu/X7eGWh9dNhCXgLe4jAWLLAMFhw2u2+alnkSw7IlF
whaqYpSivTBZtCJxoH2qF0MT0zdttlhFPCVf+E5Z8o8aN4XqvoVo7X533QhllR7CGQ+UeGvXKKP4
qtW/eTZwrdoMux+BNW7roCJxJ4znLjc9WHrKLbDzXWsitjA6iI6Mib5sW0ym+yx0twma5MdiaIad
7SoHfyrytTZ6xyltuoVK0INAjBg2XWTYm8IXX0Inb3F4d6NFk4/Rd3SZrq5VOR8lFw9SznjAIoO+
8ZS2PSD9evDgNz8wYDYzh6HwkI/g0hNgIEMQxjdZIFCmHZUEVfq5KVEUZMUy11qT29HOvTNqZ7Uv
vwxuea3snGh8UT9DH08vCDurL4WiIeClOQ96XDbn0aqvfQyUp8zi+Bh5H7Eq8pOK6IQXD+M+cFBA
Ad5fmCflwRcwFUM7e+9BZWzBpiPNNFeV0b7Mka1HW+/6B2G3ENcVQG2mEkerWhXhUffEWWuFi2b9
jDicgYmhxxFLhJ9JGYKRGpEvkO2ygIwFnl4OkXUvbL6y6M9R0R5fBryFLlUav7Ra0TwQaOVKmnoy
fH3TvapuHi8gWWTbOup+umRCbtgEG+dhcKA2mmG0ZLVRnDi6yU5E4/tbNzjAlafkO2F9RvSaNe69
KCkX93qkO8NibPQUUF3ercvBrV4rIxZrTCHLrazahs3jx9PQlw0m+G9eOS77FhooUTYjP94PHXat
R9+E6becQRXHJDAfSQUry7DHhDD0DnkzXqsxti5uBqq1b9emZ/xkX1ct1Lj93ptWd53ajLRTgcxn
Hb1PNddhrOjLUcTNr9586l0HlZ8k9E4VaaYFKlTdakggz4gYK/JIEf4OozgCTlzO1wwlz2s+H5GG
vmZ6WkHipEl2dgVEqb7nXimrqm5mD4pWf09A9RT4fj3XidrxDEIWSladKJjOo0uwjOfcM5jP/jET
xRIahP1cFmq2iIAJkDgf/u2tNs3VNDF46ob2t/+yVpMjZIfH42FvjLz6Hwc3B6XsMUp/VX7pHoYK
7UdX4G8D6ybbRSYMK/iZMJNrtMnYco8bozSqy+TWDmRLVRDDCa5eWxW7gqX6MXfJy4Vc/jueISTn
CqQUEDycLogyF2s/itRHMSXOMjV79blMb3XNAnS26711XRzvOhNH+Djw2ssYzckXL63fdT8/qxVX
epIOuK0DZyLKZSxtB8t1Q1jmTviTugMrjZN5oadrzXKqvWYzG+Du+ZHRV2SmWZfCWl7ram1/uGX2
pI3YBDWFqmJbo6x7Ky5/sct7CLkXvgcd77APkwKJpkjs6rF9cLmUtonu9tvBcser6rjBCg1o/U0l
QanbWfwrt89ksoCOczFf7aF13p0QndOq05pHEkxiU6VtAdalBhtNGIs1V3MtGlMs88ZJvlfFsAyL
Ov1QwxoThDxKX2yggZsO6ZPjNBmotFhgeUOv18jpj2e9Nd1n1/M0btkbolzVtyi0oHe6anXwzd4B
T9h/aEHCjdJ1gOJbjQ0QXsRHpIjjNZGb8SHz7HLRWdb3WCuDZ6iI405DOHWL6Kn3wh4dqcg8+IGM
BQDCPBsfx8zsof3U6qbOO/GGLupBjojsFsR4RXxO75tiK4ZmpzpBukcxwt5r5B9O/JYJqb/WviA9
4a0ihPzXYiDoPurReMoJ+y6GyPOfLdMkHFQPhxl70hsoBFcDaMGhTc8RQD0YNXW7ri1sqgO+y5WN
/+Weh4vyKuIpXLidS/p77m2Ei+OMZT6r6qxF6hcsiloepDWQCsPs+r0QRK8nV8vfvdT56EGaXisv
Nq+FEf7ErD2HAO0tSnDUS3h8KCx4qr3HRGrcDl2SPwb6HLkuRPPDRjwri4T2wS7no1Ij56VC+mmt
acm7O9blirynd83mAswySqrkjna+regK+h6NtppqMEuhX3tXOdDzbKD58f9h7byW5NaRrf1EjKA3
t+VtV1u5G4a0R5veez79+Qi2mr37l87MxPl1gQAyE2CpuopFJFauxSH2Ysul3iT7y41lWkWExeSV
7u157Xmx2ERcp7n1bUeyWfL8rZ3l6VXyKgQIxhjip1aLL6AuvlkAJq+BZmwzv3qCgjpYq6N6GSvn
rCfkcS3HVq45ou7rcfCVjVHX/cGJK/WIDslwy6cmOKQDKRdQBsEh95xgo5uN+tkc4NMv+/5viuFG
v2PHDq3VS0m+fVXVTrbtIEjidhl744kThLWvSwZCUbl2kAdAbHFhKuRqPOvgRlK65iPP91WJv/iO
Cg2MjQiMJufDZaRYdZ1oHEeHptZvOiMiQy8PFiV1TdOuorp5giwoOQjb0lAV9iukstVu21mdtuJp
5KpzVPDZrjrSMJYefJrYKDdtYmj3keM7O5/ibDcx9pxIjRcKjNKDZ6B406kFjD9Bfe1KLXmCUYHn
alT2wF7p/VHYlAToC+yywEEl+56tgPVTUUlDjZMcmf3oaTwlozbxXZak4eTr2XgCj82743KCEVDU
f2nAHvEgGH2RKo4dOopwty0EzIek6O0HGXlP2VJbNj0ozVP3Sq40YI/jB8069pLgAmY4PQYjCQsb
mMemsEZ1o/mOC7lL9+iRDXcMkyP8MZTMaw1C0aVe7UHKvOyBZ+mp2hnZiNHkqckDvftiIgSAHLnP
Q15cly+ofJFEj/RnPj8mGJ01DO/pvd1MusLNi0Ux8j2Zz2RuCs6lNwUMYdthihKOsKjcuzr/SwwQ
OpW3HJhGG8sqx3sYppyVptQ9pyzaeD/bZMPcq7Gtg38lRDjYLeg3A4jkZMm7MFrLBgLutdSUl96x
ikvTxK+9GKoFGLqhYYT0GpCyiJm73In4XMVyu4v5JbyWBuq+kmzk+0RxXKoqafgYOMemtsjfp+PV
KE1+AJLwoS6kiK8/t0WeYC0UYWHoRtiEEpLSsB6ErbYzEo0VtKWhrbJNqlwO6cjqgvrbj3KabrJi
uGugA7qXYTZYa67vPfi86j2puZjTwg7WfG+8twETXfjSVZ2ygVdQ52fa1c9Orib7OtS/tn4bXf32
XyTBy7u4GfKdY7uwxQQoEFUupJuiB6cyNDmiuzS1ddcX/UDqFPmR3pRNhCYs+Kql+KsLK8o3A3mL
laFL9Sfu98q6Dl3vqbBLlNrC0r2ZMh+KIIK0J4jOZoM2r9oY/LRMQ9F0kHpQBelkfbYSLrUnb512
G6mL1XutegwEOZNsxsjz8AbP3E0y6bgjVWEcX4wUhLDrVadUHwJugmBJNIWv8Fjgm81O8WRtZl4q
6wYx0l6FX+iNjalD1wq+aPMSZfAI5KEXbxpL0U91QL2+A5jrWfHN6pHt9Eruk+wZ5sctMEnpYXpQ
d5tK+azFTnEpk8Cdh0aeJOtw6MIdBC5orKRtL20RL5X2MTDdx0rP/qJ0AoxY2nUnvmvBquOk6sHI
IvByTjzuDccFcFVKn3y0rR67IVnrTVk9e8NQPmeJfZ9DJnyXe1L57GidsW6HoeEOy9C2FXfPEUW4
cWv3zsjy7trmg3uXIrYOP2f42UvC8hjIfk7hhhd9NiNyk+Qhg4PwRtRRg5HnqEx4XQnhqjSSnmRb
lx/5/TgIc2+16SX2M5BNbDQBSI4+5A2cYBpaFW+ohzBfjDiCwFuFO5yKKvMlqch9AzSTN/Y0NAZZ
2ecZP+9SZBkvCVVKQEKVeCvmqk7r7WH4brbz3AbkML/2Ggy/BPOEV+2y0fXgSWOpqO0DSNup/xJD
FZHKLcz88k4Epx2YdB3a0dkre1FK6sbP9/Pcvnc3EP7IexGsUUyxKX3bnb2xWTUbizL7gwiWgw7Q
Uzsdw4rrjr601us62oMbPRiW095ab7B2STDmFzs6Z2ToqLFbt4rcPU+VNM9J2X/ifM65ZjALHGB4
gF1f67tbU8dHStqds6VJsLEIW618L0Yqs2ZTq3XRnQ5SwZVzNYC6NNXPnI6c7M7ubiI+LYN4w/45
QL4cdRMr7XjECzgnlsMY2TrOLhKl/yvNjfZ7nvsqMuGacaMuPTwE8EbVHIfdN0b00shIhZlOqp7I
qbfr0Om9zyWp450Gz8FOeJUK2Y+6iFEXmbyZDqSvytp7L7C1T833qki8g+pnkJZ3pO3CxCw3lVSU
e9DM/G7Z3jicHGQqjG1oWL+68dTVlaRQ1+8C3nX1RMl30VTt5RmP7tB5n0z+exQtDxsJGqBPGp+2
BzdGiGgaSUan30JveBSjcEyzuwJ0nhiBsTIuGgo9q2DiUx9LSJ7svofvfFoVgU5tN7FrbUJT0m6D
K782unS0JEoOFzMP/PkpdgFTTkGLPdbhXPSHwFx/cGReKK8KNxn2S7AIIR/BXseEa/7tcm7LhtEo
FeUFYYId9d3DV3s03c1YO91lUFL5KqukuxoV4GDIHtkfIJsIJkUh0RSTrJDoxZox8WAgDDtaKAoJ
m/LWi7PpkLlFnvaDQwQLL6y9iH5MK4tpaP568ChAZLEdAVHPq1bkloE9cSjVrEAyb6JhTE9ZFbw2
1AamJzLf6Un0FscStzg+xP0HIcvywM0gvBfrL/PEcIlZrvQfhHxYapn7x1f5x6str2AJ+bB85Um/
Xv4fr7Qss4R8WGYJ+e/ejz8u879fSUwT74fSDug7+sGjMC0vYxn+8RJ/DFkcH97y/36p5b/xYanf
vdIPIb+72gfb/8dX+sel/vdXant+ydOhliHaO/BoF0xfQ9H8L+N3rqjymZVyRjjPmseNHmXvx/OE
d9N+ewVhFEvNq/y7+OWqy6uWO1Rotovn/Ur/br1/d302M2y9Oz3k6Xy54rzqx/fhvfX/et35iu//
J+Lq9TDeG0XX7pb/7fKqPtiW4ccX+scpwvHupS9LCE88/ck/2ITjP7D9ByH//VK2U0KdW2rfB8kI
zo3UTgyJgM3O8VsjPNEwFCdVuxdmYRG9SkxYYk23DM/CXXKAdHRiZNm0znvMtEZfe5VBbVVtSA9Z
EEOgVvfP7IIhsp1GcU4lYQu+ZfKLOWOgmydO3/8WfmF34YnajSWMWMImmqqHLcPUAYHVkO1foIu+
QeoR3wpbio+d7SD43FHna5vR3MBQGV/zFAbSKUqLIpTkhDewJOBsnnyZbcKtRvrPFgAVmbMGahmx
VO731DnnqrydA11YJTeVEdjwJBvUl2QjEjvs7MFhIqa68yO0XG34bgzq57vippM04Nw+pLpnGg6B
VdwKJS5uitJoe08vgK6L2a1WDQe3ANnwbrbVOwCT0+Yr5IKsKCZWZo4skVE/LGuJpf1Oq0hqeud5
vSApmkuYxtDy/rqkCEv7rr+qPFjMYfrIFs1SD45c9hQxoxfkTQr1s1g99MiUqL8Trm9k6q/Godsb
/N3OgHK9i19NWvauwSRhFNMXdwFOxJEc/ZR0DagKOy8oOk1h+sisY15Y/jxwlMABDTPZc+C4EFyR
vJpnCOMyTbLGaM2hR719N2eOrIZy28VJev44cVQG/9iE0sOHtcTQyMwrmW7jqFQGWvUxQmuj3Hl3
QZN4d6IH2MtDt7X09i6QWc618S4OEdc5Y3QdqSydQpeZ80Ja+2jbUUzeNNBPohlJnZ1QRtZPoodg
2nBMpGQlnMlbmBi6uu6lFJwwI6M4GrFZadU6MvAy1MZ8iMeaQr1rJUm5E9YWMbktmFptLRyzdwoX
vW6USXmr3kXELhGcOJk7KYfSA7zGa+zijRT/CZEhlYTtP5zamOkHXbW/L3YTPKEKn1aaccrjynvh
WS7moGEIqq6DwmR61W+vax6mlOpRamhvxYswLE/lHSkTGLZs9yQaI8tQrJ/bxdpFJtaMmhCyhVNs
ArIF4esB5bsx7qR3C+hFTsIg7mJpXnCe9G7BsofrVYKhYaPCjH7WpyYM8+YshqK3NB9s1OlBG8tG
bL04/qsFlmnzNdTe2WVQ26VsfMr+krBFRAFZTe592U/vQyNldxUiKCEc5NsiNKgRqZ3EKeGltU+U
AozpSozBnr4aLcN/RmhB3gk76DHntMxYYkshbCmWEXOXmA/D3OupxnDq4yhHX6Um5SQjN2By08Po
KQCgdrQtkgYyn7DPRasdRAQFXA57bse/tyYYe5pRXZebcQmkyoLCf4KTtBOcpBkA9eRjbnL0OHWF
sZ48orfEiClVv7N65JuWUGH+3TAQEJVlpVge79y2Hh5Gx7jX66R7Lthwn3JdLbdDGaffPd3gSAmA
FamzAZK36QhKjtwvhQFwNSqgXwvr2l1J9XAUYGOBQhZNXdnu2jCcZLvYBGw5papum4DfWgvHDE92
HTfcazYf/XegZ69uoyPMiz/mwIYq7iqAMReBK/fkFI5zYueqpyvRFQ1c7AYQggpN+9laUqbdF6qx
05ZIyE5dZDinGM6NkImdGjHdLuoAgCVpgdysehhDUwjV5dGrkc0Jqrsyh/dZ9ESTDwnVtqkOqsOt
Xh3RWy/2ADnA5KzvRbCsachBRz6cqLVV3fo0/hS6jgX5cAzkVIoHdEN+2UKOsm7C4U+9P9mTPv0U
v60Rtc+kLfNL7eTRFe7/6NqU1qZySH1C6vVqEs6x6EbwJJWSHyGhvcijPXQrEVN1IKg590QZPnUi
6gOntZK2roK96MaN8dMO1Gz/ziYuFf6dwwt+EX2JlGnfawlEd7pzSqamNxUYKZex6KETjC6JWR0+
2qXWOf3O1hu+e5IQfULTfYqZVxVWMRZzRNMOlJ6shacoBvnAqXJrmMq9rvv5p5p8sy8DZDdjX38h
61GbTf7J81IZBfUOXL+cfVKQkL8ZnfkkZoS5HV/LnIfGXCdbazbcaHRKrs9+6rtn0Uu6/Nvg2eZO
jLqhcM9eBSSZH/dfIeFbb7F1wExRw3FRn5i8i2OeLNYRK364XE21ziatk4kT/x/zluDXuYGMCoUV
7GQ/yPbFqHsPklzCQl848Reyd1+NXlf+RlzbMXSOfm0vfIqtqP7qtBFHOmHrP/qhzT3TCKWzWZvx
+cM6DaRfZ78r4bvhQ3xR5Mo6dlJO/gnagVWNeM4lQF5iuDawAu7aEOglWASz/BxGkrONYetaWSTK
OTBNoi28Y82lmRoO6943i02EKLKyjUpbOi52MWEZijBhS3PNPIyRg1bbP5Y08vH9FZb5WshxRJ0k
965hUAgVI+5gwUq+F8NYzpM7J4nvANhG+bpJUbPwfNS2fK2G56tHgUvRgn4FqVbHwfk/mgy9XvRe
Dbi9V8IVdgo81qKbewkqsAVptXdGt8jMrdaFoNycqtkFSqRMJQf+k2gaHQIJtO4fxMgrIMBZIrop
rCMisMZfETw1gX9UkPdWirTacOzoXUtBklTUMY/tbtZvhRHqTP86CEKkeAoSxj/HLHOWmGqiXRKO
MNS8gwxWDwahXHuBKyRylfylrVCi+zX45SmkQtqlVEdRDDPd9zQv24ZQOazFbXC5K2YDzLj+5Fhs
8310cuiDSyJ9uq2KZllqcSzTlqWW4AzBJvK1Scp9vR6fqPXvVzYn7qcxQi9GTSyPs1ZKimLLbYp1
BVeJ36iP/eSEGMNeNwrIbBHbS6ZxDqpJ7zbT2oJjleBsl2pwE94g5y+SJtCYi6HFyfyd7vVnhIPk
p3LYttTHVCDpgCxMcud2pm3cxvSPKUIXl8SChYs9UR5tRBdi8aFa2RnITspQy109pH21KjT5NXT2
L1NFrwsmDoaBvYoYkmWnmqkHhBdJ2aNNtfGdW2vK88Ch51qLLP0Iakp59kvLhu3ec1GczqEKk/Vu
bU6nrwaSr0dDK/4qRtlmuzrZwDR6gMCa8jhO57Ci0T1FPwZ1/ZcYNdOZrYgNKN35bey05jJd9MS6
SiaVR1i64nMfdQX16zxPKbwPN70EMCNsrUK1Zu24zn4sMukup053O9QtanO9l6/7KlFOo2jiCoBT
NskJroThnWvyZ3B9nLykfe2JkHfRWhR8STO5PIDeKU+qDLHkm9qgkBwUwyzIzhyL+GdhqoUqYZVw
dGbK6UTB/0ufUASXJpVzUq8CPUay8N2MXsnPhml553kB4VlWGVPorjdvL2NoKw7KRy9eG0H+k6PU
/IkTqOJJkuJvnPW3F30aKbLRH4BMImU1ReSFWjxlQbOB+ny8F/FKMSJE3FMiJZySYVYPak3qfpou
JrlurAA4Qut7voAdJ9ckNajt1/J83ZEqWZmRk51FMCiC8agOVAqJ66MQIR8Hm2NJiKutVvvcVKV2
tSTgsWJoeZAqjzVVOWJYOFa1kvXIuqaeJH9+ndO2inaVEnjG3cLRPi9zeIgN71UVtT8fTsvAin8k
YHBu2dRwhKncfDUxtv2kXrrYhCPRM3QSIlR+xFA0IsTXg6cedOJpMYkeNaO9SXJmWYezQ/vkplD+
vl1ujlSpNXd7B6zr9BJE01s6DOqpv+9cqT4b7D1z2AbU+qz25cHsvOFgK3UNPS2mWDU1qlbEWHSF
dZ4jppsVh4hAcYtq64/gn5s6+82ETKbmMwqkg9KwhRBN3HouqKtpXMmSOhspd3l1L4EfbOM0ozEb
53WycOtarO4VcPkflzZix07Q9vzHsjmlLwdtgL8RXpB4E6E480VpnI5fWh2RTtPLvij2C6TI1ieI
zsprFSIZaPVx+iV1h3xre5SXs8WG6LmUV1YmKxtnQuYjBZ2ejQm5KXrCNgJEB1Y8eUSTvfXEEJo0
3I4RQ8vTTT+8WXeUeWa+wEvd3Ct+0t6riuFuug7Fm8VmyoV3rXJ3L0wdRZewzE6Urtpg90dhFE0I
McTeBNAx8Vw390tjPoW1m92DzrTYKhoUcWZV6QC454JFaMrXxADNRonpJoRe85BzWv2pqXiHqtBA
cnhSYqb+l+pqt6nP+jTsahCsVAi7F+E1bf97NzjDnZgKAvaWlGpxL3y2nu8b3YwfhS+Q6hUInPhZ
cRTnpUN+GIYXx5SeA5jy7gFsVufMBZE6jRKoDeZe48SIEChtdRSO3vDKe6e0mwNMWjyPTMGLo/Gl
o6zoDYIXhIlYcGzervEApiyxYnVE5IrI9+fZs88vgWNImrKVPM/dOZ0PD0HsZTfRyAbSUGONgK4Y
Imj86qjyCmoaWfZ2S3A6eZGc6DZ+lEM997ZK1CvZzfNVZ9s1OQJBbw4xw+jI2oWSBRmTLu1MmLaP
XMc8pgqqMRM5pTxJ7SHLhVawoLVcxosb4UIIL8V4qOviUOkUL/vRuM84/4flyWvvXU3l8zb1tOga
ogF440z51RK6WTdlffgDiYDJ0eZ1SQUDYFKyxVtXiqnTDx14AiGgPXZObd0PU0NVLirAJdmxWAms
ez8xrHtDca193UfWarHpiqRcqHA6C5OYKmKhsVnVqeqDUWQ14VQ8L5gvs9iWyzgtFcct3DRnx7fa
I4XZFKfH+fjZ5JF7k+gN+chpaMNGRdm+/tC3UvUU6dbek9URrEnrnWMQputADHUr2saNVx2ENyj6
76E7HdWDznkp+PSKKLhVIL5nQ4hoBUsXlZLuoOUI9mI4hgUoSsV3rmKolCA+pfRzqvnNHb9U8TwJ
fRaYh2Fq2IqoXDOkVVmC5xfD1IKwU0VwWy/42Jp5htICdEDHKrfSPTdd7YnDBu7kEAn8KzCh34YQ
/wccgf3aQur79iFWhycALRZi0xiVdx4fNxTvOptaHrVzOzWiJ5oAKaqzVfhuAQc6Hgm41arVohrC
TYZRWT1qTh1+7qLaCZ/ztKk/53LzU2mCnW0VxUPeyeozZenAI8uKJ8XA15570B4bz+jcvfAGOvt9
VEs0ABgEDyh/nyMXmFQ0BZfkEO8pAT8Jp5gfFn/FNrshYfHz8KtXSjBcT9FSDrH/CLG8bBjyJuar
9igaiq9kw3/sjDZ/pJhzJJckQ3Y5ulG8tmO2q6muQ4z6Fl+32V7zDeNOtdSfboIgWd8p8a3LuFPy
OAk7PmjEWzM1wtGnqXn0+uSlNotfpmlCmtr5tTTD9RzfmN4p9MdrIyhKJ/J50Vua+je2ITH+Xdwy
LQz5/GdS3W/02IvASrsw7gw6FcNTzala+SqMQTSi1+ack6zE+IMbLGhw8AP3IuzzCmLKh7jF9i4m
h6tjx/fhpyIXKg8ZXPjdlZYpovfx1aQ6uaGex7rVHwPFisvaIk7zJWNbcFeBqRuNgHVnwyrNpzbK
d8bELS3GUJsEgIcBNC62rtfQMHo3niY2wijmLE1pW+EpzzvpAeCg8dRW6V9SZnQXMSLlqu7Ymxmb
ls/NE8IhhyDK+kva2AoqOVRqDGaoom+aqjdhE02bGpBc2mq2FcNcGsHuFu14JGfL578p/U+goQMq
1JQGrcAs3enO0FyjqHKoUwm8kzQxv7IoiWsAQv5YemDQPf8meobKr02mNLAj/9OByhjZY9f4LOzm
mITQUEwhSvx31XGQJNZIMtuHHKJXuc1JJgqy1IbOC4vYcuDAwP0rRpjknNRxdrb68CHQjWQfvpmE
vTBLP1997PZUtGPljZ5nC/+7oLfVhO3PS+au82v1Ovf2gJzsrdI56bWKgxaiBSoNcmpMVoHZ+j9T
YJ4UEf3NX+aLBjfW51HJ6o2r2PEty2AShNxPPQxmodxMntE2Ztvka0r3HQ4f6vHi68Czd6VPKZFV
Wf3mnVF0RaN5ANTbWnOBa4HZBtutjpfFPUBx36wal7cJ3eTviyOAHhYlNjQv5SR75NeW2zF0pGJE
pYR+rrLxqxiJpsv16UPTlVu1GrJHYZMDiGDK0ebLjclFNJuj2mArfPpkgv5E3Y+S1qwXW5LU9mpo
AasvC/XRD1dBu3xelXKwE2Vy4UqsIWypA7esG/fhTth4OArWhRrUB3hGblk+IPGBzNJj65j9Fd7M
aziNKJMvHgdY+HeQpo0bMRQNOfyfAOVDspOExZXh3FxOvMUkYaqptt7DbNCuS4ihqRPuB5BkLtKM
fa7eYtDxej4Gd/U0EnbVN/Uzzw4nMbLlUQelqA7F3kJyayWMc1PJ6s1VkQrTGpjmhM3vZO1OH8JV
lZTh1nSk4i7IDU5noeY9xJai3fH/tgE8W8pLa3KAIre6/68hV9YJZCgUc7f6KdWD7LtfULhqw0oF
2ZEkbaOxsC46DCUnp5L1vUVS5L6lHnIDBYv82ciCH5xwlX9b4R5FDW/HfabcW1TP3TeOaq6zwsNm
No2zyng2vzS1cxJeU4pgvI8HPuJojZoHGSzkMUbiZqOppXmhbP4nlAo+BRQKkt6TaWkWmwlH+yGT
G+rNiRB2qR/yFi7rX9Oo3fy/LPe7qwrb9ArZd6lbD6R8OR1f1lPTTCevoqHYaBMC+L0sJhHhqYOy
a1SZP+gUK2xivhhSCPoI3t04itGyLlUyKVwg+4xyqVMDrHySWU6eizamWNT6BpW9c6s4YRuqtDhk
qhzcpV1N9a+hmQ9kg1CeclzIldAhXSGLYXzrjeapi/gES321NjrOONnln2d+1XdUq6I7OIm6LQud
UpmJWVXVDBrRmxoRMk7srM2UtQ7G5O9RzYcbdzRornu//UGxyqmgrPKzB7nRnvry9lAEboiMjfzD
4DN2SG0L+p3Myj71FCDtHXsctmJY9XW7Ragp3YuhO3bhRja08CiGjjqRXyF0cR64VX7yYLKi3Ajq
rUKWpSv6z+CaU+jXCtlWX3olfR2WU75VDJ3IcaEia1+9Ypjc5/p28OSf7Tg6ML+aMqpDsQ7Wt04j
0NEdOxhTQbGE/8wmkVr5KkaiSfxkIrJQf4adlibb3jqqJol+0gYa5TCyNvemh3UKY4qOQyAKzYRD
R8ph9vJV0ylRmqLj0lC3udrBPfvmdgpDyzdixXlZKmtXQ+pK2xqpmHUbt9nJiBJ0ApGL3Yzgz3/I
BiQMqvNNGjtjOyp+cGpKO33SIu0HIp7JPvc8cDqNl11FY7t9fensmxgMVVE0m8WpSZ6yNkoklvqm
6A4QGn5y04JiQqdUV45qSXf1JBjCaYB3S2PYlgxFe2fPi9TTV50N+WRQN+QNCBOzYKBtj2OL0iXH
F+HXRoWj0jTs73Xn8UMX5fDEt9RlNF3dwhmROd+hCfqu5G35pGtDdOJRSdlC8dx9j3g8jjXnu06m
jpPaXAYLqyqP+mj/FPPYB/DzTdnJQ0/FI+cRjc7vbmDMlGRy/6QrpvKNilK0O4GIHMXWUTQJWyHf
yvmZmnaTogkKyj7lukAgPLVsmIbz0brmjrkRm1A7nOTaUm+tuLV8q6JQvmWV+7UMPOUoRqIRzjBy
Vx21cdfFrqmqfmlybSyQqpQr55M5auPVdINh1cqICo6QzG0dtbf3YphIxguqzmvUWNHEmGhrdCX0
eddU/yJ60egn1Up0Pc+OqtXiku2aTUupgAxnyrvA1y6yfyu9Nh3YHMf+Ek6NRxYm3ZRa98XKzGYv
HKhvuUifBNlnU0+pOMxLv+Jv3YEeEl1/ot0JJ1GL6QfnMjcTk888noMajtwUtL4gxJow0wIVXcHn
prD99C00RuGllkgVo+c6qod60u6pgMvzqx5qhzpR1Re5dV+9UN+Fp6FDGY7nBHtFLZ33Y7SifRnq
+t8w7B+rsCHJB0kD20f3aFZWdi8S+bFajCvZS/2zGHqK728LGWoyO7Jeqn5EHykav5mune/iuif5
6Fjll8meFerwjZJZaFn5CHO8sy5ASJ0yuQ++6HYEmbFTPTcDLJBJ0P4UZjvp/H2u9SsjOZjs0U4w
d8PUPPX0fw4Hqe8m+ULcc3cO94Fb6QU/nMucD+vM0QryAulqWdNzrAeLOoh9mVrdRfKyDsF7pKyM
Trk1aJnriPliE95I7ruLaLIyfZZ6z9pHVWi6V2GDGgQMjZqXKzEDkElAenpatUjH6KBw/pMj/orW
NzVJedztordiLv6A1rgSXiMIv2aV3BzGWlGpaphmBH7NSVBuBlTpvQWKKjAofUwAZt/ZxkYR1JYt
DzQ5DyFlzSHGXiojc5fDZwbbtarIG8+r/85zUvlSXKATSN0LlRW/xN75vyL73nSvDiEAP9smhowP
Dju1KH5dlhHRQiV+Fo7/5/q/W2axzfLxbzNSA2YVvru8mmB6NcEkDy2il9dq+Oqjp6faSpGqYkOO
IbtHYSy9t6Ye+AIKmMybsIhm9FGRKzvTehfqxPXAfugwT3lboS+GhNuY22zFTLG0bsvt3UAuS5j0
pPVRvDB00siBH+7G0PCclcLv6jW3u60ihmJekscZx5myvpM9ysYp82ubSwAidHll4urU+1rc8Md2
vzicumnPFUnH+WXo8iQCJm0QcrYeEtJOjUOiVDUK+yGuHP0K7uUkfPJkyjoLog5t4OloGgpHnTfd
tlQcZ6OGPIev2cG5qwr/pAZtzTH8UW8m5D0XsQp3heYBNZvFD/avPsLqcrXs6GAHjXFXG1nM72vC
EahSyUB0YDa4C0fduBM92yu1o1fXT3OcmOJ18b9SNx0PCf80Et/MsPhKHOpKC1bmtKqIW5aacKGD
lWen+ZIKXBkBVVmbbjpt7NrGowQvzw9iiNY5QsAGpUhiaCdQfZTNE4IB9hl9CWtuPgyFQ9haJwx2
+eCHMA+C/dPCLl6hb1M+oDFXPgQhZ156rlLx1Q0lbzMNdSbvbSKYX8F6E3ewdYihiBNz65BnD50E
8zz3w3pV5df7vKIWW0H1/Kxn7WvjNNa546GBEniYliim+uWYJMsLhBCg4zTCKit3cJfDOQHNYKEU
3kas8K4rlhXRwuPCIMIXDWmkUUY8CvFNJDHzBE34OnQulEyTZOsM1NLzLpE385gqVPsyRw2OB4OF
6f945zHEpGyaD+s522/qBHkMj3le0UtXOo9UFfJ8RWNEuYQMM6d+EPqoyinq8+ASUOcK+7x2CpN4
55HjPIQWZVVjXhgnzmzNg6d3j5LWUWUNK/JKG9t6xwZq+BaRRaD+dPiienAi8Ampd2XczvbULMfZ
3iXqO7uIH4GTzPF63EhXVBWhZOmhT+qK4q6c1HXjiO1xnQ/BaZy0dzsLaQEFAb1dNYntamxcDnyj
/I3welCzXlwz4gdqmlukg3kvS8GhmWKRPrBPtud+gsJ0fKjMVltVJaw9cMGtYOzWvmtKgzyG1wbQ
meuUuKqVuopDJ7prgzx+QnHpVsAm/hWYVbozvUqCYM3JvzpUMpM/yin2Q6OdA39UE5MrJZrlFepq
BIQKRIA6u5xNnulDUMRJfnlVSolcWgI8WwSLGOEQQ9HkFnXsrocij+dPnC9LoOhJE6Vz1v21LC/M
YpHF1vnBt8b6GvfZuCu1ylN2xWhStCixXdsgRFqsuY9WPEZNLiOMikvfaNzFEyeMdySQktX/Mwss
VXjSHG0zLyLWm4P0qP2sSFp5CLUwuFsaMwNF3Q3rxQI9UnAHjyVaCWNgPJOS9I7CtoSIXpXb49pV
FGmzOJTBZhpZU29vtAl1h9PFZqPoZiXIDtibNlqsv38VmkUqrsmb73YZdSfPHdqTI1uvjbCJoXAs
w3chYSHFq3fjt2Wk0dXXLrJaCBqx4DL5j2tZU5xU5/4BzeYj1B7jPugtf1VOFFo1zP5QAdj5Jpcc
7Zz6DtRbgmorgjTqGnG+sx6MgGSvWw4yKpfMkTP+KMOonkUI9AMBzEoIMHlebhz62LJ4eiylr12n
HKmcg41b9nsOvybu8slejMVPLYKpIwh99S6v9VPlN7tOak9hZWQ//MSu+JXUpJcg1ItNX0ndvSkb
wd6CW+NsIz2xbuIhR9pOhfy+rr8nlRW+aLlk3WcUEqfQvb24nMc8Z95JuEQD9QOQZrlCN5Bonise
qkpfobn7V4FW8HOEuC3KFdJajAzEjJ6tni+ZHTWbgWftjaWtTCmInjy/aZ+iPgk3duLW+zgx2yc5
y8Ird8BPwima3nO/2TwtXsQIOg5rX+nUboYyaaE1i9nTYo7lvy42VnGzJxF8HZqaA78x4xlmIvFp
YcgGczINYT7ZWrW6L2LYgIJA6vgR/qXEI4RxlLiC2NkAX7o4iup/CDuvJrlxrE3/lYm5XsaSoN/Y
2Yv0rjKzrKp0w1DJ0HvPX78Pkd0qqb+OnhuKOACYpTQkcM5rii/YvNhILJMFUNKAKtMQXyXSCpTh
pWzS+CpBWHNfPbdknx9Fl1pN1MXYsOqwzaagXBirC7D6xYOdG/kDa2nIEtmUbWVTdug5POEoss8y
VJtddRKN/XQbP0/yldku1WfTk4xdlCx7o3mPXL89yiFUMpxLM1nLjwma2ixVbpKnWjMWsc0iOC7C
zkQqOPH2bqpcospX2CwB/DxjWdad076m/q8mkFY8pDy3ug1nAY+iaut5ms6b6NXL0gwokc0P00TE
aBtH2P7MLXmQnfk84mPYP8fGDhe+oYbcGyvr3HJQJ2RP7SA3sh6j1DkOQ1Be8Cgpl7i0pl//+4iU
awy/X6PVSjxJ9NzflXHSPNaj8urxN57yuVVlbbCb+kFbKopRP+r50DzGyaswkvhBRkw8RnAyNPuN
7AtH1z4bAzpJft3cJ5EA1lwaZ/amOHOnXffe88gOTCV6bWxX39SuHu7zWLXOLTcDq3e8Y8VjroKu
y+kwucraKQBA4vruIIc5YbY0NeJ5RHrp1hSdJZ7bzrN/aX70ysF/Nzcj97dD8zadRHOSB1dF+YCH
bo6U458xeaa2KF6QCvaogmQzwHNMsdVVUZZc3YLtjCaNWnuXWvp0mArUsaUoe4sDEs8k+6nTJmU3
di1Q/UyEb2qpLxH9DN4BTgIHC51nYUdYJBZgcOIOYVc9PJu9Is4xCjKQm/iZnFK/WN86raix95av
fgqgNFDq8V7ymluEa03ttsPAZpW7k/5UBkZ9pPzRLWRTIA5+DesYk55KaZe6/kkTRfso+yoEFmKl
DM6ypRVjsXTOU8it/IoGjnMcYyVeAgDAXmS0xruunPQldkvBu63bG1ZK5qeuKVAVEShkWaMSvBSz
Idg8QM6MZ2OSakDRSc5kaR2+T6W5yUbb/NT3fbHt4nXgI/09gRiuvoUlPodjoykvVte/V2YVX2RL
FS9126jPQOrae4prd0mS4/zdelQyReIvZVNkfboFCmytwem9pvDj92VlZRMoe2XaFaCuRUJqSJ0P
ZjCgOfXzbEhRymAz0G9khzxoRWLdxtkIfhwRDVt+zE9qiijYH7U1ChBesLEzXLQGp2VnXI3x2W1V
wR0z0R5Qau6XcVE7vOmTv6jtykCOSx+WhePnR6stS+d2mnpFftQckxS0XaDIqHxtddS5SbjlWA0N
wMBHnlK53mOL0zb9o/Bmz/DUiL4mnrck9dj+SKPuaiBG9TaN/GAMvSyujRsXu663yBFqqTjrUamu
Ao2CPZrdX+Sk0dkXqBB9t80+XQRqVj1nHUbrle11i8rHAZz6YIeiKL+5ejSqXRNb7RM5idlrDGy7
7K3ywKfIY3yVnXbuu4+8MbJLHrA7f8G/272TLd2qnaXu9CDO5ksjXfy315KdpTI5v18rxPDE0DX3
zpgny2tF4slPUmMl026d2Sa4G4XNH/m6X9rdoDjLtEVxqJ7X1o1A+2NCD2aHVoT5lGiRvSm7LF43
81q7iyqkbxXuwN3cVAd9OpO1pu5LS9EK8TjE93KivJhtFnscPHqeefRjEFTC1krdo7yWqg9//0r+
c+GHPHp037sdfNGYQEeDONy0Xd0uZI/blX90y+ZtjJrW2h6cx/5jclSws/DRD1poo85ttALjdhQW
3mbAWKkFJtxf55A3y56rgTaG2DJxehudhoBrFS06TEjkqY72ZqoBMOOm9Ta9n4+f9QntqT/DbYnS
rgyr9t+GfxstL5LNOb3fRstwEEXf3Bxt40F1uh07J3Mbo0b/ZIz+186qxq+IhDwoCBC9GCIyIVeZ
KszNiu1PO00LOQKZxU3fubA5vaAA0N5+0iNtWOpU4O9YTaK8qipNfifbLbjxftaFcvuvLK2x7cqN
H5lfnPGVcd56UeF2VJLVtsmnbit0dg523SqnrnPFesr7+glh8x5duXr4mlf6fOMxfpAY2qI6vGgz
d3rqALagT6KC8ZrfNbMC7vE3cTzU7hqjUJ98By3Y3jT/GB9iFPUx/iM+j+/m8Z7NeHl9+Yb+Pv7j
dX2u85fx8u/5ffzfXF/+/dX899tjvh4ooDzprvk90Nv+a4sK9BQn+MM4C5h0IYL/ZrYjZSC+4p/+
bYgM+4DIbceC0zR3qAdFG8/xxs/otSHFVimfbIHmcTnHMS8eP6PIszR+xjOIdrf4PH5yjG5H9qRZ
pBiuHGsjrqpFkirWsex1GwOPTqxkjzzIjo+mPKtqnSl/6c6j9tAGw7D7iI9ab5IpC9RHbJ3RZUpj
8VZ09bNDVfUHerupYqM31k79bsCjZjkgw7JJCrdC2o8DflrVSTblmTwoPeVy32hqlFB4JClQtIqp
uZOHuHCbu3A+yKZnDuYSiZdm9RGrjJY8tmz7yhRtdMOfFnKenCI7xgJVWTidFfL+tvrWTTpWb5X/
nDtmeOp6W7vFxwiJkyGxsNNUcSRhb2Ccux75lzhJD6Xd4qKegObauhnG3Wi3KycSvfDmbKjIkz7r
32XT4xCyvXFztlv2+Ig7yPTo4F0ApbTDfHGOQbsZMXZlwRFa0PwscYXcNj42g4sELrAMlI/dqlz6
gwOjIBFn2WuFM88KlNha04PpsUWIa94Ns5hslrqqu69RMH7S0CX8kcRXGyVDf2FZ4COmmSeIrP66
TVi3iBzYQae2nwUMt36L81xwRgJq3mLqPVa+KHENO9UOQAZoCLupZXGQrYHUyEWelZe6K4fbucIz
dmWKhPdsAAgEhx/WUOpDPS9hJt5VWTHk26obWTIjqLekODncmdC2MrSgUPrRu3evzpdDMRro3RbK
2lfT8BBr/fRQmxGSswjL7QbVdNdOE9QbZ8AxVlP84aWJZ8HHJgv2ImqHl9GJtAUbwAwfBnqnMuaJ
ggGekYYDLiUlT4yfB0wg/2iyP4oOiluiR48W0BkaVPdc2+2StQhVk0jjthH7eOLMTXj2iN512Soa
dP5Luj2ra+ZgiUnBr62iFq+FMnuI17F7oeBWHQ3QJXhDKR18ySDYcPFmUTawIzLHEffywOL+oqsa
UoY+2mW3OLIDhlJca5Db93kCMSUUE7Lbf04xwrInbxi8foQmRDp3qk5C++My1EkxtuHJeJtaI0y5
TKY2W2keRsgVYJy7eBL6J6T4S19tPuWm8M8OYp4LGVZjgYOGYb1qqFpS73c2WLCDm4pJKK4UMcOV
1WxfxZWrrNqoYo+UZ8Zm6rT04sR+djukWJ1gDI0EtgUU5ZyDrNyqOj5sZt2Ol9TvLNg3mv0ZieZN
Yfj597xvXvNKG14MW+3XiojqEw5v/Slv8nLVi7Z56srUW1EiD3e1Fk4v5BeA0fgV5IteG18Cp/2s
gDWBJkhL9U3WN2n/aGSN8aSCneLjnV4ynHmuweQ+yEHl/JWB86At7BClZZG1W0Ud4k1poN8H92V4
1jv3pPDc/WI56GDqA+CcMMR1EkomunRD33wpRyh0uZ049wPKYsdeAwcwgtT+UpJ80127+ITyfrLz
bT/c1o3ZvM0lIzkAl140cMesO1SdEI8iLF9a8q5bn1zArpqFXxtX055mxNEmruzwgOkvJEjErJaY
fYn3QflRCmX8BqCUux988YfAtcOdXoT6zqk99b7x0fZGeGz6Bn4IAS3la+U7CbibWlx9G9vqurOx
nAXqkOV1dHRnBWl58MZJPYH9STfjDK34iN3OHESmnYYv1K3HnAcGGm+xrRsE7Z/X4b2xMELFXq0s
suHgTzapxb+eyrY8CMMYDio0kv85SG0UlbKz3w8HMyq5CgDGAIwQUgkqIDM91LqzX4XmfVEN3TVy
v0SGjq16kgbZyR+9B9lnu415HxSduqsyMKk9lIJoGZuBse5yS6OGNbd9VGaX3JpzZN8Y7hpoPBbO
Ni1R+RsLoe2mipI0ZHabdbBGxaeewH9jYNm117oOgf2r/Vm2ELxtr4XlkGHOYrGWMXmY9RTwKtDO
GJlwKRlrPPGaakpzuI0wX0XqH8hQTGiJdnC3crAWeMfM+MdS2PdU76NLorqYzATOfaqX9n2Wms0B
T+1wIZu+PYgLboqk8Dpn+lJr/WEQIF0UN552jWIYGxYd6hsARORPlX09KPdknrr7wS7jg2MKd+F7
/g+jiOcl3+xhbT5aJWuThrrZYkBB+VnEUbKqvbLm9ROMAEAJ3tk1CxbbhrKuppVzbAO1pmKbdxdv
titAInZ8bFtQgqOhpK++j22zbSNUZ1moC8Dzvi+8On7Hxc9fdKmBsUePpFrs1AIziAhoht2lT8jF
4oXVRvZ9S+JvPQ7AD6GNa5umrGFjADzYWZnQjx2L3r3f8TY66nyPUK1mZ0x9fAf9m1uRNcQXrBZ5
LLILuB9nM5PSL6ZH7M1U0iMYsg22Y6K9Mmiv+CfEMA75UdsI2TaBXX4z1HFfZLMIv2fCGG4nLA7S
YFxYnWY/Txb2uGFbsan2KxjSIl65tV+9gkDCGULPER/W7eq1SBbshfzXUbXyE1IiyVKOSmw433ri
YDsyT0LyZeUkGbKoou7OZu1V/KatCivUUnlxAhdSpEt2Ihfdo+krS3U8Bea5S4oQz5ohOwgslL7q
RfbNVM3oTdWAL4aRg6+sZlF3TZIJoKyF1EXqV2dp1yMQ7bctpyz0hdrX3cWZaWSSSSsZt2AxO+Tw
uwdnpuPKUB/7qLMknTi4TlI8TnAXD5hMd4uyirvdACZugz2SeombMES/QjvLFkhZgCnzAeXCZhuj
T8wT0jeidan3YqEUqfWAHItYjIPlfe7a8oILhOMveNRas6Atr3oXZjHMkTILN5me86Ts9VgBHJXg
6SoiG2JGY9+RptKnlQ/hinVie7o1y84Tm8ZEkMmhLM3HEEUbJ9ZU9aDGNT5byIwuEuGVd/KQzsWb
ind+uAXjbId6jXGSnWpqoD5Cjmxdmph5JA6okMbwo3OipxtLQfp+BAfGzzg3rlHn6tcg78ozBENU
Xf8M1fNZg8KkN4z28SM+xIqxtOqu2Ghh7KMTjWHn7nY57ohgd0bzdil5YSxH21Nd9T+0ekJbfwjy
7+m57p3muxKb7cJwyvHRqSaX/6nRH9jZuqu+yd9ZAVi4aFBC7tQsoBIGxU42PzpuTYpXsVtnd3+J
D0arriJ0tVdy2Mchz0lhGNlVRgwnLZzVMGrtUhhuth68gyr87kEeAoe31hOdupdNlMo1FH9R4hnq
7kHhW/iAzGW29R0Hd/l5loyhpgl7XYvcgxzXNxBf4snb3CbMw3IRZJt68saVnNVXRvdQVeoLlqT5
SYYGB6/Zro7OchLYvRy3kWBXUKE4az2JuFHDuVKvepKxyPJz9xRvip/6G8PS/QNpZe1Bm5B3lSMG
u34nu6U+1qpT7Suz7jdeg1ewmkf7Oi9MHZMX4Z3LBr5/65onVEmQcMVLYGUas0gV1oQrZGCrPXlL
59Xi4RIWtvEShFp06sGgLQvPcl71oOZWqFYRu+zcfDE97E9SJ1g2OYh5TXPifZ3q2gl8WriNoqi/
5E1TrFEbVR/I1ltLo66jl7IMNfRlUnTprfGzgiHE17qL9kWs6zzbnHEbepMHr4RDG3BzdrNRsLsh
G295COsn45tnJs6ymdzpWMad/Rwm1jooJuLor2y1Cd1UM9OHt0yQle6QdfXIROBCrlMCmaePObCw
oBiKS1tM1b0X9F/k9MIR1io1kWUXVK/jML0j2azvXReoeVsM3Vm37Wwd4Lb7ZJaaCYU1C7/UFu7R
cstT9fuw660fiBw8m1acv4V5Xi7VWhMP2TD6G3nFnq3H7Yo2uq1nJe0xnxqs/KkcBhNovxZ+MYPu
TsSCTRRXzEBVfNOoeI1fZ+8ZXQTOmxXqfB69pZ/0NDAegx4YRp/Yb70OlEVBfWBvoCL9qPoJu0gE
CqZCzTD0ym4oOj8z2iN3jnYpUXSgWtvlmL17ThliQOU5y0qrxM53afZdglhS3+OaTL4GDHVjbEMF
i3DZO8Ts0AIg2UvZq5eQ2m2ohXj7mUfFFc4KzWL/PQnWPPy197LVGky7UvVkhnVyGRUjm6lqw9OM
MCtysa9qa3xmr18cfBEFawks+z0eznEJRPs9XrBe+Lu4HK8MRUVFMjV3ahL5m9TVAizo9eg56HRl
28boH9heFD/3QikOlsD8UvbmWqKw7xh5Is29ritwUx+Su0mbizhN/S7hHobSJYe+R6bgA/0hY9Q7
Kcf/RH8og5EcZEwCRGRHbVIXqAGH2jpCxy4ObXfOpFNGViLxVjrc2WthYXlSvDU4Xr9Us4A+SUAU
zuahyXcz3rQ5qEaZKTDG1jjLMzGfIeh/GZQpOcjQRzzPrGbb/5wlOyiI/zHVa8xfZolg+lZNtbET
mhZd2jS2Vzl0n5VZoLIuY/LgQ23YicLF1QoSz6WuupYFLtw/eF7Gspvijv/hzym4g23dsnWOt3Hy
Wp4HabKZiSu/BBXVs1b2BN6hNetQWXVGXu0qhG4XiVsHGG7OrxDzCvLa8jq32fMrGEVnr1JPI++k
t+69NWkw7bSh+ubq34s8Gt7NItOXvA3phdKyeQgwCNsI7HYvgRabeKTV9lpJXXaWWpe9WGoHO6cU
7W6Ym5lZIb0cO9VB9iLm0AFlCvrTqIbZi9mmn92ot85wurMXI2Irz6/q0AR8bdSEV60ntXgDw4e8
UWBE50hx00eYQxcZN508B6EBaXjCUenN7ovV6FrZC7bvxrHowz+meykSYyEq6mfdSv52ug+o5c2a
8tt0RNiNo2+7YmmnOmgMPfSWsUu2J9ZH9gJOG32q21cXUaPnpqqVq59QSE+d6FOrB86BFE+Dp00R
fxrYtW5UuwYtxWeycBWr3orRw2FOr4Lz0ODOPqAPvatHLJIUf+xWTVCYL1No/SgS3CnK5B5qMkvs
mYQBX2MRWfnZ0Y3hJJ12pR/vHOL7jh2H+adF789QVeJZ2KeRB4S1avdVUj5EqFOrWzgBzS9NvGPa
PVZRD2Wr5ucgrmAYem660g0DBcT5kKbt5wS5lP3YlRgHjk2UXjQUx5eRbbcb2ZTj1LkjHQVFxErP
bheohmrl6gkovE4fnwaPLEKk1684EJZUyEdzBRppTigguI0md3I38FB7MZtkEZtx82rolnrwBkdZ
ylm+L9plamITLXvV1xF5v1cSLeEpTXBSg+PdsHqP0tVYe8WhDlVrRVoz2HQJT3A0BjoLHiM7MNu4
neYIddcAck/gh8iSdFT/46BO9/osk7Ni7e0smr7i+Y5G2ZLsY/TsNDHILLxSv6c1SD3P+hYBQyBt
bE+PeoYN7TAY/tEw4bMhFRGuFRvOvVnl+BVNpJuppqOPaL733IUpDfpIW2KbsB28wt7D3bbOdeiW
K3dMxGslzIt8ISMMdjFcSKzheJAW6gTUIPeiizyz6vKbogQ2hcDf4mXVuBjY4y6ekvrcDQobzk41
u1Nn1f1JnrVZ9MeZ3ZvKUQ2BijPgI/yXobij97fetpt1VayCxGRM2Sxug3TnYmV1K5v1fEB3pYhe
ZWcxw0XycDEmTvIki1+2YnxhqZTdyS78A7KVwN9iKztZgiS3a5WhqxzSgXJyEAv/iomducKoCWhT
CJtdxrz5jLz7WlEF5WJcCm/x0hP1rqN6u5AjPiYkIdJSrj2UoDT/vEiY8qc4ISI/88vIuJwVd46x
cmPsyGXHL1fnBY1LGKnFPVuJ9rnOnLtw7ECCzC1HS58VNXTPsmXX+TcvnTU5xrR7tnF0x2uymE7m
3CzAMy9Kw+mBTjBTRbRmKXy3O7T11D3HXTAuU3zy9nIuGW+sJSNj2sm5g8oNe+wDY3v7GzQURrwO
1wQ516HItWl1NdnI3j72TKCPs79eiQVnlVpYKHZ98eJZ0W5Shf3ZMhRrlQB+gDwUFE/wB6+3OKoc
q5j9/EkdsubBMcQXGZfXCccadU63ma5WBve6aybn89AaGnfbproEYeyeLWFapCE0NASbdFjVA7aS
pRP0V1iY/VWZ6fkVj8lJdYGc/YybwgxWFC5NVmiMkB2+qWFWkaHAMof8QlVchF3HS4ZZyVHGUiOO
FtwxzVW5byLA3xqr+HXpinEfU9h86vPpvql6fIIacoGjXXdPlg0ZEYeAUz+3bqEANZMKzVnZiuCr
4WWe9EfZHL0oW/tJMG68GAyi07bWJpPMHTXw2kUxn2IevzGqLpiXMMTamd2jgestVk0UAMKZcbja
FG9Tdzpkha28NdxSzZQVOVvrHSKjfLtARL41qbvDRC1/5iFRH1GInR12iaMR9HXE9UbVHs0+y4PV
eA3KUjuGLLOPOjwZpyVDLrhpL8x+qB4yJXN3wRgN2yFKxqdUDF9J/VtfI4v7CHoJn/LCSDYOyIsD
yfTwigQucjJWbH11sgdLHdr3RmDxa3tWcnY1QAF1DepVsVPjiDZCvfBY93CboykPXtwbxzkxA9x/
Dv5y6sqo3pbphvowmo9zf2Nq8dKdt5os75cYEngn8teGs+ptNVyFimKv2rSxzzh4t+x5In4tQVHu
Ol23wdfQ4Zs1gNHOHCApcrPeySAVLefWbQYBZBPX6hYDSl2rVkPvRNWt6QHvXHM7G0th4TU2KXfj
4TvmLhU2DdH04LtsOBFZOcuWnED1UF0N81ZVVYo2ZWHbLsukrq5yiMczbD/lmrXQUQN+MOeDLxDf
8LPY3cum3vnJOVB3MJ6vUO5J61cvJuoL/gLi/IPKn/wW+HGMXVKYP6pwV9ZqisVAgSrL3vamYM9u
yT8nbogfErmXx8AvlQU//OZzVyZ/XFFQA/nzijW6WVt3ytQ1VqFiZ2gxmhZV5b0ixPy9svTqGsAk
wO7RfZHhUVdJr6STu3XmUYWtb00Rak/stidM34XJZ028Qx93NYDlPuBMVb9m6Ur+GyanfrB0trzQ
6ey8gIudDL82cbdUFhShrGU6Thgt9UZ1ihQIp5txPu1mKyB5qLXSxjuEMQUCKM1CBj/G6Cj3bs0i
VZdhRtpROgNrYtxlDYWqiN/kwgSj+TzaiaAONMED9nN/3VeN89JY8zco/4SxmHv2+/DHrQVoc1ez
2lsFRpt/Gsu04dbqZXvfU8KV43ndRinBXQsXp66040nl9d2Wr2z+miF60s6JWwMKzCouYuw/EaK9
N307XmBtNn1pQZLyBEuTexHHCeVTH7biT6lGeSYFF2+qjLceNtqscr3Nx7gu6tNlaKX6MsObr2+z
/jrOh6R0yKP7xfc2RQNEtmRc90NYpOXIWhT95dswN6nKS2G+ylEf4WZkgWOKPN19dJQFCazIBsAo
ryZfr1Y7DbyrnsVfit5fG9wazkk94HPVjuFDBpZnKSxQqGMFgKEP8vKzpjUvmF6G3zOdaqhoueu6
2jZrtYItoOEfhFNjKqWY3/Ux0F/dcgzI4KTDk+jjYZUVpXHtkIDZiDqq71oBo0T0xkzo7LvVB16+
C4Z26RQuFD0KZlRY+qC+k901fFCcYfrvNRvEbUk6GCmePMYmLr+fWgsfHQ0YV6YU5N5jgfkbRpN8
2mFzaMHjvcLMk8Mj8iz7uKuDZVX3+Y67FLKLdWSsgvmGKw9NExXBrR2bVVYt9Bom+b//9b//3//9
Ovwf/3t+JZXi59m/sja95mHW1P/5t+X8+1/FLbz/9p9/G7bGapP6sKurrrBNzVDp//rlIQR0+J9/
a//LYWXcezjavicaq5sh4/4kD6aDtKJQ6r2fV8OdYupGv9JybbjT8uhcu1mz/xgr42ohnvmikrt3
PD4Xs1Qhng32E54oyY4CcrKSzVYzxbHCfIe3nF6QCd5F96KTbPW1Zz9BewdvdOvVWVkieXmRHbkY
oFaVObpmDkJdRpes20YvXn0ndPbOlDQr2URrMFtWThqdBqMoXtsViOr0NdYpBiWTlizlIDXuupVL
KnRvZOFz5mTnqRmqq2Z4xc71826h6Tn0cRnMSge6WuCdZIuUanWtNGVcZ7Ubr5wyra653X35589F
vu9//VwcZD4dx9CEY9vi989lLFBDITXbvDco54Cpy++LserueyV/lqbwegamKJtMayMt5qNOfZGj
2E0kbKbZEfha9r2YOTPyYHZai6dP/B1oXnXPR048itvDz1HmnCn5GVJ9y0CVV22XhR8NLwm6FZNH
uUC2wAZDRglfgiZpH7LJgczLGF/x6nNkGmRFrv/lzdD/+iXVdaFqhqupuqHBwzN+fzOGyksbv7fN
L4PnrfVZDVubD+yfWhZvnJlIFHkgDP4Mls4QrCqKHL/E5OiWGv8xzhUDzvg8W7blWTAgDqxOKSnE
SUcgqmk35DASFgJWfK6CJLkduiGLUD2XAcixqoqcAqNk269csOF+d5RzZPw2hELwM6okProItaYu
cjODlaBjV/rP75Nl//V9Yq/mCOHqjiY0R1fnH/svP2YBOHTq2FK/T1XdbDSjTTcGa+g96d7kOerz
i2NE6pfMSSlEtWZI3j+ILoGbKAvZUTjGMxrE3iO07OjQpe64jocSO8KqecSkFWvPKQkeuiZK9rdm
MJdYZJ1FJXG9bZUIg54gaeGq/uyRtZgR3fu4x9LtozIjz4Si23cfc+Wsj4v+Mpj58nXliI+4NwD7
RWKR+wKQl2ORjf7RhpGf39qBjt0n79ZW9lrzkI9xCAkGtxmunPHRnURpZi17Xfj/5W4rxHw7/f1n
7eq2ppvCnpMMjm79/gnVqlaj+w4JvlPCctOnqovLEjpJjgvxlHQM+3cs5M6RV3WnonERM+jy5tWu
RXjUky67D80ou9cSXFKT3jX2MnY7dDBk/KDAuHUeJ2OIAKfkeLp2K5vtaGX3fSEcks1Jsxnli3te
QfE7L7s11BkPuRDo3LGhZ81iqBT0q/WY0xLmAalkp17Gtlac3KSAL/TLaYMw8y6avKun1rACoox3
vE/MHfcw6zQNZbwdej285FEi1sBr+/uIO8cKw8r4ye9I5ZHN8F6UooeKN0zKWxIE74oKSF8Rzgld
7ukJztpDZWjNbgJARjq4ja+CnPBVnsEp+sYFULD8GcobxCCjJn0x3GlwbhOK0ofBmoKf/ZjfdNAv
PdKVocJdK5+F8SYrL+MvpJ8gcNuIUflqaS8Ns8cPWZjQo+ez2J6QtJen9RS6t6BsAsg3Ds0PM6ZG
7i/BtMdz2jRZu00A1Fse/HhnOKOypwgco/St1PpScwKsEhAbOGEV4J0SpemO5OURCqAl45Zfsdf4
5RTw9xrV+unwMSZ3WdyuZNsS1ntk+PXWy5t9qBbBc6C2xcqkRnHKJ8M5u9TRl/pcFGjT2XgzMV95
FOcbqqzGHuNy6sheS123ssYbnUEyGAbPx8rQgfI6Ex7GziUfXQPLkp2AlKNLX6GLYHpTsTSqdFyM
aoRN2DxYb1zK0Vn42dbt5jS5vXoGVfrHIcsw6iEnYG/Zz09iUXepeo404IvI22/kOEv7ro5NcLGb
2LkbMyzsB88KPrs97Jh4NNmWdbV5tQf07txcDz9XXQ5By3MScESG8kg57mx0nvdM7qpbuNGBWtp4
VrxK9dcdHpuUf4HbuWVx0RX4FUj3YjGeTuVRxjIwr2iCasWFjM5zX6CxUbFT99dshUmAgYHdjYg5
++vCZHGrZOBH5Dw5RZ65QQThKOF/83GtyUE4P+HHsk6ChDc2AoO3NiYvWNlsK9ZaI1jhoK5/hg2S
H02vsi61LazLGIE6/Ocnh1xO/HZf0i1bdx3TclxNGI5cJv7y5DDLCHdjxSq+KEaULW2yQtu8LPAW
Bcj01pko2KFr95I7Tnskn4x+wRx3IpQS1cKcLsmkeFffNL71hTXiU8v+heVEfTDFoH6KymIh44Gn
hzuyocVGNrUMi1AQHE9k7fSTEQzV7bKlVrAgb9T0PJlBukmE1mO8kIQb4fgO95TY/tQjbxTPoNi/
xFN/aRRt/tkfY2fdYwy0T9Bd/BSq+Q1gHKFVeovjZt5+SsgnS6DvX8ZnxCVg2A2VCB2HY1g5+eNc
l1wVWWhsZFMZm/wCK3UXk+8qEF4WMLyDLt9HbV48YpBNhaWpv4+joq3/+dNy/sdznmeITSHM5PMy
BWWM358iVVnrDlXM4EsXtDhBa/mnyaq9+ygt7XOfV/2iMdv+bWgD8AO+a8FWdrRnNHI2WGL3b2Y3
JFunFeHWNNJmXQcgXXTwJUdtPjhU1o6yKc9kLDAFtRrbPkQizq48x5F0UVlwlXghXxELxC524EfT
l2px8rSxPxWYZTw3o3kJqmi6IEqUP7vC/E69o7mTrWBOUjbF/+fsvJbkVLI1/EREQOJvy/tqb3RD
qGXw3vP05yNbMy31ntCOOLog0kG1qiDJXOs3QX2U1bQN+2Xl2v2+ms8sfbZq/qTbW9kbghtf62lV
b3xXpIdghpyBgWxP3cwnsmbt+HbZ1H19ArUH1FK2yL6PUWUvkBF32C1kNUpTbdR/ZzKz5vxeKizy
Y8Q275ifi10c1QRTEpUQRqwyVI+7eWjd+Dvbg5xZu6N9tpFymxamkdvnvDIuVW6O+3LukL2yXWss
+19+ePnD/v6YCmKUpqbaumqwWdM+L/B6pKi73vX1L6Pwq1VuFSBqTaV/P8Tc8KiRuE95FVkbthTR
2Sod6zadEN61EViUNfLgydXsDOCgbIFnU6lunXtGuMhqcDVjj5SZPKAVlV0cmznNbwyFRRae4w6q
U4RahkvHUm//95va+LzIF6aucjvrKkxYXde1T0uj2DBLR9ci7Yutec81pOZzwyzz22HoUeeD76ix
QJnsRYq49BnUSL8yMs+9KVORb2K29xgpoUFqZrl3KJ3QOqhAaHZdMk1nrxuqTYE18w30s37R62Nz
LEKNWLxR1DtA16CEkmnteKm3N8DvHWSpUCMIvnNb9t/S/+r9aPsYR2It/pep+h8PvzBdSzia4eim
O2/eP22GWJhM7NnH6kuUpj+y7Ep43jsPUWRdwhnLI/E5pkjjFYpH5uqjTZbi1hEnDYOt9xNKNGoW
shhNM4hYL8eNvIAcLDtQspmjH95xJGk9/oJ6dygMlMEYoLXi9Od3+LcsqkM9SzWNybonBgruAMKo
ANADN0zUV1vqmMxtdthq5/choL7eq/o8xEdzZYHW7IgMbJ3dVHX6IBzTOEizIZyIsxtfNZudiYgu
BCyq8iDH5mn8PjYF7+8szDJod74ybPpI1NB9nVZbtEN5BinvfAnUBHt6BzAeERKbTaz5YjS++8Xq
7WYJcwF1Ea13bqoEMVYxdyA2RDg4D7IryBr/WkweoptzRzaydmm8ETNwM8jP7aDO4SE6oql4NgBE
/v0xseVz8MccYLEbdgG22rYDCFH/HBlAsjLR0LL9Yg0gx8s6JPiFu8A6Unr7qTS8fmXWtbUL5qrS
g+FW9SY7y15e3bj3EhUeC9N8yFg6yebRAjvFy+0NNVD7qdXAfzi5oS5lpyuwYfF4VDjMvU5+G/T9
A+5E5cUsTfts+qFYtigrvwFzh1Gljy9TXYD6wzVln4V+8VAp1bMc0ClZvbDasblF7jE+Bv6UrBNv
UL424UIOyEXmrgo3GI9ekbn4xHu8+udL46f3wPrWemAVo+8GXcGNTBIvndQi7Of3/L7IHG1VLapv
x/kA/edXW5UZ1a08IJXye5sc/HGuEnX1+7iPNhGhlMSa4o9rfb5+aYMKYpskyJ7f27Z6CeCEvCY6
9kJxOWT7vFbslz5CN762X7sGDl3SqRVqTZ71apfYgUNZZGHagSvBYASRM9qhV0JNqDPrpssGNK8T
qKGuW+67gsQfQiEJj4nuYxcN3T+CPleN/ZGFRx88uXlz7wiwLyKvn1wIAufJaJx74Gz6uncRdwtx
I74f/arD5g7fowjpiiULFxDmQ3uVY4cJB6+kUjxYq4z1NZJhVT4lC9n7fsibpeFG023ChuhkDpq+
Ff8VSpF6J5/kTz5EVjDSnrZYMd98NMkTPp3/qfrpci2MvlVpCmshz5UyKx/XS7EcO6gFlka53ay7
PtdvzEJrSHDwsfpcGuY22asWrngv/X1cjmb4xlXJsXkzxt2ScHdZ9HPvUW8t472D2LR2ciVCXvY6
82hZKgYfcArjYnJEkw4JYmItBopajW7lIfcaxAy8MF3OaJr3tsY0pr2dzXDheVw7H9Smhd8Si+vH
qZHdKhcxtcs+GsUadaNHw3HHW1ud6qXWd/VWVuVhyLR20XdOuu+aYrqVbVoKPFiB9CRrsr0Y3X3u
FOP5o6k1I/Tz2+gm083mxsx+eBqp4jrB0YhQ6/iCrdcP8o3+jatoxt2gBZdmtIcXs7R00DSoN+GQ
8vuoPmamgVp5GdMCXD6MwWU06mm5TPyLh7TZnasqw33tR+yiSRlu/W4a7kU56qeZf+i4XVYSn8QD
CpwLSEHGdrniQEbh5aTF94J3BLr84y3bwOJeHdJ2bWm9WMvq6MbhbTaWS1l7HzGW2tLwhbKFsUzo
zGePjLCXXW10z9CPoehY/fXZDptIe2caVl/vZYc8JD2wz41r6rOWVV8t5GjZ09jqOUiK8k5zEc8u
G7M/x7ajXbwWQBIg0vItQYAsRdbxOU/TbJuhp7gz1bx4xPrrVg74EgrfPgR2rYSo0cHrcBvjPDjO
QExlHK5QYNMLZIDF+wiNlcxRiY3Txwg5zC8yXNSsBmSyoTosliuH3XGANflgDvN3llRHzUdEPkip
JlbDkifr9TVqDSXKmgQq7MFL33QEdMrYGr5jVASwGEvNu27ykcdJG2vnRerI3OvY70MSnjnXsr9Z
JJUlu+Imy9Jxz/s4RbHiuYXphUnfgABgnf86uHP1o61IDX7GmWi5AeHmLgJyuS9Y9S2lckBa2eju
qQAxozK3r4HKa1kqBkxjcmenpTgVPd/yVPQoPqPa+GVyZsqSpgyXVCVUZWAmIgw2qSC/l0WjlV/g
DYE+CtwcLk3bvkLNtZKs/DIB8t969VRsZTURh2LwgIcNY7mbRqPeyJORhFzm8Nyee0VB3smLx7Vs
D+pw10Sa+VhMandIesNcyctolX1RE8JgXtYjHdCiO5mYlgFb0BteDWyMF6UtDYqm8RYj9y+yXfPB
boPvlsYGw0s8HIN5uGgUdedi2LeWowrVvBq1RcoXBPRZtwoFxc5+eB3NBgmAchHjt7bsY8d8tNTW
XgxNPb00fh3j9hSOX83Ih7deie96lO1Ik/iAMJWfOdzIiEDFtWTHHixIc2/6PK1+xH56qwydfjv5
YQZj2hxuMmDzSwgT3iaOxaztq7TebhRNzlpvCOq1FyWLCv3Eq2sqmbfQNRiCFV/pJs58VPKjVxGo
LjusslLOXq8p58FGBywW5VE2fbTLktp7Pf8pFpyfOoxAV9YTH7atBguHrim+OkmIbI+heI9jpicg
ml3lxs0L/5YdjrPQoXCQiaXN8vvsYorglhTlKVL1/qgPmnFVG9+84hcSz7Jsa9kkDylAG2xahvZA
KpLIbMuSwVW14LGPAdwCfYlBkbThI0od9jXuSuYrOi0vHu59/UdehuFjoYpq5Ywpnkfu0JyH+VCI
CHmHrNqpXtacVcfmMJdkpxxWGnqxNCHxrWXbp3FlMmB7aT1A2tFOlVCnY++mJQY6dfQwDaTBfcAX
P0J8MxrD+9GZQbjwkJ4i3+pPax/E2PtJEPjKTZRoCxOo9NEWCMdqMNI6BCv1bqcYzc17FVV54zTW
qMMs7LUB3+6xyTAwqAoek8hMq8cSouAaY7Bg6/hW+ZjpyFkyq9u4xVAVpYGRqJMjejlXQ9u2dwFa
0ktZddquPLDAjN6rKCq6R3iJ4I/mwelkqWdR+N8T8eDFk/oVKPi3CIjm61CX3sKvTPshqUS9yh0r
uIX9l2+iflDPg1IOBK9H9ZCM/EiJVSCxgp/P0lJFewPDNt6p/Ntb2thcIOWZK78aNTbZ3XdNC/qf
PBpKlSQ/I1Z2ixhrhKcyHIN1VQAR/ulkIl3FVsIToEaWe+pLscNmkQegMKynrMz0Q+GN481cK5uC
b8oPskdQwMlC0fQJEVM1fbR9A0i0r1QH2etqGZqL6NoDiadXdEOPyp07bWSVrHG07QnoracxSx/R
ozIWaavEJzevg6sQ2k8mw+45DNJ8V8CzWVsIUz77uasR9itUVFnodbvgJIImv2syZhDTR9hmbrZL
ozrCZpYTavfcoHe7LoZa3cpebhZU7pMqAZ/FJft+VQFTejKQ0bvavfHb50IKTNfyHL0dNgJ7Rkvt
6jscx3KgySWWXbEVXnykFldOldbPyKU/w0zi/oz6JRlv982ZPIBa80km3JPtEJhYhc8nBQ5ILR1b
4+cpSN5Pspx+6VSF8+b3KQIVdlTf+fMnpSL4/ZMAwdXPWeU/W4qv/EjL7rdPgtW7mxRrwVxqghKd
k/EyRS8PVdps/mWTN8c6cpmsf8/Kkx4ShmoROAOA9M84T5t5RaCo8CnsKNAR/mzjo6gy8ZSK6HXy
o/qK8J94CvQYBGtdPQwlS59+9FZyEFxsbI2BWr+fEjTjITJAFcnqDJjcokKn88NxCWdQ+hXaJPpO
XhGJSFAWRUzyae4dw+gaY0Fzo7ErPxD9CS957mW7IMFngdUawh/mFJ58N8kXQcSWMg8H2KXpgDNW
Yj3IEf7wjOZbdy/7A2xH+OzmImuhxqsoHdXkMLrBk1O7FoIpOrtx1dp6la7MQELnBLcUetBcrZUs
2sVxFIE3ouom5YC8pmvvZNVoLJihRSOOgTPeMxE/CcfK7uy4y+5ithwgMYnQdwXPwtKPeHjDLD3K
XhAj7fnvv6Cm/yOcRYbPdVWTWI0FS8j8FM6KbGaTsnZ6dnjDuCVAOOlkJScmRi9FHKvBTDs6t6Zq
HK0q46bi/wrRziOBao3mjZe9CdWJ7ooqj+9KTKz3Tmw2pMciiOUuWqIqwsTbWg2V9ZgX3Yva8WJu
U725+rWD2kox7RNFdC9T10+7yQTGGSAO91LqKG9MhMAuloFDDvjw99OhhzR7p+bR6eerFS0MWdex
ynOPPcnTCDxbnl4XU34oyA5jwMWwcoZTZEZanVLQp8/Or8903To+Om5mLOUo30TQT2N2PMproIlE
sm5cKU40LAcigTcChbmbAvMFn+nt8tHkmmBi9AHRNtkmDx5WPBsDdd33U5Fz1k5GaT2rmOiefPwV
d7meovc2lz7a/lfp7+PsyP11Pfe/pU9XiUPX3AKdJoeo3tad4m2jIAyXbNCmeZc23WppkGzMtstX
H22+1k6rrtX0tTxNdnSGKJdGanfbjzbbdBBMG0W5MfvpOzhw5DFrzeTJ89W9qRPGmswepeo6dO7Q
f8+XVha0r6IzH8CPBYBwlDUNEJhUp7zoZVd/+fv9/Y9Etq6zRwCQYcFCJ2wr+39LGGUWm5xQNMEr
QjVhfLDsXa1nDxC8mh+W027Nsda+qL5jLgNh69cSTf19FUzWFrJ/fspRv1/kAAcXIKy4yeeDgqz/
yopBgsqqqJvL3/9k/XPWRLdd09YJblq6YziG+SlwZmmqHwZkpb5M47CK3KkG+sDBSAo8n2272bFN
jhe96v1qUwcbi2/87BYiNbpXO6uPUPuAm2tQrEgjQJ5K0/7VB6+/SM1UPfdoht0rY3q1UrV/LSp+
IIGlzC4NVtCmCz8T57GpCG0OBv7aecJL3nIdDdtEemRJHuRAMvA9vlVh/i8QBN35NDHxH3dsCxFl
yzbA04BQ+TN5BIsehEE22w9YTJhmUuYn8jP+bORN0Z4PqfDzk1fAOSeAvf/ULqtyxMdY2ZaYOVqt
iYHX33yRT+M+qh/n5i7EHVhNEZqwRn+nI25+DEz3FeIAMZDaGDFosH1z4xg1vfMQmKDLAeb8jWwC
rTXsmUkntGnplBfpVWycaic0dsjRDXdqUfaIadyYUc4llY57069aVFvmE+RFFK8MFsAC/KO8CAyz
8RJjHSc7zbqN117RGzJRckyIEbLkJD0fzwdZamojXyCz3K4/dWQpWu0LOdDiUVkKDSHZqi1s5PTi
aRnoYfdgJ9Z44Qu5a9MOda/5UA6vMKbi+/d+i9Aoi+T6JPsAZ4gsa055gueNVTZoufqBhmeDrp4S
rfxVkm3yEM+9nwbLNtlbN4a9N33UafrJL46q2xJ8GJNbUysK4uL/OcjOyUHwfpMbY3GU9Y9uNULS
mKTBQJLWxW9XmZSNPr95tfmggsuItDa9OPN7GHhIfJ6a7Nq/v4YByW8wa23Jv8+9s5sPEpwZmUTQ
AvIiXZmqt2a7kX1yVJhO1R7V1ZGFyvwu/1+fqnXjPvSMX58apYO6dAYTKEI6TSjoYtCYILn3WoNk
gZVWuFeIm85VVnsxKq+iJ4qvI8Bw6gaRXdOs+Yq/sH5BVd64yJLlGewAccmwysJgmzgBLpEdEft8
bCTqci2rHwd5RoWu60eTSvJh0WoxMilNr5wBuCDGJjJnE6iWcpZtH4fA8oOlX4TJgehxfETDCwfA
uSQPteKN+UIWyVUlG7RRr1EbJKfIz1DAcops7fAzrKqoqNYpMhuoSqAHTZBrgPjW/vTLHP2Mvsvu
64a4dT8Kdf1erdv21sU2SOiGly/NrCL0UhYdfnQMDty+vWTRdCL4k5x9cnjInprOwmsM/XkYhLVu
zXraymqOOeDCmMb4Wga1/1SxYtHcxHhOprGDsPzHWVZ3k0KSYbnZRMQFRP3G03wYAa09e1ZebfOe
7U+eBwWKluGdHIDS27iwA8+6GUK3O5pFjoTw4BZvoEHnCziF4qwyAEFHhIXETTsa00J2AIG6JVLS
PHaeX6Aug6BsnIFeDx1xkAPMEk1qhaBL5+CnWizj1DO6h95l0+qh0cbOudrMJJyvwwrhRMBDMQQ2
lsz6zguF8WTUQI7m7siJQXNb7FfSvrLWTmAOhxlcDO8L6TklUI6lVJwb1FVmI54liRl+Ee+Dukjh
5brNccj9X4QNMXTfyScUt3igjZeqLElPAcF8rY1prYWNckVvYbwbXeJKBRjSXZyJ4U6gsnjbGifZ
J1sqzS5A3QTWUlaJXdwahmEd8FQM9nWo65tY1fKXMas38ruwhrZbBs1UX9KkJIU3mub714sQ8yrL
8uxV03moceVR90MwlPcmhk/yzEyLkUArTDgJNQAcxfDdtTuMwRe4Gu8/hPAQ2esdNDp1vDqualJm
S6tCGEHpkLzMDLRN6xKeHOTW0n0vjLKAk9B74b9do/r/GfPPj+A6Wd1W87Lg4yMUX5j/8loW/3wr
40ylq4A3DVu33M9vZdP0Gze12uHRMCbnGiftFfuO8lVr8cfs0GjZymqGbIdVCQJmFZnBZd8Sghz7
lZf7Shfz9djFMkMQD5KgEgGJ/09JMWyXVcYYbWXpvbe0/iU1iUzJn9vWeWVFWtKyMcgFQqR/3vOw
d6jLAgz1g1H1CG+iuqtWurazDcQ4Zemjzf0fbXKcm19xDV2MSkpWCs2YZB8SnD50U0nkMXG9QyeK
/ZhNkb7VBs/ejC1vnvc67jQb9IzRRBmS165tkpVeV/ahdBEUNev7yFYSVmVWtg+DMGV6phqN3Xfc
F7UbqEw6pL/wuxxFBCBd6w5OZrJaeQ82kJbnArjgpqudyrokQ1aiNRcWz6Jl/VEHDf6PczUs8pWv
e9WDn07GLc8fa74ZoDPaOC/lLo6bATs9J/aSbYCS07Uny3uyvWEja2PculdZqlpHRWUMP73YRn56
IRsVK31FQcvbfwyW5xOl2qjzqe9j5blJy9tYNnYDruOhr8OS1TVv64dqyVqlL54JAdsgAYrkIP8n
kevekbk0CN6G3WPXZER4+R9Z+BUs4ZQPKG5ltvlapOHXIJrSb+EUvRpVbrDsHzxuUAdkI+aQD/OA
kPfEY2iWTHW9C9h6Xi69F+UaSowxv6w2tvXS0PkjPhZWldYW3vJjKYVCKZ4LsOO2U2ukGyecyj3r
ceeBNPGtrof618L0YhQTff2i60Fx8cual9Dc0QbTpeDBenTVzN/bYdVtyp4Jp46+yX5Sz8F6SrCk
Nxp19mbw+rXO8v+SJKwres0tvgo3eobl1SHrJ8wDiVxlJdv51pcR9sAvs5bqtm/temsXrvISIF4j
ByT4R61Fr1cH9NWjhywkQDNfUPWNaumMk3OGPaxf66IjJTN3tB4JX5SslFvh1d5xStNyZaWmexP1
MFzQJX2qq7xGvqzwH032BoWvjc+dbRensTLQTxqz8RmaR7hpQj0DkU9vWCCsqmD9dJG9FZwn28ie
UVkaLhW2CWxJGBWH07QdfQUxpDacnpuojZcq9jdHeZLt+usW6bYHpe6VGzvDSVZ+MLyXve0G3Uqe
hOlismo8x9ojaVafqwhtlmmcAHbU864pjPTHjyo+Ub+qZeFVR0JLv1dlb1gRcpDnNrO7Ulj6hHRT
co+uQeLfDLxD6HfmryKvvm72py69gwaNW1n/o0+eoXjmWo8tFUzIPs48z3wph7pCsgPBOQCYhOxj
EjSdsPZJPkvTeYWKr5QdHYvRM+/jybl7b09ci6gbCFmnGbxbVtM/ZHvNkmSZ1ggCQFpKbtKmaBbB
DDVRRuxa0sAxrtZU9hfwn/hBRMjqdi3AGsR513bW2If3In419kHWPZIxW2w30cjhJYsYjnHORmQs
6xKrnve2srTOoToph9/ANXObr92OQLU9JguWr6Dcuih8q3r/zo688EfXl1ucivNgUaRvKQbh0aJo
r+yMzWCRxxGKFv70ox69q1U5/RvuO9+nKtdexWQMqIIhcDcQ9l6gEo/MrmfbSAom7CAgsLm8h1QP
Pc3OIcg1F+UgWar1Bq8ox0mXsk2poMwslIBrpPIaZBDCLfqdP2X3x3lOj/VYEEz5uvPSYeEicw7X
NPbXilUaF/a4KmxWTdtnbtSewWghE2cG9b0SsFZ2pqr7glLc1fNBKy6UlZ913Tu7KZxJTZLZJFlM
vp9qx2AC+TPzn5oRawpLT/NFVw02ADQOBPugPxR41rl+xEIEMqvg8jcoqHUHP6hftNmfTR7cmUnc
+ukZg3jlKJvkUCtAFNJD53T1MdYOcB7UzGCXRJW5EmL0ryJtJtyrrBFnusQ4N5HarYWbZw/4Ygm4
t7r/pg9AYGrW0IsuLlYxsj7f8iGeFfg049ENET+UV6p87deV8tmgVbcUsbWUyjwT2srNMDg7cyVh
GXpO+ylB2K0vw01tK7MvAj12YkTwEPHnXIKEJGoSNTsK6WmYS5FWpie/qJpdjgPheyn4b9un3tyv
+7UKlR90gHpwiY3CKpmLgaWqB8XkIKvyYOpOZq3fB6FsaAqMNhjqxJa2zLUivOmQ3kwcPXkG8iMO
jtHWK2FBdUYvA2WwgOgAdLX0xkl0fFjnDvTQilXvts6h9AP3qUraZWIZAx4pQP+zvhs3sgrua4+T
nPmAt09EuhgCWIL6doufK181q+88rL0vmLaHyzSfBcoUvdpkSZidkOUFy4zs7rac/O5Wc6dxGQSw
19WE5IM+R5j8OdbU9KGxd7Lq+aNJlpyyN1bh7GaoYvijxalzwpHcYdMPbw6lOXMp5qpsk4epYOWy
gHOIRaSDOB+KQbcVAbClRj4MId0CKQVZn+b6UPugmGSdt/h/6n5aPRtqhuZXpr6o4IfTSs1+skFE
tDMz2S8BNAhiw7oDK2xtAqcIj5ad+ufWmRNOSlM9tnmG+gXKvj/atySJ85+ZAENaVcJ5VJj2AA4k
zdnvK3HI7TTeJmVb3rHrROIjLZO3DsNNeZbWFVd/ZLYCuOctmVq3f4/8CfNP2g1ZQsO1hUpY2DVN
XeV2+jPmRYwy6By18L6Z+Sx/MOn+MSXWB7fjp6j9+i2Np/WL2SJzHWGwvozD8yiwxtNqaMWKqYXX
Vgx7nJCw/Cs9nRVZfgmjqt637kq3i3CbFnlwF2R3Sdxcc903Dqpi6geiBRi65EWyDLsWBIwB2YBd
k7HK1RHVryFRmTq4HAxaND437bNmKMaqGdFvI27XbKFVEE7WK6giTYCthXawZvCNrcIKQlD6RWiI
a2X6S/QD5Kx+M+WPmNG5IH1QMBbkN3GOcrKTqnnaNq3aR8WdMCrySWDCtTd3ZFPTJcRK5WhH9wQ9
UPUWfX01R5y4vA6aTYiK9FFRbVLuKKQuMnxaNynI1FXv4U/lBMnSM7V8A4VL3fReom8m81triGzf
EWpZ28THlyZCphsi4MPSrgrW3ma796Yw2cHFBSszgRuKzXyBRC+ETjzUlJA/uc7J8cQmGs5puRjU
cLrvEY2OFNwbx4B3PvReNEVEbK/BMSlrgHfFZtQdsYiDntR93JQrFUE2nB/QklF68TXOkezrrKxc
Z76XLRSlTFepL4q7CDQgkAJxRsRanBs4TrEWtjgyBEsUboYDgGP3iIMhwuc1BClyhsF9DGlymQyC
kCO+boAQy2qPDt8KPUyS+VGzn9CxR6yhWFgDEYNoar+laqmfgM+8+YG+tQPWTFaZR9nC68byQDTc
b/z0lOrG0xBZ+sFvVHsVm8j3smrxl5HmNnhHWjU5lgd2dekJMn96KpmkxwDR1xZGRhV5xX1gFA+m
2aQHMyRV7RlHwtdXZLGsF+befeBg7o7vuBNk51y3oudKSbaa3feYWoX1MicdeWsApusqY5EENuiH
IsAADgc9mLLRouu65txahwkYxHpW89xg6ntuE2c6BzkAFcUmKw4161R4uMyqMLI29mCYh6KMnvLU
68/eSFA2RjPD0Spv147i1mE/umBKdvbIliIKLYZ7LaraizwIG+XEocyw4AsqQFelqh/1sQYqp9un
gmzstQeJshqtAPl+GxtawLbL3psWjXr2S8d8gn64cILgWBLFPiipMuxHt3tN4Y+fDTGAjdb5GXUA
rkuhYyzMjh5wI/jJVVchkOBNjtgOrGRXqbCXoaJ/U/tyLULB62UchrOapTcNnDzc6cHXQpJHHmPU
m1WctRihp8GagIW7TXw7XyGivLIG/6sl9O5fpjXtz+02s5qpmbYJ3ZOoARYwn5HAKJFltlu52Xdg
R+I5H8FT4R1jdwqEnMZW2HRBWkZDal14EdT6zix+4pthbwPeaPikxNinx/EhJsveht0Ia5hn+19m
3j8T2fyJtkE0ALiyJshE2MYnpoqmiqRKyyL6MeAMhaQ3noO9mt+WiZbjWTv2O2HjolIQB1oW7B03
iVYv9B6klZQRLiZUOaIRUXE92eiaVW9IuLBtCZv0Nlczd61OgdhM81ybxX24dK1EXxupiQdQHjw3
o/pv3/ifURr5jQO81kzg95BC/kHfJJbp5jHMtu8pgmYHNBetI4idFT7yEaZMCXpYmLV4iwy+64Jw
rYfzeYKluXBgHprO8u9frqv9EW6Rfw2+7Ejkuq5Gsvkzd38A5C86JpTvLrsQdE/aCgPv/EfnBDNp
aWxWk+HGCytCqcUZnJ+6En9rm2Y4tb077XPD2ZaqzZ6FsOGOteFw8JQAwFkT2hstKNGVn1CTbLvg
BQyYeqmn4BLXtga4owvPaSuSbYsTh7mW4Q+sKp+VPPQWoogewra85y3mrv2iT3E0S8xtperPYYLR
Y2Sg2mZYMapxc4Ihat2WrwsRora01LXmd/s0rcUyMNVuOfpahVeXDY1orlaWlazr3j76UL/wfUgX
6YAbJEKdP90mDLZm2LyKbEJascjvcsdwD8LXDn2o3KMNFj3FPLULzXHf0hyxQH1s1SO4HGOX+bxA
ciWJtqYnqiNPSjXjmtv2pzkaV+YDWHBVsh579GMrL25PQm0aMLUupg1qcWzKtjknKXbMlp+3S/SK
40WsOiFxIu0G8wSF/E2IU2k9Tj///vtr/1jVcCeSwjN58g1h286nVU2OUqpdmn72PbPV4aar3AJ7
Lc/ol+R17utAsC0qiKqL+e4syjy4NZkL/v43iH/cg3PuF4wKN6JOSvVzHlhT7HqAzjp91/LkG65u
zQn0RoK6XOqDUkUpRianRVydAXps2YH5+2DUhjUhbeDPfe5sQlO8YUzQngfMcpGGGZVjgqZANGbq
qu87cZp6bEH//mdrn0KVcmLCZsBwHaG5cy70EzxDi9lOgmuyv4cVN58am1/dthcrjAcRCfH8cp/Z
FhCZqXkygzXB+z3i6fqX3Bn2vLohq+JDyCKk6C9KVyyIvrqH2h6TReTgTYCZwVLjN2Mp7GgPYamp
6zHId+hDqaum9o+ag/aEh4WhVacr/FOs/eBP9YrIqbPtHWJ9fZOgs5LiF4o50yzznTx7ypBt7B41
5oBc9bEEProuPQ8lFj/sTrY1ks8hjQwVF0vSNo/qRRmNb5lBbjOAEbmMlbFdj/5gb3LTCdiH5t2q
jroSNuTobvxW3wS5Wd3qfZPCnU/s9YBv18YzjIgVictq1fR7ontTA99NL1eV4TdLr2Dh6kZfIQYG
dfmmGIZ5ZmY3V4qCfa/mYBxaQlNf2FE4EgvzHqDKufveCH+2rPtgLcm18zDukeAtdkXdgCYm6rJl
xaBhqbgPEQ3+purY+iIQolcdvlp5E+ytOddmsN3G/TLEYTIw9nXvD+seCTNeAWZ276LKvnO79oeJ
lGLKokZoOw1C3E1Rs1K9AkBif6eCmz1448kVRbwLyl5bjJ0RTkRLsqVZJssR6/Mb3VawlS3RsuxV
N8gWZC6U2zB7yQwADDhRaOkRv03Whpm28vufiI2n93X+f+yd127kyJauX2XQ9+xDb4DZAxyS6ZVS
ylaVbghVlYoMeu+e/nykulvV6p7eM/cHEAjaYCqTjFix1m90c6/3zey1pKBlQ7kgcL/YHMEmLOa2
+TfDwAdC0NujrCP7YJF+d5Dd+0AI6+TA4b20gu9mLSKiqT53E0tytgkIpK0ii46ic99fm6bRX+uh
gr9nHJ6KFGo7wcN21Pv7fjEchLn4kPGj/POb9tcOggjAMRwAB4qpWn8RmNHUYZ6TcUheB9HdABtW
7hUHuHsNwtgL6Lf9qavTS4saGjiJ3lPUCUaaYiteaxDCSBqu3k2jFM+j3YGgTSwNEGTc31vDg1PY
X6dwKh9Cav7/DizifBxbiVU0lUqMptmOzpv35xmjqYgma7AseJVChG9mJBWHwnps05iBC/nSrTmq
oxtJQXGAs0N5CFjsPWrDFyt1jrliGod1MtXL2llqRvB6+UEdcMsqOuY7Cv4Ubgi60mqH5qwp5SEm
cbhT7HAR4oBYg2Kac6yHWXa1oNlhDfRtAin2RUtsgCttfY6zoN6RG04esr4mbUbv03bjp3/+5T4g
2NbnytaZvNmyoYJ1dT7gZeasQxFgTOJXO1ObjZOYIeNJAO27sW81USYnc1TMDVyp10nCKKobj9LU
GKdsrDewlxAgHqKzNsr1lZFFJfrWymcL4/qLZksHHAt7qdWfIPviBglZwwe9KNyqSXuPpAqaHnFY
Xc958NzJHZ1awKQKnutjAK/nVHdokf/z/8rz85ffG/wPQ6hq85CaivnhJaqHzGjsMM9fU8OQfZC0
wzVsYAej7T60DoKg5yYTiQ9OJj87c3ivt9GPoJpVL5FVY5vqTnheF4VDahflHkQMDJCV0K3irktu
6aqCQ2k3X7BgHq8k0r12m22EVF9jqDwiwEB6FHbjtc5nu+gIDgmerb2jh3jap5J+GSn3XSf5F2Ed
sNRIcbPExwE9nNzRXKO0obvK2mNldpuAGr2W6MoJU3Kw/G0vo7SLS1gHbiaHHl9ajCXkvfZBGEde
h2mI24T5UvxgijXfGVnuTropYWqSIQECQecGOYP8ql1Uj8LMqbCwRxAcLA0fzOikJ2lKK58SxQ34
xeJaHR/adhZ7ppwheXoTUneWl7gM96kHEFz1Zu2RAAWIZzO8dmZ3cqoaLx96a8TAXYqKyU1KUOfO
AFo3MY4nbrbo8JtGjVVxlV8TQTon2yzEiSJW4baJbuyVKBiPkz39GEWnUnXIlWOwOLoGav4adRUS
DuQxXUwDxqsSl46gwpeyRdtvpCvcGoQpUORIeMiI1iypUN1YMnB9b7lYz5zGvkZULE6fTL3G03Jx
4FVtcm5ghuDGKKcmmpqz3v+gQN/epEQPLvIYB7Tehp0e1MkTQP9jUJMjLqavdiqFV0x6qu0Youpd
A61z4wnVIXLj8slYFjCkXRxay6swKL+ivfNawwPfK4VxjbCzfqd33bi3UFMd0KW9UQWQytHIvuVd
fdZNVOlbO7wM+GxdEEv1GiW7wzmi+GGFjIXmNbl961OuzKY7UXo45bJ6PRqKej8p0W6yy+QyMONB
82xq93RL5LeHaMBCKIJJC15vbwpS/8iTMhiXmbOJGcpPIN6nc9iRqpptp7mE+J/9m/jS+kuMa5mK
oRnMHy1HAW/4oR/ucabkqdO7VxP7GC+JJsKeDF6W7XT0oYQMN7Zd8UA2WxUv99KNQ4Q8TCX0I4wZ
d6aYv2WjMHZpguB8bCA8/kzWw3KRyXIOSbxkqIjjGf+ucIiEDIIUHl1ceIab4SZmPuD+EpiuqkGT
DofJ9pVwQr4/G6YruXlO0nyvAfq8QyKgwEAw786oVxnbuFB+rGowsEZ2eJdoB2OkBoR8WfIla/rU
hzrGKNJFTMy515AJYwsnRt1BHoAbGoriNCCqlSx+n3lTd/ddrCre3D9kVL7QXRvjjZwjDRTN+eto
gzQyx77dhQEFpWR5hINaXPdxP52FaVzauazfZvX/50+qcc2qIvetQFYMMFj7YfO/HoqMv/9crvnj
nD9f8V9n8Y2KZPGj/cezdq/F9Uv22nw86U8tc/ffPp3/0r78aWOTt6KdbrvXerp7bbq0/V39bjnz
f3rwP17XVh6m8vVfv7x8z0Tui6atxbf2l98OLbh8xdGNn8aV5Qa/HV3+g3/98n9rMRc5Sm9vrb1f
8vrStP/6RSL9/Ku8zDpAYOpMmnQGGXQC10OK/itJBROtDOTeHAhrv/xHXtRt9K9fNOtXmTHYxC8S
uT7TckgDNbiWLoeUX3HEtmXHQvELNQD7l9//+d+k/95+tb+XAlRMjf/mJ9qBISMAQ43IwVFMVhQd
hao/Bz0ZyddmTMwBefIFzli183FdjGMyHxXcyI7qPBZeXoY9ulJyfQyqhgViy7+tLZtiTj/lLd3R
0FLjR1ECanHgTP1xXaPImOGVc2ylKj92EzTddW1dDMvmus/K8LlGkJ5zJASGd46KZTpyBNuwmB6w
UAlnz1EyKL65EtafZXVe2CrBNra1/Pi+UFBnYQxcdiI/ymqvZ590dbY2GCXlx3ppPmLkJUcSSiyN
yszhQ0l4XTiiPK4LFUbT7M1jzfb7qpo63yjVNpsQdycyh8vhvp+H385EP2yavTSJJz/ukVEy1biS
374xm/FyD59uE9tmj7f88i2+HR6q7NTkx5FkOmPm0ZiC4tiafYna+u+bKXXqFJ3wKKaQhUZp2x7z
OTFkb10Nh5ks5rq6LiRHaY/2WMHkD/JO9mYsCL1i+c/fFwrW8NRBIDCQtVi+fmOGaYxKFvq4ylgc
IyK0IzS+Ut5ADxCpa4SmAgFk2b2e8H4WZZ4nypPQ7Xh4t1NV3U04D2JxmTXHdU35Y010Wo118Z8P
y2IMlI2mxdlWGpWHwO6aY9IirueuJ67bar98kT8dem/9pzZzbflqoV9ULoVGxf9w9/Lt8HL39SOt
bbzdaV19/5zrhVm5KyeetURK1GOf2srbGhVrFZRcyoixrq6H10U1p8+2Lgeb913rWrY0sK4ZlYSw
bBG/nfG+//0Cg9H7WJS7TFKwSs5tvnnsoFi+ra+73xfW8qy8HV93/u32T02tq6LCxjsxIOQs91gv
Wdfe2vnYxE/3/ctq7HzXcM46fLzDTy0BczYJpcmm/3T1T8f/4cP/dMFPq+8f+qdL//b4eubHj/bx
TEH06urUsCxqqhRbef3fH+917b/d9/ZefDws0Jbaf9gpFbw166uDinA3ex/uUFJ2ljfSTIHM1aGr
7lS6tPdr3s/+0Ox6wJxvI1Ea6KDyKKShWhzXNSWn73jf/LCvgIcAB2G55C+r66nroXVtXawNrU2+
bxogD1OITbSRrc2tq8aASqT7z3dfT1wX620Aij5I3YBo+NKWmsDQ/LyuQnzu5U3czMpOpsKnpTIu
MYZdHkkxZ6TcAIgd153rwk5VfSZ5sxxaz1r3tmIwZs+aq8ZtqhjJoHZB8q+HZoiZ8/26KhthVtz8
1IxqhrKL5TYc8yQsUvetLQlwUnyqa7SUF7iAP6UK2o01dlTm+FXUOi5IgH8yhRlDlKneWHdfE+Yg
Xt2O46ZPv0+DDIAgijbZgiNB6lX1BlucyhT+BLhC0F4Ll+uoWeE3be77LapPsPLINXlBjYb1T5/y
7d+YdHAPk6ijTbcMaf3Sj/dLP79u/rf7mnUI/mOxXrFe+3bF0sCHTWxfIKh9aPp/0AxIyo7g1t6v
LTvrYLs2/ba67l2bIbJm3P/nT5LJ4hjFE0zRnz5NMxbbUp3uynUkkw0jOzrZiBHhstYu/8r7vo/n
vB9+P+d9X1mZIOXet/+uWbVHhsBdr35v4n93m7XZ97u8N7Puc2JmDomdQ5QkXhiXoUtdRtN1bd23
bjKCXxQEGLbv+/uoIXu+nvK2uh6K13F1veZDi+tmto6Q6+G3M9eL5uW269rb8ffttzYjHU8gCWXQ
WYFHbRUStIjSOCnyM1WQDHxVBvVCRlo5m0J37IZx18iDBtRBIVeJX2xhJ7I/Bxr1dd0svThiCtyb
M4x4R3iMz+3GjCwwaEbi7OosQ64RkYa+VXZOSXUoSexnTQcdX2Ii3Dybkn1QgBAcBrvCeiHAVEq3
7mD8T6A+JKplTfUNDxHd74kwNkK7ts1wvoRVsGvKEYXPGq57KqoHGV+RHWp1n1MhfVvTdJPSOZti
NlB6lwGBqrMXGp9QxHZ2yFM4G2OwPCOJdmi+ex0qcm4P2co122mDa/a3JIAJPg3mXmuk1jMAnEZ6
ss0gUW9Q5Ru2uaXvy6S6IBH/I8mHwGXGgUqTaV4xRcDTETEN6uhQDFL4gYad5Cc8ygvfNq1jqsqf
Mg1oZybKK3lqNgWxOyVy6x5dm/hgkKqnlo59W+VsMkwTNno7JV4/iDtTmSWqV2nivvR5kflRt/g/
SLKy1QsRX4lh/lyk4sVCs2ejDF/kBoHg8lLphhdWoL/kbFNaSz+Hi91caxhWYFviJgIrRAMuitsF
seFaMxiQW91M92SpeHrVWvXwScs9BKWei2EcXLvFwDIrggXYoN2q2vcUv8RjFkT9Y2pRzWfuf5e1
5lUOLN7A987v7ADK0S1+fOgSUkosxx9lpiwzhjogKVZ1/BYlGfAWwT/MNWY3wNLngDB9QKhbg6ZM
jkNLp0rmK9/ii+cBhmw2JDs7XCWdb7ECRBLja/sKSRrfMavQN5xCHCJL/dJHt5gWZB6u7rg16LXt
l2W7UwIZfqNhbTSP8gyxvyHKbSf4t8x5OIxI1uSRGt/0Hao73Wf7HkmbfmeJaXCNRnqVon1QkSxL
I/mpcGasszH7TJEDwK8K0aK0RVlkGxolWh1O6Xg4Peme0uMhV0azq+d17rU2Kie5TiknT5tDFacR
Itci8iu7ttCRX8TzhOUHOLUNRlbtNaf9EibdD1STR1+rqL5kyU0vk5ecyOPeGEAiC1y2nOC61Frz
ZCP4ODkpuIzyu2SG+AU46TbNkACtCnTC2045Ok35I0dg3+gCZVuWPA4bAEANoqai3DnUGOK+Rx1O
TbG1JDtpRKR0tKx0/CwQwm/gSPPFMbMBtKcg6tDz8szKXTkPjUtilHYCqgHx8KWdx1uzNetNAwTd
7dSOijJXTGWEXr48nXE0vlDEK7/Y2P4IZT61lgV0Sf7UJFntw9xymzi+7Yj23bJJ7ZOJjoMf2BmF
2y67OKp+rIpJOakxNlf8P2AnQuXbaFAFhpqQegZFh8uYm4dpdKZ9nTqyX9oaXvdpd1vyVnmdyChX
t0XkgR3LLhOVb3cp4EN2tx/noWcMR3jWKzuMq9AJVnaVoT+oiNNdVXF7X+P4tZ9n5qwQo90J7QyP
DCATMkLoCqfUs2wfsygydqOWXsaB6V+f6NOmKIzHSOqgGM7Tvh+S4jDCcOo7BPnasEZwwm63c9y/
gNiHZQbBxm148b0CLO4WoGTWqvXGgMXcYem8RecTs8KufJRQSHeNVtOvgqqPPWd6hpHtmhrsV90C
2YZmFL1bTQOirw3UyHq30autYp8SnsaDUc9uB5ZpMugSjLoUXtSln8C/edrQFW7JJ/M1vTlXqFlT
eWsrV47A6s65kruyMn5uW0BqRjzsS35cV+2j17kPXqE4n3G23pvxeB/kFUldUtx268DPrKxtqeAR
3EqahDV5+1BArPIjfFRcWYJE0GrafU8520e3GXU6O9/QFU6XIW4QDxASKTc63ShKk22bUTsvi0V6
wyq3WDR3W+iDuxBJo6oarwPN/Jw5cP30BB+qDJ3AAklcf8rVu8oqn3j7YiS0O6RvYR/4KVutE2yL
QWc+mgjEkObwFKvVbqyx/JGnvPfGLHwUvKbgKl4UrBZIoIyVh2sJuUVQcMDJsAHuI+S7KYL2MQgn
FJKvklB5UDrCMhxkr2Tj2UkD4P/4ICMRha1ZkNquQlFSC7IZDZQk9KQ8qbxITnem0xr3aen1va2e
OtRBK+lEkc7lTdN2CAJPru2gVzWVVOCov6gTpG0UK+xNaN4i2aL4ouSdHAJcpsEGqofRuOCrcl2N
Se1XFs/ekHQ2OdrkkLSfAG9AqbA8OaC7a9vkmQlC4U194zqt42wLJL1dwywXcptWA7iIxYZI+lDL
IEPUqbkk6ANMsR4DuMfbPad+O0+TfhIFIBtePL8LLdkbKtC2uoA/Nu+otDpeB2vF6yx9N/XB02xO
haePzhPcxnmjpzDIUsoi7RS81J1x6mHWIquSkd9KzNesTiUfdSfh8abk+4CZgBuW6n0+Yp0KPbiG
P3RSzQj9/wopknZ08KCOqoSqhYB0YS7+kR0OezUFBstmV13K9n6ypJIpfPGFjFoGwJuIqDPFVjLM
xxEUsonLVz6POkWEnDwwv7CFXLwLTf0Ks5GW2XrzkHdUIjqNypOjgcixi2HTT0biVgqOgo2d2+6M
j4qWxzf1HWWo8RpEwtaKx/ZY8G5YSTBs6Uhav+1f+g7NhUAffWEGVLrRoGaCZ/BAy8cqafMN/iXH
IRHTXnQgm5tYPAUZ7hJzLF1bnf5V7yEtURo9yna0PBmYmavIGs4TtYYFXrgU0xGzuAqWb7rEo72A
PQQ4gp4PN1ulbIdNvqhxabb4XioC+QudQKER8H1aWS/8uihrkOiO5Kl9uevi/MEmQdTRHx9RNd5G
jTKc83gR1DDUbqOj1tRFsrkJtVLFdbkAAdM/Qoeo/bZtL45W1W7YA7Zt1fLGMNUnTKlPRbAbTapG
pob/HvI3jd/JblYl912iXHESP5t2S5Uk9eYsvELS7Ws5cCs5tre5nEyeZVhHcAnVlaJGd/qYAgSI
WwRHo+/J+GQOMFbV8Uc6SBPu5RJ2k6FyaBDh8jQ9sYBCIUiXmU3tjT+0iQ5ErtBRocz/aDsRtsNy
dB30mBRGtoQ5ttVPiPDGjtvlkoAflQeHihBargvUlud8Y8o6jNjeSy0bjS1JO0D+xScsuYJGM3hY
18QeLhCNr1eafKiscTsXuranj9tkClV/M4+hw/ffOmvhnSqJK2y+uAjV7biTaiKf7lRFpkme1zxV
5T5PJ0HlW/bD5gD5TDm1zpwTzyPdF49uqSaS5xSlhqpU6an6MwYD2k2jLF0nJamdOY4+oMlvOdSb
0Iw8vvHAn0P7gRlbybRuVzQllCSdUpWT3Y16TnE0L8+hJt+pQ4Y/q5zfG133PWx6uEql7JZW9DmN
4Znh+6EiHldtZKF2e3TsNnM10jVHcXQCSEa19ThhMUCZXfkMWsJx6QzNTZyUV4yDhFumzdddxl5X
wDEAAO2WeoSWPdD+XVWBrsclhQTCAMVPfu7b6Vky+m2oIaOFX8xd5tgCLm0W+LkR7jt4zb6s1iV9
HnLFnYjnjdyrN7FZX9KQwRhpskOH+MG5jLF2F99rW72uB9X8pOUQ4sSxlIi3x4Rc9xy/gkYpvLav
CY5guGxsY+YZpeokWYvNWqq7hGiSO9hBBEBI6YAVKbx8iNNjMEtkcquoQ+HFgXotlbRRtDWZ7qAw
EYA1IQ7HwabFN2KbD5TQOjjlou3CnVXPmyGcqCdF8jYP009RN4e7vJ4Tt2P+o5KveGyRjFQROeb1
IjpQOqw3B9IdY4sCfBK9YOL0IIfoeeXB8ENtlSvL6RV4f/0PM3wkHZ9sh2b6MWSjBs6qAj4nlUtg
OWqbQbGoyGIvcDb9WFGdfQhJWmqooLb9vHE6OdzZ0jlzhq/O1CRnMkcgyTT9qIzNuUlEhT9peAjJ
ClOMzl+MokEvoJ0N7CoPZhTMO8vpXkuqndiSbiJZfANRXruVbpK0cQTqN0N3iNL2e50FzhZn6JMN
CUsgROUrJoNCaTnfTCnzi7iDYeecDQiAOrgF20lbhDrDW5vib6EG+0GxH/Wmd9yeSbKrWdNDjT0S
JIxHBeY9ItzAxyw5wX29uaKXFl7Vkrqr402qFk/Asl+iYriC2OtOBTX0CafHEsLeNXjFxk1aJdr3
qq7uarQAhKTc1m0iXeTYCC7lXKUXhLV0yQFGs+4axv5QjwjXve1TrLBEEW/IDu9XhSruA1k9IsKy
tLQe6GftpZ2t0a/a3tei+b6p7impD5dBGXatVQO8zweA0dgMIy4Zx3yQ8FEqQZW6AVFsXHXWBvg4
bhbiZMBUxGojve6VMbxtl8WUBrc1Al15VpyscMDDYVmQjpzRAp2JRAvrt325OVWQQCNe+T/2dQu2
UdWFuqtsQAu2EdzAhwluOh7G0qouvBQqXX6L2m6mqpd5WZCaLff2hIDEuonegXaJa0vcDIC5113v
+xtT/yQIf4/rLluq1EsKKtDPhqbYvJ+rqYF6aELcr9ZTfjoAlwrg+tuN192LJ5orpiI/rDde9+F/
jhJMq8H9qEt/3bUeFGBWT4Y53b9dmZXi2rJgoIZRfEuusLCS6dIqirgdqhH4QxUcBkU7y1OcXuFl
DmpkWdgz71XRmtSY/9iXTn2OmiW8vUSWwCojZ61daVJ3TIzEuIhlsZ7cCZNyTpCAXwS3hp1LxI+a
higpGqWN7PSyjTBwta2LVPfKdTsqDZXIaLzEjX0zO/QhcLcH3p1OvzhOIt0YoDeWDY3pzduCqdWX
Lo7m46SntJguaMgxh2rwft4ITmafznL11pAlF+YpzMQlK7PuukQN5e2JmkuBM0jUuk6aoepD9HWr
S3Z4q8YQV4NwPK2nrQtIGKob2Hm5XzfXcxU7b32jGmT4TVy17lMnNfWlIjkjfD8i6Rg6F0yknUuY
8IE1rXsOg9q5rPtVK+tvMBNyg9iW+T+W04JuOpSWGqH3yJXMAi+yUBCTnXn+ikm0eyl0TBCChXWB
6IVzWmTP/qJ6dVkPKG3cHPDYQA9wOW89AAlPv65Q4dPipJUI/KN222Sa5vViInLrDfgMv58bVZXl
OgC3d6la4cM4xaGPWUd0CyTR9kd9QsPSCnCls6A/bxHX7rymqsRttyz0tmkP5JRyNxpH+Q1z9f9R
BP8WRWAAPvvDpO9vUATJS968NH+GESzX/AYjsJ1fTd3QwatiYKqS0KaM/xuMwNF/BbvmmKYKLsiA
/gjC4HcYgfmrIS+2AQqQRsPRlqt+hxFov1Lv52yb3Uv1/3+FI1DxGvszjkBRaE6GZ4d8jWHoCNb+
GUdQMU7qpdot0lG2TYZHd/wwa06RMJ5S3RKHThXkoEyd8sbWajwTasfBdGrUdAEQdaT/9yGdnr2I
HThphP+zXTO7RuFEYWhx6OKKbBAHbe7Gjaph8RCJFMHQcydPoMbUrPcxjcKLu7M+oXkx7hxMXCLQ
S2hq28cW8PBkWPPZj1Cg28INst1UmYwtAPcE6QgAQInyFYwXSsbNlZwL5E4yeXRbi8lJpmjoJBfW
j6TXzPsG05JB1X0UIKKb1Aj2adMS+3XMqYF5USMa0flmxHH5WUbkRCE4WFN00XNHPSwAsCR7PtRl
9Ej8TnqtsidIEKS6ejSG0ECdL7GIFT/Bld5vbiNzaK/QzJtdGQ4m30bi7AuEE0USH0QRi8uMJLJA
asEr1Hi8MYob4CLFFjZ/vHHkTCEKN5mgZcHohV3xmhvWa2Bp6Q783WdnUuFSDDmWR/NpmmdE24pc
xoisD9xrpYc+VnTE5QHKijXBVY/cvIr8hhVPT0Om3meEkH6eRZ8cNDo2gJx0vMUkpFs0ht15+AHc
8Katg0saE+VXckKStKeXFz0MAPL4+6QTiCAOi9iv7NxYjt54M2H20Km4P+vKp6BIxKbN5doLkmAb
hGJLMqHaBoTeWYXWjO70YMYH42wo9hb3813s2Me+0KptSYLRHdMYfeF6DHdKQopPzivUZSdooKHh
PJRGbrhVjXmdWIJ6s4z385A/F3JyVzT44zblc213IFPxVb4OJPLQTSvPPsOaOExOc62G1ZHiDD47
ZkThQ86fK2nvVGg0NPHOymdfDfNvMWQamCB3bevmdMB7qCvAUozxObILGSayAt0QA5ZMVghBwsNk
lsq+Ne3PMgjLbVqDAkN29rtUiUfy04GDoUJqU7FP0Z3TFOtFH5HhsAlKzY5ftzKKF6sn3RQOSU5S
U6KGgN3xHsbjOSvI+FNsDU6kVZKScR3NVPLyyMm74ES+yKV4ndU68+FjYC9Q6tuBfEVL3jJNS7iM
uH7EkxTzccOXXg2NQxJcpBjovZNNn2NN3auZuUPk2R8qQ1AzC507RsS9Jr0aOArcNaPxrRcp+vd5
uI/z5nsQkXcFph7xhaq3zWDfp8D2Nk8FRj3bnE/tdmj1QqIevLEzL3WC5E3hKY0jfMlCHKhK4lOP
MSEDIdbVAeUVGLvuUmjkl2y9StWeSSlAhiJt6xWOuVVK+HFKQm7BWODGqFEP+V1hDj028b25IyHy
FEEHyU0QoyMvdKSmT6WsfylSy4NXDuo0dJ0SYZRFmmU48z+h+nBWhH0X88YB/bzCpf46qC2CUgMe
Qe4owh17ZqwppDYVoS8J9HOfUgmRHLLKgzdVXbwf9apzx0aBqkMVOZKzb2pPFIES9KUCn7TB/Ooh
lCCOhupwDh2gClmOUXtWrfhkmIxDPvyQtBkpqZTiSIdeywyURqrjoy3pzw2Getd6XR+CL5U5EquP
kXnUYwiQrej2YpwSV2mNH6TgIAulY3AK7+wyAEoUVNK9rh4t1fqe5uQ8sjjWNyJLeXWwti6QJd7I
YYXRtgxtK0ipSeJbNjrh52TBXDEG8JjrNswUUsMeEc+XIZ/uxlGjpp7GwwGhQ7L5gXaObSnnv6kb
X+MB1Xq0GdTWoDJO4U8l/txbzGndbF5K470S05cJJDXE+DxgvgLDoiY6sr7q4lwb9XfSESGCBYk7
W+gpF02K7RVcqB2/2ujM6Tbr4hstwXl5SiDhmmFTU36IJVTOQ1dpZOcQ5/URdWTmiwlucvXCSm7h
8yPVHewTNKncFMkgiHPhUMC5sdEvNQucMbHxdhLMFavU6knt90hUOPapQ3YD1XOJ2bDUb5mAe8jO
96V0nuSJOA9IlSeY9YWlYh6tDNjAZDbpbjR4MooRcYzmHNmhit1WVPp2WovtCGt1107TBrSizgMd
wTWKEAtLhyjctlX2FIAFZzAbvTZqxEYLBioTvWmiMharfiG4Q1SnWzVTpZdRSVU8f6n2mZQXMSnE
TWgsv1Alsq+cob0eKRZuxmb8LFHJPIzdZ6nNGy+1sVMrchJTcj571FxsyhyJCd30pg5D/URnQKec
E48KdYBUVyPkZNLjgdKtxwRiFzapKGsgda8ZT3YRPlWmZG2qvkavDTy2j0yi5sZBUW7FZGOt3V2n
sGd3Q5qE/mBKyHGGmEWL4TEu6vlptvcNNC+/04j81WTTawOUvrgDfMP305KJ4ZlhuteNrj5WN3mP
54zhHEOtqcgjW2ezkBgRTXEMbESQcxZJKfaDGARCJ85Tb0aPqKVQeNNcYTo7WdeY0pX9FRlqPmoX
8svOcDqgEaMJTbeLTGC6w6OAu5JLZQRCTK96IjENzj1wAr+cObGcJYuqDTWrQIW6Ot0jvnZjwuFw
JToSULxC2oulOI3KAiZerZsmwXQ7ZeYzFWpk68bhMAvFOUHK8scCyERNRSWoeZELEvtK2UXnIDav
xJS1V43Re62M2HceoK4mqpcJ+nusnvLAUkLyWz8creTJn7YgUprHqKqPWGrQ52IgP+I7DDeY+laH
jIqKIMkZyDv6Nuidjto5mLU9hHkTOofm2Wiz+aJz9mhkvzrtpyw2dK9GEtSTB/hVLbK/Y5pRkx+C
jWRNF+Omm3jwEiwXTDkhZT4wQJMpdS06Mz+uS8jcKL4kXSJ26uLfhx8lfYv+teZF9HHM+NwjB+dN
KY4MXWr682dLbp+nQs+u5MC+FERvpzSbIHyNengCM/CsYES4rVSLCGhIHmJJcjxrGbURKa8Otiw7
x5gv0ELbb2OFTeBrWfN5ljR5F+nl2UJ6mTMfmF5FWzl7VasEQPlk7LDtOQRD+qJTOfCbkpE0TwAN
SRadVSOaeI8FC1qizi0k7tEzUiJBoU+fJgGLzmpIi+Rkakj9NnisyeCDeMOAKLTqIa5J+wadEngB
7H1fjZTQc6rxMAPu38QtuHy9CA62NQuvQM7fmx36LqLAzu3tw6jxqyeTxCOKUoPb40Lv9KK7KvEr
9RHcQwgySlQfJ4l95ziOl2nl4nkdvaSoKAAnrbdwMK8Zl8aNVWiTH1pmyxPJA5rmwSeVWt3cPfRj
73hBM8hn+IJBFFvbPo8LHweVz4ZVlZvcxEjTbsa3mCvB9X4CjXGw44anNjg2ElIjJXQoI0UjF6fY
UrPiwwCLDd9QnFhmjP42NaQ7sMqUfQ1N+IhA6n5QbpjA3jhDHzKCTXykSr6b03LfBvVdJPBdNWbF
dgGM+RU/Qs0cFsHlT03XTgclxn0yzoN0I2smocRg+VJfwe7rnH6ftvBPcUjyTX5MLxtNB82HMD2Y
urxJ5s8pscsOne3WV8e6P1uz9axk1dcOtqhf5+FXMXcbtQ8aV4ntfDcuFdQ4HU9Th3/BxJTDy9T/
x955bTeOZFn0V+YDBr3gzStJgE6UVxq9YGUqM+G9x9fPjlBVUZ1TPTP9Pi9YAEEnESbi3nP2GX9p
HTlrwIMrHwwg9e0JmykmTTFsMxluMtSkIfN1rCbjdvo1GfW3JbaDpjIupBTSY80pd8WD8aWhQTRk
vbkz0/5Ug3Dg4uYGDBFB3FSIA7AfAXIJuql2jro2YWIZBuy08froUMzc5UWbBsS/nqxufs5gou/m
miaN1Zt0fWbXYNZBtbtVkdHaTvbYVVzeLSV9Wp3RwoEGaNPrGYKDo/+WqOodZWOGm1BwMwg0SY6n
aLbR6ZZH54dIELTUQaMQXXKe4Mx3JyqwOQG3xY819pSNNSJpAA11ZuaqPi/TEdWEMFO0QVJ1b4yV
XhnplTN6l6oyBx/04I6UVcdvl6HzyUOEVhNR69ajcNOT3buN6aaBP2n8UUQ8cFiHBTVWlWnLDq3F
TbSoAkhrXwbK39tpCt9We6oClEGbwSkNv0wLe9t1Qd67CuVZOjIgMOPRCVzNQKwXxwy+8v7ONNHf
rKPLJQ5CL4ni54wT8Nga+h14BZQxaf8ZAAWSgjF9LbqJ7pJS05dE01E0RPlaVokBdyC0ixvjw7Ck
FyX2huPs0PSLXEQ2AzwDo10PbW38ArD1NDZcSm3tAneFKSKGHkJiPD/P1LuoC9TE6TEcdTelLfCD
rUH6KSCzcWlvwiQ8Kpma7N3G+BSBMdw0w1SRYkP6G/fQlVnYxhnPtn43RowlIhVVcznb26hV6bhS
xo8s5Y20BLVnKFt2o+kjoqD2yIEcmGG4a5VunyXK93TSoC1ZtElDjMQby2BMwmSHhh2EgkBXo5Pp
90zm+wWwCL572ijAnxnUcj/XYm0TMxDbZui3MLQUm6bM8PjCrthyO/3lus5t3DkBjjBvX2X1vCWc
6mti6p81NeyfqHA/qiWGZlzEmPCIz4lenJJfLkvodkZM2cuFuUnzaJJLsvXWESWoHdq7qF42ulp/
0zLUYXaSeYHdMcpK13KXmgPI5yp79pzxBl1Xe6gG81nxAOrV7UI+0MYc1Oc0NTbdjF+tGRBRxBo9
piHJNkVBDpfnNp+WxRDq9b72o8T6rnTWC+A4fnb9i2cV6S5OW+57DKMMDc6JVvrTlCY7jWpmQL7S
bsztU5YhkBg6PLGxZQYQ6oCCV197aL/bKlHHQJ9epySuzhWXgoS0030a608udcpchQdj4lFXyYhL
bJo8rXqvdq6zG1dcyUO2m60+84nKxBOQvpVR/Dl1G+sGv8hlVXCTc7+ctV/IWl+jITy5vRqY7drs
UWgmqKImXy8MwFzacONRoAaSxDkcw+3U+I4oclw0HEhBKEGExwgxjuj3L2QxT12N6z+9ddTpx1D+
0ifP21Ww+zfqMIATypAHTZPlzzi8ZtsskQNOgHB6Jygxm8IBSZGXVLeOPYUPIS5Q9IDtKdMNOjca
ZuHBveAi8Jm9KWhr6d5aLtS+UBBnOphdUJCpD6hMT5eBxObB3lV5f9PjaueaSo2qi7HYu+qzPjXO
0TXWzwVueSULt0XKxaUKtUuGSubQM+KxUy3djRMdoDZChta69W0oxiVRyLzJyMuLZqEb7N1F43qq
fqpH76U1ONPs/pPduGtg2PrbVFFIhwVaL2ZzMwl780DV/2JT1bL06EJl+3lUuUQlojU8DpybRfo0
41RHVkxZZpvm0VMuLBt9sVz6htJQXy8Th5OqE2iZfMl0tXvUYuKE0nL6tlr7qUvrI4kLX2xj3l56
r39K1vh5BdzCL8oFLIGHRAQBVgI0BrjXxapcpMUPpBzVUUn69NAoqw/2jduOWGi2u7c55/ZySwrE
G63s964Z3utqv10KRz2GcQmMg5DoAHbQ3ZiAHSGT5tgVpnYMhY/HWuB6cjSxOuXuvqf2to+1hCtZ
NhzkZNLFbxjk0WxsY7sbiaBs4PFOv0oDeQlxi60f6fF95+ifhq6NkGONwprH0GGkbd5zRX6bYBrF
1vB9yutjA8MRlbFV4g2F5qgOdkuJYwK7lYQu32zmwtQAxEOd9GY789FWVgoW1sAVTbN8/tOlrxX4
ZjQ9uxOnKwoNkr6UJ9WBR6Sq070ROhdlshlDAnTdkYF5JLKPIpCWMKVTEX/2y2Oo4AlElzWqef+o
WM0blyKasoZ9Md3ilE35qz1Nt5B9p12lqFukO7e6c24T82Uy3Gy/JkgVUL9s6AptASUUfuyhRVXV
V9r8iBiGkQDP3O02i6s/5nAwdr1Tf+X2gCC3PzUphIgihfzpWhaof8jHNolx+7bWvJ2Tu7dZb3/1
av1LTQO+qWuoPDXigNlrNlOF6qZQt6atDfu0geKEpVHnoOeyspJOubF3KH0S9X7w2gudXvQvlaNR
nwUOU2o1JJLu1llU42Dl5dOq+AzJHkZLyfbYmWhmOOOXwoi3jiGy5osCjSad2DyBwNcYQVvGwNfQ
DW7cZoVkm2c4oY1b09BvyNkmLGM08Ut5BtblIR52qoN9Sv9rYQgzhCGeIh/DTNnhNp9LSJE4Dqa5
gLToKm91QbobkIm7jkNpL7fCpnjpCvd7MlI1waXe7cDGDiL6ozrZEH9PpurqXGS6rZuDyYJxZ5z6
kzpjCyu9iarM5NLTab5I/8AkvQmMIfGMCY1AZ9pcqcTXUuZ12icrc7/VQZonv2o/Lni+nCnGEx4Z
RCBmr5W5PpCrzYcJF4RcvNsTrtsaPxS+hvh4PYmXcub/9n4+6weTcjoMoOjcG6kXoG1tdexeqZdh
2xhn2wlQn16iTk/XbSKKOcw2m2PvfpYno+FQ0UL0fgAP/MclQouIpX1/d/HZQP0pkEZugWyED8mV
stjLv9hyBpiB8v8gt8vYA56uL4+WMXz3RoRoMeWTqePXtQY4UHGTFNxr5+k0rybDKeZjoL35RkzG
oulkev1xAha8V6qRLym+qbyKyE1IJeuWfMlo24ofSn711si/NNytuMXgL/PQ+g72aEI2MftDGVa+
63D5jSEfMDMfHpAOm8FspXgH56KIsF8Jb4XieWXQlN7jH0YFEz9cNe4Zg3FNKDyvPoBHpiyF9WAp
ZmVvoPGZtninzyqhBGetHZiRzfHke202ndQI5ErfOvauWBd0fDEOJGT2fM4atcxl8lXjwpH1JwfW
zslSSGJXOh1iE27SLcXFpT6IEYa8/max3p+8siN3U/6ENSX/xmM0msX40FMWck0u5BFHgNCvVZ2R
/JbCWqgj1g1dNT+8nyryfBELXdi3GKc726VDnzDUwpCWCpeRx4uR6nbOrk7SgSPfQDJLbC22HEMQ
5HzkkUfS32JmGNbPIhr0U5Fbty6VggAK4niSC8NpK9/qOeUdktVPRt24HPPG7GxTGCXceruIejdX
G+FI7RiqM7kS8vpwn81pcp65se20nlmPPBnlohbHs1yLwSwceqIVlVaYNS0Pc1fUYMWSi1UcGm+w
CLjLakMFgK+ejdNgv6glND/5O+g5zov3X4Rqjqsrb8poMRW0k+/oVpcbpnrrTUezFHdkCo9DXV9m
HcGulRR3i+LSkReLJomDQdGXoOviT6rFlG4GGve+T2uVvZXa7tGZK+smD/VxsypYLmsmTAUViRvb
pdKVJ/ZePgEJWUeLHY+R2KcV001nh78ms+ea0SgIUaZlD7ePROIpGs0NoM9xb3CiIUIsi9sR3deY
e92hoxqqjcSubmAjx5cGFfrGmnE3TJn4q6p6R/XqidoCFVwRXKGLL6229LiQJo3bgoHGJZ6Zlioj
m4q5IsUZuD0aw03vmOexKw8ZyEkQw5QvUPRCAfxVDVp8YwPdJNOLcccaL9kxadMDEX5qkPbMnqdp
MRf8GboGPaTRL2M7ODsywJONmeU3cdash6GBz62PedAzxUJeqXxtIofZVEqVsyrObliigRsQ2uzq
2XpQvY6kibl4rReqPZaafxmadfKtmoOBkO+3pC0Im0DECxch3Q+wS7bqTeLWiNft5EbDxHIeaLFv
dFKzd7bWpUxP4oi+Js75LTbv4nxdOEReIGhcNQRPN8DZBDfVe6BwC60C3GN+LjQSQoe1ZwyCiXpI
uNUJZJS16JBsO0VnKMSaCURE0XT7oKp5QS6Nm78vUJJSBEJUjaj157w4yS62wIh4KLqrJdJPYOI0
UBOsNWIh16474q7WT3OI3SyjY7qVO1RSUYG2WUiZ/noD+S7yyaaWfOqorweNqtin0dTtkw5bCmm4
WPUcTTksZrzLFWs64eiVj14X7VQ57y8qWzxUFbFzOBYMhmizcyr7XsU2KO4k1MlPUYiqncw5BGEF
UcAEhOWMCBeo2pupQRE+tv13iivC8qDBrJv23hTGoLk5Y7za8LkV8LtweYwM5aRy4zzWXFWnhctm
oSDZh0Nlb50om87agrsynYhdRnS21cLpaMJW2/ZKVgUWV4GNYWlvVqxyenefkz7/SXVlW9n9F6Nq
OL3Q7Q1V95wQAkiZ1vs8ZW64RVAELtg4UG4lDSWMf+Q1IUSzk8dbY6ppvbW+3hW2rGGejCx/Rbma
kttgZVTSRjjbO0XP32a1aXyDf1nedm+eQ8/b7UnIMJ5T74u5UBhPLEyEvbm8cMvWN47Xo3OdqHRV
7ZNDhN0G7iuVk555duGgeUSyGCfPKL2xoveutWV65M9V8TnvUrLcwReVxsBNliueBWil62r+Cxbl
tjK9dzvQWDnWkyaLn8fiFT+Dy3XtzliUauuqxR2qekwPRUhUpTjZK181c1RtZX3UypnqUMNgYY23
WuoQ8+qU9a0ruEetzVkvkgT1nCgTxgVi1G8Y9S9k0TS/nIPdpPfGQjqu7nArXfP+O3eGKXD1u1yZ
T/Tx7wFp7NHXfmkWemxe/tzTOOXA4oyxN+1UPrcOMchhgs59rTgCuFLuPY/oV6YO6GXC9A60591I
dbGcW/5HUMe7uqJijEOj9dXOPDtcFMEzWbrAy9fLLYxFGvvPXZ+0u9FAQsYFkDM49NEXjlvwABRv
V/UCi+1rT652mjR+1RTHGVSTyEEgnGDjFHFQlc1tXtHNUe4VvYZ2Tcvbyx+acNcPWM36sLy1NW+j
AfiJZ+/H6JS3TZjSUhiTbwg3/Hnwh9oYuaORZu1m26wzfKjgmEgQEyleu1Uw1cE3JRNkRzUCc9S4
1yj5VamCYrT2LVO/oRCIlcBVL1OIyWBi+GmoPl2IG8rnJkrx/BeRgQcY1y+h1b6RIXhxwfpnU3Tu
9OhTa4Pusm9Cx/pBME8G129D/e9phlLH5CY7NrOXnhfFnneWjUF2xWUB/ZyFXJMLgJH6eXG5lhZx
+lqvmDwWhyFbZq5xgAjhs26FFW432HazF8d01mNoEVwC6Dk0nOODunc7jDvNwRN0AGk7hOrYnUiJ
weUot7vOWXdJxah70ntvk804AFIqjMNkigharrxTlBlfY8Yem7xfuFIyVjPEPJNaBT9mT7X01IqF
HqOhjesl5ezsWlIFnNtBSXeJoTcnMhChB3jMYxMbdbIkV8gFWK2HjoQqBJSUjjdI6SrgREa9brv5
O0ka6TYvmMQ4YsYxjugQQ2fZxzV5Y4tHfpN0UMud8x2WFMT2YvaiiQVsekZohTr224JSM6LpFOkJ
TpI05VzBWUYqN1mrG6fkHM60FhyXrfLD06DboHLYjuVK3FuRedsxtibsAyshDYTBlXR07ekUiUXB
lOekvhpivN2vypNb8peUirjlyScJNewhtsstPrb21MVOc2Ky1gEnEKskiYCnaX0tQ1MLTeuzLl3g
RSLABZb4i+f30SPNIHNAlaHkjjGcZ9CKG30oKMWLEarRgUUezQq79XW71KyjOkX93usnur3Xj0/F
F6GxR6eba4sgkRQZGCO7AdvzjigRj8k1uVB04gc59RkfefOJoYpzmB14iPn61TC7nplr+ckaNaSq
9qBRgqPIhG2BJl1lwHUdBkDpCSXhUTQLGf7a8MlOlAKHU+QQnbokFk0gAgJPchGtnLCRMu9LasOg
OlhYsUiNUtJDL//CDqAMiulpoRKQ6hi1FMpYWpoESW285AqXRX/OMUdqTtXu6lblOj2M2CTFWJu5
F9ONxI78jsxPDg3xYE6Q1WnqvScpQft/sd7/ItbTDUCd/5Na7/bn9B+Xn3PyVn3U6/3xsr+4Pwjs
VNO2kE+qNt0iuDp/cn8EEsgCjOxB9wGVbLPrT8GeI16kmg6v+kOV95dgT3B/PEprWKMdsPbQCf8N
8I/r/TPsEO6Pp5rwhy3YZqgHrd9BwlxIckxDZXrTNUgRGhLKKPcM6z7L55sPnBoCt+nq2F5HNdrR
toqCAIlQi8ZvYuvNLGLFNyws3lx5OuRq7wsShAAL04v3lWJ5LTSunUatIJoqKaPwKayWLp4AX64O
IdoLuSYXmRM2WwUHKiUmZmmVmNLVRnPfgCb8APv5wPmpPYd4p+IHrsTyJBFBcuGIyuJ1cyiMyF80
bOB0R4rTKmbq5SSIK6gtuZaK1X41wa8WzoKVEKiCxBJJbNB1U655TBficFkP8lKPOb0CRsF88bqw
BjPeDyYZv2LCLC+BcpGIzUmxlGBNuhv5UB1aM9hjFxuALPuM8ppvS8TGWFWP4LFbWHUGJRRTFIze
V51Bn47Z/GjVLfAeef1szLo5yYXcRElIyZK5fqu49JyipCQGuHOEL1NJ5zOWoV0eU/q0aOis9fiD
ivK9MhgADFe6mJ1XXKih3rWpGgVMkvYuNQE8RuiC2yHp9/k8PtP+xf/cqgfNLZ4HWiGbOm5vJy2z
9ouDHadOo3uaLE3fnteSXAFTrA1FVO1HTfsWZhn9UCXx28kcaXNkXAWZOvq0BmDu6fRRu+oYpfxW
8rdJ7eYlXxEsr5dSNz/J3y+CmxJkHXjp/t6sJhufhijHTOI+E5oL+i/V/onhvPNtXMQnRW2Hk1yD
qPDH2vUxo8bnu7luy+dcN6+vk4+pHk2qTUNtgJ5kfbg+7395m993y7elji1yYcV3fN+fnduVe9z1
My355a7b18/79x9rCdsl+W9FriI+US6IAflj7bfHUBWue8XCrekEv33U+7/gt3/Tb5tzmYo+T9cj
hOGzGF3V+7YLT7k4XRJR8JKL8q/NTAI+rttyd1umhKfK18g970+6vhLX4X7pHWxQOm7iv3vb3x67
fnwNpJMB3d98k+tzrt+m7NHlgE3vd9cP/7vnXd9PiSh6tZmHLufPP/b60utj17/t+ljW6XeoXheO
cIFg0W3npUJzEEiakGQEvdODJAuo1ZU/6UIfViU1iFnCXTpoWkCDvFN9VYu0LXn3uIL/YhPJtd82
5dtmjigOyz2ehBS9o4zC1ER5kVOj5Or8d6+Tj72/WD5HfpH3d7huX1/922NVMevHjPrJcRIkuTp8
NX1JRJNstMTLZ7SYgpCW5Daktt9XJUbtnZv2+64a1YmR7CVg5b12u5QT+oWEZoik0cjybitvCR+e
FMkyr9wnS7zXp8rNwTY1pIXWreQSYTBu3iv0sjbfaYnAqylk8qxL9yAfk8+Ta4gxGPRet+WLr5vy
OXKBS/uPd41Vy9t4JUqzVfx3irIZT3JNLqzKG7e0G8vthx19Z+2SjLBYWVTmCs148a/F3z3Ww0oH
uryRmB5ZBpVrsioq1zJZt5Z7Im0+1Oao7ZGBe0x/bHNg+uO6gVYmzJ64kX548vuqfFSRh3W/ukGq
5/EBDcZ0kothDPn2AjjYiymGLSYHcpGIgb9ckzu0jI4ddv3PaovNTVXi7iQXOp1mkHmp7voWwtRZ
/KsMsgy2dUeliACgyQehSW1RM4T0jIsT8tnhNJncFK4L+RiA9O9qSRsau9l6mp1wPY1iUTJf2JfI
wLqo7mHPMACXa1QzqZNVpFUOrnWaxEKb+wW5Go4FtQACFY56G5Cb8tiGCCKWFCmi/M3l77uIHzkH
JZULmzpTTnnsWOImmJ9XKKG83tDRTKD52IZyWiT/E/IfE6KBNrXS2Yerap68wTNPci222j/WFnuo
/GwQ7AJJKzREWVxfqbFuZF1cNq/0GPrMhN8ZxXzTHfS524EdWacn/lGIhwzFoqRM9cyyaLXQziA8
IUH6TxSPihBYgfCA3sw75QVBPYlL2srs4kYkpGHjzsrky7YM5BXaK+/NGTHKkx2q9wevbRu5mwkU
z6z1HHRMNTMdk9ty13Xx/qB8E/kgWY42ctj+8v6WKyNDAd/H6acYT642FcGs9CuNUzHHvrY9cNMB
up0QOBYHcLLW8UMb8a8OYmekUMZkm06+8vqcXlHZI7fl7vc12UoRn9PajYnYWw2RndBBk4t1EHxF
ucpRRjPt2sH4ff8isGRV5aa7354jn/h/eEw+5f1T5EvCZPoReZQp5dZ1cf3uI6CRDVVIbyv/lN86
q79tyn9GRktjFR5PftK/Fpog6103I8GRRIdVnYhLDjBp2Bywgn8HVxYW3vWJco2CKve162uuu9/f
VjL3fnvQkdTK3z5WPudfPmYzht8asABtnMsbveVIlwvUAHyz31fldikQin/7zM4S3ep/vf/Dm/7+
1A/b76sfPhr6PGedMkBKFx/93/bLp64A6Y+d9uPDZ/z96t9/0vVLZ4v2vHh1Gnz4BnL1+pQPbyH3
/L4tH/zw8vf9H74OqmlTQC/pteofFiSx/rFZwMs0BThTPuP6+PUFjoBu1tA3rw+Rt6ifSL2G0ilX
5R5yq7T3j6gE2LNI9pJ6JheyhijJZhkaMNCuC+Uj+aDcnb8DSRnZfngwzgHYL3nZwFuXvFKxm1YC
k2X5og9vJ5lq+lTX6lauyv3vnyS303Z9XmvASqSue5p/fblc+/Ce168k313u5ud+VBDfBBpdZyT2
+id5rlzPCLlpSoLr+3lhS7Lr9VmqAL+GCaMQbqdocUbBtYvlCGgSk+TrAqNsvPUEVhbTniDMesBm
U0GklQs6glSk5GohCbVy1fvZkuB+mj2BjMzFgWsKcukshm/XzWIO0vSEdKvcL6JJ37nxK8MeKggL
dFkaHT+XwfwRciPPK/g5WRXtLO0JcmN7qobxi0PN+Jx0CzwWzXyNF9PDwsA5DBr7tfLO2KwLX6J/
5fT9upAz/FVQFM2I2wwkpRQ5n75DeMMAN0bRYRvczO3e2WYNlXlFHfaTab/koqdszWcawIGqMgjj
gIG4k/uuTdizgl62ze6uc1dZipCzWAJoJr+xTSxF06id/r9g939idOuqit30X9tr4Y23UfLPkO73
1/xpr1X/AZ0X98x7Zc00QM7/Ua1zrX/YqgfFxnFsw3Y0l11/Vus+2GnVf5CCjp0SB65DWU3/d4pz
uoP79p+o3ERXelh6PUu1NdPULVtQu9++PSZl1MEk/09Pr0o3rNz80BX1zypFHbsO9JyaXygvT7Oi
95vBy16SorlRjWiPQhmZWjxSCl61C2iMjSM8KJFLXGwxZ/gNQwTLEMCjw4QAH0IU2v2WfiK2unjb
TdqDOyi37kSRL6oMdQvZ7Fe7qPWOmO6fq92cVFvxzqkxEtYWC6B0at4qFKh2nTki+Jw1UAuOAoUs
bm6NLO38vMhrf0Kk6K/dEvvG4N4W+hfUwnQbCaGBxIb2rLLua4Xe4pBZ6c42ugvVQjdolZVzqwem
ZqVUx7GKHfOxUEgl1X+QjBRhSTR2He4SFScutKLbsjJftXbB1lXRgk9XO1hS9RtQgfswD5GOdlzt
veK4rHgGs5R+aF25dyNogySzHZyBpe8uE2x+kvf2CRLvXRrHpOOM9OmAAbpeBRAocd+8Qt3pFuHh
KqnEu74z1c3YAK+zUusxzRq+bv0y9ON0s2bnqlzXo4mKld6KwEsshk93mKb9gifRiwZYtGv8oNjL
TzNXbtLIps1r7LMiChgm75NZAydE6HWc19PRGErwPwgR8ofMVo/W2hybQoNGsbj3arV+cmMvJdKI
GdKwtlstqqhI9Y2I3APDQzLTdmhj7J52bG8KcDILPNrNrLs/ijG5bTPlFw12qp2nSk33hk6gGoGe
nuh+luXnMgLlVdn7CCllBqJjq/T13cKfFa7tvTP0n8PCJNyi3CaoeHY2imrA6yi6mxmVbTI8oCnO
d2nhPk69+VXhtgGGbg9VTu+HH6SWwjIZPgOKvFmYgmxKxz0AIet8w9P9ojNvTGUy/YaIkHBp98qS
/OzzJXCF2jLOskfdqH+EI8GnZuKPTSHC3dZDVVHDLYWPc86j3aLr0Rmtju/iMtihQ28Dlxnb2EQR
KXDdkxUCclOXN8Pi5hLquzlWPd9Yk40WCfNHyH+dbNckcLT+0tUmczqs+eA480vtVoyLBPCwKC09
6Cxs1m61PJL6XgT0UmNs6enRzJbhCdmg22fNgQtLAbLj3FM8OvfJ/DyPUX5QUqB4ggq6RFZ4tLzw
C0JtBQ29peMNDXI0Jxs3Vcyzq8+XcTRwVCI/ttIOoIOT5j6xszPBLAlwo1g/qwq+FAj6pyaMnb0Y
TfjqwOG7hN1z5w7xMY6bBa/69KptlzAq/axvoJk2M5cLu4Kgo76WUCSOy6K9pLOhbRK0LK0BeJ48
J9JYk5uq4tglAWjda+P6NR49FKhje1MiUAg6jMi2Mi2oFcy7KnNx3U4TRod5OIQhCe0hV6lgcLqH
0U0oGf9QsHoee4F203Sa9UOCNQBtq+8tmX0ue/FH1/O9SwExQFEqdDPNISqa8KAgP7ZyXAGTpik7
iovulrZtBMKqqbelZqzPRsy/xou/JwrqzHpunubFze6InRaq3fzUOlb94Ghjwz6j26Vpdp56S2Ho
EjaB7XzJoOjfWhhkchvHjJdYN60VvdEoHPdhpX+a2sQ+VOCtUJCDm2+igXn8hC3KMDHouliag8Jo
UEFX7mYYkW73EbX2Wa+/5oNjBeT9Dmes1XNbkY0zv5lrkTxb5JOuGgggexqxr2u9ejBn/CykUjrb
rnBuJqU1MGAp/D1R1tMgOSvOeWzqIijWH6HTivwle/QRnV/SfnR4tS6QJHl7mFRzm43Yg9vM/tQT
/rRD1RiMDb3jDunN3MftYwWkLKI5Ss0ep4k32SI63Dl3TQntsY6bO8KmD2QGvRjUbILFg8htzzgQ
lu5oxglmPg4Ecw0fk6nA2eHMDyoY2ng1PB+veXszmQAlmeMJQ2pZfOrL8pujzpd0Nqc7gvGQQ3nh
W5HCp1VbzCBlG1+0+LuCXXxLpFrtkwVkIcPWXnQyHYtWMYKuTM4DBz80UFK0POo9fqHWdy6HgU6Y
23ECweWh6jlYpJzu4rHU/c5yvUBfhrNLFE8wkKOHd0qtyfD8qri6fr+k7ileVDPwRpzZnucW+6ib
v8bOUN3CTfo0LhTNvASrTgt6piY4CAusi7NOVx6tFblZi1gGHexjTCmHTLpu+mLq3YoJ23kcKws1
IQXFPclF2sZA2rvT3HY9GtBMX5B637tNMZ9nkqJ2iFaKfe2tyDhWrDPJOH+Ja+3CDY1iTGskJ0Ck
ZYWjdSHy6aA0YXe2ifLr9Bjn5Ep2GDr47i6ujnpI+FjRQU5G5Hqbp9Y3qKnJsXBzfwDT8NWawHfF
pUawM8g1v1ymmwFryF0YLTAOkML1Fi72zqq+c6+xP6+O+bLoz3k/zmdMyaVf6t7TSNjQRnfbz9ma
v40GEWZxEjo7jqXDiuXBnnYI1DEjeoW1b1XnB1P8cmPa9hc8Kyhf6vQWVCby7ZPdr+M+NryFKCol
u4k6mjf1sp7rwTcmZXwsRxhzRHDcuXENksqb072nNcUJ2DDOtiG7dVPzEuOOP3Gp1hmJLLeExWIR
VlrlWeWExo7Xf00dJwvMRi33bZX1O1WIMc08irgfW9bOyx3Vj1YcUQ5Ays1QLzZSihJUrd3GJ4Af
Ar91XFJLv8zttMdFDE/Jco/tyj1wJFT5FofVAVPzsSEIta64neiuY5/nhAhq+yv4d2BnVf1V9fLh
VhcLPI/f8B4FWhjMhIbvAJKh3uCkrQuAhrbZxlsdSyg0uQ5UogvZuK0KgTXA6r2iUt/nWvqKyZwL
iY2JpyZuakNong2LxAHyk8XtCY401smVq6WqqliFuvhz1H4a4l8dzlkPGSJSyXHfOs1zBHzmMe3P
Xmzgum2dYg9/BeMPYmq4JUjPpyXvD7UdZXeYjBAbu8RhRQzkZqRwIUMRVe1uB0KIQN7Oykkvqotm
IoJpHdp+WeV8i7FoY1wXv3GW1+cmfUra/ByCNoIiac9HHVGI76joH+w6/8lwiIi7qDFJ6sRuk7X8
M9ZU46a56p9bvRz93rD6naEoQ0AAWYycade26ON6IhHqKiEophl/6RiKNOeALjX+YhaztrcLSG81
jOFgEqw8pGkKo68RiMxqhIfEZJythxMMZ50Mpazs3siSiQ5GbdUHfbBQKoLGJEyqGazpkk+3Lmi4
sxoW7oM4ZJCXWg/z+Dg1SuE3K1BUxe5138bvS0rbcvI42JDBgK/xdHxgy5g/Dobd+zGj2wAj/WV2
GOrrc7ifalu0VxxlvwiZauzCuF3K8p5W2I682QfV6bv7Qm8FgQLVnDZYByLun11jeM5siBXtUmMP
1ppma8bOfNByA6QvGbcb7E+erzlQwXu+294mjW/bDbbDIVB/76MKd4WNKmlKeJpl6FCx4swnrkC/
8+zXIu6pFVCNPTgFDs0YTEBEctlS6F8tgytBP6EfTEeocBmwCFdFMavQc9+NA4J2JLqmj60Ep6ha
nDR3vqsK8l7HxXkdFziLdYHDZU3vIkwloybAs+1gUG8AQhAflSL1y8R7zMrxm111RyUOITYu4UWp
y59qYR6a5lOjed+dVkUNNewHnQ7S5H4Pp+pnjOPaSr6iH7tbkuWwjkw3PrUebunq25hYRwWN0RwZ
x8TyLoxN7xTVPIahvR3D/m6epwMoRMzQuJbh410MBhGgWEG8FdsWq/kSQ8RLQEDgiVRQTvVKv+/t
9ZM1d/TNwC+oBtos5BgkSq4H07AeDfLoNq7jfLcGQPdRjwygfuKJSo5Ki0SD+sEt7GfutP0mSX6O
DLyJtOk+g24LcBGQ/jqE56yZ9nrvElgHsAKNknbBVm01n8STyDZ9Afx0mBeqsOn02JjhjVtYya40
tadKa1H2EVOLuUPADbnTGjCUF/uhWtwTR/avwSLEGe/ilvR4eN5YQ6j6jOoQIIrdNKsZuG391FfR
56l9+C/2zls5di7Nsq/SUT4qDuQBjHJSa2rpICih1YHG0/dC3p5SRk/P2G0UK0n+vExmQnxi77UD
4oc5Yh+b4NaOxUbT3fUE47gyrR/Huq1NEwUwv7Ay653e0Xd403Hg+zYmVSgh6XNlJbv599JQI1+r
z73kHs++clVYD2rU4BTrOTyakHhF/CkL0ZcZFgFEZK6/znCNQ+oW8wlydrwM0jDahTE6SmwoBYZo
NwxyeCIRVgnSnRRiAnNoFpUosJlb3tZuQNoZxFojAftiFRO5ro2PH/zDYODI19+Gun7tFSqNdjPo
1Uetuidt2dbJvfR141Jq5Wa0hy/NG/eT+w666wW0jb/AwZe30X2e1O+1NVw0qusom06hKrfWEO5Y
2X6ao7jtDOPsKAqWFsmvQ0i2IccHHM+PDq7kLdn0ryiXz85o7jAu77PuISNNoKXEoaBfuwVkit4k
P12XaztPH+0u3YU3peLmOvnlRsuw7+N8YHOb7+nIgLdoGjncBXCWqEQ0Z0Os9RWq1AyONkcK7Gic
3yAhGmlX2Fu9m+xgU1MSWMfp1DZHYOje0lkWdo9K4x78PCekcVvh7HB0sQi4RLTQ8sIRm6A+kw2C
+zoDql02w0Pmjo8uORBMHw9O0iL4NzZ2a1/6vDlYU3kjqvFGGTJjsqftGre6VLJa6LRhDnx4R7NP
jAZeOrymmmMswt7GYW+REVBHb20i7vD7yRG0AayCA/SJe0drX+ukO3IRWnZd/SNMCx4m+Z0OscHT
cOEvPVncpQkuADaevaNFvWB9vdhW9ZMMj0oHvyMypgbGIZieGlFvVU+hN2G2d93vEts/2RW3HiRT
nDn7SMYrL/OYQXKkdfqC2m1DUCuvAPfUFJQPxvpdYFqrIE9cptEjKQLx9ZKZp9YGT9lbrYl7xw0/
cKg6fjYbDr+KIFoLx3zIivo49sWnMO0NQ9GV6upH19iGSXrjucGG9N+FVdNuZRmsieiuyJO5YXzi
uf7qtn8HGeoddKLnDu+yqZ4DLnBT4qyhQsKScr6bcGauG+5Tl1lPQq+/vUb7DJrxkEtILz4qYs87
kYewcvqvwEA7GUMAmA+WwI7firj8aFyKtxBsGcNVtL2vtv+Y10CETaG2CjH+UAVnNqHHEsvsEqqI
AiDJaT9m9V1h4hXWR6zAnHKyEi/5MBvqGagy2V2VUocB7z5lib2uNe8yUEwQav7aQ8/gmsYyqLu0
ibku0ze0uR/IhFdg0h8IsFjHnjiNxFwvfC/fthpoFQItMrt94IIBy1vTV1oJuarEzwWs0kmwgGbh
tjarnWBJG9NYmDGidM9/iONwH1v6NjDGc2tzaDs4dNvbwUMrP/EUJ8z9tESGNl8Wd5JQbVwqzBC0
+gh9SWJ2Nm5cg2qE4RjO/wgC0xg9R1UJXz6FHZy04bcygk3VWTdR4oP/1qyVnQ42GWZcMNMOURWO
KqtN7iuurllWEx3iIf7Xhu8sjZ9RWsXbwCVOFKIRM5L+bgTERFaA9qi4bQJAKM+jQukszE2hy+ep
5KgmoX1LIPlGjeG+0J1L492VcXVHIBgRSWX+VpszNlzRtE23k8W2EjhUP4r7Hh9gBVstctSLNxR3
lakqBl+kVGTYdsxUlawJIzxBfb8LNFLOAMGDfJct0wlB/gNxSj12vaZ+1wvnDi8HrP9LHqU3WZNh
tBVbvemh9Gg3mQ1uQa9RE9MaDRVmiSerL57Ydh9HTPmtGa9GrH24UQDYTY9xpj9YRLcsqvEMXgfz
h2+ohQnHHp8rLVFhr8ehXWVzoYdwbFvQBpLT3czG9dhfGU6xZZyzQgpjGvJUZc1raG6HQdGDWZgT
+1tsDK9hdqNF+TG2uOPS/QkkxGOf7BT6e6AcetpSJlvHmmMEIeimsv1DHJJP2MWPGESUtQ24RnSD
PDN6vLDm5LQv6ueG8lxF9TsJNGcKYCqtPlki0sg7585WfrOe/61cjKeQKUU+AmxrIu3OwC8oi28V
tOvYvB74sg92FE68K6la9bb1I+hoA7/9rQ3sNjVQj6lYG974AkXgruOva7lR6PlxMDC1ieonSBzc
wgaifHt6UVV+Htjpp0jDWrO7dRzJ66aVIyV+RjYPwNBhOM3vV9UWb6A2nj2jec/q9NJU9rZM0y3y
Auyh90aJeNwVzNSccQ5d+U6t4DeCetGI9AMEUbSYlJWsAI/e+wmtsDXBQPBrAyQwyg89Nlchiq8F
gV5rxCRU9KZ/E2jygXCcOx23oxvHoNSHaqLCKh4a9TD5S7sZSe9BSm3gNl2hWiBxMU9hFW1qJtkk
6eFZs9t+2uQl40kFcJ4vBDPHloEK2ku7Pfs6EFgv7+0VDfpDbL3Xdn9D50rBBFjCleNdOu2llz8U
wKaBfEyvqjMBr5PZJwKQJ05+g2XqrTHQaA+Ak8mQ+U7q8TC0P0GVzxfw57RzrJWZwoWvxnTbmx7n
Bhx52okJ4GxcHZXPXKF1c32h6OpXMvBWlmNcWgs9eNMVt0XdnQuO5UNq06ATF7yUUeceiJ5daFkk
zkydqeqKEQCVs5O4LcgIocaKqY9M1/1Nm5wZGECDGiTGutV8cZq4fjqIVDAM1BsLy+BtYwnmdhhe
ZyUHxjda+E1S4uX2bN9YtCMOlEEf93QAC3fVNZ6kc26InKjrh6EgUaR3g3Bt1+DQHYw5dRg80hF8
TnPqUVXHat92jMyD1FxKRYiA6YbR2cATuNAr6zF2wOfqlcGazbx1euumBjO88EztufJSlPBB8Dhp
w63l50DPZMnbnkCQG1ptFTaVtYvLZNimaUGsgaFTN+ewp2OcgNIL146u3GXS189tknorMcoXg+Sh
TZQPe8V9S1nOK05byh9avYhabuGrQFtb1b3N2m+pyhkC1JINjbVykwUiXSLfpw8wckwxJVqpzvUA
xpPs0UbjhjF7c1n4pfRWAET2CtXuU5F+sWT4UP3FmrV6lnxSJfAfEkl2ueQtzPy1MDSNvAqXDnlr
RrZz8iQmSGfe4QQezTiccnIOwO/JMOj3QRF/hCUpxyNkBRtVO/Vbae2TVLeXcVbtzbRyVwGm0sYv
xlM8tqAsCXpaeLXbMxz03+2e8jSIoAlotbK3oaTnZEOJldsyQMl3FjUU22AbLpjROdnRLpIHhEk/
MUEsJXbSjefw9BSu1DJ1bkM1/Gauy+3uJSsKOoAC0ab5pMXWcxEaYhnZ2gOYiX6hFGuRxo24J+oW
DpjCNdati4E/cBhu5MRyK7kJEw42Bflq4XN7ytpwRacaYlvuU3ULheVx0IvncFwH1q2ayiPgvxtg
1OtE55C18epSrPRvo+5+T9bWcVH0pIBcCs0fqf73U5H+oPlapXOWkO7xCtroPpIhfy576HGaPQKs
tY5lU31yizuLfhyWuqDDtRS0VrA150I3KMG/SCIzrNvJLT8zgyQJlxgaBsscFkG8Tfz6nv46o4NK
nwlZYHRY6tPCC0Hj6mRdlezDUjMkQ1Az1xFFgr1LXRBauGJEiKUXam3DW5BxAmfgYweWDpambftB
PnZW9+YTXxNiTJnKZI8RYe8E+pM/cwkNTd9zy7ax5EUXICM6ktVmB5GQMmH4pq1iddWmHw6s0KQA
7dKnOrQRkuZ1ryNMsl/1Qr8HS/Mt+mwZjNVDEJufhhrPsZ9Qa+XDlxhsEB39sxnRlEgJKat+Ej13
H099acULEqJw73PnrRunXhI6fMtIGs4DA7sNR2PYBMxl7YXu0l3A8zxASAOTaGIgN7RPGYgD3u57
m3QrhiC44cgzCb0Xh2nhYnKGnzBUdxFTv969Z4eyqoS/EXMS4ziph2BIH42svdF9n8ojvCvalJR1
vzz1jdgzYQYzICMwCV6Wr42gWZZYXIEusgpx1J7h9LfTAHwcggNdEugoxO4wETkTjHPVpR8B9f3S
8u27Pum3Q1dtAgGTROj7wel/Uid5s/3mVQj7pkHtuQ6z9CEgxc6Jv8f8J4gZaOTUjVbDOF3aR5np
Z81z1oapLUxzgrw3thelk0ExEuaUquFDt2AQ16MUWATbVSliMrQ6FwTxnGtXfpigHBceZFqDcT37
GGCHClRo343LTNVHjyylLVFdP1qkCMDQyYgyLlYR3kWNfPOA0/hOup1sEuCyAvqW6ClGQJMQ23fr
auTNZKp5DipWinG3rZ6CDHOahH3lqXDnTLjS2qH4Qf+y14f8tsvHdaQ3bGVRNshGr3mFa0JyIUIw
7a3DlY9ajNBoPlz5B//4VJtxCP/2tX/79N9+7PoTf/6BCAzVaLJ6ylxKUechigt9IyZeQlV18g9b
xptdITm7AlbM032OlJLMV8TnVynr9dE/PvwPvvYHCeEzFpEwKP6gNsZwAi8seTf+kZN6xYtcP/Wk
bPZyekJh3zXHK0AhFQX/gDtIVCxhRhSUX2LYvZIsrhALa8jcaX19WGL3R5gy/xFTo9+g8Rw2vhtx
Ub6mR14/aLOh5c8jYu8KMFc7M/WarSgB79ktlsSrNPLPw6tA8vp5OTbzwA6vaqmSJSUc+qbZ4tjO
Rsjrh+vXro+u35DEs/G+//3bhPEoEA1JuuR+0S8La0YbX79d5s/W0DVsNJH+XVWmjWVwYxNkP15B
FKxT/5lL8Y+vZVql7b32E9wmgYj9N8gy9DeqIM7LTU5uwDhOmtEnPOPmYpKFQAEQNusIJ9PK2oEw
oBVl+AaYldtxzazK6H8SMvLoUvkAAnqPq6Q6lvo4rjxPW48Tl0nTzv1VNsAsTRIddpULEjUqx4Oy
xp2uBBfXsbskaijX0oYkmXP+DDbwiYCbIN3yohjsF4F359DRBMSQQS8yGyHW1t1IkoKXbANnr6XJ
r0DMbA7urM3tx4s7TPduTF6QYfkNsXtkKo3Vp8IOuetyP6G3BmdIwFFdle2lAenBFdU5smUoFgzn
14Xd7WXV+UsYwvwaoyg43XgziywjMp3NJTWp5FblavUFydvKIYKdyYch9lov7sxery+dDaynQDUy
Fc6+BLq7pw5fPDl+mp4FJK8gb8xLZ5jmZWywEEgTV5fm3EyzeTuDz82PtJfMJig3t84qglTBgX0b
NQNMC930T7ioqYDMla8N77rHGMUtjZ/aaDLC+qjfJ5YvUFEayf/H7uAzLRh5VdGQr7pQcaX26o9+
IPWrN4v8Rqun/GaKgEnYBLqoqVu5TBfjTkDKhte0tGufElc00zpJsvwSSpldhPbIdmk421BVVmGJ
hthh3JZP5Kx1uuoX9OfynDKRPjMjJTgmv4ftLRllVePJwW8sfk1GBBMrtoVTeeYiN6ZgxSRvjthE
6cbQcVpBFaZkNJj36yXtZpiNF500rzEHpxHNz4Tdk8Z2jvJGFzJf+NJtCaAKeFfaoSGxJAMUEHgp
MUWQl5xU7BjTPVKArMX8JrJRQmnCQiVjJ8d/FeYcWeQXmevr1/58+/odO5MAV1qkzu5xinZ5iT8p
67MX03O/W2c6FdmchkUmhqUGRmjq4kOEjjX/CXJcrQ0fTmX+iDZ+hDoA8wzanVkd+0F/jJoAVo2l
PxfmjGz1yncJYoQJHVPZarrvp649Zqm5sjRxshsqRd3pTwULmB2826pKce9FpzqnzourDQFVjJ5N
YpdkANpSdPaykN2LVRi7LmlqGK8G8HG/XmMFJ1HTp06VmndfBekA/C60lrkLAdTSu0ePe5U2uHd9
BI1q7MfbSgcgPxkH2tuFORSUYI393Pv92R2Tt16zKFNpPIVT38LxuhW6OqQ7VtuUJYO39u2KOJu4
toAYljeZPEMzQ2+x6jyDXUoSPZSRv0pbxladxAJk5kmzYPj91VcUYTIT721JcLvM4KgUJqGb+hHD
Pm/2ZP7a9Hag6qxsQ8jivR9x5R+HgklfQAoCtYPu3PpdIEF8EApnFMOxTyZ3CZjqtXXMe4wCU8hh
Q6bmLSSZ9BR7aDYAdi8NA118VxwJ+CR9S7uIrBm4EJLLNFUFXkLtxS/ZvBphzm43KXbKnj58n9Mp
6dQ96QTrPr63SbQt1CMQaKbDMn8a4cCjuDxVlZ6tW9u5c/UQqkb8Zem3fReODMnZWRRu856j+EhI
etuMWGOoBX7ysvD21/AgbQghA7Ws1IRhHPViYzpBuZsCUHk2fR4aEIgMWBQI1OFlSMftYBsn0op2
GJ4IxzI2Qw5UocbI3xd5udQHlzeUJseMcBiaxYQ0Q0zLMOrPRXCUVHGrqBY5HvukWjOgwCiQVT8y
sD6l9O1Fy65StOQLqth7GOto2IU20QcqJ+u0Amkf6sZLazNwsetDJmWwj9rBJK5Re9G1S0V9VhYo
UCxVfafVnI7aHYoy/NUxZ5PhVFAgprcexVkHvqcdA7RiWqQDFBbgTGmgNZKLUsUdOKynw1xK1qY4
joT4MqaIirWjyAtEAc+pMNYfsdswqS9xX2IJ5fBiQx58u7WTH2VOPJik+VkECFJvBsYJC2N0d9KZ
qh3dbn6v6vIJxdRnZ8U/cfttYvvddMbo4+YMdlx3rduMFyuzGerlGFAGOn72AcOTW0ZgV7xRMjtr
ms2HsPN2UzFebhxrWo+VRwJZM9zoITCKymH5WPnoApME16/9EcKf39h0lLzdN2Wg22++rf9U4XTj
RJmxz6GcrOOBECE29AsVemI99YJzu2FW6BiUzQw9wrEM2Gi2GmmkvrUKTfhVRQj8l5BJEuMmji4n
qO5SWs+1Zihuvz77GSVHQjzrL4NMo0BLp0dI53uuSOEh0POLPTM+AqE/hDY1s5Hl4CAKv1tKKBJh
g8vTT/OfQUuATMSYojyubIx0nXNsI9EpfHKXrYsVlCjfvJTJWK0sdmdov+zQXUtDvbej8LZOqe4Y
y3o709VvQGAtlB3ew+yOFiabCgI4gnt21jsmQ+4lkFrAEV2CoQ2BXCMMy3ZeSeHi2rDNi7TIQEX0
c7LQr1NNz+RydPzbzoE4wlPrj/Fz2t6EVv0d4Lqt0B5QqEEm6ZG+K/KHsbveMmVxQbpVTJ8Jo+Vq
YxFrCkLUD/RPpUETyPS5W6icn4IJ8IKiFBOU0WwG4X2LBk1m12LVSRLxRQAAf4Isd1ZuuYuoQeOY
pYwnfFrqCMQvFLR9wl+2VI2n1qOrE9EW/OS1RF7nknbAYsw4Rtx3N8nAvikJNReevXDPI+maem+R
Bzr51rrIomRHnMzIqtjUdkLW7SpwKyJTSQg8yJxZTcmbKOuzcaU2BN2F6UsKvAadjuiVv66q5DNt
W+1g1YAfagspV4dzKt9kTqxWsuHZw5+OkR4EqNiLl0EjherPV+YvT2ruAsJHknOmZS5mFinisKOj
Km5VQVkPm1ZVL38+RXOyVZYOQJRUiQ1NNsvFufgbAzYWCUyi+ZHDEHnXET0xQhnEmugh4bw+nBQD
5ywNspWZ68/5JBs2h/wn1w+y8wvo1O0rnzU70YdoNER6rAOkEeH8KHJpXZrM3I/MUzkF870g+/FY
1nWxgnJGnKE/0do35KNwUXHKtdGSQyNt9sJymN7HLMy5bFX5kYv7McxlvOYNOpX89Uc1f6g0gLmh
rb1cv5SEsI1QloABamwr2fd1Fu2B562dmjw+oG8b1MyAyOYPXe+LJYg3APge7H2nJj1VOVy98ljA
9LTsRcoYZJUOWNWDLobIa28D3nH0gBoyrJz/II6zftVMQXlMu7Y4oi2pFgSNQ6T2s089UBq3rmTX
Ru6lVQPLxYxIKmuGoCQiqY/IHcHUK6QCWcThYwuUeBERe0czKCKeY/xF28rxgIr02NOezACgahmT
P5rqAwMTQn6PpTWWR2YL5bERLYqO0tjqJqL/xeQl1bErRbViuuAxeWyro0GgN8zK4NTEVEdY2dUx
t2uDeBLMirINWIRcvyjjfMUhxRA88nI6d6nWbg48R44hGckWs53rL4yYuFX2oRjM4tjNL0IwsDCA
OHCuAsDQKhIkZPDcY8ZPx+ujJuLe2s4p3/WobnI/i+5Ux5mmqy8DBt3eY+ebGpECUS/3TSGGjaj6
Y2iRwVeV1DPa1N40GU8gEsOrwQp+RVD4qcxrImRF58y37ffKYQJWV3aCIoVybjScD17ozdS36Zm1
NrRkd1OgEwrAGCylyzTJGWDO+wEsvB7IVsAePoIkvbHurHvw3+z8vGobhc672dXPcYYQWhP1JiuR
XHYTDhoD1jjrtPj3f+0Q/xM7hIQc8t+5IZig5j9fTfTVNv/ML/nzY/9liJD6X6XLhMiRhsl1y9XN
vxsipPlXCclQCFO6FoNzB7LIfxkiLAOwCXNmnBIWADXTwpVRF20T/u0vlvir5zINdk3blrrBYvL/
xSHhzsllYKjHgIzE77/9xbZcmMWeIQwLAawNdFD8q0HCNkb8EyQW7RQdU4j+fNkG1cmKiLINp9xj
LNC8Ntpvosx7l10cLuGpWeft4OEBYOWVz/GpyIPdZefmLyR+34jGfXQ7NzkEeemjrP0d2vTUuVZN
A+JcsEfBMYiI8MLpKmPEvviRhoUXUONxBSePAPRaDtF4mTvg3vOJAJGWNB99uuihdld65PcSdfBR
D8mTJPco1QnEEUF/tjSQZPJWrG2/Z78wp3JUkuJP50mqLDv1Pdw2/SPWqYTHguCb4cl3J4YLkXXn
jfcwHR8VCytGl49qCn9D5VwcO/5se++mdsIz98nT0ODAFuqS6BAbQeSRzt6CES079TqF5SM56ffE
Gb/VqdqOAkUtZC/SceQzu6DbVia/HSXt0rHL17Sg/Q4aczEUvMzSMe6c0j4qWz8ZOa9TEvCcA6le
rWJdAr40M2Pr08rFDDHmUkHoFuRh69J58SsxY9tAh0jF5BhxVf7N0nbN7Wgf0YIu/LqIFyY/Evs2
eWCev4aXai4YNa1NZ6QgYLPv4GODDrkDsUONkVVLUfEc0q40GfymO4Huj+SkOfYIx4dw98ip333Z
fPmKnyNIvlyksbYsenxjeUb6mW/Q5F+PFK1mNzi9o3IHCa+4uIawlZkJ750KEUmXWHeTZFxXkn01
/8OxBUTl+m77tfZtleTP8TqUqUnw8eC+xO0stI4HFjFFelcH1cGuBiSSRDPP+WcJmYx71jCrvmPW
a9FNRnV/afOZpwtyur0GJJUOb/wUPCW1x6pftu4KDNxvbbIfTeN8V0TBJZIcOvxv27g1TY+s9WVT
yBfVuN3RS4MvH68dxFnvMZYqh05NsDJGbbpqCfh2UYsYKTBs6I3VuGzyJCiYTv8y1JcO5//eIBlF
T71wEbQlauFwRV/ExtVHvyO4S0gZ7diK9y4SdbPmufa23Hc+VDvisK4niw+Pb4lPjmRm3VpO4reU
nVjpo3kHZDBCeuRR1gYv0cQYhGVgAuk8E/ZdFyljaejBXdXkgF5GP11ZNIJxlfNnlpsgtkKMDCXK
UUiKjMLKkoAFJzfuvaZh1nEvegDcwpMXg/DApVsxvEy9H7brYZTdl4a51vNxy3zll5HpwOxgPvGq
ZJ+G3PYyeuNhTH4Hj1QCw+BVgf31Yve7kF2wbyWcCeJFx8XMMTosOp00K0udrJ5DRHbENmQZ71WQ
K/YzffCqF7W7atiocZjWpGzU6rWPHRYz+4xx4wLmGCs4Tjo0k9uqzE4+gVjMSR4l/vpFVya7QJ8O
U/KZVMGGRDsYhLzWJLT/Cj34tZS+Ao5kTdFjNA0bPdFvYaSWS1dy0lAeDIswg1xZZPvKGnBSZf6x
YXa6TkO+77jxp6kzKeTaiNqj8l+R34+7lrdQWvIRxTl+FDI4+A45xMQisF7GrJA6XE9N4oWWwcxl
txHge7J+lQm/15EVs7J22Ib1eHK5emK0IkAO2Xo5I2RrV99UGfkkZZJ9alzIlnFT7cnB4oeYoCyL
cJkatb1GbCUWhjAXpSAPRaX6feuSXhsTELvL2BAtjZIMkl6N5DsY8znblkhqI3kZYi6WhVIfRuH9
GqQfs91MIf1Xw8qvxgVhEv62sLQj7NVhSzbk7ZzqqkLTWJsVf5AXPtc1l6NEYtAYe/MU9ajMchCg
q6pmYOk11oYkqJybAZoPXoiFnbnngIC9CBWTF5kP9GBkImoWkHFrYc3ZcyJOfs0i85ehlhcbYHyX
q6Gjs2y648Ahv4cOfxGO7pNAyVswdlnqhBSeRcaYsmhJfxNZW688gnl4xE5UogEJCOPa0rZbS5Jy
10glEdMmLjhIy7tlGcwy/0bLeCs0Pz8Zpf+VGHIZ6HrCKDQmiSF9MHverQRlVYNvY5LJtClKxRJ7
LD9LYoiJ/rAfO26+SwdHzYo9CYxeA7GMxeEyX0tghd+NKolXgdfcQz59AKv0DXzxSTnQ4V1orytm
P7cy+b4e5YO3axL26jGKqMZhw89IOKtH9p+yoIOONgRNcLnNLQT0JirF6w2LRinCUssTLbTaxw/C
6MP3TKIQ7OjT7MqbYWw+kHz8hgx64ql9KyoOA5rdb7QYUPLNxlvO+rXMMuw1+Vp7vxYdhhMwFqkI
EaF7FSxpyOODva242o9+iyA4GmGBO5epl+d+hnbEgiuwj86+wqHURvaa4oj71CR+BPEO7kRoXJiO
d5OZkTCdV29RO8lFGXAz0nRaGlZ16CgdzuWpm2cCVnrRalb5Uw6sX8bZB3lZL6oUB33KF9HAfZLh
YSnEj22FMaKY4b3xGUQms3zcCT4sy+qWXXmy+7ewKVJk73a9QDUxp4Q1Ytk7XGy8xNl7LT8tmybf
6HCZiU4WK9bXSw2QCGBcvQEvysWnl9pj3U1cKlw2zn5r3HUtJj6SjzfoR2CXDOQxdqgiFuS/pkti
fKrBX1QB4gcceBH0UfZ9MQ6s7WhJOiv2MryvqWg2mUzZ98y3Q04ec0Ek4Gs6V18x+8ZB07ddxAVR
C7THaWxeh2RKDgORK0t6f4Yp1p0g6C/SRbhhX0Jch3m2G2S9SUzZoNnlA2qzehl6Z7PWsQcUqViF
ODtOtb4OCi28zKVLVBpnWdfaQhr6ZZzE6/XI8UyWJS76LVcbD2GuOYwNtZmNk3pk2DkJ62z2n4Tc
3PSd/xLFGQkzyGKDiyfNhAPJypf2IBsMg+RdAN1ZNTFCqVD4i5hsPhSWkB2j/Mft9eqAhqOEpOx/
NOwt1l0XApr3aZgXRSWfs4JSKdEos5xkg/sPKVHDZKzs4tnHfs9LntNWOxgGr67B+UM1Fs1R9R29
1qhok8F3DJ13MHV8Pw0ZolTgb2HlcJdgLlrXcJUpjgE1K8gCfZG+pGJYhVo9/5P3dig/AmmTEF2W
jER9NemHoObDn88FrHAEaUB2DbLCD2GR3uDbHUjdEw/uzGItR7M+6DOLFThYQ6u/jlqdQHgLjo7d
QtS54uH/QdQhYaQ9YB8Lalhj1ueVQCSR0R5AxBVLZ+wRxUQGHXLm3rBzswFfoer1XLpvFesOuQ1s
tQ1F5lWzcdze2E0ywudvXfQs1LcicmysoYTZY+KN9WWctN42M/ItJn1WIflMysx5CUEPpE+2grdQ
Xb9RJRxykH41Ku+gmbeswQGkOXbE+f3EG+Ql/rSPaiyerUqYoFwgTAvcTwHoedSIJ6THJ9L3kAil
CPtVVgcnoLInrTAEBHbTIfqoxfBhmbDFrQGIf8P0OX/w7R9nyP2HejIpwLzuqyhUdwql6E7TXRo6
l7JiwQVS0D7wW56c8L10A+dgMtOO2MPu0wYDaKU4YNxaDCB0fIxC14eJNChxHDKU5m9AnyJlpkV5
oE/xwxWwFM+k2OujFFdILpkMz6OQGNPuZjDkW86YYFVxsC6n1nmV7Ew2haGbh/5KRBCmB0X5758b
A1mVTh5+o1A3DiIaJDvY60OLjNxREgBMpBbybVUaB13znWyBefOY9TWaP7NDkT64SDMz41QVnXZU
MYzDwGb+NH9m9BHtlBeAnx3cDoMUDqfj9UM9f/vPp32JEMX3N07RSLyCJXTorOmPjdfoa7gbqLGl
0x2h6NIbSoqAJI/6E9I0uTANBuKjCi7ZJOyj7nr2scpy588jH+feymo0c3H92vU/aSsfWeV00J3Y
Wl+/Ys4/xFSOk1cRUtXWAkeFffb7uAMjrh3LQai3RPn5yrWFc+l9BAid13bHvuqd86jh/56owier
f4jIeLo06A3zHlJ3ZfbpsZKt/qjVeNCMwgm210/J1b2YWcg2uqc2K3uBKS+K9VM9DeywuhSTt56V
G/JfAuyDZg90OSBDQCYIfY0EG+jwlrUyey5bz16j4JiTFUBQCgdyecurHUrn8Z/mC7d/2vL/yNvs
tgAiOQMK5m7837p1yyFTiImacEgcB6/6zziD1NOMySpUu2uyOt8aM0g7/AVIRkJK7j62iqrGFLQl
HdN4K+Lu9f/z+y3dFYbjCklcyL/+foK5DbxuwN9qOSCQry54MqFl02RGyTfFvlHj32wdAOj6tP3v
f/e/kxwYVFiOJKHdsMiyY2f8r7+a4l8DT5i3u3SkT5wbxrr1Hod0xC1gzVo0sRNhHSyvv/V/2b3/
F3avCx73n96f1Ufz8R8/16HZ5SP7+dtfVj/pR/+hfv558PXnZ/7P4Mv+q7D+k70z2W4cy7Lsr+QP
wBf6poZEQ7AVG0kmswmWmWRC3/f4+tqgu6dbeEVEVsxz4HRKJlIUCTzcd+85+1h4OHRdYyHDZ/FX
40ujJ2ZwAdUtlFe6TEvqTxCI9RvHNk0xi7maQXQbD/qj76WYv6mqJHFq65psKmxX/pO+F66hv51J
lqjpkrTCSkz6aaL+t8MpTTCQSIuFRoTpq8OSuF/QG3qmbu7Hx9gh11okkRTVZOmt6hth0F0SYAsM
WPRmc7KlkS8yZtGkHCG9gPIxoQ9fEoPC0NOoDxrwwY1HqlXnVm0XHsDRuqKJpaJCoOCMpdwd2ryx
yQw99m0peEKIbqxqCRjtyFDU9Z6BxSqoFyj+pRpji4VdvzVY+bQ531GQ0fdYubi6U0Qi4/bFhB83
lz/Zni5btV2rEf5EOx0sFx/zmzpp5xLQYy5Rn/bZN/plphOoSCgmLObzrKNIi4zXWRFDF/nL2VSY
GaCWQl4P0gXKCRuHJUDPXGjbgD39vUyygxiyqxKY+mLxi5aDPofQuokzQxp4avDOMNXiap9POwSK
i2+IXe2pbXqRw/Ab4hjpTpINYlHzGCR5syfBB4Pu/MzgEL8JuyCyx/B2EgiCVhDDsT3Va90fil8X
sd2YBSXsImv3cZQrd1LT9B6Exte4YoN7Uhq92o1dG7kMm34uhTHaiVGdSWyWbAuLJArB1pHzmeFy
G39DbB+HguwmaYPNLpegCMddB0HAzVnrvDzP6czDJ9LFz3Sk4sXDSvhY0t0f+xJd4rP3RLl7zWVU
lMvEqotO5hDpGB/N8IN0rojREmQNKZIZMshXLe1b27LSiOTUCJX5UG68J4yrYETG0RHD9HNWmfYY
+2UQFfqYJTEwDHpzVX8OggJIfavXdtvMB67Qi2cl9YdUouXRiHVwUh2goZbkl4hfRFQdOZVGd+pK
Lk44Oa9gKTazYhyDoT9JeHs20VTcB7bbdkyGCJPIDocR8tAMe+iG+nKXmuFVNvMjyqejJv5oqvxS
1WwvIFxhjwhSN0lWJcQcfqOTtZsrqi2B9Ah6P4pyTef0W61xdTBwF/Rp7hpkIrymq9YKmEtHEqUS
IWmkp4odQ/B7kQ4EBFG7wqXQ10+TEriBQdmcBvzlQ09nQsMIBI9jUzGF9fJBLsmaowPZi2FPmrGv
hELlwjy1m57O0YALl+BzOoDVMAGaYOKo14bfszW3LWGcdmieHNBXtAgmpdgChq5so8b6V4nzLk7C
Zx1v7YasFQAVYv6ZmLTDogNYClIqrFVCKGCrDgTCchh5z+a9b9oRwEN+zEWyhpbqrgsz6XRBtpIQ
NoXURK9KRdLHGH/CtwhAR+6yUfNpQ5sbU0PN2uqWn8x3ki8h/8CuIP+Ji3p0MjIy+piI28D3Ya5C
s0EWWpVINRPKr9RwQwXrd5Ij3jDq2nJ05DdtylKTNkO8q340mRZctLOSRewCFOFM/xd/7Lq2CQSm
kRDFcDGQvszjVKLEHW55bAiObOJYZUuNGkM2N2A5CxJfjKZxAh2DPRKJ1h31+or9Yjoqy4S/nTpx
U3dz6EZK0WAyrtRtjqQCgxqr05DdzNpSffbOtpji9w1SynWj72iVRuKTNSyWF6BUwRFjo+25l1GN
gSYq7sQ6rmy4/DNLAoLol7DAKiy9G/FeyNlijXcs/f7AhF4EPSsJyD2ki1FLmWPN43mYr7KSHHCh
In1RIvz8eeCYgfiexEPs5LL2usjFPQ5xDwwyE3WtD/QD2ZnGIZkGCeHF7A4mlA9yrfpNxqb6gFYv
90ZegFLjL4t7uaG2TtDOCcvHkLInDGZPmafXRNIQXEi4bwbN3Cph1/lzH1+NqSVUBbEg1kCT6wZz
3oMsa+Gu6kOHWrJZF35ZmvoDqmOSYrMCyb4odv7CIFaNwRClQbJOZer0qGUZnKJVikleSZmO2rY3
x4lFh3V0tuJlbW7j7F0DsXKl/ZQNmuJVsAgHOLDCIc5apsiDfBEKjUoZoaadCmswfVYz3s6gDEEs
BlRPy9EvxuXcMTrxhaYkWGoWyRvOCZpZcmcMKZaj2kqPBAB/sfoF/JFqWIcZpoqvWPqJMHHG06jt
XExcAJo6Vf/9VTTrS3m8nnr5jIzEgE/Md9hxYLM3cFevr7KI0umQ9mvUDK3khZ0PSVAaG6PH3Tom
P7171axy2SPoeS5FBft3H/kzZaTXqPJ1UoAUMnIaHjsuo1X2j3vFuutShZn2W6Jh0VyGz1yjJVzO
gGjk5G3I+O6q684QndmNDM5enNVLWKgpXMHl9Ag/CUF17iQ6SWwKCdYRllM90WX93wL0/2f4ajG4
+7cFaNx2Tfze/Vf5+V92mfX5j3/k0v3++D+LUf03tgxEYanmYwi7lpx/YOkM4zc0ZiZREApZWWs9
+lc1av5mWSqAGkuRTFM11nyJv6pRU2T7xT/qmiHTO/pPqtH11//Dts7CyyASL6bJqsaYeP3Lf93W
zVKRStE8ib6AOKqqNnn4qS1weTAnc86SUbcRqQgSk4pN+qm1iBaGey9ivF4+ZOaoLfqlmN1XmCf+
OF5IzRLjp65+k9R608WXX97mf7IHJR3un7xadqCoN3h7iNJYd2q/MPVKjRrDNENe7USjNaLzClzv
IhoyfUz1DdbpsR1S+C/YhwxfyMXbmkdVLefZHPxaIIosJ4RbpeuUQ4kZU1fNglNcmt6o6KDBVELs
GN6BjOupdawnQ/nZVoib0OxFwRNPU7MkpkFgM1++rE8367kdrN/jJ1ICr9S6fF9/hhb+pqsS6jwC
3sA4jFaAYkrgqU2vC6khlKM59I9vrT+yPmVdSfRe1Y1Zjd76VKNWQdDsoTm9YyX47xdVMxNdX9P6
Ah8vuB69UkTag/l+feExTxcyIAlIUiAe1qG8p9XebOSY6oX7NffbMQA8jYowT70W42psik/rz0S5
7uIgqyMeyj+rBVLFioesPwrfLgDlN9f0QEhRT5nX9TkKVf7DJrM+Wo0tX8yDb3pb09PiOWIicuqI
sAsKv5rH1uxRwpnRWOGMuXVan05ODv3QQtQYvPUn0ni81vw03dcU7RIfRyd+QibCb9AzsXjS2oNa
ei2PSAuegN/xeF388loy8OT+/qeuv4+pEIImrtmYk4rBX/+JUfjj/5NPMdlCsZFr5JDrH8DzqFW/
CYR4u74969++/vLH94XEJdPcW++vbyE4Jm/9txZHmFU6Sfos8tJmBa+ECNuoiVoAR3TQEfJsCSth
vMepQSNI5z7Oz0R+pnfmECdqi90+pltMWemuX64/3KLnZMboz2KzEdEU1lnO7mPw+iRnnUf8xffB
9m0GcH/J8i3md6zPCyrBQ6VuP/JWeAqZ+xZx9CAscGvwu9l5/PlQU+5spFebdKTRC0SHEIDN+m/1
+rRupa7F2+Clagy3ROruYjZ4OQ9fX8H6sDHzdOurBM411QN/qGdvsCh9kqH8nmO6t3QCogAygnDi
8D+y17JFJs3fB6zHDS74SQierZDeKcF739I2dzOJtKdZuQR59jpWOiFdGgNEk+KghVw2o+lvAH1Q
YHfJapeUT/2Ei6pY7XBzvR07cr+Y6j6nxZvcZnjXY3Jn0oQR1yyO74UaOgjnaMavgfGCFF1QbLgk
0nCcrUSq7oovBXtai1lg4R1UnljE/reJ80cv5n9o4kiKrnHN+tc8V58eThz/2sP54yF/XDclTf3N
BJ2qyYqqrNKhP5OXdPE3WSWMgVbg742a/75oyvJvMmNuGeSqoeKoNlE1/XHRlLieipZG81AR/3Pp
kqQggvrlqqlapoLKBU6rrItcntXHdeqX65BIBuCC+l++i1Ui0BbMel/ICBRPCumUxgjPs4IpYDUW
B6nr1Rdz4YopW828T/PK2g7SwngakkUWFCNue1FCGqLS/xehkqaUniLMRw5bqdkOFgPTqUPKX3Xd
buwVshFrLbyNplAclZREy8r0xA58BV3u/Uz7ZE8o4gizCvGIxZbUkNFK9FIo+MGAbjscWypUdDQm
7gwGffQ2MquaNqYJMz/ucNkTpmH4qAIK1wLcd1kmdqUibXmnjKYU4UJ/rRGCIgCBAdOPzCW6NjFP
XR+6S6u/1EXkyFZ7r8vJV/Wgcheh0w4hGJCpD/0lURbfWj1NTMoBNxJqriYZ5gKtsVkFQ3o9RuoE
CEs2kboax4fxvUWQCWeSjPOk6jFDjuCbBf1Hp81fkJ+SVRQaVxmNz9PQNYhC5xKZQ5pfZ63L4OYY
9MUSS+WSEms32guOSvfsS2sGn1iyho2eWgQJKLpAlQPuNga7BpmV7MQUUJ/VY+BZp65kFXvJMPYQ
ZsJTPgXDLjHwCGe6ui/L6bMsx/Rp7IU3IRYvbSkvt1ybZrtP2/BexOCkDNgPUa1WZOKGoEmqTN0l
hfgJeWU8xBE7ws7SaWdnNCQmEpFDkR1bvSzoaQyCIruo2FalUaP+B3Lwyzn3Tyoqfe3a/9XVfxzI
um4anBwijW3JpPP6a0GVgwjBP9Tq96KmYScGva8pveZGNLcx1AwATaWqc/m9OGGTbzgLHK3KASlk
KpbfSG6fBostuQCeBMhMuR3TQboaMH6dluTIS42T0QqfpbKCHTmbhEFXwzVOxWG7RMlMo6H34FbE
W8bP50xKq12lavRHuhxK+2SHY21sISySQFoTmasI1XIcrFHiLHNFsKDnMm+3ETQVV8+41ukd3vwq
/W4MS/ulZdtmLcbrkPXaLQJHNyzjN1wEoTO0HKpMoxjzYMNIpPnWqmbH2AQiJJwuGbIOWNBCgbuD
ZPuPQL736f+EPyE3PNSNv45R5LWo/8d3XF2nF7BiTYjXqkYG3D+84xVtXkJzq+JuMLXEOtEZ+w4L
PNYc5aSEXLoDDWpvFD5lBFRXUJBm4TJVw7dOFAQnjavJqWeu+lXfvGt9gQkrGwpfkfLmSPIICC75
FEtxQsyaTC9tvQlrpAJs1he3rUYA+iRC2E3QkyubKBcpKXd91IINm36sW8x9Vg1f2lQwcfXElzqi
uSPGmNIWkwaBEGzYc8cvclVKB96l4ijIytbswzX7drSVsJ4umhm8hpBLt5BIgEVVxKylxYiyOl4k
9CnVV9wjxyyrim3eL4iozWNbLXSBywatHUhIegjV11hszZUcsafxnPvionwUen8cG1nyDRY3mlTx
Nh+k2q6LpHydw/GoBoqj5XSLO1XoHMTfm96cKi9KSMdVEsipaghEfp6ppEZab3FUKpssj9R9goeF
69A5E1dq8KxZjtJBUUDuTiuK1OIS2VLFGLlNrDdjJTst8TGNcEZW6gsZp/FdU4cdtjcA3S3VA+2w
bVRGt84UTNh9qE2EMVkZvuxZcqvfwoTGUV/A2xXbxkky4TxExNikWE4PlS69gBl8Aq9Qs/uiozNP
tbzJ2nj0rMhM/ZjQPtADRs7RDLFwWZV1MUrCqqr9OkvV89rIaebxIEQmV5KBU3oZqvlQ4xZRKrnc
Yy1w4Kv2OxVmd2CZoz0gJvBqQzD3hQIQJZQohBcCB1d1gF8N/byf5/A0DFq+5UT/6CBEI6Ib6DzK
yEbw874XUdv6eQanCGlKhl7oxHFlm1hKZXlJj7WGbTMRyeJmMUGEUCDGmemj0UQNoDh7dbuk6H+u
SpSrl6CnBVsE2naKQaP0s1ZtdcuoTo8bg/C6qiZcZ+YvQ5aXVj6qzwKiSQcAlOTpZTS/KXLMzpUh
vydVus9JgPOgyGnIae0WDRWMauayfsLYyB6SMCW1VLNHOVS26qK2zrwYXJ7S8BiNXB1ls7oAP3iH
vj36/37dRar1D8sAcmdTtnSJnT9sPkWWLcZNvy68cjgEQQhR4QbfV9vQ1UOiUVA3W0ZiOYO27BZL
ba5pbeL7H02nMXpmDj3aM4PI2RLjJEGoM1jSRUOsxOmVF8NriIPMlri874Zw+mBcod3jfA+/per7
6dgSaZxpBFChltkyyddcyALdXujIpI2U7lyb1dtkwfSpl6nfjcAgYdjNaIMQAhytMIvZZG4jRNbA
IuSQ8RGn4xG5QcKmpe1c9gmQVpTipx4QDhuFvbmJZAnwQhUMh4U+Br2sYmbrfKwjEGtlkwE7WIVh
4xQnribKRK8jAgx+TOyF/FxU80PTqk5fTjTXSRoXM2MlOLD2w5KNbU3R5iMO1R7QPAMUJmDUQxWE
u07EvpX0bA1KPVO3nWDkDi7d3OuUlGFxIaAPmMXXIY++DVX8gxQ1ayuzKWBQFxLzjqRxCCWMkzPM
IIY3ESBIDykvrjFVI303LlDitIudVAn+Ek5g8qBleRMO7GFj4pzWfZN6Ggul2pgzXYbcmqnLcPIc
4nDdFk0JhMMpS1gA0m3b8InK8QjKp0pP3aSDP6Xvapf0JjDKpx+lIelo+W6xYEWeamDWEBWhvcmJ
2B+zWn9WCoh0ZX6UCjwtq+gUzRom0/XGn4b+898ftevg9Jdr13rQKuj+DdHUmZSSkrBONn8pe0f8
uUK4NMENUDhQnCG0DoFeWYelk1sUcfJr1eS+ICzTbdDek8WaT6rmSThibSVe6u9ioGyFAgW4IGZU
wWssVSyXMpgYeTrmI35cYbnRGU3gLOvCNm3Mq6Bl81ezgJzGJDW6gVIAVW+J8VbtVkgSe0i4k0ji
EQPZqIwGh67FdKpL1jLFaBYiOqeMjWhvwRQYA3g8yw89HqVDp6ULuiP4S61yGqZrERjmcQpAnegF
iB0BftJNC7KGIpoPTW/EVysiYxMakz8qCxw34ljQ7rkdZ84lyaecpnpmbA0NgWncC96/f+PVv/W9
1jdeXfc29I7xbMja31aLYknbRopC4/bQ7E6JNJ3ritXzDQpRcCmAcm5FNYK5aYK37ToilKND2cb9
sdIQa8+qkNzy8lxgEXNJPsfxGzO87dPqVQwQzYDTF+xGHawz6QB09tAlI1/VzkUj0rOKsoNEZbAL
yjDD/l91tly2hl8SBu9AMMD2NSvpswQyJUvNr00RlUwPo8gugFcfdTphsOLbO+Oq1lnELPSokncC
fr/fk1P+ZWWFEuP/PTpV9MySJMv4L2hn/u3ozJu4QYOj3agRuWImqfwUS9d2QcXWRIPIZDp402U6
Cfow9XuxXya2K6CO60FSwXOy1AmWVmzTtu+ofacRXToYH12tQ6cyqhobmyWhE5SwuNGHF0nR2SgB
qmy5KJgFVPGwJ2rgZNTJF5Cbql+2xygfjiLUWa+tIng+MkpNMwR1rOfW1mqNH6AGNJ9VcUEkjldk
Uqxdhbl4IdnuOAy5I1X0MhoRTX9FxchcLJ8cyUzmM4HjFA3xIGIdb+Hx4BYsrVLdI7I3mQFCG4ac
1O9mgOAbMz0nYRy9CZKm+UX8ZRD65hj3qjf3KQM+WkhOP0fqsyjNFRSQRT/kLaJXCgkWkj0YWXS6
cc7+SoYJHA0jDL0JiJFIJ6mVBJt8KZqdtfamj5yWI3sddxoLAuZMYh7UEoTYmOuEehS6dABoLokE
1Vm64AsUTRdJHWNXsBjtCV2WY3WZyQGIYtqW+hHuT3+LF5C0XQCsuavR8paAyZNYjI447d96pWXZ
aCdbKdMfMrCu72aKNKEz8eprgenn1IQjpTjefOVjaG0ADMWmWx0IRU4vUuox6j2uQGpUXEwWqGMp
1ue4Ep6yUTKfmlrADotVwIVKvRRZe4bQtquRJO+ZwcI8KKU9E5hSw2srJ4awryJ9JxZN+KqkuYau
MJ6vwHn3jQ4aNp7FL/BLpJdxsoB7Na1TTMLMrhPB3yzHLbJS0G2dgJkzMY1LV73kcp48wSI7I9eI
PFnDfYFqrbPDfBvLg3Jop2KT10N/GOm82mk2/jSkHuoUGjOvwruH6S9Pn2HNR7EQHbGDl17Vgv99
fIkJdGvkyTt69nI3T1RxnFJse2Vo/SZTazPlbYc0cqRayjbT2N0VZc69aAYIa3QhfKMpFE+8uebv
M6d/eRazmP39LEaAw3ZUMjXt0bD5244UbB4q+XQA2UbcLAwFi7Q8rTcYAi+4wjXztugs/ZCl1Ccj
Fe5yhJhSrtvKzcap3s5BzUw90akoVpO9ojUHhUAwNw4uQl5cVTkpnlcam9wtV1FOIj8GnE+zIZJf
LGAzAHx0ZWMOiPJLuXruEnqRYst1+7HOKk1HJz5rxx2jVj6JsB+fzDT4GMzhJmYKYnomxOgWzfPA
qHQjSwmpzzRQbK6ZpqtBh7flwSRWPmDER3emBwokkRk2tqmDQy3wA7THNnYnAGNCQJt0NLwGsu1B
WEzzHNQlOL4cuHil1wW/OCyetF45kKuCkdqy8DAUYf/VqJYdcRgLEoJ6cLNQjPAwEbpVVNeh6DQa
MmX0oix17acxvzcTpuQ5D+66tf40Q4rTFJjZzlLbbNfHzITwjHBYG+F1kHLxFKywqlxUjkkAkBO7
EJ0PTfnS6lJmR7OcHnU0t7sBIb8TzmLiWr3xvk7ib2Evoi2KYnSqCr3tqvQLSxkP9JLbGyagmc4N
EELUEhhRKJlunbTYHT2ELX4pmtEaV6646HdKyoZukhaq+ViovSwbtgXF3gZuR3CW69ICF6tjBQN1
uzUjfHldJxRnLHv0NUbhFcHL4BZBJW6bGTWSQeCO21N0lKXMIFp+JggM+VQ5AKwLmL4GZaK5aAqd
WEEJsICrhrpmhV4A7w9SqY6qOaprEABVn/qZheAgCpMvURJCXGQeC20EyXERSiZ8AIs9bBsc0WLP
V94HR2vT91FDiVTqXbrVSiVE5kvqAziYh4bc7sY6f5fUJ664wXehbGemMpyRWO6yHTx5HE1WcAjU
PD3HZrxnTpm9AA38QcNGOtXrV11NbFq43AC4KPuMZuZzVnRMx4ir8vT4NW8F+akVW9rvkWLYAKQy
D7Ux1gwxN/kIrfRmrnaqtGT7jU0paMYfem3q1+QV3lm4j1pInJOPjbq8xsJH3EWm3TWNyQQf83HI
TH47I0BwJLE0X9Qly0lb6GpXSLJyC8JRg4aovwowv8A+cq1MQ4UZE/4XJeL6O7W4MBjyx8/ZLFd2
NxXJDkXxSxWWgOHFQtxX4vOgNJQ8pRJ/NYfcr5sTEo0SGKbGlK3sPiQlMQ9zDirD6OBkLWnshVIU
EyrRxdcxBG2FsI4cV1KvZK2aX9OAw47iKIq65a2e4FARF1M4uSZBhmYVP2KpT0EqfK2m3FgHHYYv
J9qRWNHyYqy0GmGYskulNvceJT3i3VrwmP5lp6UnF8cKaE8O8URNJgAUDfvkSxHjZwEETjCOaWFv
KUaRo2WINposRW+5ZNT2OA7GJdEqeg7NB30K+RyFleVMcYwcDs+TZ6HQ2aqD2qJ/l7w4xALr48pX
oJdbOwFO0tFUo5ck6ATMWH6WdI1fzyM421bLDzrxGE7P/omQYDXwc8FsPamBS6Ek0nCTEKCJWumK
qNmcrIjiBaBccJk0GqfqUGT43obO6VUFE2GaI6TSCC0wJGiERRsDFpqImerq8Y5pMjvJ5jxtlWHe
5zmwpUfZPGvfERQ1Ozbv0F8Z+c2zlWwLYZbPYMMBmmyrPnnPEqZOYmaKRxkv2SIMpjMaAQFmZWuH
+hwchbFezuMAK8FCbs94V6WYRXvpL5Ly1SgMH6jpV0NaZMaT87SzJIqEtEt0xkDGeJaS+ttCs9gV
FbR2gznemCFYvGnWhZOF7A2xH89ZBQGlLpTPrA6BU0FO/aLOxVO4sk/VqmZNU9Pmlja6Z1mvoCiL
N5PeOXlVmoh7tW99ndr99yvl/8qD/6fJEhU+lf2/niztPr5H5T8Mln5/xJ+DJUlCHsxQiRGSgqRX
pcD4c7YkGUyQ0EKo9GYefvU/TfHWbyL9cXEVayDLkKW/JkuqhFJDs3SOirVgQcvxn8gxmEX9vf5Z
n0LkdTFjYsal/F1sDr2uxrgZ6GdpTgYG3XgBuWqCMl2TOSuycqFDRACUHzdV3A2eHkYw8/HgZFLc
4uN42HHWm6QlMaRNcMj3tOH2jxtseC0aSm4eX5b0IzDWZJGXjXLso7yFb7fe9CEYwViR//jy9+8J
BYFKAcCMlHMa/jnx1vF687gnP2LQ1cYk1tpgECtNTbWvEoPr2eNuUMsEPAxMnNTyy1LrCA4wzrv1
SkkxNNPXS+L+VAKsrK4+T9ZIAz/K0fAij7FbAzT172JoBgojTqX8FLU5MJAJ5rAFLk/pejgihS5i
cDV27Zz+sLjesmyRrI5nhzjzNWgdRzTGVbm9CBrfarqiR4plQMUJ6+o2h/RwBIPXFCbmSz9bO0PW
aTKQYa/IdK/TlgAOKtBqPy0WMdGPu23TcldmlIyBC18KOBdffYi214zkx704Lo0dUVV1Fi77x420
1NFWHOOnaWhLP25m/xE0mjKIx6S+r8Mg9ifw3lmlD560Cs2+JzG+JTZgLMYGfdQRpepY7cKQ/Z1q
TDs1VO95HtcOoS37bg2BBUFS7KVRUW3QQeZqQir2f92EhCX/8uU8L8XeKcbkOplSj/GMZvHjRlyz
rx/3jIXI18c92ZR17HSwpCUUbo9X/rgx1i8f3xMWupkTqmGkAVkPF5/X0yVIGcJ0KzMvvS/YslDJ
4GCE05PY9VU5Si1b2039gq7aSO3poxEd6AwopssOirpHzT8IngSrepN5wTayBeLlSdn7vs7KhHst
E7HY37hHk91S7Px1IEdDdlqiJMWnbhg3I7pPnZbeIV3Lo03xln5KDm7LL+Upil3qPIUQnZS6xylR
8bbLkzIBpv8oNY/Oe0PaSsO4Zp43VeRI3R7x9GjjOh3tVoQXs4Ef48/DbvkhvkSIgheS7DbxDc26
wZV/ExXw/4yDLu6YpEGFt5AKNg7dcUM9Qr0E36gWrv4zudBswn8mk0hHmkC0ofIt7sVdSTz9Ve8h
oq9vGxZRDUCcCubZiVUUhtuEfS1W7sjyaygWcEAxgWM+MmxcUZX1o/pgYMDb9zQ8x1dKLprModsd
u/tA74Ni0wkJuOy3am3LhL3J6IlpKm7iQ3mtANrf+H71FTmN+z3dAeE4COd8slGKVF9RrzNoyXB7
DpBQHSAJiWoTu0jYNyfrvtU307Cd4wsxRqtc6Sex12PzjpbEgIoGqiHdlbW9vKP+Tjso8hve3U7e
8DAc5OJ3JhGrqjdz2/MUgW6yJ9qs8h5/dn9TpkNxkV+UL9gYJI01ZMMeOwmd9gqTA9lJdQ/2y24A
WFG4Cgyp0NM5N2+V6RMBhMicQHBm7aDis7t+BNbWfSl+GC/FKzCGp2TcoL83+oPVfLXijeGTVyHw
KZIKjOcc8oYBKNZuh3eDdjAxPdv4lM22eJlrJ+8cbF7ms3IU3rBi8cdw2Krf1Z/TM6xk8FL7ateB
Z7YHuh6ygxkj+yhbL+R0CLbJe15vEHHGiZOfZIWVwldfiTUE2IiQ6JqW9+FYv04X+RszseYNWvJo
2Rxsw9GsIFRu4I5l0BxsqHZW63JAaZknY8dESGQc6OuZuh1+aw5uvBOJEHlm+xbzSdhQLZAgIzCQ
3O6qMun7tPakGCFkYjfgEpq81z+tdxhbh/an+qHste/xh3Vl3ZlbV7+HpEFRriKKfQlIZBk2MjaC
8lBdWlIYOlv6AnKxtq09LMwxt3U20k+FzwbxaS4gQWFzhpS8ab/L3/MSxbFvcjzktC/c6KNuvZUv
4HwMJyD6w4nQD/2LeiQlFwL1cEJq7sq507pw3wxocG8xVk83O40ru2BDSKfTPNdsCMCYsWaQu+Gb
n8Xiza/i4hZgD7q3VvnK2hHMDLM3k/7BjjUz8NO63GlgGe7k7/NilwxGN1x6MGg/TyUv1m2+SkzT
/IR49q1ug6MEzX+TIof3vP1OnoUn/Sh/WiyhJBz5s+7h2BlYoho7eZtftGMYQlPejNvQVXcjDD8C
xGztJf6K0wQl35bVcvyGd3jZVZekw/CzaYItn2XUOkFwFsVd9RzspWBbdH52Ed7JBuPzHQUm4HvO
veJ5wtnBmQjSARj1sX/F9koWhrjiNR1L8Ez+DjgEaADJFZoOGiq4lI04iQh4z/fZc8JBSXSG4Ib0
0gja3EiNG5UbBRBx4qeBq185va/5KfmBv8d6D29dsNeeDKgti/KTYRsbKbyHwWZ6K4eXpD6lsNXv
8NQnweNpgspGdzcLR0P41s6o8yePjR+Aknv3FpwsaQOzJJ03Q+iEryMCuvJV05FvNn4J+kKls7Lt
pFealKJ4bacnQ/zEsNuT/RHZLB5x7gYqobBunv1EjCqSMIjW4jq94SUlj4E/27gv92D4Jrc/1/Qu
zl6SVGXDY1IzQJJhpw5zYqPnF55DpcUFR4eoIxYLksm5DTuG35sEipjFJ4N051s0fFHJBya6F93e
J25eUo43oJ0nlz+M9V/cUpvto/cQmN/mmeHYNczeUvVE3jEvt7OX07izgzfsR+g2ufQdRBoaeCIQ
nITvg36Ee5jmuwI2Zu+hO5Rzn2aoXLoo2cqGxq9LqO0wbnl5YNZpD8T5TipPKVIL8tdob+46ZyWx
behyA573EpYxR22vRjptpOqQfsVyvk9u+mH21bPytDwFL+aeIxrV70F4MxjHs8TAb9jAGXrjJSAH
blpyVJxI8grlTDPRyRJXQgcYnwv5LpNyoWElt4Nb5o7PpUcEh2dxediR/xWDxCc6pzunE0miJ/i3
8wFgu/cK9Y5PUPuQonc18gLZB26iMH4oIbHYZkP5RccxZN8XH3T6+pB1DgDralLukPsVBJtSRBIE
RSajnyTbWnJNnKBIA5PnpfR67SQN/qA6ZnYCdsPP49cKsyvOMkS4KdtEjq4bC9HL+lTwFZ8ikryo
bjf04X+WtdO8CBe13uJbZ1jJjpFPCetv8jNOr3JiczfCpDNvaapU8oHe6Ujaa48RaksQECTTunYT
5WD9X7rOa7dxbdmiX0SAObwyKkdLsvUiODKLOX79HepzgPN0gY2Gt9tWS+TiWlWzZkivxrCQZTy9
mK/b8bd6K7fWR27azyPfJRn5sY7WI+HdVBqOeatKl7d0krGTs6fNGJhf6g33kU12mphQv7bT9k8w
3HpHzC/khACrpz6QXStQvOe9PQpBf5y98CBIq26J/cFa+agWR52Eud/6Pu4wVzb3Ja8xe9FaXTwB
Zdyoc5Nhm7vpu0hqxltdOCIy9DXXCKkVSjV8/+Nzj+iHvB3KVYteYUlMQ59eofighEeGIDMdcQes
VAPxy/oQb11z6wevvhAw3h9zPyNn/DytqZV4FwE1uzYFnR7AistWONLpTnJU19lxug23+sL15x+L
EbwcBd2G4ZU7GNE6xbJ5G97wJmTFlu5cks/hYDb0XBlX6TL/RqOnxIv8ucWmfUUbMJRw6WxR9sLv
7lB+4vfScLSC/LKGXBGiDEg2ZvenbhmehTfjh4VTB9JFbG8QG7SrpARwaRly0ETo4s2cz5iQiLyT
Tzw4pSsRuxhgVO2i7k/4PWpFoDnYCRqKzwg6Tf1Hb2/AfRNbRMxGltXznhzhDVcPv+m8DL2ZX8Dt
Tk+x7nV9oJNxjrSHGbXuK58ZDGjFlj69ptoXP5zTFnbDua9cGTVFQfGDrXzQ7rp2iYWZ/LjQVVX7
9iJ+5e5svZs+4VApbiGUnphCN1s8pR6znw9Ut4f+VJ9qeSthgXVSisBKl+lHPNgY4pjr6jDJTmf5
1Tn95sNXijdA7nImnSeGsfeqOjBnxZ64IYuU38eQSXSFeMWYv9kTrcaPFhjtSovnSW2XmYFhLOlE
hGTYyX1qnMcu3T9uvKOOidSMxVq474sAdI0UO9om60+jPH8FjjqleiSZoY7PRgkVYNH9VGDqwzuj
WIxJGWkBea00aT8sueY5oVWbYcY1FJvzl0MvucN2rcyqS1tGJOHLZ1QZCFYvuyW5Aubq3x9G9LRW
rzA906zvDyXrEeZYOKh33X+/+ve9f3+EKn9riSoVhkk8TAZQuS4hCSrtI3Hr5mVOhqM21T7tMoOW
ko7v9dUgjf/9KhcE3hdmKcUqUxvyRLBeGZlfk8n5+sFRU9rn4v/9bbUkwVrTB+pIbWEkJFSmwntV
h70nP6kUteYf944+s3v9g7KJVhgX211qkaqQS+TA9aS9qvPkNo9nvbKeFcf+vy+VkhZ/ynDUkg8M
PGB3tsUNhttvLOO16ohbWrSG7dGJQzDdQKsDlMYox8g/6RqiwFyBJ/n56lKGXyJk1/VCUZe9geuI
/fzSJduE3oByzhZ26IPhmYsfGieFQ0IX4/4mgYRk00xuexHjfUdIyKAJeFFV33Xb3jYc+ayfle0k
4VG5FkxfM4gbxRjVy3+fN2zNPPTLvxhY8G9Qf95MYn42kRNuuw/5gwZpXvPpdwmGerbgtAso5scp
cjtf/ei21Z2uMxw8DFmj2QVEzU3ixOwS/65bRaboBxb+B+mun9svYXLDX2bpXGj1owiMwZdTl3s/
VdBoPJy75d/+JznQpJbZSftCensk2YZUnTQ6aTs0xOPX038uKTyYjZSbdsOQY+Yp/BNIw3pPF9Nv
5Ev3hLrvwzjiD8ulM+1pl/xQFNPpDbrz+Gh+i3sV4n3lJISGGoG05uKRcki/w6+FYB9QfyxbvtZn
RAHoRKLSxYhT2yhfMuffEUcZvNiph7dk7jBjcSOf21229kRWtv1caMd2FcLIspUdZgYN+awYasDO
ZTL5gzEX3B4rpWRvk8UIidfWE7Y8tH0eDC5+iZdiuuA27w+/fOBVR442aaa4POHwNdmDH25YlWXi
PL+S6NVT9beIy4ki7iZ436Mzso/Fm8eb4cROutSXMxZ92wfJdl7jxytlUTNfp6sPkO1wC3541Upx
5sl5Lgg4Rsb8RcKWcG4jL+f3F3zjJJwq3Iq3agn5g/P9RP+srMFRpLXExnIml1a1e8nR8D8fPMbW
KnF5toHHnMNawfNE/SkX2a3G7eTl72LzE1iZZxzklwKBp6uuwrXqhZBFXCiiQ1CdYImVMdoBQBjc
gPiMjhKQIcxma23FJeTLcdFdkr1WuMatWuEoT7LVvrhH55ehFGr9H9iJx0fv4a0WXlqERZAOuOZe
/wXgDMszQhlLa6nHnvyj0nzTUQno9h0+B7MtiLiPs7ysF+ONu1EFll/uHwBCHzIKjwuk13xL99K9
isBFfFdL36IRSNmDC19QltKJ4vxY5l4Tui86duFmgNyaQ3gOQUavHNWFKoF3QfD2R/Lj1BO4/+vg
zB0AM0E6vuyWEct6yaexpR3Izb9RdRRhqxHDQ+/+TfFHe6oH5fIFlkm29jIQ9zQ6FPLwQAzACEjC
uop/xLT3G/pIMXSG+4xC/JMQjIhhLOdEw5sIEJ0juKEZQrzbfWpf+cLIMd6yZ9DJxDdk7wHTmgjV
my9ex2VJGiMcBYqYxYhAVEQo6jxxvOQZBwe7PT8UXBDnoMMwXHRJdR6/pNKV1nAoXnhL4zT31yq6
m7+gCBAGzyyMNMUsy3nxddGGHUEFhHeab+2LRRK9z6ReCU51V2ZX+2qmY07EQ+KjR0neu1+2uOij
JJ4tdYuMWm3dH5odAxdkzv2tlBdJzSbJ+wKcWOpHVFugXMlhuMMwAMrQQwcca9JuBPkKSHoqT/zN
aq+5T6Rbc9GGLbZ2M8c3nmKxY/414F+Zj5NVfocxB+s1DwRgnzBeDVuLZtpwm68HggGW+lbp7Pw6
u3BS9xhKJPA+b/ndOk3aLk+9oXMlycmyY5a+PdiZbmHh4IPf1wGGp834gllentbJbnxw9gIOYZgk
+OghNIRCNvNUnIps1ARs9OyXcbWZb/2hWPWLx3liKMT0xp6PwFpoGzzubv2THnlIQuVsaByh21nB
kt3PpyCPVhYuxLqtuM1F9uheQNIWFZYXl/xIlkC1LYcrqBcn0UM7RBalgseRU38ZnrEDQcNH+saz
iw6MeMm9fpgOjIjxQrPYlTYNxQI6ixWRoRA87NfLHYk+5D5Ww3K6vHYKLDXP3PmX/+ANa2nz+Iqi
Y4fFOQ6DPfSPU5BABFRgcXTsvOvikm6Hg3GHuGg5WeiKv6O66Hjk0rXw1WluqvgiGuFohbuPCRIa
+yM+YpQRROZRxRiMk6gXl4Xw++96c2NUTzz2bALmhyuK0BEDjJu0NX32Iyj3TelrkhMTrAEx2GBu
jMXXIi+cWvYkmk8ordVEJk0AhGX+ctTC+I2nQMje9WTNCcUuysIihcFA3M248204yb8tt/nM44aJ
RD54QOJgdwmifNl/oLsePP5BVXUlw4ZxIPCgyDabfbQjeYbeHxP3jsfafn5G8BSYBLzDbs7fp/uw
5UljwyYYLkF9BXlP2mbJBfYZIYLZsl7iOj8xPmQ5FUs6VK6VQNye7A+GNy94agUc/AKV4OLXRq/Q
3/Leud7quRkWPBd6scmIsFsrd230jKeboZiZl1XnpGZQjb6Z7ztW40/s0R77+GJLeI3kni69obM3
6sVEhFDjQccUB5cd5Pz6zOwsFZYODsuRcT6Tfi9faF8ZdYr6uuGPfhuVi9A4pDGUZJYCXSXHNnNZ
MiMeqDEdApUy2cNp/rVQVOAUv82OLRtMw7E2bDk26sqL6ZMfsA59a8f2aw+efmUCHFFDyWvM7Hju
hl+pOVsmwke6y5144VAEFOzokn4K3GiXRZD4sXbgpig39RIew4v6o1H+7/p1TzzUDVNaxA52uLD2
0gv7daXv5BBCIHL6YklgO8+oygFb2kSpVjY+/OKl4MGEPM6SuA2/1F5I01uGQ+jwuPhq6NR76Wvq
PYDJ+WvkUlDOHds3DWHIlRSxwSVj53Fs2EhecHRKt1gsEbb4w6m56Kv8Mz2Jnn6vCCaOcH2wYckA
6HfDUrpBX/yz6kU4O5IfOYx1nkth/IYt0gRkYHyy/aosywuHJCnm4pkL++hez27zSy2OLKmli8O4
tdwKnxzp6YroupW5Ld8lrJr+kCZOtT+blxaebgJJXQxAbDBmJWdshUc9NhOm+gJWRSDLDkwn39Hz
3w0cEWGD/8rEf5Zu1bnDZfDCa84TQIE3cPD5Od48mpNDIbH1v4gd2LKhWuE+AEZKpYb9GWEfq3Ej
/7HrwoCLZ0fYh1gM2O35+aNCSbGftTuyEuxyMx1bXG9+CRVkB8dTpQQHSlYzw4/hl1iTVXKoTuGC
1frNm3xUftNuAEtLcsUbu1o9liqlW6ClW5m2/W5eq53qjes4yHwIi82MYRrLE1Cn++NYtjCDfJMv
lF74+dCUrLKNtNfmw0QAHRi5o7gU5yf2qFpZyJKPHlQo3FF7lRkPaR2aGwS+UYzVoSMWG1q7/sv6
4uEUMEi7sVjkH7l1uX42ufBXbNf2PL3NZbxNicsD5XL5fu7Z27ypz82FTTEBPwG/eYspEzx5qX7M
X9YNrs90SUMnv3Muaeo+63bR9M1BQ/n/2Cj3R+VG+tr8pjoRYJ0+EYoto1NO+fCmHUsAnXMq85ax
93b1jfxG7Fp26xfdb0bfs8r26XY8iu9abRfLDILD5rlWDY9sHto9aJTQyLEh5mmSl6VnbcMDCQDR
YvTUffGkAtc8yDA+OdZ2sYk9ZWH5z4O1HhfjaXiXAnNDnHNJs0T41qtyaPdA4gwqIp+7gZZXppDy
qC4i7Jq/UDL0Z/bI5rVv2NmXVBNHTuyLHSJOe2HOJhlVdGPsfFSTpVdXASscH8t4owVW8GJjvYmx
SzMtQp/Blc10zdk3QXg7zFvWE0wyL7UCqD0FPJ8zTjbPtYl38JNgeTslyLWHcuHK+9kxF9DtJuVS
srGmYFGgDauOElleZJJHgVh6w7e0qlftfXjrG18bXPl9dHSXm07F3BENT3O4p+ujMD0R+Cnd0acv
iwsd35qBwJLGwri8pA7bbEcKfSY64Hwzz0hqNx8iSCubfriAqMXaET4fi+F9/BP5eDjubKt3jCO7
7/ZKsKg1LDJspZ3uiXu4rV3NtfgFcKX1nnoTVrUURKfxOtSe1vpAF8VPQoXEuwLN12nIxEWrrOD2
Y4EqxwwAADe54V6pA4d4IWnDjPGQcI6OvMGPVe2AU+5a5IgbcB+McuaN4qFOO1fveEhiJltRjBNo
kwPGAJOc1PTe84ni5fAeD2iEfGvC+x280JU3IOnfi0YA82pP3LbqYSPDAXizu4dtSu4ERM42gljS
Fn5ax/hTrgw9EEfmYaAxYpMW8UGZt9jMNCwLB3V0ZV6aLigbnwCdiDYYb5ZkgWciwSzYryKyWpBM
LT6J0sUfzAFR/C5tyQnfEW+KWHmDTMuv6x/XZIna40masJKh0rB5Cujh59O0Jx5af4FSxcH8HuoF
P0xfkE2Iz7x0y65N2BzTjPBn8onZ8ZktHqodrBhkap7sl6uch4dSmYMk3GIK7Ref3VX7ajcJ9jAQ
BT9FoOT6tf1iyT3Z+V/7YY6vg4pZnx40q2YdbZmxhn/KWxJYb80K3RIN/3RX/17mP3jwxq/ZKEdI
tID7xZOGJOv0EA4zbT8isczG+7QWDzNWMrEddavx/fHKz8YukIfJZrNOOtRBK5IDiLvVVDL2bIZ0
SowXvSPNPoPN+HVmXaQvUque5kKyAoaWShhARx6I2zKDGZuzdIlvkJY5jIlqe+yCZxjIrzqCmShh
YJ0D77Q6YXf+4h4zo3tX+hVTUyx+itFtBI9jgbQk85Pi+LHT4X3Dcl0OKwoC5oU0fi5mXcL38wPu
2VNw2S2f1lHTgji7aov6LFn+ZFLA2Ml3RJ4BR5ZL5OxnC3pe45LspkyDsz0DjsEClGb6uaBxqbyX
j+0uQeJmi9vwLrOPUd17MkldC+4eFXCKXtOdpdc7mE07P5K+Dv4pYxbhc5x53TbaJ9q2IcjQqzkQ
DacHiQnYsnd8XCrj5J1qOS83z5EZUbGgRrM+jUuuOM9r+hPqHks936SO5ZkfIAGGPbEZ3YGZ8uO4
CXeMT9s3KPom+dQoRt7o4RkoWh81JDMAk+RWwX4EhCr4BJ7wO3ybHxxysua+DqR+YVFs3ElC5/jm
hINpyOban8lu/s2PFSXO0vgudLvCdc6f5OXjsSGwTA+0d0K74W1ywvIkpT6z/nEiY9pra/c5oQSG
aMuQKmB0GL25Ve0zTWZeRroX9vzfHKCKQ1zspTA9yN2UacU2x3n6SljTXmA7kplMzdQ21UAmtpdg
bKzgAgQND5d5B2VddIn95oxuQpQ8AnLM5yK6Yw9WHcpLUSwMmPMqyLYnJWB22HstpeQwDVcr8R4F
tTMbBcUGb8XvvlJwnkAH3sHmGOSKVqLZTtvnUrOFBdARa4HKDkPWC7jsFLuvVKuzcdDYS/fyiuNR
vSp+7Tc3Beq4gJ7B6S8yWWcJuC0CgghCjJP0Hu618zm8zmcItZ1yjyFf8gYZQzDKWuDQwmDOaLH6
dmIMmplUGfoyjPyZjHEIKdFd3+les0pfJhNO/R5DNkgu1eu9xp9j5uBUwn/KYiILazowMGdgNHS+
brhAlpQbmE946obh6XwFufAYY713jCkv0gFb/n31lp041DH1IHXTxR7qh4FRQj9a28qSgUPssBef
RXWfrLBPayH9Otnv4ybesLHCgxW2/8czSFbQ/z1QHeUTsLu9g/+Xq0IgJdWR1/X96T08Ydle4jMf
R8Ulx2PKoSyjJfnGQG587mgb7sctnqmwggGVXhM64n9ZNNR22Vv9xqM5vrHI2PDkytfOyjuqD2GP
7Ze0tFAmy5u++BCBMK46YEwbDCgsnn42MpN1sLBm3F3+PpV1nXqQkiExzhzRXHvKnXzRTAtCGLOW
mQu26J7G9jK4RuoX6Soxl0grJdIwjWVXEmPkdWowj8wyiLr0crx4U1a/jdCE+QOCXrNzMkwB0ltW
UsoY617YSVsOFlwNGH1x9ZBmvS6vho+gnRrMo23lo/6Nz/nXiKrzl4HwkZdnxbx+aoWVEPK6gkbp
1qzr31pkiXCk28YmuZT44JD58vp0CnxtJktAW5XNCBBHvx7U7427w2ds6D8ow27yunONrb6HJuRg
EHZidjjWnvFDkJf7AIeoHYNBIU6VyVpf95/TdyrxDNrJH3OOZburR7ut7DEJhuEadjtcQhSKtNR7
HsN3pKYFyK6xNQKR2YhIbasy6AxwV1Y6l3IjZ2b3ckuxp6/4RlPxyIOaEE8mOgxPPFy0eU6h9HyZ
6zJ0omN5ydAQ+MKS3UH0lSSoi41V+POwIL1S8ngMKhcWq/yG5devdEKc0HybmdM60CIu2S9Oxrjv
8ZryjX+v9/nsYFbb5iYulAsjRcEtzsKHfho/wmQhLWUtQK713VCi/JCUfgW40y5CuCS0NGC2eDGm
gC2jOderCDXmLTyzKejiCiKapnolGvF9uDO3w4I5Q6k71kvT4FR+fJCC4Ts9tAzfhEMn4gJllxfl
Q2XIE58z1S0v5heMaw3wZ929MTyZ8THEzjMwY3t64zXaY30Uv9R1urf4rDXWRC4VHnyU8Trf60AJ
X6PWBqABXPTMkBmLyYcH+01+l938HN1ZduFZBGx2zD0jn3Jy883nJ211CsKwGIOUGuzXGOz2UgEK
OfiRw3RniKmy4Z2Ty3yGG/CkqmUHLzDKWRIqDt27+rL4HWvzl3FBrU0WoOdm44S7wGz0jH0fY2UG
t/CmvOx3Out+dGzWrwp55OCFCGBDIbkAWK7bXb7XdwL2R0y/Sh6sdezXp/JoLbUD+trDGKhfCgPD
wYYWspYX2sG0vPY9vvHoRqvYfR6z3eAyXSQzTER3e8NSSKHsPLoYAwYIsmQf8dBkLODhAbMAzJ9Q
ccGT50N0t/be73Q+LePbnxdki6n/hinl7EZrEhOwXoxp1yP7eVEX2UkPvY32V5F/B3y9IDYvrpbc
5x+wmCj0hCboNBt6B0Q3li/EG1AHhogYhB4VeanvKTHT6s1aiZjnEVRIOuGGdVmusksRu8an/sX3
OslWftkiWCjSRwKdhsr+Vm9ll4SMLqYiciv5MLRewqRmIncJPh0R5TafUA0Dhc62coCd8ehniYhv
9RHep8DIjY46By3/pHovlbeeImn2JDlQ6N01W/yuNrwSZFlTcUR83a/DWYf5woPwfE2CzbW6xmZe
++ze8jeCBAFennaBIAdkO1+l53YrrNK3bgmLSv835adrPMmbaHKHJZU6hq5b3iInJg1itDBvjLCr
1HlupQ9w3d+RqmoTXp+bF0UsdM3x/piW1r76jJY8WjN46jucEOY2OIVi7rgROO6hz3mltX/AiIUP
d63fG1rwgcQOl317fK+Y7oJOrcIrjA5hox9BBVBuP+6cdG9pujKPEMuO0FyP7Ud1IySCOjrzy092
bAF5mtMrLB9lzwnCSaOvYA2pFTQ0gHCHQlOqtmHlTEeqbOMgTWiQnILyuD5Ob81ZOwzrOsjSJTEv
BpXttQ7YYPYoCIW19ZaFS30nQiDhZAb+mL+x0QpdSDH4WJJIbgs+nEdgFqreCXdyM5gCy2UneMeZ
fbwy666vydW60JS2Joi/bV1C2iDKLw9d4uodgzYsZQzqWhBjvmvZ1CeMVKc/VG/We/JGw9ByI8Mg
o2nyqkO9S6g5aGsqh+CqQqZS9vKf9pNONe6DZGfdH+eaUpvI9nrZ5m4kLiqayxjLtPWz3CXiQv/W
v1PZZtOJuIgbw3C1dMEYPX6np+reSc0dJ09ncCXuSckIcd46DARwLoozdpU7hQezc4xP4cBJlyv7
PPyo4LAoLC6VfmpYiNOmHRbW8xRnR0x3HhEeCNCTnP63Yv53o4aIOV/vUgGMhZjYby/h95h68gOY
w+HxYafOTC8vFkPpVZIzpkFX38ga4ZjkaKqA0yTYsgtWWV2ALjN3Bbxi1oSdL4SobbFuAye781oT
ZRXfZ2vpPV1fGR+55JXB8EUsTtOAAuhrTXciYrl7UoIYJbw25Fl4VTRh7qFwJEyKAzg8T4v2dwxk
Qrjson/NFrS35pZCUQ0XUbEhi1ID/VDdQlkU2RYrCmhU7HyobgpIfAZNmyN9T6uICEMH51DOI7ob
cMvQaSov4qzCjeWIUo8id2z3xtJkbNovFAUa6oZzmrE0HqkoMRfDdApnVxlXFSQIfSV3PhUJbzjP
3qUHlFF8hAQK0X6JT7bEocIwgtpafl3+SvbSfYnnB3kE47EtTnG6l/Ntjo9oAZEdWaw7C1dhWA79
4TmtTKZdzCALBhOrsSdACCfAlWpCFrtOJnDNc0FZQl1GLUSRgDanBgyhZKfslj0z9tkruR1zAldv
YwnBA1IdwldCNYm+Qg4FePiunqwD9CTCr9IWKRgyIYT1NoXRs/Sl4jNUl4hfNQxd0ysbM2ak/UX/
6g//Bvvda9r/vzn/v//FhgLySy4J/+EC/Pu5yAxf6EgNH45fINA8FR0UPkOgydHy3/emh66injIO
/SO3lljaeHkHMJY0PAmlACinzw+M7MKBNJDXV0YJo36YJG1Z1cRGqfSK/7717y/lGScOPHXh+b1+
jJwc/tp6ffnv/61a9c2qsoJWhWKfJzIeF2P8Iw0vrv2/79Wvv6hSqPb//pgapAf/vvrfX/z7uf/8
iqmSj4QnXN+6vcp4698P5ZmpsOO9Xujfj+LTTGOSyOmq17J6H/bLEYedBlf/buoeC4U3K+mxGdRD
U/iPsCVej+Su5J9ZtT65+tOLL2k3betwOo6PpiX/9p+Tt6Lt9We8z7Lo01Lyk6IKn7LYt76aqapj
Md4gOWEZ4y5Y87x2j/34HBWMY6QEtPf9IaAGN5Js9DP4dGnYj8HcNqGfJwVNHgiC9WTUmEGLnfC2
QToq0dKYBm1yB080U5KdEKfveV8Myz6mPkVxwtGnc27qLzfvsunGRY5LbRYPn4VYyGv1AS0KpfZk
qh53BXcqrpEm9n6DTJc1CDQ6HPJWltaWxvQBxQRaNGbxpuKXBvPJtHHNerqjCiG+b6bg6HoiQh5Q
0oSQwiiLGVnG8Ds12BYNbgPe1EFrbAYOwhSPsWkQx2VWRO99Iq8K2Kkj6hLkrszQSgxFNUxESH7x
uSCk9iAmhfJdQby0Ksw/Ykhes5pApuv7bajLv40InVmPYPg3kj/PzMvLiPgneTZ+klz7fFrgGVms
4WiNRY1mwEwYTbgvNfANojdHfYVC9YokudiZsOEJYmnaujA86Vj3eQTZDkLg9Pwxx2fiEV4Uj/EJ
/7S2gS2G5TV0pyl0R3UeXA15vCO88ojj6BrX/fP0KFIIT1ixSyIHxz8HEyMqnsEzn0HimixfNdrX
OC20p7CaMfC2pyKJXS6514xQ3KU4m704794fYlQuy/xPTGA+EAdP0zRmAwJHbWUxC+gRPcQSmENN
SPcO/2oPq2v2muz5GRP55Ei7pKwgKRQmpIW5pSNPjXtkGC2pHvqXFc3bSc4ApUwJ5rGo+eiLGfPx
iUIVbFOO9HGHYzGsluKxIE6bopdHbWkonVf0I4LQaYbNHVngwcwUFb24VqxETxokcMhqiSIKcmTK
ZpaY2V89RPUalwPS5MFEzBhZdfLk+XgMkQhPA6UqHpSnwbizBZZ/ah7+JASuB8+Msy2VgKhklmwL
hiZXAqE75rQyZoWnJKEaUJPmQyDoNi5B0KqWAVGt6gLZyjqbgZx9alUO1FUn70aMf2z7gOtslGcx
pSXohSe4cs9UVQQ3DEmKY15knTs1BPYrU82t2cqSMtf2Et2/PBwwi8e9rQeMkEPTxZsDdm4G+/v5
Nwhpt8HbDDMEWXGtlxRUjPP4ZWykrTpKmuQRjsED43qngnRbyCo8Q/TnY5uJARJkjQO1IBHGnzT8
wbkAfQV6mHcss34GBQ+xkVsg1F23c51suphChYAWz3qWKSLXz7gZVxJiboiIJkCIGi5UzcQRhDFE
nA4/OZnNCCHD9wgFtF0YmUQsUBrgsNU5cZ3OgdypT78xJx4TmKphj/3Odz2rMQ0wcWfzfFXTw1gy
mmqZIY7pBPm5YwVHLy8+ARCrYPAZW4Kbp5N4NNS83RfkOcXp+C0a4sc4cq/RyE6eMKUetOyvpqC3
x7OIqDR5UvamCuQoqFfcIzir/1GAJgYuiQjZNn/CwdXq05gL6kcK3CgrzCpxipPDqPczVVgNFBHy
qHPgNGa7Svv4nnUmzqeZslaayIAVic+S9krtHENkCQ9YIvFUHS2pJSiKkIlCYUycVFQOraSQzFcV
tY8+dS+3kyfrxiv0Hpn+o1bO6K1fKmIwQ5TA+IZhzOR3c438xoj2TymUd6LcvddydyFCxyu6ufDa
UaSNN8AnorCJdnlJA6oxtJ818rFFEisJPgAiKUtel/1NFh4n4REyp6gEEm7trMJYMcKtz00shuQW
SRadX5jvYgpM+cgTBvgoFKRkahfk0nuCnl2s8SVX0Lt7a0YPNP2Uw4P+len579TqFvF5Q+/oIhh8
TvSUIbuEZlE6ynmE3bok7bsCqjkG8qlrqvRL3QCkhQFvgEHrMS5JvLAi66oW5MvVGTgFjxlMuQZv
SdWc3ZBVDtPPaUL0PUych2ei4x7v9yF8Q8zQng6n0VXsTtPQXJsCAzWsLB9GxKKK8AJSpoctJYrG
OsmusaVEfvTUpBX2Z3COcTlhjAPHQ7JARsyWRxEzzpbMOYrpJ4OPXhc6KNCi00gTGRFR+PCxNNun
D6pRQyPAzarnZSeRx6Q32ZHUjQmjFOBRE5cMVZ5dMZohNsxDxrhiekC0z8AYDdLN8rRBIMKLjHQ4
XeJiw7d/hix5I2l6d3rB1A2FuBpzTy2xxcuuh7silJKt14DLZGmajjCBfckPkSFEq90yEdAgNzcz
rv6eWsGeKIamhblEVj2hcgSN46ishZlXkFdvWznSviQE5S+1BwmUGPtjTgBHS4hjJmi0MBBPBigL
Ifb8nkLQo2/UR0UqBS/SRIaEI419ooJ6NDq9X88JaxsMniLDmlAgZswwBbjYMEeqqe/tSm/KIHxC
4SNjZzeNYMbFykLl7zw75vuxoToyW78f1QhlUjwLCBLXkgUG05CpM/yxIMijmb5JJuiywPr2WgC1
IplIho2Fi5U12IwTjcp8XgP+UPOz/EyuQhUupJENOeyaARyeZkR8ym4XInp5Ngm6JQ6TvDbwLdTk
a67uJqXWOMjLhdABYE5iimKrLX644rTspnXTTW14nzqTRN38PGIFssuxoV4P4VIZmQfIejysNRk3
B0wxIMPkoFC1ZW6sZ/6pPZCek40COyA5jJFprJS5u7x8dlislDVUd+WAKyUq0GZi0pg8RPyQqb3g
cc1ob5g/5br6nucMsnAmI4WBjI42BsMil5EIl0r6UVLtWtSV5I6liJXOtImJmXB7+hdX69vMLclg
fqZQF6LmNBvGMtbxIo0hNchSFZjk3zk5GfSuEhLW3gzVK0bby+IREAsnjJL8GL2eEYwxPChz2bcE
Sdh3vH+31cJ6V0z17iFEH9NoRgt9AI1xpyRXj2orLsIJNCmX8ZqqDLJKa/g/YsNkWxUzonyaZPmI
55XaDIeKlOngqURBFINeSREs/iKpkCHFHWLFVwsk1JkXUQs0Pcd0bO3CQZqWRgf6UieFmwq95Ysl
Q/osStynutUFspb1kPGqpiNkFKU/bWi/TbHlx8IDNOhpTX3HBSsvj3w2l9UG0xD1PMs6ulvJLnFE
Ws8UJ8F8jZJY9VGA40MrvcINASYerFpp1jZDpDFMqQSyk+EKGXK9jDVQ+rGRK/qcQxnmCG4npKR4
VxhmO8GtzYnXmw14V8N2tDglBmY/TaW/on5gQw7dVVGUZJllRNdQ1co1gksI9ZXErY7bUcHGlLQS
1L7EnVTGcjKqtTr+H3vnseS4kmXbf3nj9jJoMXiToABVMLScwDIUtHAoB/D1vcBbVXnrWvUre/Me
JIwMMhkMEsLPOXuvbUX3dUo6jBGv2gapImgwZ2vJ7t31a3UqfDCWPuWKb9fBML6X9rVRJ6cWq/BG
uB4joAmGYuK+xLr90OWQt3veKx9TipqwIDWHguBxiryPxB7snTmZ/rYtu3u9G6JTYXEqK6fszc7E
d9bxgdr0SX172Md2/dZAdmFN174WRsJcQ6vO4LbhHFFwK47cdeE0V1PX8SkktqAoybE0mQ9aoa1B
Y91ArZiu9EBGnrb1KuJ+O1ZOspxPRF59uaoIcTl+hBmdnTCb7A2LsW3Z1RNBpPq5iIUFkg2VwtbS
ayTHNU21nqqXk78v7zSfiUqXVG1QL8reVPZ735ViFZnovzBskgBDEyNi7dniEJH29GyNBWZFLyFH
KyVr1LflUWrFBvj6G9gfyC459Dmd3lFVZiiFWppvExjWBmvBo8bQTCXtWzGmRJeaCt2kytzARpif
HZ3BoIQ2hqNjcv3oYgOTSVlwa0I7p0Vms3YT9Gm22YBfR6rRJBYnmE9tJg5edCV/6V0n8UArLGWx
Tp6NY2MOVUOCTHGK0m1IQiwicgKnYgdERs+slm+jWvV2tgHl2W50cqNIyZb08z0wp5Qde1M4t6BE
6He120ybDgLdxFgwHvIYUphUqUiYC+CwCNQo5Pccyf59W5+aHNxTv3Tc0Apy8KBxqgFpxmpvVkYQ
hw1j5Snu7ugpPAnSWmqrEDsz5AsUekMPZOzfs74EtmZ5G1bzYtV22imcmNZqdoEKknbjhFjadu4c
qqGDbt8pjYFYOj2nUb/zSYC5cmPoSEUE4NfmYDc8YuhfbJ1M5jjUkdX6i1+2fcbcPR6BKidXN1ZZ
+uB7ZmioVo8i1o4D0xnvhkGn8iav8Co0CUkfpHcmCq5G+BJdz+GyWNbZOVmXIshpr9nPi7UHFTKc
/A+v6Ru6UelRF8NtGhnX/OEzaZ0UbMQQ4WEf5NnV0vfMzMA5wkZe9wUnv6pEJehm99Cz5GYwO6Ql
E5+vtnzvYE9Xph4ejdDPXzQHfFUsumPaLT7FgoAqaOIL2UsEOSBaNWrMXUaf3jRfpQWQZmVnTX49
Ln2+thbnJv7oR/vQTF12hGDF3uFZjHWaCJcPklaPsiKaTIbWM25bZRLont6Ts4tFO+4+Yw1NRUNz
QHYUPT5z9dHq1pqLt79UfLo1zZktlKuUw4uBt6goLhyJa2uaRjgydBz8rDHR6aJHdKSjrmNSZGvf
VksrA4+3gSguMcJ+40DiwoZklPu+QV/XW3NJtW2tlImaXAtrL+jRuDQL+qayHExVzc/Eqdf24+lU
9Dm4TQA8iBhRHynfDtdWGKpzm8W7YZivZ83IjqWH7m+c66Pfd+26bkK0g2GysdPwDi4LrdHZOJrL
eMcmA/vKKtpnJ3cZwWlrR73MUaQdAII8D5aJmGto3SvelHPF9xnvLAGBGroc80CQOWbZY5Tq0E5P
ELJVIbamja9heiZFHCuqRhBoWqOsguh5FbHXq7nStmMJPJIq+AVpRq01xucsH+B+6pvlrO/yhWIw
XbXJ2UgSvMFmckeoWlAbKAzrSe7aLF9LUleJ5sYhApyVmSzRCflL7pjbYd6bLd4KYSZHloV3dExm
xBYqKDXjhxPlVwzqa+WWVHdlr3SOgGIdtpa4ajrCGlIjX9mlV22cxKeg9fzHEujuKnXYUV2GhYoa
/sbgZIM5y/2ckwRNCML3HkzU1nDUGw6qji+xAT5t88fGKKplXY5bIVPmHKKL7ybnw4vusTjU9KQg
//X+xlXGu9YxTFHL9Gh6dRWVS+6074ZGWVdv29B6DSu8pViwDlqHziPv41+dRlMohRmQVuREGIpl
VcqQspXylUOOBlOo4xfRrLfG7NWVbiI81ZzSQOaufZiOepgbZhodQfZNhRSg9ZDz6QjIVPYVu0l5
OyPVNypGZdVSx9qUcDpruFpFJ4FxwlO0QMZcP4Vz4j3YDQMRxfBqovkVmYl+hgW4rmxsVMTPpIes
HsuH2dQ+vFqPP6htvuyQQ1p3HkufaEfNbL+4vr0VDr0Xu4tYZd1Usm92tDPtMRq3kUzeLNCAWMR7
xQU1sTDzgi0Pek4NpwKFy7Rk6XYGXLJCBnbEIsaF1dCY5MbkgtGEBetZ5d6q1IeP0EjhzqEUr0JW
J1PYhLiuh11s5fp2JA+ZFYP+Kw/9p3JO8a/kl5MVw6dwPANPffP0VgWzU7QnOVoe8y6hr51EqxDk
yF+DsoKlzFhVDcDmybHmo++Ds0pZt1RzU24HPbzmRJcewSFbV1Fd0tzw9Mfal9SGxSiQemKKs/tX
Ll7JXTZ208r2/AfPjfxNOANwbGX75JXl2pmktR4riS21Mh+sjvNfqVvNOo/qwBWaCNCoGjX2J+h1
Bdc5ejwj576S6F6oI3C+isY6NFXp7FyUB2bu9kEoWIR6ODnNsOQsVGj4EVglaUmFT55SbyB3kk/Z
glYKXl5EpJSVqb8zWVscosr6TArh3yRpfUsoZL9RhjlufcLBOAPjeClKFvKWs3FSG9C1th2mjpml
X3Zn80MhPCk48RMCUyyBJdm6cFumDuELsV4bbzYR6Q/MM+L0VwP5/9ajHU3VMF05g/vsI74rsPrh
ebEmoILipyRKUzmeQ+Umbty++YpovG2qBq2Eqs058FFizDXNehmy7F669pVWELfnkk2tAFPtVDid
vXEkON5lRmqHEws5yeLAFSiKQ4EGYTI4Y+j0ryAZGkhZR7Fy+/4tisRzWrn2OneokuOaHJZpLnaG
nR3DECT6pLAfmv0isuy6dQG3mqsmJ9JKp9lstreN8EAxRAV9jii2t+17L3qoz5DCyGTH1OE08Ara
HtAXeefrQcfLo5Vzu7ahMF91M+2IkSvcKtX9fJcuWaHS4FMlG+rTAftvtoX95gs0Vl5av6fO+Evr
xNlonBPX2lvFN/tch/YBUB/swrJFsdJyDBa5tU3L15GqeBc2cGQEaobylCmM/CnS90Jx8u+wZXEh
Ga+oR7g+O/Izj0oWpLqHvBjwbnn49zfjqbmDz4uhyrYJOfDtKr25PD2SrjcxqF6KiEFNawr/Enfo
8qRl8/tuIR2YCJf7f9y8/Pd/+/jv/z4PDe/r933XY8KoAl2oH35ljEfC5B0vm8uty0aQwHpoBkyq
v+9ebl1+dnn095P/8rO/3L08L4Q2Uw+fekM0K7m3Gx9o8iHMav6aafkT/7h5+enl/myOPCTgXW4N
v3qgPqkISGfD3oXj9vd9MYf/uG8tPlt8NMmrW8z2LpvB0wqtNVYWrcxDnnUzf6Xo9lZIgHk9ebtw
NKHleExPi0Hah1iL7cMch94aNv4SvcndTs5/fyBbnuI6FpMHYe5+/4fL0y53SSxEcKfi4+VHiW1Z
h9GAg4v0IbPwL8PtuTzv8shlUxUNv5yi8z5NTIzbTomhi7wC+3B5uAPDva+MT8KvbQTD/oC7FaTy
OoEidmThAGVroRW5kmE+tGqQvDXTX4uA2C5lQDM0U7NyAEweLhtj7BBExFUzo2+cUYhAnXEBJY4C
rQWxS3Q/Uz05ZlzArYaJWdy2jAuFgC4bGzt4m+UhXUBR4P3YXZa7l01RKKTbvds0uyaCCa0P2Bsu
jwxRqc8bcsi+c0VX/vf/y9uYC+rUO4cQAHmQXV7h8tp1JBbyiBiO/DlJ8Pv3/fFbLi/7x3MuD40d
kxRdAZb//eLZP9/Z5dmXB/702v/jw79fofbSNvB7Mmj/+VJ/+p1V4u2SrDmSnjOsYGZx+vMKQAo2
qNo48h+UhXDR0PHZuVN3ymg9g5OCnjF4JcMwkdC6/JVZuty5MlwQyfHezaZyDya4OYleMVXKmON3
0W6Ih01KjI2I0K3ICpQXiJV16ItfQ6P9OFZcHAbJIL7JWeo3rFyoOG2qbEgFwnHoiTGzNEIqT780
RwgwMIjIEwpCZh/QZum3E3O4zfxHFmDVOVOc0nwJmFbXCMfrsnBdRwNpvy3D+qFsEH7Cn1xZI1CD
FoZHWXwPUSI2TY0GirUAOHGA0bTo1tjlURc51SNpEfSKYsggRAxeDXTJ1iy6mXeDx0T/aEV7OeoP
hlvesLxtV2OuIURI0l3OJXg3OHpz1cHGXunUZUD9kVN5+LmqnhyviotZEvbnUWew1DPB1E3GdKSD
QWKL/MNQjdBSM0xbqUBLbM/1zKEFFMdFqwz3Y0Io6dWiua2YLYbpTRzO+Yq4XiQ0evdlR5m3mVPp
rkkgPFax6pGfhojRYZZHHgYQzfVfyACBoWElawDZOIh6FD0AnJ1Z/Op7QKpN2X5o7jbL845Bo81E
P8tuWyJR0ATUaKhj/LohalCD4drRst9d2/xlZD3m2ZZmmjXpO9tBOx5XCAOqmyFDbujm8gWXAcFz
HpyTpouiK+nRJ9WzxOYSCMt+IH0HeWI17qVL7RAxg4VI3hxdJc7MCZqhe5Qa62KdyrQrYZhMbbJi
GHxWmX5SRF6hH+vTTedV16IzJRmE4Y0wrI9SLn1b3g7wTbxnuSGuRNqDDCwxxmRh+ePmyTEPFcbx
SIrruKSHxuUMplAi+Exy4xxBGTG1oVk1hO1sJBKYqY6MFdmTr1pnfjuZ2JF5s9L4r9e0Azhg4vm2
EM7D4DTjLb1HI2KxltkowAjF9HcuPBpJM+QgLG3CNZVle92jCip9cXTDh8wa7DtguT+2gYs/yZ8i
Fig46kt0u9bb0BI24XfzS7wTkU6ZMBvpzsoWXa/Tke4L9M+uldh4klqvqzDxmX2+qVPOamahzwxX
WLOaJSNtJLBt6WprxljGpsrcz2ggabmivRWGfr2OVbKVCnBbSF93GxZkc2XJnmbmkyGtcC/5hIRv
Clqdlf2kV90pL3w0cB4nUatQ2OosezeYsbfr6vAaZnBzsCxCGYeqONASuNYwYY3t8Cbz5l2reQdF
jQi2CO/qSr9t45HSj897EJthCcI2++lLzxxx3ST4BIyWFp4ASg8kmejuBBl4aoevcYKoei41mDpx
waITD3AXh9fVDJJa4/iAHiE+KddQVGj70sfgG/VHC4WdwtjTNiCVOJ1vTQWNrxZFhKa2kB+FQ9ug
hZC4Nh3gexb6Np3WHuKXrN26EPsfiq5BZZgilOGzRcDcxeLMmh6An47odiqPnZtEt27PNTliLGRZ
hLyMpv7upb6GGqZEf2lkT5OV9EGbUYbrsWsTrBN+drTQetLgz5mBvGvseV+yT2+TrgYfOJu4Z8Oe
o3scBmQx05U/0JmyI0RTgwq39jwam9rtFLnwirGlepRtq6Etjb8NszcJtDTNbWej+R11Q2cNz4sy
JUbj0i9OROX7qwbPdN4WHbyT1NiI4Ya3aKyNlkw2AhGJdxxbGZQwKhnjo4Qdp+pYRorEawc1KUKO
YBbC3qgUUwU0oCJDaewA7t2TLG0ebRHfkEhFRsm4kBCY3m3D1Ov2XaTdkOGSBQyrnvqZ4BZSt1RL
aInh0fuYah17oRZZB+X1nymkVBpt5deYgiRUTUwG+qA9C022fOoErAsbUqbspqNmexjbenc7pD0t
/MqkwWO6Cwa0xGwhx4exM9CDWwndYrGeyfo5dohrgEEX14vIjD3XrQbSk+q52DRFcaJPeiO0iwA9
sTZV6kjKDrcJelD/AAzn7DA1fNH+DHk/InyzJ4eJNsL45oI+h8g03mT07Q+qZrBSAP03xtTENFz5
e23M3hSCV3cc33KHYbrmpNfETaGPnrBaOAYWJq0xV5GNFH4aplPfpPlBbidV3OW1zjm19H8B46aZ
32HxdZrnzNMSNDP1g8NQq5xBLUuHK3Mh3C9nOVQdgxFOVpwaxQFEz47V3jx+hOQJKG2qgebw16c4
3nUNS7ZXYEGW8SOkYFtHquvLPbqcQiJECIsDL1cclAPcjjEzNqjlZ5cHZg82nnStx6rtoqMf269J
DtkwbQi46BeCjVo2usowU0TlUyzi+BAXjX+YrPE1FoAq2tKcDjqrPeQlbBphRxu7QE6QooM6ZrLU
99Kf18bSPQxbIxiXGkBzqQskdaTXVnqgLZDPy8b4563L3T/e4vIf2iRhMLe5/GDoDJZz4/LOPaU/
iiwH8uMqbe3hLUcX+VKM3bEupzJg+TjTcJqy7uAZHjcZpFdXlVOaa90XAEgaPyhhIhbNmxmh/dd9
dJ6XJf1lY3nsCsayudyNhUcHnYJtbXVNf8jC98jqx/mPN2W2oMs33dTexcsenllcD0gYna/AwQMj
W4oIaYAuqZbN5dZffkZGAtdNB4NRY6Q0J5fKSYiaJW1k9qgvM/sc9T0FXbl8l7837bJw7hObXFQm
zitLMuzc6QuZ9YJIJXmKmqXUgrHtYCUsm9S1kTJd7icLlHWWdGP83Nw5YsjQ1btDjeIFMmvR3A/k
S+wdF2KRt2zmHCGv6GS+UppaSFXAYg99jeusqezr2K04QTiGcZj6yjxcbjWaMA61cohQNGjFRgsj
VpKlxlrMpuTg3uU9XG45lLpkoyDhihNSZqR+6FpPP6BjH2KH2EAJzcTIEP1GdYwJPtetaR+b94xF
qkOpezKIUw8oW/s2K9Z51HrFirGB5CusiD+PBJYdl8j02iAtvTXTZt1zDSWJB/WBS5rW1YJOhnXp
uyW0AIg3eQhNATK6UzOtm1rLWJkDtQxzzNs6DJNAL1x2J5+Sd9Ml4kctdcxl0y+3dBUipp9NGkP/
wOS6MP7XTU5DBKZ9SUq9jn2JsIQCqlftI8RNExTObOiv7qtu1oOR+ehhXjaXz/9y16SlmBc0c/i4
IwB6y3fAyu3vG3+EoeKhFVjNPrEibk5BZMQmolIVVD2KF8mC119Awr93wMvdKcVTXk1zuO5bj2wO
9VbXeOqGedFKpnPabmNt/DCxx3Ped/dqrI//VVhDG1udGM8GMMLZ39PcAb4ZceWlZw18MguqbJNt
SD/aae/zV0wBkdImJONoDc9x4z/KD/FYHRlNaYhUUWova0GYyykL4hWOJvcUP81v4MW+xhsmFuFT
/Fig9QjcCcLpqvgBorgclGNA25MJYo0viVHAdGVaxO2wcGdYTo91272WC3AMBMmWk/r8AE+6UYBe
t70WQHWMh512P990nxV3J2SDVxZiCBBHzADfDA5fnRjHdffKr3KYxSH/Ik35HjMaQ8ICNzjCG+eU
fOhUMdhTCXdiD6T9tKvEEe9Ul25YOTdjgCPEsLax/YkYBlhNDWj0UX+7A2C1SW6XdNYrbMYILR4F
nVKxxXaeLqAp7zR9RrfGCXUa4IIN/liIBDmj16+ay1m+ch6cL/tsPIh38xA+0I9nrddixzJh716F
8Yk1A6cV4y19mW7CrxFv+IuCgd0F0UlP9hYG/n6lOGk7FJJbS64FUyzk5Cfgs3NN0X1VvbIf4ICf
mU4wNTrlx/QDx2VNrN5Gt7aw/S04Sjl6C4y9AB56cSUTRlgr5HGAotQtKzHOG0ji/bsTaotg/IiI
5Lj/9rttNyGVP034vD3JxXBnyZ3vPog8+BOu/fbfZGR6f80Z8zSyxmzPdskaA8duLxmaf8oZq4kO
SHNTx6hJzoNAsrLJfsSx2mUf/SG6h3Kao1vYauFt4q6nIqCt6J686/mTPYR1LRq9fGG7kG2gb5uQ
ZdNe5AsnNY2C2NuH5S3MTlXDUF2bIiD3nhk764bAQPL3CtEEZeDz/APdb1tsizcoHNd4QHf183BH
itZj/dzRcViR1PadHiDWvua/LAwuwXDOD1z70WFq7LAY63dmMDGRCNw7TmZoDXbIZrBTI5/Gt29i
bJoCQ62sNUfHCswbytLZwh3VPbvXYJhHutknZyBAZfvdDF/OY3ECxxv/YEzA0OD+4ICy55VzpEpb
A0x7Sz8QQ2pf9K2Rv6oHBguPki8dqw2sYh7hqIbXIJD1IyXbY5gNT/Ydu2zH+PEesZl8QWLhnavt
GaMEXl16wzmf3wFJ1JubsMje5R9o9bfiznyGgrn1N9E3WWoYu80gecwXTqPx6pmb5NTvtV0cWGd8
odY7gYTYpzZY77s7MIAInouXCrIIrheUTRvkzpgjOU5d3AAf6WaV7ImOojvJETbdLAiAR1NbfQMm
S9wNq4N1t0rWO2CWwD6ZYMcYCI/9Yrw44lMAp77R7xlW6jErnRMtcujiC72B3RYZ33las8pYC7mD
yLDnT4y25q3+VRR7uRt/UYLzVrmAB/ZBvk1H/426MmDltmVtvhM4htYLaOH8Zr+jJEQhujmkgbf5
D3v+XyPMLju+Y2i65biO7xtL7vSfdnxA9i2KLkOdDW8441mK18s5ht3ryfVfjUVhepVA63rHNoOy
CaPRE46kdiF+L1rl//BmlqSl39nAyL84CnXLQvGskcjk/vUotFMCCRt/UOfEoFfIv07bx+Vm4iMC
0YbDhuvHGp9dCh2DOdhN3d1EDHCxWT7hH0luLm/nf/Mu/mPehaeREfz/yLvIae9VSfuvkReX//T3
yAvP/ZvlO6ZJfAUJMb+z1H39bzZpSA4/9hxft5as4n8kXhjLQ/zc0h3XYgcg6rGt+i7+v//HdP7m
O67r8V+WjHXN+f9KvLA9/S9ne1bmhmv6nPF9EixNlmz/utMnTkIIuN7GgL+e2sr391O4QM9aNDGv
k9UgnStIYHMSikjKQwvLhNPSnNG8rZUlX85Y/8yyE4vmWCKmxGtAvvJKJf7t1A7FgQGfT0mJhFJQ
CaFSOXlGC+uXlEYAXcdaT+1njTmf/hmZyn0YpX2axQiwwXbne9XOSJgLTvB0IsJbu58QYwBhLWTe
bR0JC6whb3eXz8RwmC3i6fxVVbVkwcX6ZjBOY55pm7LJA12lL/4E9z/zIhi+ec0y1rbkJtLoxSJG
55yVILCobfvUpvmzN0XzUTP3blka25FRYGfAZkQC9Kqcg+i5Ok9l2dwSaL2abOJqXHfeF0v6KFNf
0AImZ+9ohB2R9wu9pDVvyQUMga0AbAzRc9rTUAYRNtDMT5sXbcSeVI2M+9HsaYFZM2nsbZM6Hq7J
7KYbD2H2+bLpHGOPumjaZBoyDiBBfm4oggS5PGT0rsAXpOamSLmsQmLFvpuIewtN7tnm97VNPQe2
ro51Awskmaj/9Dnc+A4RQ25NHgDT0RpuRo9WAArMRHbRLrOm70ZNe42ssE3eshTwSI9yqvHGWkbF
OXx7ZDbjbZMP7lWqxGocKoYgg6ByT3GzZ+iQ6Qr4h5n+ThLRJgLuU9ftY6EWQOQI7Kdk0JhQ/m9j
B3OhqSqSA/wbShmjKU3ASIx2i4oeimU7u7QqEMF2s8c3yOrYTouXhKRuL4+HdRXVQJzdVw0uEvFW
1p1QYCJYcC8Nu9C8dQxO3qXrvYd2rABoC8A8eQ2e3k02smLpWeBxOZi+AqXj1Dl2UNFeZxXSG7RK
6xKzTzcmcAP7DkbR6OR/bPjT7CnOH4Ykp7FCQdw2FX37+iYyyjdmsIRZhPAaDUIjhMdcV4X1rpBe
svMSBqNmzNqnNHqSzQcWAm6LJNiGutPiEhqzDFOopt+7ToPpY+5InAMaQcDydYYQr41MHSsFc4VO
0Bhzp+jMqG4vsgwwjFl5HxnLK6ZZp6J2WsjV9PsQbEVcx9emNPaYGNJvx4uvy1D/sOIKxV/Iklzg
4rmRDZ5WiX6Ixh6pzhqkiY7+5qp3knCtjYhFHf9QFskdU+R0M/b0jYZO//SKCBQLU2cts2lZEhss
fB/Bnei5kvt4y2dAEdFxbFeVVekrFeYDJhqo6MkwZ5u5o6NnEdiXTY598vSMTLmcRDMJDmGKMibE
6Kf84aCIbphn49NuskfOlwKmJjjxuSEufqq9l3RglSarMFvFlrf30hhEk5xZ8uglrCZW3xNhYZoC
qlWaYPGrBGxyRjOjWirlyXUDRKbMDDdkdCHqLYDJE2xvFXzvmbghGBBp06SehqqkOdpgARYtf6KT
wEoneMExTBCPuvowzOrZoJGFjKzbUZsjqrTwnzpiXAydsj1TX59NECsyP8SojImpB6OQofdlylSs
Yu+jid9cyxm3304Bo1wZXyVKILxNV9Zt15U3+ViT697K18mbSV3wCGTO56zaolSpr8IqHq+GtqR8
Yppgl7TytTL/kZF6oLEnUUWsC0kxLilfvXAEWdyPNJ8oWnoz/siRoPHhZR9NLvdRjQzB6NQP04dk
rWXVJ4lh3Qp5F/K3ZqTtxXLIRER4NUiUlHNSBr3vIvsoINxVVKpprCM7CR+KKP8ZBpP/ZU30MnQQ
kHPV3JbzHJAfdpv7j7FHpRbb84tvCSTDeYh839hJ9rep7c9O3T4luXwvx+S2zUO06ARH04Rh8FnP
RAeEXv9eoG481FAsPNuYaD8g4xtoYmw8A8iFy8RrLMk+imdtXQ6HDpBtQWXVN/VX+R2r6DaP8/Fg
TNrZ6WwO5NE8poV3bRDuExdogS3UkmlsG8DsByyINS47V6NZ7njmixHm73lOXKYbTV81+bq1mt6m
mv62HMzXKKsBSMvkZdT0cxz3dqC/1prKAPxHJORY2LKLBB2+TFwwcE77koBdDvtQUWniBZAaykSz
nR/IGf9BcSuRo6/MMLyzdQ1ZroHsy/ip5rhaWt4ErHRpdeO3kUsmxUxjJYZv6b0auZOeKpeZFce6
vx1jYFJoSW80/+x1GL8dA42wIBRkqJsvJIyEnaZps+n4XVcd8Z1kz66GxPuVJMk1QZSs8UM07pxb
nkTTPhiKK2uYdt+W3Ry9JmXc5Yrt6Ec3kX0IJX2/uuTMnWL7O8Zi3ilSWgFaeiFAO+J2BZihlOOj
zgrAURNvMvlJWvuX1S/9isR6kkZHZlzVkuY9GPu2YJDlv6aadT9F0rruYzCdw1QdJpE8cOrxWl69
dSTYEq4baLCPpT8/TW4FDADneDs5N77yfpE++OxoeNVM69vjCrQ1SMZW9AaZ/aCanLCNm2JdZxPh
uIa+J/kZ1zpDD5YR1Z70QDehmiSjIdqU0s3wcRtvRTjUZ94eNCdzWvsuFw5EAifXxF+JIAVtyXIO
V/30ZHFgrDEHdFHxxaE670WsuBZboHX4iglNZCkj3cBvFGkU0DlYLR2Zb1P5D+W3MgkIlRS3fTIg
63S01za0CTtCwRnV1qcc70JJmOPs4L/tCwqChFVU1NrxsXdp9s2Oe6r7OSLEdaXHN9NsUVpEGpgm
k1NXqn/3BZfSGtsWDFVTjzd1wvjY6t1VLIsPw89vOtu8Rgz5YXT2e9Q+jwNq2kQPSkjAKPvhVnuP
YbZjGP40YMLb9Avt1XEp+AGaa902Y/0xZ8W12yBoUM2vecL9KsdbP7fudRmRVVh9GdLZt8BTjY6m
JnkVvV2/6BMFrsMupkkEE1Ls2Bu3tTbHAY6QIWDSUmKC9z7K/qeLIbJVLXVRoRrQZXn1OYaHKftE
DRXEGTp9PXJf25K5XmR/YbYCURi63wlEPDUIcmsG8IMp/Z/c9t/oL4eMT/nEGCfVTW3vlC0iptjl
7ZR37kqE7ntS1sfSZNbIAuE6qm0mNJnvrfiUKrqkxk2M7bll6ccOuzKGjxlMMEO9O7eJPqKhe3JS
cfCWdaUmzQNEShNbhc5unZBLIGMqa8gt/E1o6TCtzKlhrYiC31ecwSsBTkrE26R4FXUGY61HoYgp
0ttVw7TWgb6GmJhGNR8ZbT8wgAcNHGlPnb7MNgpOLWOhPfZTsydadJ+pBRoxvswFJDMWp+HOw50L
zsxgIEk/bnZscLedH9D9h8vmqxLshs+3SiUAGMdhfetpCAagcoax/pI3Ahn3ALXQt2AoDEFnGe9+
1l2nkfhwY+/eJokNHSGodbU0Z2ekHAvIvsYo1FYkSGYPRkYwiOnYj3pT1itF8ks4tNdGm+pBl/P1
M6AmbxPMe8aJzkrggyUoCh0sVlDPUgUMikZH2kYBu0xCDsRykdFSwviEg0hfKlAUl5u21xOggi8B
9Q8Pe5GQf3/kcj+RMl57Pbapy7Mvm8sDBp89LM/l1X5vLo/8vusaRKvoU7L7y8//9OsvT768sb88
J8vSo2n0xKJj2dY3l+dxhcU1cbnJeR9v6e9fJW1955kqZrFOMlDVP1QuhOHLC182pLrDGlr+wt8b
Rmp/vttjejlI3L9hONH+8n4Vl99xeZb1r0/942fWQWOdisuG1n1rMaXol81c9LjskgXyEmo0di4/
vDznsrEbpiv0N4pV6zxW8Qzj+V///++7Q0ZDtO8QGsmcdQQAyX/8Ir1yskDyCV1EeBd9XSyZRujL
7ODyM3cYs5XK0VpnYxJuW2ZOfyRGXMIi4mJkunO52YuIwNFiXfSBVPFJXLfWmavVbF9TT6TpE+YH
EktRq2y4Uh8AUIxv6s58oBF1U60k4LgjKxfG7E8F8dKr+mV+YUUKgL76RE+Gx2jFSvqQPOrQubHV
eSc8lSkTB6qgFUCg7/TGP8MCnIFcj7V7lz96t+Y4X33SpyRIoJlOWGKLFZN1MlJhQalt/83xS60C
386AVPKO9ozEOAc2wC75pTjxFBuNxF9iKA6AYbjZfZbE9ABUmTAcrqvhHbokjVCylSFpfbTXIRyq
VRuYL5xKcB9sScJCEnQVPteP2RHvIRFboBbxz9HjJ+8PtySXtOs8wNykPyK0ixnA4KixNg6tM9Iq
bvMb7xZwYSKvsqDrtxrOmYhiNr4pDtV91G2r+4VHB3wHyeupxP+AA31vGK/QhEd0Jt4E1f2are5e
eaDGvvFPzw4zCV5mGPfUPc4hCYqA5n4rdrTtKVnxUkLjarID51FC+FC1mEQXVCzrerINuKqvrMcQ
xsDjeJ9qT+LXLQKtLlzPOxva/39zdV67rWtbtv0iAszhVUyigiXZloNeCActijnHr69Gn6p7gAvs
7eUokZMzjNj6PnvJb2zQ2TneSNvSzlD+qy8IHW6oIKZ/23TIIm1kjNwNmYwvy/swrBOoHvAfIdRE
+JU0y/QOzMNORLcDPJ9MpRmIPBsX06EzJfmCHrJt3PkDUWn3B8c0OljHbnTmj4I21Bup/AMwU+3y
DvT0BKT4QPB0IgJM0Y+qOLiHmyy0z3ALm63pnGlc4tsblfZW7hG5DVs9h78oRxMqpewXnKMZQPP1
9XN81AP9t/jmXxSc7s07nb/f8ZV2xfBX6L3uXaUROtmE58gl4bPB/GIAgOm2zKsHrbE7NKl05y6e
i3cQFmdOxRLxiUBw6R3HGXXiW/j5Y13Ns3mmgmwtsnQnNQijnUUvoQwO8kwQCVUyw6M+PNv4pFEI
lkdueUVK49YJtiemjuLcyqdT9PyhUVRM4s/eG7A/TqjpZShBaVsdyDoh63BDRNaEXWVPNvlXX3qe
6aS/Ek1/uivPz/EQCPa9A3f6XUHEK53kFEPRsgGs99fXxAFrLu0XRCTRlrbjy/TwMxoWnJy1VNhE
c9oRFGYK6bMW7ghNnGaEGiu6AzbIilxHCvH2aBvUPrJ2EyNVHjNnQgnMg66LtHZ0ozrp/75LQMOL
dgA3BjgSxTOaDyJFC0riQEfaRLsFyP2V101OtV/f6fVhLiOWQilZMTqTXb21BzwUmYZunzgLsR6E
GplsP8fkMHmNM3g0lMTItTQnak0VtpD5ZB4niOfIfG0pQLMf3l1FmgKWHVjhGAq0+5+Zck9t37Iz
fNSNMTvN+0/qN1vyEq/EfDi/ERNAJie3c6h6zgwp4ig80e8jbEjnEbVblzMPk1m2p5k8QlID+cB7
IPHj8Ur2kpxXcaqKYxgFBjGOXZTvxZ32Q8pqQmNkudDcF257cMP6dqqD+OlxjuC/GnZ5nDbRjSAJ
uYl3EgcbMmS32E131BDGO/yc8oLBxMiVPoWGQ37xqEUyvimSTV3xuASPx94rUeMCT/d0K6uzfOn/
FSAU5lMjeChH1ls44Dp1LxajVlp2/dU+xc+kX2ljhCvX3OTflMyR9IalSyirHtzYJz65OFIFgxWG
LgI5ywGeqKV+Db/aKnh0rGlqQzppc6NBHWrzv1g8Jcrmm5yiTu4S6rRWe+kVWZh3mOWQjx1h7a8q
AhpWiUR1m8cJ8DQyA5WT30u/EWxsK5oT7oUWLJBdSZSbm9gFWntkspQ+o+JGOwom5+vjo7+M/mCc
GJ1lD7DWTlfNBdMxlg2+kVzA+fKofOT1men0cKnDZ3mUeEQQQz/SwSkAKNKss8l3rEL6EUBaLQfW
SOyKxbOyhTp3lRxqJVTz0FE39ZwQrwEIT70/7eLU4PvwEyYe/XinF2gD/h6ZDuWbw5IjsLanPZ1Y
bA40dJc3QBTwOiKXMaj96IKgUeZN3zOWKnV7qOVw/NHevj57QjXlV75bEG0BVSP+KmBKmCjHhzds
1XXuVSSw+jfESsL1sceYeIn8TOAye70hlwmU6fKnbHt65hLFO0zezbje9JGtZwqD+LFlvQUJ2bMA
bcvIgUa8hW/79380oh1LUmcfuV57ncRVaYnWazd9ou7TDi/FGX72FWXTh7ql7I+RQGVgLG2oGZPu
Zz8iPG/zvqgnDWMXPQCugNpbCvYwwIHe0vZJj3FqJ4IP23e85ndOBraRdxANKyGHviGSkCfmOcdb
uKs3oksN8JZplfya/3Qg3xQgN5xRHlOoZa3UPgeUx0nKDU4bpDjQOqKDFMbVt3ynXontPLN+DICO
sh0SnyMtmrzQrr1op3gXqBxEHsWxKFjt+LjTax/t1A04D2pw4BEjTysiW3ZZgviu9VDP2ooU/1NF
tRm1aY9XiwoC5sBT+orj/d29i1cW6v3hoEcQ7ZR9fUMkyWbzZM+gip+uzm9jP0K3jTZetO+/VhlW
lsFH9BXehD1dwvvIA5zJCNqDxxG7K9szRH2i8tlZ/or2JFQnIiDIWrt/G5PD5uRMhkdHWfZ2hhVC
Q86GBluSZU88nPYKOYchBP+5PkSY/txv4iANylryB6JG6FSYa7G9y+649oJsOgoZviiPXtjrUOrz
0G1KaPS3KV7ZU6lo4zQIK30fc2gpb1RcYPCsdRf5ds7P6pDt0X5wBKQWMkcPD7CaZYToUMnpXwzT
r8YX+k5gzlIIIQYRj1ZPAk3dJ6R1n6FD2Xff1G1hu3dEn2wwNELLAmGN3qYLDxmIEo9coXJg09+a
08NLrHO1NVw/9IhmOaFHSaLNLH9WnJiaFHe8TKgDnKL6GxG4/KcWXpsssqdfBW9SVqyjQLmXuKPM
UECHz4jOUl9R1ZS7dBItJXoLzOUcpQcasykGoQ5j2xlfGXWP2Hso+kk0JC2vapW5YkAlNscVYarJ
eCHEqYUHcscq3AlfKH7k12a2gZZTaidTXmmu9b/hMdxaA9osRBIob9qx7UhbZBFOCan3rfLN3sZ5
giEtAeVna2P59zy5/ELbZWN5mCv1lTbfeiIwFmCosvBO7DwPuqh2/R3Q+JVmczqhKzYOuN4IlpAE
YvN4blVHe67py2Pf1kDrY0G6P8t+CEnHrNJRbepImj+siibugqwxS5vjCk0TLO4OlUhQeHbzslTb
ylPv6l2otgB376OvmJgRn9WJdW68p24XiAjxBURMZBA/XM+yIbqyyZ8l4DiUiXYuQeIGXpvkpw0R
6M1ECDqitY69wkaHOGYXY8XD5qNOhcok7B0ZEga5CCJBJOuLQGa1ytNuUk+EVJaMWmJPeA6Tpwip
wWN6Mz5CxDbVp2nwGL7hl1bB/4wHex9FYH3qqlyzz5lQlQGjnZ0EHA80zVBcwXQh/CiOQa3SbsDA
2dQFpYLL8u/TN3DFicd6niFEcC/15lUdt1p00KhmsPXjvBPdoUfx5VCm52lPSxiiqMit1Ls8oxnn
LqiHJHbzwrnFoi1IrohZhGoUgIoNei2czx/UdfVPzXm+gqoaZU8snwd0v2Arpg5BFfHaxlsIBD1X
oGOkBYp+VNqXWXgLp08ztkuIx9gMEGBvnbjBInzviDBjgtMG2doy9Uq0JliegXRm7WJgzH7UnzBQ
lz3VK8x57USg0UBlYRVBQ8/FQcOnPobr6DGVymv2IqSvJHV2cw08J0BmipNgPGcewj4lsgk4YdRk
V460Haptk1/0x26CXRi+ZgkYBVw4u3Amkm4w/NnN0Bdf9WrK77XmWMzoD/Ay5dxLJ8yZVfAPKXvw
SnfzjpQw3fEoAiezZxl+rXoplJisfH0AR3kIXoXaU2iLlasyNCeStBFIIYO9zUasQYHgkIIS3hr5
vo7A4zpT/w8/AWKC+UIshCZzQo2UFZCjA4Y7agS/nSJxxArWqBdaLkLB8JQmenwNB5b+aZ1+aNiA
fiksn3RMmjvaT/V4ToLC2EqeTrFKcpgB52OEcY5oDpme+RIhqvs4EI5GmRt+RkpbOa2JsAue8xSK
BA6JAN5DHGxsRP5LMhoxsbV5AMs31iBSXzraMJzLdXpGLAeZJ2jyA43d6R75H0P9Mo1zQ5W6uOPI
lmQ4CN/jTSW29V3RfYYvc+dUkjX7LoMTRDmv34pn9DBIfh2AcbF7RTyqHZFv9NFhI9CmkXij4nFM
kzqGrKLG2xl7WbhqXpd7aLzrUPPeG8nNH78hxVt3jiTq98ognl65aPYcaryVahcRC+EowmBir1uy
ywSY9pXjgfNp051YN0hjksL2TsheYb/WxMM97I7uBWg4OzoS9E/RV/rVHW5VUG5u1a+CzNwPFWM6
PZV291up7OCI4iEt9xWzMc1HHsK7gU3DFH0jLNBumjO+7DY+5pcE9iYxdiKzuHdfwgtS7dOLziB9
Kc5wmnQ3+cHsQgyPY8w4vFbw5h0aVeqrGTTfwzt7aeGgzcXck5jEU+O3KIi7ZJPIImOl8rE45cd0
xw1tuhdtuwYPYDZ668FL1P07ETy2Gzy9FA2aotqOz9Nv39iYNLE8oC+8pe9eIxjBrK7dvL1NzMoK
1qJnycQ9THei64OZ2a4DSlSCr6iWU4PYPKTkc88QjMfjepBML6wt3gnP3a+vbGPlpfdZcLADTmAf
TPasQ/HC4mVFZh65cuIF7OkTe9BGxnwatyhVkwQPpAOANmbZfKd6/5dOCmp/kDQLHXpBkXbyiEX9
E6/SheXOu+Q4DeeODqxfKpPye3zJL8a+9A0X804//l1PNJySH9FdDkikrW4zRn6F2OEp7E9F8rkY
uxZ9rxHfm/5DNDnM5KkkhIBZvCZM+6uCQWW9Jx/45IaHEJ+2le8EmITv1A3zH6Ny+ovsYumwQRbI
GDs8h2I6M7W6E56q9I55qdvdJxA1Ot4U7yQGPHHDb07ESv7U1JbYW9XtsGgZHNqjY1v6IXAUty22
KMFqMvpZiONC77bprZ1ulCTd9M8WHTwSfOx/FHgeMZo06/VuQIR15es0ejjtgwIqywHs4ksOtahl
gJshpsjGnxr9FOf/ANy88+bd6FnMaI7jei0LSTp3rTWNXPFV8Erq0ziqNWRNIgRQn0fUPT30IprH
BmtWVc6AEMVPndiHfgZt1t6ZQEHocw8yVAebLQsVniUYnPSrOTTypnoFTCL8rHLoip1TuDC4tDmc
0UqeVTsk8lI70QFFsPf6BwLIYXx97MP35jpyYOJ0wk6jIdrcPC42rKeXxninYhpa8Ne0A7pAOHGT
e045O0BvYJMjXedw2Nd0J3yF/xB2sw70h0kVhNpNGr+M9BLrDiux1F9jyzGgGA+HavgYvzjPeJtb
7mvYQt3ne/UvR6pPI96Ez6YK/6qWpKqd3rKX1xIplEN7wRrpb6jG9aUty/sVyoxEa7ml4oIwY4cd
S3Sgvc/t5kG92obOtQUU4l3Z+9Yztvk+d/EwyYs6PTFMeZVy9XiQYvoUPc1jgKzQLO8pi0yWA6Ui
soczwfFcvGAL5Dd59l8NsmHMVKQgVocOI2zdp1FpJg6yBjvuCQxrD9Gc45z6fFeU9wJzaAoEEhrt
UVyINbvJoU1bJnduXKvQHdUz+KDqnZhvBTiFjQc71Gz3+ZvZnabmmad+FEkA9/t04FZPVoMlkH2X
HAQ1Mbgkqqgb3ufGQZw/iNAVOr0Uh7Cgseib/4jIWJTgrP88KeE+h5AyVlfLuEztXl/tUD0+A+jZ
In72SqOv+fjNcmcQ9rxHT8TfD/8VJ2b9D7ERS/WnLRosJiIsocOGdsDHX+MjEAO2ITBkNlbaOVFR
ezbCPX1+Ct4V7f6fxOkw4aEkv2Px4i0RsKx2iNdRU0+6Z1Nfw47wud29d+/8s0bcttq79VwXz/Cq
9/Ta65+9sMXxemLeo7mS+gO9J273PrD9LJWLGcauccLTMIsvcQQfhgZhwQ04U3ZkR+VtCF/jtbGY
H+zqmL+Q8reJt9Lk6FtFj8HtvnEuKXGkhKc/IYe3BnTlPcqMyIHhfL4LTxxDpcOmqlNxQuIHIwrZ
oWibE7XxZQRiIKEO3rRdB+TGFbUjGymJMDo/Vy+aE5HqMCBKdH3+7YD5ke32BV+9eoHc+ydy+c1o
De/YWmxrVAsDyFtnH5sedmn42V8fP7gu2MXEctkgabSpPGMrJ3sci/0d/F74GasvmJgJQT9yQi35
x292t+kjl/yB39GhSO0p6Ueum768F4IaLK1VQScL2ugIaaYftxKn9LtET923RBIbDCmhmVDyUj/A
td9MMbUivqiiKipSVYwXtk8Na5O80ssXp0h2n1oUJ54Y5LhGe8aNVJoh3P44XlV33kHjwK72WGTK
d/dCLdmBgEdNtAYD1PzEugenyqdE/3GFMCkkYlbYCEjxpW8RviJVHS7GiKRspeTUr3Jy0ML/IV+I
RZXqNiF3us1GF3JP7WOWUBkBeG0gqnQftXeaYqm0inZJ8CG8EBNly/DTx46QEpfFA0L6ZbxHhHP+
rdTSmrLp0kOnCbMKnTtGlMKUFBcp3eEkhZ/zeFTei1PqcrZ9Mmxi8h5iZ+F/m0RoUigViFd/T6jk
xgCLA7aGFbd0nb55JbYVCGLEpTjhx/6UUT31quPU2iZIkPKgfKvyXmaDQ8CXqthpnYHpG7KUODbh
MUlPhubzYlkLRPZJZmTwLV6U7fCSv5FJ1uYDWs9vEONv/H4VHSC2dN/QOKwX+FUsYrLsLnV2RyY4
kSaTw6esiCi6DAh7F4KhBHtw1Fd3hNqN0bXMDehPFEjF9E1r3lFLJdVGMhT/NX3ldwns1BgXoOM1
iIw+T2PQSC65EyEh3GqkJ40zRA0+4e9GOKLOtKUDBE9iZJgan5eyigBxxFJ7JzuDzrf1WQr/Oqpj
oHESYYp3xNon/VZYnh5tKzXAcm6Vfa69C2z9XLOAmmfjz9E2a/xJnNfJE6+eB1s2rvWqYemMzMqC
3K/Lc0AoqzstA26b+xAgNjkc7dkLhgnYDeWvBp2r51p5ZT5RJOYz8XSebk2AtF7HhvvtlCtvyE7G
eFRsKdMrP82RGNGcQnaJJvI5Lld5FSdblV4TBLtUaDgpkrR2+fitpl8GtR8/+XPeZ3VXgEFsQHFh
Zyl7hpU74r5o4kYadQYspWy5JIl8PSkwfrxQXrPmc4zhzFnIiDNeKu3NlpfQ9UbJPv4VBEHHgELV
E+zBL654ioQob8xOXhNgGece7Uyl+MFdZwQb6/SNsD9fcPlE1hGFCyFfe5lM3JqdkpMPl1qCD0k2
U0NAjqjm2nVMXo6O6/xCqz+WIw+Vc55RhSEgENCgqpwVT8ab0hYYs3QgAOiQXeYWfbxWCIkeyuH6
iNgVmEqhxg53EdoXWn78+mah0eGhNeZRnzCUW1H4pxK2P5qgOomhDR5xEkKVvemuk9Z0demDucKX
hFyR51qthL935h3ouucSkPUkpqFuuDPmJO5JpazqqOzVXCj3OlMRBAs/RSc+YPh5ew7+Ah2+HcPK
35MZXx8o0qRowTKX4xWLy+0w6RWXq2IR8RN+hccx+tOD1PB629wtStFcGgBDho4h4BrhJHD/Cwi3
aNXb5o+4XibB+pBAKfVI3D1IIfEA8UERnVzTN+LcHsIdzgZoVjYjbpPpYPbOfBxvvPHwQpZAwGPy
eF9uh/+W9oUX1AnzaE88HuLCKV6zqiKBfGJVaGrAks+VfacFPVkBDSowSWDRof6Nh8iLrQsjtlmo
tYbMHcm6V2Ov4v+YHg+WBcJ78Is8du6Q21whQM6g+/UlktESIDrkLsigUSa55g8oA8X6dQBvojkt
Wdu8spfQm8jqWo70qmd7gidCSjDhhTnPm4dUPQuUcrqzcU46G4U5QEXcz8hUwh7cGsuBx8Dv0k+6
zkUKUwg/gyrBOaX0lYg75g5zlbLO63jXGiBQq+IwV8Hv8RgkEwIKDeAQZDfNqi/uWcqVP3iIh9E6
kK9jfvAoJ7ozcr+WfN6JnPsjw+DeoVbM6+SutR/X1Wfg9nFVXPZyILHBskgru+v3TLLu3D+TII0a
BB4d0OjdK42TRD2qDjwpZgtVOj4pNljWKPEWjvL4opmYq2Mdaw8Xy3HqPZpTRMuucokmluB5sRy2
E6u/DN1nQplYSw8rfcLqkZI2UfagNLXyESLrY/Foei3FgNQ4MnBUjKWSG2meqL3zjLnMIXxl7Rnt
C19yu2sFF/o+8Ra7PJS2xrBpBEcamLekudaBpSOYEh3ZxXmiwnFBTXwd/g3y7oUL15o5adZXdQr+
M8IUbAvdlppKxgcoPb5w2tgj8Km3KaDWjTubkQslGgz1WoWK6LPgijXrZDdnZOFMKMAOxIky3Uqy
wyykpgBgtCy4DBia7agD8ugYqJUxTPvP4mUUfDKw7EB83Wju6kgVbsV1J5SJQ9baMaYQAVnK/1mQ
LfTBjUdM7pf747kyLUPyduoanxyzvfVdX0LuCceJyRjvGFjcPC6J+18LggyKi+yH7oYE8zdRufqm
1EfGMMDy67Lseft1EgyEMm3ARCZsahqqQl8lyolXtiFzIaPrZNGWTEht0w/zZrRq22f3tCE459Aj
x+dY/2AxWvvHD1Wq+fM6X6GO4qSaAej3pLit8FGOvBQ3Y6PitZXja2rR9H8QJ+CnwrtIjeffsjNV
Tx/WkYbxwk5GlI9G9MbHtFBaSuGcijlWgKP1wQWg0rIOuA4jwq4QoX974Duwl1PeRYaR6ilnZlHM
+0G5UNJfvxJno5LDMkFYopxQECG6GFnoswzW9aOiHkp9oVNRfnemU7rsD3yDR13X+wb24OBYJM6p
YXkK3xhRUT5S2ZUQuZcdVkDJHoIQa7vVNfofto35vc5r5cKzJNAqkhAl7VnT/EWgHkiTgCJR5/at
R8ElkVx2oIIwKeVcubWO2zybO/ZhWbbY/XHxQWtS3w+rw0IC0MmHrab6eeekkcv2XKo7piF3AZgS
B1rAUGeBNi7yNEhLY5EmgfV46iIKwL1IZPG4XeLTSsFKoyLTTIJy/BJ+qFhhG1PvNVhUiLDPeem2
jCnmjfUBKbtqHWoQ15kEgA815LW9yRaP8OxbhmfZK9ETmb2o3g+P/VzAZ/6AsbJmvQglPNwHksCs
0GbHXiUTcurWg4a1iMyK+kUYwSJN41f1lonJo2DKUvFPSKqIUc9kBWrE+jCyDCC18COuHEawzpjt
JPFGc8+P2NpXmwOtlovwzdfmAwQzrLRXnVuooArZnOSFyGm/E9LnjJzZvN4Fv1miPMiXulMhhUBh
JMQqiq0NZOghrdjruheo/fwkIsLbG63DyuOVyThxbmccp3YpMxtJ+s/rBrKe2RmRtICdhALlBQEz
5MwJBmkXliXF6WH7VrPRI+U17GReiub7GPrQDxOeHEioXFi6HXphtCssLoDSiRui2IFVAfZtqR0d
fni3o7dksww8MGpg+r2ibaNxK8yeSOg8cioaE0nEwGkZ9sCdCeQw3EJxCbG42Fj+NiMWa3XOPpkz
LCmujJ1ogafKFfxt52xG7Bw8oojO4izgobHz5BSt6CBiSC9RqOW0XxSEsEFx3glawK+D3sNvxl4G
IETNWm6X0oltrI+PjUmdMbY5UFAbs4E34105+wiW8SVjiHHGahEnfNQzGRzNImy/Jhl4rPxVHtGY
Q8340ZI47GjJSSZAkeobZB7ymau9x0thgqQ+W0i2QJVfoQlJSnR4YPZHIzS5gDVDPC1Tvp6pCSAl
gyXG3Rs/bPJnYqM46/ir6/FN5QnhTyqL4IGuZQZdS9VfQKUFwWQO54YIE/DnBQV4QTI9cwJ0aLfQ
aKDas3loFpJvUU2fulJ3E4O5fi00BdmiQdMTXp4Ntq6Xdtc3tUyVcIKFpI9Pi5nRRFl0xk6D/RIp
CaouKZWcCMLEfqWryApMyg7Ak7KzVtULMaGIqlDzgIa1W9LRRpF3s7xLAYyD2kgDcXyQ6BZoaon1
BuHqJgXLjs7BLurDCKyzjBBaMSqiPYA3YbITOGt0aYQzgvpTrAuetPBEoFtdR33M7ChsDRorphUv
pyqADV5r1cSRWkEM5gpdMBbtt8mjrzHkkKkUTufHkvu94SbYNVFkwiagaHozdhbwIkN6mUykVNFC
+t8/D3V99sLUPP19q0mVHCNHfPl76RzBjO1E5KZY24IKeep2eQvIbaxjhqwfDrFMEWX6/z7I0UIh
5t/X3cOgGFSuwOzULNxGrepdlD7+74PS+ppWcpSMc425IT7/9xcSPfkxZ71H76sgCbR+aIYVY//f
r/8+G0BoQv/Ig3llVMR/jIq/TzOxpKARTnAC1WbZCzWVnULazCjiTA3dTwZrJKbe3+lCtJ/+rtYU
qAht6rRDqm/99O+b//nD9a+p7OQn//1mlYbB0OCDdVBv7Qa1HmgPXMTfBwDN4Ar/Lufv079valX9
bolkEieFbqUoF0GVqZx0wN//98O4fvn/fe/vp3/fk1GVVhI99hUD/DoKKV4xRDWlLjVC6MDfjEck
sAPUb40ot6D8HgYwEdoLonZ0xEHTbFmnytw69ImpIw9tlH4LUhIpSXGhWEwz1/B2QmSgmP4BSWrw
/MJv0BsZFkG9K0Orc8daIzGyUNOWEEJLDGAG1VBEp2KVZ1TUBddvbaR7tMQ8Qddhkrd0Nq3CTOC+
IOz2K/dmPFcdB/IgagimZxU1zTMuUYb46dpNaKop7FpEJqzJ/M7bl0YjIKg1UvEqkgqBGQ8WNUfh
26wT1MEqEiEESdRGv8yydIbnVfqKSuFrPYabbsI8mak59LUGegaMCx2XgPhcOXvKA6xvrHKklUP/
3FJXWRG1MlNU/qq8DyDNi7GkkIRraiecerKGJr4WBPptm43EoSrVtWjuc/OJkY5m2rzhijYAiJzG
OKQR0Pg5rX+nXuCABtUPAnxEy51keiKkZOs5hOg9NGyyCg8k4PAK0ZYgj410OlAeBnUwnXEgPmqJ
KFuNVITkEh4GRO+3UuwC6uljHfx7meA/l4YRB9JCDVJJlNkkQKiPMPNQYbkNJYPW1KNK5PVNsfAd
iglrUwTuRbOiM+R0tE03+gOBexgDFf/K5qE8PuoZkMSjf0SwVUvVz0rIDUSANCnVtpOCdF2VYTw+
ChIwPcEqPSQftRDbEWPUY3s9iWhp6otjXssviDQ4Oq0QgUkIkVIvOmgNKo8suBxg/ppBMHzxMX6W
PVcsCClFgYJ56LtJexI5u4wecfEJLT01ptizeqSfRoc1KmrfVmJph6jngMs1Gk2rOHqXdDxD6pgR
UZVRe30MExqERbG3lIFGCcS8BkMrnUxazXupDN1oLLIj7WBjOQ5QGgblWMjVZRl7KqRI9NKCsuwl
Q/uoZYVSgkHwqz6GgzOiqmSi8RhFl7E4tYpuvcdrCFFzLch1+3wCKB6XHUrGGki6qtxrQnM0DG3c
pkgn6JEmeeNYU6vC4rVrwbj0Usy5F6N7nUVmvE4i/JzYGIjmGL9FtYxw/eltS1T1twY5L0SgwTod
e0QYigKlKoNiBoSWIDeJ+4eB4h3kJydZ0DQpDRS3paT/RNOELNDSpV4icf7O6q8RGeN2bGjso+3j
SRlSeadAJo3KDOt/Dr80BUFEIR0RVI9gUb/mteENqmQdmqo+0E/T7elbAbUn/VPmlgaaisAZRwC5
BgqS0APSNCnxhWQA9k/nUS7VO3F57nSaZ1vobLuC4gja/AJzMKhik2ecpCpZ5Xr0dkeHFPqiofYL
Gzj381L3QynjJGja69gUt1HPaGnrJX9Rsqd1ptOpa4muJmTywXjM32ZaIbwUP1zzQcvbSItKLbX+
hP2tWltBkbZjDBBM1Gm1KSxqPZplhJ/DOWJ1Q+wsIc3eSMDCfdNqykCMmg7YWjMCocfe0mQY6nJk
7HIUcOjyCWcn7R8ohUdtIInCEoxKMV/Ux2ObVNqeKZJ/Z6F8NNGHkrtyuiKK4Bs9bW76SGZtbAkb
PppPtZ22qtkJ+yWmTANsIg1g0wIUwmyvs5hNgSIqh5pHQ8iR6u/ogZ5zr9y1Ef+GjitQHxZWkSTN
TxP53RHAG6wubTlpqvLeWFJL5GOJgwZEN6FFAlEg+vEJacLSK6hdQjNMQSmhNlM+yCJDkIHO7ZQK
bTpirb/M9L/u5kgd/TgE0DvLRbFbMGT0rFw1vpRLXyevoWTVHptxGsjJVY9K8akLq4MVLcpeJp+l
p7H82s0DSR1KsdoGAAhCatNs/YImgmY2xv/mBwptsvK4lk5Ey2lQmjchXoaDVZXHsJ4zHwZETPeA
+AVGDW8+JJ9lVs1BrNAcSaUHulwDfh6ZjDmTjpKwsG2aw+gJqfFwpbx6Y5baVS1UcAk73PMB8pdg
aZkbtwJZwEh7UVFAyRZNd2kpvSdTeEhaWaGcNs/spcLsLMcYLiLebpaSdqlV0kBmKun7PhxeOzQi
g4gOHRIPa4iE3uGoSeJjnNaeauT/WkOiP0BC5ge4TRSO4yoAkgLPkd+7PBrdh6pN/jhUwMGNIai1
maNWlXVPG3GPDOQoczF7kwaFGo12vghGRFJMQWU4R/POKsuCxkf09uQJFGDN1tKrg+yNotwf0BA5
w5/7nMru1OQtMYJ0UkDODQcIxZHfxY+BGPSIHPXcnhLDZvBKX5BzxIG6yHAMXUP2MZ0pcRGQvArl
MJCnIcO1EJpdp9GQ1OoEFepOzl5p/zmN83QAB/YkJDp0/SWnCwKDvq4AU2k0SyKcRQQlEYrfAgHJ
LNFc7Hf1KxTpfWayPxeqRKjcMIMYC32L3saqn9gf4H4/S7QhR0WDlp9oFhRwO2g6JdtqaK/Wimcd
oIOij4mztUTmT7xgbZZmT6mMTpyqkaNAFwlppoWhBej3zZaXTjiH0kCpSfeg0rTsiM2ZNWtGlHpf
NUqqzJPhSNfjlBb/aNyHKqxrX9XyUTeDaUcxGP1i4P51Ol6WxYqP8+Nkajm1Df0nlDuKWWe8AXk/
L8m+q5vp0AADp274N9J0DPOo6d4ewvOIaqSTWm0NL3H4jYG7vlhklsQy7sEJmOYxioafqDVCXwgU
rdoiaQCXq5sIAyxlUOeY9KmU7x8Nwkha2v5I3eA3MuZGbRIEb8zlA8XEVVQDv2+eWcY3o21dNVo6
V5MG0s1SyBG0pE/SdJyV+HHoK1KoZqJ4o2SRIDRwcnDDoSfi8K6gWUh4MIcexmcTW8Eo958cOM86
MGBESyBKINrLOnXhnGmHCr3JSVo6us3XGJNYvkxWXAYJdXBzNnGTMg2+GgF6xVJJD7YK/c86dNf6
oKGCeAKsWh8BExDWB0duESEwHwOyMlN1UiTAWalF6nWiESd9gH0ZkyVkb0q/zTJMDk3YUx2UpL6u
a4RcJw3CwyiiU2w4D9nBR9L20gQQ1pild0igp6Uf9aOUNW+0rXNOmlRvJjSkyzJbzjQT3JsL65zq
PEpAEVQ1yQoonwd5TnGsHF26EDHrshzSTIc+zyIWx0JtEyLgHbE6vdLcLGp3yTDUby1li15Ffh26
w7OuN4Qv1IpHlmHQDSJZ+lpCiGhpUDqMM1DjSY87DKAR/SMtANgpB6plQe8FAdkD6FmNbyJnRju8
4ppWfksbNuXAfJmbGVpbqXabIfmgedzsR5qMCVpKt0atT/nKzOyXpbPXxaOnMxjMiMHVdHWtycUk
FXKv0KfZA1qo0Y+NGSGwM2WINIwlcZAwUW8ltq+r5OI9b2BKTuIIVhNs5z6GJ22xSCs5YhtTmOCr
SE429lIQDjmylSUseZ1tshjptFBMemXD9hXVMfOIYiiyy3K5LeO1DYGCz0LSpP0ULk+iOEhbGTjE
Fn9aGZfVKqB0PY0QNVEXyhkpCMOh3klpk1762Er8R09yHcGFZluWBpAxfVYOYpgC4Bt0omZxiDz7
FOgj7Uem0eP0QUPYZdnw4LxKiUkBUVSlRcE88U0lm2n9nqM3E4KtvaRgvpNS+og+MoMW/ASj3tGN
JT20MHNpgis482QxfJqNdO0XIH0SatlVFImL6KoknSuTZlgV0wZheRSPptakU16BBaEakUcZYOJX
4YLMZFfu6WO817MR76yljImcIE2gV8EiwHjOu2z0llLahQ2V25bRgsknjFZE3KxoRqdO4eGuAkG1
uOAYamC/RlOkjGymNkNIEFQti/ZD+B/2zmu5dXTbzq/iOvfYhRxcx74gCII5SlS4QSki54yn9we2
z17tXcfhAVzVtVqiRJFE+MOcY3xDAIGnyJ3FmiWqNtWIHJ1dBCWnENV/MzXbCf9L3RwFufMPphid
ZLUXntjuKsydX1NVl7Za7zo9pGJj0mtshWueGdDN2CgYLV1N0WP6Thq66JlxZDO0zGLlq48DHV0z
uYeRmma0HcCzp81r5w13yg4a2yeTUU6r17lRlRgorGLvtUpPQyLZxGzut0ZRMbaUwbam0y9UoufG
ZdzhieR0Yml2hSnNFsT3zbtQsWNbriCc9OkZtiydswRlqKTgPpH6dGOkjXJW+27TUR7pSEE7BKOA
tJ1skCPXJ8NppExgiYm1Yp3GclsXvmWcBTtTCl+HkGlVDLgbuVq4oVnCzlFk2aqS8lWN7LWWGEZH
ncDMwldNfqF6y5VeAftZvYu9BhYsDLlFi4JOzvQqheJzENEqnDra8qYF/ldOaPV7I0mGQla+ByHQ
bWXwaVKiNa8L5P9BSfcjCDq2XWl8HELlJhh954rWaND3ICXqs/eRX49BgVRDAMbdKORvVMElmcb7
NI1YyCwKwG2eHrO6fp6CbC0kvn9LtJe6676GyEJEG7CVLChzgCUlUUymdivX4rYeUtwhKEjA/6NX
MLedGR+Caq9I4ns1gWRIFWtnQBsgvU030d5219pKu0ss9j9Kj43EJDQPoIKlLWojjm/k3L3q/b3I
c+17Um9ZGF/SoQJLm020gaJhbjrTCaotyq2xehiYkGDaNr9daXXrxqKXB7emY6afLBeCEmgyCUUj
/JYPYaKzIIHm7siqXgpo+BwpfmHA6lZtRHgqZaJoV3ThV5gn34Xhl1R1y3Mlee0+Q0vZMasak/lt
1aJEipRKP7KZ7h+tKQ1HsRVIkeAgwa3I3VLx0AE4sPDls1R1ayNO2dP0zSpjBLdbadh3HYlwsq+w
4A8OUwpdzuoMWhfFtB6ga9jDOGI7aAFHhPomleeay2xM7CuKGGNTUBBvS5BzE4spuTjh8aV1Qc4R
2ln1NbOsHyUV8lXU1p+ZzhmXQ69wx0k/KYlERToyVrXAqshgb1eYWGlUATdgm5VY9BGMDyokEAvf
Fmed20cNlvVgoPWINUoFXSAzYGMVEOLRO3ZW8R3Spmya9FfzgEG2Oh5UogUFRhrPEj+EFDmR5EOA
HBP6yCHNOEEFTllXn5mEC4pggrEu802l5gyvKls5rwte2rp+HbppOiXa2UpxGkOjT1yYHxnaRaBK
gsCKuaaWbvE3hKS+NHFF0mdft4v/D3rLmrAZ/++gN1P+P4Lesu/wI/v4F87b/Jz/4Lyp/zAsVdEA
4FpUwHUTblz/Uzf/7d+Iuf6HCMNPVUXJ1LS/fvQfqDfpH4ZmGaJINURSddUEOvgfqDfjHwY/sIDH
WaYlw+P8t//+71/Df/V/IEIlo89E9S/f/5esTc95mDU1oDhLnfmFf0MKgnpTJJM/Z2mKzPpU5g3+
nW/YylDsp2AQQLw5k9q6JJjNQsUwPXljEJO3KtoJC4hjHbEG1CNqxupIA2KUaIeqkbxUBtVlb9Mj
AyCKjMREHc9E4qZUv9jgfjR1Chcplj91A96UmkmXSpfVbReHH6URBFSAAtSTTCa7PKe4mKQtetIU
JVOvoyvg/nSmnCZpyXC8aYbXpgWeIuKjK1ql2429T3qMXC3jtAQqajDAKWm+t5KM22Ds9h2xnPhG
UPElpnjQgOfRV0W4WJbRJ4lxsOmgvdv1QLaex+RdNO1VgE5aWWq9MEIWR16KxK4lFKBRFNP2ZNC4
Ablxo2a858IQrMYUtX1RJTvqUQt+BQ+e37uCj4yx7SSceLVTVTkmCJXAMV17i5LUpuBeOPFU/HbU
wKUVbZZk1+ZUi7jvraUcUD6LUsNl3iVgVaBtSqoUh3igbUusF6UqyUkosAHoxZOcF+lG7D6C1voB
go/jzdinCZLPTDqJfiK7JaMDOP/yrpXZsihi8lubAH7B0BzVqN1XLVnjYRicieJCJJOrn74aNKdA
1UGPxXq5zn3xJtzSQGI1VkOkUkjOrJqs3ZqB5FACsY6WN4iXsv2NmpMly/5LDx1kmUI8XyqG/NWq
hgE5vbXpQjFsWuF0VOEppJNxHUO6e2Oq6qcyucQwmoxOihDfJIxpEy60Go7KJm2Eq6BAsy/z+Fsv
6Z53E8oIi1gUCsi974ZGes07zD6BJE2oJ9igRuCQlpKhXGoTCSmUI6bJIvnycisB3l24MHDIpe57
QEuGUBOFLDyH4FGsrFIuQYBPoe1SmCGjn7GW401nNMXre04O8UbGo0K9QVoqeV9vPIOSkqwXe2mo
HKv2qOkrJSFnaG5kbex3o9j7R0prltN6Y4uBUr/1cV68MD2O+MvMxG+XRZKrbJ+gYXS+OiGoSprl
RMrZxEKcYuuIYLbt140Q3uMiv5FcnVGFx5oq1/VKSAycTCIUPN0aZVuKs3LFDChqKtJnRWhBzatY
GoLpqMNS7dXhqUUTZ3nMnpMvj5uIcF+zFcTlKAtuzSQPVq88GZR47SHDU92mtL5lw9gTML4CFUM6
Wpr0y15Mg30o1h/hpDNHjdi3+giiTfsuR2z7R3QdZoixJG6Kq2D62j4pL0Yfmcc4QqMVRQls8I6g
9c74if0w2vRpRxwHmwtJNbBMNv6ngJg/rsfAtab0C37dMVCE0c0IuJQ538ghA0YaeD+Kxp5MpAWQ
oTeNCzAHEi1YRYp0dqsq9fae9Aat1c9jJmL1VXPSdggcXPWh3Td0aoFUvkZjuYtaEzccuqDWnL6y
xFQhYOgHoOKIJQfS3nu/ubRa+xOLPjk+coMiJBzhOAkDBlR22A3tkwRo57U8KBwuldw4DHMtXCWF
aB7qUXJ99CUgY/54bMoOXGxMjyAFIGAQbBXkwO6MYt49aL7pUJZfd010EBQQY4peAG7pyBAQcQIX
Uo5gLYXt3fZ7iatjM2TDGlE7lihfp9adQafIjNHuSNwj/JyCMFgmNWFoJ6BdWDRsaDtJuYqF8UbM
hkfrLd31wksityGgivhFUKkesTzpyIkj0HCKYSZapc/wB+cyxrtpDTSaxCZjjNDxnInWa9APmkOo
YcGGpDNdlqgffikfuzBggRnncDMLA80K+RNBDOqiD3+kPO8vlpUBUJvMp7QTvJUqNOYtR3rv09Jy
IbSfvam9DiGmMV8HyCVVTb+1GMcllmdI1CPWZhRULPPXl0L0RHL7XDRz6Sf8MZuhcQmAWBS9VjqR
MGhupLavU4r8edJfqa4fcjG5UoS6NmL5rZpwjcMubVZGb+69hCkvHNtmOw4ngiFWpiTSRi8G1vhC
0SGbHHDnt64/iXQQaIcU4rGvw+LUSsZzFkjTwZTAXU8FYg2lfMtElYq6JOyVGDh2nE8fQxkV7iQF
P8qUD/vI+GWnBHrD2mQCvHBTVzZjITlZJLUXQ0lwHE4nxYumq+oxhsqx57QkpnAUonFdTcAxyzoE
A9Brp8gatYVm4McktJxGSQX0sKa8QsaCPeDG9UF2ymSrnnSS6ZVBo1yUtBQPW4G4AHEq97U5fXhq
NkdlxnfdEPujVWjQ/qiAasVQXNOBpXJs4n5TGQ3odNFw8TWiebNLLwfIzmvWuoTl5YusIhioFouf
wsrEfRXLjP5EzrJTwudd6dV2xClgpnJ0oBcOY8SUW1drqTskMHEi+HIrXVNGW/KsfKeI/eek0AMj
j+2u6JXTqtZnR9nXaUpTc41IphtHGjyuluwsaPpW8plvQ2v6jrv2MyL9HXE7vuWS2Kodg9I28hXm
8TQgnVa7jZE1LAVPRFZKR8tuJwnySlM+iTFLHNbskEsUQHUSupqBDv5SziYQ3rMDtknORcpcKIz1
3EoV8YhLTwGJP8SMM5w1xRAdqplhpwv6ZqhS1ChRMNpFPEOaI6BCg/QrD1XhmoV+MBqS3CmrLkca
rWA9i0VMBscRlPskjetY8Sk+FjqrL0U03AgiMJE7MUb3xqTfnNHEG1/rCtIm4V4A9fyYxCoEsKyf
dmz4z2QNY3ebOvDfoNc2Rid/eCWdKt1ojYPficFCrQXJJXeFIFC1+ZZ8bdiXtCKWWpKiruKTRE95
aRUE21XfA43QVS7lz7pavjeFQnOuZhrxVUXHmr4d8ya5hU2FZ1C9mhItQkKHXtipqyiQYeCNCeaf
LlOpktGbJpVVcGRh+gxrWIVSlB3JwUDXq+FbkUL1LjeSTDcFE3uy6qzqXpxFT3BzM0XCBPpsCYlD
XZkNMJyoS5zWh1Ug5tNX0NP4kVnp4YttkfNhKi0MYoOTgoCJIi7dYsQjlE7Sm0AyMYu4ioEt9lE3
JZgqRuq8Vjja3Cgk+CHhniRcjblQ4JHpRDibuFdzjFVMEe2m08LeJtOWkVYE3iOwBsmn6G4qJeSP
9BAI1i2MG2rWYdNRIB0dtexh1NS7NDKnbTOGWE0mJDYDm0qLEgQD/QCODR1MvyIZaNVJEkZLIZJX
FS1uHA+sAg0wKQ2inU3jke6cFkfSUiiGkOIxsspfaCT3wXMCzrzzAq10B0FEgJHdZAOly5CZuG2V
CnmGMSJ6sWQR2Cih0rh6ca+mgpTT0KqQY7XeU6gGT6FHEWHsqo6e7ByXYaoVcQ05BlbTC9utPv+j
zXGGK5Qi//P7x4OssaVNXF2Vfg7AqFSzwCbJYMpzI6SmfF4hD2mtaeqAfK0foITMP87CRlxpLXFJ
rVpsmUXK7eOr/+zb/+yxoYOub8Vo5B7PTaqkQgisF/b/9q88fs8rJXz2+tAmKMQJmvjz21qcwkz8
833DGn5JRi3ysz8/+duXf96UrysTeXAEpv55tgCcc+H7OfF5Joupv/7u/+unlHzoLRppMDa3wPtY
6oBF/nmU/voEjz8VF3h9U0Ww/nrhx2N5laHIMmITjRgoNot2VtnkyvoBXTMqBUPd4wf5fAU8vqoT
avjorca//QCpBgkv81WWENhpS00zF84nLqngEQ9fzfE8j3+8KIM9FoPZJmVsOw91f/vn8ZilDAGd
rFhepFk0uU2brOUZ49bOAY9xgqWpIfuMNbpM2LiYlYTbpcmzPJ9QIpSQys7JPVY6pFtxDit9fPUv
j6mqidmoa93RYN2yk0stc0Fab9WRuN9eK8BRzPGl+nzv/JVhKlbsfgOiuXmNuRoXYgLOfULV59f5
888jDjWnnv23x3Kd2jvyM8rx5DE90lj9qROw8Mb7R5Drn8e7brBWY07edkSSVGsU7LipbtmPJ1mB
fg2kDA+iplpAw/2S+vvjJ4oBl03uqvXjDRfzsX589S/fyuPYriZ1xxW9f8j+5neQ1A34olm+9Ue4
9UfcFUBGJ+MBdb1ej+W2muVqDw3a49u/HuO6wzOwcOPNeVxNW0oOi3NUcaEhA1VXL6K1cBM6H3Vw
rZx+Fe+zhXF4GbbEEGzGVbkkItjtQK2SbdzaJDCfp+1Lv3Jpzix0etVOkVBz21tEokwb7+Z28Tbd
E5fterfK0S4ADVd7kMI2TAWbbpI7beslQjrnbX6xPYMz6JFzXC1fItPez2Cpl8xYvpjCSj+NXzzQ
LnlBOAM3jTJH/i1BN4lv3Nhuun/xbk1C+QBiVgsfyQbKt2EVfOG9YQXkxV3+NkPYL9VyfMDSdrJJ
vVh0/ZJ+VF4tC+uWTtClORaULPl0/WtYHtTsxGFBe1hPZFp+cXhG6AHTtLG014R1NF3/U2b1uCsR
/cvbsoas66DHEoUVgTIdVomRyLizTv8AcNK0oUvIIufIa3uHpPGdhJV6f+5XnBIJXywN72ifxGuE
pt0v7DhqFsacumeLeKx76J1uvG9NKuELUGvVSHdggRebSQEBGx+LBGui1VpybXyHL/jWUlfFRGaN
PQRUCBZN6qinAPFsv6MNmZLiQSG7sHXrYLJh/qKTJyOY6NkOr6V3QuF4lNT6oscLtqziW99AL4Dm
XW/DZGVkRxb/84sNR4nOVrLIXyd1FSGMa21eHaqvoC/Dje5jnCL/aSmeJua1A21sK8QIyXKjtbPR
0ZGOUK+mX2fezFO5Mc1TQgCNNzj8T33JHdllvJMvM9WITl2ynBo3vo8jQDTlhDmpsMEy0t24ZgdZ
srtDsBX4pBCuFvi7IT+hADQ/RUBOqNxpGLkEx58TsDf9svspAzt75+ik4927MiouLBkL+kfrTKvg
qVuGsT1+rusnceUMjKx7WBDVoZmL4z9Fjiljk9oKoJ/kM0sPUY/aIb6jlKuQM8TlQby2CwBtS3Fh
/RKYCFOD8zXZx+IQYOI+Zs9JsRc2vyo3Ttm/dZsBQIa8NqADbTRGjMIDIDRwRXcBwi9yDVNFQVRL
INdW+R1+Fd45KUTRxxxMo5HZY2zo1ywjp71BaYRVbVd3KdqYjUtsUYHPlZ70XS8u1ixmLZ6k1PXL
S5298fSmWkAn5HioJ4DboNQ56xJ7bGB/iOkSwOgnrkdOWWu/TFvxy+WH7Su1kncpWkOPZvOewCx3
uJCSaZ39Whh7kD9fpQLw3onXhm5uUhT85fQXeFK5bwjQkS5qceDi8oNlYMwvSXd0Mm/ZdAjufDj+
JDdEwIk16msDkgJaCaxPBfsM1EyQkjSlO3LloAewVUFavFMF1DG3Uf4V8Iw37QdXcl1tyI+0hH3g
H7goExD5dKXUFQ8CxuXN7Mx6mzyO0kxUMZ/L4skqvlrlGxEUzhxA3pu82oh40ihsVSv+ZBjtheoT
BqvKH9CICKtWqbzvWNx34GkzyZX6cS21H4p37hSWgFh+y0s8AnkY3svsTRTRxuVnuTiYt0naloj8
Bc5IT9oW97eUoUaPNh17caib/Ikg/35BCp7fkTn4FQuxJfcetUCiibkn45W54Ly35JPZ6pcpLUYI
zJt2Olvv5okzTBojx7WzP0LbPDWLYxhcNXf84g4GAc3wxG3CsNBXa3qoxjq1Tr3qfCgXrBOYSBBF
gq0kUVJy+YrTYbjdtnPmsZsx9o1LiddwpW37xbg6sCmauyKMutmvxjcOb2Wf3akzjfT7bOT0fFLf
+ijATt6EH7LKuXo4bShkv8RV4eDcrNZqzJr8SJP+pp9wpj2GJpJHFQoGqaNsuQh5J8N2fAW9cuQY
UHejiuFO6msrLXXf8U7jqpcX/hMjZ7jnxAHp5GgZ7TNvQeWXNcPuHPREZJitxlUy8uKMPgylA/da
i+CDadFbS1vJnWcO1V9CC7SBe5NUdmewpMUzX6hU+SKavXwGwzXDvU5+AzMpV73wrDZu9iu850zu
wqrbcrIo48gnXcLx6KQbeIg8P43e39SbcPhBRyJ+cejaJe9ilJbcSdyO85+PXqikMOxq4QYBMncw
P2Wofry8krqCYed7o7A/jHcyERbCs3HB3fCK5fPduDD9cR4NlwMUfPRffOGiNarmWQQHAIINeoPM
w0zsIid6nglVvDgEaQnPXcCZ4tpQsnMhc0UioQJ4sZouE2eUS4v3CuvITvds7LkcCH3jdOAjcFlK
xuTvEukkfn1w5TFdGDaK5W25Z/4yT5wl68JdPzET16vJBp1+Sfl7zAfui/HONmxf8IeDHijfkkFB
ccWTcBCepS0nif9eovtgf3EQ9NvsRSUlhImEI86XfH4+Fhc/U2i3ne9TbVc4iOWzhXRheiHRTcvv
yV2+cRrzPdOzdzMOUEiQXTJGuVbEkMWxMg7MftqFuwyPvg/TNch2MufPln1HGNe84uQyleGfxTLq
9hbXDBcLe1KeyVBJnXXFKFq/vvFk1igpl7SV7hgq/U02rcM9J57BJ7kzDEpb7jz6JXs+GWPAK5O7
dkDUulDe+TTIHZhDObLQ6xySWXgp4/2tqvchE+o7/1DxHLG5LP0nLvt0M/oOoluBC5rIsPkEKeRD
fGTarmae3DSOik10vljp+fAGDJcjnFZLBX7T/KxhvkjJo+AyS355W0z+vARb8WndVuvCO9df3Nae
4XJWoNkzZY8osPCaMa4ecIeFG1ZRwp5njpA/zdt8lapOIrkyF/peEUG7oY8+DiwW1BVgrV9q8Sar
Pf9qwICkjzvcqB8EFF7b51kGyJhavpNXudC0/swhyPfhORohg7ktenEYuJjUMkIUNnNNn6u+wRZK
JCUuEbgVBh3f9iBckbbCSuUQa6CrrHpP8aOjVhLUNb9XtSu103dJEK4nTIDppjFWNLUAYxf1ucKI
oz8VtA8SGVOwZGuHD/PGJn2B/JmhYZgHORm0jd2Tl2I8n8fyNYNVDKH8fSZPilQDbB/wViwA1IDL
3DQbw5v288GXsscSbRX2t5ckpbK4YtlUOEyrZrdDWi7t9fTEEGVQlui/hi1wbCuciwCFTUfkjem0
58/0Ib7OaHap7kkccbxVbh2K/K4dyG4BrZLQEJFczyM48WgNjtrNlwG54wUUCl7p2a8lUO7gKlbj
eGZlLvZQHw4BlysrYhXcoQjWh8GflSvn5+ofCBFSkOSlPyZ7/TtTq/EcsaPkAvYdhfsUzN2pZE0z
X2D7knGEtf4X1+wsdlrwvZGuB2vZn1F91m8dmY6s/LWFJLqJtiLmhFC7DXZoBvN2Halon1bMgajc
A/PY8O1lMI+SaMf9orOWuuK4rssg11RX4bkCvkO68SvjFVfAgEeMmvawaq0DCY68rbA4kCIP9NfN
0TQyCjCsIIOkAEZKjo4tfF6tDLaIDdZVREcQn/puxxtmx8G15QY4K9jvML3OQGe5WJhPyJ6pO7JI
Z8ao27V0hGbP2iBhncJCuGeCspXDMOL0W6b7+muofwEP68KF7h4SPPTi2lZ+kt7LJTel4XpQ7Ei/
qXYoAkyWxgzIOC8xnXhU2RNxOJdUpLHzrI1Pi8inWg3eShmg14cPHpqtTGjdkghs7D12eaLPFpWo
gOtU7TgU5iZ9hwQ4GFtVWxL3EbSLoLGB/Cbo3E/hRXBYWzoaF9eahW3lcAE2VcLmaS+yIFEO9VvD
7Q7x3CTSatFcdVI86cGBw7dRzRxx7H9xy+WRw00cIXYnDxSL3pzCCIa/YSFn4VTcUPkawNRQbxqp
x4OaoDr01fwyTRk7K3OwHwkEMS04uYHqNvEhj5Y+YbOSnR76A8VHmp31RQztKYVpvii3dFrongQr
kQIiS5dUsEluEIkL1R2U3JWj0xLrKdfqG6BAbQ9tcaho1B5N5Sy+lcJ8CQ3cyuRGtd+mFSzOpQBL
YZVCbOeB4AxaKGvvPZ1uDav7K5Y4fHmDchBKcPHbkZ33Pe8X2nHMVthmVUZ+kM/D66BhrW7seim2
eFx/0EEuxrdWs6XCjTCk8RO6RwRdZCsRqnd7aYITYhIa6nwU3E9FtvZZPetLI3d0cYVI6ulKCvIq
OD4WJjK7NnBhUOQR7FwtzU1//OfxzIRnoYQKd6oIxf4pR9JDyHFHXYBZN0Vp3Gb7SGEZ4sI6+/Yp
0l9boM+7jGkQzB10cAti8xMJjMXstW8DJV/merIVIwP6WNPT7Llo15rCsLqM8EY33Emgwery3WD8
Kd+JduJcs3MKYBiyhl1Yla1dvQtqLOUbNVp6995VgSGD+AdwKjekdtlCu1ot2bCfaPW7bFOUbk8z
EkDlQiHmyzpI797eujalZOfkqXBZdusIU7ryzmlWu03omvLeaxhfhi3jD5cCAHmWqgL5JuvS2GvN
saLRXu3G7hJqZ79/mpJXtXPyYHSD4E3hDVDRXUCBSdUSmxaig70E2uaUfE3Ksr1kb/17mbCVn8nH
jJI7/KdkU45LoCzWtt4zKwNg7kga/eT/wSk5yc/NmUYMxmZwFRSj9e4EqRbZg0c8dm8PjBeRIxxS
GU63U1JpQ3jwwYhBTF5EwBAkIEq0NZpkByDQHrKAO25nJR+ad+99Wg17bR8wuoEq9yVGQpSGLA8+
TPfgr6cnEDlYpiyCI32OSLfB4+Pr76gXcJhDoNmif2StzH7PnoIPbEhnkQLhstiodv5uraQVYyaT
uVPefXNJYvQzRRZHpjQsHlSNHcYW0jB4KoAp+PLotFO4o49qrdC4Fuyv1sFKYo0CzURYVAnOgBns
vfNZ0FsnYbcb0w1tDP3i72BDP8vtuoRJ5eKH0ijMnRhN1bf4MOxgbyhrYD/KGhv6lQgLKLkBwxku
nwW5OCdpScWbUSHm14Z9ntHr/IDvS1ZCZlev2QZOSQQDqnTFOX7BnbVz28JViUpFS1ieb94RsMXe
OAmUFBbGKXfynTguhht6Y8EJWIXK+/R3YHsHcHs5PIUO5kBMCdOr/ua/t89I88RgC/MYj/ia0efA
yQKTBkwPBnc50/6KF+kKiz+HfXbM5V1uOhX4NjJcQBLCSwNMhbA+XNHa6oV1hRDYZ7Hl5gcYK/OY
iO2cMf9YQPDdGE79Gr0wikK8I2rRxV/QKJswYvze5WCIjRle3pbvRfikh0vuYulaquexmHMUJnVj
Sr+susyKPPeFWOHZwqDO5p/8O6qh4uKNrRPTHysEoZs3MWmO6KOCzkBLeP5/DsxQYFG0jPamgyXG
8UHebKDcxIyZu2BYJNRVeC/+JgUmb2KJg7djt/v+1UCCwJrWfEn3oO41E4v26FYvaBRyeHYJQnAS
AQphRzOLXRUtHVptJsIggigX7UU1l+NBxtRLYwbJqb4QoUM0m6xdy8PsoO8l7tbomeUmO/TxNcYF
TwAzjiLHsEihuFDqFzfZvGdHSeKEvAigRmFFNUM4jKsPrgIZ4iSzgEvbZozegSQlNn6oY7Duv2n9
sWuC12fQN1n4z0nH3tOAskbWAxKLRXhvDfAka/WQw3SbR2//GZAf49VqeI1/w5eWNL5FTvl9KX1p
VE+W1pokDg+swggyeB+P78C6wG0oKCYYx4E083Ggol582N8LxjjUBaw49lIJqh5SzEKu95QDZMoo
gVMukg1tJvRBlA9QALFCYJRH0QHDM3otbqCVahf6trY2Nyzyb1MJqAtaxuxLWXnFR36Bo4gpXo93
M2JsWlrH4AR+jPjz5MVkrupRq2KUXHjfUSY58SY1232taAqZ4+QiLgmQe0ORSKVImXcvwb2T3BZP
OiTjKyYjyB2jVb4Vd0qqX010YaUluKl6bpulrx6tfCvVlIShQ+TTmqEj3lrdwgMV1236o/Riwrdb
ELjA9h6KHwe0uzUv+lvAKEpLHMw6blogSsPaj85xi3oNsD079x+OALvA3/Qo5z8aHLdG3SvXgfXE
swFgvDvEHzL7XvIuuERQ8UIGT22vcmgS5LSXX4rP4jP/sg7atmJnT13jhFwAtYBS3hJu6Bas5WJw
WKr8RBhGACKHZyCCO66OcI3023S101BcCMIOt81WlH69fUPgRvFSOPOq7OQ9ZcraJ64XBp6ykAZk
9N5PWUMI0ufBgCkpAccpP5ths/hpFoTATGsfBG5qECftCA6BH2zR59PCltHtPhvY+VAH4cysA5pu
u2HdrAe0COQ92x3JGXD3Wd4erCNAN+Cu+TE2XkEYmSt4dShMF4g3blfr6L/TrwrIEBDfxBs1tvsH
DSB9Hm3vwQtLKPTD4ORsUjVKwj6w1YLjgwLHsN8BnsVlSl38pDCSxwuL4ie5ADL7eKhU2svwLVP4
fVeu+bO3AStmvITb4Ykr8aeMzh0q3DK6q/7WuD6pAp/tq7TJJ1kYM84dQoJwjLeYBpmRuRS8M1Bu
gJJuB7txJmQiWVyc4mANUVoWX4H52WS04h4FXy1fmt5bx/2msZ6MXNg3gn/25waQ/0j+eXzZKzGA
gWpkDSkCiPZ7wuDFBlh/P3eaxlYwEHh1tD56OkCPx6wy3BXoeNx4bmEF45TRGp1VXXJFSTKaeoDe
//xJOn/151vVx/8aiU+NmMGKmbtzj+c//nn8aqNiq2DU1wLUliXjwP/6/FiupI3fb0MR/EAzx049
/vHnbx+PecWcaRWY2oeFZsjR2Q7PfuI/v/ovz3z8QJtznf78Sl6B3k3i+qZpJuK/KnBo1K4xJJak
+fGP/8jNenyp0bCXnMeX5iOWysB8DPUNZOo/f73759v885jlzwFbf75//E6aVGC+R3/1L4//+fav
r4I0gCEx/9U/P4nVgBT1mqnpzw9MpeFFHt/nPesyqSis5eMpf3v5x8dGEQpAbo4Ii8kKM2Xu6bSw
OgdlFMWvuYY7R4t1BRbyipjVqCvXmmYEKzr7oisrJLWm9LzCiNrVpDxJj9Cy/lYD8mrnMLNYUTcC
Lp4lmu5FBcW1aZjadRLQQl/Au9sQN0UymtG4Y4aOshEpowlgeVoo90rV2wotC0uAFh7MQWujQNYm
Wt4MhxhopzAy3S6VJCrGnbrqMAyJFbKC2DOstaIhkw3il2QOdtNrfIAkvfUkvhUPrU/cAW9Rh2fF
kmYvQ3TDNblLPZZnIsFx5MdFEhhNCwg4a0sA3FH66vusU6hy9GzeNNPaCDWwnRy2ZtAnQO0rcuDI
q8MYslIlwHgKSXbTBznXW6MFdKBFwlZNq+ciFD5E8u8yDdS4/9l3BAYrGftmBhzS8qZHbF6MP0zI
idLTydQzWnTv+kRRh7S9YY7dG8jfQ2qG+aQqgNHEqCPZAdB9ZRaBiuf7iPUKlYIOTnfhECTHnoS/
sRmw7BXyN0qSg+gbpHMiYZVJBRziL0na+n3ylc2RgbiZWATMMYJp+xtk5idt5GzXigQN5nPkYDBn
DwrriVw5ilBspxsZmW6TvRikFUqNBFNj3CIm2aQpfZbJ25MefMVvfx6xYIekHkJIIZCQjlAF9ZpU
xJREoqrXWYsx3HsVqkZVfm4ttzOf9DlUMccx1mokHunmzqfmSfYih+mzRvQnkckoydGnymorGaxh
MUkAmFW7L6h6pBwzhVTHImrB1hPzOEwqqz3meECMcwzkSB5kMwdDChURkcFEQEpDaus4x0dac5Bk
MVzKOVhymhMmSZoE+vKaFhV1UKulmkoapUEqpeTjhwtaYdeTVzmoeYbz33CHOcpSAzRvkm05qSws
sY2NeDai7zy1VdkQl37aPxcms+vYaDM9px42XUzMEXogmIAg8IWKMD8xKY5hLb5NBSS5UjaFZaew
n0zl+9BK+aZOp3e8igwpsoRWpibp1wC5jjbwjb0+3SeoeuR7GiF4d4vET64kR5Kau0cSaEMiqEdX
epojQidxeB6GbteRHVrpQGbNLvXJXTuMhn8zgmybSgqkY4vyh9LL1+FezXGkyRxMGv0P9s5kN3Yk
zdKvkqg9o0macQK6eyGf3SV3zdPGIF1JNM7z+PT98VZUZkWikcje9yaAiJBckjtpNPvPOd9Byyzt
FqZaJJ/EUl5aOfZH9csUwU+VZHSbFrxdY9XzkJ1OtmOp7VDx4sE08fCiRLN1YCoYFX2p2jlahPFn
U21x+Koz5tdTQMGq9btplcNDWrpPuMlrjJi4b6cqvJl758PNsS+MBftoFLE5CyoYPFCMvKn4iiEj
TEp0l8QsfAonzpifL1aVsP+oSQbLUP0oMcTXQ/fqWCxzNO8endR1N5ZA3daTBU6pDuBZZz81CcM2
GHiK+/5dvdTRwuY0aaeVtNTidqbfKlz6xBSI1pguW5fIa9RxusjsAYAzjl4Ua8SO1AdbWz6nVgal
05nPpWE866Ust0I2j9wArKfBRIY+XUrb0SpBN3Zd/D4N1kuvsX/ZdRvuTIMTc6Qdwgk09LYJmAG1
FEQ0gNd9C4gzUBhBq2+mqfeN6Pktvvu6/FItOo+DAJkdxVIJXMmIVhIP9gdtwZ0LQ8FeCoS9pUq4
iFFclnLhgJbhYqkbdpbiYYO1B4ILSUjskreadmKnbJ6qfDjznp/n2t5XbGjHLkY1NcyX0GfolQSP
inxVtvQel+VtJIFmGTkPhtqbzSuVRT9yfBDFCFNduIQjCn1rS5FgDU6ZyJsgHIOFWYDDdGU4PY4u
l8pgmRDF69NfRuGDqZ/bH+ky3qqW/mZ6nJMltdUK/enXc3zAGjyePFqfJ9bvdKmBLhPS/axJk9c+
NF3005L4vLUAhNVziFtdBsS9l6cgtodim/lUTUcpvdJxU70mSw11Qx+1uBVMQugfvQqzbyez7dWX
K5ELKv2Wtp8uVKaVNIEAFJMJA4/sJ0b9o53dGaqmu6RqzrirF1cpA3WrgExnq5pqBsoGVJs9G7r7
dMgow7xbpK5lVidpQMvSlJoLirgBJzxFSzW3gTaJ7dOmEhc2CronXd3rgf6qFBrW6MFcWWq+c3gF
w1L8XbYMQXy8vSOd4GIpB8eKC+5YDZC/gukqkrQfLFXi+Wg3eKqdF7M22bEvhePlUj3u1smjOdu/
CsKzRdMdAUWMS1V56bB7WsrLPYscV7wUmguazaeW06deys6Lpfa8XwrQc7lUodM+KI5GR1GwQm4y
kRlCRa94SYc68Bl1EzJypLw9W3ti+hWkTKfMhpFRRge70TPQT/xz1hVqrfsu4LdFJ8mX6nZcYgza
S8rnGuqUeglFzW0YAfj20VSENq1oHNeRIiRbWzRt4BPcNF35y0rc/f+PlP07kTJhScv8V5GyByrq
9d9WH3XB5uEvybI/v/XPZJnn/+HwUp7ruiZxdNv5R7BM/EHgzHelIF3u2wS8/uNvfwbLhPOHbTqW
QzBfuPJ3euzvwTL7D1P6puM5jmtx7xAU+6cg2b8KltnCDv4pWBZ4Dqgy6fGidOsKk7/6L8GyyE7y
GgAQwyvWZEv13nVUdY+ZZIbjjS/10Df3fVNVq3rs6XWQlnMdT6d+zhZKoevvLh5B0q30VXb2AIt6
C2J4DuYdDsUjCQGIGlohyU7nqS4hgprBL6IlGOlmZoXuaEQroqJQ5yLQ1oM7QlM5+1kaPwRLh0sN
3XxSKTHcUSyIuY5F2QUFMSU8L8ywWBPEQOWpYZnKmmlAY8EYMT1KP5w8j/d2wUm3xMPn5aFzChhN
4Ya+SmzL2lj8old1qwvoMmV+KBYO6sg9VZtDtRJ1GOzyMtokkwy2qg2ZSg7uuZH9tmlKqphBL1xl
vXD3VcIx3ug5VkdWeTLx4IpqQJuJJmdn6/Ep0IhqeRrX14az60am+eVINnoKhubNEOOIKULswhjg
spFG8qzamJk918vRHfKvOpmYLRYthRSFbYH47+iLtka2+y47axk1r2nB9Lo39HOb5kzSCRWJqBK7
oAqoY3U88moeAvsgPusGp5PfVPnBot4xspzHgKHFpogqqLYId3mms+twpOBR2VRDSk66uBKKcfqY
++Y6E08OUa6TMAprE6vhXphxvp9TCQt6oSB4TDB6mlIDN7tXC7A0MRoJWwXcYBPgWE20op0j9ExC
PsYpcaf0qJM2Osc9AqYZlE/kt9qt6IhWEDAmiFQWS4Bvk3a9ovkLN9DANMEXetjWuazvQAi8wJmq
rs3aex4Lr10JJ4HZC7Dwfkjaddqjzaqqmw4urJhV0PVk6gesYG5LN1GknGfVIWTZilBzHd7LKRLb
KiXsUJHiqbIc9clVJ+GCXx3tiG4R7c7wy2fqZVrnrvZEcs8bCo7H3c9DMzyWRgA9OTBbnlca3kYf
U+FeDmCpE5RJIwmXDrgviz/3yvZc71YmRJUL8Qb5uPyYVgJHoOpzHgiaAakJjLa2exc3PinCeHL2
eWnmMKLTi+dCdeDJHXLdu6Soqukm055x2/SPbmiWDHGzex+tIeraBxnYM3TGhSoV6lNpudck3wSI
x8FBShHeHUCifWln4cHKw30nq/qaZwpaDLzGg56tQ5xWZOF830TAwEDmOV1zao35rir6ZD8HCZLZ
V2wU89EjY8YFlNFK1J5tEld3Rai+sg7UD2cEk88VeH0Too7pCrRpnLnRlRUt+b8BW4e0iXaQNt8b
lmmdbHWyjHdvCh6rqK4uMNayuHJ2fFB66Bgkx/61EUA2L6zGIBPX8ACtkyczgzLmBMH1lOYXhhjl
0We3PNpjesl34dnz3FPhjvFpFL5Bv69pbkjEHjvytpvAaPpdoKlxdIriqMay2yV9rDfNaNeXYR5X
QVtx6sj1Y20/5zU7HbJF69y0onMY0ocTEyUZLcO7VdTAsAR5t8PAobMRaIeEVVdRARfXzSb32sxD
1oxSUJbSYYQhhLyLqxoeWgIOyXKr8xhG3nXRBmqX+gYAhohStK7tjBvpd/dZWQ3HOHI1LlESX0PY
iY0RV2I9lUHE+2O/W0SYVymd7vDpuq/GTbYhuE1CrrhNY0FvRivrb6+b0g0gM8xGJphd0n7ZLdDj
xKdCw3hKY2VvI8GeNCsLULSuRe3ZxDQcTuPtrGPOWaPuN1r4PzJQz4zM4ChbYHlhNKDNvExGF50n
P6QKqVKK33u88NbibZiy+yr/ztK2e6o7i5IZJEcZOHuTcOtGcvi0Esi/CCptGPeH2rKx/SoYPYNj
Av3rUxoseAhoH+HZm74VHkNwzh7ygQV0tG2qlxjU3yrqa3dt8jVBnr/WSU2blkfrScWUJIdzsJ7G
1rtqKDvUVmOvBjP/NfvgPgurXRv58CuzUETsBBBeDRXZm3QM+iKlLAEROEN5sUwwOp0w4PUySFbW
IoQDUrSnBTuizedyQjwqBEiPCPQQpwC72vKrY47QtDQk5A2lMSLrajaxM2Ej18RSXvB4mFk4RO3U
GwKj+JDZ9ZMFzvBgGy8yQgpuSHQ7ZUDmjA4pNsafzkgZjCv8cRe4TXYQc/UGxPTT16m6q+sDsAeg
FVhyGUXekXaPGJxauHnanvofF+7mVPBHNDJCPohY4iZuzToTVLqBrMiBVAiFXaPPGalaCbJNLRhH
E407phZMFOBHzWZO0YtN88bvwba1HuTvkG7KPdy4z3l2wvVgOcxxJebtOGDoQsWNx0wlbJz8nElZ
rdpsiQzmcbbJXNs+kgjH75XD15r01B7dGduLJ6d9kDAum0X9IigF3NttRK90HuWbeMg/JvwOYxvE
9JBAXW7deUnzjlwlXGBpZbPAek1woFDYhe/4hJdgn+GmmXU475tZfk2eB8oiZvKYCofFp/2ZMt96
hMBuFtkrBBSidH34UlQkTQXW7rnlmslgHgKAbS6oNKkh0OB2gTIMOLv1mw/IlGNjOKyDciAp65AL
9xrP3QVwxR4suz0kiqlHxPq9rRxl3yr+AFH71l3AUT3Ojeh1Sg7x2Kg98X9aBzzL3C4oqqPjhu1L
0ssHPxpx9Fr6tWeomDsIX0yGnEdfGU8sS/jWdPviWeGXlhRiwgRqzkCpsPGyg6HwqjAZ67iM+olw
PMhoKEg21y22KNY8sxIombpRr6M70QnVtmcryuU6iK/d0KY42URDhq7FoMO1zj4H+5PWiNONS8eo
o/1XVaoP8onDwZSZfMy7chEHU+9a17N87D3UQkkvbWuF/db3q/DecTmc1sDq9jMIN6DWhlyV3pgc
UYTuZdb3N0Aw87XNyRSU9z6clf6uDJiajlvHD4lKO6ZrFoCmThCqHHg/HEmLdFDbIGcrfSiTQf4U
YczSmF4P9vStfRPaolceqlHjPSPRD4U23A06YeQfWWpXTxZxEGvmzu9aOsTuk6xGv0eVCaagpjiX
i9gBzfmLgPmqdKv7yG9MShxNiLEEd6H0P/BWUV1LzvTQtaIjfDljkEvr8ORX8UcUQiWJK7/jQ3HI
I6AIOmMEcTy+XfZZ/VK3mip3x6AKzS6rnnj2ck4Nk4NXRd26M537Dv+aPRxUUfvvvkJKaqw5eJg9
SEGEk/MbeGwBa3U7Y3ySKxmpb5uH/4qcM1y4HCKQsVw4SQ3oNilCiu+9zOO2Ez9xs/RDtNLdZ7l5
6xPym5sXCernS3TBmyLa92pqBfKLkPDtEGMzmZ0BJC3pu7B4Hn2o9nkIJsA0nGjTcESG/zXrN3Wb
i+hGecP4HcIV1VLPb1OzwH6o4Qzy4j4X/WGS3Q3rESsI0KpdKqtrd/AjUr0lrt1uICQ8vDoDVoTM
YVeKnk6h8WzV36rlc/SaCHduL0+zzowNVSpCdfpU+Yib8QLpM9xxgFblggrzErll/A58klEWTkcV
3boSVnhkPPudPLKP01TqlOalUIY+WEPyVfrQEZqBbGehxpeKEWFVGlj2mL+8JX0N5pFfP/Y8E3l4
pEZKPisfM5Bn2j9D1qI15j7l7Z3ZHWEn5luOCV8iJzng2t0pbxbSaImUa9vRc79kpDh6LLnInhzB
8j2/v/E3X1lLYtJFxteyQ8c0DA5qLpIAc2URp/MJiNpzbhZUCvfjl+9EdLHZRckaSA588NWza9LW
xsajP3Yh8tPvf7A+H7RZ3hmtDSgyneOjjuhA44qzY/dcWH2/YwN2M9pkOVTJCFt243D8/Y8hiJjG
9cObVVRkUiOCj8J0GKwFEhwjlh63GI5JCEg/7W2IfSE82HwCiWt6i6RTL5klNcQ5o/wS2aeMX6xp
TrYdnQVGA/rYcka8N0kIQN9Gv4WSQ+VEh31GQ/voHDr3hNlNR9tPp+PA3hLzInEmabqfbUVMNeug
QgbpTLOXah+rEfsIfAnOdPBJQxsXfjZ5BH8nfVc5HsDKsKNyAldd5cGn6Dae/nSTPrluv3QfQGEs
4kvmYPVqI9KaympOxZiGB2U48nqE0ZVH5o68fUAAW2oonkrT3BrvZ8ePLz56Gj5yUpQZDjrf97DT
zulzodFex0RG98lA7K6i6ahbGnJ0Et9bAEVKp/oO4OI9GLHC7YakuEmXrodExdMawuibMSwNB3OO
kyz0X3Mbu1MB92ixaHdQ3DGjNVhaKFtrB0EjWRzAQgj9t5gen6nu9d7M09cu9d5k7O7a0rr2Bv2p
HebDSSZfQP+iKpHDRgRmCNWv7JiHVq/mS9dOb21CDznsZHNIQ44fNEeErjr6y8qm0fgDsz9wMDkl
xNNlek4jHLUZRLiUohPHnHYDp+Ja9/0+B6aMQcfeNZOvjvA52BrPDttdzoBXdRK7+67CSq0xnIej
eWEe6R0hNPbZgJmmqz76eO5woTj3RjPE/FiysY7KklOknxNUAXcUt9y7tzmoBCVK9xi0GYFd8ywJ
U6/Z2P9+oWIeLQCVyb5SNR7pkgdHSTOWQjV3vPnFDjP7pAruY137HAv7VjG0BHHmLJdfl2QDpyDG
BxpspAqCpdQSvnVG+dWUiX1ape6xHoJ0lyTGpYej3Tq5PJA6rzZetpjAbf6mpkeyt1KbIFLgYy+c
ugcWnjsm7uxxMjaRmbKjdV9zHNmAEFRXQ3YBP1OfwhjPyIX0unUoG2EcuyoMT7UTqoPRfhkdh946
8LpVBjuOQ2B99sfJ30aJR8MJkXWSP7yRhIg7Tj3+Iycrhy7OCk8kmzdmoZ3YObxeWUJ/k+ECxAOv
eDUta1rQwV6ds7fUbS/QKDAIDcO0Lgz2UexlHq2qyPZ5QC0ycEg8bjr8xW4IyzXa45XUzs60nadh
xFwZ9MZ9rlYQFO4t38Lq1g6wVaCG0GxwNucWf9KM45vH67PpTozaXX0TeukXoEjryieaTpB5Z5js
lUFUdpwPwJB6MimPSTfuJGTaK9NUT96A06Wzpu8hf2uqMXuwbfSj4Jmxf7i1E2zYPepx0gkMIpNv
71J9yRCOsTB5w3o0ikNHq4rSo3WKvfbTqixsO2yZZtvbtbZ/G4fWO8alJu+cg+zMt5YZ4LHw8bhP
s0dEqYv3+Eln1YRwBQSpUOsjYCJBzK3dtc1Elw8BWmJ+9KKH9ndpVMHNGYxR8E6wp/cb4s1Ztx2Y
jIV+eHIbH1WvmdAH7HZbOJN5peEcr8N2qYMTw6UdcSnjEaCKT0H4iLL42marv2rrhjbWtGPVbspj
ITcO+R45wcGZHOtrGMGRp0C8tzWTEa5L96QMCk3QpnFWCqu6DHxV7FD7VrbxZnZR1TO6/pqxoHoa
GXqVWgHWFhnqi9dk5FMFNRx9R9mXShDjkwJXBshGDKScgCsua5QXkKtzegsIB1hU8V1x1iWoRB+y
B6vWSMdL+aRR1Iexwn5aPweGBC2g09smSMFlRO+2Nqi0cCDUIG1Qs+o96ZYFrWAUMttn7uttPJVH
ssDfZcvlgMp/kpgHVk49kPVHOYeViettWs90NFzJkoZN0KZV5T5UJlRvDdwnUahetqQixZHdxwS/
pRc85QLRnG2eJVcZxzgIuxujnRdYOs+Fgj0LSfKC80ckv/wYdC62Uh0/jGHWbRIh+IDq18RN3qjI
+G7ag6z55KylaNCDrKGcO42gsqr79KPQ1k0/0q2Z40tK1QAz1jh4rdqHZv7lQxccizHfpNjNVd6s
zBiLqGSnjNSKaaRvzYNccNYcqk5mbNyWYG6Y9iyE58eoLx98DYiGFX4bs79hc3TPPdKG5V0e9d+u
ncVsK92XsB/P2IWvJCOKOi7vGTAdI9v4jJQAApqSOk3io+l3dKuxzIctRZHmprEq+Ow9o1UhxW3d
ug2pOFbcXtKvU7zMQf0Lc893PDdPAKU2M3yQ2B+eG+Xug3z8BfuXtFI93RiR+DTG6mEeslUfR1+9
ad17M6UQQX+AZfrWIzyisDE/cpYKri79GI0Sq+wwflmgHZXdcvvwOXBQOUubsSnHhEMQ0anghNaT
cB3wLckhjMATgsGsy/atqJzHgVPAUMTblMU8pZ+roWRHhICEocRkGShe/Nv8sXsNZULwgVL6kpTI
L4YpMJcHEJ4xOrceTAO4I8+Oi90xVs29xynE7Cv+l29UFO4168kvPxkD3+qDzL6KSiDf1zeYRXiw
mtjlcSFxU8nppmirz9aWtMVOdC7hQo3H/Hl0QuI5VkDLOfuyltrzqUi/JwmaRnGFp8vpxs/2E8W2
lv9Vq+FN9g71Nhb7xyKnT7CkUHsuT4a4TTEeG9Vzzt9eJO1twDWF8S2rIvQnhPJ54INNlE2BDyKz
zR8gmOPaPUnOJhIb1yOFM0osXFXdUFnesbfWjvGQa05B8HafE/EEiQaGAfOPgm+HFr9qc8NiGDr+
lDLhGJUET7UhJ4rC5zftZ7RjKzEfRAyWP2HaEgz6p8nFuXW8idszOHS4Gu22i9dC5+ZNVXxPzMHc
HEqo0GKXd76xd7v7as7kAc6HZsZBagFasByWT6S7b4IxpZinV9jK4KsljeZUTrfxrOi8iaJL1is2
pgxzcrIZgG1Zei0H2Vbkw67uTXGwNJaBWY2f1MK85xWUtUifPB1lK07hJFozLJdTfTQYnp4I36R6
L8uq3/UmVcEVYbI4a0gZ1IylJOTq1gCwaZsxIdeAJ57fcMas9UI6mjpGVaqYrsHebOyUYrEoI2eV
Ws6q8egLlZYAZkLxR1hmFBjl8YerwY2NdPmssiBaGVz6V86YkBTxMFHakeNejxRhUsgH5BT4lpMx
4KcXIPLZA3WkCXrnKSSQVA1QyKyPPP1VqV48+RqFoG7AKwA9PzUTXqWZaggME2G+TUMydgbeIasj
Kqgimz2GxVxSyA14K8oee8DcjR3dz3FXMC6XLYVfDD+rqOekHmLQVlpf1XDC677uzg5c619mSZHb
MBc+TzlAhI7Gx25MxXro+8fJJhdvGPdzKSreBkYS2P4oC8NGkeTBIuwMJG6AzEVlgnOyrSQe446S
sjahU8AhTylU/jwxhavD8BHeN0bSOHpJlmSMM8hLz6IVWJW9w8Fwa1by0dJ4uG1f02RVQxKNQrz7
be/clw3w0glH17ZL+s9ah4+tS9oHxxLrTshctbDrjdk0D1CtyQ22AWR6JPv8isMkPi74ST4ToKu4
5AkBjGje1jN3J/hHfEsSg6wQOriVEJMdCIBXU0igiOvgug5m+s7JkCdgkvi9/J88pmEtZ61yZyvf
9JW719WCJo1f6skobyUMX6vmMmxzYKcpuT+TKnLdk1wLzGc2uCjypZeA/NAVO5D0V1cYNmT0pzDx
qkMScAhzgkzAKJzfGyfDnJmK4tyTLcvS6ilTXrMVDsK3M8GyymGLG5n6KLs5ZQBIlVQvcASXU7qz
U1426TlvV/0z0356crvvuJmOo8i+MPmsG7sgjGa4b9LNL3MYblzo4NWSr477+TVvsM65Qf4wevxS
5p3vYX4A8sqOd2A//G57w4OfM8IIrAFKjsNAIcTwBHOp2nKqwE6BJXCk9q8beKtDYFb1ZJIsjrYA
HxHqx2ZveR03vmEQY56IWSuYmA+KkU5EhdWVF3OAM21iN4PC+OA9NEJRVsG9O87BhjEmHT8xKCXu
8aCx8fzNEDqChIECOsT9VNMQFHjM0hsz/Vjg74kMf7Lpy5nqG89UxPlKZD8Rlfd2tLEAgTuh3GVT
fC6z+r0eWq7Y9M1hu+uO43VEyQ3z3xU+oYlhmIdBWvS3yXI2gIHFduamzV4AoeNMS3CgB2b1Pafw
enXGKYVxl9glZndnj8ML6uIma0AO2B4Vft3PzFvSO/LbH9N6bZa8ykATONdeJAi746pJsi84mmMY
3BWTO64smhy9YLi26UaS9cIv6N27mibYuaH+OMSx5ZJKipp3OMmbumie2eXR69P55270bgyX1EfN
qfXKtNLHvmtfS0cdl9eqneQmL+SJHeuuFa8VuSMUCw5bBCZ5tkY0eyj8fGF2qbz8NcDyMpguuaOG
aqydO/evNnRNPslgSNc2TaFOrDCjeexTWH3EZiLCb7NEXo3sTOBYUesgttiR2BKb8DSKmaNOOd2I
kqUyyqwHf5ofoyZ/HRl0tICYR6+/BlR0goj/lMpH3rU1d+khMoGeoYfUY3BxaMBePq/OYKCbxRd+
5BkDkFm4d6pt3oeSqRZtDQvdgLP2OJDVIBVoKIwzw54utPjKTjHO1RlPRslsvRR1xZi+unPT7gVS
EW93wxPAvocUS5QL+L8LgYQUYA06Cjn7LXbEEt6r7prgLrfcc0XTYe1PW1enu5xt8dVQOc/Anbcw
1o+K5qOq7gR2IuNxzGt4fcNdHDOpMrwAsUbX8S5N4+fRGL9QFbGRwQ8v2/BWdMk95RZgwtN+P7b1
SaboBo0hQQgqwlu9vFR2CNdZfxUpgquuiDaM0TOzZ81KWPdXno3lzjXJz5+VfGewdUqn3gbmyNC6
j/dmQCXqYENUx1tPHy/Lo+xuQ3fctFwjhjXdRNLaRbE+dLF+tGM23obYzu20S5pyr+iEchIqFF1U
F5BiqhxRlay18hXd0U73oBgCtwZn2iDf4XpEtwnMa7uINlmUPywXfmvEH0XK1INnWtGfoVSuelGt
YQ+9pok+4fM9U1mwaVr/CaH9FWgozPXxxAmb5aoyX+Cqgc6YfnJBnGbMmruJW/7KckM+nH4wALrn
J7Ye11UvD7ZJUXljgfBXjzbTh5L9S5HZwNGjcx6XH8jXb83o0xJPAFvb2c4bfuWSwDGyp6SHuGbj
YrCi+q3xOVvNV5fJp8n2nxrN3J1hxFdO7HlK3A1oq4PbVs/omO8ze8VOvZuOupNz85NU+inPk23i
JHdozriNCfKTvvOXrtg8vpj9ziiqRypOYDtyKwfpp22iA7viAYY/5c/dL8Yw+wW/3yUftUFBXtq8
Zdz1Rl5edzp+tcvF1AndABDduk+8fZJltzMSrCjQvkObxC/5RjTTlZ8FR+2R/fKag++SMBPWbcFn
Inz/i98Voope6abeFdmTiZLm8vysrOw2Hh/Rl77V5J+r0D43afKe0vgYevE+1eF1NI9nHzOiMPKb
WchTLcrviMBAnfQnx+heBTeVCyXNhZu8jtBME/MubaK3PLOPaQ2pLuaA27GYcIO9OIZD9Ue0Nhk2
ll5FCWR51otzu0dMMdvhIubyMtjY82dBK6nF+JnnpR8eGwXkxxoeGS491DxTrmYUkcKClwMyvy24
tFk9HTooJp/bM7NvaTk5qPvcGWCDrjDdBpSUtye3WE5fNS1AdFV5F2ciOtM7mF+CHCvlcrFAULxV
4a2l6q0uMbVGzK9YZ6gK8Jqa0H/O0AqrsMrEkoEkXgI47Cq8yD7dB23+aFGb3S8kiMKhMrqoyIeW
lxRWS+c9iHg4OJPAnMCEP7RfnSkXu2xkBORND567TGMGsk9OTS29vIkn+zYwqk9YYvsQnKLO5muF
itrM8zlLmvesi+6L7DGA2nwFmvVl8t9VADbVGX9B9ENJsexz2yT3auXP49NgVR9Dt+1BJgxN86rl
9IbHfJMlwbP2ueXgFqaSktTJjm4kU3BkkV1pYtczbLZToiY33ZLYxAOaeB6hnRZlA19MhFFiCJjF
ZYjRCf3wet4pUhsrVgygjnxMA8FIb3SB1hkaS7eVbyu2WatcPlhkH9a9Zz2hbt0E5LxwBxw54+wj
mT7Lntt+mENenSIvxg8ljb+5VXP5MXhy5C173u+J/68sfxPQFDBaF7fKHmleIJp1R/PPSzPUD67j
bAO2EagDjMv1qiiBYMTlliIjBtROsHEt+bP83GRy70xqDHSlb7TFXLi2seosPzCT1oOXOQRgdXA9
ht096dIjx4690tGTnVEu1BfP3qqGkOpYsJXUKDmH6J4sv38yNPrz8kVjVr10XshxL/q2G92CAHAJ
KJd3nd56wHCHdVrkDz6WEirpgH4Hn3ajCOQK596cZ57kwXrmAHelCsDkkkJC4PjPYu52sdPgzG92
TeSvXMlQxKgZcrPZabEMM2BuEuOGLA8JiYnHwTjsa49ArqJswpQHNTSXyfBuJroKQt3u4lkc5CvF
a1ByH3tCv2M07X2/u8joLVxGmUPxTTneJ9PWg5ujgWoSu6H3WQVPSDT7UKXfSvo3SiuKMl2wVaCU
6Wm6V1m8GTp98HMmOPhC+QEkEJt0TXXShX1TsmOEt+om7z1HTVs7KORpSlguGXgrk06SP5ZL47ln
rD1k1VXc4oLusQ2gQOUrLMPsbTP7bVkyw2Z8dbMqJzlJn6nRXFyfDtsgNqtjUuwDgrMK18SNM+l9
y37iiKX2t6fxf/xfSPS/inKqucTb//QP/v1f//cjN16R/c/le/7xHxeW/T/+7Sb6xQau+Gn/5Vft
vovzR/bd/PMX/eWV+el//nbrj/bjL/+y+W3cvOu+6+n+u4GA/l/Gx+Ur/93/+bfvf8f+acnA936/
Vf/5Ti0/4c/vXP6E//UfzFv+Yvr88xv+NH0G5h+W43msj5g7/+H4DNw/cHO6lot2H3i267h/d3xK
8YdjupbvSeEHS5PAP6oEpPkH3YUBdabUEkhmiu7/i+PTotfgr45PM+BGg/OKdzQwoYkKfKf/3fHJ
HL/F3BH5x0okL2Q14INpdjG5seqqoKD9BjAqrpZr32iumwgIqi4d0AST/UGPdLQxKk509EQC3qbv
rvTf9dJ/J9Yxp7SnaAZoXaY/sA2j/bQU5nnAPOjPkxTpdXgVaRehW09QsjeWvjiVJr6zHpN/Nzwh
oBBRzZN6SzPBo22a4m7yQKg1WN7LIT9GIW4VNzcG0PAK59fgP8iScsy6hUeeQMMKa/86rIm71jQE
OktXoFi4yY6SLTOnZRPHal9aXnTIExqz09R90dxMl4JFDRsIDdhxOJ8dz1rHLoZDVUpxV+XuN747
eA26/46cFnxA7VxHQTsepE9mYOk99FIGJEJB4ZWFME4S5wrC9dsQCeOMAWPdQ15eOQPN8bk1PiVE
O1nwb2zZZZ8iwJvWRPuwmKe7UeXmweraA0p4hVc+mdeqsPEw0O5OU5q5DXtGbjXljn5Fy2PKTACT
ODa1TR7JeFUFI2IRhlMxOdGpLj0K/yhuvuLGn090JO9lepjacE02sdmNzj7QZCUoUQMEQwPl/2Hv
TLYjV64s+yu1NC6o0BgMwEAT793ZM8joJlhkBAN9Z+jx9bUNEXp8L1KVyqxxakkQHPRwh3cGs3vP
2ceP51epMylnnU7p6ZxKQoFuBQPocSLCciLKknUHk0o6zH0IsDmP8VyH7vdG51+2Ogkz1JmYqC0A
htDKOc46MbPK7judoNlLsjSt5bHX2ZpttU91oCUSaBYXiXdFxrdtE4gYTKO/98B9bmohfjgOBqhw
7K5KQ12nkxFcY/o5yI/UP6IjC8KbfGIuueTxqxibgZWseRE6GbQjIlS4FZFgbjKdkuqN4Rm2SYRj
IEMJdKTi9qX0yBpNdOroQPyoVYYumllyHolghbQQ5fvUofQ96V7A4rbOIcH7NwwEnFYkNHkCS4SJ
zNGSCUs2jYumGZvsMp2K2ul81NrwHlydmDpo2IMbkaLqy+ErgPvplIvuJouWCkMc6O9q7M4FrSbX
i4KrBQDMDE2vqsJPFR2+qI0eZMqUMgDvBTI74wt2bCyxc2v/s2s46FKVj2+SoMOCC7BSg3Mz4Jq7
Tq0fQk057Y4+3LslrktlhBBvSgBJHvFq0hox5GF3gT5gMi+o+3MdoLjpOkzv0Oy31GcFtpoC5WL1
zZiYagdD8SWaO7RcYHVpozpEWQVbG4H5rWmHBAbWLOmTJtQSRWAcBaGznYX+1TXuxoIU3YI4XVpY
cxqbONHNXY+kqcwFubsWk1ZfypHWoTzImkY/08lsK3zITVZE7lkG3K+bW/fkIsecPHiMciDnt88j
Qv/yCMZX9rnLBeTcAVcK6cDz1wR+DinHGJrxaqqRgcuaZ8lUm7YOOmy3xT3RhHxr0vKrtbgJWlvw
VHEBp8K2871ZtQ+5vfwQoUlsZnEVJbAZiHjeJa75xoIEaYBBQDW6p104N6cpLb5x3j4kC++MeBLE
UdOC3UEc6VKtAi+zbCvq+ruqb+Njl3yZgCxkYWsglyE6eVj8/WTGzwWD9kbOzAjcnM5h3tGpUS3e
9kdVIV1fwj7buXLKbo3HqIGFX5bJGZXEnWhHUqFc+W2IY9Q/BDTvQ9mUB7fH7zlnvX0m6Zss9pyq
HIIj1cJMD/KspjDOEruDTqe5DqM0fBhNdzJQZMQRUrolscPc9mGGftqID0FDaGFXfK4XlR24UNGd
S1kkadm7aJbr1oYtllfLAk7tOwplmksZTUY7ig5UMlDvSvUVjfC4EROvsumox7aL96l4Qw1An7xU
y1lB0QQvzcSS0neQMJPsk/JbNQUE4XnZLcFKM72PztiZA/VWIGFJzCmzmIYfoyrw/IUNRcN260Nv
vC14rA4JpU0EpyZAtPGNDCmiaCd6JzQwoo9ccw8dBrBFBaziOktBupmvUzQbx7wsXklNezZMFMkj
CPPIxYIT2bCtjOFTM/V7wyQS20pD1oWWty9Jd4zzNvpAVthjM5TuYZkctXeEm+2HvgEnEQ+IQCD8
o1Inr6ACteG1VD6Aiw4fZwcZRJ/ijG1tevTjTJO1rckWDVtR3CKcIdHFJpdRtEjOIg8KOAWj+zBT
HWri5toKW74+LviKJfXmexI2iWKY6WgmsEy6itIL4vvg4gsWyeilO6ANRHTZAYhmrzEI8Quoecc0
zcRSk2TYn1nMFDTbfLz6LZX9MtZZLm3aXQbs+xLN560j62Y3SMA3Nez2JBy5JvgoGwMjf/Znn7bA
0JAfCNDPj9p47+Gd3LTzNKBjA4grbYJPu4X3TS2UPEjIyW+J1GLwDbvDKNVN0tcU2SJx5SilqEy3
15KMdQRz6HHGHE1Y5NwudTBebMRQJCOBPUqKaG8npyH0IBUbnbWfApa2XNmbyzTCk67BpjBrAc5O
esAEzJUr8gIWu4ofEtMDREUxJTOa5srrihOcgJFSFWY5X3nB0epp2uR4VYISey3ZEN3ZjbkAJxQq
CITli+Bjj4xt/6avhX1SH4wEg3HsoAKfk+gp9OJ6xxW+OcqwHrZjjBRH9VBacM7mrrSu3ZDeAG0M
94Z0TcFHf0BpNl2TFE4O5eCe+4w6pRyhu3OWxV2bMA0IMndnQGyIcgNhaBydzc7HVmNIIgOowF/3
LUoUZCHEAxD90kwNSEnNQVhZ1hD00/5DB/3KQ7eHvNKzFvimClBsNLu7sJZa9sCqS9G+uvTK/253
M75d+0zfq7msR9c9oTnUHtERnqk70u1AjT5cLn5PwkVTIaKwAwNijy1tBFxErxd8zS6ydr6mGWvi
tGQx7CADUwxiJxNSwSquWTdLzpIetPYLShvYqO7wzVhCcA8rCtws9KedmxRtNRMCPUJ/Cl1MwxNB
ACKOgJkmAXXOPisJFiDmtWt9MBaN6BzsKB7XgczFDmlo+2VkzHur61475uD0OxFMrCc54SXn5yi7
LeYgcZl6F4/gkMEzap9VIfG+tyZQNvUcZjqmvM+bi+/69YXO7HVazaAI9K2o9q8JdYBXgxwcwljf
XNY9GwLiz7315ropBFOuOgE8YI0KewKb9o+92XYMKhR7NYQJ7DyY4lXw6OimHFL77DwwntD+RAaL
/mxbpsBSK5cSYsf89WCJmjIQpztCHjyiraNdRKgA9oBfG2cEl795vy2j2AM6JT9NmpAhNMdiqCM8
RqH+2U8JpVvFWoZrq0IBqUp1bDUNXgyKY+suXqlkm5EFTnwy7HTT+mQNFmtozVwfBqol23U3d1vS
Phfam+vHmvkO5Qi3xzP0c7sesER1v2A02pb29CVCwsw8k826975xgqS+rEx7YRY7SfIeDGF4HrY3
1BdnIKXA1Zv1ppqzN7Num/37oayGCy6CnnmWNpCs74W7vi3re9Xa1PoIJjzYT1TIl0vsKnEJFyE3
/oKWsU/s+GrdtHqv9X80fZlu4rEicN0UJIVErFGqshkuE4oZn8kOeglvuLxvApWNFzP3qkMWLM+F
URuXOo4N7Fv6O5fw+2xQ4i1GDx9Yb0iip8co27cc2bW5XcZmOcZg21d4fEjKw2XdrPD4n3ulQGWP
61XsJ6P70mkh5rrxrJLh0pfNgYkjYx+eU0Z14HNpwyuVSX8bKhVRIl96RIGtekTfNR/WPw76x+4g
qd52zWQjFluAG/U6FAAVPRNyPXr8xNLrZ1v3LNQPv2SgQxd9TPwRJZb+jNbPYv2ghswpDrLUfTbS
lzdhypDTgO3HuCaP6yfz2/e3HUm2oimLK+KPL7aHTZhp89nuG1g46xd5YtRA0TI37UkxIfDXN4Tr
+K+3an2XSE4a4CTStDiznPj5Fqyvcn29gqTny/srZ9guD76KzwUhsfWgSC5GC1IhMNjEUylOXmc9
WKyIPYEZyrUVc2/dEjUX8aXVUaLYvPZdl0LqrJ6Nks546pOPbC8L1Sm/eyO40/eRVkz5OGNoyRhg
/QiaVJmjPFEBrbsZqOL7ZgoUhSUruWpdxJgi7/do3cAtVSfTq6YtIoDHAUMiMOAbtPS3dhTeK8na
zYi50Iv+EiES2Ri2PItWPFZd9YE4GK6YgJbEYhM0x+TdKkAhB+XNNNykZfnN8qyPZmSRYmvgnh7H
5FNhfkzR1G9yv/4cDeVn26M8lzr8BKwivVUx/dZKTA8mMMGqSQ/jBFQsGmnQ4q5hauGQVMbKUzF7
p53eHnqPXoq5wBqJ8v40hjNTH294Smu7vopUd9M5o3+K8vi5sWYPwVm6N0VmbU2SRc6WyfU1MjH0
+F55RDABnm8iodN/Sp3C3FKIuPJfDeoE+7lAMNP746OLyWyc/eHSCnGTq2+T/eAvj3UO1CmMDXCn
RXYdu9MrCxKKdoZxa/QRCgGBaIpYOFpL+NJpaQCICQlGjpTBJ6Y+pJF7V+b3s599h0WwaKMGA2ge
vbQ9kxVjhvNg9tm1j31lS3vx5KK38tWZKLBjY9NUtnxZ8XZ195lHRHA8oTITRb4Px+Kmr0iyo5d4
Y04fQw9qSxfJm5lJRqcUPwkLLA6kiZg5886r62dE03vLIagC6JDCegZ9uqtIOdI8o5fWHZ5a6X8d
eBOWGOBUPyJ/C6T7QeXZxS/MxyZHsQasYV+r5Vtms6YeUppy6dg+iNCjDYlOmWxwqt85ZLXJ2U2D
jYEXHXMU4EAr3DelHLXrHfJx7dgDENffFzWOsuqwiOkKN8+RH/yPNulgoqPQ2ZFiltmTe92kRFW5
FdSTWGytJvH2KRrdTW22OOMMKvywbrDFU/p7XezskZQtQmkzeZPjLoDCVl7DTTg55Xzpivkqg2eC
xjvaDGL6VvbWLTklz4vyPmRW8CWQfbiF1LRdqsU9m7oaWzcgs2pYqSYgmmxEoqPUUcn+c1UVj5zl
xhqCeRNZqX8sAZOFIs8Pk1MSMwyyhUqJZvGxcvcSDBh8DNF4P+WCiWO2N08YlqnXDNIDGgxBmE4B
RhYQwU4R3CdT+3mZQ5DXCLtCGh0qoj0ytjCfbZR1WH767aKQanYT7St04MmR0OEvqiSfMrQqLgXn
nkWPV7XeIfQli9tmeDFBNSrT6PeuDW2mWxgOZG+Ro5l3932LmzrUCXCaQxUxV8aVfCVL66n1ywF7
LB31GDZwaqMpcdDs8PT0vWhRblUxjFcE4c47WBmnmQh4lCzdtFWj2Rz9gXTOtPyRN26yHWT9Gdcn
oRNDgI/TeuuwtRGuN9zWTLE2cFNaIOkYavsamno0AM4TqNqz5HHO4vmqLwYgJTQMs4kaUREHJzOT
0D4845KOjXFt2tF1bKJ+j0Yzva977D0BHmsEAPQ66HlV4FqAMQDdzAmihvDwg5kFoON+aLb8Rj07
si5T8REXzwPr4uXaEoDmA3wyhux/4IaB899QkFDOy+Qq87go80uZpBWJIeKq97DXkIC2mXxSr3rn
u8iVt1/SZdr7+MKIPtxOAr6649+4dJKmEBMc4B8bemSzCVIem64rstKwfE6S+b4tqcYWmUMwdies
CxPYj1w1MEGEFALn8pooSJZq3nhNH/ARnNSrNJ3yxoZ9hkbLkLdd7t6ZAeqv3EAMlhT0gbrhRKcB
xGNMWaArHEgv/g/8+KCCpZaWGTiNUi/Jt4VrQbKpP7dUrK8Z1nbJxKfpRuoHZY/5oKZ656C2Pplh
+KFhDLqUQfMjznFwAsLYFIV6i6mi0KX94aeot4zy2jfzbh+J/IHYwmyHGAjNVWFed4qGTEOAtaCA
wEB2KNakn+5zP/hvXNKHrTPRzQxccbEK85ym3zNXzvtxIVpRjlwbU+ZkvXAI90ZB33WHtBVMZbmk
8UNqaXdntNs8CAPE+oFiHIzoUoS7yg/uraHHzWcwyjCrBc1ujjbDoI80djFevR4lSz37AOV0op9K
HlXmFreyHFFtFBLQTD/iuOGCmHvoKNH/dX6N/kmM9LXFXiFBCpHICPFVTV7JPLMfaVXjeF3elM9P
vrCCQ1Dh63GgQdHURHjSwVu0qZ8DFekvTRV/qUw6PzTTg4aYo2GE1bK080PohnITFcmyJ1OdpJoE
nYpw7ui0YXlpEGJnMF4rRDWHwZaPbVp7uIDwpDTuyXGa8dqQ/mscuAhwai64ooDbhGEvI5sbHZNH
sZQBLeqHe9R/217VpzGh/2UX0+0c0ch1+FYny4h8ZZyvhYNC1Jjt/hBfMghwiInzq4RRAt8VrmEr
h5e0VNGnxN0XXQt7vKfZiq1LuNZjxFc/tw5O7h1cpAyZkz1V/U1L3N9moJOwy/s4wBljs2YKiEYs
Fipw0t5gqTrCPUnu5wF962JeKJMRAgFEYGu6LmksSj4k5JjHxdzvcvEpo769aXV61LrxBrltshLO
e1k/CQY2KDMgljZeB985pThU91G1pxacHFOI+nOScfFHrDWF9VU4CvPohTaNul7qwXA6GU5+w2Vu
m8V9cAtmRm7yqfyQDq9JdxXajbvvmBJB6Azdbeg4zwr7rFcDGeu87CUI4X7Si1CnOR++LNb0yrxp
b0X5VzMbNyPcwYcQIx1iAnurkgd8hOG+9cbvUyzOVCqvjcIXKDg1N0u8uC569470QRbK58VkeZV0
+VsvMDU1UCK7ttu5Tvpa2+J1oeKxqzsD96xgqdnzrfN948ZOgCQQiIrQqIdvzGfCMJxBOvQi1vtY
Svg4YwE0stqOEKU2lEwfHcLjtqopMBQ4eyTJ5xDvFy7GtDksiy4ljcVHzNwVeoEWQxqwW+kUCNrd
/mqeCKCOpbjzrJg8Wz81UH0EctciUbjrcuKgM6QIrAZoLg8kuU0qa65jicjTLGpEIXF7SNyXchjK
nWl+a+oO6gifY1HH9qGXUPxrM3gZa2w0KfIX5Bg2qb38xFFZ6oI5lpBrr7nF4F8CAKmeitxTrK9m
gqUsp710c27mmxoLy2W9bTZRR6mJVdfHvEUeotY6QpGk/WW9/b5J6pjhwmWkN0rvMs0gwmNrdFBe
m/EOf3x7QS3ewnvUazaf7xvg/4vST1RO5QM9kenAhIdn0IfeNwN0PzIafCzp+knTyc3b00D7+WIS
+4gfx6eUsa/zgMRnj4R7PN10g7sSzUPpL+42TQauKxW9dCaI2gRI1wH3HBtO4BrmXHlcj5vyS2qL
+ZwUcsRphefP75kILhhFdmNUqQvEp56GG52R9aYnO9xlFW4bimXNJdFFjthsivqE62cTNcQG0+7C
9Vyi3vd0QcTVGyo3f97knZnsFnuBTK8X9kKv5PEIPVpdzkwtyZ9cVDQHdwrHy7pp6nK6LMh2ACIY
p1AvnNOU5NlYb9a992OVOd7jjqNt5gHnLvUKPApn+FsS9N7P2+8HS0VSmJuDYUxHPtql26tM1ifc
fv1lmeqYq3tIs0i5ab+pVNddcl3OakofcFWTwr7OU8gsPd0tI+XfScNrL3WztJd1T+ib656+R2P7
3ckJQGG3kBk2XXzvO57G/fcg2Zw+9S+mDdQglUpsmbDZl9UpX+u9IW2guND5HFrfuoRYnQv0y0TX
eiq7W4+lESPnumfBItyYvaTAWfZvluNMe5zjzCaMmFyYcCD8sXldb6yHRVdiVOcTg3JK1IXeqD/2
frvJhLfdZzXQ//X8jGpy+MrurJYXbPaV83OzHsZQHmJaeejbxS02LBMyMofSWwtLGOOBPtn1jDMm
CVsPTBEgLs5RzIuFFIvNenPdyKYD160es5orMTHXGGXLn8//p5PQb5L0XQ/Tmj6P9S+kfJM5xpQ5
HtHshf6TaBQw97ne9nEdsebaVEj2iojFyuJhVE1isrgwTSJu9jCTTQ6+/AjxUC1uwfMBZ6woaWOo
plwbdteWTVguRuiXbMpfmQNtc2ceySgt5M6qkjfXLZ+rjm8JotttXFkNmc1mT6cHBdeS8XZNZXXF
NJ+1hEHzcEjaYm9RqDg4s7jqWNF0U+kes4GHU0a8+2EiwxXLcQkxOICwuaLoqzhyVon1jHv3Df8B
VfDBbzdRqq17oJPplPLNHbxLpPNnvcH8YBhA2BsJJ/l/RCP/JdGItGzrPxONXL2U7Uv7t19CkvP3
f/zN+vlP/ikbEX+Hu4pbzPRdgZTWgtWlnWD/+BvwG/vvpivQP/vCZ9rovsPC0IeY+j+etAMn4C+c
Q0tTJ/7H3xz59yAwfcuneCJ9SwrrvyUdMc3/KB0JCC/2HQhTjm9L+RssjPaMnzP5kFdWGGLTyc3r
Ed/jtdeNDMgMSJGZyGM510dr7pvhKtFVcYFTMIcfxLjfe35sMWWF1CUT2KP6WKbvs+4N+hLyfhNV
xnbolHta/1iGX5NQ1OdRV6QtXZFe9xy9p3okXHB93w+//209lrOMzpjA/PNfdVXLAORkV8rTqaUx
k7lDQoCXSzpEYSRfhqKysIHhe26M88KC6pKZtAocqfD5tDGP1WvHfmkPCaz0KsYV2dQnFZg5OSnm
UxlN08kSxm6Mjfgqt5NpL6X8MXR9c/SsIRbXqmhPfq9geBcosNdNGzKQ0Tn7xDIHhKsz8Ss1eb/P
4J7W95Fl4cHAQ3a01pRWfQnl+Wg4/PXmRHNlgRa7b5fpzssJtndjoqjzpb9ZpykW0Xa1RAGyXkXX
Te6yKi1p2G8EtOA81Blb8L62qQ2aet0YC9fizbpLc6Y+5bzmqohoEg0J9cw/TmM9l0Wf0Lq3bjiP
7tCaI/FgXNwbHYf6vlmPIS3dTbT1TiXcoBNFZ5jNdHVSqpiygoWJGBBf215gLNqg/2XKu15F141J
jxj8sRags4jqilqjWnLjsAzxh0mjCqrJTS6LiTNJTRSzKUNTZZjHmNp7mCiA+zVZgQviH2SW1Bzh
hR99WjjrDCApnAM9k+o03UXGEFxogKes2MADlT1xDU6FosJsB5hyJmmkAMasAodCuQToUGo4qlVD
Ck6p20cAF/pt3VivQeVfp7rNEVbDr43dF+bJ9IfteiipKv/g9/FNSh2Z+qVun6ybMPnnXjW7A/kX
j/QfYBbTl5P8qpKFtGM00NI/Ozqqvj/4cZicSo9vZgBmKQirlgpdjtJXT0PHOkBGWSHDXieksY99
oLODH0FDGB3p5JQAFn3h/Xnvuogwyq73FO3b1H4JERO3pnMaUhHy7vYPgkLXwQKGsUcO+c1oHRAN
uULvgLOGuDsmZg2Sk0tfLPNO51gzVU/rXREqVKT67ZCzz2+p0Su19W1wM6s+mHX9+NtrL3UPM2IB
cOxChQtYk0EwMTII6M26t/42XVTSv36mNAaZAZXuqfe2hW4JiMT4rgaSio2CvjLWGbtjKj62gYL3
gjgVpzirKoCn+yVEwJIbYD7jARmP7GOao339BE2M1LzBkxdPDc+5IUlD7IP4EJcNhv8EluJ0mGy0
8G036rYbXRIwsK3ZyLOt20uLbnhIYyDy1I5AF/szoRV8ycFSaearX0IICGdiDTCu4mpIY4Vzyh1P
Hq0tpXuCQtjkNZWMFEhs1KUuJosqdvRS/LF4sFWQH4wpeo1mvqDVEIBu7SQNchx/2ZCw1AKMzgSm
dY9dPh0t3ZB09GadxK976zF/tIZ9JtNv66/fR9VyaZqM0YCVPdopCbshrgeKKOgb+U4weW0ci86U
JQaa56S2/DwljO6nZoDNp9dP6yEvgMYsDFQXOJ4tvdZYFxx0GQg5wiOV4j4o67Y6eY1LJkXJx7l+
F37uCt3P7uVwCnRL0cqIvCkxpWZO2F2yAFR3ZFNjXqhBoS4ROyDFtYbvTkw0h9sYetPBNuE4ZJGF
v8nH9lfbLGH1OwuGYBb21ZhowLYbPUv7YQEuk1R0NToKjjszh0i4LmHW8Q1t1dUEV+vnuOzHrKxD
OvcbTyXlybRq45hF44OB9gLYEA6Wur5JKvJj6qQX2yLEFMuUAAqgqjJtJYh2VIxgA2lmpC3ROuro
9vfQdnjgCPKN7lT0ASE7FR+HFdDsi6noX9abod1/b8yqJ7OsrrezfqouiRn2POcNcKYF9bHIr8bY
zK5Q/FPvuABBQSQB8I+SnN5dN977nt2myIkYNvGtulsInFCG5oQunmCiG1HLPjs2EXKLmRdXs9UX
V/0oofQYFSX/zh0x6MJKK2fWvVPTp+ewoKuAzoBg2jBOL+TyLZS7L6bJCBvxLTqIrHgsW8I4O4d1
EqRqWvEnteT2sahYdDlpW509OieBra8F6zEUM/YuyIH8FiPjPGXLGWCbe/ZKDcNuhsBCONDExzCo
acWM3jmRORZ7czqN47RcyJLfjDNV2CEUIUrWmZA2x432fmadfZLqmWhHx4Z7XdF5Gq4AbG6aaZ8F
ePemOjxAQTLM7fpJFQp2z7q3bmImQkfHm1jUbouOwhkgxMcJGEIqxW2XDNGpbwTWlw5hwoU6OBkl
42XdlH6dHpy6/NjrqIlET3tyPYFZN6Xe8+siPQM6pWCsIyx+/iGAI18i0srf1DTeFV6NQc9KGL9g
gGU2DpZWWY9Y53EPe8OLTYdM9SQbYOH6lETVy9wyeXNGRYaG0ZO9PJv0fWlDzt4HUhV0+K1j7trZ
uyRhvQ+n8WOOQxdqc58S4fdpzuAz4CjSWkCcnzECOASdl8xgfIkd8pHc5hMuwacsnLJNbLTLUatO
3bzet9TDR36MlBqSmy508YziK+hpFBxzciq2bgK0w0quu3GZT9JxDvXs/ECdcVvNtGmglu6ngTQA
pJfLRxVEBKoBa8WHSfdENR/lAJQ0yT963VTc0jnD72KQ2gQ/wtUEuGLxbtvMvDaTajggkf/q4byn
qxbsHeZPe7jPJAWVxSn1lgGJCSBsZowgXuhS517X7aop3yGP19eBl7pqo61RN+Q1VDZ+92Zvnaas
s++bWD4XdKB4Zi8u6rswocLmdvrqE3BpWQZyw8OJopBAA8l0FRZRNrQ7VKoxLvviKbGDbFcnOFgn
ABcfW65J/mD+oIJLqHVufOtMR8IbxJ6mUrkJF0mGcsjsb5LfrYH/R7L8ZFGSBUsyRMeopvlTDiid
FyYZwbTIfbEk+6rqjtEA6Mq3oqupPocpeQp5RIMlMcnoa53P8zxaD4BKwXTjhJqIZ5N2HlHP+9q4
VQwan77lnABd9VpoC553Z5MOcRbjzNsbhC9+BWqmoxzveRhhsTXkO+eeHnT6mCUY2W0nR7pXeGfH
J4YTSVu3n7DrShe63ZTeTJJGKyJjPC8ugQOImZ/tpsFNNy8ADfHsw1ggXZkIXLKj7W1VSueQA5uM
F8BSSQw4gp5WkqRc8mB8lp6yKAuRY0koCVGzxvDV78mkDPD/j67WP8jHkUbNSVT+l2wuSBFzBZHo
hHm0NxIOgjZroAWeqvGmR0JZIumivGttTMfvoBUHX3LMGUbAmQ5PffSQSZQ7GkHLSEcvJlY2vdT4
WdBkyOvWPC0sQgEhV/edQ+EHwte8ESN3nyaIay5GWo//jYjPNGbLrWPCIlLvGcVDvQPRdd25YJWd
FqxAjcLcwQ58quzhYY5ipIYzXVplu2TOBt/bSDEQCiQTovKyoxzClaQjd9V4mkJ5N6RVwK+4R39a
CHgs9OM7GHTHuseq0wcZHCz3mM+gKxFlzrsYGUE04tRGhDkWwwfaHN8Noz7WFi/cbH1q/DCwgupT
NJWvUdxz2iNlGLoswabng9nYXvxaeZNJUaL/Ypkif7U6+TIQhjayXEav139WASVd6VFj6UrkEpHr
7SjfxTPBmxYKeYJ4p4JKm2TNNOvl2jClKfDEUbHEcmvCUtc7vG/WO73fLNd/ucrj1oO//fn/81iR
qJvAqBPdv+ocZkdraJGjr7jWpKVs6+11k+j1zvvNcQ02Wm9L5owHNNY3GDzVJVuYoax7oIbqc4S3
kwrljVGwZlgPr5tC3+v9ru/H1j0pW2Zv/88/vz9MWrm/nmz+kA1Mu98fCNBfBADBJHaYs3q/45+e
4P1xhizU00UhoVGsp7b+qWLmfAzz7kzTL9gvNRBXfY1L9DS+J8dmlynCTvJ1tb0eXDfv93k/Vs16
df9++7f7eANZoiWKJ5ILIGvox3/fvN8XmSEzzPfb631ifUrvx+Baplhi13v+yzPrAwfZm18SHf3+
cLlPRkw2pg+1UHj0q9G7t+gHH0qLavnQUv5430g961pvNvMMET1EcIungLnWUOsyyvvff97+138T
fzzKev9MYUwHtMRaVuxC5uScHekTyWDSH1iXwjm9v/Fu3V2Ex6JiashWRTN+cbWgat173yRaOPh+
00REnzOYnt4PrXslNtatbKcRb8Rf/sH67//VMX4xCZXXP+79fh8zCB5qkrsOpuFYl7gY2KjyzQCt
vO9rwz/+Twnzv1TCZMpMZfH//NlZ9xffG1qCpE1e/pp4YP38V7+qmL7/d0qNdhAI56ddjQf8VcUM
hA4vsPlvYJm/0hBKGiW6VOn83bR9AC7Sxx4XMKL9UcW0ecCAeAIsc3aA6yv4b1Yx7b/63yyL3Bt8
FDj0XEsQA6OLnN9eHpMyaqnI/u9kVmNfUQ4is5kJVhK3Aama81MDhTKjCrGVtoSDHEPSnsnNBLah
e5p+TXGCsNBmuYkz+zB7THsDiWjLcudj2dxMXe+SqFM8W6kGUI/WrhK+gcmi06oE38cxB+ipnNAK
Wqz6RcdyomKlYKsvME+hZim8BajGm12vkOSpT/5dGzckP6uWhnNBPHn1OZfJcihTZ9iiWiLJzAiY
InGZBklyvQQ4osmH2rIqaHdZg4YLONfRLyugZYqTaIqXJhf9SQr1pJqWkFsMS9vKpIE3CKZx8CSY
+oHKauiPWqXRv3U0Cc59RLUvRnjssRzI4Z8e0gKZGTq+l7rgAVQNxaWZi8OsvYPz1ExXlq+o213q
wB/vCOdjDVwBkUfNtgcbekrl9L31v8SWqqGikAEGh9LY+pXtHDLdUqGrKiEjgKOOhhgVowQ2Yw3e
tkwAgkeGv5x6GaKn8VhD+eLrnLnOz8yTv3he/1fZF/dVUnb6I/+PXxAhpC0ot9N/sx1t0/zzFySd
fTVUQ12fUWs+4QsZcPOzyX1y21xJKzvCI4ftrL8ze05KoNJfEu/Xm/mnX9d9lc9RVf75XH5L5+C7
SiPAMR0BwNSH+Oz/9VRsGgME02TUvQ0FZx22B80xoU6oMu8ju3g2gvINi/m/ewd+q/Prp/VIpvNo
HbiBRfPgr0+70EJf2ljmZxRB1zClIHQ9Wzp4JtZlws5Wx9mAcZNiat/UusgDiLM84tS78DIkuK/l
43/+PuhGSv3z7dF9Enc9IxF4ps62YCwwcdX+5TMx7XYsyjY/i5g3Aly2IHGBjtoMS2UCMbgxesVC
QeRyL9PsaizzBfVaRk8YVOiEG5ZszuBtmGrYCcCSjkGVH9eHkmG2nxxyj9ow/fCfn7SjT+r3k3YF
JVdh+bBF/d8+vYhfAOvGlJMOFGl/7YxN25/33WB4G1ZpFvwqvPjO2HyRljlsm4jfYRIyU8S5W+2V
/b2RAGycoCPt3KiI3g5xRjXPeejskVvPsFl2YPIh7Tbpa1cRHAZdLrvQtWiBV86vKLlvG1e/EXby
HXxLdwhdXGVuDDnGbzqIUMHTv3nF+ovx2yvG78cr9RwzEBig//oxTRla3CIzcdh2eIINLHmqSQiY
HZ9jf7GvnQDAQUlYMnqM9GKJxdzShQzpThAKUY9oZmsHIOYwFPjL0BCayj0kvYP6DL+lPQVPQwO9
Iw1v8aQNe1kzCAR1X+/KPHwJagsyXd9kF2rHJtbP/qWppuWkDNSMFcXcJvRIfxB7MYT/7vfCxem3
l+2apu95AuAYW++330tutR7rQyc9dyp4qoCk8pYvdyrMX7Ff9sfmR4kIrrQtAxj13OIFgvav9l4b
LYegpWdOR61rI9IlLFaY/+Yj+VfnZhEVZGM4+b+Mndlyo0zWta+ICJIEEk4loVmep/IJ4aGKeZ65
+v9B9UX02+6I7v9EUbZVMpaA3Ln3Ws/CV278mNnVFbFTbW3Hh2ra63WijnNavBVOzZLQ2E/4VLGN
aZZ3XQ6w4ForDJirPAAeJQlgWQ/9wrjkMu8MSE4hSYVT4qEyvue0ROTYVw5h7mzMxFz/sUzdIeT4
aXano5WfYHHcVYGo95oBl6uglwByPrtr4t7caEGEPLnMjlEcvUemb1/++58t/vMWZjESFYJUNdtV
9nWU+Y9VPgniIQrsknwAmykNyow7Mu5c5Hwt1uoZdSfhGWYOZLSVJxeUN7HTJGCKKnyIMxOILeav
vzCF/+91hUQLDsOl9KGUAd+yePz/eQ9j7EAvPXSjQ+i7XKv6fKsjgdrVGTnnqTIPYesk+6DXT4br
wNFS9U2kwAQ1mfhfR7Jchv+4TK9HYgmD08FROnK7H+drnLW2Bp8nOrSRj07yuwlH7ZAhxCCSdBjW
OKZAbITBcca4HpQgwouw3DNcw4k/oPqWrXpOHcP3wm6GoW1YXoE2779/gHI5L//jGBlbE39wvZss
q/Q/PsDOTpvaLkZuJY114yIvY8STbEy3eNEMp3kHxDQHenZSOI73Zfipejr8CIX0GyvKbigov5Gx
EDBTIhh1gbAKe60zbOqXyBNDS4MNvEJ48q6Ze86c0dg1tOeug4NXTEaDsZxqz8HQoanyf777P5aF
5d0XrsOaLmwoEPrPK7KfRBJVVhsRlkA3sKKDiDJ7OkVwljZtg2tRgifJDTbNLVp3UkjwIfpyyo5W
U2i0S5Bu5XAUYu1/XDPWj2pjOTBD0V+0pcN4n2jXf3/Le+DdxezDRxiI7VDtBAo2LmLW+unJ0ukX
jewS11EyPzi+BKSF1WnFjBH9cs20q8soQlGj1yq3oAP72sHCVluUUh1MYxLkRTXbORdr0MopKKms
2qLGBJoTOYBaNXuP5aN7kqMu6ArF2keRlQdL9s06ndpveOl4lWfRrZHTozkwyAG0svsOmex2KvBq
Qk3S1pWBUNwthvocOu23T6TCKem6m9xIxG3e8zm2CTLYsv3AswXb/shb7RVtmO7dFNeSG7g7Dabq
pi3I8r5OW30O5P6/n9ZqOW1/nNaWzv7GVeyQXP2nhIJy1R+QZ2t7k/JjP2CTSyvIEfPMH55i4b6T
WX/vu0iMHUKhtlXlpNs5gxJsCzSSgkgf0E2gUZOR6QbjWyvMYqwlOjE+RUnqYf67kGa1tc3g1U/d
Zs/17KwDFzmzQZm5GtwB0n9rEvCV+O6W9I9bjEvmr9J/UnDy2DmdUcClECndtzgIbfAABuLoHL3H
BI/xODcmZQfOqBSRKbXTcn8YTwOtnbIb/gyNQmk6WEv/nV6Drbs6rDmT/VNTf4TNdDtjZcIty35B
4mENiAfbg1eraMuQhhL4NRD2qt0LB/lwyXx0M6TuuxVoxn0ODYEjBktbYxbRCgjz88gIBJnCf/+A
xI/1kovAoUErkc1Y1Kr/oXHR3Rx5SMq7hBIL6kDeEENFtk05du5qwpMdWy09HAYuldNSyIz5k50m
KKqc4j60wJ+myrgkWkEcZALIIG+a1vsfR/ijyLoeIes49Ybh8PhzUxBpBieR1kR/a+Fq6B8zH2Zm
obO2E9gFagoXGQ6C7eDTMcHVC1msKt6niDJZMYaDCBLg9VbTSs1swP7H0bG9/3GCO7pSjsHWwXId
1/lRb0xOYzXmGHOWgZ3aRRE++aAb3tNYERhtlMG6HIfppAHaPOVZJNdWvM9moj//LnphFWz++wHJ
vzv6f7/mHIluCbMDWykO7UdVCkxRM3qsVPtRkkVgSUhi2bhIFZ1D3ufaGz/atmGUnyHMhLus/O2m
Rvkhi18iJuSmkLL+6ghCA7SV7QcsMyez+E05053INsnJ4bTTbRjJO/wcozeElbO1uC1i7Oeq6MUs
cVa/BB19tD5svR7jyl2tIrZUXNUHPspLPDbfRVnEFxqU5b5psfYbBdd50DO+4p3chgGcqNnt5Q61
3mcdh+F5XOJ/kqKG4xBTBVuuzVxU3XVUGMcQ2ue+J0e5MZ0vsFkGQ3nyEWH8j+6+yoNTl/JSsVsA
mDUx8MR68ODas3MoQhb/DJMGuN8sOpZk/a0lOQm7sG/+8HFDpI97uTUm5xshJHbEFCRJT+p162DF
zsO53+tSxy3gAEQndGqjQjN+MpxfvNnhBYjyA6Auf6sGDIdBm9AdZAPNIueIs122qDKJT8LGlm5x
EhGWkNebCKu/sXGMsj6xoL6jYZzv5WitTEVLwiI7aJ0NoYVdl85FMJHHJAA2KqGNJ6JuoUwurhe2
TTlyYfNXlpvEQPq0lgHyQru0L/PowGt08MVWrL5YX21WLPyrQEP8cFfUvv02G7uEKWQd9qB7M+MP
YSXGQ5fGH2qeBvpAk7ZzGkCdMHJYQwjEtAdpbt64Cd5kQnMvIrYOzdD6N+kyaWPmhmJsHPgknZ6+
fmzsAQeVmzoEoFqCU/Xw2VRraO7hXWlk8A5NXNcGmEt2N8auNbiq57xDlWYin5EQgLBOqZdA6CQB
l/lNM4xMuGwJDUgnjky37F9Oy3AsDvLiuFgpNqTrfIUmYzYAOMmZHhDpa9WSZxmP9RPbZpy3XaL4
n4yMBLnEW5/++Tokh/Jg18P3wJBmF2i2AGFc1lTQcO8aNPs0Ly6mRdBBpJqTHBN8xIT7mvNiI1yu
aXvuNn0l2lXDVt/rDWVtCMI+ESZGW2ho0LU2ameY9QUAf3hJbHrxRgxfGd7TRggC1gPLZl+M0GVv
R+a9IfsFfzJSp3Yjk84CzHM8QqJP/SzAwFXdzd3yK2x1Vmmh3+uVOIU928bW8P4W3XXub2MXPh3Y
SEILbCSyCWhYtjjGocDuR6NceIE203mrLWpE1Rke0Y8jFpAEzrWZvvoiV14DzHGd9G50l8LjX80N
y5d0Xoq+iu5rAmFAEGBz8Qu9v7hiEi9Y9hd+57OhBeOL0aBPMQlAXxkUTBstDBnL94GxLexml/iB
f+40UKKlY2+JDmZfOz72+WRfqIFABvt7VyNV3h7NWyALwUXPvnp9AHFj+hboFTcgmICDjhr3FpeS
s+iO01WjQHjb7JK3iZwBvIQwNd3QxI437ioZBjfG9GWD+Z2qSlySfoaIHBP3XpsMV7U4t8gxhGtf
diLYRXP/ZGbGPizi+NyPUL9pzmNk06HRNUCnc1s/92K8+PbQegYymXsN5K5Y/vAC7OVO9E7tkQA4
vjhlm3h+PD8nwjhTP8LOyPL61jE4uCSI/FdQFC/aDP1baa64ENuHjJuwmQ5L8y4bZvmyWLwwIoT9
qZfsclkNoxBHMpfVtiR17myT6QoTIjFfcyMgQkjG+WkyArkuNJLpKwhhqzixCZiYzR1bd94nh/6E
MJt9BEbZEwKssxidr2KQPVlXJuFZMdHONH0e6kC4j7Zm0uqYYuMkrPi9TInSpVJrKSVvJhV5FBps
/av5zay59VQMitNU0JrwfxMjG7MPcL+NgqTnypLdQTZafxvNC7c7c+/7BBebo0ZSB1oGqtaS1umO
YpNP5OiF+d5S4VM2jPWtzvB+Y0YSWmAry10yXJR/y0eZEmZVfyp3tOj2ivKQdtyHeq2XN7RJ3gSF
TGa1CALDKLxkeXpKI2M3p9W9FXINFrXUNtK1Ru71SzBp3DQQCcZuHSFrqYcPQM0vSNzyS4IwZgP/
odqWJhqyJF4x/51urq86Nipe6xEUzWQckIaR5Lo1xbs51tyrBgs5RarvjAl7fJ/r5WVujIOUGaIt
GPdooJjsGoQPmpzQwDObFQCXfFuGpzmO6/tqcoqV08jjLHyxQ9sAUdUmwyEAEZ+5NVIKEY/kZdkP
4A/FbUg7XJEisGZKkR6HGa1pJGuoay7xeAHSB0SOg6cNKeW37SLjt9MT47d1Z9F09QtUPF1eTZeh
qJ9T+EU+7sy3tPtoM5o37FggmTjJzRjmaB6BaO4jfOZDZsFurBdMPrdc/NFxtEyxb4vaOue2HZ8H
/MeUa4Ox9aXJyyQhqxqLYJUV8jH8QxkpTpo7ebC86wORq96QZ865IUZJSLU3K+I9OGMPeFHeZjjj
55CwSyxpR7hBqE8ySkDpskYj+GzZRnYtWRtIvxxoq+weXPIWM63BDxux3Oq6DU06dsDZtaPy+hIV
hcy6+qTb+dqO8LP7oSHQcpVyLxqNgX+ixNadnedkdL9VF+YX1wwRNNPk6uKSkCZo/GRITKd5gCCm
4THTMcuxC7ds9jHdurCD8RYGmLtzEbRk/Z+mxbabzNpDahJe22TMUPD9kpuBkbdUfXKsG3Kcs3Em
XTGeD2bqFjvFDGfFNCXcOlmBzlsfyoMb1y9ONACVfh0zG69wZNMiJt/A8a3HZBl4cB8/cBVA+Xap
DK3afy6JTRJ4VZXaN5LnGoEpzmSROk70GHW0GbnkGhbdJRUVQBJjnRmtVLmzk/YD7dBxZCUep+xW
o/+9YudH26nekm1XbScw2XShGZA09ktAvIFXNZgCxezfqwqUYYa4zm7JZfBHRtnTGAB4LW+kAt1U
Uztta2GuY9N6pKTeGJE9nDt8wkGUOdupn1H6denn5Pl591nCP1z3NGPI2fsVKBKURj/dO2byVNMa
WWH8fusGE2U7y8CBUFVM8CBiKIlzBDQTrnLNp2wzUMYTTrdBGLVLohlv5Yw2rp4IWRgTeHJMBXCT
GnoEbcLTR/ysvQ4A43Xoy4T1NIk2ZcrSzCD3aZjfjK7NvCTAbWtKKNsiwa07KoIIhmr6LgdJni58
aiA1L/FQA0okAtODUbzVHMoJv2u3U1LAUdB/RSE5zUkzeGnd7OKIYCo6rCWyymIdGiP6olGDg6K9
EXjIxz19sLcX7HxA3jRst9MRZKsBmSNJ0k2XG+CgZPMcsoGjrAB3Q9neExy9CcLyU9jypGwESeAa
ehow4aXPadmRmBZL9LlNFWZeHbu4ngkhKBjcEXOHWUi7hdHhzqVaa4hhYAsjBlAVb3uXoJvM/LvB
d1dt38bruE0xhM8iXMV0/kkYCG8liBXYlRMcmpGNUxeqc7o0g9zS+ICHdQE1nK7bpEBcl34Z+XRy
g/NkL8r9CeqO0HMqhS65acFisFzX+jr0PxHTPtgqeyztem/35XNLvwFZGE2OymWTbuY3dYK2IEeA
7gbc+ED8VSs/5XIZqvgL2domw147zx0BS0W0opcoNuAj2Jpo7sFexLPvTZHl95nj7kNuBRs7Kbj1
Ld1AHaP9ri7Dx7LG1jT5FmIYydtrVaO2meb6neKIJbu3EuTr7rNNpChRKznQfAQaV4bQNRXRyYEf
RFlOqbJYLq4/uD7l+uXfh6tuRNE8Rbm7SEgGv/dax/q4Ps++CjGuT3QZH/7fc65fT5VOkDDbuOtX
f5+ImBZn9qif/375j1+1vPSQOAEqdRLt9wLJaFcM8a6sMj6Kf39loy0N0hiWI/6/l52aRZ8q8Sov
37we5/Vff//n3yf941UC13jM5zjdIuFCF389DN2KyMUJYpiSy7Fc//uP4/vHS/54zo837udb8/d1
lpcNuvzZbWhGTcElsNium62eHaym6W+ZCiP4Rx0wqPHDhcdCrdrtRo2YkNIJ56NWE2Q19XT2Z70A
ZMEd7WrHXweiH+6kQ4EfZ8NbFmIYT6KPPslhrNAGbUoLZVC7JSgDpk0bvgztaHOqd46nt+DqIuy3
nhj71yDM3YvK0k2lDz5IwzBnaYPBRDZOtsqTslkJwjD0OUEu7GvZofZDpMBlfl5ClmxYsrYDb166
h9F2Ei+XbMHYgCwZ6b5Y2Yb+pwnd4CHWP+sBAbeRIJXPa7yjvmuOW+cwE2200sb5A5XKfTKGXjD0
a4JKx5UdLTnTrr6RDndTeAqX1AKQngqC7EFgnOJa3tfTMofAhbF2xnNL8E0ZpTrswlmtIeqylXLa
bmerehea9pPPuXLRyYFC81Z40LTCnaPdEapGKkEI9V8CKRpKxYBc7gOLTJzAq9mxrYPC9DEyK8W0
izcNyCXTzQ4AnJnepfpjRKt7U8/qy8FajyjNXcsGna09HGxOnZUyvlNqNgPPgd2GwxYFX+XFmIgW
3yvxsrVcK0OLdmPeEQ7KmdASmLQpMu2GbGX3VnMOVTZc6Gt86KIn97kDhwl2PmvYB4UDdh7VPsfS
d86hm22jmndPutOvUrh3FtOkXR0T4NNm2rYf2g5HEGh7v4tRpbbkEUiMmRBSFRLF6c4kd4E/KTiF
RrHt7fpmyK30kPsDcyz5avQomgGEhsdKJQVHSzsd0fi5Zkd962BRD6obgleiszlJa0X8aL4aC6fa
+Zk5ElINt3Ke0KUr4FHcQLdROfprOenPkBXgls1atJ+zYvF6MMkBU35M0mkl6D1gFgEBU5drxLf1
YfHwyJBJ5uTmGwWSbUUcY7T4afqVo8Pgv9aLtmb3MBQE0m+j8PE5BNG+FNF3MoKWyqBJ+fBSdyOq
2z2qSOcmlMkaaAx7c7JfN4aKfDyu5R1/WnPJFlUzc+UbLdZpaKjfTYrARfMHzuWow7xsWd2eGAYv
Hbyc3KGNr6HGxMV/ENF4ymHBb5wqiB8VQR96ox/4T6SIjlmyybrCmwr7ve+rAdPcZzw/1vOc7qsZ
dmkkm8vkwHOJaiLdQPeYxvxhmVSSeTTcprn/RJrrN1Mks1aY7dR0SCztCF6Qg8xSf98rR1uHJsqv
MsCx6vqWJJ+XnF8Wu7exyzn1JUD4Nrd9ukbVrYzhDdI5AtaaJGdIN15YMxHQLcVCjFJ0NVX1yTAL
4cFEcRbEei48SQwYmEFyeGGsvRpNA+N/iSthTPfUNMn9Mh6YumFk1bajrYyap6QJzpb1qUugO3R5
7uoZXUuYEaisZA7OYCJmQNfH1ouC/rZOm2mdGuCZHL0kVrSy3vNOcdMwgwDKMb57oriB5Q5EAcqy
fRPkh7RKjLtOzt96jCY2mx6NcthFfzo/EGh+7WPfkbRuK/GHE3DAGJRSQxCrJkjX9Knzd35rZl6n
qWnrSqOD5TPtfWlwAiJFCVNweZIGP9tkAtomwF65kWZe+kmNMZJ2cypS8zjbqQYpwgXcwf6F+I0H
Yj7Az3cTun7U7Un04uoEwxhYlhq44GStiAtS3V0/G0fDdOmimj0xENGTFmn1mplisFEVYF1HM7Nd
/W1FmD8KqAXIlOZNTi7xWsuk8rqsf4ppW8gq/pNpzr3T6pxovjmuweh40UOTVdU2rRqukSm9z5Ls
MlmG7jEskEp8t1IaXtO2ZzJaXklURXocoAbohuypBB8EQip2NtpAD5zkcxtfX4nwUUu3qpipZwBA
1ibNBNF6tuDXJFNT3KFYCy6afkN65ktZNkwn5PDhI5vA54MWe+omRtdz8BIn5m+jmnzAwtS382wT
tEtJ0aSGepAt6QfwYsYBrmCl5LnhCghr7bOJuT8M6k2rczYstVFc+hZ/gWW9KAHAoXqfdJ2AYsMH
1JFNh6DR7vQqApsksIYmPq05DOnQH5idhX7d7bTceSEqMjpVevbLptCrWt0AgqMo4X3aZcNoP4E+
3IslqrHhCk3mCtULovAiKmA6uwP72Yw5aRGPez3G0pC2KRt6EtxNJL2JhBLUpQUQVusd3la8dVsM
EJPa0RR960UbnTC+/LZHntvJEFAWm8TIh5BexvjaF+iGE3FmApmZPMfIidATstyTG2Hn7DecaNK3
Q9fkW7zoLQQ9zDVhsaHMryDorJIomc6DPw8rMRTAtKqWlCN6GpWZPjXdVrM1kma5e7JVjTpa7PUh
jcF21+GyxWsa49gW7VNJmt7K6ZIRiJTVe9Lu9V1kUvGzVB11QgBXcQQDVKtxfMa52mg6iSdWG/zx
1XxAqKJ2lCLclgcm2zOGGfItzW6t001cLR2qwfQz6D0snDpEKtDP+yLoDyWgFXPMVtw47bSzN3mC
EM9KomefRubCrnQg8I134DWe8hyoayOjYVvodPO4fQ8Ed2oVSAsVyKPWhOh9F0is7baelZnWKsFh
1y8XKSYK0OTg6vw42zFvjei3EX/tkGUShxlvLHlRndCoaQC1ezrcYi+z6IDQrKgZw6xyxnTnKviN
+wX3ca0cLybe3aMn9BB3ubPrRDlt1Pg4FzL/pi+eVqDDkVngWWRA+xokwWu3ZKrEMakhuahO2sgY
PccqMsNnq+p0Z/kuiRdYjisMumTJGt9WETjMRRJ5nLBj4Q80brQhCz0/QIoMIu4tENHWOQbENu7Z
7dCoa8r3rBlHzyjKhasT31TKPtRY97B3ucO2IVr7YENVduJ9W/bxEQJ6YW9A1KkTqRiXKczc/aRP
D6O/Qz0HZBtiGwFZPduZkEXi3WCPsMq8qCSDNxNdSaInI6GW8JdadiRPl+ZL5Q4PU9G8VCHjbMw7
r105Glttvu1MH2OU0V70kJLEzNoLEr6THsg7rQEiUw9qNbThrc3lD7bKvomtHjyHtXDRl35n07z6
HTC2Al6hibdqzZ1E3xBuaXGOCEh84+xZDaI1sJz9UQTnYmyfmBPEa0dzsw19/4dZ3LU14CZToHgi
yBX49eRv+pjD6Uq1n4Hlow80vX4E7qPceSnFqxtfL8MLttiHTvT0Pgv6kUzehXY7tu5jttgyAZl1
R1q3NKXzCIJsXNJN+fvNrme8XiMOMlTBYCldQss0rWSJLeVzYDCj6gIy15omNpjIkKDczgVYVLNA
s+6ymd/bEGWLxRh9fVABljAzpHRanMHXB9ufi02oYBtaHRY6tTwQC3hUMzZjwilyknUX5B45PGWu
jOOALRfbHO7tdmii02A/43JkTqCl8y/UuThBO7UXi+MT8jMKNFmcr4DP68O/oJ8sVxivaAgR4woI
FPSSNVbxMVms71c6arT8C+oLQ1QxBO2uEGQ9L9TjK/8Ysgx/4b++lh1BsVOAEzvIlOxOVhf7SPdb
SecHNf0VT5pfVe5/mbutE7wSYO17tISmuCSXNMShnssQjuq/fn1E963JfHcfL1weWtbkBbr5TFDG
rD2ai3W2+cWgGRfo8vPrk0Zsat5oaCgLpM8Num00omaSAfpKbq1t0LKEYumlly62eCcnjac26UbU
/TStyBMigzLK13mF8yiPOBlzvcd2lFNWcAbgXYZdC7qhydLjfOMsFgHgxTEmD0zlUelHBxdn0I52
0P7vD5f9Ox8kg8Lxc3ZkyQzMwtWIwRMga5vxlzDsvv8LaV02oTFLxWakbbW6gpKv3OQMwA5q35vY
ztCglmBgqOLECsc4WKLlIdEWYwvj8nZfx/MmaycD3yTV9qA5xq/EmtuDEyV7tNzWUSXBR2VXmidz
zt+2zbbdlLTH6wP97I3oFKXygMl4SmHYx4vv9PrD67/S5cvaKZmkwH9Ejc3QM9QmFvGlt6b68aVJ
scehZg7E0sExQsxq3XNhE6ZFtvkv1rhf3AG/cvhvNoEdYU8UKdN+5AIJpEFsfUHBt+d+uE+dU+Lr
L2ZKghN9Dbq8+svMvnaFZPXOGOWrMMQLLGtMvn6/djPyiUhXneaRyHSjO1AT/y4C6ub3wOreqoxx
KMiMkDFCfqu04R4F5kvTwzr3tefRpgLBFIoPl98tqnajVZ/KND8QX96PNWxPtwRVimaJ+Ib8pNHk
XzsDLXPDwP0r2wWOLxc2KdbdPqNk5K4EplpN5ySc2dQt3/rXQ0M/iqEDnN18WhLp+WGqqmqnxezZ
l5/9eGpEADhX2vKS1x/rXau8ejRffzyvdxdX/fWb1+fNDZR/vTIvRQIzHDluvg8mma4ZNfyprOEC
rZNWuxu9+QzxiNGb1lk5ac+KCoBcKxfmfU0ChHbKYt851ViAPTvVL7Ab7TVzwXutcW59SEGILIxV
U2FpHwI+kGzAytf7D6ZcJmGWtg0SDCzE3pAcx48ah9FGH1WMjdtSPXLJCf1P1xftbTmuo3wcPKuo
L4Kbx9lWR3PAJukkAMTcPn6QWQG2Z6K4Ifg1PoIiOI0NfD4r5LIiWp2GewpfQSvbzwqZ565A8lkZ
GYSjwtgv+X1s+xU1XbWzLJPbXatvDTTKG1IPZ8/uxKOIq3FvdgFFt89a7FBjTCzXO2nfyNrdE6jQ
3I1zuqsaHT6abxxqK1QbrHr1LnbGfciWhVIRxXWIyHxHJ5K9fiv+KDVyjZrTpkmYJMUyfsPRRIvG
nD2om/iQXnUBeRdK2YeI0nYLfuarSZ2Lspv7tkrv7Db4Nq1cP+mhtgmCc8lS/jwkxk5PGusAU2M9
6BS/U7NrLac/sJ19zmrIXHPBoE6Qt1o0zktlyGBbLYOAplA3XB3PkRuiNxBYhjPpbJ02/Iyb4Y27
PX9icTClwV4iDJ9Md7xTFiIn5v1zOs7rLOE6a4dy2xdQFUNFfBmSr9/aN/usAcSH/UTQ4+AhQiX8
t5NPOE7aowXSaq21abgmaexPWZAJ1MyXJcTdZdJ2ZI6ZuRq64NonunJ+NNmsZJaB7Tp7lbb5Rd5H
wKXL7IO52uQtWmjwvatRcTzSjxYtVRmtO4ZIXe+Xu6gmXDHeUOWyOSdhZ9CMfdd053yci62lAUnV
zH5t6tEdpqp3JcO7IejvYsQAkCi61WACO/D9gOw6t6J1TfSIpnsa7rCZ353Yp6m0b2fJ8CpBSWLg
+6aBND4FgiEwJLVv0mlwuFbaiSgUhEndZczGXyYAv1Uoh7ukUPe1Ta+itR70oX8N0/4tD8OLssZ9
TM/eiksXO1727ij0Z3NfrqTGZWEOxbnI8w8+fXzLZkAmavhFrQXuMw8PxpScudHrzJW+7aY4d/bw
exTm746RPDfojzFF0NZYA7OT7m7Os3otYCMC9jHOKps+M8DtJULzEiGBW9c6V6e4k803GpjPXtjv
xlPbNTHtHW6Uc1V8TbrNux/+HiEpM0+yhnUwxuCE5a9kXloBBjOLhngP14AAG8WIBZyAS5RI5wp8
DAL3X5yXkReTP8FpKkFs6i+tY4ebGJ0wfXh9Wy2vg16kpqjHxD2NyUlClBYOrgdokKjONLJi/AZS
uT8sMkBFrUeMkk4EIUN2lPXGfJZKMqTnwJOGtFrdHJ7iqi2BBeeM+qtT2EGDT/Wc0f9r5CQJADvw
ZgIODNZJ91QDdk+Io2016zYcZbUTOaFSGqDIEQ25yAd3M4jxRvY4zhEYxFOX7Pq6Otsjgw0217dh
YAAkvC0X25BZPdc0ee3AOrcTvSu13LMMC06ZHx50AJM2Mylaa+bXQHgAEpBqMzki3BhBR+2rd09O
Ez8MzbCq6LxC5FuRLM4ERKP1i5OHuxUnYCwoYPnD9loN6iTqF53wYWFUd1L78F3ngXd4ohJhbe/v
JjjsU1YSWWNvutA/al172yX+sQisPQZ+NgwGpKPhhQaTVPofxM955zIhUMlDUUyPBKK8lksspCvS
Yx9l5zplAKLx8fQW+kdBA0tEXwhDklTeywSLimrdT2HpDZl/HRGmAwnpkY6ixurXZR41u1wWqFwb
pCQfAVo6kLX++zzovQe4I0u5KkPtjryQBTmEoIZ5ZSc/aU2QMIRFyfTLr7YdX036OnHZ2OwyfsNA
JvzJ9pldKWuntc1LGNnPTC1oonV0kKN0+A2BiTVTOPd6FOy66pevQ69ll3WjZ9olFvOXA39hhPfi
MClEEOf5AFUoGvIXrWa1Ldzya7GZ99R+LDx1te0dX2wbGvvryWV7ajZvDJMIdo+dco9VAZtX36Nr
M3Sqh3Eieav/9lv2L0k3w6TXSawJM530M3gIY/5Hpy3K4trfBzWRZyNqAlgdW7bJT3PzpUXYjrqk
5mxp25OA4LFick//KHvMiOahiEXUVoRph5WBEjjrP6ZARZfIrV+DHPK13ejubUA3dcUs+VMwFNjj
fiLONiuyQ8i9xNQYRCBMyDYaTrfNrPF+xr6YUYPSAp0NeS5m+qy6mojECfUbd5HR66V/DBzrxhlt
87GaHmWfoNQrkFcI1HiW38bMKWyPvxLdz9Je6pT95VPUnKoZVDpedM3rfEC7XVDtJRsxcBCgbFMJ
I8OHSbspbPaXYOEE42eie8WwT11kTxH4efRFRrlRaBlXc420Ci9ce4xax9zCa6jWlnCffCctH9uY
WC2SUvsd5WZElFBHA7oFi59b033FPO/smq0621FlbPGWACeE8XAWmUuajTAurpF+Br0iyRUfxWFk
Jja4qjp3y4NTRKAbBB8v3j37aCy+k2lMTwX5bju9nPNTJNkgJsnSWUIteazTDqt/PT1NaSb29M9u
7Rj13PXB6UjHNrJNVlnuLrHUdIwaiSaItn5ggyCeOhZRAV0YOUJDf4yl5Ob6ICaUe5qL0py4JIfB
vU3q5+JKRPS5Ei1xcqmPVsQeF7RQFu57VL9GVZjnkcVwXfoE2JrFOIHEbfRHatX+UR3KUJ8fHQuS
T6pbxsnuCrCOLdOvHvLMUyvGbIsrgioxjo2dE3PKBa2l3cviOegKdXf9wg7EtBXLDB9Izqo3rcHk
MkBSYBooupOmmW/COWRdtalmSiD00PB5e2wjN89hn/9uzDbaSaO2z+mMs0rU0d5mQre2q2Ze6yHi
H+XLG1eNyOY6X/PsBFtESid4baqBANLBaHeE3dFzjWd7NfRQEiZXY7ietbxaz2B4LpjyTzo9l9a9
GZ3dIEsgAIb+/0g7s97IlWw7/xe/R5tDcALs+5BkTspMzUOVXgippOI8BWf+en/Mc3DRXb732oaB
rgNUtaRMMcmIHXuv9a3ASLvDzKZ+l6WNHshBr5DhEWlijzY/k2T2RD+D9kHnZ2SIGQ1R8yFPAmde
z5EhXo4LzMsDcOmj8LAYxZQTeaqnp34a2LDsAxT0x450WBqB+i5efZaY6BhiLOIyKasnM4na3e5R
3iGP6QIeM5jKXXgQU7pwkzYzgtFt17AzJS3fbGrRzuaS7WubRryo6Su2bUfIw4D6AvEAJkpyXBIE
la3ZUiuCx8zlfTWkR53GHxWUaHEvvcIlZZVbDb19DXJTi1p/XDj5jWaPP48NdCvdFGJnNB+xH1wi
0pYucTrl+6VTd/Uiz0tblATXqZ/ZIL48OUq0pMQTRau8pSLroi24EOh1OLqG2SkH4c9gOoRWPLHC
LP2nnOfbZSifqnLImHlO4QbOjBvE1HBEZ+PXwtSSOGJrKYK43WIm4XyQv7MQcFJHNw+J03TrpOFp
/bOQRnhOndEPG695ixGJMdaM1Zif3NB4rudkvnNHwemT9d9cI9vn+KfIq8eqFZtpjeObzAyFF/wm
NlcyL5mdBWBLWCgraQQIoHwxE7kiu14Ggxt95mmLoNYEz5zM1XJJk195aXlHzvk0UG3yTRYFdIhg
KwPzI5ZiYVuXrGw4ESss2ZFHE0xlNzRe4Qibabf2mnVWUI0Zmf2GSya976LxRxNSfsR9fygjDmzL
mJ69FIrqUEjgNP1qmfYmDMfjxta76hBlZkQ108UHc+JknRaQZvoi2hnNGN6Yds5TCa/+0dQNAvG+
wsyLqcFRXENRpaeZxve9NYhjyEy6i6C5MtPHpxTrpzadXOjyULKzfCi2BT3C9R7Xtr1Ja5g0luY0
d/quKdkw5sk9xn2tjhrmqxRa/dYelodcz+/jprDJQmzhzRLnci6tWmyyybljP3zRpvonj5B2jAVa
T8jx3tFZGWwVnTzDqF4NplB7u+8+yzSFt2clj6iKV7fJdJ5TebH7xOUUTH3RluOrytRmsYk6nZl5
TDbNWTsifQ8WvW+nTEiW5b0ZVE9b0Tq3GvYBWXOiMsjm3TBFDrFSpjfcXwm9vPreUosP4Avzj1Pj
Pi/lsV+Q0kQPZQ0S3+mtk1sL30K0zFTCestRRJgWqW70ZTF0l/JTX3SxKzOXHjoTiW1CyEDodZ9X
a/z1ipEgCYsuuSNdvA1bbKHLSw1TfwWm165zarm0QamqNqgIRNzkeh0RvCQsFOa4PxOHebiiSeHK
9Nx61sNAHq1/9QBfzX7a2FknAsRwxljTyvqxloOFov+2lo/XrwJ7jULTw9MKpgCxN7TK3RC3KKDi
xuNDBzNCPGWxMdy9M9reHhsGVUHq3oIUr6D4kxwny/TiaMxNGnhxdUZel4c47lJ5LTmRrGYx8ZZX
ayapZID7imfO+szMlpiw1vCU6RnFJm6aKvuMx4j0EJtmcLvo28xKPkvgnRwsNGLKVq+9PsjdODLA
LQskTCFPABwtzp1LV+7jLatDTHojKAEM4Jg0kekJSTpH/m7WIzZvZKPbal4JpAw43RLzXOT8zGnG
+Zwwn1PJj8xNYmaiJjzmJlccXRRYv0yHL+Y99zaaWbjdspl46QyrMT2Tg6yHe3CGcOVbvj0OUUuG
CvSXFxIJsH6lAyHpryU1s2C2RzL8mQ7hc9QRHgmHHZqQ4LTbz3kA7Pq3OQww1Qif9YeFCU2GgVph
DUFn5S9IjERjfLGerha27F6v6cUZI2mcustrZA1JTTFSiNGogiQdzollfjjEYFFVq9sqpqLWamy6
But8zPwYOSPPgnUnRsmHZFiPDTfJzLtyW/E85XjK63T+2fWcxeyaqY9I+LBlrW3jOaUwEqjMWnIK
uTIMI9MNnzsjiYk8wQmFB8zFvYO40CzyFUwff173k6VxjnlUHuf0fjCsX3HN0aH2+JZr+w6ODAfC
+HOilpzK4UdMgKmvV0Lg1CyxQyNCIUEzuzXSO6mb5d6up+KUeql+UBgI2r6bdkXMIdc1KOfdfBQv
dtxNN6MuD42m3S6t3V5U03eXipl7wcz06GTldFxrYDsfm/vcZNFMZvmzj0Z5P1BGapOhMPzlW2Ea
w33WrROeJWDWVgYQ9tJD2ds/AU/lp+t/xNC/xzFZHLMg1jKvkrOIeg2Y4Iy8WucQcioX5y0eoeoh
GzEu86Qlh3DBCc46+siwfdgvhvZYW529Yy2xTmYfnhCjUA9NbVBzxD80bvPu5brhN63+EPfcot0s
tqPNJrneVNpKdIh7+UM4DBPTbr1+tNduCDcxnZVpKmmC8lueJ+/IsMeDw8hpduoILRo4TnYuWMrc
29PktzdoERjcNVqQj5o6zhmOp6vsVu/J0NDBU4meT4/CYNh4lAnjelIzlBFtwbfjXGT0x4MYHSst
+ZEOKEEzBzcD9eMDOQK3zhRhKVsChbunhee3WoC4l0ZxW1HJIHGgaMrt7El2VokM5xuHnRvYgMnY
DSf8XmiHeG9EyFaq2Taj/drVruIYRLkUoe4p2+ZVURn7zcQadF2IaK9UwBVMb1O3bMdhTtBtbn4u
5Xoa7R3O/kly1zU8/Q5zCWb3FLfNppkSDrew3gqHqT+dtWHrFHeFBrKE2K7moEGJoFJEL2JIFB3J
TL3nsRr37fCmCwzXsI6pfz363xwP9a72uxywKdGbwEvZVK/XybZ/iBFtmtTxzBs4hq5vuF6mZRNR
bWlj9LJQCAaUruz1MFB08uMShui7mFsAYYr+Pc/xFPBMBqKSuLF6xBLuGFK0TjQycdXRUeBZTTQL
e2KZ0jNgwTJIeGLRwC7dDT1VD0OHuGZm6pBuzRiP0Icb5cSfq/m/a/PPgtjpVUiL2FsXgTGvtnN3
eIr07nXmtsKjBEnl71tQUwy9Uzzfkeyf9WDIWLGymfWx3KmyuQUCx/7oHhM9/oGLvg3KESMaVAjK
Er6o6pz9XFgcfUPlEdmsfWsY2OmWuYGmWPLDW3i7rMn2eKF1DTgUHIyfoPy0IkQm6APazdr29l2s
LnrxyDn+VkQYBB0dwdy6Xg3tbkAUgWaf9bmdOfBlfDlZuy4jS1Yxx0g/vXa+XFvq2EiAKXKKRyZB
VpedzgTi2ARtrEvuyq4J65VykRX3tdNfEhaZjSg+O71vsBHz29RasV1Kyax/ORRhGwcW7fONWD/H
v9bEfrwRejbuvDH9hIAZ+42JWSYH4WoM5ilPEVCQg+DnE0+7O99xJolvG6ZQwIb7+W0Y4ga3SBVB
bYzmtwLPoTa6azuj/05o6BwagIP3bqV9T9NT5FXGO40KFM/lspwTSQq3ZRKYGmFWDwQNqkrT8puq
qY6JZfQXcxqOxcDhz9OlcRmocYp8QWddzeHesz2ekxBCSol8E20/t3MN8mDTOETwRqRqJaptmO+W
n1apA/BYo2bXO0Tp/a/Om1/gdl5gCtyOFTiQUA3QHNl3NSWP9L455PQ6Yz36zON691hawyJFlait
K8HkZWyzLCpmLkweKZ44GbnvC+xbJ8fnbMvsbV0PeU5QHThb8kA+Yyd8rrLmoVzkj26Ov/LcPsRj
yaqWWv2GroaPaGbgI3WeGsprc6RDaCZrZz+n3JXrQ9RMvFBb0dhbrNUKCfAyIlQcqy+3d03Zge8W
6OVM801jRSaKOAly53DdsEPOtppxwjRHql4EnjFl4NGnp+FkKPez1txjJj3cgcYxJml9U3f1LwKQ
uWe5ubTeep5c5uSS5JowKL2C0I+GJXrGzLKUbL7uwK0tGaSw+aWfNmbqTbR4h/XZNdJ22RW8nUm4
z1PHcqc0KJVCdLe9Rq3Yr+UEQRA72eBWdqu7sOZh0Erc0i2tbiuStxU6vM31nasBl3Zqz3eNK576
QQrG8djfqCLqxbs1Vm8wyRYoIB3sm53HIhfjtZqc2ybj9r+CqK6PS5R6mzUkXaCdprfI5xthQuj7
NPWtmmUpRByPYePVXv+Z52HaDMoMMJawOuCvDWDENpVO7PUsb0UD8nSRjmIB08LfiVzK/frv2ozU
itLVDfIBqRCSIRU2fJKSiel8kWPYQ1HktdavbVngwCNtKoKD/etxp3Y0wzdMnqQ+ueCIWrv0bDpx
Sbara8K0NGiHlIJpic1iW/fcFC6eptxWfHgFe1hf5J9GYd6ozMU+tnKyiBU/5A4dxTBaBXbgZTk7
pTOI65PlwqeK17N9IZYLwci/rJqTSliwP8e0oMla9va50Owtlc/r4IVboTjccfdDyMUycLXmul3I
AH1NovZIAArJAmxajuJFTonguF7gAD9iuIMhQ4zmU2MQooa8zWYXV2u7IkbgxlFg3Ta5OSo86cse
i4bYLg3uswzXRtm8V3xy2zTzXlqMNXoiHpIWgFJSeExNZc+REfJWCONwrxOTE5Dv9yTH/rVbT1nE
xp26wZxxULBNuxrj8ni8T/F2B/mSfI4GD72S9r73SAq1M8raBhcHBiR1iJD4o7FckJQsHi3j9X4c
r3ykapC829/XtRsvHY0GHQX7VB2GrpypG/nIJtN8cps6vXVm+Z0Xn2DMph+MQbXZOeOiQ4ifo+nF
yXw0s2S+aXSV4X6WXmA5ae0ja8juUnoPfp6C4efTBl1UeMzAK/eJcY5fjrER8CN2GIWRB+G+03mC
jpJwx9GbXrJ+jgNicBHhzC0jfq0jLdCxxwBJz1Yb9fAiFlYsw5mfXRNNFA8/bo2B0UrjLYehbe91
3uMpdRCyzXBoZTI2OzXftXS8FnRLbhq+EuCtjjW2HHQ49h4uLvq1Gp4GzAg9STKspp7adWbPHhtR
AGFuqHw3LoHuNt092CNMLUCOH3UT5U3F8o2RZkDUZ/TppeUE75s08UqhlfcTp8XHBQFnj57kL6TP
f/8Xkkx7ZfD9qrClgRzu/vjrvz1XBf/7H+v3/PvX/Ot3/Nsl+cVZt/rd/Zdftf+ubj+K7/bPL/qX
n8yr//3ugo/u41/+sr1yBR/6bzU/frec/P+ZHfh/+3/+zRh8nuvv//nfPr4YNdOe6xSTkX9JS/Fc
CU3gP6cTXj6S8vs/+I6/yYS2/Q/PtC1pmwZoB9Py4Jv8TSZ09H9osBRwmhOjYsMJgD/2N5lQOv+Q
lgtqwfE06IhQMv6dTCiBFsIwBjSk6Z62Fqf/T/kqf3Id0LjAeuMHAYfxbN3+A7/SOakmuklAuJs3
1matCwkD5sDZb4xf+o1675/FMQqIoLCO2Iv+6ULd/wVD+GfQnP4HYA0QENRGy3J1yCSwGfU/Xrwq
yeOF17HQEJs2OLuW7pSPt+jc6eti7seU7trf6PP/P192ZeX8M+UHr/KgEl5W/ejxsxZ3vdgDJvNn
uurtyQJ7UvwfXvJP9tGfv+gf7COs5Sp0iUM4IMrqlwfdQTdK2DlWr6BLX//rXw9Bw//2cq4O/A3x
jqE5CPL+pE22uajRLTbXlTkk8s7ZQ21ZNXeUZKXbUAZn8dasKDZsuOXBzMnt4hUjfHTHIsjRyDC8
IMxIRegiifA8v5yZzI5NXZG+WlgwLEzcmq3W7xZHewudQd9UeMp2c4Enkt4lG/pm4oPfmKNT0hxd
LTZm0e0zJsS0ZmA4peNdSLeESgE1jK1TXC4tWWZTWwb21RQ3DAGiVhxg2lFWxiMAY4nDZ9pM04zt
ZOH4YdrFbYj+juwOFZRSvWUem79IphfT5ZwoZudpcvLw6UJGOoeVOjkQaKdtQ0cD80jvSaeNdrDV
RztP3Hkm6zcW7KqcX4gD8Mey7zB7WKvux/Fppl2csSJkz7op4/7ILOOXWVFRhQtjktL8tgrOFnXz
Th/iZZzroG3bi7CA0xskdjodV3ZJGQu2dDYynbn6SOfdbqfIX5AK5/YnANSaExYcumWQDTLi8WVq
2b3qWr1rUcMHg4y9TASp3YIeWgVAwwYjERAT02S/GI5/m4LvwyjO04sV0jb4UUZEJKDrFr5eLg+V
Xu3rkShm1Y/hlstGaPv8oxQ3Nhol8IoLo+iaFkKO0zbRyS+tkq2U1btDWzlNmAT283e2TC+xjYE3
QjCkppd5TGI/R/QxlIhLM2f5xkL9EtVfZdF+9G2TM0dfq6u0FbjJ/DlLi60z1u8h9kfh2DujZDxo
2sMLwPNvbay2SdflwfpzCnN60Wbrbq7u7YbKOmslJ8oFWKlFA4zqh3H6I06xGlACTutS8CVVtZVG
e14S0qvxa41BDxJ/gw+XmAKTFk/RctVcHOOjjekK2evmOLmITYtKfgsALntU5r4sNHJABDCUUcch
mfxu1/qwaJn4ELJxJsoC15gJoMHI1Q/6j6i6q/bLqxBfitiZtn2W3RQZXy0W81vLEzwbxCKFxmL7
HlB5Xa9gurq8kUZCW1pKole1AdWrlhqXHKMR+sDMjxves9OWD56uHkEOUdzo+rlKPVx4gnaXqaH/
JG72iIJii4CXpmvD/UNCCsE2OYdLOhFXpGOcNYpbhm8Ymv31g/ZcFp0m/IChc8/PAkbWscaHXAzi
Dvc1UwNevQv0eLxQaz/AEfjr9i0Nj/k48hM9tQdUkvkD5JOUkr5dNp10HzNcsZhb+O1CoSNtJmBu
Y1prDL2dHdf7ZprLZ/jUt7NhRfQTu3e9sSMf6gD8fyb20vHAG3iEnAwGtt4J6Tgwxe+chPoNzO/D
0KMzH5eTYzjpsSfJclOb9nbI1D3KNQgafXsB6PAiSoWXvOfyXe88LcvIR6dfyYSBgzWPYZ40xT5N
w22iwmhrrU9chbDbd/Y0MXbegCcE3xPuOGmkh4F+TG/U+IgRgYM04enMIij6Qvsu9O7JGNPbzCC1
GywKsbv8x8TA4rc9a7xUaufZ48vgcI1bS707q9Xd8XoseQTnERYOJjdqNjzOsz+8hoMiw9FCxl1A
vKPDPUmf9dMnmpWE9744rreTWwGnmg0Ws6hLENcnL7n5qhpD7jS3JlaisB8ssgZSmwcyzhhRVzON
N7RFocYjTrcDigtL/nU5Qk4wt6vLBCl5b/WkFuVY5IuQX8prmJDxImkkv1Hwys0w84kAIyYVYAQo
GT66NL82JEyDWjG+FWiGjel5h8W0H2OTWShvrJv4R6KkHxIJkmQY970qX4SRqR29YOwDhGCt3z8t
3c5yqjfPGF+aYX5R3trIDu+Y0OH/TlDLROn0ss7IUE889UuzZVFFHj7iiKl4n4hlWWNU8a4S66Up
t0NUO4ioTEBJNDAs7kbWMkZd5sNICLSuFQ8FkdHe4gQDhv7IWJ9jySe6TFyuVmQ7OaCk0Zhl+gwD
6LcjKJaiuAmX9tJrXAqQ//hYGOXEXFYkqo4/CdYgOFxc1hidHEgKUsDtFS42O76ap4vKBbumh6KN
9us381LWzjR5zrs7oDbNQnsuw9PK+ik8frXIJQdzEvORYCjGYPPLDCKaN0nrAKvCpsD2B/lluf6C
ukDB2/TxzfWGhzH3jnsJezj9WoKXAE/S6NDZR5PK2jtt95MdOfILI96qlA/cI+tpq7XFgyPbC1v7
e2xGP1SGez1xJJ7QJTuDV970DiQSL6GhNMV50Bnmtlf556LbtZ+uqxoz0TUQK0PboJYGqGoHV2JM
tuEqgBnH7MEd1XyoapQCXU2q8+i0D+lMsnvlwbpxlU1Ki4VLsuQRitXs62PxoEoeCmMa72UVg89p
L01JnNaqhs/XnS/u8gsz2QcpCBwiAOSJPfrER0iIzlBxoEfY6Y4vNXb/nbSMZZOlFek0k/e7i8p9
gWsxQAFTB3qpoYnlV4DChQvAQo+10GYSPLE3LppddNbzi+fExKEm2pZVVuzrugAMlcQQh/Bjze1J
jc8LCiXNye46AyNabjdL4E7uD9WAOO0NYjti/AuNM2D5wD7rcPDyu6jNt5rFj2JT/WqtZVsX8h7p
BoFq3XTO+FN1SLjnsDvUxmC8Ib8KXKvY5wNlTZj2pzHt+lNqI6tprN3AEPu8CFBQsgeskiQwWkbr
p+1wKzfVyEtNxvtIDlpbYQmK65au/NIfB7sBKRd5d4uaHlB+YLPukV2H3YBuLCr9YWxBkeRE/bgm
v1RMVt8O0nEBwCh7Hha67wbOAkbO8GarrGdHJs7bQRm/iXuhsWiDjWgkMIiKyPdpieTqrIDCMXbH
tClN32OUzIDvAbL2p5xzgEadeBfkjrLRzlyNeTgkjl/RYWK6NrrkmhqPYnCPyqNnnxrMkVB6ocKb
dg4QJu61iGg3hQtE6xf3IKQ6G0tzZ452eWqX7DUSLD4D2pAtCT3bmpGdNWgH19NhT+mEmZQJ4kIA
w5Rl5Mw1egGXlQHXYXDHX4tTYw8wFX08IuoHy/XnbnjGOi3p56264KHiJtLcDX9uZpM9XcmRxkz7
xWo3nuxhOkcmE9Nuwtzkjj1qwb6iJR5+4BGfNn+9iTXKb5itg5zvDLGcvSl5R/WUrLZz/PAmMfd6
HFMbVJi5TfAhGOuiXSq0NxGF6BO6moiiiUCXGl+dp9XrjC5Gy9ghxuYQusli+TybyaMZO0XgdEN0
owxZ4nyHjGV6YUmgIeUPkl21nyb3VtJIJNvsRrH3EpBIwzll+mA5BOo6n6ErwVyJwthD49KX6Wtw
eKjCWK8vCeBpFmCKgi7sUDZjdoujWjt0RvVY5sj2RNP+ank06RJ9oXbDUDvEvyQeWTqTwAGJ91wp
KUvgUfEG6dyFWybymTV9Ldqgb6cyxyKHVoD+XsbTwpLbCC+hwOPNX+8oForEcROel5DIMzsNvGkX
EvtBG4lSbD7rY20jJihpjksDoiktr/UkoW9IzVqRZTi0JxHe59ZXlPNht3aVbjEuXJBG51tsL4nf
YpaaKivZzm7YbM0k+cy6gSjHIuEEkiI89OAuedbCrKlBLiddsmzCsoN4TO7tzoladnodIYEwtJfE
hLIdGdk25/Tle3kD+2S0PopiCCi2jrh/h/simVkGLCS3UbgP2cJ36TrFMMfu96TYiMcp++RUhDbV
oClXN5JauIB7Y9KurOuIHR39N7cxkFGivVYO9K7UjNdVEel35JMGVwqzXt2CqhK+GdMfTq6TkZgg
eg1r9dqqB7ER7z296Ynuomwx2gYPfMp61Bm+RzgBPrghJcfaPMsEoUDJ3KFZjgzuCr9f+/+TlLd2
ZX31HFgZDTLFZG6+TvnZ9KXzVUTG71IukHYsSluwhMmmMfhcbUlQwmQ3R6Rmmd9qNKBpdb7l9vDo
1PSw9cpZpcjxMXIBKedG2D2oeA4GRx+3sZMyWOp/W2oKt1bdcrCd0xdTy8lgNMbxSI16a9FHN3IQ
NIlrVjvdGJpTS2mBWkZoTcdhk6wlakqyreoWL3vbc9gwuaXtHu+Clu3sGfVs5IQ7U02oE1r3R5fp
VqCkeEpq59GoSdjKRNHuc3MVvcEaR7RC1cx8D7kYRexct/swPXiDlVxMK3wKL+iUrMcWyiJqBewX
+PHSVCKYJwUP/jjfm0J9qeDM4S0qj/zt01m6ONCFvRs9NC8RLosADQCrzbA35RtStg4NuveEEag7
UlkxCJzsEDHTClr1HJbw0TpTCBf7YeK59kbvDsQ+J3JaBnE/QlxtiV7PCEHd4fl9Ru4AdGH6lIpY
T4dZd59HtykOyWNJZzbM7RGY5fS5gjpZFHnOdEQ82zEsObuTYxtwdbndu3ELwc0OHBl5x27ET+1K
xUzCnjjFtd15AiAIp02NBxtbK6xkd3OdaXLa5Pb0cAFNkcJibYn9MK53Wi4xUFna3mwMBMPWbow5
MSrdoxPNaknDFeFqIswbNH/HRVDrg8ycd3xUcRUFdCAOpavhUXMA8rT0G8psK8hjgLjmAAHQloPn
ZqdqrC9djrHas+e9wczRSWAPxXIBYhXvauxvgV2aP0u93iodbNTAjMER8fuYIiD6pchrlVQ1m9pq
PioJBLWddCRm8qbRgO7BfFrcCVxVA5AnKx60pfnO5hnaFNfQU7j/41SbWf+5f+kXHuy2/KkRtMXE
RT/OVf1QJeKjxgHILJvDV4G9m0xJn7w19jTKHAay3mMHVDO40yuyQ02lvrQxg2ECN2ljlGBwwFrv
FuBB4Cgnz6+qx97iJBt2Veyv8p/UjNqNVsrRnyUSel7mqZR0DrMVAhBuB0jwgc3s+hw6uJZKDTn6
q5iccr/YVrwL9eLWcGmBJUiWIU+SiFcm1hZNP/Evy07W/XfR1o9DET85Zfh6nVraecORPS6JscpZ
VB1xMjVLEJ0mFRPQ6g1+p0EMkF3tQndr0I/aNCNjR+aqPnOd5VTDQc0j3gFX9zwp86FN5MW0FRAn
DcZ0Wuu7Pjeno5S8m9x2D9KSZ29BhMUg5SJCOikpHxtVrXlfY/LcIbZcB2YFXCoh95ITSuBkxa7I
mxeNoCZ/QiUWrqpQ7EYyiOri3l61EDrdpO1cc7zrYDoFPYU9/BMWwbBGKNsM9505KbpD67xPs4kO
HMlyK4VfqF75juxtDBjaEcsMI/3DjGoGcmb/244JgEv31/l6WTPkNdqIGmkdXcP9RMeXg9FWBQPK
Rg9vclRVG8TWeZGVB7uqHJ/u8wvKS2+3nu9QP6nt3LwZdDDQ4eESKFnewLLtgUcy5l/1pk192zs8
jvGcx+c8pfyZpbipNOMxH9sfTtmB25gxCg3FfJs5ymNBgfhiEs89O9myi3En9LpeknrbzsGcsISt
yNqslADO4oyh0jSQaTNhMiM7FMnD0h7mYgWe6tV0EKbyEXRiX89r861PnXOPyH6H8bjcS7TDpyoj
ri1l/m1qtTgOVvqI47c4Vob1YDameSopgsJ1qc9gFmthtUO+2/LMAZ9g+KyjNKDza0ZR4TcCI4ap
oeqZF/MzbmGUtvWd4eA4M1fNgzfPSOpHtTMcR/I4exd0R+rYj/lxMIy7vKms0wT3QUbNuL8m1hTQ
cNQQ03DC+oLN46+92u693B85pqUxpybPY8O22phSN3Q82mlaHIxL81Ytxb7oQT26KPXAxHCE11ed
hWG7VHJOeO+ZFZaR1vSvwpfayDGE0MkEKHM3jeNbmEKGsw0NT+Ac31z1XJVjqmMzXtfF9AVmuTp6
OiJUu6Xrqqpoj+uz8weD2EolabU21htUZ3NrAKVRtvqqC/EzB5WErW7CjZuxK+SWh8iIC2gwBdPx
0FFQuruawWOUzRLxXOLtSydV/sDaq8ehBc7Ce3Ut9L1gDukwo0DfWm62K1wFVVXe5LM62fDWY0HX
sPXYMcepomLJgpROG1em3F2FVdw1G33OmESugkapCZvAmHk3D30byPX+6noz2RMRhVS3IGt95M7J
BaPUuf1lh5J2nWW8Yp+4JHm5baMkJgQu4mj001b6eI4CTtzTflLqWBWwMTrCEQnbJpFm1vPf14l3
Fqf9zrIoy+HGIffUuee5uacTHd8vskFoCua8MyXkJTfF3ZCqnT1N57LUV9Ggkd3LWnyWDDWjzAkM
rf7wFCamEd0a88VKv4nebfHbWJgwA0XCtITiFLVs7OFWA/FiDgwVHOxaEDRzdEYXXYGGWDVU/CpU
Wf34AJ7zLCQHCG/RLb/xsq9yYn2fvSbdly+glrdIvEJ/sDSyqJ0GosIqpMiwIE8MEn1zFSK1TnG2
vJj2nMX9BzofH+M6MzdK8XxVWCXmaPkgVcilD6FXOQRMbJRNJ8gDVac10UiXFjHq+pO1zn1u3Rmv
BozezMh+jeMEHnkuHpL5Y2m9dE8X5WILrAoxIoJ1F03AEPgkXG3Ib8Un1lseI9m1CbjQG6/G5m40
GJNy2OsgAVQvYwcsNVKMAyD1vKHnWmtrwwZpaN+NggZ0p5FWXvnFUDyLLytEn750BHXncLHm2ALw
mey62kRLJeTOGuJdQzBTL5uPxjrOKkOr2nAkb63wk8DdXYjcluJq50lYRB5qFSfRmUDb7ps5mSci
JRjYEu5bdvoZhvGmhblatDzv5H1u3Ep9ZIpMA7DAaHxJQd6020oNX8SfoSLT81sb3L2VRRTuaTtv
q8fJPpv2mr9uTGLbWQUlosOe12HfrO32HNUh0+NefxY1UGwXmiGsJC6kIPjHih8iDIuWqnQ6AxAM
tcx8C1Htyab5cI2ZoU0vHqhQP9YgeQA0b2nknpkTPLQ6i90obuqE8fNiqI8pm2t/rKuDTUowvMjq
g8bgWzKZz4uQzyNpqEk3XgQzx01meshd1uR17vgPXJNPUpQ/peIfMqFOXtuTI2BBthPgl2xRP+Y1
MNKWzTJbLKwKKFjoY/24ynTqxDsX3Avop6pfpkCV1ykEEVcx4fxa6Po7bFYuizQIkGG/u0penIqV
nBB4v2mQYoAq+kuPwQgcB5Dj55yvNOxEe9mkSLgKcAXRFF9WFYfOsRbI0hQUqLd8Sz5WtvSeiPvG
y8khELmdX4awFqfWzfaqpua2GLPYqbL9oTNwdh9nHknfC8Nhr2nK3Yxu4aDbTccHYM0H3MnvRopi
KDHvWvpL21S6YO3s6Z6DJLmqFgLFgl6TYV+yFhfD3Dpvi2X/0MgWDoyC0imOq3ELUTFeFRhXwfiQ
cnLXop6iE8jiVacRr1KW6yEvj+giyIGSTkt3sQDrns3TbWux7CdY6zcFycNXjd8yI+zpHKcGQ1c9
6YPpogulozfjNUXnM8OQN2oCH8LOexiLvVZ8j4P3WbrwSPALQYZvfk4Dq0WHh3Nwn4WaeL0UKUvu
EfBhRUh/KIxIvNBy18euzDQxnekprwfbzjxYIRHAOo9VburISYsHd42061MWyCmubtxVs+31lCWO
7jwPevSIbpgG6jBiV69vrgVLg4AGeMaQnzBCtWWqEGc791NaVmekKfWDrR0HU3stRjAwrdLsG2tK
3tK+iVD7ERqSzeZOVFp8qpjVEQllv1jNKA/4dGgLJHsg7eGpoHaRjJiapjYOqsge0WU0t7bbHytk
pPuljdI9EPUUehuaIfN/cXYeS26j3ZZ9lztHBLwZ9IQAAfokk2S6CSItvPd4+l7Q7eiuq1+hiuhB
KbJUJdHgs+fsvfYtnMavRkClDdN/2nPYq/cali9hzCz0G7RgfG7z3TizmzQFm26APFH2dVYqvjPT
KJAY9eToafdMiIItapRgIzxXkFEwl2zn2tyhbgdvtpxTf+2FgMRR+cqPKADYDUb9FGhs2SCKTopA
ARjFqLBOtWOlmNgBNeAXQmncfskf6zEE14DlNCIUlU2KNqLIw/u10KNYINB78C+thrKtQrr3a+hC
euKKL6YaMKclCJBILgUIxk+KNNFRFesgZuZZRO7uZEl/gl2K8QsZloHOC9h4/7ao0MiWpqCwCN64
r/woNc8duVwdSdSVq/KnC8K16fPXgk+EZloWiuNPyHqX0dATK2Yt77FYAgKrZHZak9JFVXC1YNGy
q7gonCIv9FU4UQhFBqWXtHsRbmzGCPXTLwVYiH0VU8GMNd/U7Yh8q50cW+/WQJsUydG6TM1pEyec
AGKD+BSR2HkWojh3CDbOeTj+pVOvCoVFgAIzBbp0jeIOKVmKl5DqcIgid23N7Mpz09H6BsDk8g3F
/TDtJHAjTp7PDkx45qCSzZxPeJMy9w0ZvuymBUZjLZoj7l5wJUVhbY7iTySBw7FCy9j1xk5q9S8S
9Kyd0gTiClWA4oRGO55+/YTkWXIYqBIN/TFySSQASEtSI8JV1LkiW0QbkJSoEsayGjgd2yXiOkeY
yjvuzGQrJRtjvMgCczZuM3IPwqYkWXIC8G+yWgfSsxz5e/qV6U7qBWYyGXiLZUV6wEqIzHzoA+K5
fSeMSbzx2R83tTCeSUUBgmtl0UMrpt+pyi4z6jUEZ46Pui+nL1WseLVoeUqqvsKoHi+zNnGVjM4h
lRk3mOOvXDRok8omXRuJcK3Of8MkZdDuV6ADZm/TEHSUslNOjcYxDx18bdZK0Nv4ZC1+mmru8XxE
1XNOzMva5DIFqwukF9aP+GXinTMnUYFqNXe7MrAcnK4gb01wABqVBblSEBJWZeQZhf450IDX5JQ5
W0Lm1LCU50NMMERRnYdlQ0OFqZS1yIYXY51SYlI0ohqmYjT9dC1ZUC0GRHQR5557xEqLoOvklUfp
/8svo6PQ5pKTKiKltxBhYGbR14gCpMFG4D8HUJzfjN41lBYJ/3wrKhTjo9F8W/TlHQH4p0q9t2zR
YNKgR5Ie9xyQaa06ahyhOTQ04FTyvBOTYuZNcd3PKZ1LUXUo85AmUtY326pMTllZgfqTAeFrSeMW
Cg0sye/fwd7lt7GjFGslEDrq5g6ru9gOEQpNTqyLdQ9EnbUkayjizm+g+lMYOxnJtMibg8njdLNU
wcf+oJZqCFQPUqTq32WuZ7i4NLJGw5uk1r7DxmdyDJzUrc8/RZ2f6I7vfJ1I6sEAjRzk5hGDdLsv
M+k9bdFEjjDvvYHRCOqSsxyqS8KQjb72MoHmp5onByWZfmQaIk4HvXYnU1vy1CR/yUOanRYGWRYv
QKzh6PZkCuwRZ2+boPA9XWs5HcmyN8YCg2+eG/pEBPBIQU97V8BvOgwRAPRg0U5IqFMNCqVTPlxL
kVg+XWML5WCDpJJen2nM1aOhgtSu0FcW1nmQKXTq88gl3MSUJyiJ28b9Q6IO0q6cM2IVEnmdw1Te
RNyHggraDGkL0A4CiWuHFTa7X78U7OI7RYIgi8R9/r8/yiIDTMLPK1IfVnW3ypvTf/9R+of8p1//
b9XWs/Ly62+IxFvsy6sUsQI3C0jCrQrRueY5Uo/nryXZLXKV2L+LQakBrD3e8sisH9KBPFUpDxSP
m01mA4SyUKDM1sViBthKKU1gLEprI1luIuQBnMngwYJd+P6oz0WNZdbyyTFgsOTyR94a3wmx8oK0
jVriQsrJfyibYZ+E1nzmM0Q7scTQFWsoaaNuheTfehDlssTIG6ynQCZ6L6J7TDxLggDmW9NYxzJR
NRC2JfT3eb2rxIY+I5v24SMlqXXAd7XNtbZw47J8TcKkpZIwvMaZZGej3x9FHL7eYMIcJCwCj7yl
HINahRue8gwVTIJjOXQuff0cqXyU7LNs9KyIbyQDt7KSM60/VgXcPDibm7LgridzZMri3I0sZV9H
fsLJGjxcVtSukBT3UUaYEfsZTBOVE6Qy8gSz7rktgPUk5XWCQ7WW5Pas17CLB53oQ7+p99SkIPPN
2GLatNd2woLmCqVE3RKmh5QbDyj/WrAgtDDDix9KixzStfTZKjC+R4Y7aH7J491B8aNSWhEFFu/F
bJnpAFyw147RI+iIUz8YxiqkcriWSNfa0cXfViLdZZxuLhp3rj5D4MQZXttA1JH0gUEMUUKTlDOY
rmEozambOUEFTXtSRBnE4GwBSh/Jg2toq1F90Lo7Kp2Yi/dE6JFcbikA4sgUrc0AnpwbKXyy6XsC
i/mMoGKFd3BHyMi4zRu0H1FIt7nKcb1NGrW8vMfPqVty5yY5gx211qpKIZJ0TUjrq0yCNdgKedUJ
zP+kLL/mUDHcMjQfy3KgMlHSxa0mWtPxIkPqQy3eq6MG+KHWdxO5EWhMhx85HkghwN5g0bsz5uIn
VrQnbZg+iaVBVhSpB83Q9vTeHApDFCOh1yyVpWdkeQCeu/zGINZO6kRKaVun2KnDWb3qZ1OIuksX
wV2RAwqWohQ70J1ysnB8He7HYGxzCFGCkcFcpbsFLUzRmCq9cQQmPXiakVI040K+qdvM3OM/hiXc
CNauB7myraAy7waNj8Hwz7aBBY6+EIuGO4glH/TOn70xkZVj7JcmOS69dip8OuxxeGwq1T+hhyKr
Ro7FsyH5+Zqky3wz0+1B4YJ2vsU5/ihRh3Q0SesfqcB2ziBowqOCXaQXOMCZQTZeW5XWei200a1S
CdsV6kq8dVY1Ycs0sjuSHViHRsEBmJhgXKztuJV8LlQqM8zWc79+GrjGYDFN6idQOoxwLSqfAlCA
9ih2+VNb0UQqCU16kkwc44S4JE9iXaY25cv4Cfl9apMIEj79coJKUhI8+RP9pZZD6n3MERGksWXe
WZgoyDelcUdeVdh4XuszZu01RnOZCjfyKLNGkfjrX+Nwlk/wt8X1GL10KWlC5UBv3bcEWouVcA5j
TdtGejOc/EDtT20bDWClS+XQhfQxl99vq4GQJivr6VMZ2rGR2j2uvI3U6eZTm5j3dkAXmc8f0BEj
B/ooNRHsSuvMDF7jucVEF9a0j4PGcPQR8KOex6NbDFCTmw7svtnzIISxIDULizz9ysmN6hrzcq+r
66qgN1qL0nSUOZdQGEmUddJm78I0H2CAFOdYj4GFlKdhUAovrRLjPPOOhVg/5EG8s+Iqfcw0lmM6
wBm1V4v1rM/RRfH+/QS7QTLIPhsRHUG1RCmh4jlfRI4t5JSaAriwrqNQRxdg9EdN7emeDL65Q7SD
1aTuHtsg3rd1MXtVM9Ct0ZIz0KlNVw/xblw0X/7MIt/39JNJYDv4hTnY7bzzK0PHfBFxsuM4xSbQ
vuViMW9osjXrbKq/TD+m4IaNdVm1A9LHwfp0NeENoFjKWqM3utxr6ZLYkFo1FncWEZz1h6pma9DD
iq6f7s0BQiyEYCUCAZkqT6hgyyDVB3AC3m0r7UVGlQklSdP1Y8xhk0sTKBJl6vYSoIZVTgn4wSji
A52vPSBRAHe+WbilGWEYTOtxw/BbQsYehH6sELHid+wjiucGEIZ8guOowgaztTTUNp2uc6cfcwdD
hbTGBcHNIaaxqMb3RpeqczCNYIYoirFsEy1SVHgsFLSj0dM89/NjQBkBNx3allwR/WMTDqGt4Onu
yCzYIYkDCEf0mB+mLCVBbSddBYtypCbAh5whBxIsZ8ySTKXuaIpScmrIlZqGTj2kBLOviT0xd2pP
EHMXhRl0kwl/hLDcy+QHuoIIVRXlWYjL7ymt7yFCZkYWHruSZvmoScpizsgw5vTE1bNqbdJAo2hZ
UKvF/HoQ/YaiQDwBn7aGB4QWo8FybMHP2rH3++tJD3Mbj9VzMdIfmUQLr0mXg18Z1WEPWlLxZOMB
CG/hNCENm66Us50Q9iKrfncYkZdhVAJjGJtFdeBkdgpmv3c7xhut9QQKSFjcuNZJqI0I7BitcdeO
ak3tvoevooLkntrO5WaS7jRDqNfDhBKvCF4F0UL2TsnYm7rqPI1LHhs+nw176Isscw0KFXMp/mxq
oz5ZMm5ltUljN6/M1CMaqFpb/uLR1INdZ2ZsnmV9aRRuwD0HApjqAzXUnBCeeRzpxfrigZMNYCqj
PxhG6wL8riH76Q+/Lo58k6s60wUvrOaNkYIyTDUUBL3moUnVL4Je43TutHQBlHQuPOqjZiDHTfNe
Xyci9+hKlFGGC8FpzuTy0MxcLwRlAlGhq5R1yBvgtEPJdcjQjfdx/KQEfrpLZji7oqzvLb0FH6G1
GzWOz1oxUSVJA4KAK7Xb4vflLtQGqbQPik7azz39QRiKFEKX3/v1S7/85M8WsjStnihWZ43mZDpg
slpvSDAwSP8g50yw8Vi5ql9lW2WcxH20/IdfP8k5bf7cWhjDYwtK92ji4bn0rafJ9gwNiXG6i+YV
KlHz0r8MyN1vgVNtI0c65y/mW/9pHchPVUO8xq5A4ReYlqM+cV1QLxUDQV0PF6xu/ruCEW64NJVn
oSUUVktZBVag6obWSnoNerf04o24Sb18rX/yGw/FVeePIqOXuG8Uq+xJxud1ml+NGBiRjchOO5Oa
Q/BwfTcOkTsfBdEVNk81BjqcoBzwH4hmsm60CMUPYyufYsVWrsmHbrhq4cwgD7zRqRIn/ypvCYW2
6miUD7Cg9UvwREp1U3305ZEFYUGFsI/Qysz3UrOGzaLITofTFefkEWV0BhUyp2DnWKYXldwYUjeG
fuQhhZEfq48CJMUmS4+mcROETz464jxXuSetjbSHGtPwVW0RlrS0It9hrI4nFZlWbZe70quSW3bl
1K3CKgCFgVyRteOCh6Tb5k/xk/CGlIBSEraHdeF12lp5Uj9SeS+LKwXce/jdHpW7tYNQnW66DO3x
JqCZuOr3AOQyGPCr+K1/z/qVcgkd88yHm2z1c/SGZ7Ko4R7cuifJJZYCqe2RSIUSKNeVXQ0JkceN
U1ojF+lPqrGCfp2iwljld1KZUJMItxiYDW7Oft23jt+e5odmcGDG5PRzaPhQrlzB2x9iG3Thddhg
fylcmj1CvKa7tQebxrOZdvkhe5IetFs+2Kp+6eRNisL3qO4A0PUd0DvXuooX4yZPjszAEbYkqXC8
fOl2eANmasOxLRyyvXmkcMxF8hZv03EZAQE3jmkTPNOw6938uz5Wr8JlJALNVbxsO6/V/R3h5Jq8
Nj7MM+xXBDVUkz8bjrzvJImcxJP0NVLuX4GuxubwACS+fcMO8cwCnCnbolxLkTeoHkqMlk31ZG1D
xNeNbWynbCUq2/huinbHTXbcGRSZmapOd6vc/MQ9HC3BBCx5Fz4RaWbpDk+kocVSO81BXsW74Dre
BS8+aV60Ne51ftaiLTHPfuA8Sxf57G85myYAIp9baBvf9T6zWQYbiiXUVt0AGhRK0FcILi/13kex
+dy5hMU/Lpx2dGyrdhMu2XGr8DS+p7v6aJxL730M7eageOUaVW7l4Hl+Tt4whFyNCxqX4mUJLIbJ
vFYTl9DQkCSJn/gHgg3iiaZaIUI8icq53Uh7ij7DG0uZ8kGfbxHUowD3qH6nyPJOCl8MSs1NfrU+
tMTG33kXbFomkItu7d4ckDtspI/mTVw4b7a1Fo7VVuxsVKCWPdrmS7U1rxLEqE+gfE7tdQ/ZdXH0
IMUlK2yTXNNhI9yoFcUtj5RykHgD9PLZvMTv4HKqteFpl9lY1c8lKNgr98T5B9him26yg3hVLtYl
jLeUwfztTAH5xDfEZR2MtblqPgSS9DyOG/maNpG+C3fFg/4yuMabf6j3gZdvyp/GDX07/sCcPXUr
i1B1uif85atSXXXiyi829On2nfGYXsDkRW4vrNI7dfsXUbGxfKqOtri6nWaD2xoxMtK64ScQjyBm
4o4tcWV8oeOcyE4xTwPSGnzorEA3PAsVew2DBlblBN0EaR5JZCDVSeba8s2vyqfwXTDwGtnNJzfW
cd1OhHSuaMamK8LhNtKZiBW0I0RI7btDVPOwGUzkJCxb06J9WJkP5QWjuVlAEqK3sxcGD4orAmjk
dfq62fl3oi9VqMz1I4LIcT4LV5m+42N8R88tUApepZmHgVQ6ThuMd+qGnmlrs+p+BifzWII8dMR1
exCu49k6zA8CTVRODEfrEGhH/3uAN3gg45AKMB3RGzsi3Ir8RbsZZ+M1uLIlvBpb5Us4NBvmX8yl
noJBhh/NDjf1U71DDBShFLXFB2uNmcEOX/WfYI9MPKD5upKJJ7Yh+NKRgKXIAIY8uIo8GrnWrgnQ
KZAGxGR2LGttXmtyf37EYC3s4jcARP6jtJUequ49PmTPcMao2hE8twSp29zakMnAxRl4Ow8pS9nk
byrWQ3Hw1G1TOcE2m9z4x2pJ0ViZjjawZarEAdk0egXLCTSHmUWGMDSb12zblBtaSmgqDMb5VjjS
gkVlPTkKYhkaIJv5EuaeKK/ydQDJ3Q7XBtLsizKtZLd9so6S6JV7TJCasaq88aB7FtNEehBeknW7
4egun6Pv4BgXjvkl9ludNfUM8ALtQucYmYdOmEOQ+plv2j09zoyPWN3h202DLef2uF8CUNfFKX+1
XjijS4dKAMMN3NER3qnzI8f1v7RTAhH2nBDv6c/oWVbthyWi00NgfKx9lgVHuOjXoL/o427ep07j
NXaAAcirjoTrfeTP8m16yWijfFD6CXfmHkqLum5ew6dyWjefTDnoXe1e+RAe+XZdiWAchy/MGB74
IubKBvYS3ZJwY1mXeFh10lamjUZaqcBTYk6vlGcx2unmetxqyQEc+kbyZkQaL+2mRblrrmCk6l8+
rLbRARAo7kkMNo79TwuEj9qXTC3Iy58aBIN2fxdeZ77pfk3oNUFJIBrpN63z6RFqZb4nbpa7/6o6
hBv1Q7UuHdBMlC2TDVDo098qgm2RAvAYaxuBhIY74ZD4F1uYPni2+PL2GBSnNYkqQbkZHrTuoIce
bgzAuz/kyxI+pQF8O9KT1y4g2xXhOnHeiGztqb4MyOQ/oNZj5cfpcQamjaQGZa2BMhlA45qJCeDP
MzcZ+DyyJyAwnLNyK+VOKNo0rJA/dPu0BaG9mvKd/Mj/b5CUhNugX5MR0e9JJl+0lQno8hV9JD10
ldyFEs+dPdIvnBTi4q6rx7Z1GvPGRVLojhzYyu/6sbWgaG58jqFvcbaVLixQyJ/k6E5RMH9sHqKH
HE/lbqjWwbV7TioPMiMzhnbNiqicLakDbvkJtDdk03/SHkYFn4rLrRhlgL4JCmAQO4pzHOdQIUWn
4N18k48sEul3fOnfDGp3G+JN3opDtQ133b59VR/L1JvoCKMpvUIGJKKOkBY7nEnUdcp1ZWystzbz
TBRF2b4glSB/IP8EC2AIoOQhmK/FV/m24Gxwb6J5MDmafxMhgt0j/8HblanfeMumF7yL2LBSHRgS
2nksjDZnRgKZH2qYKjvKpLfci7p9c6Xb6T8LwASP809x0K/FS2za/sa8BRy/dvkTHlRbae0Rb96x
1JySh4V1RLcrJitPicF2qSS7RoFip3fOcW3+HpCES2n0OFLXe+Z9Yg7FPMD2tYN0gkHHfKTj5pfP
Wn8RztkVp8wIWpFpxq0DqegHYs/5m42twhixh6ZKjdLfi8/oVq4Nt44doAiNXvvJ3JARxddHYLd2
0Y7o6OOnyfU5o34w8AUoLTvOrRh+yAO287eocurv7gARmSnD9oSqDkH+E8Busq42nFuc7AK8uXY0
t9ilLkifo3ko8YKZnIJtcJEPnByCN+ZMuu+LXYkFRvWIyCqv+kwSu7v4bRMU7GtAJUSHoqaTtJ12
MgBQ76mrU6dQwWoi5XcBgtDxLK+0f4M3iQWLE1XsYCzJ94nppU++RB7u16vwVo5vYnHpidN7oeoc
wDN0OUFFHhIFhNQcz0gEH1WCiB67krAWjvUtvn3OPuLK+uJhsKsmHOO50GyBQh2z23g3o1X/RsRx
vQMQRpX9a9JW2g1DC91JicCZc03Lz62eCdsFcP1IahC39qjZhxz8ZDKMXJM86TsTtEA57oKUuwQe
IluT9XNHxO2heO/NVbBPb8Gp5AplcVbqEOx8Uwh4VD/oz3AR5cBqrrHJWAcUyxAAEYvvonP+yNuW
zuIbuKobxQxeFncUd4RXvD7QQDmLi/vC4eEK+/SN2h0XhfS78fcISJYu+y34YjUmPwhFVXsynzHs
fsQ/9Sampbct1+qnfzAxa/rc+Tgjr4qj9YiXkbpeeRh2WWODRVyHX1lMD4v70IZUQ+ZRvYvX7FGM
l478gWW/7l4ofbSVTfozlwYneFAfhdfMFT/FyQVnCBpYOCeshwg/+crbd0I31M8auD6WcKedbchH
wzbsHRDNn/6+eQ7qfYyYdysfBMfYZdjcQqeC+2FugYu/WmSfjMxQvuwfJPQC2PMdPhADrYTjj67m
WZf60t4Rcz6bMELwPyL8ZK6iCHWnQwhJeR3/sPpJqaMD8PmYKPAFq+++tDkicGxCn80u3z53l1A5
pF/aC6PzMXr3PeLhfWeMHGtvnCT8hV/0FhBdWPMTROxibShI4Vfqm3AQNxVG+bUFC8Vh9df3tE6c
kGgChD7reNvsQizwZ+m6LDaLSIw7nLGVzuVyiTXpMHjU84LTdJdeXiqJtrxD2YemLZ5zNsbqLUXL
bo+uemLg8JDCi7wPv7G/mo8gQKOf+NZ/sgkIV8nNX/PblHnkWuoX3xu3xpU1iklhfNF1OyiHaQcq
yHglZQ7IzEygjj2+toHTQQchc1ThlGaHW07E/jfKca7raG/jb5UrBicjFULvKjxirxIfWeWD1Yjd
4hjjgbkVp+IdObpFFJ2NMIBQO/8xuIbMp5X/nH4zhvsXjtATJCpbvEQPLEcySw6WsxXtrua5edZe
m2eWx/CRGMpVdK7c4Zm7q3rMD5Jr7LfJRVwbLzWzrUJQWrgsniyW2itn63v/NmzoxjyXdwRqpLai
I931HKXd6YULO7zL5lCik6ycxhVp+dHse7J2jKaP+lIRxRvY8CBZMoab+TKNe8vpT/7nMD7HjStk
niZ6Beky7Pp2uzFOpLVz9VscPlziBmyMK/F1mUAjBK99+UMggryZVTfjBNCR57EJPP7HwtP206l8
YBVEc2jtJt5s7dWP2m70+AbEg7JuaAje8RiHK6KJKUmQ+VdQF2KjpLl1Wo7PeAk/co5l4Xpci19E
DyTNmgX8WWAhX4QLq3JjHMv35gU7hczFU7oI90izA63tmUqd6hmIoAcrBR5Pa2b36yfQtD0O1NJy
GmJvHKNmSiPex9D0tsRhF/Q1SYGm6yZB215DDU/20a/fTxBhZUlbMVSsZN9IPQFdNfs4nicfVCWG
KWVOX4RUaVyj1fjceiPIO1HL+TEw4fKq1M6qGHdJxNkLlTIK0aE7J2JceSmhj05Y9lidJybDsPwS
I7uxOzobeLxnBRlcc1ClkePSWPyfX0azPnZqqXuJHqa7kTxgtVU5UKZ1Wu2sb+u7aKz+YAFJB05f
FBRh0Sess1LgpvLrF30mK10IPJoLFDERGJPsWEccH0LzGZFlvQlLDuboHrEgUnhW8Z6i5KBEOxGN
qMU3ITkHVCyGMjARDUhYn+vToMpfcgJePI8X7rV58fm8uwiCG1qmzikq7lwkPXW2hbu7CqZvpfSP
EOZljrBBh3nsJdblhqki4j/mQXSqvEGvnJH5NrM9jhejIcZgxmpBZYbGmV8+qc3zpKJeXX6OzBFG
YdR8CXF8s0Cp12Pz2Apzwhqp2sWYvg96SQl1ep5KQfFaFfppr7vSZJyTKdiUgnxSuHjC9n/MJfVq
kDu3MmRSAggOJUpGIaTIv/g0d9ZDaz6V3ay5SYAayB/n+zDLDzwODjBkvVInKr9MAZyS0XcOlOdP
UyZc0/JDHH0heZD1ocnHZtvhsmKdSdMtkW8sWuNmEKfwVAuYTjBjTJ5fdV4vBpG9QMFgZhhHM7XG
fZ9zyCQV2lWgg9EGmlXPsuRPcqcVsv0MfxUhzoAG7+MffZ477UcdagWRCLMu6VJXSzkuLEleGNhP
cRVyG5ZM+7/+H+LnT+QaEEDlfwNttl//67801TQRLxmabqm4M3nR34Au+pjKeS+Y9WZQ4UMUFpiC
nv1CJoaqyYh1ySqvVuNdqcCVJIz6/veX/0++y/LqlqSIpk6HSP2Nm2OM2thqhVHD/Rp+/FF1xCag
dBBTxRAWgRLhQFS7RLzSf39dCezQf3xsSVYMy9Robqny8sb+Qc4RG6Cu8ijVdFrI+ahxitW6FxnD
edLxws8iavqsPmLDO+oWek7aydxsC2WrWsPuX97K8hl/fwKSTMAGSXcW7+i3JyAlmjghD603vggW
Ia4EsBDCdwgHeyM8hJD/6E8uQBiG70j3rL8TYDETjucWfTD9y3Aw/vBeZPhbimKqmmz9/l60yJdk
oYjolYMGZnlgg1+wAulUvod40XzBVP/lSSh/GoAyFg8Di4moq/pvTyKhYzeXpUDEek65zxiyu6Fo
6CQ5aXUzrM3l6zek9q0sSTzPcq/BiVqNHO2RA+AySXcKMQRIjGNiBbnAgNnnW9L4Q37iYrvFcVXX
TyYakHJCmdpmPN6S2BOklZR1c9KSqnVktpe/P9Q/PVNZUQwssuZCvfptXE+BStJBEjQbM2MjJI8N
Sk41/Mvk+TVIfx85iszc0UT4W4Yh/89BPOJ0nlpLrjd9rd1g01z6zNgPBsXvlhlTUoI1hvwylz04
BosfBnM7xtoR/wecwyG96CEjKm3K80AKhUkYMD5oU/222oVZUr6lVX2cJwAapV55YuOfxS78Keqs
dv/+Zcn/Qc9iDVJkXZNFy5RAfC5D5B+T0dJUwOGywnXA4mgaGAW0AhCHHa2WKeOZznWUbYAFb0do
T+JSVjbdvE6fAgmma5hAGNHHb0Lfv82kBhgIc0EJoBXMQ3D2M3i9f3+7f1w7FJXGHZuXIeu//vs/
3q7SWHphRLxdRpbdSVBtMFzZ84KdkrL+ntBSXzz9b6O2jxVqlwECOGoyq9QU2397L3+aPQoLt6ii
qEcY+tsQCBCWSII51ZtEo3tiVMnkLLSRKaQmVMmVF2jMp7anxR7QxhjC7OvvX8Yfp69iabIqwnnT
GYi/PTv8Jv89BkcERU4tyRSZ+wiR6HQ3wWyuZKVYNcvMw5eVAARZHk4vX2OTutKCkxmxyWFjH78J
gOJJI/a321j6bo2EgmtwLNMSdk/KLZswV/LOb33of8CJ2GOjpGAa97uFstQuGKq/fzDpz9+sqRvs
xrJq/se6hAaVASTWm6bYax0ldl3BFYhqzR1BzZD+kmxnydqmFM5jyC9/f/U/7YuMsIV4JgLcU37b
E9TRVzs1Y0+YFk6PQGliWNjn/RB7UmDcYy2nQDK0//KZ/7RqqSLEJBW+DyS733ByCXHh/ZQO9WYe
eZYIbt50s3j7+yf7t9f47ZOBT5bxiTJgEfkdZ732VDP7l8X3j2OSySApFvOCJvfvY9KKYbXILZOi
klxloAUwsYpYIwNMK/ILedoUvtRorVXdEb/MBVMTzXj0w2l6SP1qH9X9sRfxh5qyRCZeSpfKoGIQ
TuFbVAZuuzBJiYSbYIFNdzgkVEYXYFRgPJaR/7EAx0wflcbfvzhpmcr/c7VXRFEzFfCcooVk/7c9
RdXKThGABW0CxOmrlm18pRJKLiOCgkjONDOa9I67m5YDuJtAqOialBx9Syjyf38r1p/eCSRXDqua
LBm/LzqVbojmVCrVpsp/hIBmeyhTvzZaiT7uRNhl6+8VgBWhsv/76/7n6QTVpImwztBh65u/vqF/
LLxWILVznaQVoS6hY8jMyYYv2y7KHj8ai+6SP/n3V1xG/G/fOZ/P1AyM85qi/n46tpoomokqwB2m
QuiNUWZzlH0p6/jp/+N1VFmUeMCs5uryyf/xycg9wFxWG8XGpHYz++QuQeIGU/0vZ01T+dPn+cfr
/HbYEpRUJ3uT1wFJ0QqW6qD55pavr4QRWYBUqPQVH9Oo2BJ4N7Jul69qvDWq+MbHp9bQd70rWIvm
SsnWCnosSQlFN+YktJpJjSZ8k1gHlRIUoZvRplIB3HQBNSPyH7HflyJZCjLyFkjhKHqh+3SWiajC
D64BrGVZ9rnmx8pWq5rAnXu3yMKMuHA6dMRgFbYVqAjgi3YdFvMnPnNhO3ChxDM5II+kl192n70p
Ii9IQjKdqxzXzpi8D4bD9ZRW28JCtlLzVTJQSoB9LDE3Da1TbJEhSTd8jDszCF+HTBcRrkLX0Ub1
AnX7R4SJ5yQ+HWxDM6lhzpLh1pr2QvBnPJ+5NFeeT4W1sGiA9zp2mzhBPGCO4VM0z7cgevj7SJH+
sDFxoDQ0FgMRZZj2+2kpTWdB4ZpWkGcMEEAOh2uf5hdlkK9mbX1QjehX4pRcsPM8W1l8bqxQBdI0
YPU/FJG2m3L1inn9RZOqtRSW91lI3ySdrExZacl4T2VvnkIKO5UOxz94qnudeMXQ72xMid5IcFDd
4K82kgu2NrpUavhU9LROBYCgivWRDsNVI/VqbrurDBm66QF+xzkNkcw61VW4VrERtip/IE6J4xg7
JxzwcsaXTFYPeEkucttfscwF9Vc85VtFkb6mQPJ8AbS3SqFDqeX3Lpe8cqT1GPG1+6T5qlGUUmpa
Q5JGXIFnwV7ep6wOidP8b9LOq7dxrEvXf2XQ9/yGmdzA9HehbDnbcrwhVGWbmZs5/fp5qO5zukql
Kc3BARqFdpJEcoe111rv8zrNY2BrH4e/a+2rSlb3dN8uqhZChU47X52ILVTyjUVZsCnVfRW1G69n
TdPMV0PPLtBZbJMwux4D/c63zFs/hg0RlE/KKK9Ru8DcCYKnoIvfShxkr+oAJo/nKw91Vl2bjfOB
hznZfLd8kcgR7+IWq5sMvvHYyAfOoIypCWx/ZoSc2Ch0AS2V5JNFV6ZztJh4KdRSvRzojgZDJv1y
2NaQS+e2IA+ZltYKivZHSAM7LRkl7Swqjz2ueoqgntFtznyWaTs/WkAN3THBTQhYHuL4iEKWpW27
PJUbcCC0p2MzrYSTUA0zRPrlGltr8evG/UrJu33v1N81qT5WJZ01QeCaS9nmVBNdxb/o6v7MJqb9
euowOKGptq1rLlTM47W99IdWCRobR2MkA+S7cpdWWQovNJf7l15fvnnpCJ3Q0ZNN5cDZCpTuosFn
5cymNsGRj28RfFv2M9fFB5CI5ee1vx5iLDSGBrys+wQRIF2j/0uV5YEbgqhj1kf9cJklNCcaOP5O
NI160pybraCtOIGHrtrfrfQyQU5AWr6/g/c3XktPof0JYYluxnNd0DnrlfVitJU7o024lrDWIc7B
1jIlzhKNPUOykZzZPE+tVJyP8H9VLXIbun4Uh1VxnScxmioIrc1NrQtK7+UeBtWsTcpd0WW7pBlo
/TFGYDFy//uR92sEbU67qeaAhHaEZR3FmXGbo27SIuQoLuUm9EqLfhh2ZOtWoV1cdXr6MCo0D/3+
TU+MKaJ2cNeOQ2BkqPbRFeeVlI3fNslGxrR80kuYx9V+tBugH9Gt5dEnnaGR6/dp5NzTRf3x+7c/
hIA/zzZTNbhsXTM127aOAzM/TPLMTApc76zapLbYMjpsndY7PH1H8zZK7PsWcQDlbYuatALaoiM7
UbTmrFfdl7Ixds30Y4zeb4cKLX/eu2RM5H4YHozmGozfNpJI9J3y3NP6dZngg3PoIGi3LD7+tKT9
EP8UFnlru0n54IjuAwM18Oh+RIjwQVCeOR2cGhgGST+b20QkZB29VUCrsOfWIt7EMVwDB4WH76xT
q7l26PNGMsaJshYvv38wvwbMXB7EdAPI+bTYHIddZg5YU3ExSWG9i0W+l4O2A8mwUHPt6XDLYy9d
mrpzZjz+Gr6aKkdyQ52Cdd74aBJYFUmM2nPijdI02yFpMbKLb0Nbvfr95Wmn7qmlku4y8G/hth4t
YYRdfRjy2hs/s+7tljM8htxTwo2tUr4VinEVm/oqUq2VC1vArFhlSwOlVTNchDQFAqnC1sLAtErx
zo2sE4sQ90BTid9dXbU5Ef48tHpF7zHzQ/ZbogMaw+DRsHrWAO+qDuvLpn3TMCSc2RGMKO3cULOm
nfZ4Pk5Ln2MBCWOnOXpvNhAMaII63ggLuISJ0I8MCKwF1ZGs67K7qGG6zRBogmuARJLhwcwV0FWc
4q84Wbx1rTdiEhVeH4C3roYQ0GVSGxra4z6NIdawE2Axz7QnYabp5QJlHE0heZOtvCp7SExE5P1E
kDlAx+rJf9NHTYJOLJkUbbsDy0Ap3KXVAS86/DpAPAE7CegTInJSreDguu69rqztwZVllOokisdn
2jWKOexjkBzhN/J6dL71wP0U2W4AcYm5rhV7AM+rfDoGnBlw0yT95ca6YkrNaK4wjwfcGMFwDUwW
uqFT3r2IfrnAWtrDNi3pRisAonhWs5UZJBJEUx+oc5ZGXt39/kOcnFxYDlC+EDr8/6OFJDULggdf
Jhs0nbRUcdlqrO1cpz5zaDuRb2QEC5tzL4u6Ta7v5xGM2s3I8iJLNp1B0YneRLcB2cE6XRXtlhBq
B/OAfnBwGbVh4damX5Vee9W547kP8mukMmXoNcpELslP7v7PH2SMVGTEoFk3WgX3ouGfRV+uK38f
p8OrNUk5D/42hXUzCeFT99v/+w3nLphs6KarqscZOaaB3cYBq9kQex/T/S7pL0tL78xirf96SCYJ
xspInYH0vX48a/sqzrRRsmLYMSUGAed/luQJ3VnOfTxgXWKzZkVGvQlbW8y6mlEOeR7L02GlY2VE
LE2nOUTOURDyTuW70BQvKcwc3cNsoKc9sNJocDq/DJ9abbChMDXKDifSMq5duiD82pjOzmar4Out
5PmeWznHcv5qUM+u+ifvk27AugN74f5SuUm4SY5N9msz9LeK1oBEjvN9Q9oUJKRLZ00SfmuSbybg
l04BV9URkdrFNsxogPn9wHCmGXC8HPCgKPKamoE5ydE+JxodwJNfxBtExqh0AP27gB8gUGJeFYf0
fiGSknV1FxBNEBLcC7daq+6b45q7lN4a+dn7SFfCtN1UhEsRGySoaTwaR/5pBY5FXW9dW8K7Hmp9
5/YkM3IGg2rke7OOn4VRP6a53ItevcoB1eMFhpapfCtda1n4OE8ho9yTqiYFKXajVjwY0Jowv5rA
w5+hpNgeuKmxlLp9hcb4oTVAwOROeRk0BngLDH8wjvQcB+Cp/ZKFHHMZ9iodp70K1lK/ChgOMzxM
Ye28H/7fsVNMarnLeUFGJZDfIvXcrmqefPYOGVbWP7R9x6F96VVTSiFlZyvKbQZsyY3bbUeRczFN
iLLr6A8Kho2l4QLe4xTGnY6EtovKbB/55fcmqC5G1dwpIVFm3bFgF2XxCIvjbjTLjrBUzOMy+B59
0wTIkSagKcEe7lB4bSQssnjiTDmJTWe0Yn+0DC43t6p5a9D3OK3FhsOPVAj44KVy1DotSgLpP9QV
9SxHObMNnAowNNXkGInAW0zHuJ9XxcRp+igEILJRam2m9dmD33tbXP80v3iS5bBXc3p1vOReyOHM
GUc/sQVpLIZT0Eyx1jiO93WNWW0i396MnvYBru0V2P+zowXLQmSPUf7eaMbG2Ayf9iQss2jcCV5V
6VxJz9i7bf2YFQD13JyqXz5lqtZVTwOF7mUr8j1IqkT9GJTJxe/n6qnVlZyWZhPvE4/9cuxuoa32
pS/lpovoaHOyi6Ihv5N2j2WcXYx5vFU7Z2UEKLTo0hwyPhx9JLNObR6Tmu4IJ0A6E9xi6vk96s3X
1FU/RlhwkfukpcM+rtQzZ6qTj1fTKEtSi+FMd7z7moqIwtKt5AY53U1hdyVNQ89+nV+qanjvE2xl
Sb8cIn89uNZZX6ETgTXvPWWedc0SrNU/jy2WvK6uzIKxhXnKHD94Bph5xaxZW3JhKdEjyvptMKof
eaJ+kKdeQWxbZ513Y+nNI9L8WVy7tDEDnzbU7Pr3T/LUYZcPx3HGIAbj5Ha06qb4rwGc50mOtXwF
N7YaRus1slgu/cCZcT69UjNyS75l3di+2Jq9/3zmE5w4V/FkVGG4Ngcs9zgMzB0zrNOM7FIxtI/T
8+lssfErIOb1qynaR8ytn2VqX/Wxe4N1r6DPQ0bGK06FH7Xj32NE+ZoB2VewrEVTfGZ2ntiONYOu
GmGY7Em/VOdb+JZ4QBYZndAN52r5aVnFLqkYQKFf3LtNdq4YfGqwGNhs6Zam6xz3jgYLI8OTejVm
G7IDqxKDuBKeyQzy6iK3g8coGPhmf2Y6T8/4aOelXq9ahkEF2tTFtEL9cHDPx64vVY/kFYrll5E+
xh5tuFNf+zI7l/h2Tj3tH9/raLwJJYoj05wSZQI+VhV6CEw1SF2ccLRwX/QSAJtLW6NprAO1uBlz
6SDCcS/dQTBp7QWS9d1E9E1NZ+VTzyvz4UKV5gug+pRKPu4k4JaScZ1Ptrmdo15USr5DEhuA0Ddq
krVQJC6dy7wpdwfyMS2aKeVH2Hz5p5lpG+yXN5HVgl2Jxosq0C6KzFlmsr0dwg9fd5aiyuikc7Yu
GmxSLjrugbUc1mohLvOyvREp0BdlWJdjhf9zsYsB+DQKUlMEoEl7nbbDhdGgUiuaryiqd23Fp/Sz
mz6DYJJ646OVUCnRBZZGEpH2PHRA2CR4++bf3ItgMp6VpoD54qmvWNm8xZWNiWEzUwZjmAPSFv2i
VTHJMSDSrAr0aAfCpeBSViZdkqjxzK1NT5AT+cUq7emUVtN9TmsWmcUKH6z6cvSHBBZqxj5iFzj5
SEYgeIG1aWDv6Qo/3DKDUYJSallHfkfjZt3BpgMU1Q0RBhFN/NCkBImGMAGDJGrCS0zUfdoSYSVY
N0HvBGvIQrSMk8GeYcLwis9mj42Dsc6wBXKV/B6MHhodRv3oZvegzhdGTjzmqP1FlbEVWlDjYvTC
Ld5BIv4UyIOcsNq5njs5Y362obz3y+xeqWp6KTx6nkwk7fJ75WoveoJuMYvlc9RfwDKcOTa4WwoH
Lw5wJC9H5A2kWASbwOK1Yu9axdSqARxgBNaqVi6mIdHbxb0YnEvXHhCR8iGndQBI+pr+1rURwz30
gqsubF6l4/eLrBnWv18uT84fzXE0FgeDtpWjA6tdVEU92CxIeuUtSpsVGV/MIcfxgi4hc7CXzSgu
ucQz6+CpIIX8B6dXminoVTp6WysYYKj4mC7XlH80VdxkcUo+PzuzEp3cjiwiTIOKLWVEcfQ+Js1B
wOtFtukGsWm6Bk0UJPgUtS7ZFEk73SwPg3tR6tchtjiFdj5SOLXis6k6NveYLOzxwVHkaZHmnUVF
AQ1HUtBx2tD/3in2Fd++oVGAQ5878/zxgcV/GWCtvQCJeKWWAJJdko/40l7VdXkX61hqufall+pU
sCxgyR5GNB3kzFmqZUzBytv4SfYh/fqhCfwtXPFLMbTAFHCbai2c0puMbL6PUYiPgDjtmsUg7Z3R
gIGLWS6bYaoRJspcL6GVBsOkdFKHvZGNG+yaafp25hqGyWmg0sj/oVcxjTktAnx8vTApDx+K/L50
JT3sJqIBtR7309OUkMHQf/Xxwo3sZ45ScYpHcz6Az4ruS3hLkHuJRN49TGH/qtgFrBsGHL2F5ock
atro2iVIxasgAqdAFqpKnXqhRy1u5SUYRw2EcIK9MZYfuBDQoF4n+SdCKsCkKmzuvgXLT2NE55tY
GtTmLu9xMB3o+Xfy2gfvIFBoa3AoqD06rb2tVESUSenPmh6NbRs9j3EOfSOdmsTRfIYebzBhBX8/
B0/tl7bBEV3Q78ZQneboD/tlqFZWmsVtBv2QGpP+lNrJ5dCp61jDrub/662Oj2htDm9YgnzcBA4k
xQy+cEaOHUzivKuVM5d1Mkq2OVfRl0I7Gse5n69LLfRcFmbJdcWbKsBNz8+WQS9XU9weacObhmP6
iJId3PCZyzwV9ZClISVFqMU57CjqsUvaCrKE5aWn7AsBPU2RvNT1jROISy3n+fL172/s6Xe0yORP
xqa/ZBuAU9PdAsdwU0YlArByB1Vmr3nDi0zKz5o9BKrT8vdveVg6juOsqT+WXCfdys5x889Y5VD9
cVDYRH0SzE1MDlt6HBFbCoxG1XI21vZjBZsJL7gueXTdHUbYNMQMxAhlN5X6JBrz+l5ho6oQu6Iz
TWsi0nBci4HWBkuRUCdwHnFS6zKm6Y1El4cobrywc8eej1g0+15ezx2X+dahSsNrgNz2ZQtHd8Fc
uQxD+FIUbytciR/LBGFcDRMuFcZGpvpTL4q7TMmGmUcmlobmRVAH0ISFEi90/BPIzXaojif1eVEB
TaIBEJMwOef0mc3h+L9FLtQJCzje7+/qyVHLmDUoBVGapgf151Hb9R5eaYFIN12RfyYDBsdkUrzx
AnzdjW4u62YRoXcczyUyTw0geEAkMknomr+cDKpWGYJct9MNhOrPaOTxibHaD0m9T6cejL7M7+H+
7H5/sad2fypPdLyr0z+H6PqHlUcVZUxDMuTDmC1EgquZC/q0pq2/lNY2crXbRBa7KT75/fueWvF+
eN/j83M0mkkrLTVF2NyvXazq4QxVN52uvZSy/cvb+Sdr5//ImvROhlld/fmHOJGhxoXYpkmMYymr
wlGqvO5cDD0wZdoYWfTQ9223CGlb98nG6mVSY+OSf1mYuVF9GteDGqBld2FmkDfUeNCeVzkzq9oY
/kcioR/Zdn8b+cY9rMo+9QCcGglNfor24dtosSoTWJ5nvUX0SC51nba8Htu9CsZgEAHOscanugFp
MsaPrI2weyFPrYLsgpgWWTRqkwq1Ns5tLwdxie1GKrZPyO7ETSxRIxUK5w0N/PWMkxcJY0msr2Q7
bDYqJCHknT1t7bcWHnd1hZsexpC0Ui0zq3trR7PDBI5jj1Zba9q9bjzbh+TcAb/E04QtuIYxEc99
HYZwbPT3ZhJsp7i5KI0Xl4i4rxgbWCos/aB/Mf0RG6x6F8nmBruHfOnEymUfW8sO/GyoBF/KWA5L
K6i3eMzWN1YZ4BaF+BWH3jNbzKlJIyYDagoPzNbjps4kySv6LnPy6jmnK2m8tOAoatV8sXLrkoLv
S41F2ZmVXj81eAU9GaghHErFx+OJ86WPbyELhJ04NzrAe9puPX2hVfMCEm44uUNpUwmuCsXG9iIs
DVPvpg+jaONH6WPZUNbMdcq+Ka4devSVefkr/faYW7XjhJaIL2HxwktoAKqDzVomLRJgzYIG8fs5
eEIpYKKxoM9DZ7khV3k0L3xlSOipTGAeeemK/ikU7ioZ777UbsyUq8J/C3N2RH3KAH89VgLM9oSg
MXuQZMh9hIiKqNdtwypcZ4+46tG/hdRpjWsBSlz47Vh6JM+tsfJsA3h8DvGyVjCgSNTJGlrF9zVs
g83vL+qQXzraE4n2LW0KplzSP9OI+WFFE/bgprVuJJsei/uCpDooNXdXS7udl3q/0oSXL2QKOjzV
tV0AX4EzfIa818cbpM7idRhzDIBa6QbumXXoVCMGTduUjqYowfklMev31ph7LYtt7gZXTZjslaS4
DyTCaMtEiFzjcVLC8a6sfgf88Tbo62uL0tes9Th51pXz3K3SIPusYx4UlHra3NLPAbcCp+Mlmsy9
xLSGbh9T+TpzT9UTKyi9EbQK0OBGYee4qqlGnm+TNkrpzy4xUorR+zUDy4anbnF+pkeEu9uPMrzo
gq3oQA/IKB6vhQq7oQs+1KHQbymgUd1OIAYZ3uTP2RR0vWnD3h+ZLkPyDX/IbNll9S10VLgnOCuK
nBxHZjNbrLBVFhFcVXw7mWwD1HHLDR9YrABUZtLZJLEwcdvNOEu5xlbqOOQYAXnhqfIFNyXYAlAD
0peQoGjbiWvqfaJTfHipCiOg11AoS7XI6TxVjAfXCl8y2pBmRmNqsy4nVnIV9yoW352OJdiOmg/f
UheeRTSTtRsa2RaF/Q6x9NP3/G3vw37yI2vhG/J+2k9a5wkbzPcpKKwT46Uqy53WNB86tb6Wr9tQ
16j+88KGWu8CYv6uay9EXlMgDy6h1rcLP+y+rj3VuBHsBr4ZxWuyhUjSywLLFOHcY4fM8REiIEts
C/MrrzdjMnFHB/U9k8P3M2Ph1FCgIc1QaVrhUHtcVRsoJiRVbaSbPpIJWEhjBt73IfWrfs15jvsT
ivvWVDDxnNYvdDZxqp3pLDkRtCAQdOkzt6Yd/TjBi911UaRTgCYkj69L8mfbATHcioJ7QzvpRgzF
ckRHOgthLZ+bxSdWf1Il1HRI4xIhHmffM2rsTZeG2SZuMJHMs2hjShhmDqD7hVEgr5KIka5c69Fi
DqxSLwAeWm28XOL7HNTuWs+iG68p9AtjmCwAWwGEEF8u1bpom967hpa5wDBpF7oYhxJbrIlqiAnL
8q9d7D9/Couqf/8XX3+XOcarflAfffnva2zZZCW/6v+a/uz//trPf/TvnUz577e/sv6UN/v0szr+
pZ9elnf/+9Mt9vX+py+WGX01w33zWQ4Pn1WT1IeP4H/K6Tf/tz/8j8/Dq+yG/PPPP/YfPAJoxMie
v9d//P2jSdyK7M4lRfOfP77D3z+eLuHPP6735ZDsMypCf73eD3/0ua/qP/9QHOtfwLOnJlGVzDPJ
dYZI9/nXj8S/CODRydCwNnV/kPbKZFkHf/5hiH+RhmJb4khq2OjZmFiVbA4/cv5FCE6GykZS4KiO
avzxfz7d3V9b218Pjvvx99c/hrvaccJJTF0Qk/aPGggJhePpkalNVKZBPG7yscEmvh3ZHMyKWgaM
pUFJ0VKTQIqJUudFISwqxlhjJbHjztwCbtJgfwg67M3J0tPArOGHW3nqwx0vH3w4x3AwG9S5zF/b
A2isDhB1g+JTqmY79Qhj8QS3waq7W8ro9Aek5fNgkh9O27WWOnQb2kZ1LoA7Tj7yIVyOdmhrLXa0
XwK4mha4trCCfjPUBeZZrJTkpDokMjk3xfFI5Cez1DduEBp/fsNeGWvYlsBIeVFjPmICQ52k+aN0
AIZFtYnvRZjOczV5x/fdVPCaEhWfWQncc72z0wJH+PJjeDOdDll1kPu4OiPtOJ/ZNIMbtoNTYy3g
AGBrXlonyZcsVpvEw9st6vFkddPw0gkidYFQzVpA32vt8S1UucpaSe4IFtr54V6PMbRXNSrpOMBV
l/dDL4iswUBt22rqrteDchsKG3tV742bZKAtqC+djLfBU/q+Fhhq5Dh7znrWXV9twH00Os7WhRtu
QpJks3GjOeXkKt7oSwLLAcv2iCg3YVl08wedNq65Z2r48I0TYjfqloMDHVn4ycT9LjCen7tZfN1D
c/bUtEMSogAExduhcvUIqJPH3mhlF2aTP/q+cqf0PrhCye8kqc2TyUBOxJgZO6G+iUsuPvFclwgk
f3fg3NS9VSycNl3DCUc3NVrxwkLFbYMwXxjWdCen3y45b9nRHYBq8n5jEwKc9DnH5ICSKxNdERDt
y9wxlhpYW0C9MMOM5NXPnBCmYgFQ2zOBiej+l/BldNHhxzVrXCvAXLN59zvzVboUQYppgHuTHxaK
AhXcm9HOBWX6LpTcu/iSbprviWrGCyNy48Wg+IK2tlv+HO2ZacF+14sOMNtAABZmc9vgWBlGzyY+
tgvs2EGSgboypXHlRHo8q8b8riA/BOwugdIU2etMYBTjCeKt6l2bnArdW9NUZkVRDeu6y+ESgdyz
csiIce2nsyrXP20HyGutAKxAbwe8gealwyxVWvWLctyscnkTpoPvWhPpnGKZ071UdvRuZcFNPjnx
iPi9JLgzCsOZe6nYcQSlhBVYc4q31ayEBzT46mbgRWZD6V92gB7CSXvUG9FLb8Xvh5+kGo+pxSSx
t8xHlCkVQSV4qZHzeBWPIDGhZ7RBS63ZVgACddWTqUIkHSLzWfHjZWF7Ce7ipKTNjG4cLPbqgnvn
5EzrYgy+nNy/Iun8hAx0ZisWnNZGgsR1sfuSZbiKXQETSidLDNGvUygcOiweJadfzKiLG09jIGYd
IZCGjWVtUvZKMpWKD5iyTmosy7m7OFyBH8IelNnwaHZ0VfqCkRqVgKbUluad6bmPrfnV2bTplt2V
EXW7bkyTuaIVJLV5dDImE1dx4sxZlkqlih862nu8foGqFmJ+R5rfgx6ZGVAnXSO/qyjhLclDLQQW
0m3IKwwuTtlmXCwbbPewmXJ8bHwA3Do+5ppxKZOF1Y1vUTsR/tSJ8Re0t2MIB6/q+X2fk8BYwJLG
HdErqG8JZbhtx+SZmj8lus74RmM3suNhiFd+Kp9K4E+sHJ9QSnIshxTIqF33nA206uSKpcFVAzSs
AieJvKmB0mD0hoJGfXqcntDpc75O+MM0G7DYqVEAV4JH6hYJ94s7J1WOCxUVkpUKUGVed/KKbr5q
FrYMJR6zE/iomKaNpqA2gt28fusrz3T+fW8sKhG0ul6VRUuOUZs7NbAN0Tw3GiubG6GFOjybvGF8
SJG8D6PKId1dY5EEo32SWTRMElxRBE7cvEFgc6bTcu1a1cxvZcoWgdci7r3MnWaA9Bv1TOfotqWZ
Yx6BS5+ZMVP78ESQEKmc/TEb7JVPqw8eyp41YoDX55p86j6J0nm4ofGXxL3P1WX0A2c6EMY+4dXR
Ha1TmG9BxjOSJBhkfhimVJno+0YTJYEHOuWil08jpzNzmBTW8btmFBj7Tm9ElMKM7rdWY+hg8stw
najhc+UWtwZsGwBuPHb2Bn3pd/7DqOOhlY1MjbbCkkzsI86AsvBfD0Nk7FjNEtX/qiQQniRQaZ/z
V67WQqILHzh5uTPc599FUsIL1OIvXWUDyis2jyZCAq7pWKu0WnJrWRRdWrh4lQ8AqZ8eoGFTxSsX
sRS3OEdzzKN0DvB+gU6mWyjpsKg1/buPYG5Gf/ck7svvDA80FFoIyTVwnTSo88O6AY1kvlTJBILo
vYvDwPQGNm+MXb4w51EXCqDXwSCTJ8fqWx16JORoqgZU9HgYRYZgWSEntjcCuMClu3Q8dglV53EW
0wCvkOGTnU+vBh338aaYzGCRqbrNyIAtGdslVpdzxZbveoJlau/Hq7K136bckNBZVNJpiZbluEhT
0oMqwMWsgAR/+Fme5tvYL75n1HNoeAJODUMHYlKxdFOW4pHC3kGrqNTTC7XIf7Pw2Z7eGVNlBM/x
bWpk7znbKmkGDOoxQ28BMgCapK1I5gZueoIlGYWqyyLPg6d/FUn0OM58n30nKqIFCJtbzczyORmu
D6rVDOK8eKq4t56Lq63T4EFTWHxZ6z5dZs27jQ9LaU6uSX2lzkPYdocdW0MrsGhE8BkF1YqKWLdI
EPPNrdQAX249tVz9onXT90McoOC2jT6FbZJnMgPAznqf3QzQ0ueew+nX6F/qgk0liqlGDlX8FefN
W246d6mlzC2JDgfjTmpQAEGj+Cvrd+QSinlfeO9Kz+AanHwKna9aiWM3Wy3boL1O6eGbNTkLmT6m
FxnQsYCoZTHdM0P1920IOGYKPRQ8dwplmCcKu9CoEkjT+vodyFIomvnf04J7GmKv5LDazPKKm/tX
CKJhU9gW6YRlJ0lYMSxqDGOH3BYcMG9zA2cm3VgFAdPc74rHth6fhU0i2pwBM7ox4mwZ0j03M5GK
zp0ewBmH4o1pB4uqot8epwWqrZ6ypCZFM3x8XRo3Q6F8cCghH5YwVRqvjteJq1/mppgQTv2Ln2Bw
kk/LKmKcitiHu1PK/B3dNYsoaqK5fmNXNOMZWOQc7kXVqPEiTzFYlcgoMGzpZn5KfGVYfISo39Ky
0U5m7/xl581Ilky2t8xlxefFTGf48F1ahmyThZSEMdZKSOSwwVE+hUlHddz0WHIX5De8KdSdq6OP
SlWj3c43lWfZJV+Oy9ZqCcYPnuGwZMUX542VlYtgUbIFD5n+CgUAeT+MXvq9qgDbFCLlYT1OcXxv
4l9aJ7uDIbaBDS7bhr+ZRCmVzqqskBMB0Yjzz2BusJQgLApYQNshJPkZ01JgQzbU8b2ZZVX6vWqa
B70gB1WQFV4YDvc1sl6m5t/WGBEWvlXTeosQ5TJ0saw2e9o7mu6ZzAJV8vbLS5g6dItBoocfxhRM
5oFe39YEevh7BF/u9P5pG1OforVO7bplYqd3TZm8R1F2lyvYpoQ0CHpTg9thH5V3tR+oGwfZumnH
78nkRJdJ9iGlrLdpFCjgjFR9mTbm5YCpgmr26srXGKuVgdkCMtl3LZbvh+EnWmj6FW7lEr+hsdin
IyTk3r2mrYZhNMVzsk/vDmFQqL8lHRjHw2IcadjjTjHIYRGPKjZXLVLvPQOmZhNrxD1xSTqN1mwe
ZdNUT6LEPiGj7DozMneXp+Fdn1XvUc6pRie91t/0wZORawt/JMwQPrtzqk6QqCr+foh9HRtVo6ew
hxvKZdoSg+dT7yTrATjDMPmiE5fZTcCdVPGb4Hgz01pCSFv1tmET4kEYvwdeyXppp5gSmADsYUWa
W20o79zRW8lmYP9zOWlHUUWGM0ZjN4Wo47T8jzHqp8LOYItO0YZLGc/R3ryWBbYs201QWe9xykZK
n81jIuL7DJsWQoDk3alMyIzlHA09Z3dtrnburgnFrs8M1sjavqwH6/2wO44KB1fdbm7SLtwWhOAc
KMJ6EVl32L6/hxVRjXTGDwKUhTNF8Unq7ch9Egxy7X0XXAm/vWunuEGkQKp9SEqujL54QhxD2Pcs
Mw5mAxeElIrfieUVmQ+CgOKqrGzUwQT/fmjt9eyzCVkkRmkjSwXuvM6V+PMw9h27C9ehFwpcUPiN
JAQY6WDI3BDFZE31mEIUcrJpf8HXMsjC1yleQDq8S1wO3W1IPGzYMfBa7o3bjdch4q2Z1bffZP0e
F2yYh8c8BvdxQ4pYRP6IFD+48zV3Q3fJVRew9hRN9q5XfFY8nNYh/XZrijOokKrv1CImGxMW6+hr
OiJRgJkWtMduZLU7jONpHy5Mc6MOfKy0IWyP07u2c6867X5A40ZwSIg06M0noeY7dZZmVVH0SK3k
qzZoKmvbYTmU0zm3C0hQ+5DlOPJtQ6V/6OAU0fV0latpeJ3n8aWS8yBMrMULe1Q2ilK8GaH1VKvu
PhDixknkXWIzv6RGbTyxk4/Mcto1Cdl4dRurLDFFuwtHO2dR6lrQ4sp0+KM3lM1GYrHmdfOxW+gW
3tQjuUfdwcxWeKjLRLw4BJVTDkCrOK5Li8YJE7T64dAp/ZVNwpUwj4BQy0MspLxXRw5XjZHjB6UQ
WtCc9GSzQc6Eo/Scv9gkR6qjMpXg001jLgt9WOehdtXkAhK/h9iv0BSxCXzjNkvEV+s5MIK6ZBHF
VrwS33RZ1GuvZdY0vrfqW5V+zia7YrO+8l0isWpMLvSpX1CUI5PdsmGLYtjJnaG3vuQhTePccdqL
oo2gVtqg8KkLPTIZ5dYSYb6tnRwb+T6R3kKSv52pWQozth8duYhcIKsC5Sf446jcdndZEkh12aau
thIo8uwwl9t//skJPLdqhvhs1un4d+e+DBcsDXwTQx4zdawNlWs8For2yZje+vAhPJ1gZUNJSm4P
32w85AvS0cKlTql/m7ThLclke6UOTbttCcS2joVbg284zSIeB9DyjVJk28M/qqZjw+oGm3++9dev
0H8tYtpX3b9/UakC/lDVQ07AHsTZov/xZQ5//c8v//NiWEdmWG/wz+F7hy8P//fP98Thlf/55j+/
8z9+7+hVwxRgbEum5u/LSw8X2VoRALh/3ufw8SoH5HddY+19+MHhH7yWt0E0SLKGSlnRg8KnpeBs
pj/eFPEhRdhfHGygNJW+IAMvLBCxqYkyo6TVbV62Pg+k7bwKsrORoW7ka9+x75vcLVaelmaQICt9
3SX9uqizZqsG702NtxD3stt6DZz6vvJ6jMkSe9uA56QI79b2ls9tbQ/fPPyDV3ewMHw46JZvAEAm
kcQpLqbNruqdrf/fhJ3HctxMloWfCBHwZlvekSyKRhI3CFES4RNIuATw9PMl/unFdEf0LBSiKaJQ
VUDmveceU+bhZf2K5TS4ZDrrfOothDPdvW9i91AT+ngx2sa+EFRrX+J5fCbfHBsWnw6TEcjvgv23
iWk4zomOt58Guq+g2vtWhb9HSUiqMvMj9y0v0KQVqQxFQgSuB3WE0UXK3MoXRYFxZQOxMHLfSsOP
/gzzPp+dC/4RBBZA19gm+CtbNhYbnl/5e8JWH8aaVv4cecRLhGZcHKUNMyhGb2TjpHDQIWh9+uh1
ePalxH6yR5PiN4QON31GAdHRdY541hXjczNC07Y68WiEZbcVbfQYm3gYZ2+JmVxUCVWNKSIUWxVW
u85a4hN+EAfykR4KX92yLoNDGfi/u7i4N47rb6CHDFjTL7Q0JXAniazbwVvCzRInTxOKDWdI7osB
FdOoiU8Y7JchLIqrKrOEjS4UB5wR/9qz+zsUpLkZkgCNUVV/yHaHGyj73xJK6TRO+0mWxF97zbHO
+ruXD49dY1EFV9MNZjntis/CKz2FKY0bnhkTPIhe7cYOC1fhqGmnhj+lNY/fuq5z9o6LWUNTBXs4
BRDVuSDCMjjVsVWeJ09Boia9pS2d+mmqCGvjAgrAzIJTRZ70pm/QKVZ63O7jbs0MrQDbwTXabtNv
U+X7FC2FezW9NsSjCh574g7E2HVws1T44un5coR2004Zngv0U8wJSMHAvG67QP3ewqUE863mx7Ey
rFOQzwwjsdSSGLtt3R6yDOF8UmJE4XbjNYr6ekvS3nyGE7frGqihoLekkYwfFpm3IDDjTkUvdgYM
jVLsaqvRArdVt6Z3QjgDIQ7jQp4aBw5/5dNkNnH/hzOgX7Hi6Fg4DcRqEkBGlK8yI04CSCOEv350
zRRRParkhLQ9TiPfVxnmbEkGbSWy68diCW7kFEG+oMKH3gweZ25zzOBHs/fOETlvzojd79A1v2kN
T0ljf7hsjceCSoz5sLkf4qKhjQFDzFueirhY4NT0AC/impph+DiCXXMBQVFtTSTRMjvYmJR7/rIL
VO0evK5HCOpZH6FXJuTXu0+mig+iM/BP7yxiHhz17vfpHRjhzY/D4+CwWBDAd6/96KGygtc4BhJp
QzRZVvbUGWp+NTrzk8YVSMXPr4NRf7fSAUJdMNybDudxvPa2pdsQRJKN4VlEEl+e/ISqjuSlGREq
EOpj0JO0Uyi0cX2rmGJPZzqVT6Chz3TJH0bLuRol4u5MPPqPbpoPiEeYk1gqYzNmVNnFN6PExsVH
Xikmkumr4pc1oE/vuoTLNga0sR7FBD+394GrEl/hJ25C86MuP7Uy+D5PQflkE/ir0TnhLyQz1/Jv
FVUYOlMZLfZ8KwQoQkWKRqzFkvkytbsl9u+t07QniThyttPXvqkeopwwqnnQ2GNkPalxfJhzNVxQ
PxBgW7RbgG9u1DLeeHl4Drtkv8QNwahqyfZDQ/zRSPIk2MI59TqS5xDKipI0UFvN53wysnNfFXfV
Fw1rpzXsa9x/rs/O6HovRkZ3lvvjIU4xxySPlAoGn5Z+9t891yNpk1gIupe6G/fGgK+hrd7nObpT
ye2ikQhNuGnzRoTHJet+xcuDV+WvGOYcWepeM6W28Ee2WY3CgOHeFsOR7/0I3iu9U+87l4iYg8qe
MFM0oo1HQVLUCZp9R740uHw3jILi+QQZ9cDwlAkHPaJ200p1lHUzYufl7xY7uJsxLU7BJhZ603PZ
pb8dclGyuH6cYc2Gw7wxqeLlVEGXL3eFRSA94XwKqzzTHX7n6QQ2IWt721cRuWPep6uxDAOEEWid
SYmx68mzbOLHpbMfmrp57X3rA/PGJ2ZbPrFV53isPqHxnEiUfTWsJD/cxtBIb33t7A00CirBVH2s
bn1Ts1vi1FDuJ/SbWdM+YWH4kMridTZYNqK6fsjHnTvan6lNGWzL9iRM610l9nPgy0PS89EjQQDW
8uTGtSjL4Sg/Tp28FnnCHGDAYBoDbN7zqkXot9g/rKm5W2VyszP1ZPvgB14A0L7U9qV2+11WEiNk
lrc2oVYjPZeksyRHJr5YgiynFJjKzZddVwbfHHquzch9WS7EEaUTfuTtu2E61wo8Qrjuu/5o9KHw
Hj5J7b0CMma3D3n4w8Wglo4dXlY7/oxD//ckg1ccGSJ4KtMUvJV8HMPU/Jy5hxS0/dDCGTj99BD2
EBa9i0uPiVcKn6wMzsniXxqjukTWsLOK0gZzUQ9g8BsXqVgIBD5M/dmYPqYZh3oH6LQM5R4ftR2i
vV/gKd/mb3NCInxiklcF4unGmO+XEPHTJfpmVEwoWJb6Y1lKWtXrYohlp3jjMZN897PguQurX2JJ
Ln19DwF1yq6Fgiw/jBxxr5MavzpWsj4HWcIMkpwLC3YJk/sHx0Ab89BP9k0ZJFe1OaRMSxbfJm/+
Cyb2nVJlJ5vmd5tdw5zLULBdbcEPzrD+sR6vrlMFeQXCuxl112WR8cG3ipHONnyeATgC5aV02Iqo
VQy5RZHLbWkFd3cWxLfRSgKKVrcY9zvQEe/qA69ZUXsxuJmVe+3zEHFX+Uhdnexmv1t2mCd/4Ab3
t5nwVO87EtGtxN+Z1l5WhnclkPGUN4LVQPR6ytTs+nD67Ar56Xfs+sLlIjQLRqweoHJzw6J3b4Fy
h7CHUiS7E2HM6QhBD+7etvOIm41FQxvlJT+VwbWmjdfjlPKAhNC9MtBMVKG37Myhx6I2SDuitOXZ
CPI3Z6Y/kpV9rCaX9iIVDbG5tFQVfrqucoIrUaoNAUnfQLiffcNxtnnJRu8TIl3aRHK7s7pYufVt
pkjSyEuxg/8AoEw7iGykngd1yg3CEqbCPbL6/bas+N1LjOzYN+PPAYeTA/jStGmn4aNmgJrCILOy
e10vP81JwH0T7OlYO5NDSsiBwY7tuiQd1d9Hm2tE5dX3IQI4LSCKHkSmYNUAt7G5PtgzkeSxGn7O
ZNwNJuFfQS3T7QLxQUfxviWly3tSyjdjnB/8LH2rzB4PyYBotQXGTa+Ga257R+XbpG/YT0UMbhKQ
A88IL9szBsk2EMy+cNkpNzuPWdemDtNX6UV3VYU6W8d3ik93ob6m1vMDUKm5ohcuquw5xyFQxe7J
tZuf4/Bk9VsvtD7lwuSVfzO8COr17aBsJnDq4HvIVpm+o8tWBxi8G2a8oGJE22/gDgHDuhuTlGD9
ZyF7t/2/v8sme+tS3rcYgrHLMXwmFooLxOQpfA6vj5ah85GNdRzTXy0su3/9qZ02rEaQRfRDImZX
E/Rjnq72opM+xCCYc8bxdg6G/czhqOT1t7Yjdk72tuCByHETiWe81hHx4JjnGFKM/2OrYCXkrCZH
IK8ZtlnxSuxNWwPMgZ1FojhYbEhN6u8avnbgVq1f69/xr0G2GXHl4GaDsRmPoUi15LBvdS6e+alO
bW1sHIe0N/5vGO/SVUDHObYGFyMJWhF/v/4Kx0b9tb4dI46Ti+iB7NqTU8PXxiDtiXVoa4HYjb35
pU9M4MnGiBKYN1PPTW6DzY2Hnr9AxRTx7VhFQDiCG+fYuB4qVBvuts5EaS5pLXb6XL1OliQqxh8O
zGD95E077NcXwODaKUhA6Z8mKXb6cPq89NMa+uUgsVxfO8eQ3jGh29J/nYbmU8sk26pATHhoq+Kt
fnv0y9Nv4b9easRZ2RPVHLiZXGgmUHxlDNbqyd2zfh9kztXGzzomYCSC7/TX+jE1837T/zRpW9wa
NIOHdsU/D8cp8GhmJPNwuCKKyYHutxY4FgiFTIOD/lHCr+suPOmHoGvcLQMdCqoG1yp/60OZpGFh
Zsy9Wm3ntv1UtbjrQ+rHRPVjuTzpR+hzEvXf9PFfJ6Xzk/UJJ7V31k/FUzyokQxRmue8s9an04fz
1QA/8NEhzooW5Vu0nPC5pnrJ976ob1WL5wFDrFD7LtoAiy2Ojr3DVA9bqI0YWrkbbSYdiZN9QYN/
dbirckXK7WL4zTFNTIPtfr6vA/ymz7/Ybl+Nicu18iRGCdVrkuNsZ1bmaWBibiubcXBOolIPFm0K
LkWo0WTNx9MROsJXE3WnaWKajY1SdhBFvPGVJ09eCyVb5jeZ/CLSWrHZ2M90C5/VOFUM3IOnlQbh
Si7UsXpkkwQs00MRV766NeHQKP86JAVzTSPfiTNCvtSu0rOTiJd6RDawhLB1sKeQ1DjADeWlq8dn
/a+KpL1vNE1MU8E6SEM26vjDeLCCjgkWmwim4ZigxmN9yILfsMBJV/Lm733ckuXoAVGbGcj3QsWG
JsjeO23w5iz5T0cE4daXLd5RmirMDtF8zF7/UiTUQ4sHyO7bTJucmT3DHWnjzHMwCe886w2rzbWH
gAQ0JqWBtSsxX1e4G0UNj6yzYGfs2qq6YWDLrEpPYADsym3rMo/J8Lsw3OwUtXW6BWPl8gYUnqv5
3g9YI+dl/ZBgO7jx9cjM7GFQdKL47bYZocYJ3aOtOH/xtw5rhrVO+RP+xN40eiomhvtn1Vons2KA
ZGdmsTXjveyb76KxBD61Rb6LdTiw4x4Wi0FLHw711h3MF6RbTMns8iOuB51KKCDxMqSokxiPXIde
Zx1OUjufRAB2IFKAbhte36aPneMS90xiS7ZhjAbQXs1Hx6/FwSZ4z2xK99y05rWNACNmReKg0sNM
z65vK4Rfnqua01yZVzVUsY3ZKPh/4yGbULqYMVi2pcfQyoL3VtYvSUyRul7oYUAwySD8fWtF3h47
8uFQ0cnMwZgdRcfQT1RNR4XF3HnQl3xjkHSyKC8/ePLmz55zng0+1WEMMQWibjTC8CS8WT1AKN8x
VvGezOAS1cb7Ek+/s3Cx9lmUH9anloTcb/zCyPaTLYiYdBNxJl4M/pfWjruQSCanfvxDK6j7ygAe
IzcrNDdNBxPiIV8ytesSVP4Z14Uy/fcSWei2UQCnQ+kdxoi6Zcme4hrpfTbzl0HubfEk5E4c0ldH
MzMUa3SOXGAy0MvDZDgKnBsqAdScqsBAFBFfHNcud/C3y4HPNvvuxXVI8FL04qOkOAiLVE41/abi
rLEGmXHrEPW1xxsKyecP02I4karyRh/obedpIW5TibuT1r+Zd6cbmDfRPnWbyxDL+9ClN8vPv8Ly
IYoojWTZugguQJ31vRAPXNtGNb3BdRm2jc8aYOG/YI80EZbZ3yJyShNwwimFvVXh4IxhGSyLdZyq
B4orS6qqOR+KPDz7sw9fOQ8W9X5QQhHpFeVRn1MNdlxKwDZplJooiCmNXF8x6hop9MrsMoRQ+BkX
rUODtmQuR/nxUWhGPoI/Jkh8Z7r13Vu8bxUMQoY9DG64gUmif+wH593LaeCEcTQZORZjfRt9uWc7
OJi5z8xHDcUhDpgI1AMxxvWhiO+TOQDgQplfFnhxwqEq00+imESL2PpeNvVHV3ovRQoPSLO82Dqo
HhmWLb0AHeIGrrTlcRmWZBKaf/X8bCXmLCPrME969Rx4E2DFD8kcM6elR3NTlM1EUHk0mOvMfkrA
35wxvMq8+LCt6u40XAsiSn8aimjRjqG2PeTBoVQB9/OERcJg7ryYDb9fIrIOezpQc/qeJsSZahjI
G2HyZKnXblDJUQ1Nxau1gBEJXmE7NRM9iVNs85SEMz+BWImjwh8IYg5DVRR9CRCZkSDOoAIPd36r
TmooyYOSZXSrjPDQePbNLcZvqBkzoEMuEH+kWSewSPsOCMqIqt3Xsu72Ye28NF0kLwzZdlmNGZVv
wfSoc6884wn35NTEdfr272boPk0s4fbOQg0gyLbIRj6CyKW/SLb4EPwzZoS/f0lju4VUB20eTg9h
iQWyXEwjeSP1mGlo6R5cArORvZ4qhnNt0r1jon3Msb7btgEz7aD/Iozm9R/ylOp+iebLUM/4lAt3
uBZow/bryK/M/IfFtkj04jLvNNMTvziCUC1wk2aEUNO1kEYS8aEndiS3wMBheLOf5+xLDwX9sHnv
bPVSWBFgDf3GOHP1AgQj2Wv8Z66bb6I1NqaBtGWdncHi3zR19KNVyw81sQDVObNPGaUswlaToPvI
/x8Ph1V08e+sYAunM6jVGO/AO/+/oqfW5kaDA9sjM4BDMQ/rUJTJbxjmRNQL72WBHHqqOmBE14gB
zaLtyl3IB94kYTB11/Qos2fhm9jYNVdJZlwNdVvfDc1kDBLKojgKzut3Xjzpy7384D2RlzTxMRzv
/YfZocMxm0teDvRvI+PISA/w5CAvNKDfloT37b/Tyb3/pJP/87KdANfz4D9ikqBx1VWTy/5Em3Yq
WTimxXqIAsijBlszGTEPRfNVz1O4w0rJ28jQIorU0pyLOueGoJODFUC5UsO/mzXNJ4UJsGey9EUR
8kt2ugBbos9QjhBOwsPg8e6tuygA25aUoutYsq3ZafUytjE3AhTk2Mi+dNmU6usUuwNwf4fP4x+u
vSY4CAEUFMv5TpX1U7Ws2HqFq3xCUqBWnkNTZqcivTZ/ZbY8tQbGzP/9TXP+XT+jOeS8UNvxQ7wM
/yPPCUlNEYyG052MzIEA18SvCzNKHN1Yy/Qsd2pfelsnYmrWz0qPYOpyrl3gOL210LDcgjoi59Iz
3kZhPCbSPqzkmAW70M2ysHgE/lzTxpXXou9453wuodRMn4FJf/7DZnOdt9FmjrvQImlyQ6Ky01K0
z0iY2FTTs45NTAGl9R34319+8J/XjIMjiIsKI4TJ+B/eAMkgCzvKiGEyzc4+ZOXOiMNkG6RsE5WR
MN8iqWYl05s2JrBdmF1Xkp7h8FFmlSaBazZ5PMdPHubujgz2LH6nxWepq8Zz10CxXAuGSRJ7AdOg
1ptK4lYfc8g7I7D7E2XFExKsVMGBYP0xMPVQzIii5R/qkJenUOZoK8rGxKpAdXsV1GjLQphU+QTD
o5xOgYnsf5lXHlKuXHnxuubshxg6IM6nwU5xg/Uy91xrIlaYkB9qlYyBHOAj8ryKY9TC/iw+zBju
UTK/FVATlqDD/l3vroyrGgpygtfXQtnOox08bgAw9yxhYu3++ydCUMG/i6pw73RsRCvEViHnxRDm
/y5gHsq7ppwJmclrnCFHitVjHxKIaaMkq4R69BcfI1Pyf3ZCDhffl/auHdMv9uQG9/WN3Sdvs774
Gs2zIqbsijzsAes1H48//sjIxPeWEM9IML/6Z1HqrLOLIWA3ynxvWPYvUy1/giz5gHt2UF32akfl
V1iwcFTGC8AHG2prM0OBVVa0vrnt6uAhd4ePpSJWeJYxn4f/U2oeJ35b2Z74wGyfzuW+Coy3uE/x
aGkG9RQF075f+qshe/NQjDYmkMK7Ckt5Vw+6a1Ggq2sZk6Qc+jZW0yWOxpafCOscK3uXVfKpA6s7
4apaUHh12DHUnQmbHO7srlHAjaVZ7VnaEG/UH5qDH0gfsJMFTzPDVjqb08NA95w/esVvS2okXaT5
bflVRqTYhKxNnksVuDKp1t/bFHJOazybY/IlqpJ8JXRvdvdnLSiTqrn7BhPMVgz4yOg7QxO32sB7
XeL2pvvipMl+BHl7jur4jZXyQ7emdNEkZWtsKC37HyryfsRmsys8UpHbMUY6ErVHYMibXKi4IoMa
YalHbf/wUxODqPi3LnLkAxzGL3ecnmVVXW0z9WkS4dBnDlX4QlCySN6TtjytTNU+/VUnw6dh62Ol
9BAoRgOBJMKrKsyxXGM/FlwpS8rEzhzqvVHQiWZS3Fo/eC0MGLya1aUrzq7sbE0GKbeQym9hmZ7D
xEMK+w+/bdB9hxi56cxqoI9s5SmDQxoCIgQpUIcm0LkpY6cChy5XcLp2V+G239hw793mdbDg88tu
3Ia6FaaS3XcQIw/d4DxjX/oj1qtQsPDkZi/fM2n/WG/wtG3SnSdIpM5HGABNggBG2vcmx3USfZrF
XEXTtT30se33MFF3zzFYbOh7Nh7xUR49eWhg64jdGM1zRFuEh/63Sdbfmqy+z1o3QcDRpqc9jjo2
fzMucVFw41cD8HwXWwSKO+QLrW13bwCcjBZQwEJ5b2n6Y23wh3hkpZm6DckvkH7DWC/bNL1aVsvu
wcyodMJr48Pwz3snu7a8ye7SQJIQ4oeqlr0MEbIVisE1k/G3oait6wA9DZOSrVJFds9tdSaVR51q
OwLoCTAaUgtBIwjSgCzwEavFyH5iRt7RXdK7R295Ngq/3DWxyQAwVDc1L59eMdsvBX69WG/dcM1+
bRZELH3wFmI5xgymMhEGgDhl8D1NAuBbfISAtwSAbJ+5B5F29lbZzrinQychBmHFMJRHvycHesLL
fldHk0ZJezpVl8Fdr4k9kDTFKei8/UoM6pH1zPhh8EmQiZPGF1hlF6do5KEwxGVZMn/XTqaDanh5
sEHNj+loQGQR4lz1s31ZouUhFW6xRwJzNwar4XDNQkIN2avuYkLo+tHMkvxMTyYH5XVfk81PPQOM
ocbp8gIlzbkEQfe/XzE2tLChvxi2+bxY+OBCXzs1pmPvUt959aN6uUT9u8J9FnwJKgoJuB4ZkfrL
nmHQ0GfHOi0m+IrSuNr410J5mE4yXoxrFuTBpV2+1m86/ZP1KxR1DEFbF5qtmPGFDx0PAmD4sEBe
P7luEF3jYcmPoXC+ZzIqblMy4e2zVLvIqjxGU7N5xezxYaD/OdVqeUyCID+VeWmhHBmgm5eSWAyD
wIx6zHDuqD3vmo72HRKdd1zPcj0LJ8BBQzjdVx3DYYlr0UJ+yBiphLO1jWlDt7VyPFy3x6OdzOnZ
L0vmO7IgKiyPtl7G05k1QcSmiYldCXBuMTzcOzoHuIMheA2rdzlAr7O95FwErX9tdBESW6iEwwkt
NWKzZzfp+5PywmNgAakU1J0MWqZ3dOCHJZt3k23/cVRe7PPBbq+u7NvrlFq/JeT0Q6WzhtNmIj84
rJIDPrn7Yhqtc+AKhjmghFdlu4SXJowNWYtf4iR8L7KR9PDYhM4SIzqq/C2eEOjgnfyq5mevnx9F
x+2SRtbdJs6b9MoF/qDR5afpJRGLdQmzy8IJDEsiAIbwIoHkNB47q7wkw9wfzcqnS5Zy6S6eEXQg
Gc5mXBiibPPZugsYThcI9vk5r2O4xygXwAitor/QFhaITC4hKzUbTx7s1mMkUHlxdXOmrR1gm1dm
6WMGQxxvMCBQmrEM3yCGcZ11WRnARYcSpa57mFmG2LYdQn0nSE+rhKvuexDgYvxKMFrXvLrbumoJ
rc2AXv2nTP03t1re1uoCy8V6x5zsqGzGeUnf/SBxtTiEjPtgcpcfIYYjxTL1O1PrGTxcwKGVYH8d
71dqdDlN2TFFUDV7GGG1xeecJNeVni3s0t8GFNKM68hcshGtKd94hB91WM9yJUxriGiJq/uU7iA1
XqzUerRc8twZqmyXIWL81b2udVI7s32opDqmOXSrMo7arYH/sSY742nbbT2xPOvtc+WQI36B1d+y
9vMqcNHMvxE3BuW2Kz6Upgab0M4p09vXRVYfmg+r2ee+AwMdYROjxGnXIQnIEEHGNdHPGjVXybxj
16eU9jlSo6Dm4BfQxVSXPSJEp2AO18htQfxPDq64GQaep4f6XEhIZ8Ygaa34ySqSWZLG3Hys3P4x
pXMPsgP29/DUC3W0BvW69Nl4FhWOdJmTPrSlqg9md1g1WytBGKe4atua9KIjPPt9IFGWQaT8csi/
3iCeQ0/m0N/KaQmxDKguVo/yNa+1BjWyT5MhH1szek28hVmlfae7RRviq1cP5m5VZl+LLLlXGUEN
xmuhrdx9vwTKmj8wbpGb3pR7e5Z3GbgnMfsITbzT2kAHmm08dMETbIknVXXOYexgcfVBey5XNE3r
ASPjTDLV3dSODlUyI4kg136oL13U7JbSeSk1oNlodY2Rg8eY2IaqdKBocW6eDW+KTn/sUL7wf6bA
KudAxLj8TdvclAX59KBo9nRxYqdgIIMkI4n/jik2iesVsaQOWCRl5Ca3m0eKaLVZwZYppj8JxvJ7
gP8LRsg/kKadE+Yr6IoLtTNzhZKIk+7O1QBdxZ2onkRCXYRn6M4ZlgWJbvXRGcahK43v6xMkXgyh
h/XBEVO/yb3uVYt2XNYHVlv5XdeeK34Q42PUSy/Z6fq8k+1LwegakQy1bwVok+e09alR37LWIBVD
Bd/K2XmURv+QBbCg4xamc0fCBbHckGq1/wL+7JvIbBDO5Pgj+zg/cWrm4L0qD0+1ZPpuYqG9twNu
kF7x8eCdaMND4IEW6DMhksR5adS1VVoEVtX6E/L/hmNU70c/i269lqJmWoqEhwen5jKnW1tEg0NE
QfoQjskfI3mo0ZyDVr+ZTvzVGAvpkfAnCVGTuymoqcnVcleCc41xlWZ6FPRbd6yfCIHYsfogdZnK
fWYkn5bgPdRVKhs22RfBx6Lkx6meo59mVX1ZNmIBfd/2Vvrs4ysx9s3fIi7OlgZAKpBfdL3muZjb
PyPIqaPPcaL+bYIBV4po6TnFCOaQoPuoljq+LG1zrhwbuhhezDQaJ2Vw60Sx6+0MA8ep0UHcOEj3
6KWwdZ0p/1oREVxZdwmR5tsAIHDnMnRff0wO7CYerZewCH+FU/QIBrXX9VI6DntzDGPNteId0NKh
OvkQxMztlwGL1G65Flr9/s9alvBBqzr/iAj6I73vLwaHEjS6QUk9CDzzsTKfrMOc0slDEmc57NBN
kIk2OYqi2jk29UCDozV3HR4i21EGBy1a0f24bkm8mfaamownKdKthD8z1wQcrvr63PmFfxCCQa3w
WPujJmXXTtIG8Uxf4igZva7CqVWBYemLSs7GmyCtWSCnXgG4Fbe2ddUcEBdc9gr1DYYK8EoTJL8U
fpXmU7lKFFuHG7UAiDwNk4XMngjGdQCw6nOIUuRCgP1lBSNUWt11EHi+zTrcF8+t71H3UtmPFnlD
IZyO6HFY+mNV2ziawT05Z50FGcsPmeJk5SWbU8HW8ja4Ph+Gd83d5Gy5trd1ugAvYvzstuTdGIh0
jcdx8b/1jYi3mGcx4+lHUG/n96xX2YIeVPVtvDFaiOf0a+jJ/IabSJzc6dCkUFrNzA/2rrOzez7F
VRFrZjM7kYj2yGmnEpMtS9DoV4pubz0FN2fFVbH86aYm+nRubmNyn7pJsLuyIuUVzaJ0Ue0HALRm
R3FQKHcv4/luzRYEDFQXWNySKtiYwYYIJu6n1rqsAlGVnFxvoDXqd0g9DfG0DjjXJtce0e05wY3g
E+bsoO9tVf90euOQ1Mtjp7hRV9VtHDCv9OQ0HJzPIZpeI6Obdr2LQC2bhHvOTWwYSfyqkUEc+iq4
NcTGMFADyG9mkxg+PGDqFOzBtFH6xqfVpmMejPnBdt8x1za3lRoRlmjEx0tcNH9dKG5g05cgQnuA
59JXO6uvujDgfwb4N+NDsC3Le57BEiI6BfSA22bVLK/Kk3SRZ1a018iVP9eR2zyz14X9/HOJrFtu
LoSJL/kGKjzAWFRoloLYySj/uSreUIqyr6bDZxAvTxO8bVUHr72c3rGoxCLOf1Xx+NDW3jHU/esA
VAFrDM2W9nUgHrHeV1rlpcfNvkQsy8mv/aRh4tegjCTfpHUB5JPVEM7lBsVB9M/OlzftvSOmERpp
dtBqzPXuKpz54MruGgob6lLx5ia8lDqX52iAQxf3m1KXd7JneV5vuUpPZNahhh4UDeMnHpE1CLgp
j5hAli69e8/F5eT3zDP/iIH70jDSw+izckYVbgcaOQ4DuK4mZrLrlhwWyaeRk6+onQr+GUlbrdpA
ifK1JmpYjFtseNoKlVVZf4ZQLZjV54DOLcP8tmnPQ8BsogteGTSxs+gaqTZZmYYQuRz86/M0VTke
W1jumcbf0R1/9LEiLpN5pSwS0nZPmc/t0QBgrFeD0WbNfr0vVgzBYMDCyIcDgk/ifRh80zUzpM1i
t04u1gFW7/0iG+1l1RJFSJs3BqRGb8kxiAuTGSBxeU8nA0pDnB4E9TDYI+eKTxRC+NLbMmrk8AUQ
lCxxtDDTGPUA9wdAIjYGGs6YlluiL8hmoHfWtfTg4KdAD3o2WnGPsHmFdShuVsni21EzZYkB4wG2
N4XQdHL0jhdC+UTKXd51PebgQlxhXaP1gnhDaOxLV1oWpef6Luep+11Rd4YTgM8q8bLegsXPOUuT
uWRnsIsVuKjT+sbDdXaTLz3ry1L4KYt8bMb8uB7L01PdpWGSmrfylcb/SxhIonHzuoR88ttVWKyd
5vSqD2yHDVR2XDGgCdbJijdPiQXhlJmEnrrAP/O3JtUeE9zmkKM9lKpfDnqECdWMmVfIx1K1d+TN
Pzqa20VGb0gfGFyAZcCotx+KMv2x3kPSstQhmFoEK0G9T+p5H/YoTLRHjZbE+RNujGWY3FchbagF
+FrNGxh/SkAKVEzREW0JZYa+M8Ox/AA4Mhf64HWlGBhoW/O0LyiUptzWb8b7OuJYKkwJGv9lTt+G
vx7m0pvJZe+Jg0d0OR+ClnoTAV3gz8B4SZRf5Ox9ZJW6Z9GM3DKx1vk3NvzSgXu86icJsQfcbdg5
q07cZm0mUAWFODTT0UUPULv0DfpinTNq+16jU7psYUaW7TCJO6yqQl3PZdoKwamQv2oF4kob8Zzq
ULo5kLFkqA19CrWmcXKIFPZRBe1FFgMb51y1+sZi7HPxiP7F5q2B+DGrg4vYWTUutqD110oYgGLP
zFT0O+Uk/e6jbQ0LRnl1z5aBAiXxP9DC4H5dfbDS/TCj+aDbmUxra92uuqcB1bEefutVL2+GPWx/
QXOUOBs1lX80BqkGashVwc3+8Z7gpYOTA9d1WCANNtH66Dq9Afod0IkusXdWPjFv60tIR8wjI0EE
0/9QdybLbSNbGn4i3MCYALacRVHUTNnaIGhbwjwjMT19fwlXd7t8K6q6e9eLUthSWSSBROY5//mH
kihah9gHhdMWam2OXvCy+FqkyKw5I2H/duGhxBMgrXS5Th3zHfdXhuI8V3EJnu5hVD5qDM5q3Iv4
OX4NtCGViV41bDUBGRhNi43anBaiXoVG/TRloqbjpfmT3Ba/Qh8rnVWvISRmWSzFCkqoh6Igk8qL
PtUVVa8WWQ0dmVJ0tKb+E5PObXPD9KxaOU56KkCQZ6fIdgvMr9OYGpuiyX/ILL5TldOcUqJR2+6y
JEZVXLB2GKtcdAMYBrd1eCVYvprzWy0R4LoAHUIVEo5pG/h3zLfLntEqXXqSQGhK0U+u0LHcBs24
Axbf8nZp9Bim/5TFU9mM0qV19sByDRyWGgFMWo7ztKbaSJFU0O2G+UY5XwATMd5RCoe86T50Bh4a
NiZrs2cjyT+hjgLuBu6NNHzwFDowWwluna7fwCXDYQ9rL9gY/XeRJHu13Jc9MU1iXk4mu2UeInRU
/5nLSIkSbCkz9ciDyu9890okEDI/JTZey55XBEdmmuuh1sRGYeCLZYEXOzv6qPNiVWAoUXw0gfKW
DmKpnBpyeX4iy0XAAcy7yjNyqpo5PKnay3aZh1bhfB6HNFi3cQOLz32d6raCxv26gAkLjqG1Eybr
vfm8mGM02QTbNm1he6IH6lO2Uc+P6KEt9xjhG21FrByiJPaY/Ia79mW2ObqJ6gRnIvZOVp+TjQES
McLjunac54gJ+KrQ5sPYsQaKgoNd93tjV6YHqWxecre806SNB4mYrt7wsajUgzqFXuJzzSVYjUeT
6lQx6dMtu3nPUTCj6/IHs14rYkBHRwQMX62JB6UZCYAhI/YhK6g5rmMMUfNjZEjmaMVGTd91F/Sx
V0fdUF06tmSFrOQleIxRHWo6I9eH9Ad5+HNpoLu5fbYseemH0V6b3J8Ug/794rEUMC7RmNoO0tqM
wxjRnkO+HWgwyO/4SKvyZsp0SkBBsqSrqL4KqIdd9nWK86sZsUUwnevXw6yz10HZMl3IGRoinbje
2hVEriETt3GgT1Dq7MdcMT6yoT/XjTkzr4nPtgcHq5nhweWKPFWFFO8OTyXg7LbnaAknYa/wN45X
NSjpRsfIdqFcdBjNroQTngRFyrr22Y+D+cOlsIWbg+qlcEkA/jl1nfMveY0aw2lwAWpcft+IoSZP
KMSuVGwX8lAk4NJNIe1pizUpFp/Zl9GxFhZDa/TXpMMQOeYtu827ZTKQdaDkrtVJrmZii/NOLBiA
1A6/VMMwVbP17QKgcKtrqpK3xVwlTus7kiuf1blZw0EHuJe3OFQhI1ctfMJ0yDV4zNsw+17Kt2UL
XfazInmPBU2BVcGltN8yP94HMfiA6EeiDJrmzmX2uqPNf9eIqDTy6jGqP3pPXquaubqXcM8yk5It
hlW3Hl0EmFZ6arGDXMZ4i1UIxXhFfvoa/PVddXdF6B+8eFj1EHWsQgDyhPt6Ppl9pOwBWvAa+Ms7
u/JvNS3Y50b6bTHlyDV2uFxB02gIVo0ifYSB9+J3VGCBRQXmsZ0r9MvFFGDhdAxzdBy8+AuMQ8C9
cbXAnBWjnjV6wr3fu/FhMYZamF5DvbJCzoGFOKCGf6mAROuF6QeUJyqjQAYru04/FmMhzG4ZL5UW
+bDWm0zsj6TNXpWBkTo29TJBpFE2P7yyvYNE+WMZ18H2209t9TaT1kK321V4uyjfBlBOxRnqO9iW
LZPdSD18TVe+ING8WQbAhsvEDoBmZfv+A16A9wF0vy2iDLbaEM57Fzyr9mkcKe+xcYSfquRmvasc
rKgOc0Xxk3Z+J1LfXM+F9rGAw6ZQcuKR1A2sXpiQQGR1uO9GCxO+aEgboTmAQUQ4q858DlGR3PWQ
39bLImUw2q+dXqxzrL3VIJ4cD9iz6uqzuOH1MIDMu+oETHhSXCXUC4el9lt6t1I7x3mwnT1mmpmI
seOHbJ+WBOe1ELMtDJqg6Mb70U73XSLeDJMtGbbpt0hRaiOj2fqtyYiUOsRqvCeiecJj3FdvneHV
G8Y7a190Z7hmEOGVlZjq0kZliYTezya546vCfMmWwDpAA/xU8DrBSmT65j+JrJ1yGlvGqFKaPxy7
KDbS+ZE5I4pCZSehOhuFjsacgEWLH4M1usgSadkyfuwq+ayigthQQ5Leu5+kfheVM1QBi/7Mduoj
bp1so4V7VQ9EkkNNM9HVqCp6IcCRv6nmpvHX+j5paChy9UEjVQF08l47iCYvtsHo4RJitI+Lf1c6
c1zH3g7evEcHaOLdx7h1K6CGYzQe8SwH2q6YEE6bjKzWFTbYhileFDpOBOaPQmuuytFK9YwMPl7R
tBzqrH5QniJl7JxmQA9AZGrG0WZ66j9jW/oFFSE6THZytjv2lYd81l8W78NMvX1fO426pm/rFA1x
q9zocBLJ94EFTbe9BcS8LiiLMbJzRO1MI9q8luD8CE9jaICxtVGXcJrTirfcP3mKzFMS+8cABRIM
rZaVFZdMX6bqC4VSNZ7Lkzsrdz3Vgy3YExjF0aJ6yez8u6XwU3WVvWq+yyvv6FaM62bxPR9qZDJQ
dPX8c1Juca79w4zHR3V7yI5MdxHjTdpihgGCdcjdIP+gYGZTu9SH3FO7fkLCx4HOGE/9GH9oDgKy
GGpVWanLvFTECk5f+usRd3iGyEw91P894Q4HW5ySeekAO+wVUB6nt5PaKNQJjuYoJe5tRU4jJImK
5NpJU7pNkG1L2zo5/TBdwzu65K9Oy8arNYKCG58arsSsSm1Pwfd4Xd4L4rQWlucsYVw3tfe0nCQ9
LB/sjnRKeeb7SUUlwhL9KjAszOf8aAchnm1sUfIuLeRXtdcsZz958GcL4tEWnqg97ZQVm1S5ZGYY
fwb4YODRHhNhgrdhXFRfuvJ5spyXxUFKFb3Cmt+zwr9FgafsBy0yr8LwrTvrbfS10qwf1aO9S+3S
2TQVN1RVFctho3moQadpByXSC1SpqgYK5rnFLGFl9/1NUgw3yKTuoehf2gELeNT1L8XwFOVMkpFE
vNSmaTFITNi60velviVGTyNXbBW3DoGX9fATjTMMwADHQdlohtZPFuQfnsF/mMv+ZmH821//J17F
/zPT4/9XjsaObf3CuNrgmfybo3HbXr9Hsv1gjvlnW+PlX/5hayz8f2EX7IGx2TgRC+Vd/J+uxta/
HPZPSJaupfIulan+H7bGtvkv3MDpqIUnSPmxLX70h62xbfzLtFT8DpRUZXiMTfL/wtb4d1djD4aM
7kNCNBxcRf/N+Na3Jqw6Kq066M1wLm0c2LGWdaOKsDivZJl5yMh/uUh/4VX8V69oEpVqQVezoD78
RqrNCpuom5ECfdi2+BWsZq96NQWaDrqBIYjkP9Ayf6fAqQ/IC5GdS66nbXvK+feX4IIQQ1WmKWl1
MLIdFoUQ6d3pUs3pVdTz5e8/2V+8FCxhkwBxXlDn1f78UlgGG1RSc3VQaEOapZ+KsxpbW4VX/v0r
/W5XzIfilRzPVvFr/r/dtU4ge44cjj4Cvvyt77FdtBE4XDrG/3T9DNb8n6yR1WsJA0N213fw3l6S
IX69gBU2LmXEp7LSBjmepV+8mpRLT9wiDIAWWeukkHg3RtMh4p3qHXORsxXiFG/+Uwjq7wTb5Z2Y
Jh7xvmUI2/vt+rqQw7TOHyo0ftpOJ/dPSCWVHi+GNl0g7T+1tvsRYC7y9xd7+YS/0sCX17WEAHI2
4fU66r7/cgU0wykt1yhZQlrKbKG7Md0epvPwVHfjE9NpKBHhKSnmC9FJtJtafG3shkkDNnyx3YBC
euIlEenL/+Vt2Rau6EvMiP/bgySaUpoZmuJDZ7dAQplzwK9f5dIPDIG87ge1HII7vpHQVCkIvCuz
xynNyaqW/bPnYBxNnTyI8Pr3b+wvbxNUYLYnagO2lz9frlkmeLfBHz/ANmiwsjZRocp+M02UhYPN
E8GQ1TW7r2QN/1M4ufE7CXm5Vb+8tvr5L7fKI2Wj12DfH6js7zHjof4AI1+FI0qiZryMOue3noyH
QYhvcfxaNME/BcP+1SaA4fx/ffrf7sqQ5hEqQN7BHNExoHm+iDG5LgbaCVvC319qU19C7P68OImD
9zzWJY5BprlQgH/5xISVOF6OeP5Q6tUOCsatYJoz6GrSrYPN2JjoIH3tM6aMeJWupggv8MwbnpzG
OnQ+OemkEd56/Jspm279gLVjaf5xHPxd1eqXKoxRG/VnfMifbEs+lQm20OWbKqv8OLkKAwZv24+X
Odv56D+rcC9FnuPwwe9R/78UysWRUngo9+VkPU8TWtoSBKH1TpCbbmvBAk2xNVs5KHZWljwXc1Ov
wEtZKw4IUA9/jgdq7Icn2xY3vcmk1IgO+DHksPMAWnW/uFvQf81mrlRP16EdH+IaP6HQOgbleFNi
G49iBvpnWjx0LpkuOi5J6zyXlgL9bvI6PEyBtWuT+dLV+sFuf6QyuWaufpta+Ev3/o72HTbi0G9N
P/lULaLqntV6Mn2WMEY6FlXjo+W03z21Fasro6dozCOz3VUDGNJoftdcPOt0Ra6OYqUyvcOOKFgN
fC5jFAc4KS9ZJ+FdIivjei6bRyfGW1x2aPObSluPU341eE274QKZ7HiDz8h3mKYnI6b21uV10Phw
3izhanWAgF3EjIB1MHQ+OW8Go+Hc5baUI667eQlPjA1MXf7AoeZP061Zai8OZuRwu/NP3CGJcIbR
4IZ3JowuKHI5NpaRfhv01XfSBlb2yEfVBrYefKkufdyfE/9j9CqUIN5wIXPl4pkzJgM++2LlH+vI
uIcCMKwCwkOxsJ0fRwsVEoew7/VPPkLiPIcymPb8e7/1t4+pcj/F7PnqO1yCIqgZg/+o+/HW1rOr
eoliplKGo0qbLHfq9eKpfm+hcfhadkVSduuoK0Xxcx4rLHhS/YKn40bBUmmJf06SX3sXdog1Xuoa
chnQmFeGj1Zp4mzbGE8JDrFQKFhTodMxSJWPaV7yy60WPg6mPwwYgpwW8dQXWJ6RCHZri4z0UMqL
mXe0LqJuV1extm7rRAmNYUZO9b0I+w9PhWeZFjerEf60r9Nz+ZEbW+PBcbFG6gpx5Lk6Le/ehZm7
Go3+SZ27Sd2iMrgqsRRWC9cBEukw2Se/A4gdGePh1WytkFBe1FImDJJHWRdnyKpEFgb5ITG4NzGn
/R7rU6zD+ovVJNWubcr2Jk2mVyMumhNETyweskjyBfUhg+GgqXa1HoysD8uE35XcL8sRstBnoh7c
WTUr6Gm+WGb46HYF6QOuSiJSW4kywxwE3MqMZ6U8sN0yzRguS4gQNoXIdwIsZzX0FmEZgMH70bXr
qSPstOThJJN5mp7bmZpw2bZ6ddRHapo5soSq0F6PYybgTk0XBJjlBvaK/p3JRo8Lij7TzTLlfVrL
FNP5sqrhKLP1dU2I5Uf66jbpVavtQx137w6kpYlnoGe5GCHsFg3ysQ4FWEiOLH+gBB49RIPA+dZ+
+R98ucemmYfM7S90din0Ht4WRmRcclKQETWECJZktmk064zDt7b2JlxJAIyg67kzpvY2wuVmvNWb
WNsg67/TEeaRTKjJ/aAfHL/fjo0L/kvU6m4gU4T8gjDeOc2I+kKWm2k0L5DheLpEWfGL6pXo5AQc
y5P+k5VnYMNTdYa/BXHblHWQbYK72QmdE5wF5llg71vAN6+0hyM25nBFouFoWfWN27GLtpU6JksE
dxqMrp3QtReeLRQ6QrnB0dWaXXsHwwbj0KjI12FlP4MEQnkdK3+bVckrVlRoLAs73/oZFy4z9G2i
8VxlmKgjwp8uC/FuWZBL8SJk8qmOAz3PPlGXHDSdS8MW13WYF06d/qMO9OckKpAGGI9D4N9OjGQA
0EtM+D2yLZZbNHX4leT7McfKTi1+Aq5xBD5aCgPTYhZUkRRXgwg5rPoAeVpw24lEqrXDso7Gvtxi
qPIhwX5I8BSIU/zpZoA3a/hWsYuBjFYZhtGAKAHzlLB5rSVXJGzjnQerovM1Yohr45uQrbMJ5hT+
k592YIRMNkSCrgaaJ8kvobbHKpOpy8j40jE1mA2ISuNqxpljFBGC9vDoDrx5mOPsMEG36SHw49o+
l5uqrDbmNCNPwrwBkdW0qQ2vgy3s38RFQSoXnBAG9NGaB9lkUFbeFZVgGtVTtnvTR+11WCOzb02c
mUBcH0IHnMtrLlKfYvqRWdFaemO1sxxerGczrxML4C7utyiWGGyre1dmPEP9jELUvqDvvB9HlkuX
N9i6+eYVz2bI+XqsQUCuYfUzcYsybrvrGlf+4dm0GdUXmC/ZNkDmUhNhL//dTxyaJB811KThNJtC
bqsy+DClE4WMVekvosGCBIg9oVS1bCCjZC0/Rh2FCSkaJUIfEvLKp6ITl2LkEYgC+TwXEDbUXu6I
86w78drBgHUdDtYXt8BOY9mCHIlOPzHybVRBenBNhknV96p1LqDTH9nIY2t5+isBZfpmLhICFGYs
I4nzBKMjwoM3M2cbnIVONe0BMwDiKCvuuWWH2MsAdndS4qpqOpsuLLDjqmIc7Ik5FQnqX5tzcTNP
ojyoCZ9rGjzhFAaSZxmh1eicZBFHq+LZ7Lz+uaiZxZgA9ObsfZ/y4dFwveFbEnrrKBXHkOHQO3kR
urtrO20gPtI+9b1VHWi+400yxF+8ttdvcz8ZTppH5GycBXurTG7Nut/X2CjchfWIwT/Wq+vODO0N
yW7TWknkYRCAQyG53hdEucXGxYctJIAd1+aYvcYcpThSQIiA3jTVDYegnu31eq63LOgY138VT597
JbQbTd+IuJ42kzltida4aSLrDpngczEIrH/el57cZtlDv9t20lWWdwa5FiOeFtapIG8MlN18gBpS
bIyyvE8FAghH8w4VnvdMfMk/zqJ8G0/exYin8gYDuU2ddvM6zOWDbjB/c1xydMw2vCWC8ba2Zb2T
Am6G6KZ+C4sB+5m6+6EN4kyaN9nGZreLcZPZj1V+60Db4qFIn3xc/5384kH/ht7A84lSnOpVb3GU
hNIBj0ps8wBJK6Znn477vRs5PnQ5GDsormRKlPeNZWByZRfrWGvI2Es2uke91Y/2F1tjbjaF7OSE
qFBohTQmtdXx6Aue/8m3D32ewhoto71r8YI+dkhoTB3l88MR0JsS+RnxQOvEZV1OW8cnzG6efFQO
U1zB/5ObsEl1LLhKMEOBmASHL+cQQWYZ3Kk+RdA1sT+VnEjjTk5tv/f85p75esrop5o2RWdvjC51
t607OdSx/dc25kmb56HHm6yhjPKyTeHFKCAJgHW9St+4btQclIeMmrbV7VCRQYQLxiAx7tUwNcIi
FdJeFEwbUekoHphgIR/1t4YWfGMWw3JSPBlbvbroun3n4AXpCJgMDd6tfp/tl5OusEqaTFTjmHIi
IRlD+4YEZZKTwAnYzvx9UBRPZm2b+xlxfOyF1kH6MIY5FfYQLvBiNKM7H3oO7IXXLKjz3dS337Ja
C3ZTCIuW0BPMszpfRRBhOY4i3ex3+MBSFHVxuLcR2nqdePHcNN7RvYldEPd3YmpffWzS1hPZECsi
urFGwNJON6kNZukdvDGkQCwo0w1p4aLGIoAJSPFumD3Jnz7mmxh9eL5xQUqHDdBEma5RJjuxil2o
sqs6MH+iS0ggwnKdxtQ/CYDwimcdNpj9htgTBi1sI6GKgtSde2bt2m2p1ZzvJnWW0OnMcKzH4YpN
MI58hEyUrWlkkRo9KbvMt6xDkxHQzSR9V+0aOEWjLxjEudgfGCPv1OIGDRryMTGul2syW95LWZQP
7ElvpReel1K3S2gzsTIaVy0RSiY+08QqdE8GjkrmRzfxuWEDXv1qryplhEGXIsP0wmQILgq938d6
U6xi7avD3sEmGKxGXAW2s4U4mP+IDMFxuWE61DD07CG7Yr4U3GsZBh5+wbeqAS5NXsudSWnXFBQa
KjXBYMRwgDXvNc0p8rY2jemuiomPsRn+97bk91NdMBBl2yDZIUB5HrhI9QgIgs3BbUxUsyUV1iLV
VYg8JiQydl+DNvmG3xA2G42GdDG9mjbXf5hbOk76NGz0kmPNHetUqEhGR0JyIRe3zB7cfjyjGH/O
PXHGiuuzUumlSbftvfpcBuoRc+aLwzm9ruIaymXVYklQP+P7m28HDCzIZq8PWp1lO8PDIo/0iFur
h7Hu2vkuJEJoG8TwFWzo+PSXLqEyCNAWNDT0aE0tdWVxbcbsbimpuuIRki1WXzRfcKDwc2xJYJs5
UFVbKjr/3ewwgo+5p1B7lhUayjZdNf58m+TZxqsCnOdgTy9vW3q4p5dGSOoM3QICz4Np6fcYoJQb
8lEhECq9hSnc5zjzVYYAFNi8f7Jyf1jlkXEIreHJGqbbuKE4li4XnsqeBg3DTQaRhOci1uqf0pq6
J8/CY5iXd6IkAsHBKheRz2W5B1LNcTGjJnVCvQe1rxal6i1Uf6xH05sNbUXmssQ/LIbaF/jGyrVg
0CxdspXBe3G1s+5QagkdsHrmOSTTgMWl3oTZlhtftbaFyO9UMcV1gietmtUqmW+l8+om6I+0cjoW
pnkSNc9E60yP8J9PrjvdZml3bwJDTMZ8ZGSHNVzB/6F+tcI/nLDHyevVJrugkhN27qyRwooefCA9
yxSHUnrvlQqNq4zxZOAQxbgzvlqqRR9CSrLgbYHfljdvqDOnslmvZg5QkXBIYWv22YliM5T8Sy3N
wXl9eQPyrPpdZMMtCz6NxTlATrMyRmR2xuNoxAIIZrxD4yPXmnOv9RCPiaJSG4ZkiJYRjKiz27gj
nPfYalikXB6tptHxsvZEoUERTK8nPSqr+nlBk+uQna5x3jVPAJ6ZtJepPd2qcxnyLWEuxUfT80yr
pr4vKdmlwbQC14STDRGlw9h33QV44NWht6XE8LcdnTArWNE2rJjp9N7Q8XZRT+2s0DEGjj8wV3PW
y5r3rBq94PKg7bzxSIjCezrSgKiNFuepuP/R1D2mOnKn7mo0y4MoneuYRdfE+I54g5QHkcIDL9hm
tPsJ5igZQdNmjvnYCoLoW56ecByfHPclldF33J3nAlSlEWbIqX5D2qyG2oxr0geP4zx+UR9TaApT
ZlOsOnF2PMBMF6/8BbiUrUk3iRVnkbyaPB21AKgYkMdt8eKMNstswOoY/AYd/JggsKDgGPOl1lCn
VtlTTVLDPJAsFvH4Y7NPc09mOuJkbb3QJQ2oZMiFj4kO6NUXXyaRzFCC6DsU4OOEsKpsUA0x8K6j
Vrth1LM3KBJdtbSXL3j/AE6tYkXJqvUYIvYUke4tzqMaUbc1AyYGFlsxjA+uyKbtAixEL5mDTQLR
fQR/Dyy8MKYB7/ycJDMWuAHF0yRiQFUCUhoGlRk4ewrqkePksyAelo8DaiPPfWbuerAT4ajemlVp
YvAGmXIPZ4hufYHPiK3wrRTPv+BugOYytezqPhcnMfmYfMSxGb4BHm7rhhQYGcBWMCj8ciP/0vXG
3fI8dKSXNKKhs8drfwtjeoNv+w9nJpYnrSdeOe124UioovdGjPXB62aW+PL4wQOwAuwKllY7gAeD
HdfRAGPsS3q2aUT8ioFRoNp7zvu+Dj9FyMbtZPNWDrRFsLVumkE+ZQOGd5WJkS/g/2oy7BA5yUgg
i2okQWGXTitUUFk2sjMUFaKrLvc2njofGbisFow01zh1Y0C3wsEDlm41idgNREj1VqDq7yscgruI
G+JkLMl6NtlIQe5ypuhRXB1oTzWUtkMJMhjta0iI0C/wU6un+LkVNQ5DN4OF3qVJMw1fXLijVvkY
4V+GBSRS66A9mwm/u2Z77ZPXLkSd1bdsMZlDHkfTG+el9yxmgaTMizZZyyXq3Py16abTkMCImgKp
rbMuJ2POca+ukVMxnEPLPttj/rmgNJrGh25ISqkr3H8FduJ4eehrJ+JoQ3nw87CjVCTFsGbZOrTG
voNBWJJQnqJIcyPYBr6C5PLAZtEk3oeX0vI20L1wpMSCVAFiVQW1s7G4dqkPR4tQrwHd00OZ5O5O
bSWLe1rlM0OKjOLNHsWnHDHh9EiGKkER0FpCVX7IJ46QZAZRmssv7dzdVxqtd1CmNFGZw4bK8YbN
Ml5SqPqXnhmzeyBndbalgjK6c8VHjVMwjB2KIwVNmQ4PJkk3qO3Ke1CGFcNqgjhbuWlCf4fvWML/
AmvJlvlVubV40w53cHm3PMutZtKjVvP9Us0tH5TSa9pUjs3eTJMHMpv76qZbHb/U1vZ9aMaPIUzl
1qu++QwY91l9Z0z6V2JFwBsYAgQhThoxqh0rsgIgB5yFoDmthU11PdQ3ZRFiBsGqH9OnOsWUWCNB
ZMMK2bfF9BWdG8WdG59n/3FwoblXUdDdWhl9aCdMMjXuWs5SttIGQliRHxM+2tEeb3Svoiloph+B
5b5pBKztaM/3TojJme1PEhJl/qWqEU1XMNnxKVXspUkRovMCalP9nXBFsSMqFJfGGzQ0X+fQc/Fr
pdcNuhY2YVjdFKmL2axI+g0GZkjCY/Nu1Hv5POn5a5728Asd0rYUfVLzd7MzPhGipW1d4Lt1rBMQ
R5Ah3K1Say7YQ86jcywD7H7K2UJBbWUJfnr2LZZyGzmacqf39blPs2GlZX21S038lATiZjikUkUR
Z+0uMygbEjnetxgTnUwYoVEPC5jEAEClIOgPYTK8NNISN3mMuohym/boCs2F/Fjv1UHf5eSwvNpK
e+9KX2GkYXKYK5I6Kz19g2eHaBvS08nATAXSWPFAQGdoYHOuP4ladrtFg563ojum6gvOdDVsM3Qh
pgrlUF8Cgy/yK1YSxpG1IP744pTusUsmyn/d1wA60Drs+ql6zGpSQJYvhIYLgmcQMoVhedOGFb8+
K+7xJgu3U68RVoqSMzLww28i8GKhTB2MOuxACNntAkiGG1Eiam6z7Hura+ZR5vrXomKgAL3d2OY4
mqzKwciPy5c4Db76zeRvTat2jqMX/fpl+V6C9Hkb1em3mISSKSunG66mfSRh0z4uf/rtr1YkrX3o
EAhc4q5j23LcCh9jS61I9ON/f6mGMANQrJJtXwdAOPUYt7CHkLMHhChrvTxgt4Upd1QPdb5y2QWs
+JSG1jN6PgzLfbkbrXHc6lF8Wtwsli9SWVI0rXquAPy3//2DJOCFshREw9As47h8Ae43f/5JKjsd
2En8xB0UNqmbNk9rXD/4ms5wr9Kf2tTQn0pse3ZpATQYBeImgi5+Ss341RJNfbI7nEcHLc4PGqlU
R+7SU9mF65zkwWddNCd+PJ6FQcyClWbJjZ9hMeLFRbwmJxaj/6KxHh1DMx/jSK+2IsEUyPehPnaG
0+5sKgIlj/BR3KPnYkGpvwK014gkw/Xyt3FwjC0Iv0ZIBpkAUvJ2wmGqnmYrr57we3aBxsEplu+R
WEv5IcWDrd2PZNQ9olYCFINEBu/R1svsPt6MtIbKjyrqQfdnO7U5iHANaaUmgL/VH50i+mGMIUxH
ZQJSKE+Q5U+9ugu/fE8X7a4P7S9IryMklYHcDKb7VdPJwhn9tL7FaSK8zbE9gUR27NWX5U9jHz0D
nM2rtuIEd1t9PIYi+0wYtG9TxobH5VvLFz31//hr1WA4SdB1hmwiJ/iJOYMJJnl0ItwIjMe0Z5Wb
ZYcwJLPP06PfBT3TJr540/Sd48heCXcOnvHcLIfm2YEaGDTldCAvYGuqp9hVT2c3+foeVcCpztuQ
5YcIQCu6HYg7ml+D75ihSf3v6NtuPLuySZUfJDbQDdYKMVvNJqpVfdpsp87ARkw94ugf8JrtKlLj
Yh3DqRi7wEQe+1QQNkJQQ3fM1EZTBuU+TqW/tzDzNXBCDCKsYZHq6PSU+2w0z5GXbBklmoeg21Vu
6u3gZmMxaeB4JHoffwx+ldAddBu5dy+TLsL/0JjX8TwSmzpr0BVF8b3GKfg47W2p8xbsRh6J15Ts
a5jgUBLyR92zCbTxwmQLFDGuiyBGSDrr9nH50/KFROs//ho7lbnLfY+TU94QO4K+raj7YyRsXmSI
/vjT8j0nfCW1Yb4BPSYcNBiBx6N4RheMBHllIi7cQna38Xpu3xGa3DqxyxE99Q9VFH/JorqFDNxs
oqqZDkbYvZqpy50fV9E06YhnrQzgYQhPQewdTfzN1oTcVqfKdwDpRHhj0/KQ3IFqsNK/BZ69T9zb
NtEPUTm++3V1mZ3uLR2pGA0CzgfqUjpfMzlOJiV8OFmvToJkXsZNwk4S3esFGAbGBeAe9rtuNuAE
ffujpijvmkzuIQ5X208Lg+HYwCZtGDznJppMsTVcaGRoaDzhVpsyRePnu+2XxMm/tcL7RmOCKyHy
OEeG38ggvU52A+2/fSpCh219dpiHjLtQi27UB9DNYU+Kr8cjMUZ4ASudUzJR3KJxpzAy0dxiNQnI
sq76cBezIeOKxd6G571huecsYrdrxHucWV+bmV/SEHbtjRxzg8TSMgJqNJz8LSTGjJmG92L64Te0
Pt8QCIB7PcapgP4ZUsE5Du33jJM2asnTbB3n2mQYZzLvFXmzc2ZlNDF15okIuC/sQnepHuH7ZDCe
gm+7N6V8MOsK0f4op8Ocdau80ewtgXkI62MOuBl5AbO4ftU84mA5bKlmm9MsQMAZRX2iHhh/ojy2
JsmwxO+YjxGpRiBLXnq3weWUmbI9QpNnXhf4nUm25SEPmkdD75HV0j4tiF7ih58KCsJ0h4ZKB2Hx
cqLAzYBMB2Xd4gyXxifT09EVmxwYogtoIK21Q6NjavQtdoLnXus2D6iWtpZIr7GvP1sUi2CH9Myk
zq1jIlm9HlwASj5VI1QCCSyUxdnVrD1tdbBr//j3fBtbUcz+xLbxdboCaE0+U0HLsH/jF7XzHNqy
Bb5S3oTFRK9SGXq0NTBjH5mRuFX+jUqPBJQ64zjLwScU1OQzUJMw3f0owXeMqhuAAj/bXHUGy6UM
gRltpfgbbkKV3krJo2Dh9jwmgimzQ3MpA/ptSOBDP30Ki0UgE2pC3T3EpQMjHLSnTISxa+uvuAtc
R/Ld1tqgoINshyH5RMmfbHKpneDGb//+ohiK0PVvFwUOqeHajuI//s7LC7Fq8oBEDk1uXCR0oial
ZVVvKSa51HBv5+EQ+iRjj8ii//61zb94bUMXJi9qQIAieOrPhK/W7p0cqD87VGrinQf0X7yQEV0c
YAbNdM6lOT0J2CLTaFw817zxMWVXXRhj0afAJ6emgQpOHcFIucPjxr8ZbSCfv3+X4t9IYXiD6q7j
e57uWxZDwz+/y6LBw55kWJaNx7uMOhpEr22HFdswzSRKGwguBjEIAoEdgveroozVQ/qpyBxxzF3M
cZOFkeHtSjpiuAZXS/Vy/8HemezGja3Z+lUuas4DbnKz2YOaRDD6RqHe0oSQLZl93/Pp70dlXVTm
OQeVqPlFAgFbKduhiODm36z1LTdF/ekU+QcGxw/ATr/5TGylQVEWxCFAwIji9vYtQQz0pW9fxoFt
Ja/Vj3gCGTwGNIXfOg3aBFzRhe05KUzsnkbeSNJyF3PDDebxBCWff8wMSUPpWcWNdXoZYwklCqt5
ZvUPBBh9QbG5e1N2+rA0bMx5Pux6eEjrZnFivBrLkDGyq4OVU9+CDJxZPdbm9JiO4f5/fq2F+S/i
WF5sSxi4HRzokP8iWC3HqNBcRh949BOMT7rcoFGl+130JvVykslmUUVl5YEZTb8Ch4ahAF/qVfRy
Swxowe2AibLrEDilpWUDWy0a9k2v7dLlzj0NzHPmLHXwIgbMT2rVP0ifBXApivPcqGzb6/PvbNZ6
DjcI2nY1QTNY3pOQiYUZhOss/AgaDSGcYF6NM+djWSjmEUOyeODsJy+EBGVSxM2MqstgIGrGxr50
mL4xZijwSa1tbqGbuL0NIYuphJwwTNvpD2emI2an/ZEZoB0wQa3LiZOn9h14Jw5V4fL/w5SH731r
p32l8VBumTloosWQm7e/MPgsW4YsM6gUMMCAUwj1/KMzWEdmpr4jX4GVFzDMPOjJdTOdZTUSQbzL
9WcKPeZVTHwko7nEqM8aQy40DPzUlmofvmftpVZcpZMcwlL7KoyFXwTAyCt86030lHu+nFmMJDRY
OrqyJmjWNeteMp+HnZYZhDfHVbllXRKDZSoP5YdhxtNxQDa1TlLrxeJ/siE4BsXwUw4hGRj51pfd
hVzaQ7mIBIhH4iOg7D3czfdgCcZcnmp1CIrwSxvGB+iH/d1kp0CIFqRd340vpm8h1sBzkwxtfcQQ
9Pw3H9d/c0cRAJCEjhPAUoT9/vVoCDo0JlJrkr25/MjL3cDha9Rw6lNrT7kT07Ti9kKRE8HLW5Z3
y8KsWJR0MmRIV7Xp3+h3/1XxrUxAO4bFdQTM2DD+6SkRqTbYZSSifUriUZnFN8rnwzL6Tgf8q/V0
8BfFWTH0L4v0Cl/1h69Xr6Zr/c1r828Od1OhtzawSEgkkf8sPe+iDnx+XkT7dokuGjuuKry9MYmJ
KFvaNUrxXzWtWj9bv+ya/UuA5LxZ5hv2oh9DT7FuyCuFYOU+6V30ZMhw2jAJ8yGMj3+jxFX/IpNX
UufMQSGvhDDlP+twKbAla/Ah3I9J7HuQeGCPRp7eNzHeH2NZZtPWzykYHou3DYLhKTT84ejost4Y
/EEG1OcpiYZNF7nZBv2EszaWaVQEGtY1ZeQxZzWBGiPMKzr1gkEXwYM+ZDSPOcE0Za+aw5CMz9kU
F1AlUMUaGYg/P5Ge0iz1ouiFDP3BqB+1JK033zPxQIu4+9Tz3khMj0mf2vQDg7X0tbTaZJ9WOTE6
XRRuuSzWLcrKZzsziCxWVzuc5ovq51U0sbfQTFjzsrSPcc1lYwKaw1UmQHcq7bUumxQoT89wVek/
phSxrmbul5njt1Q0Z6bmKu0pZIFL0PoqNMJbb3Mgz3n+CO6bU9PMJqJztIPSrRsw3N9WoXc729z7
cVrvyRpgoF2MMcnOdbi25+pcqbJ8SCcYinbCaZVN7bivo+irHaLij+rj/1ujnqby6z//4+OTvEIv
ato6+tX+xeAkEDL86Zz7V2tU9ItT/yP/N3/ov1xRrvEPKQzlCKlsyzV0k0r6v2xRSv+H1LmMLFJY
aK6ljcHg/9mi3H8IV5HJYSvT1hnV8Cz+2xZlK0s3ncUUw/HlWP8bW5RY/pE/F7Xo92k3pIkP3sVq
rX9nA/xJV1+B3mkZnoqT5ovHtq6Kiz/3TGJNC8SI+jmKsT4CNA4pmVp9UxgLVL6awpOa2VQsv+tE
4R6zVN1PxIjcEwj5oyrm4fT9OwviFlKCMNuSXPBLkooB+fm+0DR5DhlurWdREgHJZOBoDPamYx18
ChLbIhWXRkFblOuTlYm9WeXVwzj2b2Wa2HDYyLiFwHln0D08+zFrJm3Um6PhuKjgh+yO1/qGQmx8
yB0bVafts2JReo3qsMt8QvbGvYVi/U4abBp9fcdgJrgX1rd1I8cXSbQqy4yByq6t9hmX9NYMe527
o8gfgS2ELGBcmHwLgAtVD3svx5T3MwcvfnT71vuG9pjFFpVro9+PDEpOkaXxpKtfdhEMj04mh91M
xoEXk6O85Jq/B7qOZqjjjHJiq1/JzK6pboHeGqEGOaWxyXvR+8csKPfoG9TZ7UDWpmGSkXUJpYK3
jz2XSW/uTkTSCr+B+SHi8Mw45m4BF9Rkjx1Eq/VXgje2JeE3X5PogI8NjXp0Z0CtBsD0Hkf8qkli
/a4wfNv7pjxFPXr5IGr6s93ajzbwpZ1BQA8FvMjv8gIjFpzk89hOHFARifYN2+QFOdJZTOcLvv0K
brXXgvrG4h3Gq4bLIgbuZxAfsOanY0kR2DeiMP1TaAX37qAnl8whUMSHJQUfczfZRntFxj1uNBMF
gjZY1j1S2x253vElbLX3dJrjTduq6uRPLnu/6iXI2uIkegAcDE0fhkoNa8sBWDT1iXsaQdQg6qM/
6t2g2buGIHbXSNZkN4hbo8ZhjZALLRlh2qvJ5LNdDn/TWv9z1WHQIWLP40hg72BZFB5/LYTcpkPo
XM/1abCpKqGV29y4+zNc9YJyLLo0ehceLDN6bMkCPgBkfZMEqnohoDo2Ekg7/nRg3f5oX/9P3mU3
QuLb5j//wxDG8i/+qa/lGUldLE0t1khbcRL89RlpjHJKrSuCkwrC4ZAmGYlLrGzWaTlQKmbyoDPK
4JpskrXb2e+Z0LV7v7RONeknlTLrV7Bo9tqvxKZNM/dGOgyjw8wP3gc5nG1aeNzQw5vD+wbKLw6e
1C/Ga5MnQYKdeiIM1gIH4IoMantHIIu/iRtr1bErXfctf6Iowgu7dK8qoB61HX8wsMveC5Z4OliN
A+Q9q1tJh8axtbr5zplIGu6yfTlNzqHqkSnm5Z1IpQ2nGW2ELlrQG3UwXqV+aE0/+6lRV3m6rzk7
mwTwWs7xU9C150mEzsnxiRxz9Z7hciLMgxT2JdFEcKHOTQi9RaRL2G97yWoUrJMGCyWYHtya3DKc
zokRy3MBAMY2NHmba38X+iIkSXEgn1j1XhuXxpO+hkqHowGn90EEw8NYGvGeboesspgkLhmOB6E5
kDaH35lvtjtmsM+itrm4I1iGJH31XqPCK/GiXMaOXpzYWZ1B+6Djy96yrA020ZCTtpWq1mNl/KHo
x4kLne1d0nWvDtFSHr5x7H5D5ZWZSg8QF4OVU7JBCNuQHKhmJqAxO5EAxzAqQINYJ2Z/n5PbSAV6
4CkVezhM9YYFMfvjhqzRahjPIynoGziiCHW6qtvHjlgZov8EK0iaXIzygkyDtRCB3BiZM611zSHw
JC5OlJZ712kaDDKu1/QWaNFlU8ve4o2KVN8RywLEJLDtnWQD7LXtrK0tDYBpyRoRURvXSG1p+1lH
9dP40ys5CjheppikRYl/kdatQBWrMhYZBlmBrE5ShZa/ZXFPmyHlib3AEz/T3ez4j5LZ+CaW6Byh
WZIoiIUjBZV5/Yb5LfwER7k6NXvLpFFJArq/w8+Ml76aEOlwdYB39Z2tU0MKYQOxNgrVEu6t7wvX
VGfLd5AFxMk2HhBmuGnmwLxR2MWs6K4WSlu17nPFQuKQqimmNPY/LAWAI1ABZD8R7uiGbQBVj1pH
i50S03qRC4YgU8kDYNnQRiiZq0Lt1NiXGCxq8ng7twfgUW2KErZGK8YHF+SUo3EH8BugkBOT+1yO
+UGTLK7H0no0RyHvME+WYjYPjYm7qzJK8o2QtyaR/0R78AIhIltpZr5j/BptqrgozhO2WQjnUEvG
WyqRt0xJfi3RCXq+oauNn0cv0BhwnNkEZXMrTrw4BgjnhIwrmgljVIkVp1hMHWGTdSutj/LdYvmZ
QM2tWxcmV5bDTgUG7VVjbT0S0lDvUfvgPErvqUmaTS502oGoYjk6jWrjNsVz0E8/ZdnVe2kGt5iZ
7KpFqrNbpDsjG7ddRVwXU3kyEJeTp5rr91AH9kxu+DKqrl/6XD03wK5WopwxX+SAT4fldShq66Qj
kgTxRaJKOpPL5j853Q/GJaSmilura4oSaESM0AUtyhfkMrBQNqRd7RG3ROcixJwVpsQSA4T7BS5V
Xs1f2WwU1AyZ14E+kJb4PUQZn0X0G1YTfkboRTZquRhz37+Fdr0nIzoiN2yhQkbh+vuMKxOYajVI
YabL5rkc+/Y0tfS6I3L/TIA8kUP9XgxDvNeWTEQcC7XevpdZUXm1KxHDLZmCxEHskokZq5oAc8XL
lWvIifWGPW/KAQ+aP+RszR8sRAYk5DZAV0br2g65A0mMb87MCPpXWFwdpz6WDQVVzax736NagvRd
3hN7tA7kXJ/LCdpUBUAfZXlgo0Vsv2CFNdes64iN7LS9D0Lar4V7Q6ynbq47oRAMBvB3A7Cb3uzO
U+dVPDe4UEuvWLGhIHcaBqGZPNiTdpLl1JzSgBK2iMJDq8pp7aAeW2h+iDBt9eSnpr3PEUOggHTO
DCDQxhgwyLXYy4PcuEBOZsc0h+xlQo0FmRsfMhf3XZ4M1nbqnN/DwPUXAmz2pBvppz43v4A4xXtS
YIBjCVhctgqcrTXwHVQlPswMKz+mAXGYZhd8JirJ76uEeTkxgm+6L+NjbXb35M8wHuEwudapZZwi
qJ/IU1pxpns4pLCxD62OxrVhQAY9kykXGsIiv+JOiQ8NiwczI5gzNfzNICfyAiWGLHZeH9rcwTe1
Mb50sxPcnEBdJjQZBz21m/OyzGHA3HIzusvDkbRoEja8SccIVHWS+GDUpes8m7ASifI66GF1gfIg
4RQOH10LZQ/JeLPpl7RSsLLIWd2WiBihtm4/xPilEkjJPRTEBiWJl7khNwgJMQR7CT+bxsUotco6
OHUN4TNmLphDLjlr8XD/ndP5/bsh0Zo1iLJox62GjTi32MfUCPcWiS/7yloiJXNiRLJgXPEZI6Kr
5ywXwXgg7cC/Z+Bm6frOdF3/lWQdsmR6BPHtqN/pOiK8mfTVzWy5mGPZGffYBTYgu4EONlgtCAR/
nur3kp3QplgO2Gg5arsAfKs9W/pacSkdRDf9MLM5PBuu32OZEYQCGQgP4ybx0Ipwi6/xnoThQ9u6
X4QfFqfE0MRTgy6kU1RNKSUtdUv9KWI45K4jrqUpnng68T5Poq8RTCLzA+tgJiHv4GhnO1JqnptS
IPqT7TKL9tvdUCGP7pe3PUKbc0UD+ZIMXelxFOkMYNCHq2tbaYfFrynN5HekY6YJw2mn81ll+snm
LAxRcybcDGbxiz07en232jEg32hcZFyEHk90RIHCizvFWNWcXHvg1oXCWKDd1G86x+5ezsxGMgJH
EKeQG08K0htRkPUJLNT9HFb5Q1nD3meRJzdFRuhNWpJPb6nxIdKNZiOYtlzNlI1BotmYBYJ6y07R
fMZMtFHgqSJVtDccNEiYbAI2w0Vg8v3Q5fpnEcd8uxbSgNXBdApbwgL77BR3Cp4bf8PamNnmteTX
QH32F11Dr/YjvqQdeTUMg2yLcKPvBrKOnPkBdVQUWbieQPUcymgm1HrGhxxRDXrsdhuGTKZcRPTj
Ppx97AauEex7v71LaxSB5dASDw6jY2WUEDWzyW73DNi/fN9Wa+j5A9+KasoOQnkAHsACgtgEFXXl
2/enMsNscOuH8Jzo1p0qq/IWVou8dLTKrWGNP0M6JMJviD6DOmyghqHyLuVUsvGvXg26u4XUzK63
sUqyNgqx7nNbfvDMeHotpKyAmp5ggiTbxf2EbjSdwu1sMrpbjn5IiBgOumWBYyR4zQebNrT0wnHw
uW+ZxanIzdlz8rLd+WGxfNLnvdKyn76umit6xw4c8rV2D5OeVBszoTRnxfJgalGMTCI9BZr6NXaG
fiQ09wtx5k9aXMlStXL2IH8EBg53E5dsSsc6Jp0JI8ZWQRN7H2aA1KRErQO4hNzkuJT5ur2rWxwd
tt8JdIDoeyqLmV9gHMy+F+e+M36KiSonkGptTtC8uhLXI4udme0EnhknwoTdhxIXg05tZbngIwuQ
ywA8DSQkoDB9CfpJDrgwm6b3z9b7wni8Drl4YLp91GCeASPMg60OMCS1iuLFKqJx7edkU8+1Y2In
xFWQbsz7ArDhfiLmYFcg00AJwlZcg78ha+StWcWYn/KDe4V5/AXSS7+mfQDwXlW2l9uc7UY3HyLo
kHgZgrcqc8kzaI3H1p2Q+lQLTXFwziYv1oYG38AuH8AlXuRU5DGyjZfyN+9KdKzKRHjZAiUL6oOc
xbAlFNVcGU1THKwwu++q+MWPCntt9EjIY3u5CpSNjFBwAKis+umTjnK2OiwEjXROApP1td33IE4v
6QDiFPywCXdHa0gQNi5F58PRGpwPf5yde8s3MtyAy07TsPSLTs29TSpq60De2gIQdNTU4caquLzN
LJIvVLmP6QRIz6gPY95eqQGSs2sNmEubu0mYIZLFZLrpDHKEA6QZr4u5DnNkMXw26f/Ti5XV5Wmw
SHLI1HiyKmldRAKO4Luayw0fVVkcXFLf0beWTeeAg61dtdTum0w3ITBPjTrrWNeG2BWn74cZpCVq
9Ds/xP9bxwaq5bZYu06h7+2cpjY2hs/E4ErCeQ0TgdqKYCbtYci74jSwOdyR8lVcSANl8AV4i1qB
4Y2qGYxT8BxwUvSnupDu2neTgnPKDk/RGEen719VIvP8Hsa+ki2J72iT0XgX1ZkKzd2bQtxFkR4/
MJ/M79iY0aFxEKyDGO+AwdfwLHQfph8nN66VhATcsPbMjuaxNJKtgxrlrkKadfaJ+TZWvRipRclN
O1HqJ6cc3SNQ6Riivj77xxooENFVbeNSose/4GFLAJN59sAAVOzF1ImN0WoB65R1VKEQlrn/5nct
luJwubJyW3myi114srQRvVONa1kb2tOQ5K9Uuh0CpwlVeoZalo/kOiUNbgN1YLoT2VwvTqgIoRLR
TAmzhwCw4INGFjOmysRc61CjESaLkxsa2d2wDL200bz2IyAy4qiDXdQF0VOASuSIsxZ9aaSHT5zS
83kqgk+ATZHzqFeO8xhW7Pk0kaPym6yaENnW2HEbj++LKVlHpHad9CKlU6k5G6fYWxR474hZQ25m
FlA0uy92SAGNW+f6jz0dOwI+RbYUFj008IV2gEh7+P6hIQZviwAF4FQbF6xb4vL9WWmFONANYww3
yluJdXj1PYQsoUaeZkYZnvSNT9/uyQsXbkpKVn83+5tJzweS3BiWzElzFPFYryJiqKiXndhjGEgZ
3EBDrJ5np57PNdOAS63ZDz5IBmi4YiULTYfspuS5urTtVzyHxKMMHEuw5bBtawY33jqLdzWll2dF
kXMqLL8GHXHoLBVcADrAhc6Ss2PEmOdcsL5jNxIl4CKpKQN+JBGRXagK3qnGbZ4wLbPHGJN239Tz
FcEgNufUHy6sxPy1NKroqjWYzFJU4BdTj0tPhzvgwcjI5CpC1ktm2wMpm+45kbLepxzo3G1hHISz
+MozVZ6aISWFKqJNSnuh7XxIuHmsCPUaW5+x6xSuBrbIp+8HWRjtbh6GR6s3nFO/xGcQq9jtvwsQ
Eu+Oc1BnXtOMqC8F0Nh5FgfWvQH573rqLQ74HVWKmcWCKL7hq1T5w+hUpyHXTDi/xUdgss2LmI1v
DO5QW9W6GBODfcPQA3Ce6R40i9kPIB+HT3cfbaVpVSyErhjQGmAT1XNdAj8Sg3rOs4uB6hcdWBxc
s1yIi6Vh1Bw1Z88tw0DWzwlaJY17A3MfU++6952DNVtBTjmrGVyuG5mnqi7v6tAqTmPV/DBLwJKu
Gi7f6+RvxynRjkdpFU9+Bhd7aSSLJqNv7HCJuAx0mobmVssKlJFtjg6RH78hh2ZV2MVH1MxfBe7B
rWpeNZCHMxiqg2lGFz/Qq+2EWwQS9Div49ied3MBCnxKOwK2iuO3WfYbLmGO/aHUdPNcaP19m4fR
xQryH2GkDVSe6sNaWrwsXcO+FU9j3mN3ikh2ZKpR274HFX8+5qfGGpgpxPTqsjKYN/l8aLMFTC4Z
Z3esarYcNGjJOcahWrUYqSPW9w5pSDv6OGProov3AFFvOirl5xhhHzLKcGUXpk7EExLapsxZ55cF
oM3l/ad0m7AoEaBky/JV69t8By+GVijt4y2Cdepm8wVhSXs3Zem1Zwp6Vo5Ldx8Y5zllvQBtUm7K
tDEvU+5uyauSO0J0JE0Fg8w6sZiZ4NJFhIANjXvlHbvfIQHJxOtIAkitj7cm50LX6hI3gN160ER/
D4ZdXRpOpqZzCdpl0omLAeVeqA/WMQOcI90s3jNLIgJi4CCsO4ej0iTcrM5rT7NyvCAupNneZ1BZ
RuaTPdDOjKWTe7EGGTzonGoNEgDXTbijTRiwxiNms5K43kcTT24q0FOr/tj4Oa9CwBSTSic6bkxB
VPDQmz/cRJ+vtbQfyOWqmecFL1YIWzcFjAu4ielei5AahpH/mWA/oB/mnqVn9Z4wROybVjWu/Jwx
14phO/zr2OG+azNecpkM/3ZyUZ21NNAeSQ/f2qQb/TFM6fzqB2uPh3JM+s3cp/0e5RpJiotHyc7j
Y/aC01EeoKIPK7OmtJJ28WnW0XGa8Ep3Jt1FrhHfYFUtpPYQfhvi12UKilw08JGlFeI2EeSNb4pM
VKoZtLnNvHJsxja2ZL7D/L2DVEGWblcO+Uaz35MBEXVTcO6gjs7voUtvg9I6UnnJLVGB/UbvswG/
OaOgWMh8gz4dKdxH2PbDu2qtp4KTY85ZRMX+xYQfAC8m8HBNYLIl2ow2U5RvrjFgLlT5sMnBTXl9
T2pAZDy1pVCHQLbRaexQbPjDbB/5nP4YGWdFTEG/J/cmn2tHVtXVbKOHxqbRVjOriJY2VxVGuA4j
X72QZnStk5newYcj0NeDduoKALPfE4nO5Ax3YqotN0YmaKSk+A7sv+COxlFj7x09RhiA1erszlBl
8GRH+16a5Fr2FH4cX8y47PAReQ0RDZWJ0d0nXcA2u/CxmaBKDwNRWpYoyW9aHhAHX5DitxgkKVpC
Y7x3ikbbqhS1ucFHB14xDnLXb/ESiybmebvVKQZpscwEsHwpOzlY/FZTRnZWy0Nuay92UTirFuvF
WsBouRaV2nYhR3Xboi4XBCs15m+YfuY+d/p3oCou0wxJ91Q582ZoSe5Om8A5MSa9+YPMjyNxnecG
HZA+lcFxju13XQuqXVGUMdOD0b9vhuiV+//PomrVI0BWJMb4Hz1JRblPZuL5mNqkT6gECFCKCVKN
82V8pIxdyd6U4CGeaO305ms4t7+ShuabqkgcjdgOPImXeTcm3UB0Vr7K3I5gr1Y03MftbCPrqfLi
scieZj07VoabHVoNP187dux/fVasIOStZ0qgfY+PZjP0PUjpVPcvcVcznzGiI3+zue6UOz81SyJX
rFgb4BHbo25yb22cvdflsA1d3Xiq5Gfj6mj1Ake/zXF1VkOUbisjyhBqmMVaDkzBzLl9tq3c35p1
ybBDDOZJGMWz7vJxVubMRrOD2BuM848UCPHGtH6YcDm4pQ4l69oMevowYqaeKFBUn+0yloFHHeFN
zFzTNKB5FC3rSLa051nJW2DzUpOuN74iOf3tJzPtIFO3s9uPW52j9EdeGg9BzOwmyUvSxQZuLLxF
2i4qo+YGup4SxTpzdYhLHCE89v0WknFOVTtHIHnThdwCKP5hDBTE7F4PtsizCXMZEbbGcfhDaycc
tCgPPZGm6CgbUzv2qVMzjOOUVC0Vpp0DnR79qnwr0VFCuptJtF7+L/dM9qL6mjFmfra1Angzy8d1
OdNPyCXo05zuuowmLe6KXWVNN/Az/QHVuHHpUUvG9jTcuA6jHZc66CscCEBIu2c//Ki0CZGS8CWC
QoYm9ETI7ZmwXqQ1MadW1PIdybYrB2bAq1V8TmEQs2srGIKTx8cZUYWnoAsr7v3ZeBpBYkNvcO9p
3xjCsgKc6wnzbDbLS2634JD8GLF6rHE1OrrjjTWxJ8iSWNkgHIrmmIKkqpu7IcvMsy5+k/T3x1o7
ianwVdI9+W1UP7rDK3rbm41bniwqZyYExv3Vpy3T74gcR7RL7eOInfPEMOemTfPn0OXtQ2BuGOAr
z5IVAvAZGnEv4t+4lEjVrcyP3NCf7MBWKCJVsvVGieBxUhqhD8EUrNvRvIMMtG2Ru+6iOLiLre5R
GvCRaT42+L2R9fMxt23t0w8a6YWaSFgJ00pUFj251lxaeltey2YrtD1CO+c4Nlw+oS5O9DfEcWnY
RQp8bG6eNTv4Q7Xf3ztJ3CIBgHEw9dmn0EXA7mG9rFJsMQ9bkbujJzL9vdUozVm+u+sxnrjoo571
gZZmzMQ7ZIEoctPyXSsjsp3ZkW9lso5LS63soTrrGZDSMLTV5ftXQaCdEzjPBwgKHZHBqdnv0Xf8
GAIXIwdTAstc4PlVGLDa5+H7V98P2tzox97Q9vlYB9cgz5CZteFnZZr4aJu0Cq+lPxyaop8QqCxf
65avDQ0Y/1Zyn2Dbio7QtgUOFIfQzyVk4Pr9gKYt2Hbocf74mj9PYlu3bEgcOcZXPXDjK6X/fAiC
7IYZPr7+99e/fyV0oDdzXxOv4GwhPzFO6Uo3Plp2cSa/kQ6tqL64kXPEVs601JDJuiUm2Iv7Ud/y
9zvroO8QRjMQ9ip4wMxYEv2IXfTdmOAMweuq1jra8l5LltTivPCMuao3YmEEkmE3b+AU4+VCS/eY
MJo8kz7sCV092PYcEE0RxXuDE8Fvmfcxi79lvLJrjUOwcdNrlDMhM337faDzWpVF9AxE83c+RC8m
Qj46/yPz5JalxETzXDHKaScT2XLE+L2WJzGyWsnMFqtYe3SKjPX08Jnnb7bdfwiWf11Qi/1Q7QyB
+zJ1XlNhsVYLm20d2Gc1MSymt6Nqszsy5/PgoWGPmlgEoASqitczk7MVSR+No1D84QKYNIVj2ArX
RaJ/gLlqVuF7J3467IvopCQOxZFc3opIO9EHgNfiBOA54T+yB7GUdykE1NjK0JkYYjX2eymL8U7W
+Eak/TaL9Dg5LrY+kSGpcJ371E5Z8Zb11Zr7LW0rSkwoLczWpJ+xjiY/1ffLcDH/NZvQ6u59RuIE
+vlYZNPuqu1HlN2vplU66FaoD2KKRvxizPHa9ExGV71oGN5yXCf6lDccuxXB2rhvotmCYMPfqadL
V9jsE40Ysrz4mfYWkC8LXkg/kwal+Takow3Pw/JMkYwrZ4JN8zMZyShHzbsU0uRkKWGL9aASxjZb
tlbUwxlIfqMjxZ19Hk2O+TkPPuwEuYS2W4+qxH49R5/EPtrOcl3UergGjUOifOn8mqGKYqdI0l3o
Im0vwTZm/j274wrVMzFGejJWW7v2T4YJuq8L1KaR7rRGfjPhJ7eeXNZEymkZ8WBIJXvB+lIJqFGH
rWlDsFzUmNhZOkSj4Of2WWBOnunnO4Ic2/U0NMVG79oj3/049Fi3YOuejJjg2iZvavou+RhiM15C
JvVNGfeMQEEqjVb9ahTJbrSGaM2948ty9D1l+9ZIyHQc2uTACc8wPtwimuUdIJd6k80VIlGr2maz
tXURre5MzblXzsBGIcBl1YP+DPqg3NBnYmg0b13N9FH6uWdCvNzoVovwKvpyFihMA3WKZSWYzzH2
OtUEXuvrmNidemdY+R3uyLVpjzZb+szdton+zlLyjdc1Ku/MUeMDjvR5XUBA2+gtC/pO27C15h5T
MEYpGwJxArwyhcb74yOJ2HQ+UQZG0hzCttnTcxJjH1gsYUqG9klvQMojxV7DEDNM8a0BLcr9zxLr
ktgcjwkaNxxj4daaTf1oG5TNTb/NyZje9FHB3lA2Xt7AXpwzhEmAPushqFnQE49RjtwqAqc6g7cC
HQC5Dhc2USSYIypbeGjqNhHypk3slmsQ0veFG8u1D8VhPWv4NyLWOlOnSQ5CwjztnPmWEuaVdShW
PjHjpEGNvRqU/rNNiWImQ5tQ7TplIYwXTSs/Efya66xkaD/Diycc4LlQxj7NmKXUgCg9Fu6P+JDy
FbicQv7KgpTtyvSBsukj4URbOUTWr0IENSAV7O3g6+/VxMiHCcaKsMoX+GXhynnKOoHtAUE9/Ka9
47SXImNV69sM4kDDYlYqPGupN+VgtYfI7nGSUsTr7pDs+vK9RvKyHlpIS9XcPE5DRIhPjpKyANZo
Rbyptm5vZZMcaOxe4zj5KUJAEhaHcV5PGxUN4U531dM0nkixezM4iTyYJiOYFvmgM64PXYbL0qXz
jZIfuEtCGFbGr7IIXhZKY6ywXMXJSKFezO+Zyr6cvilJpAVm6x6Csn7LbFLjQT6xapjPRQ2shuEQ
w4h69Lqstba91t9EA1Ql1vwIrIv+M/Pj1kvJN6L5KKD12Z+oA96Doh8Oduv+7mf1BedAbKpU2w61
q/+Npehb+/5XcZrjmPz3bXsycRb9VZxWFZlJxkRJ0FiCCXNyX0u7xAZB3u06HAiBMP4ve2e25DaS
bdkvQhkmx/BKAgQJMkjGoPEFJlVKmCfHjK/vBWZ33cxQWcrue1ua0SJCKZFBAu5+ztl7bVgbtCV0
gmWGyM8LbHi58pRT6HvYhFPfBBKBWNJKgpjT0T9r57R3jH+dqANbCHS9FiJf23TfQbDNaE3shFlC
iEfNOMmt/WW5KcmBienToqefX7hPrkFUMB0tGA8ELx/WdF9aDGYVjXPZtEaUKKV2IWFEDfTl5Tcv
cPPpvX/3LJuXh7uApVB9J+0bQfUNnRtHoUmZF2Oq4TRRIXRfUwCdvHCANtMMaIyJ4wNVWlhkCRn1
9Z9fxi8aY94mW1WxhyI2Bk3+7jPUsBIqMdLDEDUNQ4o1By5JYFwpvtYWh85i+zAbGJhRXRS/kTdu
//Tf3wCsaA6fjGOoGmLpd2rLNnbtBnUwpIVtJN0xLszS1PHFhIdn3VLRYxJVUMjATvvn31nfPvt3
z6wJ1k+uXNUyxXsvnObUWU2Gi2AElbY3ZF9hPymeG3XasY/TYJmAp2jd/Fatzk9YuZLw5Ttmfk57
JfbBzbpXzgUpZdgPLrKaweuvw7nI5PgkRP2ttDjEo3X4nTz1vauMS5p3ylEdWzdMLpn38tSlpOXj
cjKGJyvpryhrOG0Kgpqhg5cb5ng3tD2TAnlEoGdC6thH+lrAhWWEHrXjckCVmE16fYHueLYVCKRy
6JYjNqnnpm/68wDIYJDo92xDCZgbIyJf/ygnBx5wlzFwYDSxKxFcXDCwo5WzrT2t6Az1BEmhjKbJ
U9O1t3/+pH69Oh1hUZA5qm3rDBnfmRbrymxV3mkrHOgb7zpu4J1qtH47Dp87g5NgKmkAa3b2SVq5
evjn5/5Vestz25pwqUmEjiT476tbEekT6vfOCjXYS9U6dwdEmrhR7Mizt7bpPz/br8uVI2xXc4Sw
sBv94sGyekNvUUtaYaorP6a6+SBxXD26+7lWwsqKfvzz8+nb8vLuHoAaaqh4oris6An8/dfL27Kl
81GLMI8i20+VDGStDLTOrAhF25od24ggJeZyHysvTSMrZF4Gu23t0ATcxqMtBOmTETcvD9Fo2bjZ
vjKoqiasR7UgjIgFa+1jcYu7NuQM7f5m+dB/XUAdS7B88YaZBl+9+4CAoUULmYZmmGSKDTGe9n3W
ybs2OHE42+581DTls8EgzHJ5uQiqBtKcZ3psmxxxclCINGB8oiHdFebiMs6wnsBuf9TTJn5bqw+R
aNfgn9/0/3I5uzrBIRpvO/v9+/fc1WFFrI3QQ1oNNPgF0w7hkIKFAvCkRTUpp1tGBa3wuFTP//zU
2n9Z87iSbcugAW2b1vv90KZ5y3OXevhAlrbVuuw0B+XOCO1CM5jmR3JcnrTeIc4z65l1bZpaOavz
Do3f+Jur/b1fe1vKMMiYDtlBAtOhsb3av1hbRjUFHehaWkiCLOvVph5aN83PnesvCdbmA1U5Nxzn
Q8VW6t/c2Q8j3N+vfReXjkBQZzOw+XVZ2UiZapWoYaOqX+gJNihHjOWzcILSKF7WlBG0IUi4KqNt
hKNmIIeLzfGfWF/tFFJHoWjfpWYf16EWt9EI6dzDCZGNJ9cN8gF16ZAyuLzNpnYHHU/AZ2SGsTto
Z3gmYygEXnp9VINeVNYOY+FK4d9r1ziNfYM+yw7DiDiU8N7Q3Frw0+vC9TKzfBmN/ji0bnVmKLH5
SMVCAHrECkbWPapZaHn4zxKwcUXHMd2VGnuZVn3N1PgFbHN3gIhgniYtOsawELhQvNSO50uc6VYw
bQbTuFGgO43L13kyjgoY30kp8xe5YUY51F66cVqZi7kMOzsqqmxQiSJ1RodY+uK1j/P70CUa1Vml
/eZy+S8bNh5pSlZyd3QKiMdi9pfLpYKDli5KJMJ4Mp3zmosApcH3LOmc57FXz06MDCNf0AzAc8fL
LvoNtP42zGQlq6tkuEyTNW7RFetDEUC5pU+AlpFhyZbD3ooPIC3gdAyr/psXLn694wnJYpXFzuo6
hvPekhkXI7IVzoDhQyYq0JisyvJziGPxvSzlV0dZQpLU7ad8XSOsTwUz6Wq49y4JtlQP2hsSGkCZ
DPJQPlwi4M90nw3Ug3KGT64YpzzGeGllH2OmVf7IlC/A7IzlqGHW0DHW0tzPRgblaKcppQmZjEm+
hUw91Obm/jhZ9dT9FxKOK5OF0Z11v9BTesjMlsFUG8+zwiykkP+W+EfP3lyQJQHsdTi2dPDktIBs
++oYDaaUkgxCdFj8fpzuDd7hWxnNEJ5xgx3rHp2X0Kcvv1nS3vldWUSALQjccSyo3MQP7+5frgq1
7ZJ1dNjCCufo0uy5dnbf+sjZ8Be5m9u9x7epbarRvDZraF1k9c4JoojcJSVG5r9Z3bVftlQyvrb1
FQsRa5v5/vW0acfgUi4rOHQxnewOSYVt+3Otymtq0knon/O+qvd2g+4RzNQhWVGqVzaDN+jM3WVI
teQ3J91fV31eEq4mA2e3y275/gDlrDqabJqHoZ6kBjJTWIb0KyJiCyAqaLRndOR1tqUuT/T7l5NV
4LFXR/0MaMP4XYbVL+f97bWgNdZUYzu8indrfok7B4CvuoQi1jYWj6hOXd8GKWNAADV8aJGuI31l
7un1lqJ59sBrU6bmFucFJLO2vDPXj/g7g+m1VLsUk2l2Xuf162+uq193J4sDxVaUYG6iQHhfmkHO
TWersadQkZAp8U6qpzJWL6hj4VQydjzSgAWoiOb/FkXuUXGDtubWdtMyuSjpi7EC15hs8SGJpTyB
MRxId3fKS7FMT8lhRuj70rRzuZnHr4B/m1dWiPLMxBLD0dT4+sAyXOdd4y1mLv21dr9EFWniK/JP
Aoyig6L2JTqrpnK9pEIQLjKT5uImrE7aCPaDI1AWWl1goNQ3O1ucRGsAQl5K2+/1tiN6I67PIqG1
jTLtAPzWDoYO9uqo2RVJpiwrA6fUw1pXqUfAwHLjnsaku04hvdEIeSPxGzWQvfNsMBZ+PDT90h/G
pTaDRwFSM9BD/Wr0lxW3JO6QyrqtAAq90S8HW/+gLRznszz+ACbiS9FR4sZp4Stmr51wcP6UKnqQ
0ViJja/kU5zAlLWGwb09FtGMpuFZdcbXpR2+qPWKN0LxJ5RWl1RTXjodLH88o6Wwzfgpbj4x8M/w
HJD+bUGZelTSaSR/zhUK9swl26lhJ9hXa6xdtSJljyujY2eK+Tdnjl8vfqFR6eM3doUBh2WrNv6y
VqUVDhnUXF2Y5gbVGui57QzdTL6DB/gAEZ25yPK/v/uFxm1v2iQ7csO+P2/2sar345zI0MkBhhD7
/VQMo3vOlKqAfmil3uoYQd8DGdlUWSVmnj/1CmKwnMs/31T6uwIHGgFHLZ2dEDOYUH+5pyqsH1or
hcloWnlrbae6cBOxBQsatsh+A+wb5slKoifFHBZv82us2PRP8Bfdj1muHBI5MSpzpqc0rb5zEKFx
rBN6gNBxVkrOTi6j/DV5Nhj/eTXKbALAQFXlnV/Ps/67lZ4Ax7+XTya/i2VYlsHvAnKBE+zfP0+z
YFJpItoOk7lNPUdJtHAthRqWEMjK3eN7LIta+Pgqr4p91yzpabKjNczIP6D1vX3pREiedoVTFofF
UD4Cp17Dx0PKKR6J+8zBUwqoRfxckInF9KnmZND2a6iT0Ny2fQ8GCin6oLaGl+cYKG7DAihjZZiS
WUaYigxgS9LM//lSRZmigAAjFaI2wixxFl9Y3c/SXRQIkOvM/t4Ne7K3IgEMsU4IJRiRLRVGeTRF
fsxIpA7HzIzCArl25DT82jMI/377csEsxEAirLaHx1cuaHbQmZXKI+5kDquG+lyJHrOMzF7BFuOW
jkg/oxYtjrNlBrqjIrOZk9d2YNNiFUMx176VfYnQmBRfRlZrYCcfkjIWgd1iZ2OWgF5csdKdLpO3
hzPzT/sVekEsd4QciBk/0LAwlmkKs72DMtfgqERGCUPRBMUHe2A+GNi0QFvUMSAxsKgzWhKd4cZL
po3aW5UMXoeWxZ+jnFFBwYBVW0x5dvEEESDNt0vpOBe7JCJmElD8TVA82zq6TM3dzOC0NTFkv8Ls
k2OPUezxKpmBP1XM3k8g6NK9alfitYdO6bk5VwPlC5N5JEKeRWrNRTHq4ZIhfqK4aJDc60BqZE+v
qa/GexS16lsWq24Qox2Wphu94vnf5y33kKq0BvtS1yheAn4HtZ/5FMO0vbUZgtkaDvIe0op1eth1
2LaUXTwxulLkiJiCGDBMetjlcWsduQZjAGMJ4lVDqYJkltQLHeW0K+L60HX/xjt7hP2svU0mhPC8
jRU8oLTkl1qURFNqm9pJXESO8gx6XxKAiswCnFtEbvTUT24LSyyPrDcEY7qfoa4J6hI/ZA4Mv3dS
hflP/JEe0Q2rFW0ozTw6RaKd9NI8xhT7aNRX3QdUHS7ptGf0kVet9rkqxUezKj87XYywdEjwleKK
P+mDPCgkrx2NWMPKB7bVUrH4NwmuPjnqnxDOcnauCtOfpEnofeJPPGk2yPnOy9z1Fvb4PzuUao7s
0JGQRlGpYyR7eRhTl02WO7fum46+iyEMvUzB0e9SzcOt1oAiVQoZEc6EvIpUxE8oYdtgdLiMHu7i
CIXt3YS/vVdSK/23TL6p8WoFbqcVwZSg71vUAuI6aGxsrZTruAy4Xlf9eUUZ8zahEQeUXySIk/i2
aIcnjDwaq61qoRuhu2APgI1XsPn3VHLqN0aIXeRCZMeuVS+uUKqjMeJ7hkeFZg/Dn28SBoALOzJe
0Avw9KuEt1nYngowMyOvYW9aTrHL2Hn3Ts7Isz6Zi9W8QmaI941sB4YnZrE3ViasVbHpj7DekrpC
GhqWUwQExdGMaxfRULxtvUuM2FZFAimTC82SBM4jq1CnckOQT68cpJF3Xg8MwRsZYD1ZOrxguIFn
F+LvE5fCyAswUOjhLDhPwZL/IBApPqPtay5qmm7KFAwnBcLKi0tgojb1F1q9hU8D0t23dmYcSCSz
94VSxydn7DhlWnH7xrl2XzuV+cyJCcuK2z1V/aBdXUPJ8ES8YNwpd5ihWGO6Diry2Ls0VMx5OvP7
J+BxgGypznzPRLXcUVAlXAFwoSe7PQgzce5K3Gm3hpuppZzdx4gxwxQf/NbAncKxVS4ZzMEoZkg2
qJ/rZqYnV01vue5G7JTL4vVNfENA7Lzm+b/ZGJiwdoYD8peqh0qyjXVsm4h5zaDHZDFGI0Kouztr
HZkxQjuo7QI3PKmKcC7iczmHQIBsrCX9Nxg2MkhLI97HTQ6jG1nSua6dF9iuEIDdb8kQn1x8MmHu
IoJbEL8fUsbaO6vQQCLKcWNNfxg6Yz/jtjqnqMmP49iETBmzsyLY4qQrIjwgDbpG2+RY2bCkvCh5
fGighhN4697qnlCpWaoyiPLs2axo9fUNN37dVKanqHjSBhTmJ7j36ileyg9s+SxUaFR5t7dYJLcb
MCShb9tzJnaxIM2jVzAMDuKBJDU4XY9patagIjKd7twgnU53AFuVljRfuldXNzN+5rHlLQZxLugC
cEmLWfgpqqkqZt6NcLY+LyXH5TbyrMr8GrWLvoOGoB96R3BuLvIbqns+hoxEog7SAxPgCeeXEsQF
RgHcYuuVkSSNNphJHqmi7iHBtuzjiimDaG3xSriwU6X6pA+qcaVsQasGn+Y2SQMnP7JWtEmQ98m9
rIO5lx6BDM4FAd3g16JODki3VFLieOv7guSCNp9PwmjxnG//NEPhdK9ttBakO6DS7Pn1QXSzWUId
1qDXVo8zkHHDjHjibgpDvLYslSVBNPd1qatgGvtpv0oLw8mYY/GJBodIRVXzeSch29oCLyWRBlhG
0gsQO1R5K2RB1f1o5VfCfuwvFryNDlglfq3a3GXzNL6iUts/tL91njJmScS30rZQFWZFcnKV3m8j
xXwqK3Px5SjvlJR/6Gl7dIBcnjTVMzlKURjNfyDnwH1Yds9wvQh+qDVxNAcwqXl81elx3/RuIYym
ibwiLi56p7pHXZbqfjWQ2sKqJOAtnrSAI5o/pKt17DBP7Gxal/TiqDoSAp+shTZD340A9VTrVOYt
ILnWfH2MZYbeyE+WIslNy6qvhoqCox+tC3GCZ3MTW8+xAcwmv9SZKU96PjBOjmKM1mNvIsyb5qPB
s2hlM52hawVpnGgXMVrn1Sn+aPvMvUbIggwaPEG/yns7Gzm/RrSQV7sOYapFXrKeq8VtrujLkBSb
jXJi8gzkRZXw+ng7UiANtIIgCCzZS0146JPAPqEtmnNppeU5JBvB7Zu+PZzlfYrGqC0TX67dhRg/
h4RUCDJuT47yNgzpG0PZDWPuta2meTPSVn8Gy8uBw9V95vloWtWJiM8m8ZxSe27ojmTDv1VxaBEj
mDIiPxBNyS6JYA4KFcO9WWG9txqs79NmYcQhik9YGgzqku9Ii+dj0xt3FK2Vt2SyQQQwRCFFHjp5
rNF7rXUk2OChCVJdfEsjw3gSa7cZlbKTrhafo3kyD8xDtV1SYpWw8fqkatWfpW29ukWzz81MCaMt
VdSqqUDzZnqtjE49D2bsMURd9v1iVjSLu6OG7VfnaP5Cb++tXHT1XKzoVaYoP0GBFYy3x9GHUJZc
kZMcphV7M4AS+6INPcaTaUxD+o8aWXysvrQFSwpmcbeU9CPLuAwnmkc3QoO5Aa36ZDgJC0ifX4dV
uDdaJ1aKgDJlIojAkrFf241f6f41z9bzA3AS5/Z8f5xDEU0fCtdILpz3DZZxJN1K20tf4c4HFLeC
rLZjNIUDF+dK+p7ZDydEHp0XG874rLjTSZ1j9akflA4lvIAyJCwS+RL7lqmmDJSSRKhoRXgHswCh
Spd+t8d8Pc3TgGPVLV+klrOhlcqrCqQtyIzOZbkHJrmKCTN4Gp3cuW1eKhL7DI38RXbO+Bg1PNc8
5p9Go3ttS0KstSl6oVuEHqrJ9duIyZr2EICZJesQ8+VOeexyqha8TVjzxvWcdup60wfAA+SGKV8X
o7jhRBosxf4ZJdCR0VZ9ox5WPKn3l1QyHW1XuqB9rp1kXnG+Mbk2is1UhQOsa3AejVY3XQz8oUer
db5DB9Bxjp3bninZGi1lmNdt45vCNTBuQHf6UwTcASdAPMo4FXPRDhbnFMLx+dAK3U/chowreOmn
NHFmRgHDs2OU9reJG8xdsQUNRVeFMeLIl2YLIGQ1OaWxg/14HjIM6tG2Z1BqzWUSZuZnq1U4D1Yd
kuSmazSvR7IWdk2bnpJyucftWh9Mc40+Wwlqm9naTXU23uORHBGRdcbVXtmVJdLvJU30e2SYN1eA
tdMmo7iQ0w61o3DfYLCeU+R9T0Nr0r9Y5LPomu55HFFEjs0KD5364XHdTmjC95OE4dINKH8H25hf
5klq12ww3I/sPq4vFvTwGH0OSwOQYEQf60l7kJ47LadVoc6jwv5oupN5VkoVg6WqVwGfzCdCGAUz
ug3bmQH8d1GHVrKMnzekTAPpdrfkswmgyZhfyx5owZSPhP5g7KZt6LwWzpdoFQBQNPd1Ar/yJ1eE
21ruu5WIoMe4YNCxPXG1YV6sI8aIFeCWztwQpbnc0ThDc1XNp1Lt2SelCaJmBFu9ZdrWA+eBoiWz
yinyNXA3QC5pr+aFrWaBD6EjQGqqn7QyXJ+pCkBbWRJepc8ENWi4IqJZGIcMkd4T+S0HxDz5uWTY
dOrt/qLPSRvODFkcIe/8c4h/swUJc543Qe8i1ZjVXgnksvRBHamvFTOA80JD+tHeWrvk39XIDNfF
+borhyi7YLFmadatN0bwb1O1XKWCq8vkBLdUXYbjEa6z0iUo1CVeTy0gKqEj8QYmQpcJsMB4cNqu
6PxoczVh1e9uTTt2QRW7+Kw0hzSJfgzwVzsHneaXlw7dN70fDJBk48o0AeXOboy3NaxalA8q8uVY
UBlYi+oVjn5lWDZ/KQQWlOVQFoXF0ZZsimhC3h43JIWZVXed+j4P4S6HZV/UZ4fYi7hvweTGM44O
kylYbTAPeyCSevSzPrItYtFyUk5oQV1h4hwq0clnI+MgGWXy+5K4C0dtdFmkzkK4LPF+6sxdrHQm
SpkBw3mMeyMsU0HDrBaQ9msnvYiS1K41fprbZDpgAnB3klEJEnAwJxZDVpHwHlbAo/f0LbCbzdNp
sKV1TKP5GiO4PM66/tOWi3gqVeeyOPgiOhNPSrtk0zFBlumpivHVRHHsW1QUFE3juh95/462/Dg5
LA26wbY+TNPLAwTF2Ujlxnd3GmS2B2YCqbl2jZZ0N7aJfFLE8EbIFqCeXkL6dCziq1pisMZYK0iU
OkRTPV8mMYcONUTYgAAbUNb5KH5zqFqWPNuZftMmp3uhPufy3AyyZXodnTJ0cte84cs910MxI7o1
4zv9+y3Mt/XtOFa93kZWuShJe5FtQySpbG8agXKfhgOa8l2jxvLWIUQHlLq3x7Ujj0Gc4zHhkwcP
cYhE/XWS/I8P66GYYKvOQ3XLsQp5Woz6ssVVscud/mM7GG8jNmRsRguwE3NvZxGYMBhEe1b+76WS
4EEr9PZp4jlhcouPSu1+5ayya02nCLDVcsylqREUssJAU2RPbQc/fasyZbX82SgtGss4VYCXO43R
6yrYu9Sta0k06LXVEw68Q/EaGT80YFzYw0mfdVZxJJFO/+RE36Aofo9nPDOmPUV+opO1VWiU/bNu
OD42S82Luj4+4Gw7xrhj8tXofHOEHZO4yRPOwT8gTGPdoDGws7RWkLGGIwjBNG41/S03aIlp2mD9
sZJh+VVZjfipTiqqHUd7c8ks72LrizGK8aanxUmqdnHO2vIllhRepmHCfYnmZ7LdFRRYCom4BFvs
u7RxTmmvn7shXvxuMsS3UUuFryziZOWVcaMWvXDJ11Y3n1Cj6J5C3M/ucYKrWV21lOlFiuqYX8n1
CgsIoz1WaEr6OFhV+2ei0Y/ClYnRe0AWMC3cqyQ37ROb+rWeWHbczvjcca3vknjpT8Y6zjirlMp3
1cVnmUgPaT+d9YUR6Ki11z9BkJuADPjT7GWRamBwoCsxZ2bh2YLOe0SS4TgO6IyrGjsLSTRqmb26
RGRC1kE4iNo3cFpShtG/NXtDiYhlTyMLw0z2hGuMML1orUDvYBFa1/mHbQHnW9XMpSM4J5tXcFvQ
uz+aLJVHWCJYz8f1uxLA5cHx414nfZhCa9Kn/Wwko/fAd0EVgJ00I9uP9b4JJ51m7UM0yaA4Dy2a
l7tcAHQR8RyYtqQLS1nnVE0XmBPHbregnGILskb0vBXG8l0/5r4e11U49vm3obfSJ47y7U5aBnsX
56ZTUvfPU+8aJ6Oz2VIW9dE0pZO3/UyVy0UrtdgzRDUe4mn8MpmyP0x9URE2RtogHHfpu85EoTdv
FpV+QmiTdOrxseMPPSSJuh4PkmqrNfCFcU1iQwVqNxfl9Nnq9FNq4nq21SsmWlXMhFcRyccSAV4M
qwZw0/mOxNPe2ZJJqSr9edBJKmSRJdKzO6+q+rw6uXadJIAQ8gtxbE8T9w6FqLMVO0UffZcT1ARH
DlzNLZANR3T1TnWnLDRBf+1XxwqKbZio4s2jjJqQ09dtwPzEODXYg3YrxIxjtGKs0qL2K3+G+UUf
/D5NtUs3tVd9mq2TsmAAp5d+d8P6tofYYtEtIiF1wulyynK18zqtIfHS6l6bQu9eCpmZp9LsaSUq
5V1erUmYzyKPL9Kp/606heM3o9kGDuIEGhXOcKDjq721bFWniqlHLet7IWC5TSluvogNAYP5CUnz
8pIW4C1Ihdv0G+lT9lK0BDZZQ6F5LB9321rABUxtvNczlug1WawLJ9FxudFD9gwJwyODdvqMZpUh
XWstBB1OHXdjvtwMXG4Yh0nvwwdpPCsOi62pd84xAjJDLiiORmplwShiu3JbqDBYfYcA+CmALlHF
DMI7c1+z5eLDnkh8mnWbKOOBfU3RaVe7qfVlWv5wEtxZCsFg14yY76sKoD5yq6+DoGmyFG9dqesf
9HHFbYr+EaxHc9bF+Ac1f+JhmiqZWazJjd3KM4lhu3SASg4Gru0dbW2YCrH5IoXwVxbO15rFaEmc
UHBoIhDI/N4QFvgRvcFnR2sId3HlD0G/M84/OJVjXIZBTZ5MFmQNTdlFHxgfOLRbjqJafwB3TrA2
EGGHitv8GEVfqIjeSjpGL3UM3TpN8ls/FCqTjHQ5rEmCwXRKyQiIwbNWtNOVLFpeZaNy+/SLwOPd
DkRmTkSorfSkEivunvF4fdQ5Aj0ZzUXRUzXQSAAhlSfJB6ZB7cdcDB2x47L94mxWhGhq5lvb1urz
pFWf8dM196XuflYDNDJ9yoognxT707roG6FuVa71gvcjn1bzoFN6HbvBzThAKd01nu8DFKQ6sIvI
M+xsS6nJcbVPEWsVCUw5xqQ2v0jU02GUrjQAyZtascjg50EmS46eSaPLJVQ50avXKZs/RbUyHxIQ
uhcCG8/G1hqxlnHktE0xV9ZyuaKjW646S5mnzDNd3WH5kA+xeR8X/uGdyUtr24nTbtEzhB7a8TXB
snm0RpWbY/t2aaLhVXVPplWot4LU8tqutQ9xMvm2rpZfJNOVoABTcZC11n+w2/LEwd8bLdzuOz/C
q8z1CKEGVKTyTWuWLxPQk4+Jiw3ccR2fpFlR9PmlXJGRuaU42T30Kap4x+rPZPoCH+a5cYAQ+8BI
OsPvAL5usPzghf9+/LiPO1L49jn/sV/7aC0DuFVnAoHuzlvxyfqDbrDe7EjomAg4qyC5MDbyek4Q
qZfugbEL32UVhg6wHMEby8vk3NLpFR17A6tYeqhmA9Pz/at//XLFWbb7RqTAnhQrf/b1gwjbU3pP
7+NH57PxE+wNp97GAixIO2ePR5Rvs5e29wfB6MPPy4PzfWZcdVRPxXm5T3f9rfsC2p1hZI4nihwP
uadxHZH3XpMAehimgF4+7lWUIDhI1GuylAtZg8lbMjSHDiAabikGlUPjNEdAiGMQZYOJFV+6JDos
ysmZqiu2u/rqDMmXqS5nblTLZ25tfM85COw4ziqgQXP7GFf1pcjH6VvdAAMYZqV+WpDc3YdJ/bjG
1aGbxuITX2Qok+qYM2ZafKKTvBcSCUIukhZvuWl+MkaLjlnGcTOrzgaGj4oX8foJSv0Oj81yuPeT
hyMzvOeAq6LXu/2Mr7JtJssT3dKGj4fWbNqwBff557d2ktFHbHD9ZHomQxtqWxi1nQwf3z6+yjsu
jaEsLxrjtJDJ10VJLiWd20Orz3XoNlbNvJyv3n0rmY4cVzF6GeGCYV3akDySuOVRY152mAvn5fEn
a2SJfSokHWKtrMIoMy42A8LD4w+jeqzCdoxrEgfLyzTpyl9+3lQ2TTg8ONVE9ODjIc6ikpubh//5
2eMrsDbbss+eXeBa1rbn7Cr262iN2nX/eOkibagrmenuY63BhjM0YdTFdbD05LOc1UYfghq82yrE
//3Xuy6t/nyedz/LWgBOmizknjnph7Vqk4O0dYxMXZL2HhsaRCilrUIqn4rwuwLOTLYG6Bh1lh49
wSHEoFov1L8+PH4W27KgpVefle1dfzwwj6V3mro5j7M1g7tRkEgYKqs+QddQtmRfh/n2RBPj/T+1
g/+f7P9bsj8qmb+IS/4L2Z9JwCDTv5P9H3/p/5H93X+RjuWatm5h8xD/g/UX/7JtFNgPNP9/gP7q
vyyNiB4VCD0+HGww/wH6G9a/8OXoWBk0TXU2Jd3/Buiv6w8F4F+Ex4hfCMJjaIS+37DRLL6TrEvN
ytqhjZOQLghYm/iZ/J0+yGMddWKi9wzeCqSteRQ8vns8WIlG00LNjuqSN6dR++NxKz0eHAoFTn3b
rQVUudmr/XrNU6BjZkLrqi+sY+bUX3s1SqhWK0kou/ASo/xhdfU+Tulro6DcpaM7HRZ4a3tmbAyO
y+wCT8iLZ52tcNBudMFTxssxVnKCSCsJnKFyh8xfNFYbZ1jBZWl50KzkywN02VkM2U6RAve0dcrJ
Y/6PSpMcHTwWnnQhzkka2zfQ9dZkhy3xbJ9UwPT0RPeDW6B64y9X0feusSxGMBFkh11nEIVqdTl+
dihiXo2Aaq87S+U54NR3xjBPoS4ioDJRM/qzYmS7PgZql5xGqUU7qCs46iH16gq4KQM0eAralGY4
qMeRAkpDMTPHyTctzeHeyKwClaP+MPQ3DofLIVsq3Ye/nPudRZiPLphyrA7RcDXge7/ISjJoxw+N
Wm6h7wLStr4cNlmX0eQBqvGfVma/5K2un/o89lIarX5v2Hdy+u5Os5x6iF+eajEPZafbm20HH2MY
A3yEncP5NS5SP/VVm7Y6PNdzW2Erh/RASniEui7RY3DsrX23FSCDoLnoTeTdDT4YXjymEjumcdAE
V96PPMpplmbkJ2jTCLMJXE6NsGVYv3X6YW6nH8R3Rie8nFDuoRDR0y28rlCFX9TFq5hcr3FadV9X
cA/afkh2sHAAh7n17IPiZi4ks+hQAtXeQXuaT4lShOv8jOYvOZLr2YMYM9/cUrL59cygRgckO8Mo
3pqzjeztHAvjx7iWE/FyjESIUjT2ilDu6cjLFBqtXC2gq8mFU2DgtmXHNHcguBpYaHYE9lixxdKU
ZIdfTlO9pH4utWdgX/a+zvTkzVFwpNPM3OubBrItVNII+165qTpvZp7HJ6GOX+YBdD36CGdf0IX/
P+ydyXbkSLZd/+XNUTL0gNZ7GsB7d/aMYJCcYDHICLSGHobm67UBViWzUilpaa4JAnB6eIfO7N5z
9il0B1rPtDWAF+D8whIdaTkhDKiSzkVbfCT5/RTnpKRlAmnkYPXcFuzvqvT59IZ9hl8iNyVVhq0a
u5Nm6BsCIJoHJ0qhHRo1Gg/OM68Z+MVt5moVKUK9Z33koS5fUQO1tU2biZjoiZKCDkjH0pGlu963
aC5e9KJnYpskDJWScN635UOErGxfWu3RNwsqVxqDKuTmlAOnA5m0cm+T7XqQ7pb5OXsv1mgyCBVv
/Zjge20y9nrcX1QSTgEICczknDw1qJhuarUDpQvVHPo5ujNHB4yps3csEqqlQrTVFbCGqXDhYYBG
VbnGuKlLJlCVQONBKYi6Pz38XG5Uj1TJMBkJk4pxbejJrTFW5c7aJIk53Mjpe9dq88GuGrnRvKMh
tejR5OnXKdQHchBfgF6c2oFWpQ6HvpTW3Sg5kCUx35fKsH8KujcJtOqDgwl9c5VUkL0T1pnhM/qO
ku/J0BJXlDXxPqIRHOo95WUsTcsswJzLbiMKClB5r+UHwGkcG/bdRD7FrWrbZ03FP1IrCynFloQ2
EXxyakKyM3iNyi5/NqlD98Uh25CZuhHN0y4qYLNrvniLiMeCLBLKBLRBOES7tpO/41wBEK4+QgAU
N4Y3c21S0N9sxqBBM+KmIykt3hpC84JwsoDT0NcLKFOgva03lgXruqvoi+fucA3YB5pyio0/1y/z
7NyaSVgdSqeqdlnf/rQklpnS939BC3iGEEp7ucBvlMCMJAo1oUwz11jCRUWfkqhyywKjzaVtOyXg
E1MkNtM0EVSKKMSt5mMILugoZIkDPomvzci8DGCouBONV2WCUawuhm7vZfJsNMwY88S4a4xdY4Yk
C4jyQFoBkxg0PVSxpps6SLv5yR0tHPgtGgFv9j6GSW1Kg1uEHvZX8VDf1W5UH9OSNrdK3tPCS7FI
xz0me8pP8fTD7TJv10xeurW9kRWaYJY9vzVJw/nSEDRCIoB/gEWnAlCZdtAk+XDMxPAbkGO5IyPr
emiJq0g6mgzpWIPanbUdUBPwlUl2L6zHuiztD3d4cpL8mcy67HFIiJz1KRktEqVok4vhV+dLkhZS
9UDBx6MlPE7QbP1LO6NJRQD/mizzsew6LcKzKMft2JXsYzlv+5AwawfeTJVXjJYjf+tiFgvwI1SU
6dS7tH9EwIQfRVzQJGm5qsibCVfMQUBF2Yy+eDLb+54azc5hIM7QtK92YzTNgf8TOlag+xMwE29Q
hykxH0UpsxsjBj2Y1Nmxq0YCD/Sc0iJNaIyv+o7Mz1eN/tDOzA2gRsBsiXKvsg3DeHMXO+N3J56f
E6uqaH8kW32wqbum/WuJzndXiu4F5Y+H4z9CQ6m7wwZ6IYXwck+jD6IytHKQhyj79Ji6+ZRAiwSE
84zLJ73YcHRsr8t2mS3aXZPCJ7Y8VxHSV1O1nTQg5xEmd5zA2IHViaRV867UB3mKCnarWzPRK5yW
1r8Ls7syaA202KqIB9m5Ki2oTdnOQTLYyGugzVErwgP32lsbKZZXNaguRBmfhUGiRk9uGEQnUoVd
8kITuz3WTURds8+dPZDYp16oZzMR3EJgLAuT+sWYMfqHmvIeT2rrNDbMy8oKPIN2eKUTPuhwPWfy
dAKM/+B46m7gMEJTexFNy2mctNo7RknTGrRvvkhvI5NO6tx2N9gU827uzn6STLs4oQlLbtxzBhyU
lgUzI2j1zNCL9pm7jr0vpibcjh43M9emWo6zj0wKGHq9qTcBl83otowScIfUjxDqYGMY7UX/AkQ1
H/ZCg1JEwMOpGdtXuvbJppnc5NzY+q+EfB4aKBAYtTo92G60p4+pg+P2xMmO5LyzJUyTmlr5BrqG
fkf3OUfCnX8fEarsZzeD5WuI8KYZinnX+R4E06U2xGQdpC9jhQ2cLN185lNOm9bH8Y1kP3qiXE31
3j9YkWseepSnTlMSceySaptJOz1zejELI2gusMsZM3wB+Jm79baVkisYVTlLAvT2soS7YBURQZ1k
jEip+N6XFann1PSxgfv7TOoQRShkE79InA3FDWCex1aZMHBtutJ+YlzEGMKwti1ICn55dNpuyyzb
u+7tbxyf0HIGkQaTA1LcKiUxwtLbyKHXT9y8OTLMbotaqttRHioYmiGjFIRxmRhNZV8zgNGMX9QB
253UnVerQ6c+Nu2WWNbhRIrSNoKKSfqmNe2rDEGtRa7XqAEPMVMJvIPfk8odQJ/l0glRE/51e2tW
1usItQgaZnOZfYloNbNfCy/vkJy06lsnEIwYPbfHdbNWOPNQe0pu8oI7iO/fpT2D08kmqYCTA7MH
haY0Lx9FYxV76Sbz1SCW63fuI82zKnWgERNxFSwfatPGTZfl+4zO/5OM2jOOGZvSJjQPhiOU0kVx
nXYM2G07Jmak3tb1vSYG3GSFGyPMJxosYZrSOnWKwMm905ljbEKtSQDBMfJLuXLLKgk5CMsnEgCc
a6Dtt3D7f1Sa1XIT1qAfAUYn0IAIkSMB6pT1HBstT5otpl5Gw2gDrmYj+zmm85LCkmYBfVe5hbV3
sfTOoZle3fqxAmPvw1Nx/Glj9vneQxcFVtWYb1toKqMDk6Y1D5ZvMf9w1Z45R/tjRkoQUH64TH7C
oECUj+Vohjs9RtFFwMYF2bNzBTxl3LVZQ4+GF8dIanjGA12DlzbxT0bsvsAHIg8ki2HulbYZlEa0
SQcuoyO05gjV4V6hlprNJOaTwv2dM6R/fBGMyxs7mjnM2nY3R68xTbdz0xFZwQyGicNz41npoTW4
rRp037k0viO9se5zXV4asKFw2JASdfiPmqpwzpZdHaNz3LpkIEXqHdSfd61zY98sEpl0skixSdVH
7rf1frSpsCTag4qa7im2STZI4o8WhMOebt14NSMfyTWD9tt5tsY6yPoX35aAjglXn/3k2q2HTalo
LzJ2hQTT0Cuq52fFXnubUlJEx6z4He3wJ1yzz6eNI/T+4NfzLcKbJVbeqwEkGQZw2xnjik+Ncceh
RN1VgGnJGyM6NU5yrLweiBp1rwCw17vhUCkGiGxBYefKiDbhe1S16dEGcqxzkpJ052+NieNo9h/c
uL8qyKOk5zFzH3C9U2np0wFV6IMm0nLjj771RnzcDnrELsFE82GkCAOUzqld1QQL0xBj53AmMwfe
4dy8GSfctRGZQZ2Rf6PvxgXa5vtXOnhigLkwvIzwhE/A3jWFYKzM7wJYHGX1LNakTr08EA1giwld
hTM8kh/DLTJBGS+EugozJA6t5LY6ld3tOMwvZoWRUxj9lbKUsU8MCA+SbkteFsvAqqXRahWcjvq8
I2RiDOJ2ujeUOWwAIj9J6oJ7h8n9aBnOvrGnbgcQ80RAkbNPsENRpYyGneMYPzoTwlAcDsNJyw0y
Q/V3hMc55ynR7VmNTydNrnVFW5nJNqPMDF1garQnVMff/Ex3Lo3Vzds44x4/mu6WBLvuqjAGBmOy
RiRu0qOnTntdVe2vytGcXQnRyc7dxwQNEbVhLd9lHiJPMmmKrV9U9XWdxhtkRU+NGyU7n+vAfsTr
v9eF0q+9Jmg6+gEoMspNR0zWmLuoK5e47Tb50TgYL/BgEuUrjMe4cxg7Kvc8aS6iYOqXcAUYYi1y
hYjPxm5Tv9pE/47pwToRMmA20YUsmITBHFMYsYPlpMXbXHExqfzePvRG9mBN5FZZU70fklbuqEHg
ZAvhWOtjUV4E0G/K4Au2i54PsQ8wQbOJO19nBIAzvxtl8ms2FtaTicSyR7mTj/lPRr5v+CBSKg7d
VTRwbBclZ5uQPkDwprJu/IiXZ/ztTK4TFAzeaheps4DZiGA5LOnDiB8go1RcIbJTU7UB4X+red+S
IbPBPsK5nvT+rnAM41wLzThznXIJh162Mbyb53VtXVQyCHvaT7RhFf3a+7oh4d1fbE/rorZr/Vwu
i3WTize9FGMgcVnmxrlaFnE+WNyOmvjGcZz0QDwuQvrch3mfhaf13drlI6yLyqzbs8JG8seHEJ1A
Zk4vdTcubiq1LNa1v9tsBzQEhdae3OUDisWs1bpvpSj007qxPjwuEqNMNb9EA4KfIQhT72lm4LR8
2HXNVMktagJtj7vclJ9/1agFc9hHJyK8jTOeI+PzRzLTwtroBrHq1sLPd7peMRahfXbu47sOFl0A
p97aYhfB198UINrm9lwui3XNpz73uQaaoVqf0TEAMHZGE5KrPlgGYreuO1Mz6c5mG/WBEujZtR4Z
D2DZoT+by/8bx5YJKLvJCn1xbFS0LYtanYnR/OdiRA8FoPGPBxV3FI4SwpuY695pTUZcvXAVw0jW
/GXx9VjBaB2hFWjHkSjhDo3m5yLXVLPPvOTb6CzlNld/iGBun6n+laCGBj2oepVsjaXt8bXQl7I8
g+wKKS/9Fk9ELRpFh8wev6YnqmXVceL2fM5hS55dxugc0BXGkUar2UMo9Bh49Z+bWib0rd+j4LWW
CmEqHVSXnIkn3XlBZzucgW2i24iTq9Es8Vgsi/Vxr8zoPWcJCeglYh3YbwhDNtPUq7PvMoUnQrHn
eM6IHZzli55eo4boz9lo5+2xStL+rLkQpIdhoCMRVd35a5EbY3fOnGncl2Nxvz7O+6eAJjepmFG1
RTqJhLPWt+eqEDFVPDp/4FMrfF3u2bQz0LdV3G9k63T4DP+1KJY3XdRiOVd7Hrwzl1fQ66hDBs4L
1sun6KecdL51u9HIdC5yyLRhU34rbY671MK4oo10q1wuky5Z7qZgmlSQXAiLZCz3cffkY8nc0Arh
mq5br2qsOwy8A3WRGV1eTXXWTc0T0U/XoWpPXuPGgRZCZJjxPQWAbUBK45HaKDt8IX3jPoqbgxLK
3kNseKxN/8ckAWKiPEOFQaO2Tu+ICMM0oNcdWaLw06XjfKTaIzSpeofaFQ2d7T1NdnRlIuXZ94zW
0ZwM/l5OJAqP+cHjPJaKKl1q5De5Ztl7EtEE5Bo06gWThiMWRmPreGfNkOmuNPOnyEM3irvHz3Ly
pnofy5+MiHxt8seyQjVNeOlvhnQ95mhGpVr2lGTIPp2U66U4KJJutliiIbcu5XI6A8FcEi/le25/
m5a8rAcklCpleY0OvNjIeiBdsMHEng8qEB1WlN78WPREeYd6OXcQn6WG9mIJjotyclzOKjpP4Rhu
AY2bgeM7b1r+1ErouHbjaIGfM+EyUP/2DmbZciDEx0/ts5c2dDnzxrl2iwb9vXryC3WtmnI61yXT
M4tvBuG67u/aHjWgZn6vadSWPYNlJNM/MFJ9A9I3Hzx67A21soMOhQOtK7099IDli/JlF5iuu8/P
smh+wOPvz9TuqW1oxsnV9Zfe5K7qOoa7K4vROEXDU9oNzTcqWYFjDIfMxw3n58My7czvxwj5J8K2
PbaRdFP7OsmDev+sbI/hXr0gGJ03Gjb5T0f1L4VLLpnuxj+72U2CCo5hMA3sDA2vCrrw4ic/+A8j
J8Qod3GU0Ut38cdEyvhQUj0mQ4S8qAyiKLwD9DahIqTu6cNH7XwKIJQllo4fvGIXaaQk4cWivcFI
hqwZyu+3YBxDMdL8VbDhTILgDkSDpZsmamLI8dEvvEY2HHfiZKJ4qa6p+7kmD1gnz3aue2Z2onID
vURXbaX1Fj38d2YIGOVHpph4KpykfaVW8DogVNtG9ggrnQojrRBuJXFS3k0FsuOsQmNlenRDpvi7
agoDpV5DoYr6Kv3X+CL1u+ZhNvjiGbZphuAvs+l1e6eadCakikJovXXGEi2JCdfWNhS232tOLY4u
27pJJ+hEkW2/WDIBNNw/lBKZ6WiOT0KX1j5S3Wuo9TmJA8RpMHoEz5XGVC5SBj4ldu24eInYMczD
7W0ZxdY+7eDC9swYW+y4TVEnQTHBW9XrpQklw2+oUBaYzRJ64KZpoNvxNSdXsLQycrfvsD5PYPrk
kkyRV/s8kUgfJSp4666ip48ohQQlSlsxtRiIPLX3FnklzBSa3EzP7dvKqKA5ptBhe0p9k6PhCUxf
J8vD6FEhc9ZxCUQkjyRxrt/roXh20uyVwjYimqjErl2dKk+PLlxbd0VJktbEl206NAkjU7sYV+4W
l3XQc+892B3c9clovsU0VpiafGga/4axSTjSqBGgC7qzFaaz93Lt3bYkOQNK/G4GpGLzqD+VCZgd
0I8ZCmdJfMNAhEWmqBSEWb9zwdzvQasAC1fUn30uw4ynEZtQ6A6QVVa3I8HUxXTGzPp9yDrjTuDr
3LUlR15YEd1Xlm20Abj0VpC8WSB3y1yMRFltQtX36mNtW8WmyJAWJFNx7Gcu7Ea+hI9G3s6MuJ0m
A1dw8ON7r5uusMbfcMFC4ZAwuTGwZwZgAh0mlzdx/mSrxN44Tf1kzGl41gAr1z45m62ezE8D4BYM
TwaVtdk+IUFHe2RSojX2FeqLI2kHV1biP2VVgrLEs4yDDvSVeog8ELpxrbJIZ9IlAyuvdm48/YxI
njmgWCVmWjnfGHj+ELGpUcYaD5iDh3MZ407oOhXkMoIg0LQ74f/ocR9voAHrnDPDE94jqsnuWQwm
k5EKtbs7uVi59N08iQNucjPADJ4x4bMrpsrlW5mrHzWdg0BfHA+uekvKAYlZoz+0I5I9cg8huoIZ
lmSLXynR37YEylEMtEjniKcZOSYuo4y+JabRMkQiuDy2/mFdJIuKQS7iAgzkT9Q1U4AxjFLWRU0k
MAOgs/RIdQ/sqYiOiWPdDKixyFR6kLJFgUO8eD2cc9X0Bwd883ldhILhyro2haBwN7GeAFoN9W01
7jw0lUll0FrpNXWZQis6gDTaePqMSV2QV0xNkjadRZxRjYQHYhhZYOV8di3chXmYXcucG4/vV7fx
yG3cT3VP3xRDM55x3p8y4lYY4SfjefSHmstrZWzzkvErN8mWEQqDWMfNAyMl22x9HIqBcZCETlSe
d19Tvt/NPe3JJHsYws7BIy992JE+A2uF6tROzshIqBRKNIk+rayT6zEQclpcs3mHia/QyiIwBJRD
DNTyAl4kv8x6T4ByNFARYXoVTWAIgsHpfDyzpb3xHXozGIyhfkcMO51lsa6tC/RzTKnW1aJHRVPu
VSwI30ooDI2ZqdMf1n9VvQUXwePchhpQMbNCZU+17CMSSII6zUErVCIJWjeZ6hGPoXXHZkJMu+4j
FxPb595CCz8crLS5qokp2nqGj864SbMtiCEMomGCjIzJ3yZZ3soaC2rnUUHiK77saLgXEqioaTkS
Vbe9kxPDwq+FSUzCuTUSSrnr6vqXyanh7DJfyLJYEs4Y4Tcokpsirl5WwcskRrQ9WYKXoBiQcC7H
6edjnUMihT6nnKjM/BwQgPvRUDRUObpXUc66Rj+6O/XF07BQKlY+hVQRZwLsgVUq5CfV2VoWqzJq
nq2MBMiw2/qmpDbzN+IoOx1hT0NO3LZDm1wMpR3Sgjp1kqIaNqnnnTWMKYiOzonfUMsziV8xqhrj
OgedOiN1Qm/nNhxjy1B/XbgJwU9G5N7IZVrXJd4v4jjjLbf1k0trnlQZhuEM4fAZhWBTGYa7Uesy
bRkpGyyaDhp2CcqhFpVQX7kuWbaTE8C5Zs7zxwL2ZX7UI6awsBXygN9Q7kDA/rYUB46WxvXnwv9j
zawJyDRdjlEbmPEeqfRNZobdp4DE6esdyr/qiGt2dgXaY2EcO8faqGWOKJfZom+DCZ0i6rjrjsBs
jvhkXrKg2sbF90n7mspHN9DEZ0helSN3VOxWl9rULx0tIAqUBIYeVllWlM7UU32iSd2OzltUlerQ
T9axX9RbsgofQt8vYF2z68l8gIMxwCPhjdrQ2ofmcN95M+0ct2esHoKQty3I3Y4C7WD0aJeXiRAp
WzuVlc/tolMzV6lLQoiXRSzE5i8qtnXTKpruYPrdqVsmeQp53DY0BR4EUB/ogpe5oB/XCXeOnhlI
O9MZimk8eTCvLLP/6RjTQ4oMcL8qxNxFK4ZdmGSRdXuMyCGB1sFvocr+QlJqcqooK6wSnBH1MZiz
5SOWy/H5h0Zv/ehx/Tw5eXNa9XZlTnF4g4/w2m3ZhWqVma2KszrHA0BEDRjvSykm8xQ7x/UlJ/R1
/3z1dVtkyed706oCr7ksjHbkg35tK4yTm8Ka77U+e43hMZME5R1aNXGYGcvRxRGig0qbSXAel4vL
8lhjEbfu0oXYrt/YcnuyetffIdXa5xkszTYdR5gWTNLjqwIxztlF1Xru2nYDudz8PDfXj6gANAVo
zenTLdPyRno/w6n8ni/lkbYmLQXd4O26hS/pQ41S7dw5LCGzjMXGikPSC13FqbJ8rPV8WTfXxbz8
YejBsiifmvv6ycdJq/emaVz5rX0TWTnqEvZu6kLV4wYZbypzn5HsAXWhPykpcVKYnPLk0W2ooD9z
B9MIUpH5ocqaey3f53X1aBLHdCSW5EYv4Aq6URjg9cHeTK0lgMR7rRJxxwiCYiRXLiPvcIgpOFqE
m0+B6VC+rvWYc1A7GyW/qlGp94q6ZlDiiPUq4zntnBcn927qSve3zCitA3ZQ8p5s+ypP5/lQpSm3
c9GdbexoODNe7B52VG2LB822Wjz4qHKmGI1BK18j35hJSDDkLkdfWcSLiZPKojK97FAn1vd+uph1
eF3mTCcNG5C+0d+kQ/5atjnXWeu6H2SBqrZ8pxzfPihqlQpvQDPG00MeimPHeMyDO7RhVHhya42w
XE+E2yZ3rinT33lYqwL3XnfDcVdZ2cTNPbkdc0bGSdVBOpmsnUk+4IZBKgOVbjhVTfnOGTkHocag
zEgwvBkCBAIs4QYmAfIHugXFZaptXKpmcZqKuv9ZijvbDa13QLXIk6elxUOwe69ktPVQ+0aWdutT
uNileobzfuh+6z7j+jpW94CKiTAsNX+/nowUnfE3pSnNt0YcBsc7rFpYvzHwJK+r2UgkbT2dkCFw
XZs6/VbPZ7Ko4sI/j9IVp1XA+P+1nv9Xrafrgcz8b//jP9/H/x79Kv9XrWdZdG/F279LPdf/80+p
py6sf0DgclxL6DotBQtQ1/Cr7f7rPzQ0nf8QNuAzYVowQ3XBOxVl08X/9R8WAlHgMkIYjgdwA5nC
H5pPy/qHCRPcd9GC2rBpLf3/SfMJGPHfSWHCdoSjc7abJjB6z0JD+m/kt2ouQR4xXbx1pkWAxGhE
ZBy2BRyMQGriNBelu09z8wJbPN3lKnn1Wo967ujo6AxiqvMxaG60L2gpiLAofnvLjLjq7BfD6x6s
qknxSZIrNimIIzooe4YGnBW1S1+9vJeDTZPTwEFWnj3xLZu6nzPRWKWbzjs9ifG6NuZLnI3vBdZq
ku4InMb/dR+jq0LvB2Ix89Cp4Cu0HcoXhNozjbKIvGO+a2Z3RGw/abb8gWQ/OZS/GUczzmsOjbe0
OHp6yDHhcoc6H/tNFOaHiP/GbInSCMXyZ/R8PTbc6WO0aDXy62E8sKIjSM9AWC1DIbCVkXobZ5Hd
y67c9T6Og5ZBL3ml7gV1FuOMOTSCvJ8iUAqYGBI/+cCKdylUXu59GxCb2upGKw7CKw/lSKEVwcxO
WrhYecZ4MKoQmA/QbRGjw48J6Qqge6Ir4ptbYw9yi8JStAjfNLSYUSW9bT/gpYOqsk0NSD75vshH
+7Yu5NaoMnvbWZG3SUz/UYNSRziWuCP3i4RtjQCVOYsxA1ePzLUW8AIMYMPKn/WmHXe1kb/hiiOI
J4mjPWojeqT4/cGwenszbV/8lLsKmZHlrujF2fDL4apC907SINc6OlEyJ1k8cZjnRfwCOfyagY7I
q56rB2e2MPNAgGEkwF2JcQ79wnkm08Sbbushbi6Jl9O407RglB7oh4noEt86TorXmLPmya3IEZIu
fs04N96YFQEmsRHaprE65UCDtiIvw2Nu18uOHW80s1ablGCzMWFEiSYRscro6YfERYvoCLJiUSpF
KTPSzH0tZrJIyziyAzXhasQmUgObGczqTZIZtdW4dSBzSG9qvVl0PrOzH03wC84ZgB1zvCYd8Nhz
W8mN376Iq1Ms+2eRUAltRiZ9nm0CX8WDYTYQ8jonunQOEJf3TOvkOSUrnXoJABvLtKcrIdyl9GPc
E3ZbbONGFQ9x/BSCkb2gy0XCCYGYzxNvtVTqAcIRtKS4m8fkYWw3WMrTXW292zVIjK7fiubWpQBJ
SmHloYzaxJLz29W39NaRDejkEzVWdpooTzKbwfJsI45J4CA1GPO3muW+ySb8oG0pNmLWNdQ5NHOZ
nLXTCENmsn+5xXhtioLXTsmKkXXfByP4lC3ViWKjWp0OIpORvQ4GWflVdYQuCYWN3O6iDRqd6Zae
PteI505uZc53KLopPhNo1BBet7Mk4rqEViJR8bBHC0lWR07YJg0C9GN0njH5B56Hwg0tQOkiz/XM
PVdgEnXsD37xgrm2Aed6oL+FNALEaqA6dBNaxFilsE4jx2wTHUm8MoJClMYlS4Y32mb7sgUxZPcJ
7jmnlRtHAFDAsEYtVpXDCSnvM5iHGwF+fhsvUjFFYzFIMpBKVk5OsFcQmFtaJAfTnJ+gGu9BDo4H
nFnkFIXD3td8Bl75c1TqHGFkNuDZDW9BQsdauuubdjqRuGTmFv06obq9YWlvkDgesjx+s4vktpCm
fau5DYUePNlbBnj3aT9dx9+TZJfnOpjhlLLtSBOfCtehJitpL5zEOxixHnRTH2JywohejTTn6B/k
zW2ckmbYLZWGoid8jDnktCD35qGBwmg35xwH7ZnZFrjqSFy+Hlqf0QahMGh5rf/n82/Lf/zTNqo/
XEszFcnU09Q5WwpH6xo9pbtZcz5MTAZpbOqHdZi/TrL/4ozJGlIl7cj63VF5wMbjtuNhav1b/A0A
prOSYedocy54Q3Tbzu3JMdDaqXCAohZbVzMX6q0Tg3T3DFe7ianeiVkodIdUp1czkke7Akj54kta
F23VUBznK+GjxwW0LlZ70WoF+npM70ZA+WTfYqifGXNyGx2Yd9OW4kqYzs2DmZQ0l2m+RMb8DWjb
Uof3bmZ7PsZtkh8nq7+FpkALeFlUdmRQ04lPfSsRhS2gGgTYHFfZGYXLnUPWaRfKe3r+HZIR5gho
E8Af+ScT3UlODTKSxyaDPKgve87Wa1y60eMINkgQWMpj6LnZm1R0TkP3nRjl6OxhXcgI3ohkcsSe
Snlk9N46ZnddataXfLB/l1AXCZWjIZ667a29TIrWIsJqFBHuDcWD+WSBYSyP68TINd595YRHdyr3
kRPNyPRjO4h0n8LSsvAX61lPTTAP1lW94/LYRKQ81ubkHjXkpHVHRJs7EsgKcdwNKosQSifS2EPr
XH61VJlZlp2te9ceHy0hFS6Cc+y4Y5A4MfJpXRAs4iDWJEdVkMm3lx2wmqGWe5HrR1kosjyHVt9K
izoAxm7Uv+sRYIp+3HSWAkO2FJHWd/pa/OUxI4IO0+Kapz3VSbFbyywwV8fNXJXpZv2VmgQdtEzq
X19FlnVtnTT+5THujM0eDeWDWrq462JG/I4UmtpmSjLQhC+DmvXSRquswRmrg/SHQC0lnWSpnKwL
MwSC4OrGc5GN+Xo4zBqnb2SZJAsI47dBCDElF3KEivBAwHsS/4zz+F0boa9u6qVWMi6HvLd46742
ZaYKeVz/MrpjM+/WP5HnRUeNuENwnu6Ukfm3PmP9W6ORPa3aON2QrwsO6l8vrArcqo6BAWJ9rrmc
c+va58t8vsXyCb5e6vNt1u1e9t897OLov/71lHVtfZnP53291ddz1sdKyo3WpHkR8a3u61/++L/d
XP/wl9f8/Kh/+lifD6y/2Z++xp9W11dBzjIzAhmz8SpvNDCmy3f4euk/Pf1vv8nf//1vn/qXV143
XWn1eDd6hPoMzGuzjS+jlcaXctJHtLUCulwzA+5a/hDS6Uf1v6zKaHEjkZgZU2liYcvvnCSc8rH9
6JK1uY9mpAQejBxu6n+72lYM8dDw4kjWsejotFi35rhoBNylE6CB70RvsPzXdXtd6MDEiSWlvqEr
naJ77nXbqh37wKovBZ3VPewojMQt0buC2ygoEoUsI3fk3lmKXtNa/7K4ESHqqm5dWRPMwgFdLgZS
bznk1s0RXCnGsT+21we15chf1/7yX8oh7+AWMixazKrrAgEL9sxl08jwT1kp4wByXZDjLi9SyhIh
57qqwnjh4S1vL9dH19U/PYp0+Jn4TWvnLBbeyfdhKJb1C9mrXIxjajx9quWnTlVUBVLylnZjZnxP
VPwWGQ7zoOX0WhfdspYyGA7s0E93xpT/LLC/I+Hk2jePl8yq6M36/TFerhj6SC1Z+ZvKq7ptXEY7
jD/F2ew+aLjL0/qCTEzl50vjqKb75Z6cZPiYB/+ullRK1u8BifgxXFQExXpBWB9bfwauve6J//f1
+YzljgmcvQS6/69fkRhKxufZYh+mh2RvQ1uu3jxMx5r/rGD476oZmcvnU6xlBzdm/lyNur0TTY7v
cFqugQKozWHyXLDt5sPYpOQ86uO2w3MnseIex6Xya/SkzaD0jpBpYo/crp/Sz7obSK7U5JaPsH6u
EMbSqTNuZ7PoGL2Z959P/GPXrptF37/jEE8CzBxLxGZKIXV9l35pl4EG4MXamK+2bmdrXVuXx6rM
FlRjO4idLlFSTHZXDNc92R3HVUzkLZXeYdEWcSz8rmIpP/fvuifa9aWXnfy1YxLP/JWrifG432wx
WfmcJUQmpDgLyERXIQYb7qUVP9m6Z9bDOhLK3EAEjUNAl+u3Wf+2LtBg//NU+dqTnwf0cvyuT/7L
5vq89bH/80uBiB4Ze1yvp9x6rK0fZt2Ua3nra3td+3xwBpaIhpaw0vXlI60nmnu2aQ1wlq1vy1yT
M3ldJaWOU+1zdT2/1w/HyO9fJ2C2vtHXR44qYmFHxoma33+z1ibncm7EWqjNhLmyStmkxKg1Wa+w
x6oDQu0MR0wci9369M/VcPnViCuxe8YU3XJhWI/Ude1r8fXYNCNdmOBLVzqs4n+/Bq1frFM6t/x1
FckIo5919fPTV/N4a6fXY9nle8V6W07z3iHulcFxTs/SsSACLh/Eas5ovcVp/bH95ZRb175++//J
3nlst65k2fZXalT7IQe8aVSHBGhEihLlpQ6GLLz3+PqaAeVNnXvyVtbLfnU4AIpGJIFAxN5rzfVz
n1V0rMwDQ1r9PHh5y5/dn+cuWz8/488ffl7vt+dG+X2XIHlcvotl4OyskCivZX858/jGk/aw7H//
83OJ7g8jp+wur7X8psvvttw48ytZjdRjly8e5zThsmIz7DqmMsuR8teby7O/h6oR2/LOLgVohx5Z
LG6WsWTZXbaW+352l/tMMQv+tx63PHjw3wcgl/vv/16MJRTtOWx/zhnfFofx98G83OsQwTOjw/nj
vFu2vh+1bP6+vzzp+1V/edTvb/D7s0Bvohw275RZjtfLuLJcRpat5bl/dd/PQ5a/qssscNn8uVl+
j5/dZWt53v/4qiWJYcnq5ynLA397q7+677dX/e2dAjHgj7JXizbNcs4Cv8ETQ6paLE7wn5vZ1kr0
geJ68nPnsvVz3/zdPhSPqVqNk+z7kctwu7z4z0N/+cuyiYyhXyn0H76PaHPOEdf9nCi/7H9vLufV
L/cu+8vjl/Ps7890rPWImKNLZoWSHpPj6h0rm6nK+nU6J/hJgnZj5CV43orimzPcJyOEJLnp5HuG
k1HItKwzdeECj3ZX3ZdJs9crrIAzTeLnXM8hjGrSvar4znUPcMpV/f4Wfi5m33p0cEkk4Z6gJuIz
jZt8jGl9a9j86eaUx3mKctcK2hi4FDxZK6LcSJ0EzQnKH7vPqi3ccazFmHqlZYz7/QN/DydzTn6C
WFQJSwNefr605fK6XFh/bpyfq+0vl9xl868e/tt9y6V7ue/7Hf7qed/vMCTOkUwbWQ5Z+okpnbix
l3P3Zx8fO4sYSudCvijOX7E/iAHq+86//PtvTzcNIDuWacFjasWgtjw9s608vloe2ScV7eGxOi9/
mJZT8K83oyAN1kZavCsRFGhMNfS3AB2kQ4tNONKF3Sd8t/JjJ5X80AVaCN3aRfkTziJ9A7MKtk1j
XQzYDqE6GzSzW/2hKaNrpTaP9uictBzNkR2XL7akeWqTGTQIjRu0Ye+lCgc3Ynj2Iqb+u4HEU9Cm
aHL1KB8IoYbs29GadCV0UwAaumZdGRkyvrilrkmdcdtK3aF+IabBQADBzBCwbMtbXAepjGmABB4v
nYoaKxHasSEs5k2E/JkAVQBpBnmCXGd3XOKfElOd3aiwDFeS/AcyfJ6DcJTWQZqprkEvc6TORpWv
pwpGIXxV2aIC70N/dCyTE2McNSoF06kPA6oUpgZNDCPyxk/IFQB07E0lWzRFEeEMM4jzJl7pjZ96
uV58SIpzpUs6TKO+3ULl+8qkcfIyoFleGfKfp8YD2ZFET1OYq8rCuu7D+BVPZ7CDmbCmTIBmzn/s
zOps46uz46hapybfKoENa/VNc/L21E3tTG6FvDFiY2PVvumlWf5B0M/ekPpyVYSjyBXJOm9K8msg
XMDsJ+XdckIJU7Bl76wCRbBoiyqEp+9TDBnA7qjz5uWmwqLSzGZMwkOe4ehNGyo3qceyjcp5E66q
Ijd3BFMhDunRA45yvRmKhOknTQTHRsCslGHpDtYq720JwAhlC0WvXQ3j30rKtVvE2PbBmCrdtfLc
ravm3pl9zbUsIuN127mNx3Zag6yLzrHRPYVhvE0QfdwV+HMBYCh3SKkcrJ6OvmKAig+d4l/mc51v
ugBkY4mnSPSlD3ltzF7eKzCZB31rO9XrlBmFSBlWkZvpNlbKrDkCZx+2ppQ/d/YJn+20ppPeIC6X
KJQr1j1ZH6+sPllV4nbf5E2/G32IwRBKKTrnlJk6qVhnSv9mDqm9dnT8BalkHitt2GgWZmYx+kM9
YdSj3kTHl0zjjppsSgBRF2xDXen27dCWK+iHsi55Uhk9IyMdiXWAS9LVu+xKb2Fjpya9CkepEdE2
HxlucC9VzDtC51czTAirVMK3SZPf4nLMbyHhxxe5URA9Sqgnh5xyakm/WtFvwZ0wHJw5sm8HAnTg
fiIA1EsE28FxrHMoewbXlYIOW6cWwXbqPgMryq+TIfmwlWEXQcP0yBugOdeap6kO8RsPt2onv81k
TFwyUiRUEBAqcxl6TsapQ3TA8F9X1VMaG7qH9Imk1DpicRjvDSEESbrwdW7RnTlaeuEUyKVrX38i
WaRAR0b8zos50EqIp6dgsKbV3KpHaJUvkk2GRiGh+XRQZTc3U/meV0Z4juWsXpWAkTdBU1NsCqV1
r9X10bIxKCrm8KxaJgcJNeIpigIOaetd8UOTbPMsuTIhvkcmuedWoYDalK27KdAzV2nUwiv8Ebfc
pBLnwIihyhyzMXTCXvQS0zKr1mXpfGSU2rJxIG1zmo9pCFm7IjahDVCRW/sET1iipI9OxNWwX9k5
+TeTVEu3hK26FEl3hUrdMzegXmnJWbUxl9TRicufaQB8NitrH/A7elN1W8i1+o64ruyLxwGlBdb1
UN4Mqb9uUr5ISUkPQ4x5oebt3GB6UI3+0RkyaZNOkzdC/kEC1l1nMIMHnDceiZ8wGMos3Nk6PgCl
4qztdE3jnzYeeqOQLyr/EaAJuDnLQ/32oDPfgUBtDYjw1YNd463WY/+s+pFX1H68sbuWMJq5PNSp
KJLLEl9CoVzaXbTDHzae9FHyXTiMXCEmrktZgJCPBsB0ZD6DRbIGB6ebu6qH8hHij/NLe9trxFBG
ik6dds73bV1HXF+7fF/prAhNVe9oaHKWB4VCXB5+SkRV5maqhuHSL9sKa3atbUqaNpFT1ruoQ1IW
4ycUIz9nYDfQz6awC4cvZnSxdJqyo95CVXguW3qmak0rKJCDLylo34MZ0GWrnftBQwle9BknFBAb
PUEYj+wuN8LgUpvVe0MuKwTmSXLoJO1Cm16rppROqTpzuITp5SBJGIWyuN/TlFsVBCsIJuw2BR1N
oQAlTNb7677PIrxpDfmiFqpt6v2PjI8H08nIQ5E5UPMJMLLGYKUqUulpVnJDZd5tM5KTZb4xN9Gc
eKsl4UusFCdYTFgxmgFQdl3MK2r5l6rUX89tfHBqhrfON99YMW+bimKtE0GZpHpnxCai8YSrkeQH
l6qpluuusk++LEVrrZ7DVdcrdKvM8WxERrhFZsvHKuadlufO4UIp6QWPnI4HWbpPFb7dQBjVHR9B
oBY9ys1ge+mrD27fk2a8z6OIqoqCbhdNDz1gonWPpy9NIgBL5nmctC2NuQQl2YbikYbOfjo6A6d4
ZTseyGa6N2P3QnebE9TnhQo4JGTlKmsjU+6TKWzPgQ/SXi3UrR0CwE75hqASbWpnjA+KjPZY8r26
PA5j49yQhTvsa31VRFAHVJOwVgsG5JAVhes7wy4mRhIqIZZbtOcB0BYz6hnGCcHgCnWhZk67HmCV
e72ReLkaFXgqs9HzI5I9+jm67dQJhX5mMpteUsVyhzRkqYEcK5lM0qrq3leurTk9JQNAGetFc2Y4
txq04Rb/kRbi7JbNURR+DINeVFyi+5vEYSuJpmV3MHq46mVy0KWnaUisbaDBxFVTqcbj2zzj9VpV
tTbfIVm7jho88jkQANTlkJ64dm1zFWX7YBvP+CMwO5WHQUpRE48YUbUxS3dRPzzYTbgjrrHatzFZ
sKaVzFzk9j7SLDr7Ybd3zMk1nIAJcxSCZ5Suww5JOvOmkowMTSnnGwzmVIbTUNJXcyCfLAkWuT9U
Gyeh+aTGTPfr6ZVKmw/rLvwo8xmnnOV79Gv5JiJlE+4LC09KEeHwzmS31G5RSdirJjIkeCdcUMmP
gpEE4oCAmwuuSnSCu4pTMJpWftY89agv8LaUz7bR70E6KSuZBDDHCb+yKXlGaYIvlrrEsc7bG8T3
hOIYvUFqiv0WZskd8cwJ7veYTF8LU0uT4mcPFOM2tB4z1j+0o/EX1PC5PXiDx8y4tKQXKwiJG+1Y
O0zSQRrm4Yhq/0WeJBOSEvOWgAArhdG0yJPwJuqbg1XMgDwECDTBhRxNDMqVikRzUiy6vkO/VjrM
Vdm1qmnxfhi6B3uyv+rKVNZlZmprh0STPpwue2QAIFnJZsYzsa0NIhKERD3pyn0kXTuqCcHf5Fps
q5B6rK5kcYqRAvbAHnascWRxwZoh66kuX4z8VLuUhKqN9JQPKhP1wikOakQzPYPjjHHnNmJ0sOw9
I/p9NtsusLfpINfXySg7G4DL73Onf8FYAwqDBAh1dLzO9MsWPoILywzHRO9swOK7pnA2FIYDVQsM
r9yAsQwqvLNMuwktQKIM4zOPq9qVQ6jnQSRHXqaJEYjBT2uG624cLxzmQcyq0u3cTCgGSaBaVc7A
JDyRt9JIqrjWyrsxzvQzaBxELzRCwx1e4Wf4JqfGCOpTm2POH8NaQiiqbAAWQEMvy1PLAlohwhvc
3bjRW7E0gdkcT/ZLlqk0CLUECItpVxz99n2IzwlG9X70y5vYmraFoqN1RazZaWNJMZac5NQcjimI
jYC2pBub6gPS9Q9rJjSuNGIWC5afbkpDI3Q1i7csG56qAgMWwVNuKsNik5LBWtvEXayUudo5ZGaN
HUoCx0LUTdqHOnf3SG+tizy+7mQRQ29DwLbz7DXPrKMVUQACfIOAX2QUdorRH9APg5jET9xxFA4k
UZxA592Onf1u2MbwVNjOYwUCE0NY+hHFkgnsWkFtY2H21Ti+Uv1UJ4b6kNbWY4Oyhwap4rWBCZgt
V4lG0vK11DaQYEZ0ST7xi4QfPpStnt02KLxdyDnrEU68G0fSfS6o6g2kGb+YMg8stcZabX4Eh1d5
8phuSDPbSqYRc+SA4A+IP/b8sQs3JvOBekKObyNMWxfU7kg37iXtNGjDsKrwcG1LeL+rfFxbGPEw
uKXKNrCcaWfOMRYpzJi1CcYj0pno4MoeiEWTbdeqAb/2wRnGe7LBqE8fJuWSi+2CZQaZllaIWAWQ
+6wGG/KasNUHAKLQf9pwgHqmHMQgegOF4pSr/0U9TLshKVtOfYALU0vxObWPiVxBy+pa4zFjuRTD
HFoXqNLWRk1mrI+Ebe7xrNlym+20yCAIm7bYWOOaNWOIcbg7dNz49VUbY69LWXwwkqVY/Q1rMjZh
lvosEye0s/OQAt+ezZWps0ru7WabRYyaWTbtpiY+Z6ZVgOUe95zUBb58dL5xa13lfuZv7FEjuJHM
Laus+3NMXofhI94KLfJ85Rp1GnjMGDBaywnHEbjBdQLFLjeUC+x9oYDeP8gx2AmVi9YQmtLWsUK6
I3boX9QFIS3Ngx3dhHqLWRMSTxckBVnWG1LbzD2/Rh0Qi+fHa8khos7S7dlNkO62eA84oS3cFoWc
ru3QeSBhIfToe58VNTC3KMryrYVnFk55AqgdjJwyKyhr1Qw5HcRu8F0qEUIB8JrwK+W7XFfSBMor
Sj6jwXyjf78V/+I+NrsXgyoXUI/0vh4HqmFTuzMIEQCBQ/iqn9fu0D2pPpgjyzlGyOkNrcPj1hqH
r4rEqQvfh1nFJeJGZQmy0gIg0HqQMTsKCAiY+UlLo9+wrsAe2oSnrrDmlTH2GDk7+MZ53XEZ6O5n
tXvKlEA9FXx7V6RwneQxEh2BAqeHkTew2NJ849TabUz+EmhFK3CVVtQgpquuIp22Af3lRtVIZI+m
BJ7VxenBVtr/48h+Ym9tp/9NW6za5r/UFp8+3+rXJvmzuPj7SX8XFzvG3zRF13WD5GZTRifM6/0h
Lha6Y2zIpkaeMdHKKgriP8TFGuJijaBaEQeP3lf7RVws/ztiYkINeENyMibCGfYf//WfDHC6gaRZ
1xwLf6jBv/ZnMXGKw1Ke/LA/5r3ejrgaMBheLiqpvwIz//v3LYxnZ6mqLq/6P740Zy828wBOr+4q
WhZvlvci95vS6/KkXoc82luRPpUZ3MT07AuXdyr83pY6bAloWyXCCR4OD4VdqHtCHHH6CLe4jW2c
Ot2e1yop8+Moz7GWQ8TEZh6XFXaP1w5FrcciCiIRCFiz67ckNwjs/rwdnPLOt1ELCg97jZm9xdTe
Ym7PhMvdEH73WjjfB+GB9zHDp3H/QDVgnwqXvCOEPq1wzpc4GQkawcnsS6geChrHtS+t5IkImyB7
sDDgD8KJrwtPfkdLuRQufUP49ROM+5lw8GfCyw9ibjVh7ldY3GeY/XPeh1UjeRQsxPM1UopLR7AB
EkEJ8G14AbIgB7TRLKP5pWA0AaWNlcZwm40laAOx4A60Zf6gxsGuMY1ur0v916CHWMWH/DaBoIQP
GX4BQcYskdoV0WJUKwTigB/Ks0jrFOyDQlAQRsFDUHZAj0pDQqoLdh3xtEN3YvRywVHIpw9fcBV6
G8KCLlgLM9AFDEEPTpA564JJltfXdzl4BrC7JDPhV7mcInmE95Be12EVbrt2Mwu6Qw3moQf3MJuF
gZak3DZWdp5L+xmJNJ5FwYjIg4rLftfTHlkIEqAkRpASNmgJTTAmNEd776Nq8gbBn6Ag8cI6JXGJ
OYipzj5g3QV8KagVugy/ohMkixCkRdwhJrYo2eRkINXykdUCkxt9xm5YOigZqnWCMYiFMmot57U3
4Q7kZahynQTbWLa+q8jvRd/nbmy8kkrWbFI5K93IhDhQJ9XR7tPM1Tkhoa/XZKmnCb9eUV6VmWO6
8CslDumw8jDoXuGpM8Ha4h3TqKqDNcRYi/62H+zCC8ziAS8AoBd8iRsRtwBEEVBupnmsET29quK1
Ohs3IxGNqyAsqJOGOrp5PIXaWF+UFQxV08IGPnVFAFPMr6BmyLEnq+EpC2ZWuKm0g0DdrflXCcqo
rLe0zt7CqnPBGaPd1K2buE0/ZVm0wA3cmayeTGPChqi/5qyGVxaLO69flv3GHi/wB2Uu39Pas95r
6lpi1TBiBD0rLGbVIH1JwsSTlfFtTvtnYtLrHdQ38ENt/mqTOUn2lL6SNO3eLimrdwO/laRWEIja
g+S8jUp5K8bXFd4hsi5r4pv6/NKpyMVsOyzJvkp6wqDL25xp/aH1oy8zyW4YHon1COJtgSHXi6gz
SiY8xiFUi9Xg6SRCqXl5R7ifvwNRzZwG7cn3jSUho9cfo2zqmPaq13FNiGIrOUxMwgp+I4ZupbPl
C1PFZi5F11bSbwdoJFzW5cOMrQD2g34xFpwTVjwSY5ejfM67y1hL7toMzQpnly7NGwYAzVBupAKx
f5etM3Dhh0qCRRs9GjPdj7lt5lVcAUmamvSQoux3o4uAqcbG0AYmuPEwHZHXb/ksH3PQ65daNp7Q
2nNoqNWuq/R10I7XVRpQMAkaa2dlAF+t5H6SSvK6rZIYEscgJtl+wz02HGtW1HYCXNxvLOxv9k2B
HWATpCoFiMryjI5IRkO7Ahdmr+g0sEJKCIyXDPhqOou6M6WI/MqvDNjjbilX4E/U+Fl30IaWrJYC
4KJMhSnmt5OxDnVE+5mN2xy6NVO/zzIzdpA8hm0zWrmn6vpL6Y/rprsEB8nKUnOxkpVuSfYWEnrj
WmfFpVC/juB6r9WB5WOTGNlJq6MbxezWFUr0NX0COOOz9NbpdrRCy6CuVb0BwgA02YVwEbml7Vzn
vuv3UnCRFnO9aoUG39JZUEqT6VFExOncWQjA5I06h2SsUoxdTyCuxak1zh0rRcOcvCT+UDM0HoZ+
Uc9qSHU7By1RSJ/V0D8xIHFvDP+lU45FWHyUxXDFxeBY08pZYZ2AoqOnZ0eG1BgURyeeKFYMX5GK
oC/P6s8QksOq9Qcule3X5E8AfpLwLm6bckcNxS2UYN4gHv+iTTPCTbYRiVn6MTJK9GyKl1g0pmEE
d64pVmGkF1Df8+2vuc1YvKEMJg4x2Dctq/0MyqIEikNxDL7d1Lgivsw8aXRM19MYFpe0R96GUb0h
HedIF6Tbh/2Ukzi1wV5LS0pNH5RWB4+VaP22zYGsxdF0zQT8vpLJuvQJfaOEyYx/RuE/+ZAuTCbV
gmHeVgJWWHIiI0xMDLgn7WgBAPp0orxhqi4xdwCdLc/6wcGA6+X2+NwO1A38Wnv1Kx8eC68dWN0X
En8LK010LCA7ozuPzlP2YKsB6LH02tJFpImcBl4ymV9GCgLX1pDy9mrv+iHLudawbnhJ3AAJg94g
x9cEwXJ0qsExGQje7ruQeAqH3g1klJ2OLxBQ45YHs9qrqumABWsomWVg4nf7ElFAljopGWY+3cwO
ekBU9PQJSSIqFeWz6ol60anhDmb5lFUG2ZJx/uX0yhphGnlTTOkQv7P4dNpg1zfNBIKoHw70StZy
Tc9er3tiL9TapkxFdZlAeNeuWCaZDGyoyQ9RAHklSkg/MyKPVZVD5nV/zTwSEu8YRvDyMHxpDMde
Ew271h5fQUCMJBg11qbXhs/gQlIKa9fkieMWs/SsxuR2jo3VHZgrAPlNyb/sawcgvCJYpyNplWlS
vSmslPa13e584PNHSc4ORWNfTS2pZjOMBrcLZNickuJ2me64ujNvJ2BKO2qZ5H/I7brhx6LITcfI
1ktXniinphqGAb6/GOFl9dl1DBiaRo6bFdFLZiybVrQFw1NlAOTvK6w4qOHjbWtlxWUbYvpUcpoo
pswBhFEJF2z2aU1aQoejYyzayUP0kYu09VlF3z1lw97CLUsLx4HTNPoTdUEaFrYRUNeVVE4jSaXx
MxnbYebKWgaWF8fkiaS8r4OxfE3XstoAPFWRpuepSyGFytkon6VGK9EFhu2mBj+57ePwJsflcDSk
UhhemDDoZnfJMcAcJN1XGN28igr9qsz7D6tJPuZYfsOUf+sTSwZ/dWTK3HUvVTjb3tTZxgVxBS3E
ADX0DGO6p3MZ78w8Axbqa3fODGu1oOG8pmBh+P2HjmwEBxNA1m5uVn3KTT2FkE0hp5pRcci17l1t
A+yCwA0ybNWia36XZXZ5BsYU+cberkBdYrDH2eTYl1URFW6scCGfg7J3NZsyCSGD3bGxxo0ZyxXK
doscoiqSDumEz5wa5pWRy8PWsMAPTkMIgRTMImJmqb8Do3NV1PUJww3lKE0vdnKqIwvguib7AMhC
sM4AD6NTXNC8mPEwUzaC42dKWb+WS4WTt6g6uhPMbDQTpmqM9oZBOSqPchz0eOyrT9lJKoJLMVks
W506XGmGrOxVCcRZYUFbGy3AG0NoaLSyhkdpyqDgJ9NRR1dxCi1ObAiouymeuv3AZRNvTZpvY7mX
0LjHpzFLNJgjYtpuOQT9inKcWmAAlwL/EqTi6MZ9aWxAIKxiffJ3XCiOdUOiaIr/fdf483mKe383
Jr61GmTrYrRabZWA2UAubN2kPZGnToRxzI8r+SGzteuYhtyoQOpM1CCkZG8RykHFeZK1Q1eO5FX6
ZC0wkHRKcWyKWb4mnnStKVN4hMr1jKUNIpru+7tkLO6qZrYPWVndGk4JfjS3YPHfNLI9X8/yHBHa
nlUbKpY+0eR45iLVNBEb+NZmsGdohibJzhlRuT4ri01OdDyuIuVRRPoyc1vVfTacBjUvwGYdA5/G
8mwzOV2Ag9k/qIMLj/C3++wkfScebfIW/mBp91wWsVFQqvkhEMqlRV4Y45noO18sGEIQ0Ql+tX/s
08eL8CeJ9QPp36s+m0gpyIOvb+zeQtxbboosmICgwIIgKvY1arWO6Ewdd5ZUwWhxnExswte5+N5v
q9cAB923fFxJJEGDEapnOnFuLWKgFl35chNplSv1dNY6fQz7AwO5sTNiwg3HDG/VInXMdD/GASbk
kDjaba9TmsdFCbvI235uBqGBW3YnifacbtSbrgHk0wV5sF5UkstrLDcyAzsLEHLOxMv+3PR1BWGr
D+nUCMX08mqEtiD3XjZ/7nT0iMY43J4fXTpzLVS9i9ivdoJ5HygE4QqX/LdE7kc1u8jKKlGhn0Lp
apGYsvCgxNo2o7kdqR8kglfodH7G1yXNLFHRnQMEA0cDepD1xoIuRPqEh0KICEPhZVpuJPFxzGOC
5kCFw8iM0ae7AUaDX0n8VMvWmGmz4kUS/i9cVwt5UhNEmWWrlA0ayfpoPXWM4ADw4VmYQgROXOFc
7CYb7bHAZXJdwMeAePAiyQXuZ9lXa4CTzE/os0raegyK+qIVNq9lS6+TbmdY+CYX+5e4WbZS8hy8
Vh2fe/FQnyDcltTuSPmD+bhsRbZweva0DdYKjgK693zkgLmO4i0fnB9JHIglDXRLS7xIfGIAJhXJ
EgRn7gb4FWGsmNsgARyz3BgCnwG7u7oYGh8xGdTL5a55tgoXFzxr4PwevRJ8HZrG5QXBFHgUxNay
m2Mw90atA9cvtxtnas//JL/81lsKSeckEs8SRzhkhWTeWfxji3p+2V9ull0C/KCm1LmD+C1jGY6a
HnH93B1ZxPmb5cCRWDKAGc4QH5l4V2vxCZYPtHyW8aYrhFUPODq/yULOUQUTRBY3MeqtrQmUZKGo
WhJ0KSytaY3AImYoUW8MfVDS1UKcigWAaqFNJZwoLhIEwnSE1H+54Zz++9ZkCsDNz/7yZ3m5ky7X
4DkTa+R/PA9CvIzySey3nZrVT7+92txo2b6RP8dSIFvIGy4vvjd1MhIZxTvmJuLOuAfkkdXko/7y
yB4HEH5Abpat5YH9yHWY6g35agIspcadVxrgnpY9QAh/J0w5Wv1UkcgKAJpH1ZCUFU8O5Bw8Tmm4
pZRHblzQ6dP+waRa6FS/7ZpKvnXI7xFWNnz6Py+vaWQ34nbBfSFoXsvX+gP3Wu4jRVTQSP+4+e0h
KAmNXZ8zoi9m1IU7QwCBL3tSUJv4G0OxzNazqwKcO9c+iOIyWS5o5oT231rU98tmNamXkRWTFTRe
FxMNZnuR4S+D0y/uU8q4lTtXwtBanKXl11zsjr9sLsZTeKY7Kwr7LfZJBslvilHh5PouAX27IHc0
syewVZJBTjKU/Pz7yy4x0KgSxB+Wm7CsEAF0iDbFeLSAf74ZQD/7/gB0zu4keD18soUatGzljJ9j
r0Y7ysS1qxqAo5f7lxujqccV/Bqy0UmtpUJD7U+ML5xA5I8vmwRkFWtq2u06XQiygkkbi61ldwxq
VqCZQFm16Ws4KP3+xxgJRMtkbBJGyUGRCBaBbPXng1DsLpC05Zg0qL9tlEG//uX4XjYp7purBOzK
etkttTDZpopy+OVxy5Ett8pJMSRt88vBvzzm5z0qBWFznpX01gWcDXwC51M+CjwXqqzvf3B5SmMK
oMIoZL22PMxuvMiWF+TeAtoLxXXwt93lD5iHrfX/0V7+vzoyGgF4/4r2cvoc/mP3mtEVjOrPPzFf
vp/597aMJYvEPlsxdfnXdD9L/RunFUVBQzUBwigC6vJHS4ZGDhQWEi0s0dCBcPbDe1H/ZjqIvBxN
sxQILbL277RoDMICf23Q6OD2eCXT1m1iVmgB8T+U7683UR40//Wfyv/T0Q8FlW3NO6G9SSKT+lzo
2WgO76tjugOmOKubyroAfImmv7trX/X34K59AF6CDpdmpz9txpmlzWNbHjp/qyAIzLesZAwkd/KO
/PAM7SdzrXvCqqp8D2KN0EpX3eSvtFvQpyjxKvPd8F75qA6EC+0BS8XfDcVvAs/1d7fpP/Iuuy6i
vBX/tfxXnxGNgmMYjBSmQ1rjr5+x9lUsVJk94wezHjpFuQk7IC9iQTLo713dfUmSSDlIomcjUm5+
OSD+4s11R3yDv7TAlm9Y55eyDF22ZEP77d0L4KdVHGjzzr53hoP8VdzUV3Af5Jd2Q8gWiC5/1X1Z
t/pNgTLzQA0kuZU29qVza4OOv6pKTz8r9aVyZEB+zU7zPjknoJ5PUb0azl25JmvlNL3aOqX9lXFr
ERsbu9iG34uH8Khdy9vS/oQIA/fVmR+ST6785rX+jN6ywIwI8WVlXLZkHlurFQVl1ur32X2PQETb
w7XPLM9yXI2YpnJNGgWVKZRFzZHs1Y38MVKl2LXWyq7c3HK5yNhufVsRgrtWDs3WvtDc7KW4R70X
vsd3fJzN+Jh/EWx6MxN6fwntHymSuuqh3u6GI8xppBqb+HPaZW7nzpOHjCspV1/qgVZLS0JALO1h
5zdvCJE6a0Xi8hsF4FF3pX390ttuRoTXvQ2Knyg5ePNoo+6wjzr3frNN4/N0PRMzdRmY69q+K87J
Z6BDj1lJl8WdsZ1vQC7kj9lwRzIReQB8HcFxespfzc0Ag5Z68ldMTe7SNPe9cpEEHmv8gFWqvRnQ
eMDkIlnBWiU66LinHmSfdjkzWUMAl8tnXd6gabbO9ctwMN+Ka/+qLU7qLSt32np9QZT2OiRm6iba
SieMH6fggpDw4No8IDCZXDNdgwErX9OLykYIsgrPhat9xR7hZN0G4bJM0futjeH/b0IW99Cd1/4T
4QJlcR3dteGlfQCLR0BLztrXIx/jMG/1TejBXsL1C+/HeFY+/Eu8voTVPGEfdtzsisyGl/BSJTeN
r7YpXTp+yFMou/qU+bfWcWS6CSrzYD+SzJKTBVC46Wd9Rt80nkjl1q/kZ+CZxk2wtwjfQqsQwW9b
D8rauev5JlCmtWQsHemGqbv4tduDm71Sb6DV2ffBm3nqmkMrraJH/94+U8rn0EbU2bpo8bS9ecqu
hr3cots6WudG9zAYlLv8bdjkkOZ31S59cuCarJxdSNPx0rl2HuZqVXRbi5QQr11nnB2r9LM/IeTv
Dmp8R0ZKdYUP8qoRXULEOMwkYMpdDE/wGqyzjukE1hsEFTf12ldzF1EcWimeE65JvES3uHHOxgUp
BuFlQ+IYWNthj8ucQut7vWYqo+7MTe5Z+z7G9M4XuVKGbXw57fxyp1srAuVPWbamQn1JurOCGOae
GuVE9kdP9WDdmW4fMO1dKR/pfehhRHtG1p1u1dW0G69Z/JhbJpfGPr5vXyZ3N+3Ce6jzdH5ZVAdX
FvCPdmXc+a/NlwSrFhXrZd/vp0fm7R5lKudM3jdYRNLp672M5nY7BpQ1V/aV1t075/6yfQ4vyAsk
9OdGfpTdjPL/Sr5RrurhfxmcCbf98+hoK6qBQwMOocJlzjD/PDYThIxAzKQV1AAsySm1omp/tKPG
/dfD8D8NwuJtDAeBAjoEWzXFJeKXy1wtQgRkX6l2hjLcibdwpnE/BeMn9XcK/BnBinPFJf4f5Le/
GPoJMfmnq6utEMdro8TQLVt3ZC7jv74tAGodw23T7Kh/Ax2LfM8Yc/InmbeuclOTXhSjIT4k3fjl
Qxw4SBPsV/rcMEBR6fW0NvZ6Od0Vvt/vZlv9b/bOY7lxaLuiXwQXcpgSiZmiSAVqgmq1JOSc8fVe
0Huv/OyJy3NPWN1qSc0A3HvPOXuvza3GBMjrNVqLsSIe034iCxaRLuKE1pMUZlbIGlXXnGTTa2SJ
hDM4Opu0bs/dxJKRLZijS/WA7SK5FItSH9VxNh0lMYh58IK6bV/lqgeBbcADBwBtYT0pmfWZy3OX
U+dylTN2nLeyQnqKWb4wi+hvodbKJysroJPTVc1TQ6D2Daud1bVHxmQxvXM2skCsHtZQ7mjXZmEO
fl/724cjWYyouBtdgK6MxazMkTd3ezFPJV8Rlx0sT+RJmAjXJi6ivQDIatPYlYWYfEQuzVFjeIoL
XgIfe8dyYG4Kq/XqRhL2pYjJAk3Xm1w1gkNub+VgYP3pm46IwRHvVlyKt1QP1FM81ETSLDCZSxmi
e6kJjFjnLSEzVz0DUyzOOdBahhzEJSg8SfNHvkeEhtOxjSaHSy7YhFlXOhpxGBtZWBBr1jmcW7Hw
BBnGgpKIxqlrjRMDfHyO4sjGZ6iXuSHyVBfUz9GayMCBF78OMQMmedthkBFudFq7Y2TiTmPypJTE
8Mk8s0Jb7hpYM54vcR/5V1OqwVardPazRb4kQ3ci2zW3u1LHCBfrr32Mo0lldD+uKT6ZziFhQAwn
NeqyWXT9pi1kN1YNGg3pLCJmFWbtSZq+6kl7XiqBHLFwfgN8/VpNlFeXXoxyt53a5ykqbkkQ3uW4
/UrMCRcEF/Ci9imT57f1z+roSmNsrmRg0hFy0iim1REiCrzEVN3C1hlJZXaZs+FdU2VHlbGd5QmR
s00SnqNKe4GAfBIEEXuAxSdtyntSrARfyFRh20D6SgbasgqOL+QX42tR5bZoEgA7VaHpCdM3SnRH
FLL7VMlfpCXsx7loWPjosoqpL6T9vKH+osTs9SfEx+FmZmfozuBINzOQ1Yx3J1tO0sw0twq9frzR
xCE2aWX1p05FioDKJKIQe2f9zMRAIMH+28pCz8DOoESaMxaG2xAW0EGoV5/0qmAHtZgQohgp8f6k
ALHz3tbWvOeJOXaz6zFX/zakpQ9tIBSuIbCYg1ehfSf4nabbMmjwUIYXsx2PKCKBFomeCjh11dG3
SCVajmjDFOsHkg30gxKGqh/n+WWOtAQvSkAUIJbpNaiwV47EIJhEJRjnRaF7AuhJ69SAuCgY+nMh
1TvcCzOT1n7bpli9UD9O/aGoGzQAYeCrZRiimkgau9QYZ4TtApOKlY9mqNk65iCHoPiGvdS3wBiR
GiHgh6cqifF+LmPPaAlH+n3QZ1neZ3HDmU22usivO/Mp6Mi2LQStZUzDcI1A18odV0T5pI7p3tD/
JOmqcPn9Umy+FQMcEvwW2JfWb9IiK/3Hnwb5L3dEciDyg6lLSI82r9XBDQGCbKIuY/mcrCyAASB/
1yHJSLI8xO4TWD6G/5fluWUMCGu731Rb02lPJVyPTewT5MSRMXjIL8tWfiSV2zrNKTtNJ+lPBiH6
AKNRtxwLWNmGtTt9zDfu/fo4Efb10/iSy9QzPypn87EprxHEyAfRxuol+tMeVW+C7LEJzuUnlPcn
4M8Yy+R3PiP93Ty0t2irYn8CO806fzEq30Axo+EghEzFG7UqGYhKblrbOItPiLjgxYXoOYBEwn0K
Nyvew9hJVxPzLOOTTfOQYG8aR0Zj/BhBIobNdEv7NJ/ML3NXf8fDI0Igmzhqx8yaHxx+asXVXscj
jGss1oJF3AKnHjslAfRs+cZreecgT0L4Zno1fMMXL7FPWA9B13gNravyk30AVydq7nP5SIiO8OvW
LWVO2ozUODY7ku4AdNhKNaWKt0rJ9yVKh4EF1LIJVabr22i+Lh0AWYYM5UcEIB4MZaaASnuQ1B3D
vpm7rTtYgS2ewGCxlmoibh58MZsKGRMtJvwMaHfcUX/SSKXl5V1r1qZD7o5ubHqRAEGaBYH9xG4I
VCftgvewcsO3rPMrR+Nweias1kApvINl2rzLJBFj7SQecLbpsmaaLcDSucgQsXY8nDD5kH1JlJ9m
eiaZO85IOscm5f6afSTOjQIGzTb149R7zJwZ+IKSnklERSLmxteSd4vT5TeERaU5NJ8AOfl4CBzG
xJNu8KJlF0vfp5ijQsanzyOpd9ZDOLOEWWdN2+sPvF3DlssiF3a8xStvM7wZZ/VrgGmXupRkHUOF
1S5H6hZnRvMOoQ1tfnI244P+pbnCdXkNLtRP7aPBSl08d3e8Q/zfhDfay3txrHbDFzUZCdbqt+LF
Z/2U/+lLW1Q23dv4Ek9EWtvWmduG/Pg165KplF2+VF5ziyi1mFk/uAOUz5xiLXFQEyDEtsj+4wJ/
WZGOjnZOXzSOqosDmlFPXKty0Z+/DcYmZGzG89/zfMX+JJPJx7Gbt9qdiJYVN0il7BoeeO3XL1K0
oafIy+RXD8NTKb1jXwZCaZrHUHPIBKQjy5toUEie08bWjlLtGodgb1KBmtQ1fFKkjW/q1OEDAhsa
vPbpa7j4uW7r9P/6g/CpFm78HEpbUsY1y685iJ2ty+o6WDZMtafdcEyBOIYeVy6JjsKm9ptDn3rT
vtuTtRw6q3DgayZO6120jtkxAINrbPQA9OlGBAHy2ZBZQTW3IUaxDDfGO9cVg2mommv0DXSkLVru
z/6TuIctqMz2GG2LaWOYTvqe+Z1ucxigAAOt+opOP70QAgNccsTlRwt2I+DFlTeCaY8ml4gd6u54
rCnIC2c5QYzjYmdpxl7w0QgULvaEHupKRY7+LL2Tq0qC09207P6t5IQz+aat7OCfv0ue7OsvmU8z
55EDh2D72GWn2FNeCvoKrnE8AOJabmPuIvpC7P9ENv0WpYyXrHQI9ZSyjIVO5RAZYHxF8Sbc5mcQ
l+/DO37sD17DlUrXLLbRfvCHBYA/rxox4+JaBMU404UgubmxRaaIAC3PwTNmTuLqqerQsDiU5d1z
exEe9UG7MRrt3k34qZuPaNceMMO6HBOuAMEtAthZtYdbMnumz7Qn2Fme9Sm7+StbaPe0ym2OhKKd
w3Pzl1jYGTnPKY1t68JwTeW49VJ99o52WsUHd+Ucv6SHcKvK+1DZq4xz5o08I4LYZumx6naV+KRf
1ZNxK1/RnXHAhIVRhEhh0W5umy9KA6Rah2YnvTMVWi6UdGd2GFoh1IjxZ2cR27KxQhfbKUkORo+V
xs5zpwr2vO+IPN9BoaGVhWH6Limuwnz+Yp61zm4kzxB8pveRsJ0kj88piDxeS5leRXLS1Z2c2BSp
OGGC3itOtFVGxBPlkapS+mrrT04VFrqu7qheozsTS3MjeeZV9q0brhnGjtiBAKiCrCVuMgapsml2
kYw0bTMdY5ARrmmd6zMBVqJ6rkFNcFf+DNj9d1x24dvyNz//LnOqG+7zD7orI9PfD6QBHIssd37K
/XKfXsN4r0if+DkT8xqOp/gDK9BIRMo6YUQ1czCrnhPvicW/B8ycHoLx3ktc6cIPEhyCYshFfWL9
sdD8ZdY93Q83kqz/Sm+IKKkIxlP2oAOhvEsXGiCDspEu2W7x6qsEXZHz3DX8YF9iMVCUP9bgIYu5
lM8xwqW/nRe2dv4mirZpOXhecHBTNidsZayPiEXYh3XskS9T9RKanMLtVPMJsUIKzKYisdo9ko/O
sNMLFOz5Or0HRNqu6Vl2t1O4YhNQFLhvyZbZBB8hoGwE7JJbfdYv5UcZHNXXKn5OnszqYDGy3yaP
9eCJyurPhB6acUjsoBhP9wnYsu3CRvEmbTGT+IRoEqNBQ2Qr+t2O8rQ/xYj+Gr+Wvf7b1Bxi8Vg2
wxpJ56Z/mDdxOQe3YosG7tF/456sOAXcCShjvqk0DjdKeBbd/AVsX/BUXpF5PldHpIrpHxTz9Y/i
9R8V/Y2feZ//kZVrHtstRd3C2z4cRsyGHMJv7HnxFev90yD6WrwjH9CdP9TeqV9Y1ZFrElYZ0hs7
4xe/MUZlF1G25ivuRPQW1oWG0h/FE7/5CylpY4ifDvOco05+gKCF2BHJDu6M04qD9oyjSou8KLvm
30S7m4Obf2uY69PrYh1SyRNcs/AU4xwixHsa9F3AtjiLHyrtlkz9HBaR4kQE6vG+6EgDUjYo1S0J
febWiylskf1u6lFm7oa8iCNQTUYUGe0G8tI2CWirSfJGPc0U6O8E8gWnRvlpm78NoownXhPOX5zo
wS785gxTkM3LmwK2OAjtjFPC3ujcpnHJgKseDFH54NTvgI+x2Gsp5ccGJx/0TWTl9+GISOvv+IEU
FgrJ8ll/UzUi9CsJVvxpQVWz0WBKNPf0krW3cCIqiV3IJlZqv5xmJz/mfs7p0hlJODiTRvFoKsAl
Pgo+aXCQNA+b+hy7qIlmyVO/xB1HxNhH4h0e1BM5XR12h03thufsUewSP0I4+9lXhGHx1GoEeFhG
N+wUF9Ovz6Z5EP3pe/g2z1yVQmjn9+UUnYq/1j28dKccbMqntYtfmyN+evrn9es0e3PxIy1PMyrm
zKb0mpNdARis8aa/hol1z5sIoJE28M5RSRFOFueKPZihjKZiRhEtE3qL7U4L9wtVbKQZ4mEMM+kw
/f6DhElgyDvBF/GNu13Gbgs4TTr8Pvx+3++ffn/MGFGaFmnasij30sGaYkROv/+MLavaB/NTFnYo
H5Lo2orSmpanIEYj4TdinenqVnVMgA0uag2Foiqc/LzSMXlOOWd50za05AKThhs7R0iZw4VzNCO9
xlZ0QA7Cc0OKCZM7F71BYAdZDNHaBEWtYjlkzC0PmNB7DTtsr0NgR4K1CQWjwzggui3QC2y/Is0o
S6PPGUSh2yXdQ0r1yK37drxJCI/jvMi8WqbDLlocuDsGW04dwLXM5ObWtorplIH5R0YtzLGa1OoZ
SEvWhBgtM9kBAtG4Y9bQNJfJzlTiKXqNY0+rMZ8KiSF5mB+xnCtB4yE2RWiA6Mkp8a4+15yOTCXC
bp2Ym2YKKdYmYDgQAQ5qz75epQuNFHM8REl2FQIIEQPh46eoVR66SmbPssosehhUxUwnUxWSZxTO
e7MyDgabE5L5w4C3TVqyjvMjJ+SxDK5ZHHzA1mj3HaF6QzlRPiesf+2ieTgm8GSiWzDKXRoeqK+f
uopcQVldaInLeerOcU4lMnOoAA1PjKT1EuUg2xNkm9FgkuQbHoNqetfTQt4No8CcrNOfguRP1jeI
bSzpW60yyrLBxDA6J4kvkqC7NkCSXs0eqkmxEqRAORezwi67dCCzgul5Ca+kymrvYOVboRShbXUP
LIC0lwlQSYJ7rf0AfmgwEGavQ5Sxr9YpxpfG+qkL4yC1CDbhHtE5KXgOCFZdJLPuKJvkUBNkL3Tm
sO0mJd7UYvSzkKspNVRDJq7jaByibUAvr+6XlxqL5RYUKZAmAYB8CICF4mp8m9f/TJapTlE/yhYR
NBORK7hRLVdHcqpKRITFCUmkbSRvxYr2NMkE/pKi2k3h1G8a+dAvb4ic34ZizV+mpraQ0zZD+dZB
x/zHz5J3/iOau1SqWKxH6nf6abGBn2jKzEumizUiUvHeiep7MaX4D1yU+AIx4yLwDw7XFvkB5Bf2
ZsgzWGEv7VupkWGXUxBXBUdUpexeiho4bqEqnLVH67OZHCLpPlWdo3E84JQpOTBXhFEa0CAs9WFl
0ju8jJYSlAFWB46AGNpjOfReiAXGliNGKEkdg77KMl9q8nD3HGmrbHumokMW5ZdSTDHTihu5Nq7W
bLwKyUjZZBAKaIiPtBo/k4mdxoTVPFv0g/Juh+wT2VgPACgZiD9NXsgyRsevsKRkItVy1GalE8VI
24jqdhGfdFszrvWNVcT6fpDYAIzw3k9q5BuKP1CXJt2A0k0QoWr0XtuCqxDiewCBSlOlgu4TJmWz
63ZypqS46bFuZDLpFcpA30IIycNpazp6MRNElkhXmWFnNAHBAwrztrCvLqZVXOOxeZHqeW2TzaBu
WgktSPdsjS3KdHF8ydUu2aDooJIxcBCRkoGftgNJVjJOFo1wWwGQCHXBgwd5VXhruTrlAo49R1qt
QVE+pP0b8TicRzJmMazh+dGqX8kbaqn7k4fRWYyvEuhdKgSrJDTvw5gcF711AllN0ZKKPrniuK4G
JHyaIMxOks7ypWIOKIjl4OkW1r4MpCoRseEG4f0NJTgthcz6U2dUrmWUv0w9OxKxdKsvrCE8FRyX
mtbnijZD1wW4KFRHGfo3IHa/ROxko2dJ4lYzgzVRnfbtsDdb+SOaOMhW3UPUDyQ2nJlrbCsDT4TZ
td/WxOA+bx0RgbchFCdCKunNkCFpP5emtsvr+iZa5nmqUHePOpO2Thx3edN8VdCUZvFPGOZsp0WP
BSzG1i60gLxmI3uQ0dumTH8bUk6zVXHFLIEDDyXO/Pijk3xC7AsH+xbvUTHQJ1UE+dj1dEUaYa1V
zfE5NkmeS5P4KpLkpmUaXvSase9U9qijrVvYJLlHMgoba1pt23bZEay2D5JGPJQNwKxEzJ6noXsA
N67xNgDRD0m6I2hU3YBqv5aC8GcaIJdFyiUcigPSics4WSSHWn27WRJKSQkLvIDUO2sj3VY1/qrD
XtgGeDTw2GM0wSHCOSoznNLKX8pp5EsVbbVmHA6IvF9EY3LacrDTVpN8DE8Zo9WR7u8g+y2r2UY3
U9odg3KWFkgGw6z7iJ/7zZIhriqWP4sWH7DBCDs4UFdcRWvDuXoZp4wiWu9uE4wTOxiNa891as8q
C7xsEYHYkpjYZ9RNzFpDlbJqMDS/DSpwX4oTxNVWUQQ/rmj0KZkl2bFU7EAVHAYzvgm8/teY5nla
pu+pkUbsxGBBGjYyqYA8U1ijuFMHEXU5GBhZyWkhJwrrVKPGXlRR2BstyYNdAGokJlV5lyTUHQuw
EjFMYg8v6nBBir0fEtMg3R1sWSiTurKMkqcw17FXOoQay5SG+vxHTS1yLKDB2GWV7hYRwn5p7tSk
611TkIRN1ENEKko4lMvkjCg2wPRBdFvk1m5FPn89WDwloi4Do6HbQSI8zWqX77SK3JXGhJDWA9qr
Cfjwk1H+GeuBNm5GQO19wDjnmsi/6zmhdMCt1cpYS/ohcheolbPZ3drcpK/ZNTtyg7aZEdODaLTr
mLPlVku/i0EXprxFeAqMY6UHglOFbDYMrbIsvtVzyx3Tam/yVGErS/NHGogvYxPNvgbsq4utN0ME
FiUP02qJC2BKtWCzQ/0dEAFdh0RwNAlprJpjAZFU/D59NnqlJL+jQAZWpdMTMNeetSZnz4sgHKJq
uREvo3LSxQgOLobbOFfHu1mUEK1M6Qv+fXNSk9anjw+bBSGqNwTdc9juysz41OVYJLNa34f5/JOQ
dOyZKAFBE+h2qapuP9FfkwRObLEayTZicLueuKuN+q9R43KSdC6JqEUC3U2t7qSelKe1LQ8Fwamy
9BKIfYgHiUJBRR1RBv1AwEl8S3O4SQxoVpQIqqCaUXY6IIFYOYyB5UxMNOaRvkbYGSdZ4WTAwnYy
xAmipwV0tCXlnRAgPy6Gy6B4gomZUo56xQfhp+7bfFT3v3/6H3+dspJ0IEJUwzr9jJkMuZJSa/vR
jP794fdrZjNbLpGxH7+G8t+HeuAOYMGS3Lzi1BZI8kPsS2Xf6sVfKGct4CEL/pEowP1ZJeBaNNDh
i0KKUolCNkEi7ExYLRBV0dPMqNzWYPshDMudStdJW1MI0zr750M/V1chVwwPiLm+b5MZY66slcZe
jhT9Hw8FyJB99yBl3MD39K+HGHkBVLN691+qyHwVSWroZn+TIvLRpCumaMWTGIwyVAstPWY14X2/
0+7/j4T737ANiiT9ryLB/XfTfs//XSH4+2P/Uggq/2GJMjYbFVCeZikGMol/ghsMDZUgXzcZg8I1
5h/+pRGUCH6TDMOUV12Doaxshbbs17g4xfwPi98mivyLqEqipP9fNIJgHFZMw79r2CxRExEvS5YJ
0U1lif3vOga5bggU6rVm205wAqNZOOH75b6yGG8lDRGrbchJr2gUElpyGoKNHjgCA0juTcQ7aVDf
Q6t77sNadJIuSY9FC+kvHjlYYv7DpWq2NMGzMvHaCfeX2esfaj4FBxgy56acNA9Aq7IPNH0niW26
qy2dAcw7wa/NwQIXtSnxovCAW1bqhtzDfpA7irwORGJlvtV/Ain5bMwyQTQks9LS8C8IXT6WTfoK
qhiWj2ARZNMOgcPRtmLFEsAojAJdsax6MouuO2OZv5sVfRBtaH3qz3aH5xhvjfiKulNw4enHdjTN
PzEolwEze40iXkbmYTPh33cqkyjim1o/nPLLEFvBvS/Uv8KYfNSKRdKbaA5PNYwZYBHlrstYjgWg
PajO90bK8i/KcWKfGqg5pawkp6QRYvLYAZWZuKRwXKGbmMsQJZxa3JNFMrxaTYlC4ogZqDUxU2GS
+004vsx9k2+L0cfDWvjyyG+udLouODGRcq5BRiXwRnzG72FF15u9/97ozAgi417WCQ7GETAZS/+e
CYtQRDF+uwaaqcrYBmqvXZVLx1g+uGsSE0phRLlY9BokCJm/NegzIrx9A14Qt+BNdJqB1nAWFgN7
svwB5zfZiHCe+jnZdiOZ7n3Neb/tut4GJmuXyQg4bco9o+KXE919yFZLmNUXvqKQmdGVzyXsrA3u
OoIzm6GDucQelIsM+tefGHVDgEkE+ctMEJtZCV/LJwBQqCxI/pq3oszb0VgoVwlWxeeqEtHXvIrC
xIfC5kQogfNr6Jwsdbv0yyvB0rhW4d3hVmIfm43m1mFJHuPgJC0GvOO0O46jVHrqLI/OrKEqUCQK
9jQdyQHB34w2xp8H3t4hf5GN6dlqGh1uacUEICWA21p9XVLnLiO3RsVFh93miKkpdhUMcEtNsp9G
SvzyKk9cao2a+VzDEzHAcmAHiEcWc9+BR3bDpd4pEUPGyTL9EPa/RxHGmJ/Tu0HvSMb5ytigsfVR
ES5znL4Xy6VE03rABwksqcswVy8Tsg6aBRNn5tTCiVWPMdf8MH7q+nuVSMOtF940IrTXD3XZq73A
hwqkCVabeaTIybA8Re89R529Mi4LFXiIsInaz83lEv+PXL7WRurh/8dmFY/FdgLVaut1oe1Kqbkh
lO+OJgoiRt2mJ1ETwA5lpt9Ig6/n3bVsetkP4I2jB4WobOTdcsoyciAjXXRQflV4sBlXKZMtxWnq
l0Gp+BZTh7Hi4oFTMcA+FWRp2TZ5dVyNPtFAoy1TJlrPeFlc+A1OVVpbjMgO2rIPqdOuDTwUN26y
G8eW8MhTMezwicZiT0xK0d5MhXHd3GDoNIbMDXpyrkw+Usqy/lsvOfEkJuXrqPFtuI41LxV0pNQM
qRZquyzMOHBPsMaCLEKrCQ8KzQ2zGWlAWq1W18lAvTsV0CKGPPuMgcra+Zx8lSFCQjWs7ylM6U2g
0ctaVkRh0ox0pJesd/Do0m8pJoGTKKxMqd+qP6GJLiMY+ZxNa9nOk7RfDCYEGgakI7l06E+NiPLX
GG7kxtGVB32Pp1pVnKw0XwV95BI1peWaFu44Ct+pmL6A7jAdSRh2Ss7EOWpb0S1AStblt0mOaBWQ
zS2LtNSj+FOYSPEljWtLd1Le6S1RDnKZfjatAAwjBD4RKw4O/4ELmhhCreIGauT0UnZAqElc5j6d
cpRXvUlU8nQAH5e7+vpNUBfpLhXFNlxACJh1ZvmpJjmUoDQJwJa7CXb1TfEhK9QXISfJzTRTWyBN
u5ur6GxUZmQ2XApF6Qq7IqDfUWPQ2DRG3Z9SyTqbObX9OAbIJMoq8PrCiCFLjlBdyhZxdRx+JwJg
lH5dVOOvMBpOdCQGG0HT4OBZd1sTG2wh5JQ5Oh7vdlL9boDmnIY9y5ZQMAMuw3MqogHSYfySWGT+
xAZFtV7Kg78U+qOtRKDRwIaBJDIGnZRAhKtRUzLmrdvksMdhNErHIAbJ0ytD5uVyVz/JM4OWAq5K
2FRXZGjVxRiE+FhkcG3bXKHH1JJZT0zd1IvDDtyksMYo73MCLa9NW6FVYlcRSqFGGSYE16Gbz5aS
ME81YpJ9YvMLv84+FGQMxF00QSmQfxY50Y5BzosoZFqacly3p7qlw7ikLE0dt2chq5Q3cay4tdkf
2nJ6iKE1e+mirZfBNo86WpkMSvKhAI+97ls98xgrac8qPRQ6n3zfXLPWcS4WUBZEpX6O9B5/wYSY
Jog+2e3XkE++bcqH29T8GUQmOENKo8YcJsbUYp16fTNJtlHGz9bSrQKXEzGtjc/RjBccRy9t3URe
DhoFx5pAabPejAui7KGC0t2MgTvBTyeKNXSrVF226jAhycYaoU/SA1qw5euZdSZveoaw9iq3gmGP
Fuo1yAL2mpBATS1iMIVQvcTTucdOCvom+GuqzI5QONJ4HE28AmPLNAvqvsX7iWAiEbf02J47AW6m
0t+MyfBVPZPtboxR71jan0U272xDA/ztFesE89HpIV26popSoEuHYUVXUBbD5nTNVvphY1YlaT4n
/SwgzOzPeSJB90M4FXdMmqW8eShKx4XBapsG1bGV0tlTzYYQxFn6hHH6VmLQPxLt8LuVKVHR7WUU
OELFAUkD0eJM7OaGtHZPRNkvFD3YSxFukrFDLzRbSG1ihpXJo41FPM8Js2lYWHdLbc/IZyNvxNFp
q7y59q8UbCnpw2WV+lYJlEGjUGpYMzWN1M5LQ1P8VEoaZl55L0aR3bLIcTah1cHCAKhQ7t2s2kmy
o6soRCOGQOyFsZ3otJWqSi+P4FX4QPtxskUdCRQi5nHHpogKG5LApWnlgC7YbD3TQvhrLupNr4Lh
SdISr2kT8zkvbmWHqId6u2WGGI+Hkb6Y1WvHkr05Z298RoLL2DftLObameITwAFa00KEbsRPlVr3
DK0XVlRCMNSmcmSdAXZjKhY2YuUrCYrllpbHeWrFWz/hiQuH++8DbKmXGXvleTTa4a4CcIJrGQ7b
IKwzVxflBYBBgC+kQf4eA93XdH5Tp1bFVRDY6EvUmKhHJdbAmDeiLqD0Vp2GW0Rk09aCO1tiecaG
L3rhACWKXrVxF0MZYrlqgFFMIG+TkwvsOpDxltTLQ580y5WKWXDbfpSe1+wpK8+1u6jNyBnS1BML
qUVkt37JIlm5GEWS1GldaFGn3tOQm6Oty2FbRgWdi7GWfYzkMxbontF01E0vksDtK2WgxDVCEziH
E207R0yvRz5cGT9BVf9tK0tz5EkuToVIinJY6TECJXnfkO2MLhOhzj5e8HvoE0qOUYT3GKKmHuo1
wgG1Zbm4Ap/b5libkfksScsICmN4yTKGKKXSzLZSSR6zwutspBejp80jLAJMNmi1RSiBPQPBYy9j
d8cNRgQDSmt9ig2Q6zu9AEk/9oHFgR/AcFDEr1k4NwhGGNzCuom2bHGxh95ZQrMsvY0iI95orH0G
bvSm+5IZEhESgrJ2zAZ528l+s2ANCLFWJj3TA+tQECYwsWvtJKt4GTfC5Ke0F8Mq2mq9joSBd0ji
uLAtGBmcKTiuBf2qXDLY9KxBRA2Vo6LBN6syGE+q3vCi2FS9RKWRCOnhnk+MBMcY0tHSlbWv5aGH
fXne17L0mbFQoFPssJAoLXlqunrouW868DjwPZfKg+yqkoJQw/2hw5O8xz0D8qbssRdVHePiWCTo
GeflPPWdk+DG3YjT8JV8tPqSXzmLoFHhYgbYftSUu65ZQJAZkTrdekIZhOrYyMa9yK36Ui8YySPt
k8M5WusF9Js+9fvUGj/btFKuLDeHpgZzm8qjYgM+Rrsohc2RamoCmcW5R1a2g0AadY6UzzLSnzxC
gTzp3AJ6nd7ERPZlbca3u/LjLfp1oWJ+azr3hkg1mbcTsJUaRanAvCAfr8QKkoQpc+sym4ojhWS2
91BT8d3ErT/oeul0LaqfcF7AQ4mtoxXJDcHtu1nxieRpqrsDGCHFXIVlQ0iYBbTxYMhuQTkchSb4
MHXoM/HU3oYiADA8d18h+y7MQtPucvwy0ADezZoCNa1oTy1ThYY4ilJY3cbHXKHFGXAMrDlci6up
OJLIlnFg+o622aU6+j6qCDEzxaPMQYJXFzKkwcR9jJcBqJ9g7FrTy8JQeQaJsG6DCNdGk7NsGP9U
YenJ7TL4dRxUm5pBVBV9Gcao+V2GQo+QyGmb6OqwNXjGqEPZuoM0gsTVFeLGnuD5wnKkvC0Nwx3J
KbABMrykq8lgSJvdtCDciNPROjRTwj8B15HZJO7DYvoBxgdntaJsA5D1Y2WhkQmroy6RIj+W6sOU
lY0eR/JZZdKzTcvwQuIELqi2O9HXRMCrz4ajrjykzjLwIi36BaF8zIVS/uF48Dc1EDxhlIssrN8T
VHvm/QfRaO/hCiHnCAfm9VczkvYddGCyBxZVeNUKDWoLNxfyA5aLWI7Y8XMcKWqDJyGpJYSKEotk
ywBdCJEZFwBmfSlFMK9LMGkSg6bpIsunlgi8o9Z86kbfHdSoPym1uY8TnD6FrP8ne+exHTmSZulX
6TN75DFoYDEb14LKnXSqDQ7JIKGFQQNP3595ddZklpza94YZkRFB4Q7AzO5/73eju8LosMxaudz7
Mc+HTs7evhugvCAtAe4K2FJ7UoOewS4vbW8JZdzSiQIPOySLF0f6baC5DPN1Z097CkkLHTQcZCPu
0c6/gAAlmG5r30VSfc7aSF14xHVicMeuop5d2NDGxrJL6IzOffFkyy+vthJCZV2xYyiF6k/eUKv4
5gQshLJxmE910Ew4yFgz47pwJldW6P5h9PGl2oNpbNKIpTzs2DVagWUeC4u2H6PTl4Cm32B6g7cs
qQ4py40TrgzvPHWNs7MEjOKsxlpdRSPENMyEcAeJ4s0NjesW++w5BIvRryuJu2BqjlnKo5xdmC6Q
CcOIbocVCDlYUsxy3axhPO1jkyiSgnlto9+i5+qnO1VIxMH1mZXrp4cGBzrdP0mTMHpCxgydlk6A
sEOiGtCpRtyMTUmVZzvQu6UJ6zGv8fa4FlvyWUT60hhfskgIsJTjVtdR0OqWsaaYvy0Dm3DsxO8A
do6FVvhbtiMffYuXxjZZ2E9JGZAmIHjrFZigzIzDhN14PDVm66vnHN4lXb02nYpG+OjT0sFgGN6o
rTqNLZqH32FtNvFmbtkacvRbA5vJN313r0I/NEIcnWxMdvoVqmQ1hPJ0+4F+Vu525tzLSCbPccNZ
pmNrAHg8xZCYMhUo3XcsKfVbel9YAA2DEpdT5ijipvYVtchSTfgOTSmkF4ffFFq50gd8Yj697y7V
QKse9wFZCJ7QhsPhIExmDNYMThLkrLXS8IvRtmCu8xPoM5smsxFMnTRtHWbJ5wwYVOGZsNWVybGg
zHyZA3NR+hoyWhU8TTZwLJwbL9dTXCLxAQMAD1jMtnMIaNHG8m7xOl+PEl4T8FnZMUby0tZi3MBR
9kF1j4doPg2Q8JdAEzU6Vhhmw4rMGyamYQJykN1EvVXVKZXa91PWylUkgyPHM5uGA25fya5QaWhi
rs1FjlSTu0W1A1KNH5alf93IQWd46fQw8azPROs53g/iYEWckQujhCid793sUdPtV4hZ+LJdjsSF
JN7gGKtQSZW0gOFwBUWxm3Pn0W9TMBiDIuZnUt+FlnyiIjU8dkn+EEyA77JIWTobxRCtgvuMg9Nt
X07FFv7015B10SFoskermzJSlcmpBU7PeM0AFoUHrOXgvUYlIcwyIrr4aTSdYTy+dBA8kdanu6yp
jg28xmPpYLudSjlsOr0DeV0pjCIObKsaH2MQYgyIvpoEBEs4AV31dPv4vxOM/x/MAcwwg1D6X6ON
q4/247/+gqy++8i//+//ef5GWy7aP44v/uff/D6+0H+zXBO6qSl0w/GvuILfxxfmb5ZpucJ1LLZJ
5DuJSP4+wLB/YzLBNMGyXWGSz/zr/MIyfqOLi2mDBSBBB2Tt/ifzCxUh/cPwwiD2rwNS4Bu0TJfz
shpu/CH76ek9Q2vcD7vQ8b+8judffJr1ge1xyJ32hxfmH2Q+zb+dlHgOjyd+Kp+DGEBt8Tc8BQae
0jAJSu2mmkXb8DoD9ybNX7o0FZVsWYtfCGL7DnKemG79wnuV2ohVG6RL3OfvuUurbsYxth6aYTW0
uPXHKVxZaejzFI8vsSeeKM0ho+mYRzrhQBsaclhhL1rWVuotx9H1FokNXFLl6hthrDWKlNe9Vj/8
6x/UZcb1x1cVi5lu2o7whM875fL2/vlVjSgAGc3U83eUXu3G1msIOnocm2K7Ycle0iWl6HPGlyWy
nyw2ybzWDyLGWtMGRbWOK1zSQb6LRP6T0/qYZf2w8jjILJ3aXmOKg+fpxHJtYFsyygaGf66/pF1U
Howt+Br86Z657x2i7HNowaZozVs3TGFjo59TBa2rQa1mCCLaLguRY3WHbI484l8FW9gqMgE/Z6w8
tT4vtCsnz+LbbnsvWw6M1Viw2XNQSfk6SadZRKHcRZ5+KeJJcGphz+X59Ed4KjLPOI9/Ev/oybQr
qgF3MG8AtsN0hVoyzd8ykw8c4aH9MgaZ0/ix6qaVMYz9kh+LmImVvjGBws3n9x+Atig3YSSz+jfv
1d+ln3mvXIv3yWaQxx36NxelqC3otu1MMD7SsGPI4AnM77vflsQ9kL8K+MLIwuy3QiuxVz3BjLSs
h9Xs2DuEqpJUarvVs2gXpiYO1DQSu9p11kyTsXTGw6GKCmdtS+8VR0Cm4pwOrpgJbGySLwMn3NYs
dIs6a8ONN530l15kHMU5CdiJ3ywriiUX0jWx7Jdc95KJeT0MPuYM/xNe9Hgwa/lKOdoNm3LmOzGH
Ow/FFNLcMTeqZzoaHnCSpCsXvS2d+ptYT98bht1BMzUbRiT9sJ8MhyBRdsf8574z2hvbxT2aH0yB
g7ZVbiX+wghWIv6xCkFjtOefhI5mTsM9b36S3Ps+MTmLNGmT/ng1SQFpn1Wl3r95ePyjW8pzHR8S
jGe5jvE3U9bGMhGMsRTuYrMaVmzxiO6F9rTR0cdaA40mff3XF4YaVP/dTQz1xSSBTxEL090/38R2
r7Oo63xFczSPleM8zF5MQ5m6GZwCI1pc3JkaOcbY615xu6nUNO+wWzL86ApvX8fhDwnlkEaWvnv7
19/bP7pmfbK3XC0ohr7JCvXHp7ahN0WRa5m/c40bhrw4ESO+NVYyBnf0HIAu5nRUMKf8j7+sJTit
QNihJMG0/uY98Gn08LJB83a5nf2MtvckKp4HzI5/wPGz4RvTbdp4T//6i+pCfdo/rFHqaWob/G96
Wlmm/m6NSkLd8Adu3N110BGH9+GA0BgN2J4r0S+pa+QgxFZ+aYE0cZ/ShCiHHA2mC6740XX/mPec
k32WJW67/NZJSvL4PGQCkU7bmE+T6T7uUPyL9OMg5QikuipzUjbf+QPAaRV+jV+KWjsVlnOAiMnz
18XYmzrlWvJ119kYYW+0GFFWHH9qUktmOaxcpyEImuXUd7EAhJzCBBa18j2cwHK5nDpIQ4+Yh2Ys
UiUisuPVXy2FwlU6IF0N9z5kZGCvCEmzdN9bYj6pzXdGBVmKMM0wL+DotKSz4mfs7KMekL5O4ran
rgoJO8UWVy06B6P4pB482TjfWCGLgbD6JaZ+Mslyozmku+PRsZdmNj2ZfXnpdPV3WVqxZ09nt2XN
kWoL3cX+E+ACvjGfF9eW5qszcSwAcLe0J3bjg5QFDnZsTMgkNTGXsusEI0dao8HS/wW59c+ZRYal
2BB/uiQ8IXTWWNdQzCKQT3++ARhosrOe63EX+tidBnOT4H7qlA1KU4ao3j95yiAV4ZQylWUqUjIA
e+RFJsP9NEIu7tdYCUyOuaQlA3xXujJg0QiFuIcnq1LmLBuX1qDsWiTtw5sSB1eXNJw5lakr23TK
4tV2SbGKrB64rcQXqtlfsZsxQybMMzU5lX/eEFLBRK6V3tx1wCS0MVFKkU9I1OAxa/Gaucp0Ztn+
Zyn2dTSc/ZLitrhnEl827dZILaT62fpF9TtnwmAitk9akmfWuuRywgIZ43kzRQTJvDh7El4PZXa4
F0rGmRVOOV9Z5gy8c7Yy0WWdjxFT+eqUwW7u2GJhVN23Mxj2Tp82WlEoE7724uDPG5VRz8vNSzOX
b0GJYaHGy1crU1+Ouy9RNj8ZLqWy/SX4/7yMIJbTaHcSZ+CoLIJ96574ug0Vbv4u7Op9q+yEMhoe
zQSgLtFyT+TxykmH21pZEKlnoTaXl8p6bgfOqSNeRcpIfyYZl9scNQ3XaYeDHHYW0LAcfG50ithY
E/2ggMAhjoSVEpOKskaOeCRHZZZ0cU3yWq1oOYZYodm8evHcrQPT3+O/3lV4LkdlvrSVDdPAj8nW
jOwZDs2Ealm1OyW0owerKaCMY9Yjb+UB5OxCp79vqHDeUEJYAGavVzIxy/3o+kRiJZdErGyi9Poi
UCvrqKlMpKkidoSpcawLW+wrtTibMYdSZT4FmB2tUj1/nWyBLiijZ0rLHhNbHuOk2icOlkOZTuEi
ienF6kD64HJtcbsOuF4ZEzmwMy0mwiUyij2mXHY7KciKBR42YmPyT35IC2Su9Y9hIzlb6/Ul53Zd
9Lp5igZX2/dNSs7BmD+K7uCkfBqWEocCVuvZlvYd8YB03ejkwVPbhO/A6iJH+vPgFRtbgYvCs5kf
l/GlSMcjvgf8paVgMJ9VlxFz/mr2MyzEY8mpvSM3pezFVspaGqXkBGluGnEV4YdPlVkfp/MwMZbq
Z/e+jKvjjHN5wsFc4WTOy/HEppVKvRQx0zTYPY1o8HrQv/VGcQaGyQ9ZC3G065EoidgbPTtUZWku
7SrfYN9+NAOezHPBI9YKEZjiSPkwT4kyYTe4sRtly6aVhtM1Q+W5pqLZ0bmrWz3ZTWk8LwlDvZnc
NosRZgYFtZidhgRSUcIjOt9KWb7VUDZpTySD7dBPuCgDxiqosx9+ewii7pfkabNnLorzYmy2jR3c
ZZjPaZnYn5jiRbeVcqZ7WNTFWIPfpo7BjZ7TvP+WysveY2rnyXbXjEcqrd9a2T352IRSC8sk5YzK
ER/7GEjSCaZTW4Pkmt3hJaPdssNILzHU2xjr0aNmXgS3ZsaD656eEXS//FIrP76BMT9VDn0bqz41
P6TkMe87Zg71iO6UDQGGTYHT9L6ts3k1Kdd/mCIdpaO+1VQigCI9DNXZDQL706DlyEzlfNc3mOQr
I3tLCl6diDCmGEjOMTJbaA7oR7a2L7j5cEQlIj1Vmk+CssQd5uvyZKn0QsnpIE0AsYwtOfSJtjsU
L1oAnUWksg+ZSkHwOS/e0NBnYPZnGdEoanEzV6XhL6TVXlzCFFpb3acmjW6F1zM26bBxe95aNqZU
veoXl/PNfi4I4Fd0cSznuakWEH5S+sq6vddG2Vr3mckzjfsI4qda5T0Ggh9RpGZDBFvnEDiFuW1V
QkSPkidX8iSlgoR5CroWIlG7wzEzrdtUYImXWDRci7akjnknKniGc+JS+RiYm2tGZe4gDu/jQZnZ
JtzsKs2S+tOnFr9zlzfrQOVdYCU+d41/GnXW6tBPLw0ZBmuE99UK4tDECkjOOE2+TVWWxlSpGrCl
0III2ohc3AiPkx/7yIVmdaR0Z/O1IpxD1tFQWR2P0E6m0jtMQw+k7r4oe++z8Cu3SPnkKu/DburS
VuRU26wiC0QoiL62F6H5X0Ee7xyVGpoC7Tl1GA26erlSETS5LlXIiLBRX09PlNuQ5iSGlKg8Uksw
ye99dDeOkWl26Hz3J0lIP5Hi4xsl1DSodJNLzInS5rvSjF6D8LUxjpnKQgmVikqIR+kqJ9USmLr+
22GKMW6zvDWEqiaVrjJVzmrQbXjz9nJWCSw3HF4ilcmqVTqrVzmtWiW2aqJbGhGuWGW5Cp8J/cif
q3KiqU1/7N4hRY8cvtMn/aWco3AlMdYb0oLIaxFN5xmHFsFwMia9ORIpG9UXm72SW424WVS19UIS
yppkeCEK7o4msbRkeGtVUC1wX40QuVKrT0kszjDGCbS5zCXhKflLemvYt9Y51noScDpr7jARicO2
Pq5tFZPTyMtFiagP3fRB0fjDoAJ1WCeNvUbGriVr19IU2Bf0mxRwD0A8XaZJt/bk45AmK4xjKrKn
q/AeywBFm671kFYossUeb4A8aJxcG2sTOLbYCi1q1AGw/ssHe7ZpRSjzftU69ont6rwpTaxmXjoB
d5s1dJ2RvKowfLnnx+0OI1Paw/VX/+9DqASKPIHryJiJWlE3mA9kU7dTkXlbYp2wra+8b2him3Yu
76YxnQ+RbOdDAvt26Wezrl7L7uC1hotpFeONDXLA84/4oDxiCu3dlcadyuK59vJ4U9RQpOPAYOUY
iHJGbiSxuuvbzjRuK1vcisJcYQkhPdAat4kRcYXmFy5xll2LqAzVnGTkGD06Ng4vSRn6Shjtcfb6
jcQRQqY0/YZo9DAo9xVrzretZ7dudKpizh7zFD4EwQh20hupHI0ehrK5FE36CHr9mHfldz2Mx9hQ
LDTj42oFPnjq+NnD8SDk8W1k4YOBI0g3mP0xBMQ5rGO+8tLbvnNY1ztiVtk3e6hjL9U2xaKsUcws
fYhhnqhwH3oR1eywLLKWrzLHub2mk+Wdc990gE8MBcLsinVPeRQYAz0HMKKAa0Zh7Xst6w9Vtb3y
5q90cMegUMruymeKG8oD41LABLzRZISOYc4tqsUlXt3JCw7XD8WQaQcRp3fsu+GGKzj63PEYy5h+
ItLIQy2Ijy3jvHYWsi6fkrT9alr2Ktd39/qr67USz7jZaHBmn02DRbS9EsivPPvrrzyrg1cgnXwd
RZgnMPI6Ru2t7Hz+ZDygL0n07uNavIUJ6s/QF8+BF2wLJWiIJP1RHl4OTDsrK+mELewbWjYuvtmB
cnN8vl9h72KsszwacmgQXXjwJvSdsKVfOO7x63IT7JOcTVxcAreUbN2WlklgUBT22jbmXxbIqauG
2SaeR7CWqTA0Ra8kdlvF9mauu1dObWyPiFasnfnWCUr2g/bG5LkJwofjScDLU7fJT28hyNlMHem6
JFFY8wO0oNPsCkolzj82N2wxDy7Hy5pGXDx+k7GWzk+qlnUl/V0PiQFdbJVD+N2i44WmYn1xPXLP
9FIs9NjB99yD6YAfuyJxTEw7MC+MLdaUDnJ9KHulkrm03H8Cy/0uZwLwWGCqhciSryZIf6xxXmOj
3eMD40/qu0hACSEyPi4MIaI1AbxzYnhobAN/yZ3utR6Igl+yujoRPKKO5+GaEa5WxTSjjPQoUXO2
7Ft9ZjTuR/hbFDYLy8rEFi6Jqw+vDR4h1e+SCWN2baY7N+s+cgczfNwb+wyJ/MaIb7IuA5oa4D72
CmMZOcawA1TptB9NyQlKXTHjHDkrqXRMZwZ9Em16HfWgbvOK8pZxZdU4CUPQh8gIyNFYyplVFyLb
jzb3eKdkxaGMyJ4P46l161+BgyJQDNOx0mFWBD1CBe2zL4EHz2pC4bBF+ax3M0QhWkB4BYdjbRmA
N1tW7aEGp2CyaUJzL1Z57YJS0PimMCU8jP2+bI6dzs19fXsinjRxhPvNCaBo8Eas+5nmQcFSlqAM
DnZ5n/jwO+DdDystGM6zNQ7MoStuj9S800zvJGyEkxhrJT4O76zFjKBGH1Wi5VVxE1SMzInf4i4m
Z47We73q0jFiACqwYIzsToYRd7IufmZAJlbU/0UISckdg0Cg1C9AcWT+ABk38J6yhGhqov6MU5vk
gtp7tnF9A2gU4kitlBg3x3BcW19ZxYDPxzSBkPQda+KusB6jXoG0In9zfUljmtjWIFeVUElJJ/uc
Itavn60EvGGSILDnPrpxc6XjanMKqkzA+cUuP7TpYz6O1NWgzvclZ7lcGV47gesgm2cah3P9NqvS
XYHYsLBZKNYzF/xibHlfr+J2gRiHsj3sMR+Sg0Ph0Zyc1su0M6g4ztkvDMnaGBGGy4qWDr3Fn5xN
pG/D3N537SAP5ZS8hxYqjE6PFbmyBRa1Q5Zb58DD4IV8z3IcuUemnxHeWbgVCeFbPwcW2lhFu/OD
R8zG8TYKAOKpTAPHr6IjHgwDL91kAyeFmXpiPZ72tWa/howeOBVUa1kEhzZMP4cw7fdph7898+af
XFxadQHbEcKa5qfvMQhFUsscjylHwEGVP+i1OA2Vu81N1DmRICsR8kzQhZAsuPDQL2xYacfrTCbT
kh/kFd7mwXuKM+Mum+0TNSjGmg1Uk+UtOJCO7Q4j8+s1RjZxWI103uuBnLh1IUKITp6axuIkUKY/
YuZJS87P5FG5EHFu4J60UcN042gYlrZCsBfYvgwjxg3dZ6sc/wg5l2o/pT0eqoi3zi+bryAAN4KK
G6Q3rZzOUR++iJybenQMbZWRhfF7gueVZBcc9t7eCaiKmbif+Qmbbwm6n3F5dLR1CIcVM75dYiGQ
+smw03imLCOQFugPjNryEL818YpgPcTn1Bk/atkfWGJXgTXtOfDf+AM5PaF8CsJllziq8AelQ1vs
e/ehT1g03pcS2wPAFsqPUmvYhlVVUmLvv8RWewIEsStRpHQ6RheI2NDAOHZs9QI/IYsz+NJlF9KE
OoAt0TMGHdl0cWZ3p+fuR+9pX3VbxkCRNAtmEZAfYMM628I4iZGicBvUnG8qI3mpsihdxtP47tqD
tmj6dN+b2U2a64rbpAN8yCDT9E5zF/gGBc/GE8GppTfHd0JisJ/iU0dKhTrt+Gb2wesGdHz4tQiP
snQ+9S57bUMOizQarvHdJesk43p0BcZYAcJCj+1XPZhxxTfyTvMtHIBTnBzzOfFXmmCta6EVc6GW
x3Fim+K0p9hCz1zE3W6a82kNvfY7mA3pLQV8jDWG+mgRmOV8uH4IhewgXf319zURxUzCyNCa0sMZ
Rx2YqYVnqgzng55nEwYVniH9qE1HgBgLniVyZfJcgkMqwOFgaCMa7tQCiBu/96PgXjcptUwxE6Iu
mgU4D+gkg1cwq3PXArFgEcUGVppBbJ0Bk9ekmaQd05TCF1ZMIJN2iI9X/er6IU01Jqas3eusnSBJ
qg8AKCCVNCm7tSg1//L/rn8wR/ENmv+4DhN0wrqENB6a5ErM+AZEiRwkEEothVNNMW23KwLmk0im
HI2bfcdyZJOQ5guVrNqwVBJBDe/vH2ifIs1vdSOwF1kcNas+XEcD/xur/LexSsdgpPzPTQl3Zd1G
/7X6SMv2z43Y5vUf/t6I7fyG5QDx3FAznb9vxLYcj+AlcH7+g2/gd2eCTyO2cHxhOcIQRB8ZTv1P
tNKyf/O5jk2IwoyYDZ5p/4k1gebtP4/gOINxo7iOafAd2vjI/nbOxcSmapyRIRfw4L8WrmTwnedl
axJ5Fi7G0n9au6JhVD+0gsdmrxXO6tqqAlmYgj51QM0tfV8SKAZRWQeB4o6YC5uLFazftQELebmg
VYfGq5HGq2uTzPXDMCBZM4XsfZ7NDE684hDWjSxoCqM16fp72wiOJvrttoMuQSITLP8yPxfwX5dz
lD8TDnqPJvMswkzsih7ghD4f0jJeO5Nu7wPAAVoxroqEAgJHVpcmnJ9yyMhE5vK9huHMT2Nq6Tik
bRIm7ys39AqG095p4IlnIS8u3NnkaVIx5iIRsGIg0q3HwNq1up4DHSLTWeZxz7hffpmlC/jIcR8q
03mVXnpuZHiaRItaiGRr2LLiJ0zWvTfjusv1ZqvFMcAaO7iRBcRrAvw/5AByNfEZ2UnwPzwY+FV7
69PSjKh0a7UES7TZfpH5dG+nxUk343eYzNmKBsGTKgcqmOXsZnF2IBmQ73/vfarsTItg4BhibB2T
eas+YRs1L6MdHSxSINMIZtDOYQKmA1OeRgVi8riCt2qPEMTKHkJdcS61ktMQXkO8fBx2zJuoLeCq
8aqOLsO31MkCTFbzkf6St8rznnBzPeqyfvAa9+JH+jNuQDCiQ0KehC5xnba8NMGwIk+GRuqlIaXP
KA1z8HHAyb7CB/FLtmwFSrP4hXI2loTUszlYZ07Brm/4GobmyzM5aeU4+sKUaF+xnpsMe5jNLCHe
jFq1MenmXfkB9Q6us6/BmiwQ3FHoCztYl5b8MTAYAVdjzBV1IKvDk+8a91mrf9uQOYyseqJhFN95
McGHieyfPGSokTjHpAXN1LntuHDoN2V/PR/hX2FZRo6Y3I4Lr47YwrGXct1ygo7emhucDbHMCOIM
/mdlI3jVQ31fFK+DYNHhwV4v8UTi2rDLR8wnBi8VVUzwaVBhRB/cEBDcqOupEiXmPO8U6mj6mWgA
a87ZQ5zti0G7T9GU+tw5aK5zb/QTzOrZ7hnOYPktp4Bt1PRr1se7zMFmF7bJfcdUcNumJgZdm3+p
56ca5A4EnPSZtffFLPw78ojashMT5niNbty8U/Ea45fVigetgwfHqVGm+kwSMdnZ5BSZn4KHHMFr
eVV1gbb/q1Ptr2mOpt8HrLvEGD1hzRs7Tfb+PN6bHum5cqDwxTDjg9YPMLEc+kkb66Fwr57t4M7O
5C4P0xfpQ17qGIiajQUq3YRlF9/WXvs0pKQpMp98ZcGVTAwDA6CTPVdt6C3AIzoaLDxSvcu2Snb1
49BDZ2pdF6aMWA+TfWvPTFu7FLbFYIcnqFPHORNHih3YeN3TXApcMUWfyqoJ00bxxmHlQUMRI08e
f5Id34s+XwdN/Rg4ySe/jhfN4GC+13x0ar7ffRX36cYMkptYhmewgH23HXoEaEqyUF/tkDfKYE9i
AvLB0QJL3rZpNJmwk6dFct/oyOqh/ElaknT+XeHXT20tzrjJge7p3NOAVB46UDk1xcxx1pwcM34e
rH6jNQQ9ZEsfpzbgkimHB6NgCN1t1cGcyyt5702Oqnnj/DQ47RczwUjktBG3rXj0OcEChcBp7bbD
t7DZZQJPDb37Jou/Ax3Ro8qGc2vC1UyL9kkv4W0SP04J9BURzCdn7c0sKVEXPPZR/9WY5VlU/ftY
8U2ac3FnGcQV6RDf8pOvKGh+iPxiPyQ4a90u/9BG+EwDqQrDupQUZzXW7CmArtTh7PWZOAcKG9tP
P7pRkDkjIRgnP2NYHLH/Q8Kv2nUXspq0reUskTjc2Gd80qEgEVVMCIsb5R3NzpCd7H7ZdMVF8OkN
z6UYJuB4lZoQU3NnDTZqi7TufzkJz4ouekg8+2uerHE9Rh6fJI5vfYS8ta3MB/MM77edrbu4t45h
VuzwTbwAFfh2A3jyJXnLCGj9OrLcm8BAHB6HozsxJe7z+SEOuuMogMZbveR7Inycj8veUC1jGwYO
ZxGk2TJvb0xzz4jswcqDkteMHqGusgGe+ocY9cxo9W2WFaesz77DhGYYp6k3fj9+eEQTV95YPvQS
aI+6u8ZZbmhnBHQaRd8z1P5+sCcIVwGyjk9wYMpW9EU4RMsWaePvJHDMNhzI76VFB3nZvYP/9dUX
c7GEBY89f/5sjfB5HAEUe9Q99wkF3Z00dzHGvQUzw9ciIE2NUbwFAjztR0nPmuv2e0PWN6OWPkzI
Pw3md9vlIV9osDOdYSvs+azn0PNlQh6LTtTaGfm8qYViPCKFtel2SJxdBQJI2u7LyHR9qa5236h0
ZksBPQBAdcPReAvJyC7DBgi0WZ/6gThSnGz9/LXAXOZOIyArgp25e5sN5qXS7cdiJHzsjt1b4gbt
dvaGQzObTDCdYlFqzVmGqg1l0PaE6fQGgXccoYCVxtmao6MHYJ7o4sI0kBH82nnQjZpGdv6SVzz5
knh1lX5YFL6S/kieKwR2TSQKjpAfG3wRK9eueN6NnHJKl0BVURLMmqGrFzbXTa8OjkhwiP2UPnuZ
fLUHZrWCMfGyEly5RTAFN2wp1KyY1Y0rxLTqbVhkDI2sgyOsQ+/wDVfxfPHH/FgPFh56/y3W+3if
zM6vKAWp7DKFTgbt06dnZFnZ93YS+fshNW/bDF9OIzPMMwwnyirZeg3ItnTgmEep42Yg9be1/MI4
xrZB9pMzGK6uJ6fiFndy+WFayRP5Ushetfw2p4aot7zQq+CT9GKkVTDgrIhuLIJS43YwL2XP7RpV
3jNcdrvyLnFPZsp0gxciSdQ6R/UbOvo92QsOVmVydvLguyhq+hB9tk9uQpppenFa7xDEFigkwThN
G9qFmY+fZoXh2wjFXWV+zqW+sIhr6n5lUkKT3/UWBsFQJxNfY8CAd9Q8EY0lbp2LF0LVCpbAlRCI
cNM3/BNRei/wTB02P+5C9G214Il5sCwo4V1HbqV08mVu9o+6V33Z/gNWXpRB71cDLGjZULGAxQus
skVbT4SmVZaXwI9wCEbioXErZFyUM2iUtOrgdUfRoYYqHQ0wJuG9EVGZm+07elgYnYdvAPE+Exl+
yHS+i8zk3BrJHf2Qt0x08eTn4mgCumsbsLFQ0DaNwTzTicbnqWDakc/ycfbM90JzjiWQGGByGdxq
56bU+RmbEc4rYdk8GRihhC92OU7rIkWNkSbPXTROHn8rrbCeNBUp0hxrXZOZXhXx+GonOGPytnoI
2Fjzo5Bj5rBOkUDCIhSF96VtMIbKt0rFyNJfhQ70OJxBRrksWt70lQB0FyEQ8Nol++fhk5qYeLAj
hzzqLWK73Kj7XA7BU0xhNJkx5i5BFN/i1YCIFqGouDDbTFhJScMDboqyc6AR3AJeyhcAlwYeKvgg
7PDkeGTHyMObmLCgfFlN+ZLqINUd+VU01hl7Diy6LPoYveHVjfpfU9d+G7ND+Uf5GfvEcirBaxUF
ybnTLKwqXX6ofdjhzNF3etCdKYbbTvZwo9fB0TFA7hP6fu/CxmPfUW9w5KTlsmoS7L4xM8okPwZS
/kQtS+ykZ++DgWyse7t2ZEM/G+lJ7yCIeLVHmAVmsyiGW12k976O4cCNnM82g11WuMCbU7XgjUvW
8bIT3jK8VtI4+d5zNPKtQrL8d49W6X2aSRCx7/W2PHChcC4MHR0zFRb7/w4ox+SNXzxwzmZkL/wA
ORJtnGKdglqwoIzSdRnDlXFTeRqSAiCjX6peTWpakssILWYKQ5b/Jen8bAkbhDHf4OtLRhRcL4l1
ZEOwqTuS5tIe9zEZ52XZGfdz5N4Pgbg3qqpZTbLZt3LkENQQC/RICBndDbrRo1EPjNnoOOtmA6Kt
/0WVzLkxM6jmnXyYBv1ZVN4bAs6Nljg8XwQ3mEfCx6EfgG5PLl7Ge4Nm7HsScTtCh79AQp4Y3YDf
gd2ezvFNVPCEkv6zoQch9fRegvSNOUG41n2NCJ62+nPqRmvHs7cy6EmUDvkucfPjGDzR/AdbLVO7
WgtAs5OwAMbDwtbi264h6B+bI00u5bgzJ55Rvt9CSHsLBr3dd3B49TAiQf6kCcC8hQvF6DrcU/0e
A6HMIHcvphU9ewH2zMG9q3hdw4okTJl9d4bY6rK/KYwXy+i/4yj4Fc7Dq+/an13kPIcW+23fO3D+
frAq90em1SnwPDJ6MVPHqIIXxw7pv9k7j+XIlS3LfhGeOTQwZQiEIhkUSTI5gaV0aOXQX98L4K3H
tLRX3V3zGjAsFBlBKHc/Z++1Ix/Sm27/IDf4qOvjpYnvR53xUoZl4JV+Dx8n0M3ugCMTU2GeFTfd
gAkgdmDsyLJ6xod6ahMkkWnBotYXqCRmN/uW1ywi52jUWPFFX6Pm3qKNSQ4Gw7yvRZc2Th9hEiNw
mqJfCQbgTj7bjHuGs/uBrzs/jVbsUjyzPoK1125k+hm0nbSIZ4C2xrv1lZzidFRxrI/UJqESVQP5
1dN8WLuqa3i3L++juKadUKCj8Kvq5/p72YifrGpqufVbw/snxLtcPh5KR7KznQZMchLioli/UmV0
QaItMrm+q07rC95S9Oh7XUM6N2VkahgNgCieW28GzrSuKRTEBES0SD8GhwJuTftnijy102L+tPRj
SgoRtLh+qMTOX6NZHQuAZZtiuF2SWZ3Uux86kH9YuJZizBCnRxtD99ohztwJtyFNqu0aLr3+t8Xy
f9m2kts1qbxdopjXexVQMAr2tp2f/BzVOgni4YGKI+X7nshqm1Aj5iXL3eWm1GSxTbWgxhPP4D2k
82b9tzKlkUzwx9313YBWkXqtYdYfd+es3zmFs6T18nmjUuMmJI2nTV/n0TitW+5jK8Wgz0s7w9y5
bOt1q6QtY76irPzH9l9/Y90T6/s+Dof18XoDspKIwy461KhV26F7XDdF7C7R1Z8x3OuT600zDjiG
kTts102xfkmjb9g+raR6a7SUOya7/t4iGvIUBo/1j1iF22Pft8x97ofICCtKIAWMezPaF3M5b1tj
euQC+0+sfJ44Lm4/KAmyDpdOCRItOavOQShWkEC+7IM/Pvjvu24Gm103ULis7/zYezES3JuiR1O0
KgfwLpSnrtHKg6PM7fgIrCj+2Li4wvln/jhrwLERXr9uvL+3oFmjCooDT5sVZMxCn3eJF71rXS6o
VHM+rDecIif0xaCm/n0AlaK/5kBN9+t36cMaLPIs9pVYAuZVzok+kIm0fvv1T6y/ud77b5/zu2qm
KxWlQN84HPoko5ZQhtR/eGSMjnuwaDV/Hj7LG5x65g0W0+KKSLn1CEbjPRwmMptmuMyFS1kq9JYz
7b/9XKDGxxDAJSoFSErrZ68fuX7bObklMg//kFk6BGwtyejrqbkeSevDz+dK19otVyTkCQQauFgQ
Ize7ulLjQPw8/D7P1j8O0Y+765tmyqAHf6mDLBt7fUq1kR1oL8Dy9h97tajJ2cU0f/w8w9d/b/2V
9bn1oVyOQoEMUbUpm8mN9+tr1nqwr+/4/P2/D8H18brX1nsfv7M+/rj71+vrw7+e+zhsq9ohrGF9
qcyZRdn4rmSl0JAbGH/pAQlABR/bBxMekWKGItvE2IMhufFs9AjrHifd0d05LoGD7YNL5k5YehcD
6f4scLUM6UPhmYcBtY7dW9WJWuNDkUNiGZFA+wZ+2zIVzcHUxLYCVHPQAP6c1pvSL2Fc6w0BG+tj
F3AAHHghcSWULmkDRqhvvKKH6ODUvLK+/z/fLbxFYewZT2lWzcfMeZ6sJDoPy00I04mk3PWu4ZQO
ZF6e7YymOSCgCQZzBFPl2448ry9IyUDheN3eyblC58tpuN74y2nx+fDzudEc2cTryx9315e89bD/
fP//5fXPvxyPbnmwGiMZL/bYzPvPX//jz33cdZev88ezHx/9xxOfX/Dzr/yn5z4/fX0V1dA7uAmU
a6ayd3+9+Pn7Hx9nLGPuX38egKvcV3H75ePPfW6cv973x1f9/DMtJbCbwWAt9flRUFgPeia+RkVW
M2lcYu3/uDvGZLAb+eQfupD813+3X/SxqU7rzfrcem9tzqwP1QgsKhSEQXQx3hN/acHUBiDk9WZa
n8QpR8lxlCTzrMNIBA32tCBhT388RiTgbChUMQldr/vFOo1ZbhAXcd1bMbQ+7jkkhfrD2pmx84Hx
vl0uZjT0WXArFjVIFLm2zQk1DexF1GmZO3hDnZzGj54OUuxliEx7NIGpt2O9TEeoAPchdmtDRy7j
kcDbQcC2A7QiRHVhhQnbSxoEjCyPoTJUp/Xh5DfvOb2Dne6SqWAsJ+16j5lEMOBXoVIZI/0SxDxL
ljZIrwpS58gGlduintXJE7U6Vf++99dzTSNcVqED+MlFYtnqwz83a9zCx3OJAGCTY2ufrZv1Db3l
W0EEF2jdn+jl69N6T1+0m5/PxYPBMWAjFoSsD5K+Ucx+MSBX9Kh97q57eH3sNMZLWJbhbm2vrd23
mM4IlqtlN39246aKvDFW14teF+Vfvdys99Y9/ddz5jJ/ZO3zAwg9w8pHB+7j/rqj+4KaWutBuFt2
57qLPztyzjoUfTxe55czU6+irQ9rMy4WZcQ4t8xhppyOCNfkFiFiXP/q44qMlWUP0tomlOdzj65P
olKnNstctdMEW2COGqjRXOW1BPeHtezbsDeLjMUgjyWi232dZ19sNdUk9LXlcAZV3x4n52so/Obk
L3rGz5v/9BwVmIMWKz2IdFOdJq3756YtKAMoFw7253MohdtTIqku+yIk4XDBJ8/xd1P61ZEapL0b
VP8GdpJzcN1PiMLZRevdjktIaGBA0pXiWP/cE+uO+dw7UaOzSHWniSBvLomfN+5ycfp8uJ6ZSNtL
DAdIW5cTbN1B/2lXYdEqTgMYlQN0iu26UyrH31tV7gTrmfaxi9Yzz0t6JEKgcW5U5Nacw1TUJ3c6
pGFBUEFiJM1pmZ0fbQ2YHbNQmglp9SOkk7Ablm0ndTZ7BsAbSf3y+OOuL90epAfr53UTimU7fmzv
5d76ULd61o64EtazhdQNb6dSD4c1F8j1jPGnESHqevfjXCqd+OiU1M8qj9a0s4h3Tfb+xliuDJGm
G/CAiMKNhJEeYFPu6F9SaF5fnZcrRQh2EjVnRXoFx1K9iF3L5ebz4XpvfY54BRoPTCDWIy1aNoO2
/I3/lVb8//AeDLDRmA3/X9KKzbemzOLib3HF8qv/hX2w/2XZDCm4VxFYGI6NguIf7INn/cs0wCAI
vLQO/kwTBcU/4goTSYbn6SaOY2Ea/Bq/9V/cavNfvFX3fAPJhtABSfxPxBUgJBaT8J8eSp/4bbgU
ru0YcCRMd8nn/gP94KZjnQOYTg4xkInAIXHN9hCViaTfFZQGHhITVbpMhlMBZiUQrdS3Jjq2x6JD
wZvmGFPsxdA2FM5jpdWY0pVR7GOARJdhQsU5zJZ97UNc2uSCOZ1kzQimq9QaNPcxvh/VVdWr2dBZ
J2qSIfE97Ari/fyhvsNbUJ3TuVhGeTURE6C7D7WP2QFUMEH1WAFS6cgN3Sjz0TO0ad8aSPtoKvhn
B5H1HnV3uDUikDHV4i8oJzX+aH3tFrUE7jUgAmeLduthHsM86PVpeBNNg0wiHr/GXnWj1S2idyz5
QZI75Su66BHHIt0fMytPJE2hoZ9AxEXaVN127dx+ISKhQ7fZ2tvKq5wbSB/RlwJ/MIXDIEPdeVYj
toT5YWI5duy9+puPC4mElJRq1wh7NLa9S+LMUdB0Giw7Qi1b/c4EA+MDYtq5ToRfJu8vfn7pcU6c
VYiekY31IlraxJVjHhN/fqZqb+40GziZ41i/tMHDHsrHCTWrLUhkFxsNWt6a0k0E266Yh8cO18DO
NZ4GJMOxtLDGCV3tNarIgVZeEtX5L+KcPAh4bVfZEbU35MM+H6mCTJTViZLsygPoWLIt9moAeO7r
wInHXr9aI6bNptfv8i5BcpBnUUBq4Gw4F42wBuKoapJPtQLNMEKaqfUMbHqxT7GxSV5Imdjiziyu
mkcZ2ar18lBZPzmPavqTuUX7yyFD1yeHCVLxs0pBEu9ctRu9SN17Bo5b1w7JV6+wXza2MQaV0RIt
wc7Zt34UWGJawmhEc8zGWmNcSzVwYnQPNXhG1FEXB1RlR2d90H6XSnyvNDHB8KjNB6GdZB+aIDEL
/2J3jLIjf3SThSC2WuHIk2mQpOkhmVgwTNpeCxOfmFGUOQlBTFezotnq9zlGWJPUUFOQb7ncuHN7
JqsqPkRFBw6NNdY5jTbCV+YJxxnzS/9xzlzj1otHAyeznW9VZmH5tZKnNK72MUfWyQtBCg/JRDZd
mFxjU4MO7TkPo0l2ox6BwXIU+LImxzjL10A+KWK8+jXckApE7DWRZGLmmgsfthfsfiCuWhm7ZJXA
Pm3L6aWYkLv2bPKNS0hRkITLPh1wu4RIc4ycxoY5Of3eJbBOr5Lu5nkYC9rDTfTdDJHtN/WMstpp
N4WXZNtSNN6CUgsAKTeHaX4Exnqu68q9uiIvUIYv//5k0FwzqcaPGoj21vKIAFoOVqxz8bYsSAKi
jctsqE+9czykryKymqtfGk+OTHHumOatIb2XSAvLczZQ6FK0pHpHlm95ifO0UQRpcwVGse282q0k
l09BMtSz+YFC3nQUeDKmBi0VWsdoaTsjDyjKbGt3oQNoLK22SRKxLBFkrAosa9swSznRrMWJWlbk
GWejcWfGcX2bmBGc7+LdsqC4lXASmF9s1PiFft+uteLutjQS/WZqGu+IXmqnCZO5iBdjo/WBqI8F
AGJsMhjmxEZBRTmJ2X+jXxvDOHYxJ9v5Vz0MAZJaIVobrfwa05idyHftarO6lTAB7xx/HB9xR+Sb
zK3Qtk8z3hkP54m1OK2hJ5P2o+XdPapl48FK6VvUbXHvDe7DPKcaObqU5z2Mznc1IT65V7vfMcDt
6tKm1pG8yAECopdX3q7Y0kRPjjjDbWTWaXzsXfTLKgf6lTVxHMQRIUOxodEqqrTvKMWGpyQ07svM
3luR2d06CA4JOWjKHeNQeXEavJRT9yomrvz6L+FGhElx9O8iQeqB8m28d+gJ8AAjTZH+TG4adWno
c1Z4ahRS1dr9BpnPfzHpL99ZjY6Qz0RQVoXDEr7Wkpmajxcn18jMJicCsl2yz10xXuHglPgqB+ve
NfHBCfOM26j7Uro7iLYWviEChGlD9nvRdr+T2O/2mjA6RAdldLGLmsGDtd0hT63pjPrpLYv1JxmP
2tmjT8USI31uph9VH953keF9IUnhLXe7c1W5yXamRXyCr0mVKOoo19ps2jx3GWnnurkzIibgE1jh
eZjeZ1G8Tw7v7HOsJ11T+0dp08CSEglVGbcxdbY5xRruNw++djQt86dErf9SyxpZsZBXRNQVOh8v
IsU3pcg4xY+jSOugaPgpEu02j9DzQM3e4rTvzxahQIe4Lt7CyK7hT+TlqUqjnoTIOadFoSVk5VaU
dRown5jUD2iey2dymcxNofKRePKSwFGT1G3ddfduQ8/T7m1BwBjJoiXBeYE3O8POpYF3lIVAXRPh
M2qmQt6RPUHscem8Yw7Y6r1jfBn0coTbqF+xpkmwTo79CJnQksOwd8BOn6hzADKwDTtgpIYLnBFY
CxX3tzFN3/Iu1V8m/Sz6wn+ZUAMxMfqG+gdJ2KT8HR2dL7L3UTG1olOXudagVXvfIixZtA6Gt0qR
LGOSWltX5YYojPQWbsX5YyBxp+QYeR6jYuLqO6tuoAApxsSuAzmLgUHfpg0ynshS+RX3aEMF7puB
R/QhHYR+zERtXgyqIvukZqSOLJzXliqwnbYdieh6VD7TqiTH2WNYp76Ghb6EgptBjT03hpkcwQ/q
ZINNJxFm3oHTHWHF8MPJHrNwDs/1GCZBqy86BrRvj2km0Uj1/tnEBNATcHhSNpUEl3CwzhKPBHqM
qpJnS49PzVSWxyptqZsgcehHcqb0yME5oyr1oPzwjCwyvACJ7DZYXHFIN8rB8x2dnFoQP1fR8HOz
7Fc918wKiMXYdMNDnXNkV1KNWPWBJSrNfm7ooGctxcpCr8Xea2UAWKm95Ml7ZpL17bXTzwbNyK7w
Q5IySGaHsZvcjjOoI0CwFd8nlVTxBeYSKFVhwH4GYC7z9wGJ894QyP0Gsk1x4oi7OOPYLytMYNE0
ij172tx58quHz45LY9mpndlq8jjMCQHwZBT3pdfd907H5DEZLmhEAaQOdOtUgwTRgrdx0/RGdHHs
ElfnGO5LqNwkNiIjsizqKIPXXE1Ne8Xv1Zyt+ql1tfJpCbVlGpHCg9nM+mOSF/pe1ISpD2lXvNHR
Q7UoR22+6nb6w02YdliG2rIsdG895oVEbFVNEM01IWT+18J+1CJruAf0SeBg1AX5fBBeDbdST9SD
bjj4RVr37GUEULL4ueAHb0lcOpPC9ttE4nSh90icr5wZFNzYJFKhBTFR5Om51SuQZSHCCb2KmK0l
7RV8/jhaA+HESXdlzoojg624cVx0txgqskNkElWGDXi66SEk7DPXeckN3PhaOguMKva8MVzAJDjB
2nNKY703kQJhppSEjU1fLIWR0jTCZ1dr4kNbiziwk+E+Yu6Gx3k+FlWHIb/lnG/5RthwnpMOq7nX
vLngg5kGVX1S31dEz5tyePDB6R9TSnBdUh4whYdbX5/EyV7kbcyw64QONRMZZDcNFp3Q6cfH3Kpe
IsunGGpXR6/PGTur+TElxlHE0XRbxoiH5TheS4n70Iz1I+EE5pEwuR2QH1JQSKmC0FWqHSwNQWZy
8RPnF14WDTdFWmD+i6clsr51rTsCQ4HUjs4csOqCAKKZyAUjzd0rb8a+vowoKu1f8yaxjutkiO8L
x2D0dkh2nlTcVcsqAMWBXLLxZv/ipgMCu6wiWNiontwRUGqsx1SlouwhzdHr8Popc1CMA/fINloK
Ry62MZMDqyXOj4xfOt1MygZ3GC9JBLoHX2J9U7WJfwbU8J6UbU45tcgu9MLrY19gvnG1BauLCLJg
TbTz3akiTq7GAGr45qEbAWI4fbpD48NHjZn91JgePNsSFqlgtNzZU7gzNno5PJr+pN8BTrtZX4x7
L+JrVTdzXk1BEZJN4Nv5o/Q1zl0ux4SXtMdS+iWwTpxhZOz6+25RxsRUMZlV+kfNZOLbgQ4RWmNu
AHeVhzHnqKw1CxOcaRzoo94iTR02/GVIyqLfeROGmxIBusEMy2YdgM5d7DBt/XY9HJDKZ0zN2vSH
hfGBhBYsUG6FGyuBtUvgqUNWBmyfLe78OPB9cMYM9z30pPyU+SgHKRBuYtUad2WlQ/Eu64hOtQZn
nxGz3mYyeUtS8hFCtWD2lssAuw7v20tCL/BezQYh47NHZ6xO8RDIhBXUMBycRre2hiHv/KEonjGa
vfkQ2OKyB7bDhBGmO9f6cBqjszWOT7lw+qBshRdkoYnOmulKuxBcRFa5BwKinmcU15s4bcq97Too
xn1ki+5TtXCsjGrmKpp2hAw1TsNsOmwCV9P6IEumVx8Q810ItGGTESSAgJ3DskFMpw9mf4LHDc+k
eo0hP3P4oVPyCjM+V8X0VQHm2uBTLs/QeB0wAiM5BXPIDiVrp4OAedP7TrxNsb7ue8+5JU2K6G60
1+zx0t1nRA6f8NSdycioj3pt/9QJW8DqQEJIKZG8FTFhHqMMB8ZVmslTD/9Hqu264I69iXZbmz9N
E1rVodd/l8xfdj2OZdoS/Q8Mg+zuDI9jbXmXlsXnJlIW/1xeE+DrxP5FDJxqcQ61eJiAIDS1Sx8O
ATSh80h1iDQ195MB1ztqvAOcoOJg6XiSY3CgBwJdmNjpDnEpcXlL9/3kuMxWrJjgAN3qYCkrSFKQ
EkJRlztjkMiewrY5OIGvK9JIUob7luv2ngyrb449/VgiQVl3HmY1+rdVD6a/LAr/tg61YzWm6tDg
ltx2rjmi6Rod9uE0nKdKsSxvuQhX1E4LYw5vx7B/Z+XKG7I+PM1e+0q2jYPB226vTXkt4iFgFG/v
Q8ajwKKUs60rtgtFq6AjqHvO/Ms89O6mJTaB7kGb7UWT6lsB7Hkbq/mXl8z6dqxHMq4rFmHJ5F0y
Q9OfHemYFzRUWRC7VU2KKDpQqRdoz5ujaRvtfZbhAu9bGQUOxCTfy9WxKe7G0rAuxuBmx7gIFSi1
QiO+00WfpqZZgWlh8IPMGwd5mMSBZuErTwlERAZR6HeirfaaP27bPApfIqwtnahSpHl+t9VNZjtl
gcDHnzEj5gGF5fSOFUEbdD7RZlWGEJ+eDgaYySMeCivURl+GwLExxAWpzRf0guOFtDYcvelhnhri
j9rpnGfDhk6Uel6M8wrbvxv59hLlGCRA/6/tKB6rTFvqOS/pyKRLOB5AcZRLzIkwKdJYyrZ+ktav
ZXhTATxCHkJjqQ7tbgcGlOtLY/Qgc5JTXkTDUZu9Bz1X+hW7UU9juhNDea30nLp/6+/KObe3GsPB
USckrOkQtM2FhsJgGjY5yMd9WlGkci1MAfoQHyf9tmM5fAs9/i1rNfVSezMFg+J7q2nxk5XFb8Cx
8rMMo/d1xEoyDJOqcHc6epJ9OWtfegoxMwmZT1HK9cVszNvUgAcQdW0fcJEzjlxWmLI/mLKFiGKS
Zw5QfjB9/rdmQqQq8wDXknEPDZ6EGRXKAB9T0e4HQcncKdXB83X9eSYEgYUIOZrE8y5j9Z2x/Lck
7whWzVZ8xH/bBiYNhWM8BWim1U4O+nQYQmI8LMl0rk4Mak06VNLZJY4+cw7CREQ9MgVEC5PbXfU1
Ab3tAVGjSJFCPxmzRTtfnokh+J1YjbglSmFn52BDLEq8x0QvLDhPBkUMJcjm3ll+5x3rxbjkEGUc
1gFpCZD04zk9xyMxb1CocQiNtXtblKWGmr17KomjDeYmFcc+bw62YRZBH/khRcSkJO0U9SiUDCOo
MtpYkoCTjT9a1veO5NvaOsLjUW+68m8snarmDVfye1wg0SFLQqb4yt0C+PFvRfnTG9tgHOtp06jW
20bC/xohQA486jNEvyxKPUa3q8r1RwGt9cbsWM0wsxmu9btnzeV+MJt6i6brRAJKeclzzX6MIggj
SrxGfWu+S+0tDLXuHJv2ySfB54j6QZ4TLzvxzwz3jgJdi/w8sOCRHLKY6zyjuLbVNI1iTC4eMC1F
KLTd/m7Q+2MCihLrg5c+FUR5+DO9MGVX464POWYBKmLGG9SjHTcUM4koZE4bubsZXeCmtAouFqJ4
UenDuIAME9v5YZjRQMCfW9xbVkk1cniOZereW8NRUkO/YJzYGPoQHmw15htF2gGTbzBQs6PhL8Sm
tss9QCEUzqliFS4fkmQAbUIN7d6AT0aTUjvEGnPrguykPdB3tOr9ECKTVnJPehdUjqVi0UP9Rxzh
5ljtSkLSM7Kweqnl+7ppUtr/JS43TvW5pFbu5tGV/IZH+EdEyTrWXTd2/QtN6BkzenM3WN6P3iY/
GnqN/1RZVAhGahOedSXdetroOm4WSs4ES+bOUevI0tG8sH6KgPZoTO5u8fy/qoxlL5fLGKZa7T9Q
H9mUY5nCGx9zkoScmrI+eH+itA/FQjWgQXCadPgmmgliJK7zwBuMrwZVcwJXnF2HefPVcasDoSQv
tf2j7yFCUeEAXi8EHGB/sXhQ/vAkM+do9I+uk9ILq2oi7QcmtsRzPRCL/eTMrRsw+4IOPVl3THXk
UYo0OvhRlBBRV6oLQeYagWNwAMPacKDTGGRJd/rJlmVDLbhZokGS5qAhmvfcgvkRY0Vi0ItQhfre
V/ESgUeGQj/p1zE38z00tm+eRuDjnMogpvXPiAPyQOOSvOrj2pHWZNagMM4Yj0gm3tTSHYJEunfu
0tXvmw2xYSjTE8rGafaozUu8kT+e9OVG/BxjSoN5Oh2MpZnXxvaToISyb8PwXavpDloll8mODDgm
97QYGyqu8H6ftAK3tYdKcMo9CGr1ABqgF/fMQMz9YDVY3pRVb7xOa9DuayWhNkSytAxfLtLCG/rR
BkZ+n5m/0913klk1TqE97OGJslG8G+GYYk6Uw2lslwx1v6F220BhaKIry4ot1n8tMHPrjkwyew/l
4Q4tIDaXGWBbaLDgpZFP7KQsd+v3THsHgzzQP/KJ2gxjDtvfL7+4XXmbkJe+gYG/hco5HphSc3Et
DZS86OW3UmD5+9Fy0T45S3s9meYhyCfCThepxHojma6n8F6PE5xoEGqp2uVyR0xOuCfl4bVssp9V
CW4I+dUFA1l7Kgj/OJlwbN2ym3FfwT2j0OxSpynabdTi3aLZHAxj/QNvC6MoAhAtvSSN/3UO3z60
e7NrHUrCVW3NVSd3ucHDhVMxmoytuXR+hQaphxJYt7X+LaGk5Nve+PRftpo/9SfLLtMA2OglXRq5
02gMuzIavreR3+ylkT65zIMQreO0nKalL2ERkLxI4kF1s2joWRHqOnu6SB+LqSFnPS7srVrswZ1z
ojpY7pFdwFHK8wtieDNgqmuOCDGKiehlolRHIx12MRIIwJ/+d+wwP0trDtrKfZ6T7Bc6nr0oEacQ
h1JsGCWxAPnHaYF86SYCAiMSL6Fw+5NhNQjB+undjihSVv6WWWAWEBZ6VaOnH6dqgDth6BRucu00
CfRroRwVZTd2RI2bjdCNbScECOUF9uWNV45chsDSvl1liKt82FLhuRxIQdCTCktwnnLwSPnSW73x
hXRVHK+pe7C5CBzd2u32sirD/VxNX/zMNLdrj2RWZXNGccxn3V0gnYg7zevSr6QSbRON2YftKmKp
dPs50kZjLzTXRNozvQAkd3YiBrg2erZFG0MGqYayzQby9TY5RsTqEbEBKgwzpcpNxWoSYNSBzQ4z
4UxWhFsFkrTc6faY77pSmjc1dfpFXjUsNxOwvj1LzceP49JAxDdRZ8Qu4nyx4h4wKjFS/k+7fWni
6FGbopA0rPqb6+twsBu/uykK597LSQyZu/T3KKat5bfT1tE0rsI4+28MyztSFobJoVpyVtKwpa9j
mYeqcI0Tzvj7yMALYin2MQYDdxmMN2ZcMinioAStTA1x73Ss238wTSHnAFG3grClWZchgz+TkQe6
SCM0y//mGdW7iMn6LopznzIBdp5GdZ3l+G752L00DEJ7yg1vWlG9YoeO7nLd6QgpvAiVyBtk6Cyq
jS+NUE8wwE/aQFlm6h8rr9uS242oJ2JJRC3I6aDB6R3QvNz/kjbRLtS8LxFvPbmIrwYzSQ/2ggUY
w2o4DLO2ycc7WUMuobsBTC4y2MROAclYdXSEOma8MxWyGtV9QUWbJvPGaWMQR5ehZTlY61N9Y0/l
g5eSgmjQSQKbY+Q+EcOQnHLoO7OU1O7An5SxfEwNXHNdoeP5V+mdBaeP7N9+ip8k5SemLxh7fIYd
SdzrNjJ7WscEbi0lDXFygamRzZPvVDf+TBblGZmgUbv1moaSAVSATQhbEDpofmxm6xA1th9IFkS6
0w64MbJNFxE4oC/XnmyRp4nEOnV1NVJFM7SDC1xLGqiLE2Tb2Arx/9Q1yyTT/5lHmtoZq4gmNwYW
+ZS+qA9sNCdhUen7t7HjvjEhltsRTTToYDTalYe4aLTJRGmkWCJ4kdiE01c6EywxErJf7ElyboQi
OdNDkTtVgnjs88E6+VWd7+dJXHoMESPzSWp4nQikWZ5mGxhhXjOtHl3Y9844vua63+9Nb3qpll8L
pWLAq9k7SntghgDtIAvvBdefdbhbb6rl2o7DttgltnetRXQejYj/LwT61Cy6Gqw2T7WNh0mGJhPi
MtK3hBrvuNbVrFUM1oVAYrC7AdiyTjXqnE0kZ07tIr9HtVBv8pBJX9nJO0HQX+jLU2V191U7p4GT
cqKn5fTNGyo86PTR2qJh0byM0ss3X+8N2bcewOCNS/DZhjzfNxqYSPaK/GV8QFFGGhZi3UrV+4mJ
b8V0hvKsh4CxUEG2UDut/ibJ3UfGq2HXtPWjXybWnkXp/IHoEzoyvhl/qI/zZdMn/avh5t/gFY/g
eYZ5o2VMf3NISKyQze9YXJjhkSLE5dksaKp5+A00pqcgKXS8iC5iqIZsIMvQzaDThxfbZszgcl7e
zCHw88hPG4yHFqisqrZ2meclGztLJIQkRMZphm060nr/lOnG79qyiUmkjjnOJpxcBm8KWN1RU99M
oT1b8XgfLUcKmISzlM6h1q1HhQ4ncJUbbqo2namW0UXASI14E5IjqYajcGhOVk5gmfXL1Ce435Lm
Lm3Hs0lF6GyBkZvMxno0G3zqCRheJrvjhT3ZIgQYnmU/3DOzfWC1BtbZbppd7kMQIHL7t61zgWCt
vAWFYoNpz149zqS6Iw0u7KdbrKiH9jUVnXGc1eRuisFkz8m+2FniF0mMzJ7KWG240oVB3FPMG8Lw
qWEJeJN6qrmnItqEaMyU8g6hUcBUyKrxNHQjnuiaq+BSmDNdzHzpc50QnVxE0QPXiZCyImUMm842
2ky90rky6iSud0vKqkoRk7YuGRuyzK9ljt9Lc7SgMesQ5K/KDlInV5GKHeZrcve6HAS18NS+kIpy
Qe59jRFfHoXOJAbYXk9L5NzE5HEWKG66eLhvJSIAJiZZ030Lk+K7YBeDrUchaOsd4agN/eehr98L
x3jX8J+aLXSgClCrSL4XOhKWciJWw/S0ARIeJCIW7GpTsLLeFNnih3ssjeHIikdnlMTmK/q9hQRv
x/hYbP101BgMXCKCZ/PFH6zpoHc/ha4dlG6ER7NCC1Nnm4Kcj2uSsPFaN20CnRjYG1knzy4N24Oa
ugPeSf002L/CMtTotEmcR4DjGgfgml/+bsowe/NJ/KhUfjRURBBIgKdGbhJmkAei1639bNq/fLA0
u0RhMWxJQgvz8BxHSXzjzCPYp7g64lstd/wDEhAyBTLLhrMBS3BLAxQGgu8WN9YoRhLonRcOgo01
UxCKVGWwPkIYIAH6Lp350M/viSeQB6N9FD3SHQ1g1pTCzCQWhJNqUwj5zWTCurRTfjikAWwFDxaf
6hzLKchafPB92FFqFOSnwxrjBCeOwHYGOkR6yOYcJJWmp6ZJ5BEJ1rRByaDuSKK7Slftq9S4yX39
J+V7+0o2EIEl9W076+22lxWMjphyXacoumfZvc4C284dbPFSBlygEmiRFWxLC9HF/2HvPLYjR9Is
/Spzeo86MMAMBix641rQ6U5NxgYnJLTWePr+wOyprI6sqZrZz4bJSGp3uMHsv/d+t4Noaf7wa9Ak
gT3G+8jz8CSZBd3jKt/7DIZYrdilmDE0vYsLUtD3dI8zdwIPVy9l7NPKqGnxGSWuLVtiG7NksSlq
Pwdj78ACUro9WLb+2V/mLWAqNLkMFt0kpVgXToxYPm/IsiGg7fxYfrHqZ1vbxF4GPArRGMtFv8L5
g/tjazYOJcIMuQpQLg68GswV7k4naY2gjIUhcw+JNLgdkR61sJd7aqbWvABY2XaIju0EQ4v0u5Hk
kkj4clrDoUMSKdZpcHbM4l2PziZzYE6zCuqKYl721FDfkXGZWbBoGBKxCUTeN2+oJ3hv/GIKAuuq
mqY7iwDhIWqqim5a64fLPLgyz4Ya820QJs9pWYnzRPrRrmCD6h56YGWwSeY2R0MRBHwy2ROB9Diu
u00eVI+c8rhJm5DNyddD+KUtOOqmo0zxAdVUlyji+GE25OuIOtGMQcHGjvpvulZPc0upMWP+TVnG
R//quHbG0BTZiLkjXJPuaBITdeVYn4oGFOVkJoe2yz2cMgRg/AH1EBwfVI9mNyY8doEYHo068NYh
V0eZqBPCKMUTfrmPpSEAuGLyHam4x2eZbAJtTaugEd+RfmGSl/QuNjFN6bM13sw4pjTwkRNOfVKk
9/CYRDvpzl+qiHQ8TIaWodf47hSXwAPgo0v5DYZCtXEHbe66iNd5VvQfmH8+GyP8VZx6Z4RgY0+J
xdblS3apOz7WOfnXIhqxIS3fZQBTsKsKwncSlxNBVs0o6BjbRvkA4/EWpy1gWEs5G+lPvwqivAc7
dy40ytPrTZiajWOzsa2QG29SyB3G7GsyVCvfb+Whw56Xpf1dkINVshfYRs7VWlYUcZDhRmhGt9gE
EI1qBimrcsi2gRF81NZD3ubzS5nRnRdt5cDWerAssYviolw3mnuRykxmvXoASWd6d/jG7A2a+LjN
CJT3ufOep1O3dpsOo8v4FGQxh3u1MCGaCHU3W66GRqPC06atYLbUQztvTTN+7hzx5iIfZZI2Bh+b
qCuKkNfcC+QfiuN3Dsd0rg9MZHbzgOc/PCNTXQaMh6sKcOjOs8TZdfw3Qrw+sHoNim6Mzg7guCRT
4WGZ4hOlxhjTBfY6Zv8/Q8qhuoI40TQUrA+EuvFl3aoyvfp6bHZCcNm4svYx91UGBv3oRLwvvK/L
6SO+Hzv5HXg0gkCZv5Rthcrbe18iKnd2oVetsnDJcM5iGUNmZzqyxDbvW14TuMF64lkRJdR2vC2r
c4sUH1nclz2kMPbz0auvnJiNB8SvNGDOaar2NOTLKxH21LL2EUmIlh16BdS6PZfOi6t1u/R7ln9k
Sv4MlmgKwaF9SWejIjDKxlTRH0pWY/gMM3xa6D/fiGXE8Oc//y/+X4atf9Vy8KSaQW4+Uzg05JKW
iU29NkfOmZPTAUaq3SeSnmtCixNuo3bv18lwimOgEZ/vhX9/7/Of/+z/fX7Kn1/xzz5FypHDQqQ6
eKViKcWoQPeTNr+GXuxuAzGPa7NoceYBdt4YtAIk4Rxv87B+kYP8EXRBfYVIOWx9JwGUVLnn3AX+
UTpmvpPYkdcOnyV7bKYt4SP2SniIypNr9QwEJ2TXrmVaOPTxHVfeniXWIgHKnqQDbXEdiAu3YSY3
uZrgfVotSiVjDupCuTd10Tng41OI7xgfC6QTYtp0DH8RlEpfZPqLNXNcFybLXNeQy3Aq6hckNCBL
fIV609EqQq45X+L11Eu0HaSjgTMhw3dxKnzrA8QDTDhnk4/2l9Lyb1Pg6z2YF46O1sHohm9W6Qii
eO1GtIigjmYuNA0TD88VooXNzBAmSd/jKLIcd2UtO0rqWl677JfZeNnTID5aMf1kuBpuZtN/CSo6
ChJ7IqTWlqeCupJVN+KrmWtLrmt3n5QdrPeBkz2VDj/mKQbbA4nMM5tX/NDMpWeWgslN79kubF1O
RKtQ6GQbie4x89dubzziIrI3/FEvQ+3sOaVHfIZZr4Gxfm8YUKziaUHueX12sGr3GSQ9SPWBplxB
bmXNeflqz9mH2w1PY8bGwVQRO56MqDTgXIYtQXB2w87eR/OsTrZdqVPfueoELOI5NUTHnpcT3ZjB
OmFcBDpgnNzdWNf3adcZp8rTELo7Z0AY/gEl3kdu5xsWjW2cijFmkAXHrFhVuq3PxXi10KopH9lS
FJtyo9lEGW1gE5CsbThmD/PUPYWe2yCvW/2mpkd9ZYhRn5wMmpk7ZdWWJjZ5jJFbkohx6uCl1DOk
Dr8ds/Qsm/ZeTdme51lHN/TS8+QVVEZkw0EuGPa+gKZV9q1PlzleCfKe40oEmXWWen7joAgcy6N8
zBvCQ+nXcNmBE8+jOHz+/aK+2hQhb8zRvEctP1nz5HDyzt50ktzUaN/iAd9b+Cp9XECuSYzfR17E
h68eaSDHDMD46fMbeerOdvibjIGRc0hDR8vMoA9r54BvYwJ/xyyWSmnQ2AvlvYVokI3EgKuw7w/9
pPa2MidEqyUPXpyTiEaG9D7O41ORdfzcnpk+SLpAO2tD+SddGVw47IfxuHL6T7wdm7yPOuQsKOFf
Z+7Qr6eS7VuajNC+L64Sb7BH8rXt+V+bUtzZsbNvU/0x5+n7WFPkAKn9oAf/w/ZDHxU77p56SDom
zcKnjnamNVQZKW2J5TmtGBX576LqzJ22Y4b70fSRlOWE4s88qo+NhCYOWOwu9OCnQlU/zUzv6zAB
rYKRYWXS7hoP6X5IZPSYg0NddXP6ql3tXYyU/TrHh61GkUKaduNrlsQH0/DDnVHI8BK3jnek9sME
AcXUZZB3xegZhy6qURxrj5FQReVlE15FJzjOfAUmntzltPjgL5oq/TgyyglQHEtMHbtmCh/S5RQ1
aLqiLYi5tYvygO4YbxDUnt2UOUfaxXrdLKpDUXrfYtIHuLnA/oulBcBaLr9WMar3Gh52iuqbNfLy
ObRK9vcJ0y0Y4TloBB3t/by5DwMH3aqM3+KSmLQHamVDmqI6zbrlLgYKf17aFFj/BNyhmBrSdeeg
OkzjNiW8sp4nz+NIowKWf+6yYT989F40nuxuHP5445UzE3+LuQFUwguk4X4vUCJcG1NQWh3zdI5P
fmuZyAjlQw9hs10Ejc83XYlBRS1El971X8dkdFbkDgAiqajb2v34IzMLvRRavgZVBzTxQIPUcgdJ
2o20guc8Y6NIcgKkHQPrk9OZjJ2WN3NBh7pqURY/43Bg/17nks/NGnqEIbp0ZytfDj31DytKcoar
fA0OAA5Wy5oGd/UXdYTUykTyVdbjKuLSOHiVjebZ1xcXf9NHWaLglRjNcn98qxcFm5IHmiYGgES+
ER57tzSvfYP7XXeSYWBEl7rcZLMf3TAZt+vRkMCZdCIhJju0yDgjOoAJwbN0827DOC48z8YvCE8G
Jwl5dkCrXCGFsQGdRf0TmFy+TlUfrOUguKvY70OHUGyamLHU4EbXRFZ3zM9TWqrTnH1Zd4Eoday9
vHj0wbmMDYRhGc4fRlGcPT2MPzMbNt1tUHP4UWdo2rOhIhQciD2DC5cJ1e7VAlQSz2rY9TET/InI
wAwkfg0+LXq3Ou/DHlQNB+dN0+qc5uYtAKbHaWlQG5nbv3yNGTUuAmMV1y78n97ibJhj2LLJomxE
GEDqivyfICnxUdOMFE7YAINizi/022HqE7P3pBcLOJQg94sAvVI2t9ZUj04VUX5dB8mxcd2dm1Uv
zKgQrtIlLZDNO5xxX1V8k2MUPue1YIweqU2EqM8rg5VNV/FXK62Ds/JxU7at3e3YZZdHiM4mW67i
CRImwQezwV/cmBxnq8cB26j07P6727oDtxIAi2VYUndS8yrKHx0wT3c+yItqEuSqI+HjFcDYNVVl
QAJGEIrieXRCXR4DlxmsNf30AHXnQbwvkkH+sqrw6NZYvjm8OzuCwWLtdbaCvinEkaWw20scFk9k
vjjnkmn6SZ2KmI0SYjXikw7m7hyEisRMJ261wqo91siK2nHurK7YT7TbXfqQzvKOSut9YoWMgBm3
XVzHfGixS2NfbvJLQNMZiHuGqX1tQtxMO/FBNVm0i2CNnvQiU3y+yTgTnpK3IWzLS0632iWrI1CO
JdPVP/7JIH9PEzikXvYqk5yHGxVO7+FExitzUXi60nqMXV9tbK/HT1XBvE+NaomJeMY6Cdv1wt5i
vRuTrRrbep34TntsdfOu9ZzcBWp5zEsmNzIR8q5KjBfVWd6WOUC+bcNfQjvLLXJ6RQ7qF+gYfkiJ
W1ohB3c+chNb1nIFYg+TazqfmpAqMGqydnY6nKJwSm7u0+AkWIhUDiu96DBIeGO6rnO4+AN2TMIb
bIktySypJDRTsBgfjCx3t65PLdM/5BxvfyQD/xfhvRtJ9rb5z/9Qv/dwEhhU5BktYoOWJjz4WyFq
F/op1cRRfHCshhDP3FiXvjVPkdV6Dzxcu47Z1CmRNpAq5jZbR04Nd3GU/zknlMJWCjM7WHZq6dz4
tW9cNrhZap2iJDIO2FfA0LsOxQZDaf93FMpOqbwrwIRuIGscnDGKTxNbeBwDcCja1GvIfnTibCf4
8AtBPVQgTNiQLd4Wq/Q/0tweLo1XxUers68lePjLn29cWgkPadA9B6JC15Lsk3occOaknRl9rSm3
pSkeO+35/+ZhlFR3/567dG2B3gWO0Oah/K0ceggJRMzUxhzaQf8g+i8+ujru14kNkIrQjcOEo4/e
5/dyavD8wMzZMMa3H3E7KuwgaXGEoWc/or82Vw2YFs8CARaZEX9h2P3EC5cwTqefzakxjolXr/CX
BLcxiZ0Nj32zLRzneyrq5oQ5OHywiCFiuQi/pHWKpwjg1KugY2wjC8ngVIaa+pfGv9eiO7rjVJ2x
hN5ai5yebCqwxkQ0NbOYV3fpDfvXlxuw8L88Tp7tsgWk5NaRWv9WcpvbHZA2fAGHjq6TMc+gL/nN
vhxAATqxNbGVpBEax1F77k2srGG/i7kG9hQURUfGw/d+7pl3IQqFnqgS+AywxQoqgAqUt83QG9c/
VJkFV6rfxnl6ycbofoRjuvETvIyGn30Ycdw/GYM84+H5138bP/ef/nEOf6CDXVjI36p084kUa97P
2N5Bjh6xlzI+3Q0FcOywpDeH4tSKlxJPBOqV3NlVM65KIzK+uZXg3lWwCa7T8kAjdbrNXcRW9NN+
RWTKfKk9BeWlzhh1c1mtqO7EvIJiew1sDY7w7+8lKrzXlt3eT3SYrgyLNqWeJdIxp/zNaf165+4x
/4wnUrnifi6afENHhAZKlx0ziRpHi82r2cYfES2eL+xuwPSSgDlI3VmPQLzKFV4kjJjD5GBRN96Y
+jhPRCWSFa090BY5c6yLAqBehW5ymFLn6NgbQSztbIW32rXgeAfCfeKmd8Ja3q2HKg3vSs8J7znM
siD4ZCnrePTPoNff+sbpf/aIXb5svxTdNOFxxwpqqccWnNLPRNMeI1Qrn0pm+fsyG2GAcKDeGIIg
KQ12BbukHgD6WFxFPaufLK0Hpp9QD52RQG0Ekbvt3OA59mW67YRy7onZkbgwsgOhS2h6hAzjcMd9
u97NgHPbgZK5svkg9oZxvDny2iW/O3jtnRWTcpE9t6OhLt9zDc/bw6SAF0ue4lBlBwjF0161WDH7
2NI4q1p7m7LNCCGZ/5sWafuvK5FieqS07VmUGovfX2EIPJFhk8k9eAxMDybWZZvR5kX3b2lv3SIN
4ksGtbNlmGidgYUXjPyS4ICFnhO/O7TbetEcI9P6linmvBLtbq9NdHKT+sI+myZKP4l3WA1JgW5x
1c+gAjVAz3U2MYNsandrF5AU4Ph+YGzDtMF0dC2z+WK2fGbqDuqQoVX+6xffEq//bQHGTUHqzbGl
toUpfltYDFUZc2fp8DDr4hpR3X21qAZcO6kR3QeqO2e5BXQvyJ8LC16g7M3umRPN1Rg6Dph1090a
2nS7XluoPyq4GH7qLMNKG5sMmeWyx/0dZD3OwcUIOY9fBem/lW2QAAzi+IUXUbnx0MSSurl37PBk
FQpONnDZdPTRp3WlNqmVqV2l9g3612ZGzvo3D4Fw/vrUQySQynPIezB9FHAG/kf4vzdLEsFVeOit
sr9OaeBeuhpAeWa9O7ptH+bACU9VEH3XEu+GjMq3IfI3tQ7GnaNNBnKZV36kybXtxRNFRbiYM8t+
znQgVxVMFJebyFlVdf/mRR8+NoVbP/TfqtE0D1Y1kXMzpPlqxxomnsMrrYnJq0zFtbV97PvI2GGR
vuYIb9c5qt+MoI3WkZ/Ep8aouydPn3w/L587JkKbKhvLQ9cVt7Q0h2uNhHw3BtMX12x6bKbZrikn
3OHKeW2mWF3ptJNX1sv3VNK57NA6gWQTtY/4h+w7WAP3VtUpjoYZ8ZDBuHSkiqjzlGobDXN5bZBq
NnSpXD69JazZxyblyN+bo4s9pJofSyUe3Y7eha6qH227de9oLMAzzGGw9GYcx/gl92itZ6OADira
HEJdp0hTzHAVZ+/cmhVSwWBGLHnugxJdsjcc2vzCNpAwTTCkElMMSokDXZeAwlRDnxtePNq9Uo4e
Q/9DT565JU0Nmcyt8vXQpf4tzcSViUO6j/u03pYuTuImD+ptxPGdcpmsostSY74TRrKLrCS/mbTi
YDnFvhdxLvfhHnI4D+Cth0N8xtPdrByDobkKXX8rKmHtZZuwFLyyuWL/lzLRM0KCz803JUomX/OE
lWvuP0xtN/s5xIRCMpK9X0fAscwhKfQx54Z6Dn9VKYVtqXERWLauQ8ZwVJIwdTHmrCqOXbea9uqt
o5W9HScGLtEkEqT1HC+gxm0xReYzOfPiIQ1HOt8cvjL0Hfbqs/uKU2xla859OEydOwA5CDzUaL/8
65VFWN5flxZtaekIVwrpePK3LXIIWTKaek1Pq8nAegkRXgG/0C4CkHM10eJNUWP4mJcxbdKiSbel
lvBwQvGlz3UAPYHBnRHDlSg8b7w10JOOncdtLQu9ZwX36lCDLNj1ehAH23be2txcj+WUXVShmms7
GVj3qp6m6ZBSS8831p5yCw54tzFMwtsi9z2wISVbIaDORTmuXx9x3jUtwNg9pNas7fm6gHHKCLqY
u5CdXJwC80Ovhg7KuqkuSmbI5oUQKMPFV2RzJtVucenCsMTdz/UYKaHvrbSt1rYTNXQ611SwCaLb
2dS+ZYOlb0MSbW3SZktOb5eFpww4z3c9NUcwUmuMljfL+sb4ood7iFpexLuZTcS9ZofLnWQYDsBD
8J848WZgQd4OPT8lsAC2mpk/H2wnuLV5jOWGIxjS3HSEe6E2nzl4pc82dcxAG8r5kDGxWaXO4L0S
o70kUwWdQj7kM54rNt72KVQeccBWVwfi8yHJBM/eSmLYq7nK7WuSszXHmHSHD3MtjJLNBkEv8NsD
No9Cnx2agHfY2BdT2+KEwFyN30U9xyRvmHy52aZfEPlxUswHz6WNOcIPMoOt2MqAMB4uyTiIs+9e
gjHAi60VBGa6yzRZxc8r9v83KP27BiXOsGy5/8+YH/C5BSyfT2TQ8cd//sdy6OUL/hvu45p/w/3j
maYFDGJB8XB2+RPuAzrB4qOOcpetvf13uI8UfyMpQEWLzbGf/yg+9L/hPu7fGGaaLBu25QgtXPf/
Be4j+Ub/Y4ejPY8CWKU0JCGBvfO3I6Y/GEHPEEod4UxttCunq0/R+KpXjMmzQH2zO0Zp7je3F4+l
B10i9YCKcCJ/rzw33ylqHYBvB/62lv2R9oBVWfNxz47nXeL2t7Rg6CCG0T/RMDsfciKdyqsfSuHA
z+9hposBEMvsI9bbyBwByb/jHN8XLXUrU4qVWZkfSYIxS+d0nDbPeUFb2xweMrEUJDXWSTSdtf2H
Z+/21+GF9U8eEsvkMedRgfHk/L7pI3JT+2Lw5HE2NOlIi6RzkBr3xGWnfWEYeye3MPc3lPDhTcPP
zghhTr4Y7Kw25Ng3mHDnQ1uyQnX0fswxpXwlzZxN7K0sAAU7lC2m357zzvygPP7r313w9P32hLqw
XVzuKMqhb8v5JEb943bNDy1gJR1xZj/w37MK4ntpo8KPDv7T1mOqNotrPrzlAFfRQCpqVHQ10M/s
vhWxMexFjel4DACsDwN2D11gyhimAzATEsixoENdbSwCSCCdyT5QymRbaJqFG5CjBD3eqPRsp3jU
MogvwpofIlFRcWvUPzNsZSuwLOcqjbibFeN56oM3ac2EjXEphqP7bvXBiy5b8OjEpc0ZMhSJQpHE
6PruLQgLis7Lrtux+L/Md8QOZzIZ1jEzfCKD7oz0Q5hakrO1yeohlC1kw2814fdV6JDSzPG3unKd
8XXrIby6hqi3DXuXlXBAADntDysM0eBhCrqxPx2DNGi2Idv7VDpv1TDyeU2FAxeZ0zFeS8TPdW8Z
39su4S6nW8VUrjtwx19wrh5iuc8NgDHWXYWfYjWEGDKUqY+I8885JT7reoSI1fJNjCJAVOnkA3et
74Ti4pU19HsdY+4k6Pw1mZ7HHrNeMsqvbngU9CWsMKfcIEHhWCwlciu1tknWnJPM3QVp/DHPxKv9
lBFfDd2e9kd6L7PmUsnZ3pkhlUxqtvY6z7/OyQTpAH8HUmy16fr6vVQ1z+UQleuqG0fgLRZVAe6m
rcNz5pHqhRODj2pp6MT+Z1+Z/VdrQYLBF3eUhXVg5Z9c/E5LuGWLFk/zgqBWoB9PmW6/+XW7tIDO
S5PMLoSYRq8p+xVGWxQz9vkOhvRD4DImmnBcZP1L3RMzT6v8tZzkF9yQ33RakbHu3rXLLrpv8x9N
HD1YISKMiKJrnbD9jbr+DejGx6zWBh4a2uFxOs/GvA3whSvpn8sZ5Ww05buOFteldanMuWbnYO2p
gabOtsYJXwrOpiUgHBOXPJMHlyy4BPYTVjvy1Kuk5RTUd/vQau/Cot633LXdcTg2Sf1dWw8Mh0+d
l700DAy2gTl+NYTaVl13Ymq3XU59hQtuv6BbdQTsh/+oYi6vaXljdmmE3VFlOUzwIlxLU765iX5e
qNbSmO/iEtAotqcMWHhAGxz9Px1NaX1UPMZO85X80keY9nvQCjvFK2mVh92X1sVBBACw0BRssIlu
hABBg9uWMkiq3T2fhdV5nguO7zr9hirxC9/klxrtLpf2V6MJS2jgLOi6IX44ereoV+8xz6eIsR75
0TmpwIXU1QvzvhPYzptW6jtOvRJGwFc5DQS/MWgQsn50mbfHnoF1OQAETNovlfW2lSDX2DlTSeLj
Npuzfg+d5GfOK2/lYthGK0tfYJXskLkI5TlwERWt32iRRb2yR38VNfjmGl08avLDIgEINbf02PcO
m/Yyta8AoBhwGshn/cOk3Vs0Jg+xM917tnEotbeh4SdFR0UPJMXMck3WdWjup4hudhhQkuYC69j4
3TGuQyrJ/G+Wyu5INT/RlUeWdxpfytSxNrPPwcwfzNsfPzdp543vFLsWTiwb5K9pojfL63tqqBiu
eSnVWXT0U39rx+ZWTDiTZPBBy+q0mvvxZ5pRwEbNAg+SXW5bcfNL8bB8IPb0ezKgCozeN6v1HwOK
8ZqhpjHVp2TLdb8Q2rkLXBhhR914iz7Rv8/HyaQdrRJYlPAWF+k8biOPU2LFDHYwzHhlYocuLIYJ
2qkBL4Sq2nVO+OwPmPXjqDtaFktm2CK1NiIgcD5cIZQe81a82Wor4zrdJFrfO7p4C7x60eXfadKJ
V3RcoF59NXXOuZuD9hwxMYKhsM077Kh0EW40pYCrsiO4zzzkuan7kpNjuB6mOT4Onovaxe1tDagP
N7f9akdkUFOx4DCtYcfA5pqW9asfjjdHEyIPcv0qsEvHSfMjjJaCuc7+YQPVKVomDDnv4J1dspd9
/fmhyaseS8mW3HO5B7ocZ0L7izXSPVKm4PbqYBN6M9wLyTh3xOfHeYyscEJOx5n7X6PdPTgRfcBB
9s3BGHEaa5p6I1QrD6Mr2cxxIQ335c6a1HWRFqHgZZiVu+fRKIYVTgXWF+49k+BvTsT3jOHHyqb3
SpPFW2lbfSSonhsciV9Lw3+rw+5i+9hAQXvku5EAhS2diKaPS6ZxhVuWMlZ9PcGwmPBJe5O8lBbB
usl9iikYN1z9niH8rTpow5svcRl9nTJSbI6yvyo2InEb7mrDanEYY1WEGZ1vk1rfo+1wfum4FMvW
uc0Abcg2B86acwcOweRA60J9k0uJhom2pCMfdbG0W/JBJuoTE5+Lgw3hjKDwY3bN52rEdMjfgPOE
C95omhpWGSEes6CnwUs3g1P8jJgzrVIIZquJdgzGfvtAeCjwtNFly7THVc8Q2AKSIEeq6AljZvpm
SvyPnhx+zBHpjMqa9oDTX8Dv5jAHkJOEVa07rZ8Hhzto4J6slg5NcyXRQJ1C2dBW+G1Zt/y5/Zo6
AFYUl8RlRyjhMvjd2+zKZa6aofVbBHzk03JA1G3SfiwPXetzZluej0FRg111P2aDF3EWmu9wUTBp
4dRCrHgLRPZE4U/IhY4UV4h3XVvlTstoBVznR5/3sCDYbWOZoV3QQzdJjRvH1S/EpOf1jIw8+PmL
k0/kM6CeraqqeHVxQjALvw+d6thNzqNhDde4JPgTJc9sP09GNz7TE6RWtJSyNAE5Ed6q4atWc6Be
Pv86bo9rcBorOogpm+fH2g6O0sR7cmPnZxOPXPOjfi119NDzFzqy2WJIObj+vcNx3PBqfnEQFyGk
Px/yRYs1BCeWl966/tvcY+cMkq7Zg0EmVWZvnXLQa0VyADaBPrajY68pkaFYDOQ3S72YrG2Vly9D
O33MJPJOHVMLbAegcdPJYjY/FWQmyCO0NfOuYq4IXcCHMxx2Ph4e0hLb54566C1w4PZMAP4GCNHa
GgVG+yqHh1Ra9knUYbSlfRQ4X1/eJZJWLLg6u9jiBIMSiUIei/OQjSvGc8MeZtgLLeLsFYwo3YTS
fQbe4mBpaHgaO6TexHwitpXnUb71Vbwnq8fLH62ffUl38HLvZxTU/jaHobbmaE8R0zBEd5NFiU/S
IATzOiT8TfKaVkrzMc/BmYgggniVGPvEI9Ja5nKJQHXNGgjMKm2OI2VKUBgaMAC1DT4UItFoId2b
JT2H6WAeK22cU6la4CUGJZGB3FBbmjFtJacd6oSxWYprJAS7D0hjTzdjB78061nSHFwQfpge2mgJ
8dGvnW2Khta8FuHhBPaLeKpLRO7Pf36+JyaHtBZR688PDkaCxp/nFQUkf/8C+5bW88jOyPzHb/H5
+RNd3DvdG7eqk7gHB9OjA8nk3m7vw2BeQuaa7s0+gtgQLnxkAywOe2UumM831vILfX6jz3+Wo3XL
0eB21cKUHvuly+Tz3cT0OV/45Tpw3Y9x6ZPIQ9tf54opoCbpBrBEHLPaYOqudbVHz5RHBGqI6CVZ
LW4fT0u2rIsn/1mqkodl+fbLt/l87/NHoD3x0z7/J3YA5CIpxg1wGxphjaQCW4ojZiUyk+erGu6i
JtAgD4ctcDO6sSE+HDHvmWff64IVsth8T8aaE5Otyj0wiYMbyfnMJYNH0xDhFXqp2BkTDZ/k8fLt
YuRfE/mN70M/SLfjYNUgvzyPV+X8NDD6XI/4mR51AGO2jjtyuCpjN0dsCJbFhN1lKZhDUFIPygLi
ZmUgWAJZWWt8X5joKWTfRpgFsmIyLoXvVuzbMfk3SbyY+OBQ98UX9iMEjenyuYvC+rXNjJFdYr5l
QLubmBijz2DgINi9E+joFEVO3s4Qpdolgp/fqDG4G3r1wXzh+1zPyTEjNsHtwT8BuE1RFY9RRgBA
GqV8xHZ38qYO35CitcppWB/ykltFmwHKwg+Rfpm5IbmxjR5U9vW5WtZZ6fb2tgrqh0zK+myJGs7I
UD9J4DaXYV48fNnU7IgciLPDqCOk+OgqRsy/Vq6OnPHlsen9+KGFWr4KeMmw1ci/9e0d8rsHeZsb
WIOL4pwLdmKkX+ACThGOUcNjd6kNFoqwTzGABA+g7zQDgHjcFVEfPA9z/suuWL8HypFpRmiP3uAD
RMC0ViWgEPWg5wuXCFEzGMccxoMAM0XPHlO7Z6AM+twz6VbxI8AThicpdbsBEcmm9KardPobdlyI
u13wTRXtdCwL4gujDs+JD2RrBPO6WewZ9y2Y1HvDHrDgB8iXneWcprmansmCwSHMe1bL1HpUQKqe
A6PJj/S6Z+vCorqrapzbOC3ArKScewbzS/Qwdq27cnnTm5JuMkWeD2bzVs2t9RJp55aQOzhE3Xhp
JqO8eZ5/P8QiPbh225yDcXiBh7CAbDf+POubu8nzLn6sCZ3eRbBVwgDlnqPJ4zRBSYlrRTirlO8R
gAOexKTfDcp2j+EYwOx0AmubQ+vCTfnusxtBT4PE1Sgy6WlfbGVWl/dlpTBlZ4E8OilxR2XfoG+Y
B2OhHSReSv6jAfQwPIuGwcMsHebbVPpZFqJGkFrFHpLEKaI0dxdm/o+WCPOjoIw0znu9n0KJBiIU
D5iYP/p6TA5RuzdI+Ry7PDnbvQkChisXBuIOlOsLtJoTLcz2f7F3Xs2RKu2W/kXswENOTMxFQXmV
vOnWDSHTwrvE8+vPA73PaH8dc8zcnwsRlFGpVAVJ5vuu9awj+rZm50TFSzBr6b2Dvk4LZHMeMBLW
ag7Oz+GA6GdK8V0enkOqMkvaLSJWwP/DtTVSL3Ht8Y52h9hB0MM3b6bWQZ1Zx2tWBRis0clHVyLl
HJjntncnFMkVAaJd9wvzSXTTjWTJ5cZzL5jJjLNEQzHJO8mRGwFmO2khcrtuhm0c4fnqI3zLCyaW
uYROHSJ+xQrekyEabpU2Pcm8CO/oUFwHBoIMhEQFCxAQUDNuxUI5V+604JPyZGvOzzP+wJ3Am7OP
k+xEtZTSS+uMFBQQ1k3t2YRzdl5yNeSdFeeEys7IAQJsQ3t7gubkdka1j8aCZGNlumE+nezI1HaP
AfDgtBM3qA17rtWZsg0d1B7prJ9WG6qa62Ift8K+tmzEVaYsJpSJAcpMu3iiq/+DnqV6kS+1VOJH
iCk+xf/uNojajT4yYcRITzK7gYI6zMxtYWrbGrIvgdxM7WQpmWQPqZ8b9LsXo7gP4OATgvK0n4eu
Po/EbzkWopwKGji10l0VupTWbPNpEnl76C3oCHjlvTFLxKHC++HJtriS6ZPUE/ruAWDFdghOEzmJ
bXXOAZ+c5qw568Co76hZblysf4tFfDBYFdRCIIpms+7F8VVVc0lWahg2G7nsjvJqBXnhHV3w1clh
mJDVJwgOtoFKLUmRwO+8TCEkd0JP6+U0Mk5ZVH8VijZtG1XRERUukX4qFCYa5dhFtK40UGwtu3E1
GlQU6gy/9tEtBjW40TPUSrM7tcw/ONe6NtkNYzqfTMECvs2TfJtZznQCpOZHDoF6rDCAByx3rRso
rM9jR6mDuLQBcVuszyfa7P3fu2lZx0e1XxxIlkqYB5t1Tyf1nXVgO/x9u52y2FchUOGVxRNjyiXv
Y9krWIczwzfp8dhjaLDeKTAo80AXhwvXBkseIKzqVNsgWPTExk9ZQjtZ7wvWqcv3wzbX/m3YpK8M
8wTVpML5x++uL7Buvn/hj5vYpXJMPDLRPRmyBv3+ldphPgsId/7zBTV3ySFZn/h7V8O3R/UNHMH3
b//jSeudrmKjWiAEF2PDMvn6D9/Q+mzhahVL4Ej+fl5UB/am1UfH+/4Df7zA+sAf933f1EbO3Lgl
QW2ZLTIQwpkwx4z4zZigDMWG5wToEg/V8nBtYmnWhyVuJpH3cQjNhVSplkUdGyfAbkXxFDrGettd
7hzBgMGzyMotdgMWb3ae977dd1xFJ+UhK9xHG2eBpy9HAOfVh6Dks7XKqVS3HOLlibYGD4SSBX4g
RzBrevYg2hn2+ljvF4LRdM4aJPYjjQVKANivElN9HYv5KPvhM8pL3J5Yi8Lg0ukVOQkORIkeLls0
WTpDBk4jjiL8sczTrf7JTHGQyrR6iGPnKyqrG2HVfmiI21IL3+wyBZjYp9dUYr8waDZ9fFuPKCbH
Dhh7ZceEooU/MBcT1Wy5npYb73ajkOmkqO1Glcpbt9jEIDSgka4OIIM+0jw3qH2McDOUzvSc0OWv
t9MFuN1XYDMBFtpDMZhPSTo8RjXkzk53QfzRQSgCQo2zbPhAUk1SMSsjW69epPnLHankWm5/k6v9
Qc+P/aIZUuWQ+FHU/jJBbkbGeHai9Jwr4V7Xwld9+Z9p+VeNAT7LPTsWre/Givhrg98y/0s63D4d
rlXiIR6wzZ6HUcBdyDcpJOTCMm90q3vGR29EFNOz+hnbyL1VNummNM19GyufjWuqWBFi0OXjg6vN
T2nZjwfNLMh+EuVVK5tDpRAEw9wtTYP0BBIoPORiuq8WrnkfAABCLpbWMBMj0o+xY2EusY1LHRqZ
H9uLDikzzI0T4LIkMHszIKp2RfY0Gi50tWHeuWfJZAs4JrRgQR1C1IRvO4xJnpkw/ccddt/WT1M6
DV/kqJM4K1LXeJ2UYQeY+ah1wXVtDQfRi0tb1AyTxjI9v1bd5BFgpLpxAHjhVEqmS21Bn2n7S+1a
kHgmQj5f+6ExKW8qH4Oor9IePUQZms+g2Ss9eRkDHL9hgBvKrZIzXfZ8KwbYYRQRiM1AVOna1Xtp
5LxldCU9A8neSAzHmyDb7obatuDnkBkx6DVsskBMRC4kytLy8rqKJgTkfxIaKgs/Kw6f1HW1nVky
kQ+XhYxNQhTinE+pDKM36z3EbOKYkNRHCpGfedoAsUn4AKuhoP40sRZkpX5yezI+7oUSA9CZ3U+n
y25Mx2w9fQyAddY5B2NwRz45IddFGnqUFB9d1NVbQh+e4tLZF9jQWJQdWUvYm7znuzNVAZGJJBJA
AoFfIRnlTJ/P+C9/lfEOZMtDmYkvNDH1FkvVSSBf2RgzFL1A6K+NathwcUbg7FjbTCqqno6dYV7g
qIlqYh+jfq+/lBmu+zIH/N1goPatxu426ogklSElhfUJCpH+EyYIF/ZefcZ5g3wuTH+g1Tl2SFUo
FEG65SOoCsVC6fqacZHb6cu5Vtk5i5YTwqLr5SfAHAdjlbNlqoxt2nJ9xd79yAHPSGMTMSlkCySe
DA1ZUrKrM6oMcubiWBYxE6ERB++C0ooT2yuB1lBiKH0E6GC0Z+AgEpBsTquAq5lD0qMaEtmLBRQM
pDop+jYLuXJnQ0Gh+GdDuefclGm0m10Dm/ooR79MG0H7FiSJm/6AKDBvjVziRpf1Q5ABxJNmdpM2
M+UmsPejQ4Nq4LyyHQp2AN5LhNb18kFC16f/ZeXXrFboagUPvTm9Npb4kNRD+Da0V3cfSqz6YBcI
Gx9/tfQhZZrexxjknKFwvcAOn5aGNN0ubFttBMHQzvZyQXKs5jsnhUky1IQ0BQFTei2dRxw/eeJN
Q3I03Cj2sd+BbGyXf791Yt+tmalLA2y1cPZZHbBiNlkPjobNHySvu7HUWziYw7YneRv7RLNHnxxu
a/XY0EiTWc4hqJv0/MyvHsBGDpfE6pWbcSnY421MvKLDplSGPhkiNqMvNiehfOhRcpVm5Ydc6uk6
8Qp0P2R5voAqxz8AeQOyBmgU+yDGtjoG+vRRcwZJys6Kpj33kDrRJ6K+G79GrJnkGWOULyXoRNq7
CqVvouJnldKpan+llAx2VUXrgIqM12bA0a25gP+EMTNnMbOkjJQT4GFgRyY12E0XWz9jja5xkuKg
1rOtlc1UBJPK8QTk7ZmQ75QxtFKsJyfVzoS1Vxhe9Rsl7/FLauZb2xCXwvktPWz810MGmq0AJUkA
uH2TpHkHiQpgJUBKn7OdT9+GJ8QUIanXr8J8pLEG9lrInIFq4oAIVLnLhXLvcloCooER3y6Of3KP
96MhCEPAYqD8kiBCqBvQ2eksZeQiiiwsH+vnNLvJEKL6cOX0jQw9w6j0S9fV42asnG3awfkp6m3V
gUInrEKoOF6JupQegk/BkBAe1ob//6hy/mtVjkC38Z+octLsLSrzf43dMmGJ/19ljjD/IiSLI083
gBcZlkD68rcyR1ONv1TVRh/o6CoCnUUV8++xW87yCApo1LAu5f9/jd2yNcuCI4IEaPnd/y9lDrkU
f0g5uMNwwJ/DoUElRJ7XHxJB2adIz20NXlrsnLOSUvgwMTV2oLdQr30eJJztEWRZlY663ykPKXFh
RMtTfoxSch1orWMFVhkm4BkT0p1C0KNZA+nLPCL5U04qVoyTaZ4KGUqDOd0xGor4zCSgUq3UM0Bu
eYNs38eaIACIeMMmB5RhuLNvThr8TMEZbpOyPhu5ONFd6P0kYlKjl7ZzqmzruaLWCB+WoE2pKvap
b7D/rnvfG8X0Rh2L5qTGvuVgVV0f0qlosi5dfqkeSgeiQ9jsYCo+C9oBaO7CvzchHBzAAiytU5Tr
kD64yVQWtjjSIO/7yesD6yZenrLura+y7k0F0zhh4Vkdwenk8itqFvKVS2gIZYn8vG5AyOVnOQdI
kEF/2xNWMoHo8vR7ry39PHUijzZhTzkWPEPQgRSZ5+xML4wetRDKXVfHzq4MroCMwBBrbEqVRlic
vzeJ1seebaf0JNMgAYpMt90nZYRqg6VX59iOr2gMz9vmOretwasbxJhFWsYsgfJbfXA/7IrZSE/7
Ymur2Y9sZnEYxdWr68KOEZNzFwyJ9NXIBpCduAUX5YJVbAjU11V+dm5EDbzPdn2tpJ4mxvlATtgV
4UcwEGTn+OZY65ew1bXLOEwm1ICWrrEIbXWXSDzIONCOimvA5GtCDCidFl0p05dRaMWlF6xqeDcX
or/glJhnmRgd+RjdNmn1d0DBPaZim/4wIroLgvve02Qb+IZVclmQFmb4nmTHOOsfJqrVYyqmK3tE
3isXUXOoWNFF7yVHZztnuwGrF/Al4wBFPb8GqCjh0sh+b5A9ZnL97tGgyGHam+RKjSY6HFzY8A7y
4arAson/jpwZanBndyytKzWL7b3jErC0PCaqgU8PXk4e6D3XG55gJ7Z71KWy1/jXL8RSGBdteddt
Ez2DkZ12YBh362Pz8gQ7zm8m3SIwS52f7BDpaWu24DrTYr6CmzZdDXbM52Fle4GyyJnbcDdPXKkH
bU721tRd7A66n9csS9GE6fcOP+6/3DfInxjJr+M2nOEzRflZ0YV6mBS5A9tIzPOS9dzwx0mTXXbX
O783C/QYk2C2YQAkeGehImomfzmBR77e0kc6OynQSkqDpBvZtGSWtPBtLe9mK3waY+aJHBv6GaHD
b7DOyMlClMhttiQCqrjBY6jluzTsr1egbWfNFZMnSTJBDRRlY1NDwzx2m6KtOS2F5G3v5q8rQnXQ
p/5QClYArc4UuRyWeN91F2G0L3GcHNSgymbvI3Mh8pmL51tfNhD0TItvzhV0iAvqdqcVnin71m8Q
/B7Wu4RkOaWR5rmVBrIwhgQCeZSBBTlVTrrTrFrUMsy3pOKQ10KDBsyMDoUVt85HOvb9NjJ0YLPL
ZqV1rnvrfaMLjDfNMGhogACbgBofaPND3trxoerFTM+yqVkyijdDimzXLOms61ua8/BNi6W2/f1J
dtToS3dUvJXSCpDSB/pPzLtwal+3Zo05E4oaUUCMIHalZYKMIVIFMeQZYUnW3RpbC4C1Oq28WfwD
2KgCqGkUzjDdqKc2MfIDhO6dikk3Luo9Cvpolyv2hIu6fTIW8EPtuuNOL4tHO+BDj/ulNa8M5Meg
lyQ+XC3ob3d8jS3ZRwOFeWLMDXpRDfCLsLhq+jraWazDC6MXOC08rSssoFPIF5a2GklxXCrW3RXl
usbEr3tMwEHBxTCWS0UlITAf6b8tB8Caxr7uNWV5TxYT1K4lcXYJez3ZVszlSiyYmqBbLl44MAic
SBC2OkBP4wQqjSLh04BqI+8uY10StsZ00nv9Q8dGvyXFDT/d3NytldF6aAzsI5up+Wk1v0INhiUt
vIm0X5bLJ4cYLs7UQqBDH7XI8CLX/iJ6SMKj4ZkZEFWCDFhgrs9ObXBBgM+bTZB0WydPqgPs6/hg
Ge1OTse6mFz6XqQVgOUiNo2CFSg780XP7geUFMc//vf1Zh9j0YePHV6mBi7z+jFg9PN0FZnkemvd
KMvHYY02YQrT+7CQR+fENsgoNoqtRSXgN2FUz2Mc8HXkZSpHR7ocoClw5XmaKV3qVHiDGuV/tLAa
5+vRMcoDK7BdsxBT3UJeDQupmCYzkgebCl4nEs0PNGSiK7NXhuhFoDokmoRmTb1vtGLK2MwC1D56
UFsGCGJDQwSEAw3S0ekOqtX73/zmmVR2cuiXOGzHIrtbeFBKq2PU07Dm5DihPEUIFAeHzOZaUMmK
9j+rEnupyX1v1vuaubtTQ9nu1uFt3RjLsPd9k+VqdcpjhVpF6Eg/KkOurV11WM/+UNUYDdbddeMK
S9DUdxbdRXuFLJ9VvAqjzR6DgTIym1ZDFaE3cEsXsDTBqBc7agksKgQx53p/Q+ryjCxOfV3/7jre
ru/lj5tzoCr7ws5hAVMHdYSnBS3djrSyOYHqiUWxm700FvX/tdS9bhoFclOT84mUamheaQ4MW721
vnLmX9sxUqKzbir+XFTjQS8eFeBI2A+XIzMCd1ri3KQbv5ymookWs98iF3MxRIHwoBs+BDWtdGuT
9LSnCSH5mdVk+fCLsVtjcHR0BubaSM8d5bj9uCQ7ryT0fJ54rXV3xV6vj3w/rOWHpusMMHMU3r/v
XvfwV1ZHp38FyrVUixOLXAbGuuUWibks/+idwLj695u/9ww7PRqQgrvaDjXI4jxapiHg8fVzrCy7
7M8JUWdm4UCc4T8ugG+czCRTrxKoPEua57GvFBaRDiEbsSx+xXmvnTTF0E5EvRF5JgQ6P0rIK1N3
3UsWdlcRL4XjdXe98/s5/6/7gL2SW6GEaOCX1/rekBYgDxp4x++7/vj99QF7ge6ue91IdqmiUDxZ
T72qymFzrru1tAsN3SpWeL2koAFD1wfftKtp9xxWmPv3JfT75rrXzyba5vXh9fZ6mf2+mUPJI60H
8sso402hqeN2veSstHpEvahe19vDch5ZyIv7vBkwB2lCntaNq47gK9y2cw99PXiDUXVX62Z0nNKf
uCKTYBCj6tEqYAa6g4ZTMESfpqnrTwFi1uYQ92mwnxBwd/XBnPg0bAIAqLIuuwCjmCaDeCpPfz70
j2fFXTKo2xEx7u9nFdDiyuo4O4w+2zXHvFnOhnVv3XQ54Lrfj1SpPcvzei+rFiQg6+68nChk4pU5
jAZ2J2PkdP1+FZ1at1c5Y5+dyWBM/bJmLUCdf9Gy/H7xf97z/ZJBTOT6+orrfWOju8fO8da7/3hW
NEXu9PuR37vrX//9Rtanrrfj2uFZ6+3ff/H7pdQEj60u7LY4Ow7s8j9e//td/H7b3w9/v/p/474y
PydOrcp+x0LoOAfT1LAeXWjYuu3X26Yy5oM6UCQrkIDMYEfAHtTXZqKSAEu6FSbJ4jmJCVkrRfWc
VkbPZHa2doVUzb0WOLdNOlY/WAp/MUV/a52o3s6RnuDJVcif0Xm6VkJNzdHKkMMVPQGGUv0uSYOT
LciuizpEfoFFiayhnpzFJLC0ZftolDFXGpf0nJkrysbu+8d5cAe/q9UXnHHI3qEmI1Y9k219VqJY
kiFBEid1M9i1OG6moWt2mcKFz4aAMUzptmZ+6o1tQpJC2zbkEcAz7mWV7aui/YVgOl5k59Co1P6n
3o5ULO0fbtISNlIlJN6SXW9KuZtG7dVQgFL1u76kg63XlMdmm+ggp4P7z+lySJv0RK29QGVmnnGR
dwx98c/IJRQ2ij6H6R12LxhGULd9ovS7sIheWto5KFWjo1mzIC0I2gwNY2+01Y1WhS1fVQ1CPuw+
bUzzlSqsvR5QkUjsYhdKVm6gAV8Ux/60FF/aSwEjn7i28qtLMuV9Sjaike4siTyxqXIQy5m9jTLj
nfbdnaA08dzn7zTEtx1Trpupy95ywjRU0iZ8I1Zv68mZkAoYOp09R3qUoVlxmB0SMPt1Fq4K40c0
xzJFQqpmUH0Tg3wBVtn7UVIxzAlpAasBOIUWxF647Zs6N5E/yvAZAXxyTmk8eRROWr9i+biFIUVa
VAqmOre2I3XrXVyREorZ6i3hSD8lXKlB2/Yz1gtS00btKXCW7oKuQMNjApozWwXgq+3HNjgNKnD9
iF75YQi1B3eQ5p5smmOU1+Z9bLoPbpVdDwKsXBKC4mi1ELQ1+vt6HKDkKVtBOQPleQBr1xZ7ZSA1
L8y7K+Irgk+lb674qT3K32TSDHIx6DPAQVBsKNYyTMYwtkm19JMS545losKY1RsRS/WYhq08qU5y
pfbTdCPw0+K5ydDPgOMh/pPcpqD0TITkPdnFWgk4xBxoPrgIRXajTpOwQ5GpQyM1kZadmrZ915dJ
lgux9jhULwqZA7ND2yczIDMnoPksRDnMiVrrQr7hYiABQqSLNDmbeg8MvHfuIbUlExHUGcSiwkp/
1Ib1bjXWvemqKumr5UvFEEXiX6pu3LpTvWHRsuhETVxU9RLjifGckVWkqZeSZ9FFzmgt0Ne9JisH
NgE8rVS7s8uuuZ2KL3J6QSs1dDF08GxjxNj36FzVqkjvZVXiehtNCljK50wtvYiDXRaRLlPharAT
Mt3y0G4J0yAUZUqb2Cv65hOtpeUHpniwnLo51Ocuacy9aUJZQxBGskU3YoFSskU+HHC6WaeZqhbT
PBdn96L27IOrBgUSwuDuF5PcZGOORBYHDE5l3qOHywAnd3RN8kaccowUSIGS6zrQ2i2p169lqnIN
wCLVRNTUsThgBKmZhLbUffSqkLS6ghd4eQmo6yQF0H6IBvWhcpTgRKbhLnJgorS1eU5Vp75TRgTK
iTakgI+bz6EFtBMwRhHMnaMDIV+4MkdW0W1zXSTDLYZVG3/BfoCxOHQ4qQQpEgjc1M/Y1s/WZJBm
PMRv85CROh2pXgDidoNnJdgVor8QE/NsSItOC+CRHfHsLHGf+z77qmIUlq6QzgGpfmEpHL7VG2UK
/qeeRgWQ0J8iGA/oXB+1CMUL3ajPrqT/Xc4RXndzQTyaBiptImChKPrQqzokxFeNkdt7qPL3PXgs
dJE21vqwhbtNttJOTKhwkwqqvTZX23h868LhdXRrguCGpzbMTtSv8Pc0yATi/gnJZrrJdbR3TXSe
lPGm0O13TE9ABjFTOQgbe3TSNX280hlcf1S/hqhSfYDjX65WkHLTkxsnnH5XzBx+cQUHsKnma2yQ
rB7cCCJEiE99FC39QzPYKlpO6zWtCr8ygIkL5kc+6oD3ati6WYmNqusBDHYtM2GJnI2lp8ulKtsD
ZL4QpOtuDYAfBFAQCKQW2icByxWcxB+mWeP/KgmqKJv+vWvonaii4ryAZhlHGjHeJMDor72DgjSo
CFmhDlWVeB/tzrwOm3jpFGIBmiZ3Q+/QbumfiNwmplKJfprWZc6D67FyKV8PcLDNoPtpGinhCoA3
5WCdO9u2r7Uiuki1LHBQmv0OSc419WZ3lyw0vDCkAUlkFkFFU3VHS/PAVbjeitbcJU5sbPVkfkFC
An45aW06cHrhR0waNwP93A3p8Lg6Fo8hNXYjGt9MMOPI+ZYpWvaMjXBkzqj/0svbEFaGZxIu6o/m
xFD4TFrwuXmrouTJnJW3VsT1aQw66Wlznx5Zrl5jLUMgB67Z6LWLGWnF3qpu8kK7dWfZ+oVI6l2v
jNtZtKUXtqGGTZDBOKJ72PXGE8jgctNFXJcpINybivHkBAyQaVypd1VYdHtZJAZlHuXeLBGE51hF
+h5VX9fmCBVKzJVjAnU8EhjR2+Y2BROoO6jax26+itX8diyJPU74ynIHg2IIox92DYkPjnNWijA6
luDZD6bMoDND8obkwcyv9ULHeapSee6K6NaJ6+Zc9ub7IqXQKljeZgyHAwAGjA5qgRFcXrsD2BVo
aoEUMvjQovGxm/kcFfp0qM8xNnAdW3QYTe6Lmhlsr99rlnGywuR6BoiqK0a7VZGCbSt4TD4GNN/s
i/esHIgIrAlnjSAYUfzFSWO5RA70RKvqS86uaG7USea05zAdGM4+cdE+W2X4izUHVXx4l+JFKsW9
qMJ+o5nxREm4AmwBhLncD4WTIe+KmT6pqtimurGruuGeVS4Xas46SahAZVouZU8wzaMZqkhXpkcW
ew/48dKrISZjBp1ATiALo7m4RMsyZM7voRRinVJ7X3PT+TIZ1Z0Wq9pZoSdPa//cJC1hirLqPNWB
g4Q/s7oTvaTW7GrbOURDQpYvbfi6PFMSR3uVMrt1WPMpPxRapbSyR/hz+Du8MnV3VJuK2zAWzg08
lbEtxSvDEahqJvM7+p9im3Wjdt3L9CxV9YSLo4HCGxJg0Re0YLOYDgyh6xP61FKfME5N461jqPlW
xULrUwOPPeJz6YIvaCDTTpKd1h10sCFET5XnqUm/0DnGNILpIqhd8VEm5mesMNfKHETe6I6pGmcq
8GTAkukA+RAfjl5W9tbOumM1qBH0RQ1eA0MDA6JQ7wYSM6O0JtDYtY54P3w3G8SWaZJCtzul1xpw
7bOa69SMJGsvhCllT4FSOOjEFbWJ95BcfNBS8jhoMtkbtszoZBPRinjGRsHjtXps70o6N1w73js7
B1iRMSrHOhYMqwmuEmQZTLSir7i5JCRy51xfmUaS+JdX94b9QOCS9hhIzR/CodkJ16k8I/Wtuv7Z
9BTOu1Z/NnUm98Ix7jDZv6Bi9yng3WlQ7Vj3Fe121GYCdMhNR1c435e60mNEQ/ar8olPEbpyLQjx
u1XdIRvPfZciincA2pnjPaJTsjwQRUIsPjldhBol129bGp1eq44fVuFOfu8OiEM67lICJUCWNT+7
zrIuCHQikRYBCMIf9GLNK0FvMTbJufWdSmUKQ18MwVfeoQ8pJq42Q5s9TrkcPSfOP43CISYbrxPr
MWjGWgwttaz1U13/AofRgikKCFFNu1M8iUMp8ctLh5JvisDtoAXoDhOngqkoki2rHCTeHUAPI79k
Nn85K63KEw3yscG4UVFDMOtKt6gaE6zeUDcwK752jP2esQSdRqn9U7ZJx4DnoiDExaURRGKP7SNy
4DsTMtpYz9QYMAV5wYwOmxgcYxrfpiLnv9PFS5/jHVIdFVVcbUPgxZqWRBNpRd2wpZB2htcXcaYi
PmsoAOWuOGIdXv5LfRNayQ15BE6PMazJCQc693H8bqF/x6aHktrSn4dk+JK4oDHoWTuCYH6Z03yd
p8sXCBKA74xlmwk2NZfTbiD2DkAPTJhcvKSztq+c/leXj096FBJsbe6Z1r8FaYRjXTBZLoR9r0LF
JJjsMU3IXMmUFiZlty9Ka/KLeWelKhZw3FKbEpim3xvjpQRyWwYBWmPnjWxfvLNDKLZzhc4/xpH+
jGi5wT5Xaledqle0KOvx3JrXtIZC355JZ4nm/ElNAz4n+HB8ZQQoZ9MNaxcqQZaCC3DbMgoLyjVq
2z3PGBmvWaXomBGAzvGRVRP+wUKaO9joH/Rtv6IOT0EzU3gMka6Dp3pilPisaZ7tqhz2VB/WnBgR
WC3BqB1YLvB9nCS90nMRDV0/obO+CVtaC8Lqt0Kpn+2QjBg/UUL3nrNnsKqUVQpCvcmloZfFn+oc
zRsnt34iXiESGPlcStypiJcQC4p+HJONg4ZypF29iXtc/sUcA4WjmNjI8gvIQOpF0YROeHrXilb3
yOs4BsHyBtS+OGiR7DZEspAs8KMLCbXj4gpPu3sxWuNBYutAEX8HCetGJHxLeRJSSs0RVQoye1uu
Tyzk646Q5ziOnkIH+3YF2tAIU/cUTe0CJIhYIUfhrdBLbR/lcB1ZhTIDgIW6hUZQMAPHbwiZF08O
OVIon4xMTNgjmb13Y8EHEnCJNNXWH0oL5G9I7yaa4OqrE0T3GEvTVUqFIbaUlFF7eIMyCFidsDTE
YPTIcJhnQ/IMriDStZ+EQKBNbLDtkBCMD9r04l5rrqH/OplCo2S0L7rhWOcFc4zUjVxTKBC0+89U
n3D/w/LCeqHW1z22DLPrnuLJCi6SQHoXMV0P8ge4qUS61ndQrynlpVyRp8rZaa2qbvs0/SKyk8Zk
rZJIVYS7xojCbeSQ2CGMAQHahCU4bzUqiaQGZ2CFd511T7TWUzd8iYiqt609DVbdgYJwXxdVkmNz
lTN6wnlK5xBkrBbpE6FIYgRwQv6+zJLYo/l1jCrn2qpUIjLLULsqAP+TV1kw2zSZOSAaHcsq9jRk
bwhxHS93m9tIoSlYpybDQ3IrosqHGPGuhSSm454hbEVj5OM9R4Zbbmt65hrTUSnUy7JGxdcZbLRA
qzkh+ZdGdXzpOolFGW5voug6MlmL6bdNgmCF9b1VSYwZMr8TYbUFUfyEqeyrzcuvRVNi5fFNX5Ta
hpVKwHfc1PFzhGbS12MX5nzG7Fz5gQkbGzHGwIsTf5hZfmvls3VE2ITAk3kntpRpo9fGRW2UJ8zN
dIltcBF9oG605zzo4E+VPYPxXMAziz6UPox3dXoYWd2j4q0euWhejGq+c0IOz3xrLN8T8A9B4rrB
/wgGwetrHbt8yNECO52IwFgnzqZibibujUH7SY4uLhLkL4Z9rBISkyPDeSAyYCSo7JJaSAwyEPZx
GN1Sj8OhO6QAC2ifIrOom+HRnpLHuJ/vxzG+C+PpGLfVNQTCHcx/K9V/lvwLARxrp/6oIJ2EA5GV
+DcaQ7kaF611MTu7ZWE6k0jFicuENtRuSH1+0wPjCQcOsSxzt++S+iuJHIlloT7B8CZCVXlyxXSo
LPXSg/DayHiRowX8u5DTcQH3dzrflhGYWwzaID4f3Hl+rM0xOWikcNG4ZILIqtRzkj7ftTlHjDSL
0nMt6bezANUtX2fHeUXPSAlBu6ha/tU14tXouveieB+aAPE0DY6cSAfaSHe1QuKbXXzpvNlsrr7I
C3rIrPKx6JHhU7HE2FE474Ljed+k3c+CCTYZUgxJxBOkGxDZb1kij1I6D0VMi8jMKBSMR3MqQBVW
D5ZFxB8hz47WPAxOvouQ3PmlG9y5I7ZedBxfqZveifB5ICZPb5SrqE2OnZp9VCpdJblYXJVuh2SE
2JEQ3Kns6xxnMQ4vXatflPi2muOfadv8ysNrg9SffVURQBG27qXEmlN20U2gIVhQDCw01pdF6LkX
mkuxSjegheqlRw+NKhIzbXTnCDrBwb8YZoP57IccQ+WYt9OdErAUdHBAZvH9HO//R9C3orH+S0Ef
Vc7/VNAnf4Vl8a+grfVX/gZtaZr9l2nbAqG1a6PpM/8h59PNvyzbssBNajbDnwXC8m85n2n/pYNK
shAA4tyzDMF7+Bu0tTC4hIAmDHjXBNSHPO///O+P8X+Fv8q/KVLNH7f/icTWhL2gtH7jphYsmKVa
psFbACul6qxBVf0PkG/adHM6dCK+LQKok3VzKii5nmygHBRkJ8C2QDvKjkD7OjhRqG6p36dP7hh/
hmrUeBiBC08s6obvjbuKGxLjarQtzc9GAywQ2qB1I2m3tnVJfcuxWJsij6b11S6XyVG5QLPW6VGy
KRdz1ZwnOkGv6Ed6WR/tf2PvTJfbVrIt/Sr9AriBefjLmaBIUbIsy/6DkGULQCbmMYGnvx9wqsp1
T3dX9AN0RRwEKZdlDkBi595rfcsgkq5LkDQLmAhHV82QfOIEuZEcRrbfuTz11nCJLPtDZFp0r4nq
PiD5eC187OOzgwOIIQuWqCYep3tf1+mT9PMzKVU3Q/nAKFswhL1sziwpP1PgodAgtUtsI7epyXE9
1MZiqF5nSc1iqF4frekIrqleq3FJGS5deilFdXQy5yYHXTJRIWpjaGmuqugDzBHhKBn2xrIqJfgj
F5WHr0iiGVKXMMX+UBg0lKrlEAx406zsfcRse6nZVe0afIDbmHejCaLBUA1Yy4HWVvnX0/URyakv
StIPXXOQitjVThgWN6TnxBc5EwU5kzuwKQjd+jPwCmhgnagtN52ExbBd35zOv4a7rsr2w9ile9oC
L6MlHkSik+MymYT+lD4IhEZ6od8nzo4K/JGd62LaxkKNgsLQ0IXqsQmdmIYu5jZ9aJkauqSFoYrv
2ZOHaeee48hvaZUXhOQZHT0Dp3fNjRq95hLNlgl6pKY/GfsH8te9o+4NxtkK/v2j/9s38efbKVNp
74Gtflp2cdSp5E8MchFT+ara41jsw/WAJqnZ+6XzW8dDk236sQ1j0jePfe00obtcDOujPwe1REeb
GRFL9uQcLP75cD2sb+hvT5n11CHiTGKHTEAXyaKi2MpFAPDXQ9L67mPGfjs1zO/2MnugKcdcd3n0
5ynuPP7Aa6BcICFdv3juGf/4ztenf06G9dE8KeYdDi2n9YpcL0ZvLtjRrgFZ6w/XswN1wpuV04Bc
x6vrR/fn8OdnVoKNDXQtDJwijJcLOVv1EdYif1gzu9Y/yeYRP05Fys4aCyYXfcF6UItYYL3O81Vu
0C4Z044H9sIcsCo21mIjNBYJ2L89z+TBnbonu0X0uveXUXLCKJ8tcfYek1gadkOJ0kvzkcoDNgqB
CMLcXQ7r0/VgBmiqbHIeN2yfBKINGvbHaijkCTEbgdqKwQa9OEQ7qwZ5SShG2FRMxbFQ3YU00m9+
SZ+pJHfFS8lWgnD3Mvkzev1V37e+KHvfpWkWEruLpWp5lcayEq4H61+P1qcBiJUlD+loeIjApuUv
4MYhToicH24QRH8Wxll2cXlxc0Zpmq7Fe80qZ943B13TJkyyY3qYbfWW5k0QpiBqQ3v+yicrgS2Q
eRhGFochCXr8+jWrduIwdOriS+PZL/AHoKgvL3GlQyQ55adyTcIGl6H/+gdDKvL6zdOD+jxhnjJu
xihepqmDmWjo5F3OT0QR4MQZbbxvQ3sTs/rZNWilLW0kimV4gC3SbJY7HVlY0a80MLIzHUKD0LqO
QJbmS+br6QkCy6tu10BDRwx1RfCeVwbiwzF/In8haLIwzfWHMU+zQ1Hz/6jTjnZ9Oe/6EVJhO2XX
yveKo6/Ud0X8tKHk99gugzOxnIy+c3+mozpT0y2nglKPVsNc1Oj179FEgVVCh96qvr+lJilipfAl
YtOeQdCQksTAu6M4rkC7Ty6BZuieZFI8ZNVMDlg5pA82/ECUZrkT59fF70fTYb6w90T7a6fnqTOv
Ro2BL2kNNvIRetXcW4J/IEFOPfc3x1cnfHLEMY59WPkLdUsl7SWQ06tqGM5OgihAPyl+SUBSJLX3
HxqKqHCuDG9v+RlR922LXGl4inwt2QP2/pqyvT9WYnrUhN+d42kcDpBC2IWTn7Zl8/1o4Ya7eK2T
nwvpE0yGGJ0QQPRTubt3IglthbkdqBnCxKfyojUBEZ5FjS5BtfWx7RnJWm3U7ckSMnfx+FjG6GYd
u+62lo2esAGCRX0sgOumDDgsNt6Z8A3W8NLCK2VZB8vqITHk8vdkzKRjB9NLTwMmA8/yQnamuYcY
gEjB8kDedRa7lBmzFs3nwDDp1IqoOtQVv3Rqs3tHfsiGL16ROyQ18DQJfzn+lUyZe/MzLduRtUkz
Kcq/qqpTe+kJ44Bc4kdJAAt1uRYSlLMAF7v4PmXVBbK1fpiZ82hao916RGVsnJiK9vkAUNshURZN
egtHtJ8goaMV9Xvj6legVnKjxU5OnfQzQ5az0hQ2qdVn2GhHc+v71jcM4UkP7kfHnVSY5zIZdrqe
/pJxwkgHZQNYRsDcg7kllH3aDtzPT53iAhqK5DuNuWqnz7AHBxAqZ1hNEzupYG9KV7vyYn559gRI
zjQ0Qs9RXM+/jMK6e3n0VFTeVWZ8pkS0/mDe+R2F2yZSwXUs89D2uG5JdUfJJOLbaCX+ycw8muJc
qngyiOIDxbNxov6BKHPn6+xF2mEq6YA47C1cEEhyYrvjaGHfKDI7ba3fZbo4mHDddyOBqXQ+ktfS
DT4yU3A70ZFV+7qj3YiN7/NSHL0lvzYzckKJRh2rFYx8VNf9PVj0AUPguFQG40e85NnLLBKnOUNY
053JGfk2trq5qzT7O7v2cMSXgmzxa5dCKYDE9AkTzHkqmpdmWqIVYrX34k6eG6DDZIkUZliUAy9X
RKfWwsocOTIHH35qNFPdF6gUL/SepnG/bZElXMViLJzic5u7v8Vkvc1VbG4JqH2w9Mjf2zqJN7FV
7dLEvmFV7g5M6gKYAL0G80vXrnk0Ao3K0otu1Z8VYVabZtCTQ5m5JDYZWrGx6MzQVqz37EJ/gl54
FFpQH5ReXwFHiH05JO5WSeOh69XNmhjKA+V4Mj3G+XoGV3roXux+ZxGTxtS+uSTkxDVLJBRTIwQL
cjA20kDqxQ7Y2TY+vmeW/ngDHQf+Q0UbbVDtt1HORN4+piVpSrRnCPtbPDNumx0t2WsEzkFfc36A
WoouTUSaqJNAT9K56okWZVwk5X30KGV0GzWNQeVdtD/p8mcHjwHjXADL7ou3JE6pxGeauBmCY1Cx
3xIf+Xefoi+dbUQmydif+orcXwWCMLAD/Gla/atgzHjmg4BvJx4rpyNVQmvus09yEqZsTzg03PGh
zBW3I4xHBBRjbhtLNUGZiYNwNZBaFVFe3LEvE0w+lqf+xr003lb9vUFvwXAi1XZmYfLBTsBWXaPZ
0JcgQY9EoAnL6l6iNIzEwnZi3MDmZKlP1ufro1jyJ+vTceFOThol2bJ9WQ/UpmhH/vWUW2JBMFnx
qmzay0NeiD0HZ6Mv6XFiKaLWw7jURn97WvbKOccKuT31nsXdBAXY9MWyGjLeRIUBaWzTi9czsKlq
JoCrdBr8XcYuiZ43M+3mmNjYHorsq1Xq00EL2mmPOZzihhnooc+Sj1X8nS4K8FX3vR6EUlTAPmUQ
DM+ITJEc+bjtiAWry/BhsT4UVtSF2XIwGGgd0yR9aGwAH7QU32WsTXsLR306El+3/rgxUsax5nDK
dXdjlfUUujH6S/YYGC50p9s5FsFzGuTG0PfNXxP2qL2P6J1qMK0crPlhDxPp3w7dUpWbcY4QzQqw
rfxTOb2KpvOK/lywYg5qcFyrYLqzyTvdx8vzICP7Vebe4yrDzVd57fpwlduustz1qUGkbIgBYans
R9nh48ZIU4esXQg/dArDfjxmwN5uZBsRWmobXxyrfGX8PJy4i9CpVHp8jYf6Otu5/WLH0RbwE6Cp
kpO7NLRHJv6/+sSSx8VCxhSyh9lQoVqLOqFuwN7UDY7L7zlzs8NKFNHGHBxnw/5oThAs7bKBMOck
0n+kxcIjcD/SGPCBPcHFQh3vbJ3lFAENXtOqzV1SzadTRAQpObPuew8J/6EeEMwkaXwrgoqtaY4g
TRJxR93GTLBtzHfFlssb2/KZYWZefdHqEqxK883oRPzi+hqJ8RX5b+zGtY1NyvvXAU126DJ/wKfy
OeFmuHYGWQFAsuK9XPaLumXae9vB40SSZvOYLEm3o+tQf+olKgHhXDjzGGMmLJluahRcleXsQi5w
4p2tJepqBtOTytpr5ZY3vgiGdNmSR2f8ppUmb3Z9FsUMjzCp3J0FOZ/WdIaYYkaInkNhPbTBtAAj
0+lREABxMNxoO0gDQEWpFDnQFlJjRaLbmLP/54ShAcsopqpXRiOh6/qMYSnOm7MCchQVdnMjhoCM
+RImUkVjFn1LKq6ti71BH5vfzkTTIIijI1zAeu4wXSELVZN9b1O/BEI9IjjU2MnkLS/dsQgghKdM
fApiYOp7MBP6fGFVgO8FoBJmt9jAujLhiLS/ahMrmYDWfSLZ56ANCeSEGrP3lA5c5cZ0H4GxAku/
JwzOzxPSEA0G5JNQSXLwpXpvgviHVkzWvZvq4VbY1RZqmHYlaiY6Bj3Tb6xqR+BhNpowvX+ydCY7
k6OYnUYzOXeMPowiuxTOQD3nbwtsPOg5XdJrrdGiJ85KJdC4b3vLqB9zdI1e+ogU/wGLmH0TpnbR
kVGebJV/dGQ/7KcFqZP4QtxMnylI0WeAleq4OA3cpEcO7JqnB0+ZoU5FsR+IfNvOjWGcm+xt8gXb
k5LvNXMUw9ceKmE/RuYuacla7HhHANda8ktFNRyTxA/ggvNqSIygqTy3x3aerC2jQd4pljPGIGVo
0nQ49bX4VrpsZGfZPRC+rMnoCfXEM1Z748SvBSAXQx/1wbHaWgOuoZQEEdbjHtiVfDRT+FBELT34
kbKgq9oh/eQn+szjQ1N448P6iC2KuZWaIL3FbYpjxo56U1Cmsu8B8z0ygmbXd9US0HgTEi+xqEoi
XVzIOtJ3WknoFzcjwkcQmtllipcbQ8xmSU0+CKBIYhz2es0E3HSD0M5JrJKyT56RTWy+1dI5IuVZ
nGj6US57HC0Wj3CoFOAhGvDD10RF+rNefO87ri9gz4d6yPXb4JYEOBa+3BbNTwPd6RabRYf2Tcdb
auYzrLiF8TCQ7aBGI3tsEX09+hWOv6z9Oerxoha2mjPkrPilmuMQ2a9/rht+RSbKX6MBM913geUS
1ZZDf0Az1pQ33XaOAoHbJlny0cque/cyw3oIiO8lzBFrnjAcvlWSMPb0OvqTU2q/+soj39tGuqYX
7qtsygEhv/jSd0FzMxJnyZ1D/7Csse3cPsdIE85a7Iw3Q+Rs7ycsIPAJiTFtSGrNp9DWM06EPkG+
7RtQZcf42jvmwSrb/J5YOtCT5nsbGU1Y+OrJ8xlipCVnYEeYe1/BBXI6Yj4mmy4EWnltM2UKvqoX
fGWhyc7ARc9sgT8qp8muU4zusXM9dYiyzjueZwxze1QH/q4czdAkD/qQ+SA2ct0H1scayRnzJnHs
UmJ2CEdNgxSowMDRN1g7usYuikucT5orUS0luAwrs3lU89g/L91UdVricT86dzySRQ/828CZ4C6B
7CUMmrQtj3Hx0x5JOurr4YTo3wiV8ZMSYzzJYsLQ6Dhw9BNCBFwf6EHf1odCMqXXUnXE6HcKMu+3
oGz/alPd92ADt8wTXSyoIDPz+jQV07vwMgfKBZeSO0CQtRnscVsxo6/ymgfOWaRudhtk6TxRXkO6
aKQgwIio6AXkwFAk+GwJMNgUbtdR6qI491wH3LIW+ZuopMDujeKltohZnkFN+smIXFSZPlMopJIq
hcXTmhSws0s1v1psaoDVh7Exb2spxhQUUKlDnAy+oNeO+e4uaUojDBzrKyk+oQ2WEblh79FqiMdN
3ccSZSQxNQsG2BkVvOmJZgzFetfRt3Yiv0SPgI7QhA1oRhrKEEKB4j77UM0U7PJpABRuvsLs7i6W
Zl8C0XdwSswaUH2z8eBEnH2gQy+93i8axHd7nJPLmCEAqSZjYBnDvzvMADPRHl6DfKKoNyHR5wm+
YNAgjNcuBRiwK8PuaiANeHSj4QADafpCoN5RtkCUaUVB6EDIuS9b0uCSNEtumUPtTT6jPARsX+tU
3zRGAs65yj8bHRcZ0tbx3Wmq51RW+d6p5YCbJ0LpqaKXeZIWbU1NbCSYiWvAsHrvEGaICCba6x7x
vjPlD7qBgF2r+YWd1Ocw6+rBaxEks2Ns4dubn0Fn0jYxrTNUyj0El3QXS7AmiV/ikupodPQmSUoV
kVmXHslW0CDZgldQfEUvph57K3p04XQI0X+ze8Gdbc7IkvTbD19miQGmsrtpXUInipyRS9FOB0u3
h6e6QYesoUdihbGjoyMbbWdXDe3P1nguuNHFdR48kE7ybSIRMBzrxYlO1i9m2bK+5DrK4MHWcBhl
8zI5ldwPFXivBF0Mg75MI3FVHzYiaBviQsZTZSDOL5YT1mqA8NpqX7iVutpBC3G3qN702m8eylEk
F49XrzSv3KL8MnEnVcYpm6N3IoarrxMXYjowH1xDf7QaUnClxV9EBAIF8swuL5h/GAJB0tz65dHx
MT0GHYlI+WjvMra2+1yPHWLsdLFPEJwzsgCvJRlxn8agGC5Jg0+C27y2izrLvKZLtBBjTMzxxsyN
FHHGzmfMLnOBVblzjBeLcfbOVe249RnWsH2okVeJ59Itgj2JQ/bWH1oTWQoVqqzLmx/fVNY4l0Y2
BBXWa6Bk9mRo+H6DkS/AC6ARjjHCLWbR3ADYYm/9SevPqQkHPk6yK42J42iDamAY315w03UHux3g
DhBNwCjIM86dW35gSYb1PfjdkVBcoNEBLYmsNuITVdEBMz6fyIweOJ19WsfmQIhx6bNfK5tmRw9y
2HkjCe5JoRXH9YM2EngUhjHdtBpJkxXpF6+iDmZ7hhTnMBcpCUq1f+ogFkSp1zwZOmnQFUmw6ejQ
6vqh2UG9LfzyRc/ETKyntaQmIZOdzO5a5uSEZ7PBKovmOVI2HcW8n8HX0kZ9GFv5ZpP6eUTsYD1E
eR4c6yn/2eWyQUoSeNC49Ix+ZMHkxCoeUpfiAtB5Ay+hEZdFnfpX5pNiYnmWiOjODAovQSkeuSfH
F7+Lsqub22iUZHnr9O5g8c6OlUrZGDrxc0Rv81og3UjHt7RIxwdfdtXGjax6b/udG2ZewCat1J4d
IbzLevCbQfDrGrEl2TB/dKoKTscI286PKSHr3G+O6eh5VzSOxZW37fep9mgL97vjYG+MlmedJ74r
zocLm/qBBj5rwUiIWO5pxQ07RYnY0QSKppqLSDuYgexZ955U+8qcxudiOaig3WdF/xwM7FShWzeP
NbAxL+gvtoMqjM2DSeo3qoW5RnItM1Ff5tQQ5zKQ467IjLuJgO0LoizOdSIBdqmakX3ZS5wIX9w2
aSvvrPXC36a6fagcBpYDANJj6lO7Bqxd27qPBDCQ+RGLinEqS/XTHur0ZPKl3goSV7R8Sq9B3Ptb
9NgGv7X/GJVjPwHG2AXckr8MoMOSTL9p6N5u7HnPMwFPDzVqddw8FOfZ2S6d9jEg6f7QVCgFi7Z/
pEEItQvxCP1tW5LtRdno0LjNJoT1frNDeMDNgK0phGK5K6TTnKucRThHpXcNFDsWOk53v+MkstDj
UmY+9E1RXz1ah6mD0S2rrJfRMS9VU/tHTcTpOfYR7Jl1x/CkDuQjwKpH0H4DlnNxbCUJyDbBmmCV
C/o0WKRHG+2qYL7aGviEGWAGG8JMaDLnjHiI6033Blnn+8UKy/oRcF0PGNlF81sXbn0MCv8nSSXh
2A45KU3YykbR9ghu637vNPOtAfRGOBn65ITm9KZiPnyclOqOdsatXrBtOhDWtzTc6uqQatXRr5GM
Jmbcv+ZO89BrrnW2PObN8+RVxylHlqlnY3Jxsu5Z9/tqO5Qdr1VRpld+/1JFgf9AA5dkZu4liHuY
9abomd3eO3uLSaGuzu6iW2bPzcnRs3sj7eOYO/R2jbmG7WRiL+tq/wn/XHkaHXwMmqbZ+Gsdqp6e
jlJttL+tWJWXovaIc3HKUyqKvbVQQ9q+/Va45Xc0cnCep/G9J4VR+Urs1/fR+8RyWrNH4njBCZzG
2Wk0+q+JP/R7cucBK3SPc/TqKjtG/V/PLIEuDeKAyS1iWjT0nf1SyQuBwOoNiXm6GxsbwpbT/zXj
W6d9f5v7/fkZLL+XpAZOTDeXZm++9JKqZRrbt+W+jxiNlom9nX28tAyfip0W9BkrAWaZFRRhFHq+
zbxFg7A+F20LCi6PzzQP4akGyB4tkn93xphQvtu2ChGsZ/vUTiGj6PFTjMps0yUi3a1z+24Z41ND
jScEt2jAU6QJev6eWz4R9rp2CppH0SBViBcP8LjwFOABezCpK3JHXGMMY7OAXErO0EYIXHPrIcnE
LeqIitVo1YTtBLzDVpzcOVMsUlDgcVPSPHGxkJrp1q8OwC72LCl6MfYy5UVkBljAHCKqHvi0MVyj
qoikmjYwKadztkBuY2sut2LhfHia3oTBKnCbsVnRB/1qCI2UA4EyNgCbQyYTTJA0waPKFgTcxfJO
1kOw/NVsafL9+ZlmmeIgp/Lr3+bQkUWVJNmNOAssYH3n66Oywob+5+n6yKsmsWssJklsD6mCF5LF
+sj/16P1abJ8YKVpvsxdfUvq3NrmlYKfEA/ZfnISXIfLIYDcjwkOqOBgN324HhzuXucZZ4a/uKtn
YFgY5ZeHFTahvw7r09mkGBWiDKBpq4fBl9OljWedOoAPY3ltuGs5+3arDEOuIgXJ6kxXnaEx0woK
XmEtaSJ+cmwr/c2YLIKRl6YpbOw2lGu/lBqkDQPPeYUmQWIJk+UwX2Au6yO5PEqKzIFBIR7XHzFI
VOfEe+2Wt1Om4h+HbuW5DNj9hqUjvCplYtcPIdyTx6BVwWZ2CTbzaZqRN4qjBA8Ltrd/HgarfOiB
yB+HRKIacYaUfdXSEWY4aOwDS0giyVzaiHQyU2XfbV8ah/8vEPt/EoiBWkNR9X8nvj0n5a/f/4sg
3ffi1/+Qif31F/8hE/OM/yJinX6t5Qau6YM/+xf1jT/yA9vWA0Ylru+Rg/xPkZj5X/wNMHAw31xb
d03+6I9IzLAdfQ125Md/E4T9J4EYWoP/qQ+zff7HzsfiNfC6LO9vYdN1E/dNHgQ0HT3wQzj7fkDR
dOlN+p151KPyjnCy209WMzDMBOQ2BgqXSiHODXYTxg3eTWz7OL/79fDil0zMTeeNmg+sV/rgt4uV
09i0Ur7nkbx6pX4YNZvm3RU28bktb5ZD/EjhQeQPqi2b6+PA1CYIaCbXpe8fadg8Q+nyQ6N66kb7
QJteUqqPEAqA5MZ5dmOu09HAKWmJWXDea4nEljTT136+Qq1HRAKieFtrNkFoGRs/AVVGJ41uMJzP
rtYvhYYzNUFZmeivmnBvQdER7D7DbFo2oAJleDmgiS1M8SkmLD1+692qbAAfooy7zEgvsb1fA5Lu
JiDUJG0ZErutfQqs/Lr0IKRpw7Icj3XTv3S0QTa0LwMv/z1O07NWNxAA4t8EUnhsdxlfEtbXj2Bq
tC8etzkgE8NVRuUlpvm88ZRGMsHwxID1mnbZtSzsU18Q48bQ2q7pdCF6SxvvBpr2ktJjZkB9DyL9
NdEcwtimO7USoNxDkxuvjcboWxIF1U54ttlbdemngUkJrO23qJ2eU2ocE3FJL+N9HrZRu/dK/+ZZ
6pgr8naleDec+TKNvE1ZXEdjeE706GzG50CyK0v7Ay6jaz/Nd1tMF0EbKmhkOAZp2AigS7O4pr7O
WZFeKwOTPR5eJPWdTamJ0N3MRmJ9JQOZ4DbiFCJC7q0mKsPTprs+u9du+qZnsEEDO/lkvIQG2S0v
hFifI9e4RLV9Got4P1EzEA8Adxrh0AntI7kpDOYzZexQV6MDt97kgNLIyR7icQ9S/F4lzqnqklCQ
b4y7NdQbeV2+YSMaX/uWEcosf9oy+3Ti5LPu1PPyMVba/Fr7nNT2/GLUx0bqH5NOioMBCVBXx2nB
3CGXyAp5rmXPbX18Dgr4sU2JSMStuFuTcdJaAd238a5m99RPaQgRWxrOrZydm5nwCVbqYiT2KY6n
S5pkn35M20pHkZ0qBBW2vFoOJirOybl2Trqub22oRpGjPvzKvPr+Xkn14pLwPVb2G1MpsruNrVXJ
a1OL9/XfmHrAv4wMWkaNaMuzbV/Hn1Hru5usUMdYZe+eri6u3e7J0A6xMe8kmQY251833QfEmqme
vjm9+GxkyyLRHXJcxToyHvAEyLbElQ3PKSrhijToYBBb54TPKzHf01le5Yg7S3Cuas0XyV5KqGNT
D882mWWNljOyYTnwf6pkfg3m/pneTBmrZ5OvhFjn93b4TiBe2I3zq1fPr8s32OvTRcskXtf8fflg
lvPRiMdnLx1prc9ErPe7AYfAAER1eUsRAd4K1qrl2ScKtmJDPXxHkXDvzBFO9cFU+Tm2Gn5fwyBb
hjD098IXm3F03lrV7sF7nCAk/CQVYk5YE+gJfum1ZLec21Kqy/Laspi1bGS4nxKTLWbzKERxFSlL
AZ3ni+v0BPlxrfd5zzQr+1S2vU/TtxFDPQn1L6ZBF52TCfbbAVbda9ThdM5f6XEfrcF7UxU2Cwxc
KK7OrRZ8iav20Dgi1MSSBdezTM93r1H3xFEvxEbsiFmrcnXX+unVE+PRL7DBQLp/92PtGwOIp4dW
OTe70T8SzPRpFO8GM063lu7eLE99BECsiTDC3CQ+u2K6YC7Y1pzMWpzuuykki+pG4kCl3aOxfLBK
QPejcaDXcapnudhomIdBJ6n1O65NgGI8dGCPzRdA8UI+6aUIu8Y61WZ2zWteu+LymBJOCT5pN9O3
zY/Wah77fr4EVfeCWAp7JLywSF1mLoTlPy1NDyXcUovTS8EzcWLjUjv9Rxupu1ogZ3b/UtMw2Qi7
OkYJckMPizGLVQoeAq0PwVuLhR6x4suyYNNLgectHgPubJ2YX5kjvHd1/dWMXnHCvbAvwH9uqw8z
+d2mATN9l7GGhH4ur3rg3SiBD8tF1JpcYwZhodsh9t/6vqrxMnCnCey3undO3BOTzaB3z67NNc9C
tZHDHf/Be8e/kRWsbmziE0XTn2YIl1r+LoKR6yN5aJLb8m/lpndbrzhD4cxH9BRp9o9O0zCtR4tb
NiGsE2msKxbc0bSYQuhmxlDXQqXhKAKWh5uTQTYj+2++qN8xWDJYEcaHiN34TNrPxuui6gGtl4KT
4IaCJfYB5x8br4nxO1YsS3oug/vua5bO00kM7Y6GYIvVU8LRVvcAOcplAq/TGe0Pin2b2EG/20uJ
aCZCAlVwn+20beGQvWmj7Dtn+osiuzY0Findyo1aH60/m2bykMe8AzbkPqWJMA8rSi5nVh+uj9aD
Zjf/eIpOjZe90Qu2QoFPNa8m9kiBF38D2612g9U9YFeNQh02LVKULNoiXCd7OWhmRgLLYVxgmLmw
u0M0O98Meqvz1EdhRBC1KrNvSUpsTNyxc/Ixc59z4j/6bKgPk56+Gp6RnCfGRH4ys4T0+okA34Ph
a/u5GEjUkcS3aHsQPBvuAWAG3/z2023cg4RfNxXOVkzdjmYAsEVw0vupo3uFvIbZMticutfaS0UT
4K9Dz2bkwoubT7PX3rykUQeKIhxxAHQSDNiZltyL0i731F+v/ibInPfZCU4Jd4F9nfjvTWH4mL0G
P0yL/keqGABrItmDFiOHjM5R7yruxplN58CDQgMWn42LixfdwWjVoeeJC07sWZgfmSbDoXBuvl1B
uIAgIRv/VFbTW18tCikuc9GweHAJFFP/TMLvc9xMWy62/QReCNGB/z3T8+6RXjV9JMAzyEZY/pRJ
E3aSTMA19+bk44vZTC/SLm+ZS9Zo5B9nJ31PbWbnzcVGsvBvRf3/IZ7b0LFk/LuPgjo58CDp2T7X
rm7bzt/q5MJEeFhOOa7KjDq5yIdtWSNGSIliZgBok0ck9UtJR21rJGO30VSKERdAoNK+mME222Gp
ujUsRsxRL73t3nrbh0rz6hC3WHMfWRaYYbi3uXpOtPihJc6q9sX3gL4r4CUKR532Z/pt8uW7MPn9
RA0S9QCX3Yb9UlKeFg5zSZPhWs2NamB94TMrDLlo+p77yLmhNXit5+EDUBminPZCtM2HZ1OXZ+k7
LMWrXfEvTX5ILNseHtjR4BZIjRlp6jnwh2ej73e9ow55+WNZSj0U442mjoRsHSpu4a21NLiG56V2
Y8DxWif6nWVIMQpAE3EsEq4eOexilhwUbTfa97HRk3zTPudIA6ee0eJU7512ubFabwHkCNfiv8gj
43B8BTzMtC6WV9+KnioKyc7/KR3IE1XX7f7zF/03+vXyNfuc1PyPhC/2X3/7mse49rJuxDw70pJt
g2FjVx7V94gsiDuY1am77YZRFV/+8z/L5Op/P798k9645RiGiRbpbz6d2rYA0dh9ceoS5zVnagwA
8MqcYsj6/ajzZWT5NRo7xKZcUWLYYYQ5NVZDsAzlAXW4SZlotQ5uaJOhLYUVVbOk+G4QgXo136f7
c0mutMuGHgPBlZTznrov92DEw29D0B7GWoRLwTGm157A+XZwyS/hrXPVZoFzivKJpHD3lpgWY4ae
xalBdpNdnVx/zUsZCk46QVJTTAJpA5eqh5km8is96B29oefYLk5Us2U9wzntSeLl2xT2g4sBYOjk
tQBGAEPzWWXTJfco7G0qg9iS78t7tmb9dTb0V8HMrWY628qfmsdc3WZx4u/KFB4O2bam2+4VEvPY
nS6eIgeW075lfZ2BDNbZrUN/7URvVK2LdtN/W+6j8aDTMUx2nWXfUIJ/LjdtfwCUQ2jwr7IOjkOu
rlhX6Dl+4rgFkZZfXXusmT3PH0i3rKhZbmSkAWyZj6OI5aq0S/2Onvl9Ri+GxeoxTggp0m26l0lt
bGbcoi2LMnjecEKLk/j6tcrYLwjv1iv53k/ebdlbGVSVS000IfXXJnu/lIqOzR6DN03v78WUxr3W
0lD3qPlE/2zwoaZcG+Pg3OJoui/PmYygysGxkYVNn15J1vtv9s5kOW5ky7a/8qzGD2kAHO3gTaJv
2AYpitIERlIS+r7H17/lTt1kpq7qptW8JhAiggyGAoDD/Zy9134Z8EFHpNOMEi0Tp3Rig2iGQ2Ed
6ji9lvM/UECPFmnjaCzVUDv3j948vhll8gAiaYXa/kE7yQkLvvtrPUiuTRa4sKJfLHRSRtE/Bl70
Yll8Ks1+1gvWCPkwr+cgIX0xPEOyf5bzwRw5acPVW+j2c2axTsziaz0fLlX0kNQOXVTeK5ufQMI8
J2G0LWFE0Ox+I/3tIkr7MBT5SRuSU+Qz2/UhTeO9CV0QvOFOzgi7LmMSXGNsOnhM3KtqhnjOCc/S
XEPhR1vxMI18n4xeFvcu8vRgIDBJxUpNBt+GmS7Kl5HAOQu1ZHeRS7KhHTZF+KarZApOOLlGSCqL
c7qTzmXmFFPOQpmbYOsOT9lCHYIEk+1QM/gvA5Qy1kYMx3I2u1TB9/88fBjC/d3w4dp02W2HQUT/
hdqfzQKWjmXDLnXnt6Lli1zGowg+MRvjtoyAe0VO38Xrc/Dh9IC4RlMuJLlCkidWSwNgRWcPdhUy
Uzwg2SVDTiSHbfUGrvlaJ/Pb0MQ/Sn9+SzyNwsN0o5vxg08ugO6QlJONaXPFrGXcIorSgJXrJebz
GFy9NXDPKbCSbPUMleDUzwdRV7gP+v4ud+tqH5r6Srer5hh7y3VRxhRjmes4C5fJ5OTNzjDrl6oh
STpMKgKHjOyxKZmxdyUzcF1U4+qmwBK5dpDgT2Qk0k5nvdY/gBB/8rEFDMMPvREV4K38hxxfIrIE
yyShV6tjt3duHKs7b00GJznmPNCGvgHrtyqb6EXHQuIN4xNaucuUWAdSL0GGngZkNvIensUd4zAp
AbRQSFo6yyGQlsa1zxkpr7/W9R8M8TCw+s4S/U6+WxfF16E57QnmPaW3iMy2JStXeVakrnUj38Rn
VdqwCCqy/qKx6KXMfOqqcU+/+9FIHaRQ89uc8wFYXeYzum3f2B2aqrv4ZX/Rr+Iau5Exj/shXRiW
oPHV7Y+s6x+FA0CHuROGwXH1D6ffvxcRfRMSnGN5KoLCoLxZvb1c4iJs/99/Gf+XvB4kGCPKxd5N
f9QphJvsEUkcQ8F0A+xk0eZzTZVpcuvtP/zl30zLTAwjumDssyDV/HLbJIW7L5zZLQ5BaNxBNCoQ
YjnHbONAfiFNbxXT55yyYKURtyhvif/w539x18rpAiEenssn0BHQ6L/8eTrak8DJUh7MjqkUKzF5
yWic0r7OqDFeHBG/tCXh0/exTZSDxZqPsl+UzO8G7r8Zf/9m9JXX919svu8fxDNdh5KWL//9+xEI
ReFHXosgRE6N5aVuU7fJtLOHZXyuKJvQy3Sh0NEeXPcGdzfOLjnlklPELKOc51vw1y2mfp//81ck
K9j//sl8x9Zd17AN1/plZKpSshaS2SsOfs/EWS/OIhL3WotNH1sMJTrb2Vpp/6om/8hjz3E2v1Gn
egzbOwiCL7o/vYmI5ZEqnnn2ckdwm6N9hrr/1LGwB8m4dmaKNFS+HGIu5VxHFmgcf9yniX2IWB7I
GqYOD8bLpkseJScv5w4tuOw4FmPobUDGwFEZLknfbA2uVdxDNaWBwMNz1M/7xmsv9Twess4GbwX+
ArZWNIAHZB6lg/utmYZNefikhfNbuuifaa4iIiZjjf6SZ/SXAE1V7fe8ffLSlPguqKGZlguog7Nm
lekgpDOq43k5wdwdh0fkaMU/XKG/Oz0s9Ce24Ri6bf7qAjcBxualyRQsMluEpfpd7xOLmb2quuP0
ZHTN8T8fdkP87rhbhpA9DY9Z7a85Mv6IGZcXi4OcjrVZ8pBADk/EU1KOl5aywI4788s8cc9ZJA2q
Hx5pBpxqKz8JhuJssI/G8hAR/1uUMPqGi+8D8zCLW+HKk0GnXJcN850YA8qs5m1rnuMOxSSR9XyJ
LKzHgrRk9xkvyFm+7+hVO0hW9uAcLMpzsmaacSb4EaZOczojviB9miUYNWc0AVvafes5/+pg9pMT
BrofezkfL5Bix+0rmkOKOGm/8R2XbBAj3ZhudYhn09lOI3QwxKtSVUZOCH1hEztlk6GE94LrwEM9
SifkzeiIYKPOZIJLzfvwtkinp9ENHuO4Xw8UqKlPimczo3bYlGSSii8NxfqSpZos6cm7QWJnN2RI
f256bssmxaoipqERXWpuovhv+/A48B3LaRTkpevIs55Npk3jcMqt+WrSkh+aWR3M0N54Yb+bq+zF
yIKTix9f3MGsOxAQSYLHfCai7tkZEMZQDKeec563GpcrakxVRS6dg9kvDLvRqS7uJ5MlPf8PEixu
fEca0Ur8QUz1jeE8evobybk3rvGPN5/frNiEhf7WNZDHmv+2cFpcrazBExYHWdyWBe+Jw248uUH1
Wf6X0dsdin8YbX836ts6BTnPQ9Frm/L1v9zuGnOOXSatDLYp5eqWsj3rn3+4ftSM7ZcR3XVgIaHn
NUycyr/8kTiSqR865ELCxBHh2y0trmx5bCbMJYiR8FqsEJ/Xl2WhcuKx8jFgGUXpD1mDbHwmI9Am
Y+FvfduQfaiDr5k3KUXhwbSeXQZCt8hOGP4J5GnITExePYc/Uw8sy6h3WfDS5UBMKPhTHwI8TRiq
myYltWZhyZljiPBXk8tknOPfB+kLJg5m3Ui5Cz4mi0hXLE+Rb92kTJHhxD420MFs97KM08GmDCw/
pM2Mu3acm1k4j/ASOGW2g1d9AgBGKQ26C4ksIrn2x/7RcO3nMJ/OnpNcF424Rrqz1VqyT5m8yQmV
vriEMTVXnB7nJbz1AlZ4Ld0Us2E5Ru9zNQ3lZ6N361UQgVTHQ7pi6vrD5nahzVRsWfkME2ZhDH8Z
R9LLBOws7F/8Ob1hoBmw0hdO/5i3rPZql1WNvpYrIH/CzsZnCQIcr4zgcv6oToP/TVr7BzCLQFXH
Pey/77s/lH0X/Z/NS1p2L3/tu//8xZ99dx86i0X73GaaZtuWI29Cf6atWX9wCXvCoqjnShzLR+fd
/kN25D1mtCZINFdw6f2r827+YXk2k1wHaMs71OV/0H1n2fbLzFn3AcMwd4QjY/imzvzo70OJDzWv
A4KnnRMyjTBPYngoPK9f9xQz1lObHlvKByutbZ+pXcxQbINTMrXPS67dZXPgrpMaDVpCZok10PEw
BwJgjQMY9zmzpPYS+jFmXjdeID9jdmw8QPE6dVRRLBvy2bId6fKoXhJvT9L2vCJ8B8hbfmmd/pkM
mn2IWZmUZ5DsU7Gva+/OEKQAA4e0j6IhC52K0joz/C964z6gIfhE+NjNSEvEq2CKZ1a/6/P5bBW4
AiEhU6W6snFmIRdGFi4nSLqZXsoufhXJQuzZoag0YCx6e0ltyV4luWxb9QjGOrtcN0m2zczJvjJg
lbZxvPFyCiqDVvyIsmyvW9MZOnJRQeJr+zsk2RgpspZ7IPLHANoYGXOMZ3G16izrE6lGG0DQT5ob
ihUoKdbG4KjSsb0HoVayMK4JfArNt8WwKLpzq09r81JnDAyO/YCZho5HJUuyPdDmRvvaMZ5VdfHS
bYahI3AdM7WRNM3aFMSMpOWy1abmk6GzRtSJFF5QF9o9nGsnHhFOONea63YrY3rSk+F6KGnT4wmk
qMZ/N+VbaDWWNEYx3BFhVa7xUBTrKo4OKdHTSXXpigmTqknccp9eLYAd1x6BJIRkxi/1HBG0OccL
sSzptzK7S0P71g77B6sPdw7vsUtlK6qP42ZDp31jCmAB4RCm+Nc00urxdcT29Nrk6ZUGp3+Fajve
UawHP1U5bzplpLHKyJbhS5ircrrMU3FIYJ9v/Vcvjc9a1ZCR2wesRZY72k5rM4hZmccDSmQw8t5U
u0fDAm2hYf5oDBQUURZ96sXoHaKmu04rszpXTJBKj0ZtlPUHY7HT3eBSkbRbnIwcTMRU0B/nxPic
AyEClkelI/TSK4fC/M5o1pU13bfosw52G92Iwaho9AbOOhqK59yrnsnWnUl/e7Lc9HNFCO46HYAW
m67xlBbF2wy03aeqSqCol5L1UVuLKX1YRDFNu6orH8rRuSy5BwAAxuFcjWjC9E3rkAwqwuDOAQRr
FjcuvdGNEduXxS0nmqUHewHUYoumZz2yrESJJBFT1Vp0gl7+n5vWia1NWUiEr4dgHPlMwQU9zs++
R2qgYWzpn33vUyrkZDXKkmINCrDOP1UVh8hECoY1HA609aUWVLC7aKD84kbgGTGCgj+6z7oBTYGu
oVjRxbd6aJINJl/CedFR2F2xa2Q0l5AhXcxJwa/IvY/nNKqYJb5tCYhRm15Gw6k9FRInB+PtZHnP
P19MQPvVKtm+tz72taWyNznao5+v/eXtcrwmVgUWsqIgfprGDgMl+CX1CIVlJ+iNJxjDTan6mQKH
owNEWnp6fLxGNA4Rl7+5uoM0vKeSc0AXuEOCHR1ysizcOKDtlZSkkfvUbU7QrbtTuCDlU3ujqO7m
Gf3cx1PqeaTjN/FEluLHz8fyl9SPzdxLNosNl1UrMSObHogf4kL2+eKa+yY2AVSp53T5gvoRtSnC
ACu4vv945uOnYjosTMEQCDK4GSf1m+/v1Kn3U0+AdLmE/kA1v+Hstofyoe3tYJcWsfU45hoop301
otfBN+9mJvyL0BNfxvJTsPQGeXKxt69Lt74z2gBJdTdZ5xxzd193yRk4+SMipYbc+Mg8OEZxo+J9
+q4OV01VxEfKKsUAIioKl5eJpXNMtrO5pODbNRZauSwP1jC0cyIMp3l4JMyq3BZD6awCYAIbnK7e
qXHNmiVI+an1tJHFsk53s+q3HSG92yxOgIFhx16eJ8OnbDGDFwiW50aADrW1L4vwoORqzbKfpqS7
KdP2mJp6eaqW9qVuDfeg0VA45HP5ak2gITq7jg4RnttPMTHOueOmB6LZnS2pSjkBkuGXeu6/F1Hf
XhwpeTMB/QmI3a5G3Wwp+vi0lAXT3AnOJSRrFvjpNp+jCzY5jLqtQxcmciSrVX8euggzbVh7qEW4
4bYYkSOci+DYzei+4exCii4jE2bgU0aBmHYu+noTwLVAf73iMqaaOYRonq2pjvaOGZxVDlUimQJR
09YsB+R15w0Yzwf/yHJTzw+DDAVSG5iIt8OAW5TZRH6aYhnP1nWKsmT1IDkHKttW23JFui60rSw5
OZN0yZD4DneLdOcNXXjgohJBpTYBruxTQgzGzyfV47nSzX1FZSSaShM+4wTDSm1o7nmAEjhD4Wu1
M0T6lkAKTSuOlSQJKMRC8+eeeu7jobtUTxDLNRxkvIcoCEGaC+7uq7kYtzFzBVqvbrCKNWCy6lWr
IpM8Nmnw510MJ9IxWpqlc3zMJIVLbWwyUfAAycfK/+8J+7PjDN52jvv6ZDMrMAG6H42aoMpFbhQ2
4eMhvdx8HYTE2uSsj2BJSUHw+24kxdbqsTaiAk/S6s0Klxa1Mr64hO+TM5KvAX8A4pWMeJjDuHjr
LnJRwc9Ei/rJQIdfHtclz0O0GXLXrgh/qB1/p45ylOC5LVmoDxLO9XGUe6ls/0gqVC9kc4o5XS+3
H0GFKqJPnQhq72Oz1D09nwqctjruijGhNirCUD1X5S6zl6Bxwl3u1J/UuWAZS/zzNDCYN0Ck1drn
oGjtrevq1VGPX1WQZKAH1iYNC2IH1dcqvzLFoOhckW57GR/+waVQ33eYtMbenjq6zcjWPzYKHvHx
UO2p5xbnS10m3dHrRtAJ6jtVp5vaS/PGWaWB563V+fax+TgHP05E1vFHnQtrP2i6ZOxm3m1akKn2
wfpQoWq2MiSoJ8dY4sLj+ruie7wfu/drFDZ0tlK7MS37g5nCPP/zwLmhBgDhd8dQ9D4zeLc/qAP0
Hqn4fuW+79tJ9eYmqEzUgfk4ROqI/fKcS2QJKZwFEcjyElZX6ztJQx079Vi9Qk4iRFJUr4bMo3u/
eJtWotrk4xYHL3efwc2PTPtWcUEu+UpdMupSiiT6Tu19PGeEBv0109qr5NA2oHHRF2ubVLl9Kzkf
llSnq9fef0A+V4YIigcbQr8vYXxolYCS/Ln3y3NaU2Npl4mkFMNhucWsHHZuFockPRB85gNgV2Fv
QmJd1B4lcXIL/OarOoSwE38iXNTD3AoY09QRreLCObSIU9UlqC7Jso0i0CKhwUhpp962T4fw0ChE
5Ps4e+PLdrnaF44LnmJJAjhDXJdOS7PNaMmIVJfpXwJGK2HcFwn9LHWgC2ofVD1krKjaBB73/FVT
0yxO+5QViITI+bbFhFEd6b88Rp9JfTEDujsXE+fcL6wUXT2ZDx0e0y7Z/RLjqB7akkKoNurQq+cC
PHFBUfv4x/81XGbBUvElgX1gHJO7sFi+FH4I3z9trZ0vbzK5zER15pSEOU/9FyYVMff+GoEMsDDk
T0wG86OD2lUvMQ/7+bvqYWjq4M0p7L8OVRVFr0GXYqKWDJjB4ERWex+b3z1XaBqj6MfPUDDiq/nd
W0ysVbZIyX+ot8nU74HgpDct4v1ffu13v/vLc2kEymRpBaej/KzqVT1zX9yRPqh6VE7d2mlhXxpN
980Y5e2ooJ8pI0B+boaWr/vjuTGRF5upazu9Md39NGbnXOvzvXDkAVC/Fs4kGmPO5W3UL6snf3kb
9fAvv0MU99YG2lrI/3zUiM9GZHpb9VPvb/f+s0OFqG3l8W0YAgiQel1tHPl5318dgInqOSeKZlUM
E+3I7R9oOHku+K3HY+tU83aAQd4cBoP4dwdnASYllGVmUewJ3SLhWW4mdXOvhARE0spFnfxQyrkB
urOaPoCcL5BbyCEM8ucGYAQUb64IYP0BTJ0R0g1o1KAycfTkcVBczRpgfQaZ4qSMX2qjHqJuZeRV
jxM/N2QwDHZqebd936hhW+1WneAU8iSZ0sMUO4r+W445fMvnrk663LgSAaUe/rSoFZ88Fz/BzAJv
Y8mRZ9DDgq8tII2G/4F6Sv2H1CZMDALL8mzf+fZUHVo5GYjkLCGWt0YEhBEqfG6ByrSlcWNgqScB
SnoCIgxk/ryOvJixT/mUlDlJ7bVdHp16TkQ5gNqZ/sVG84IAB55SKzdqD6jTxorb/tDJoVeRTtVe
g2GqMcjrfae2yqE9HU1OwXc/kXw8WqQazbRGLCApeBHl+EDXh4xa07YYJYPnblhkfL2cLCp32fse
oc7AUMHiicXYKksbSr7mpPaIS/F3CVm0SW1H5ta8DiRS9MOt5vRRvykCVG1VKG1XhQwQ1+WEomQt
j6cj0paV1wc5EYUs48ZI20VUAPdkpoSkKMurcdbCu9ouwW6ooVQSO21FSn2HpHYmp4UVXNV+uBwV
GlWnnjWv1a5yEBamPtMBTA4Khqo4qGqPY8R94eNJIoS1TY+onryKf3FR1V7uJe5+aV2UL/96XqFS
u5CchK4lMaay7GY3adq9ejdlD1N7H5tQnqlIZz/3kHK36o0yde9Su86U88Vb+GzoUSEjtFiMnQHG
94eIRFRbzsHVplanmh1tREL8uA6SDQCafFUrBQjWrn5RXkJ1tnl+DqVLPbYVsCvqRM/BFS/mYJ4L
lT+tTj61wW1C8ywvwh8U++otrQydt6aUvhR1fKylidAPx+mkU/Nnsf/n4zysIY5gO1QmQmWuLHGG
QnoHepQz9cRaGMcxH84u3jAK4jb0AW+gbRpO6uG/PUdmpeYTDJ6PV4NZlLfgbcabPiApoEU9lOkU
irDO+bRwd0sOjKlztIfBWxJwZYG7i0zHWXt+WezdIoeIs+RSxLvE20b3ljsjvxC2AFQR6HtW1Q9V
u3jnZCofYd7BH4xx7nbC+QLTKLoaybBuyoUma2+UV1l4qALvmul2gitGF2diQ1dGgpUAs9V2ROpC
7pG1zjxxB+xHf/JiKz2mAylq7eBeEiJjqMLQERx0HNAphcopGYJDEyz3aYC5om5dJMDjcDUIJziM
0L2I4bF3cahPmwWsZO+y/JjbpD44bgQRcwSI5U8t+cZtdlMQkL2FIFfAO+aMdmqnP3Z9fyCHDcJT
bSMlI4CYlBuNUvD8ecT4uR7dkRwSZIErQwOoZ+JTOyKGuqWyVZ+bROCpl3t9Wn8nyg4USd2iHo/U
JBcfaKpN6Hioc65Bn8445jGWFSrFPIRvpgXwlO3Mim+yjAARg9X4jpzghVhMlD5WeUiyCJwD4QjL
4N4ynI2PRO942Awwf+Gww0pc6OM+hMOFKR0gJXg3yiBhu7ETnRxKGDyzCPsr05MtnKonqssyE+Li
4nKjed61wKGzc2uDWDtqMxYeekqF93alPWa+6Paei1O9o5Cai/7NjgF++ea4pdS67+FOrayeTdBF
+UZM/tYKhm+lZPnMRB4vYwXEVDzaBYLCoAJJCIvs06Sb0bZO6JlNvWefqmjxSMnrv5bIoVd9gZWo
obI+J/qr01LELYZvVYgduVp0Kvz+YZlIixZOf120FsIqIQ1eQqcSnCWXGv7hXtRSeNsKmOD2pN+3
FjfLscg2i04+H+3jeudxpyAgBohhR4IdOk+QBjAVp3q297Zmbi0NGrhrk8QHbFDsUthtV+Ec9iuH
qf9OIG4/Vos5r/MJWuoYfxuwxNG1hjfJx9CS77pBVmDPtG9NJrm7ajFCt25eXguhJZSa+MOVTV8+
m43oZtKqmbmsa1OMLr1N19PMIMr7e2fL+aaIulXKAhNjcLnp05abvRlyNwdfQQUi38eigyVcGPvA
Jk1RlJm5CQhCIzTG30ycoOui9W4hW5x9dOuIq7uDnlX5MU3r12qiWVIa4qeY+H+7d//UvRMoTf5T
9+7xe1F8b9vv3//Wunv/rZ+tO8/4A6oTTm3TQD3CnZu+/8/Wna//IQxbuI7pGa7w2P7ZuhPOH9hl
0RtaJmVRemt09X627oT1h+/hv0XGz4JF+DTU/wetOxN516/CJtP36dpZOiIX3fd/Fbi4cyO0aLRJ
4DFcba2mPYrmPlqiO3b6k5p1lcJEZbjo3rgGtZitP+Zj6mWAIFSV1DxMPVbTMrWnNh9TtaLHWDL1
KNlku0hNb1QigB6Cx3l//L7rwWIzM7/bF07gHJgprFQUgCtnP2pPbXpVGez7BIBoLW5luepkqLqg
2h2D0l/wuvGsmmaDeaJIaIjKXJW21uycOu6hqGrH2nJCrr6QXCsvfbIz/Pw1Tv+VLaWky3lkVjvl
eOENHQv/agkAIaPhMbZwBc/xwo0wb2tgvqg0E8s3CYENX4wJM+w8VZ8aA+1wl7pv2q2w9C/57EQ3
M7YlG08F2cpLcIhYgKzzHq1xVWW3nT7cjVaUbuFjl2uA4PRqYG7HfYMjOBQ0fpgY9kTv6bjaDrbF
rDucYlQLLhSinsy7InquGnGepzDZ0Tg2UHLjIg5h/jIVl4jKfcwEeE2Jo17oKIyfCEiNiOGrUG1N
LInGChyP9Vl3ssd2JKbZCXyWhRkRl8Xkro08vwf7C+rXdSIIF5W98/wHLzQGpsEmt0PDey5oMlVV
M4Hvhnc+6/7VTATkysihSAP8AJPWtuhYWRfAM5Mm15oyebdPyNL8pEWXsUu+ZCzvinhZKESRrBzo
xiZlvkznrh/hLFnrJIKUPXoypQFmIQqgh9w1rINONDjdh9s06K0dClu0S4hbM8wuG/zsWLQi79pq
q+lgWcYPrdCcTRGb/qnOqjuRNvW9mZ7sATXrLB0wswOkQnetHU3aZhXOuKALw+jXWGYvLmisHbKu
rTZ72j7O/HPYUdUFN56vsJh9MWNCRNMyNnaT4cHsCZxXMFaA5+frNJmei6DuDnA5Sdz0lq9xYMb4
qVh4yjXN8tBmZb6ZwT/rBW1TJmXWJorBzFuR9RZ2DtZP4ab0wzltgqQ6FnFhwntp9i1wEvIXnRMt
yX2TZz4oOuy6OqGlUx1Ia4THLTScsV6RLh11/sYhMYiulGDq7LA+G2KSw0dgTuO6apzpiuyCfBPc
E1h0BMW2KbxhWDuN/WDGw2vWa5T9l/K+63To9ZLjCUQeGYO+q5AWHSMB+D4FCxtU9VrQy6Vn1V6K
BsH6PMVrVIJkd9g2sXItF2KHwgnXMohb4gXB1qdVTaJnmD42uii2FMvP+nKoLfCfZo/9Ns3tg1Pq
V8xioAlbeA8nCejxRPnK2UHAbT/GWz12xGoGDbgpaqA1GvhHMfsrzmKIMs0zFbuQtsReLfKMvFoF
aWGdDX3EjTFDYO3oLsE+om609FjnKYex0tq2WriPobtm9GO0sm32DriVHSfQfdnMWI/m53Yk56mx
BER9+cFq/GrQRkNSTaKwPcLbzQ3na4qwa2fsYpuc4loq9PBJFJTpV34weCs4f0wt3O+97XYHInuI
ImsCaJ6mVeJCaT9nnGYHVwwEMI0LIxTrHK2A9AtGcdvmdK/8a9A3HJ58BYRgwuta7BO9rPaR77cb
zZwS3Oy4INzRIBjwCDf2OQ174GuUMQ4MIPvM4tKIWMXUUXHryD9S1vl+GUawvrj6N4FEcWpo36fG
vut161tmM6aiwevRO01D3N2g3IAb3zSQyv0HEO9EwLt2wBcUEyZtFEfw+mu9nx3sr2S9RCZS/BlK
8H5I3NWCWMmWivxx0N/MlEeA315Cbd3EFpO6NGaxVYDsz/APRZc5DLS9GTFyDrqzrmw33pAzTZ47
Z2ME762GFehbzpMg5Y3TBBHAFErcp8fkMaTujnQwX2uFG+7cwi23y0iKD4tqvB6yZlyPwTky4d6P
sOfHmejj0fuOccjaDc6cHWbckmtiJ5EMfM0cGkQBdyqvyZ9t64eWE0JgaPaAMSU+4lAmNLv64ZUg
30lvPGiN0R/CMXuccpnzqzXNvsDQv2Ft4NzZUb7Gxo9HSAuOC0m5ev+tqsPlECziiSLYsAHCrjGT
HAta7L655aweduB6iIbAvpzNR5dVl8cKTiN6zTNIqh9tyNsmTcpjMXflKjfyAbHF61IxcU1FZ5+J
KM4dEqiH+qtgBUR+a99uiE5Er5NS//CT4hWw2cs076qchVVPEjdJANDedR8JHinGwr/VXXJB5iLN
jq4ZfGlKfTxKMKg5RsYxyKO9jQyR+kvhkli/ZAcN9c++oac92paOWmXJ7zS6mdgorFWgm8E2d8v2
GM0O/cdOmlPOrcElSWk22DRRcj+zily3T00+SHsRX161kAI8ihkh0DTBEKgJGcUgSnWu5BRepwvm
6yIayVZNo8caiON2Mcdgj1WzXacFg8aYgkcYKKyOImPBSdR2ovfmscVoW8Grm6+rnum9R0/aWbLP
nm7ZUJgRJ0nADwkTP8gQ1da+3aBNj2pvU3BTCdv5dk7RPDpth5ktmcnaDDBqE95M38i6hEa8TbTF
PlOGJUWpvYkJbdjZon5q/MrZzxjXtWRH+XLaa61+C1AsWndDvWxFyTUB3j7eO5Zz0TT74EO4ZKlm
kmZSTTTogo0T5ufE0G/cwn7gynnWvWw+1VWFIz2NcBCDJFKblIlE2pI17UKnIxMU8gGFl2hk+jAA
9CFGu93gzQFRDNgIvLV+KuVGROZX+tPJRmfZOfUF1dmUQX1Js/uINjhcU/8r1RBgydgqptAWe0rU
E2OdVXurOLcf9QEXcBTMX3QP9B5wRBawkU2JXs8JKPSKFxaZkLcUWCnVqFB3eX7RsQ7uqAaswwRz
Nxz2AwshYk/Kehf43wJWhFvbwK1DugvmndHzoGbghdS0V8b8dkem6W3YDfYulNB1R7PE2hl92oiO
xT2LDFX6F165tjCz0fJExIZZO7Hb+wJ5QJBr2RERqW4Py1qX43cykoD+3o0qcExTGrworvtI4xR6
GGqqFVxFsRkFBeZUXJwEZLgmuy2qaaxHAWgw/mYr5Sp5R/rwSuPK22MXvY2JtHEFZUvVIKN2+yio
va4Z/69BkUwnV5jDfmoTzIKRvRun6HYS5XiCrUqC+tzhB0gy81DW1XvHFmx9vTMz71K03XIU8cNM
QG1DHRndOuI0Wep1fCJM0zg6un6O33pAU0FgzAboMt7IxlwXjklixQzOFngvc0LfzHZaVz2+N9dn
ZtK7npA0iif2Me/NkXHPwolF6ySkIbLS5zzdwvj8Xtsa5vnciY41rkPM4cnGqY0AvhhW/S4eyKiN
CZGNgr56b9mpbl0efLVa7GALk2XKAOGGi0QX3iWH3XwY6QMK02l3XQhRk0rl2MJGJsKDWBHX6g6J
0W8XlA27rnGA+7T6qaUABDUOwVSThcup1HVn63r5VzKgWkqwaAlk19dlHtXlnFJh8bUeHvLE+z7G
jBcRMMeC0Ix9aWbkHolPE8t6ssAe41ozKcuIAWKcoMKaOC9+TJ13UbQwKu18DUG9iceKuTmXkxFm
T4vfG3xwa02SyzPzwAgJVHJVFk68S+ENZebwfUgDabk/BWE6kpka/eim7Gz0pThV+mNFCuMx7ARI
ObmIsEoKyU5rU5CrmnUPiJvZqO6uC7+sV5xGhMaE20KXIM6qcjfFlN5rtV1D6hy2iNPrw3vTOisJ
zxvA9legZ4+5fyF1yIVGx2YM34DczcclIG3KrIsnIQxaCPpi+ERIh4eYYKi1FkbNGrNOuxcs3Kwx
EvQ6qy/MKPyVnTPYuNam60hxqysdTnS+eJiri081g+3OAWJazcM5juuHYYxA4/bucCZNaz0vHuT4
/uAumXZq4+6F2cNTVpeECjvtGewr8O0EzFIK6x7GHpRxfYWOpd4QAmedempCcU35uLV7QLYu4L4q
z8wTEFHIh+VnFDUTZoUYxo1sPoP/vDdrk/xAKSkB3lkjyKYJ7FglxMLMnUHtlQb4n69uQtsIlwyU
OF0jhqXPrrKpY+hwNJ9hxSxXdOW4ur2k0FgRhoeAes4KTj9hL36IiiwnFhQRN572+DTf5XbWr8eO
t3NF+FjOobPrki469wQHH4HgM+VL9FPgYEjxI/cpdAU5Oe7CgCe79XYNQZOicF2sUeDxt3t4JV2P
qjMMaNCWrf9Ux4jvwz8DNuZIp1TZt2gfnS/Ew36N0qpcD3N1lZjG2RGi34pmOcOCZyJkG0QXQ4NA
KmsjqmNK7doU+2RDK82GY2R9zQvCTc0yHza19yPvySZTG12XMszAFvdjvnCOyrWrFZY/N1nVPw1l
O+0krPj9+dohc1tEQ7VVm8BxsX4Tv3iFlU1N0slYMu4/BC/U7IytRicAKAse45jQwkmb8HEu8H9z
WYCPsfkRDxd5BPk4kCspSUCR7XZRVk/rTKuHXfc5ZjBCqaVbp7jO7fe9dAQAD/z/WHAfwv5ko6MP
4cuuCk3G1k50T7pw7A9tTeLa2LCstOo7vwijve7U7mGpHYkZ9U+DfO1jo57LElqQoUbuny9/pC7z
4OQkyaVArLmbZuT8Ir43rXzmLwbzm0VdZT3LYmtSovNcEWt0U2thuI8cnTuz7wabDkYMdtX/z955
bclqZOv6ieiBN7dAJunKu1V1w6haBpd4z9Pvjyjp5FK1ujX2ud6SBgpICChMmDl/03VgFtBQAtz4
bVzzmDCv0f4pEQVGPPBnRVRfe616YgV5hq+Xe25iXmbbvru4jYjEebj2kkrMaDet8bITCzkdgDtj
u6WBGKXZwC1MiNOLhbTc1Zpk7kW3dtms4lph8A3NuSEf5HWx9NVj0ekOwBAwZHOiv4dtFm2VUEVh
yuKlSslhbBaaYqTSEFXECPRYmEOO93SBnCiCjDVT9fMWCeh9JEleqDpb2gCZ3iXG0iXO9VuxyCX5
Q+7LB6OzWq9zlKcajiodZ7hJGoRcszQ5lo0BkkPtqqBpVSCbhh60aHJbKCpdQX+3PF2JCl/LFP0k
p1aL8u1zRiD+dSruQUuhVwAUoigjP7aU5F0fehmDEaPFJTK8i4vGeqgqhgay7VUxOsXQ543b0MEs
OY/PP7pGCkJnFS6pUM8Ep4sc+4RZgpllJRbPw/CIIcvRsCKUdXQmBjCE8cxT3xY539uZ078WbYr1
Mf9VqfbSVqmKCg320eAGS1yEa25WlHkozgLXtjEVxkTkZ9efH2M5d3ZGjwXPpFlBPDI9C2OA0EuS
7JeieEe1WfmOYP6BoMDLjOzQfXPGlMFIC91X0f6CkjYAy42m6yqpfyAHuvjJSrBHgdUiVphCmsL4
zuhU6wquSblF+h07RHt0Tkn1oYxn7VjdTOdcv2cGovoNgtLbJnF8PaZFLOel2qeAxf2oUnJvifqB
NC3jidksyBEANgqY3fpNXaD8GTbNacTA9BTp6b0xwsmLszdVR5hXhkKUTtojoobv9ss5UpxresXI
bzpDeYwNrBc7R91P4EFdnN/nU0cSZLtIjoElWOuc4jLTUbzrFK/JNd/B2QcFywk2PraxQ5XB1dR+
YY237E0DNaqF4QgTEMRxzm34WC4zo1gU25EN1qerGrE6ROHNwY/t8eMsJe2NUbQvMfBwTwDxBDas
dyLLJ2rJOHDNmktrsnlOshysc7tF7QvGgqOMnrM2/2ikLAe7QSmjlNJHsYmx0Hy4rVedUbGY535A
7khDo1RdZL9fY0zDmk8XTkUSKQoH7Ftmo52hzUtGBoEX8KzI5TbVo6dsbbmbwRl3kRbjGb+ieQSA
QW1umdUD0VzXVBF0rVTzqZtQehC4JbEQIEi857clgulI6dPj1DE6beW8F78LmFMrwBNFzFgBx8fK
M9WWwbWA6gqQk1ioU+vPIa+vLAME780YzLVBBOEgBj1kh/4onZX0DHZYeRYznZJpjZXHCgBbpdhN
vCh4Av1QauRSqyRH58gE/2FWzlGNVjn/gYChQ1glVFTCLXOR7qqIhzdMZ5NRrgPqYGJGWfcBHwxu
RGFM+yHdQp3UvCHsFH8hXuDqk/kTwwjlOOv20cYEhvDfCnoZ+825vI8j9B4UKIzU3iP8lT2aCxr1
i0X0OFHzFFkpmJhVWd+kNecaah2/ptq4jdQo3GBj1HrGPIZXvK2kcDFEZNaDn8dGykjx2kt8gyYV
skZDUJLCjOwz9BkwBISPRt+p1qYmuu016zYddECMWeSfa1XdW6l1n0XpL4JaWcDzRjZ2W8Vyszkv
CQzSanjK0hwNiRpVQnvVAVuTXQ2PwG1gnqGgVagbu1XmbZOinqX97OeiYHIEyWaMkB9Qw5s+moLM
yYj04NW4bZzUUwku0jwO26mmiwZgByM5IKihQfGTU5fo4rDRjHAiHTmhzquotOU2TuhVws22ljr3
LSS6SVevCTzD1Uf7lKE/6veL9VFkzh5N5VMO35mUBn++s7wYo3VIs02tYoJTO7j9NiaenlUb11CB
/Iogr8+ZGdxkJkf3axu2IHI0K1lg9cvDpIAkZfCabtC9q7wW545zrVUnNcsJbUqpckOG1M9ViRfU
TkgVE+xVdJpyUx3RqWGklTn1lUms9ExCcZKJ6Y5ODaycMLrW5G/JiDqNmoezK59JbXbLtdKS9NVs
za076YFA/8OmDsm/VMq3oSXsuw5ji/FdZnaNPSZ8o3xJvkWMiu7bij+7RZPQ1bucgDPDweQcPTAR
SDW0J/Ezi5L4ocV9wdNDejygIl5R5Y+mGl1ZjInBb8RXeHtCeJj1+mSl3oQsnqub6nertpet1T0X
zhlxxdx6IvXzbOitsol7XQ9Qpb8aMQOBBhlmDPyq6xqNdRILUk6XoWCCFFr7NlbUHTn7K+ToiZZh
X+T1MuD/6aVPE2svKfOjjTC8YuI7UtFm0as14KQMf5p7sBba1BHMV6ptr8ReLOGbeDbMe1UlIZAM
Ds4dqGEuinllEoprW5m0SV41h7wdkbs6h8ANwC9IEMjURoG+Ym3lcBz82dQLf5ZqAgGjsZFgxJLp
RcE7ItWTO5pDLven5HQ/NDWGEVNW+LiUZwbGr1GMkVUU7mcEj4kaRuT3M8UlcEIAy7AIHptkldvx
pOBh5iktajRgNlwG0jU3S6ZRCQ+21LwZjf5r+l6QJUQgu7iSZtk44Rv+UqTfmanGBO+6bAO6vl+6
M0IlKlM2GB4JPILFIWqlS9spb6vHVucFsZaH2pBt5ktIHCFYdOyTN3iIfGmYqmAo8y1VxpHwgLbt
2hkZwSxq/P5sHqrM9OWqnLfDSEgAaf+CrktT/JAwS4OflJEjmq1+K1N0m9JMe9I79SPR0OaokXNF
JqZ8LnJC5YCqkZJX4mPTN+W2myaGykQTi1l5JBNeN/M2Cvnmql5/DBOn2YXWcIJ5jApar3tOuhS+
OTD4yR17G6cz5k1J8R4ppPYrA1x/3IAVIHPiKfU9Zku7kVFP22nj1izOJRpBT5lOeiipdgu2mr5t
SfeyHHYPsa6+lLPzWmQVfmFK7AQdTXobm9cwun5FKRiJeYww5Kpw37LTlJwRDks5HnZuGoGGb+0c
oYMzY492jg/AYv0CE0tp34/EjR3YWxtTQyhGKhHiHBUE3OnYUvecSB+t1AZGCClSaVH1WVHX1gQj
z24gXFn4fhnSdz52P24wqtCLCWaXrDK5xsTGUm+0/DgofGl1+gQ8Q3bNpiqDUiZZ0UaQw/HYhJ1j
7xe7OkUFSA8U7wjgZYD4yuaUOUsXjOctYxqEBWxsqRsTX4u4pZorJIgRx1Syh7rSfqkNgnukTHh3
xtfR6pCPx6B5n9fnq/gRnhut4dE0EPsD7cttcKhiiKv6KpRGt5XOb3DhGKwk3QtJBCzsNRUTO0fe
p6WEciVcN1TjbOx4GYGcuxuM3kqXDj73gGFYW4jYQFDcSlclf7WDaDAY7SxsFKZCIzNYl9vh7Hzv
wpI7s1TmVZQu+2H9oFpiRCHu766D/1BdMR0wKj4R+okW7hwZGxoXY8VWtBNz0LlH/DWTrY1t2v5Y
hP2GaTlvYYHOofVGdPN7DdQT4d/Knca9pTjyI0q+pIPgYGrrIDHSvidzd0R5Xt7T1vgLsqqmvDKQ
rGhj/7ACpchhSBRQuKR0DRkNxNgxGo9l+QbH2XcybPU26brZJXpv+LqUPjRlZroG3qkD7sGuPJGw
K/ikYVfOxeZc4ciQFcgzmO30qFvlIc+bdGvX0+QDFb+34krGtr5r+LpiGlXLLrdwX5PO9hbyRoeo
sbYQTaDUzpARZIbr9ZTvGP1+q88Gr6ZqpvDksQMjwTmei3f9O2IM2rVaDa9S3yRuY5T6HsKRt4z4
IgFJMN24wADBmJDV7ZF4pI2xvFq20FichmMXkV2YaDMCZdVJipd+Y+fOR0mIylpIBUPuJdpjX5PL
RTtyDR2Wg16e7aAb9DgI1zHuZSEsAwS+8su2y6q0KB3gzhWBWBfoWwjkayGQr6KYCDwsUYTaI4VT
IYOxslPo2XDdXKlHv+3fhCr57/z8VInDxT6/FT+rW+GL5RpMMFU+D+Eob2v9jbIoC1m8P1G44tjL
6udFXM73W9Vip8vun+eb0XLaRMpCU41JHpqDXKjAawr05GikoNvEqRUzVnb5gioayhxP8gLi24rk
Yovl7XeCYvOuR+MJWpxd7gpG15sqNb8Dbt8Nw0tSl/SG+IjEc1xeWxbcnrp4TZdxfouR9sfgzjrZ
am/sJHUhYrXSg5zRYTT0tVisvgy1zQQHrN2bgFwK1K9YpIJnJIqfAGBRjFWnJs2zYoNb2UoPuUG8
d9D3qKp+/V3UZwncpvhJuECIkliYKiDDz5o+N+oLY0sTieaKPviy3+WyPuu6rP/dPn+3TZc6e2+1
gYCeGivWFFez0rX0WfsEpgrks8BAi18vaOjLqtgmKhCly85fjv2yKvbLkY5k3MazaNbkyBdU+QWU
/RvUXGzUqoY5x+X3co3uJwKKLjaKdVEya2Y/vb1H6QT+b88rTb6aYlhaYP5EUfwkFgaOyVIt7S+H
fzmFWNVkgJUCWvV/KLR/QqExrAb+9Z81JJ669/gvALTPA/4AoCmy8y+Z0Z5ty0xnVE1HBeJP7Qhl
1Y4AEWYosu6QqkS14TfXBmZUQAvkFRym6GDT/gSgWf+S+UdbVR4My1aAyP1vAGhg1v4KQJNtHfEx
GeyTCUjVwVuC33+ToSmJ28flbM9XpiKh0SlMjwUs/7cijHWsroeV7fhZ/LoDOA7iJVa/HduMkUVp
IZ4dG0ww4UUHxPjJbI8OoWVj3PalDvazTtBqlW6J1I27prdPTSONBz3U7Y2kLL+mUkpu8d9es2gz
obopS7dlI5mepDOGNacIZi0glyC1out8Qd95jNNXoPzfEKGwaNPGZFfpNNbZOAVq3tcIyjMqdXSl
Dc7YYBHrz4gNYrC2INQMA4GuEqS3KEpKaS8Poqjny3k42jhF+EQX6FSBqvxxgCAvfN6K36oRR/12
ly4UB7CGQdIuStCniBlvBAEEUztz+CaKIdPdra7HjwLXLzaJhQDnXygjX7bpILUAkaxkkk8svyh+
UkrEkWJdHH5ZFdsup8HGmzrE+r8V//vZRUWXeqEpGfs5aaY9sffqwBy8QlafEpH2P0qXH9oMeuBl
VZQiY6UBfTnkUo04RKxC5o2JbgBI/7udAXMuILnWk/5W4+dWcbgRraxEUcQhfljq+PNiv1zT5Xyi
ri+nEqvx+lJIqj4AE/nz7wEEnDFdWdfj0CZfWw0r6mYmeFGIZbJmh0YhYSCKQrHAzGFC4mgbiE2f
OxZimLTuLXb5rEMUP3daf76s/vYzNkWcTcgpfBbFXl+qE6v/+eevV4k0eeTGTlKSMFvhmenKkAIa
z0BuXdSCHOWMUkVUF22Vz/VyJZSLncTuYhVyUXoY78VWseFS02J2UGnEOl1ccRCly5E4QkJivBxj
Sz0D4VxN3SYG21mRE+yYNPIyX4p9WDDYWhlu4vepyBmgoH7qjiRrcA/JNH/oyYECTRj8TL/LDQPB
uFXlHdW+9lAk7cmaB4mIC2M6tKS8SjB/7JV1+FlUBB+Iu5kRxSISa4ii2Bp31lFHdjYQa2IhDhT7
XVZ/q1JsFD+LHS/HiW2hSlSkTAscl6OF5BkpmI9hrmO8H5rjsuah5eKsu+ChsYI8d28ibyQWWrvS
8UrRtAsvWyXHmqEsGyIsa3RPYBl0ZE12BRHqbK6vF71+LI3z7KvAMf/gl5rGqclJQ8cpf729/t2i
dFmIbYWJYS58fmRj1vuxNIgEeXkNskWCLqinaHigvWqiz1JrQRRD6QkjFmdTYXq2KI/JZ452hQeE
Q/iIJORdm4ChqtZUGg6DmpuMdeKL1ZywiN7xV6hDTwBhwsd2lTXPwfsrJUosaY8+zhp+XRPJVoMQ
c+TgEkOQeK/0z4Y2vOPipmCZEdVHBOurI6jSzHMcAj05fudgR5eH8Gx7ZtUjul8viP+vvGJjpSKK
UksYYWcBuxVKAnbSxLgPthBq13mOCJu3lQ3FXRQvG5NBvtHQTiazyMcjFoI0fFkVpWbGn1nLdVSD
/1RmyFaSuVUoe0BDoAtFulGKbmoZlq7ZmJUvVSuXfc6ZkpkRzneSTNSg6W9VZ0BfeX1o2rq4vH6X
bfUZBKU16GegrfJRKjG1Q0OqBW6Ak5nRrHOQy7oo1SoaSS5WCPPO1s6+ZA3TIaus9Qmj7AfOIQZr
LNZxDpwOgGB5KqO6er9Ynb5pwzXhKBcL89lRgtux6NPhswjx3cEyZx8DkQ5HbBiiBsuEqJJNN4oQ
/okL55CVCvoY66JGwB6DhYPZpzb2H619aDXkuhO7QIBXTCqx4ATJA0gtA0qzQesBdDmw3CHZKfNd
m27nB5LvWrxvH6Y3chNInNtEswoP65Wd9KuMg0jz6xypKZdXMfuRwNG7TYagir4BXqzIgcm7uf+2
+a4RcUV2pt2peAXGm2FSvY01JBt497j+IA65K/D9XK4j+VaZN7X+ow/fB+wBQRs2nuZ4xPzOuHw/
j7HfIGER4zOIHzIJ94ONf7FN/IBwkp+CHC6/xaQTlp+qukmxU6niAz64BoKNxJgkFBlcDK0He9iO
+pOpQxPaa9pxiF6sn+Yaun4ynE3ZI5m0a9Kr0nyOtaA+n8J4YwMxm496diriq0beV/IO7au225QD
8OcAQPjSo6ijBS23U5VIIKxE+h2y20rtYcEqEWeCwflrqlp0SREc7L81k68sxH5OYXUDojUvtrGM
HOZpBgZ1Dsb+JZfIJ0W3VffDHILmYB8BV9cQdIYAxU10Wa0JV9U9FlSebe+ADnRgmTKCj3RxXihf
R8PBtHctAhv2TnsfI2y5y0DuCafu1eyUt/uh9kr5OsaOcSCEsjlrj4n2DH4jv52jYFYZowZy6Xa/
VCzhvzXPtnSY5J32KzXRSAoIMVzlYHbPu9DYmPEmCd3SCc6LNzynmKpsxptVm+kJg3Vfs3Hw8DKM
FFAt6PazuZ+0oIr35JSM5mdnwT87RuWVvWb+d2W4NRcm+h/pwpCaZrJ32+UkO3el5JdmYDdBjFqS
dZv1+NQehoXvAgHCM5og2a8yetbbq4j36IjJJPebTIMcBSTjCVVKvxBNg/xEGybxmk7xAcxApG1M
HuAQLNXRQL0af4wfONfEk1+rvt0dlF9lc4fFVEVwV15vGPeJ5DEstANvp2qB79un0iYHcUyIfsA4
0OuIaR+RCksmDIK2c0eyGdCwV2DM1W8Kx8OzwbKPcrdTJl8+VfeGhCjuI3qxi7zTYx8kNkIdjT/h
ylUez8sGA/oGFxWgzi1W9CQ3IMKhvTq7m+lteiKbk+5wRz0bd526h6aLt+vJ6LZzup0C/kxMZlzj
TNgFG3CAN67yM30DCGoOkzu2AcJko3o/5ifL3MqPBDp16VUuCL3dJN8AV6KxZOITYzIC9/JXRyO+
fAqjIFduKyxv5OSeWKO76ERj5NsmRaGE9EPsK/pW713kBs65P45M4f0B5QPFxaaMMqRE5Mr6Hsb4
KW3wXEbOhzS28tjbN6QQmnSXw21FdPhHBUj8CbdSY6Ndw3dB18Sib3agrjKC3FREB1+z0TWtIEVZ
rwD7GzAtKr9JwMppOJEjI2tQ+9SCGTh6s87Z555f8zJbV861dsyDYof5iYSYJu1m72JO5LbcMM2D
TcKVJBICYpgnPDFxIqdWHftvhvatBt113nS7/l79EWqbrNlxadbiVqHu4kLcVAHXFLaBnZ9UZGYx
8vSip+oFwJueBJpzPOMYAOkcT5GHIvQ6QkU0xQqM2vFkytv4o0+uF8fv+730DmybDJsMywb01fVA
OFl1SXklT8VLfgWx/UZ/lDbdch8n2wU9PsDR2k0MrrCEPYg0CEmk1B/qQMPJejpJ+lUTHiMYQdXT
XG5rwvHS0TnfDTAUMi+/gx4CTQWLcOLWwMe7W+eF9J3zvXy2jrgXQEzZNA8F8oX6PrpbjiAP4JxP
Lw4wvDmQC3/MNvADcr5lyU+/ydrBXDbQP9zB2bVYGUEIAewe+9niIotW8/WdIH0aktcvj/pymOe7
kUlp+47LfUc8dgAfinQ1D5lwtWuk26gBXAco8QG0yeMMssAGjNlhX3voz7CdYJHjwPxrnF9JH+MT
uLhJ/JIj5jZ0GAXeAIvwZFbkrUb67IzXyD2ovvMKzjiZ026gZUnAKvpJ/T5WJ0U6tsQoIYPTFdpu
TfoO41DyX/jJ1a4Dnpcyue8f9jtXeRN/S/QjtWdHJjSxRoIF9JYbP5peHYz35ep4R9Z0UxDa7vGT
Ds5gQzcQM7sPxXLLIG4CQumPcu0Swj2onuSmW8vjU/9uQJx9qWbfvM02zV6/07LtskVK7jjfIoml
vYW42nhQUqwNb5q1AXsp/6hoDp6jxzTx5AcL28cNV06ojBDky+T4UKnBvkVP+q39o9pFV9HVz+al
R7b5OkUjEemx0MMxVeKNZQXmsgcV7h5IjxfuQLm4yHJ7ihtvjfvv7k9kl79DkPH3ZH/UW+262Km3
M40CA4AnfVy/mOIlfZGhMZPQfjHuh9DTLDfXfaBk4SMMJv6P8zy7YqfeDlAb/CzQSj+8Da3NoJKu
39ppgPM3klqkgklZRpOH8QBDqNInZ0gydX/mjUN4rPPKtzaobpLNhOyzHERIXLpp6YJu8KJmO2+S
g+4PHlF51QBMvB2Ka1T3LC9X/A/HrZHGTNVND2jvZa/jYf8WRp52AtCGeZjbXkvfUfEpGRG57XvE
Z5Afyjtjl9/JT9EhuwIwADgtNyE8XQOoLp/KIOWqguTOfpWYGdLivoAsrktv+YAIEWFn4qYAy8t9
6THTim2GbR7bEhc76TucQ/DLWBmIL3iX8J6xQX5SHtXIGx7U5/a68IvtcGucJkzNbvEi9zSfl30L
+1vnpnnGSTu118Ntsw+DNwmFqNNyqq81kjNetJNYdeLNFZ93vvCxsToBMH7EHw++13ZhgDAXD+xR
upLLTOdkbOPXbm+Qx3yfN/YhPLy179Mpv558A//ggNHHCcj1CRbKsoUM52Ue4CLfcWGauekVQnAu
u/jlFRC4reqlt93eBGL2mF1Xj9K35H7y+3egQW76aLnyr/p53FR7w63gfrnda/RiLq7hO+DKaeJp
AnyWOfh2X9nSa7zQkvHqcIfXbCaUe483Fo40bfh4u9w3Jxgm1T67lnaGb52Mx8q3SBcXgXNbeMga
vZIflPDlvjIbb3ntPdWDJebRQuGcGbnmq6TtwKfQubySDPSCKGBQsj8feR2e08fuNP7Kru1gONXv
EEZxmEKy+Ne3/Dq5nzfhr/i1+JHvZO4EbYxxNI7YxcNfBbX7UDzAJVe9bf8mPyV3ZumZtC1uy0eV
uI/yTwxDAGkAI35ac4Puo/PRv3UqTzY71nfI/7zrT83rfE1DSAOpvzev6XfdG6/TyJ8esmN2VJ9M
b7it7/SnbCN73NRAvWLpoUXLCT4quJHBeYuyIIwv1zhZO9ND9e7b+tLtpBfS4TRvYCto4eo3cqL9
Fck2NgKLu1N2xQ1d4qH+ybtaPoEy3SOBvW2fcBGijeleymxTXtE7ZT/Fe9+9pDeg6vlv4ivyp2PO
80qBVLudedBCL0FsVUYOyeN7Tn6SZu5e+I2PKSGtqBxXZ1lujQ6rw825Tdi+02d8LB/pgxR6qHGE
owuxU5FJIgYGHkMwc56kD/mKdtn0jO20h8jC13JrHqLdtJ94IPP19KN5hczVwmLjfS8eR4bk34GP
zF75LN0ssN6iXUmPlCo72O/y86h9ywJ5D49jP23oi+FQQG05SFdgVcpkY93nP2eGdi1A/R8ZUguo
0YNsddDVfrEtF5G5+G6+lwPrZjn181121RwZUhhTxrciv5aesxl24e3P5G7kVqOxRwZt8UeGyof0
JrlbXibRAIpWAhoWjUpNjv+p/Am8Z1VucI2PngNrLOgIYKC+u7E+xiuThuC52xf+tIezYL93N/XB
+UDtFvwpjMvMs98pNa/xN+M03JiggNAVOEWp194Pndc3Hs99eLBe5Kfmhjx8hsjm3To+eFM+6jcu
McXx2/BrYGSn5YUOcfhYeIxwGIu1MaZhY4gwXrU0S0jZu9C+5sO8+Rh2jPBQ97vXrsHRI9vPONqL
Ns0NbSnd5NuSX41z0D6db2jyzjfjFfc12yFCs5GOfeQqN+oh5gtlCOQpb/L+DILp5GxsnAxdnTS7
B9LDB0RHc2MGUL0C+brcYX5kPEYvzbbyZ+JVOErw8Ua7j9ivNkaANl+4m+7ME7hUOrwU7pU71RuF
RlL2sGFz85eaHufD+rG8dqNn/FBejRubvjvdOtfFS3UE6X6MW8+5VyEHWZs+3dClqbcMB4nD8NI+
TTuN5rnZj17jS0flATHQgBEqNQe3eMHju+yOP+31r48Ow7EMEAj6OdBO7PAY8mpP2aXb9CG5y+6M
Y7Ed77dQXJQXlVcAR1kUPp9Qk2/v+GbDZ2KLPED9p5ZAGt7Iz/P7/F7dNo/ZfX7dndBJvLa+Ozfx
o/Wg3DRnb9mD4A7ya/tO3qR++vqR+tL9dBz4nLXd+i+WkzHOs41nPqvv51vJ2KSVO553det2gyd9
k887OKYZQyhMudxvdnxFTyM/t+HJ7raMiw/mAehd4BDe3TNfuEMt+JphJm+t+uQo7nlLO12O++kx
Ouh7Z/GLdAsIZLF+ynOCpvZdZs48xaXzrcfuEa2J6GDyHgGufyzvnRcu4iMKGOCD9tkKCTi4iYx4
VUtjbsT8SITdvsgyfm7D/BO5A1j7q1qQkKYTJaFcJ0qf0Sg8RZCQS++YhRCEEoKDYiEiUZdVUYpW
qUl11HRPhKLE9djy+dDHCNmMlvKQjQuW9dEI23Os9pgpeUrXos08MhYckmMrvQ0Ec9bMOimVTT2o
yQ6VSST6+apXclIijTvFgqMmy9EN8I4YViKMILFg6mLKINkFW0xwQkSpbeEcLdroC+25T61BITtI
AOhPBcKskxN6AVh05hkDnSI2XTWxiWDaTxEs0c0SaURIiuK+XGpIb4XGhHdJySfNWn3b6MQGBVnh
Yhwax0rrd3P2oXQm0Rccp9IVB1JNAPjLaVoH5TjSZLjKVSbDoJXfRlSLjICcgtYwsgTEJLotwbSU
1yqmohuzlm6I0e4aqLA0nFyTFgFWNMqXabAsr8/m3DOcNZdirekRUewnk5BGsqoWiJCuiPGKuK4o
WSJZN9b1MQ+jPBCUGbEQMouCPHPZVkl9smviaBuh3UxIZUUnC2CygCiLVbGQKwJXw8gMTMRBxaKS
pFrdiCJgv7uuR6dHxGU/Y7XqoqJAh+Ew0NvYlHaozVWubKEGMQkE8/8rQQosP7eJH76szut+4rBM
qkhs5MX8ptggwcz2Zya3P2VcRsmt0gBkPZ+qTD/TKeVR6VQV69Xrc1etiqsEKQ8zVPxDrWgTUgfL
dR7uR3gXvtprtEQ6WcBqzdpMq46eKAHJPi4FVvHpMt2WsongRFgTZcRXGCKUAvqkrxtlO0hmfVhU
svs1UXVipOazpdr9/nNN/ADnAM47aGD3t43iuM91URymjVNY1VFbiLkaNPhqQxC5ixrix61hxOTG
RFlsFouCXOXhvC4uq5dfa9Tjpno4B2K3y/bPWrS+Acl3+ckcizu7t8Cx1xZgajlRoB7JxlXikAV1
1XbOiDIMbjjpJrd3FQVdNaolfVA3jjK9lmejCUpH319+E6Vo1XKzl1XxVRygmXUrb8RPYlGrEg8N
ESnowdWA1s5aqziI6HWHWIhII67nm6wze35Wddn6uS4OEIeKSlNrFRoWxUt9n3uKjZfDL8d8Vv91
9wnOIZC44eHLIeKEo4U8/9gQ075Uc9nv65X9tv63V3Y5dW1k50B1UjLP630TVf529b/9dZ9FcWR4
uce/nemzKHb4/AMdlL0980zU9nLN//GeiDNb2CT88fB+O/Pl7/zyx4hq/+0KLqdY3pZOfyJN99qu
SQ0hIyOk8sTiy7Yvq3+3C+F/4lpfqlFE0uqyuyhd9hHVlkI49bLP5ee/2/b1NKKKL9V+7oNlzX1H
vm0rtP9skYuN0rkMamjCQj6yX/tb8euXVaDJZDghN/4hPvkpOSl2/019siTWpNoGHIj1Bn6pQqyK
xaWaz13WnT+v5j8e9+XC/mM1Yr/LmUR9l23TmgX7P+xR0SXd/E/YIxBA4IX+M/boJWm/lwgMFH8B
IH0e9acClvkvoEdYthm4WmFwJYPv+VMBS/2Xja0NAlS6ZmMQtcpc/QlAAmVk4xRso2yuq/9mXuNg
QeMYJvJYGB3/rxSwlL/Cj3TbcQzLQLNL16hO+Tf4karIcdYbsXl0orLZWWE33ejdvUEmf2fUaF3Y
5RBfG4QVKwXDzSICP17IxLpQ+g96fbz67fb9rUP3X9BQn5eDj48MFgjUFgyRv6Kh4PmrlVrlBnZv
qo0nSVxtcSMfZqu6kYt3pwLKatgEaKShullhmf9g2PVXNbA/Tq+b3F3H0Wxb/eIE6aTm0jqqpR+b
KXxFyLJ/MKZwZ3ZtcRxx+NuMJt4wQ9WdWmNI/sGPTPhrXrzCxMl5VXhXDMOULXmFqv2OBGviMY56
yJXHLB+N9zKcs8CEoJBDdPVTbCMepTQ6MrWDqL2gr5v+MPMzCdgUhYtW7wKtRf0piuUY6cx22f3D
g/mrEeDnxQkLJpB0igNC4K8XhyQl4xGp0Y/nEN5v2tavxrmutnUdrgl8Qg59GzPn1tF2MAr0M5I8
QK/r7GeD+nAupXmPvFE9Tvb2v1+XMJ78ctP4GqCPGybGofb6vf5+0wBWtLk1ERvHy1EPojqcSJcy
JShC5xe4fKLQchpo6pl8waKPPowrA8QvnGbQF0mQoRiuq1huD1vzXM+ITMKIkWSSzKMVpTeycnAc
BHenvnnQSuQ/ZkuHhRAlynE0px8wwMy7vnxlUGVhjIT35jLXaFVF5ZvZOU9Squr3Ulbd8pERwlUK
X+5S5c6U0y1TwOrQO/Md3JlfbaE3d2HJ9DZpbY3ZEYFDU32R1cI5/fe7pfzVaHV9ihCgbdOU0dwz
LV3FSev3u5UqCEqco1DHZwlVhShsdd80FGLi3EaSyWHiLlNNeKwkn0f2Hp/5uCbr/v93IYpCy4P0
nsIH9eVDi1JNPsfzrB8NuxsPvRxf5XKo3S94yFdq9wARMzCquT0CSdx3Xb7vbGl6/O83Y/1b//rm
mLKi27phWDKaDsYXk/ikqxrJLHudhEqMkeKOOcyCON+81x3nFhvsLc/on5q3f29tOaepKutzUOgS
vryt8pCCvFDP+hF86W5qSsOXWvWhjOzbEmWVberIyzE30mu1U2DnL9aVrOPVwJzpuWmMf/h0Vhjt
v90ADSskFeQpD+Kr9KEdasqwSIp2LLPuVGajdtKc7somuY5StXMv2/N3w5ISVAOsxDsnI8GDoSDL
Vy77din+h7vzWo4by7btr1T0OxQANuzDORE3M5GennJ8QaRICt5u+K+/Aymxq6gy3aeouKfjKjrY
EqUCkTDbrDXnmDTcw1K7IOCN/sFomvveGVPYCemtUPHiFCP2zqpOfOIdimNWyxGQB4O31tHEll37
L6JRf+A4fnuyScwmfY3B09B/fLJ9XdN930qMQ2/gCs1J576CviWohIbZZohVKiOuQzdQKktKDcYu
BX/h+aP1IEj7vpUoK/oS9lnZJjmxEezBRF8nq6IMO0xOSDdMXblMJSmBaoj6A3qUp1IcgH8XzD4T
+lCY30e0b9CIYmRM/2L4nQPkfnxWDUO4mLd4XO0fE4qT1LWGjBTGg0jMagtiFS2Myun2eVscqu4T
/tLi26Lvz8OI5+f/x59pWcJB6MwyRP/x/RhKpy5quxKHCJzAbRYE43UZ1ddaCWMJwpOLlx2pDqYJ
53D+gtrSsJ6SilD3v35RtddzDxM9OX6uikSYFYr9+ze1DJsirapS2Td+oqwjTb0zUhcugYWlPxwi
NMZ9DHbPwZmTBYq4wI7NTChrsXV02W7cNFgFQR3c5WxM/sWkbb4eUedzsx1WY/h/eKVhnP4wL5bJ
ZOgWzOJ95WZ0EFLb00wapkmHucMKXMJD2hiJEngoIKmSskiLVsB3ruZ5BfoZzHSivolsE8qhN1G3
WANUyy4Qa82tDgkU3E1d8BjnuWmTdu8QBEpTNwqk6w06/2E8ggrTRx8edUu/rkoDeoWVdulEVrUd
GwdqruHfqIEDgN1xPWJeEGiB1wJ1pVKeBkvpzOu+JAS+kiXDugJB4LE8SmAbRvoqjgtPU9jxGGi/
rvttpBXFt3DMP33OuIWvnzSTpa/NHM6L66pCIPf/YTLInSE2hkygMguAJUvTwtKDOq+ILAVfY3Yl
Br9n0m6BTSlIfifOfVlYFm3pM2r8V/R4pcLNjBwT0FJRjdh8xgTdDAXbZtT3UdPT81ZBsxjZbopp
ZIcQgxdhOYj9GFsCEJh1M/RqtEkTIrAM9JMrMKa0TXV7nzsy3vRWj6E3DpZZQBf0nIgQGsG4rF3Y
cdO5zqgNCJ9jamRUVeay4fnPQ5zSQHVtgrPPcswSwMjaR0YiJvRJStp1Xl+K4hCFVLxRMbp7AlbR
pI+XeY/+Lm2zg94H+cy2BNMS2zxCPZlz1SCW04gmC97WjdUIZVOJGFhp/jEtk243hdRVHfOWcS3c
zsuiOu0exmiA7hnKu1BH49VhtoS4oqDHsyz/isRGi0wI47phDL3qlaZA2TGFnqWWAKK1aVPFoUTS
5WTwngO0AAJu1xkSQVELtjRWXO4eSfdGTqRkBe8b8RgIdDVT0D0iiYSg9slW0/kBbtOl6IaTZBK+
S9OHOI8/CXObEqzoaS26GFR7wxE/Lx3tXv1YdEGwazXz1ALt8EoJ3oM4eopWml9spJ3SibJVqEJZ
J/booSrofWWEf6+7jFphXUg33kwUNw95LZdp49p36NRcsDE+EpWm2biTb+3HaXwf51F/HGKx1U01
3KmZ9ZwPiPhk6FZeakswN5jg1pAB45UdNsF115FWpVLCFakMHxKcpgYZ6Zkfdbe2zj3vBQv5pr21
kg4BXpojnzT9HFg4tsqkCO+hzNk3oeZDiQpYeGBx3PSD1ewAZtMHzdOv0pLBrdL5X884wN5MMq8L
U3czNA2LWTOdLvLgQ1JSXS0Ya6I2Dy8bPxsJ+HWcT31ZB3TLLqq4tw9+aJQUQfCCgJ/vIel3YhUQ
Dnffdq3noihq6XkKR463zgwqLMLhUjHp/GeR6U2lSsOcx3qnuUmNP1XRPMztejXlnpqauGfDXKyK
umU9o3Fv4DYnQC1zWllJ2q+qoC2/PeF1TvUxA1hZufxOq/yvLqyxQzEVT9APp4XrTsV17xSXjGQ6
QaoTkmFBI9aU6rh3W0tbSfkFpGP/3hef43zuNUb6cQJBtxTspJH7GcTe5d2F0qbrnmrxHaCCTWD0
/nWD9CMeJfKEGEWGaz1HOawIM6vrtVRCbekmHWS/YCLl3AZiEcchCsE4uBnj6mSIQW5r6RL2EaTw
eWICK0EOdQaEIz4gdKm4tne+7p8M1x8PTVZ8pTTbXwStplJTFVTIuasLKH7RfWDyhOXRXmrR+MHw
72o94qloW/upOZpTF94WulQXpcPC27DBNco8IQIgy/apmgPqq766vaZcwNU5ybSpruYE+qydvmB/
7Pfk3CN0TUSxSSC8RvQw08r+SDb0Q6T5K1mY4ZVVzAFZfmCsRsdNyOvol31viz3xmtVyKOxs2VQM
gVNFASBp00vQgyivwKt6kHLQJamoR3N4D8eiUj7UbIc3Zm/D5E8luEi3eMxYUqD6oE+gaeV1mcB8
7YjzzIrIv9BDRBf6lN+pA5F7lit2nTI9hOYovLgasZUqdroDfrbyq+6hDsHhZnLj5hKSDva/oFlg
CuWSWkf05VuyBC9iMhBuhLvOsXqsraZrlwRxxLx2KO5q2bANLXTtnsAH6MTBfashmjLT7H1txEjV
tMT/AFL3OVAHiJbTmLCN5ky6vCVbsyRt8eyZat2kuKQvRU8WWOQqD1UT/rCSbzEOL4Y6nRaaX32k
5eSibAtqzFQt4pXOvQ9nj1Ulu43A736lhKTKG5mDCxmlg8jN8T44DmrH6tpA1YV79TIq3OShC6pl
r8Xwnwz21Nlg7qTEbtg12nXlA9SsjPboS+lcKNNF3Tn9+rw5y9kZr/Wm4ZJhIC/nmnWxIfHXXvaE
NLJevJskDLRhMKqdy+gEBYKwnnzwYFKbB+Cc1zldO6/W8w4ncFSj6ZP3lLnsQ5A5hVcl7oOfWQWI
DTdfxk3ce3AiAErog/jYGUgkynjwBoXBSUwJM4Qun6dRBqu8F90u99FUKuyGiD+v0KYSIMueAbyu
MXqFlQw8JPpNQBL40jLZS7i6H/LqJuTRWYjUyzy9t5UhPQoJRrtWthD82tVClsFIrmTJbrEcriWQ
jdpAaAtexTyWuvLerTVq7Ar6U1JUacS3Jdv4pGbOr23kQy1jilU7oNEUQq3obl3pfdLCSZRrverd
T5UcP3VpVG+HzGhpBlSfseJ3n4LRmIDjZBaUjSQDB6D622RCmFDOmwvH6OXTSCAIA2SkHggNniUX
VI0qI/8KczpcOYopjhhhbzDDZ1cgY8DKNiVCABx4gDLrG9bhEz/ODTzXN9dpWYeHVBrVKtBquj3m
urSHfK+E7F/E6JkYn9dWESpz5zSUUFZUrw8Ta9ePA7tLghAMV+nANcOkHpBZKAMqJh0ixbGrY5Dj
cVxzH1uTdRD6QWlQv9EqB9YIEmxzGMpD1CFjraeu3zMOqzlbYtcebfbjXY8AfgaLu9ZVXVTVsiti
pGVGOMuuSbDXu/TSbeunCuL0Q4T4JW30TR2OysUgDbTocXspfQuOsZa4HnSlyxiUDAB16A5gD5qF
01Dy0qmlMvnrMRCNvMYWw7AYdImz9YsMSEtW9EB3dGQPrqEDJsz8dSaiGN0ZBQe6pAgKzj8xrsJ2
U1oRWgLzM/7//hj7CLCo5BmrSY/NYzghumPm1Y9GuhdZQ1R1Ppq7MMwdz2+t5GJgBt8IS7q87w7S
1VRZMzNqXj+5z3bjfA2Ljrwsx3jocuTEZcx211C93I8bsIfqFxDGEVuSLMTm1F13WWOu3RqkKG5w
2rWi9vwa5bnoLgmnZ6NiNJ91BQLPcFDgf6GCLp8NU3sgo4S3S7fQOIOv1oaIucN4LMo+9Iwu+9QC
9N12ScQwXSAw1qzbIYNi5ANgWVV5+GBZh7kYNoQi3JBiPLJL+TrkuKo7Pfvi2O1Hk5RyGzaBFaHg
JD0c1URurgkDQa85YcvglfWknUfLvnyQDu76DHeON4IFCaqh2aVu4K9rIDI1vNGlH2oXRoXOs4vl
haI7A1Ttdd5qzdq573otxPshPjj8/6hx2/pmfECwZK2jcNg5Jlqh1IQTEXTFSc3GU6vFWzBEj4Sa
aBWaRjW964CV4HSPYSmXxjarP9BFB8aauC4gBCmWtfmkp2a+lEmderFWoeNIEbRwMwoDe5Dj6hX9
TvwR5WBejl1YLPuqKVkYJyZ0FQklHrW9X1fTsh/Bl4dBftOp4IrtsfUIGPF8oWgrB+ESWhIuD5SL
Oko8wpmO1eAMqyQGLiF7uDJELrL6tVaFbItVqhpy1UfFZREbjYe4lNQMh0vR3LXllCAU1rvdyiVI
b4VfWVtKiCmoD9NrWL3pupuGrWZhl5i6kr1HYHqhWbLZaSSZXgTndn5OUdxMvFIJeZyDHsRyKY2F
Fjf1shp8AqxJCWLTR+Biz1oWD2fsRs3Cmq4qBIwi+dwm6kMWZs7asMCwNK2yFGZ+pdg1dhzSWTqX
AZ2d2oo1orN2JRI6BzZXW0XP7Hi3Rh42Xm0Aq+tq4wMTwzVr0SdjsgrGJGbuwC5XrDt7tP/2jaNE
0UYne1DUZrXOp+o2zbHe4OKqILFBqHUJSGqSXVbgam4HRjlb3WIrfB5NthgEbm8YNj8C9TIAvLdE
cWcsKwNFg8Gu36mwBldZ1qLvx9pA5gVZUiK5Y1exn3oIHnaZ47vz800eCGTPhYXVqYwIIBMkVkiS
utPWzjZ+8gSI+bkfTOYModprOcabcbDvI0QIXlKFTAQxgO4sJLQ8CI6qJqq1aFCk4Pqpluzxb7Iy
uYyc/rZkEcz40WDVUdzHTmGo7GrK9LR9gOcMC8tRHgfomKIz70RvYCbp/fd9LZ5EmRFO1FI4z2w8
C1UEyEVfD27i+ZqlLaeiYOVYMP3IxkJY334R+fWUhki+XMVcJbYXYNnup5z6ronmOeswKhUF4L2R
9nweyG2iPyVdLz2QdqAoJjwLCuq0MZfHwkHi2mifO91EodWkx4CF4BK26Ta33QL/Smkz0g7hx2nT
VPLS8cG8+70bLFND3ug6x1R8cvA4kZ3p8ykk+o1Fh3QdMqyFDCkxyvoys9DsO/ZN3oWS5Hf016qW
7k3rs1nPykOjGK5G1IvwVxciNvFodSE5dPas+nEjh+ufXOrELGOjYjsO8sf2jMzYO+wmGCq+QH0a
0KEbw3BKwbgNCinqmaMzu7QC/O4yb2BiGVCdlipSo4VToRHJg1vDImqkTES78Eci7WRgYSBhds00
c5Ok9kdBKP1QbboA85YOLcm2ulNtfkr15klxE5YnzX6ewnRoXatAGgcponTJLkdsikk7RjUqilBF
Nqi0yR4i8NbOgg+5Wn7VAobndihZ5Lpsh01n2TjpZcAs5+sZcG7XulaakVhuQgQnytNb25pIbVHd
235G4cm8O1IC7e8Ct9CIVh8nT3epEompqj3TyQtmnyT2APpshYb1fSlGF5Ci8UDFU93XPkIs2gX+
KuzadKsFjk0Ja1CRvuUKnD0/WVaVPa7tPtI3Q1E9m66jXVhWcewYhvcaweD6yrXXalcj8VILiDnG
EF9ynPjy/DsA5PFlGGTXYgwniM8v35fNrK+eRo1Rp8B+YqgO+nnei/Mfz1/YlCDitS1m3FIAPW+N
WeQpu2bTpVV4WQoBTKApunGP+G3XzN+rz98bm/ApzJHuF0MdXPa6sg1UbK12FQaX5y/gfb7/zhKk
+A0B8r8hcN6L3vpkpKLbttZA0Skl0gJxnXKk58Mf7b46JriYF2ayLF2NPgEaK6+M0vIhXRfw8XEC
peACo65nmzg64EHBP7Uz503P1Ad2xcPK1qZ+7UJfSixuoRZ4UVY+SWJlF04SN0vpdzdOv3VxQjNb
G8kaqRflFY01TKgCVgSjqanY1vhIXS4hPyEMprR9UcN3CLsGfBfNQwZOfBC2pTyZZn2cDKhVSUB9
zGSaScz2Lo6DqzYN1Y1RhHgCtSuKMrOpjd2cCwV+saBLm6yjWHcXdTfey0qcxkhaK7YnX9tZW2YZ
M+1xrjGG4KoUnNCZSZUaOS/3tKzteifBRdw6WneUugivIU0nWhRe9Ea+GSIqonBzu+M8UhJSL5i5
A5a1eSwIPukxG2JB3gGiM1bFhKiPoodzGMq2OTqyIjW+za/khJOzDNJiwySFDU3w8vhxpNyarbY1
9B5rXViRXaAO5iHNpqdRFOEd3YsLW2/Co+NUyrYuoVQMo+9eWSglTVnfqIntbmuWFosp09Cymkwm
fqB1KyVMsoM0syvEYEzWhNNt42zMtklCqIraNwO+YJcVTckrGlbBHglXvBvINlcUBz1tgxi+k2G0
qfWuuFYplQELLpZ25sqjH09gy/qPWaiAlrVg38k8v7Oq6sqM4uRY1Amaedu66MsoXDs6p5wHurNh
3uw3VnWdq9L2oB1oN2Z4m6RO5fV+FHzsJOrbUgu/FOW6cQaKbqSyrcrKFESgNKhA/f5zoaTYNNIG
m9JQgVwb03pb2HjRGob3fpgu+FlpohXremAeCNqovkvjXaobxcEMi8e6quWVkRbRduqcklIgs6tu
Dg9uZ3+YdJ3chFrLDnx0cKOZ3nnDEOyLXuxZqJLQ4xgWOxTDOgz5HNfnQABwAyTa1/qEbWYI+sCj
JQnEurTaZSQ1f0lHEOKaWY+3Jcv7hjDbQxEUH/UiUzFCpubWthPl6FT4S8aEnAMCERyL+b9p0uxY
ZNRPAlIWGsCtH+vSPymOHu2twrkde6M+Irh4r6WmdtAGoIsWNToYA8p7FU7UrSbEju22syoqUh7P
m0+9AIXddNYFlSKgopKEvIxU9GUiAiTY1A8vSrXDKmDE2oVUEdjRj3XXEBmncXH+5vnf9LnZXTh3
OcYNxbDkTUhmzl3fJ3INh536+8gSYNnj7xnzrLnpXKPZMRUCExjSAqB7YZjHwh+El1lEvbiZkc+0
VjoBou2pjuTBxnbutVIhuTumjDEVuBCIMvQqtj/bvrfuXV+426rOxpVdoHenLLop+8pdODo9cE6d
vpbe40OGeWikvr5EnQy0Q4a34aR9UodPce+TgJJGcmmI5ChVteMeALgby0EBf+8TVZqz9GTAUtmH
enW9EBFvI2fLIKdnSMp9VnZOBMjQwgBQhE+RKJhUIR8Y+QXtfGNRRWa+zoA/tfWVy4Zs0Q8jFvcq
CR8FHDBvUpRxH4Mma0PL3TpS0feG3lo7NfhQdgByz194j24nAyeL4jCSOkPFsEupZZr1jW1Pzf78
u+JMDwEeLb2cusEiboLioLLpX7kCFOtgWxChpMlVSR1KmjAf+32XKktWY/tJk9Gh6+am3JzNhbmq
xUvcOdAw+w4BdDCQutLlMRsM6ieOOCJozQ4qQ7MK+ByGvbbLRGgvALemO1mzCdFH627srUc5Z2rG
1nl81e77ajA3nVbe9PXYLQeGa28wB2JRAmpSOKx9YKS16OJF0UaQow3GLyl6dv8t4F0hWeOJRoIr
fc4qY9jZhjwoU0+viqX6yspMZLxUo6ug+GrWiXJg9N9ShcPm2hojMRybqGTLN1qixwxZY4sv3ffl
ZEc3kY0RxAyeW6Oy9sXIGQ+mEntdw+jIlgyqax1caFZOEnDmlstYiVll5djnssIXZFcQ2gM3o2Lk
XJSRP+7DijC2sIanytsAqBSbqEopYqEm7gfRKfqhT5W7gXgsKiALWwksz7Up7jtBgxWnx56RUKBy
0/qhYy+5iyMK6xr6Z7vj4Y5Hv8O97rWDWS0mqSbrFkjqQo/JWO0TMkxg4GejPpKVQP7LGE/XQtsp
/YCvSYIisIzbkpbWkmAsrCMtwhL493AeXfwZ+Oliwwo3mUIfwyyNVcyaRB2VdKnZIBF8RXyONF3d
KGl90Rh1tksHjcyHwt+EZbqhpeAsw6y0PH14pDRHtgZbp9piGUp90Q7Y7zgTmHGKRBn5Z6uxmks+
Q9Z4YXmyEz28DIebKRyN7ZRAOAjKZoNyRtImdi6jzBC7Qp+tu+BfiZdtZwIJbWwNPp5eBx7FEPxK
UbYKJ7U4dFbLZ3OwQtqAGPPSeq6MrF3bboJD1HXZ+BCrqhQfLSYGXJLsejD2+qb/OXNVwlQ1l4wO
YokWWTKZi4JxiaTYAeukDcaWfTUHo5mS6ITslMUN0R7+Wiu/SIrhWwvYdhHi68isW+jT+Kl1/6m2
lGczECkIaGTcLPweIvQ8C8VlcW2ktNIqm31QFNp7tcKzzQDxPtSyOxUkrQfj/nOfWdMq7px8PdRU
CXqJriFh2N/UOX2aJrO3qSoQgIsPfhB8dmtBBJwYS/JenGAFA0tbFW7EqMBuNQTXmSY+zVRBzAB5
CShlhtSb2LdLKfRLe4w/NKGg45HUt3HdPk5Dw6P4tY9YLVS0nXSSTw5+XtqMFLhPKYpg2Z/UT1Md
UcKPcAKD/iICyBnXkwu8QilITgiy5MAG3hr6R7ecSxx0pFe9kQCuqLKNQhTSKo2WVqxu6Agz46UD
4ixtPGqUKNbIyN6bA5GxRMJ8MKGozsnp7IZMFs0Eg5DzlVnVKkmtm0kxHka1sxgPHB3iY+6NJH14
ri7qJXXnHga5wWAh5sdb+WrGo7qq6yr1rNEwNxSnKXloh8rwxYbmK2P8WD0hEeP1cOST6kudENeh
XzS4NhD+a+tEowjUsx8nsgEHYUchQ3XWVU8QYlbcuJOzgUnYbGXTq/uq7CqvNMbhulPJdGIhSfEL
njrp0sQeZVA31aFGAqbFdwNbeMD7K4F2bjWy9N4LN2ZNamFNQ1lDMlxvEVNsVcbejDArGdX02Q4a
TPhQ066ssLtqOze40SVOZrNP7tOlQ2O19mvr2BNyS2G5jDe6Qj+5x5ixzAxyWnrWdrodIDzOdggt
y6OsNrlrvs8d52SlRbl1oI9USWNflVjnXer06ymCaKqmbCwyne2TJtOraOoOWSuGu4yWIWam5n4K
FCLYjNw5Gm3I+gpaknD9zdQa7qa0WSiVmYwpOQn2wYQgtxnBb3DYvUJatPNHPGn0DXj+Wu09YLbB
k0ayAgO8VzojuDOn6LmFULli05xfZMVwaQKAgcqBeVwts8d86thixFJuheKckGzpQGCE+kEPJrAC
kVjoeSJJcoxwyjhYM8RwnbPg2oc5lRfD/VjMzQ5fDx7EUHwkABJflt0HW1alj3rBpym6tls6WUbL
aJrkpont3CuaRtCa1a7VoFSB12UD6HaWK1GprLXOS8MkWudzyqFDXFCWg+BwKTXh/C9UWsF0iQgM
r+9xDjwVdvtoVGqyaaBtm4XlHEXUbRPUJLvaKaE8kHGWhoXY6FraQ1tnhqaH5KzIN8b6E5ZkVPOf
L/LESZf5HD7aqw4pATAiN+hivtCPJiUzrm4cxuKNcFIYSBZZU6qs0R/mDXZKa7zMUsVdJhCrPIIa
SLMs6XANxk2gZRtLsP/MKpKl4nplRoxurcHiZ/RJjaG1SHSCS4ReOYJBidzbtiYtxCeGAIu6YwGi
9Zeyyi5yswejMibQSuDTd4qdLYq8pS1JP1wLM33hBky6fjjaaxHpn/2OOxcijkj1oURnkOxURs6l
E9EUpaCbmE26mzqedigD5FdThWQNTUVwJWO59Ssl3AsPmJWa0s+Mhyr8UM7mUJWlSEHnZqmiS/W6
KaFeYHcjU40ldmYeaGtdrdtlNyGPcierPLhhfEhsLKRd/am2s3zTzb1BQ8UtS2rq1zHCm1n24stg
Juq2dSYMciM79CoIVo0cN1UALqdODFSKg2Ev7CgMdoqSKHd+tXESc1VHmOopR2dXlm3Xy/zZVvJl
MJTGsWgGa4VExVjkCvpPy9S3sJNBoytXSs5SVdRM3qhnwO3UW6W1I7pnINHD3vVGOmuNlLhKrZIn
NMRPTBkUGIECSmXQ0JpVbK8lAe4EX7e7OGFDpbAtCnRa4go6JSJr5kqODUojyth8Brbh6XXi7h0K
xteIqO5VVGmLItIv0x6mudOwgov1yt9oFYTtT/qQaR71mexITi9HjD+zy3aYXV117dfm18rBIxU7
SAYh3JBRiPc1jOZpg+iI0u33TKCXXdpsDLalV6bs6I9q8qjX+GgINUFC25bHDjh2VxFSIAo4RF2R
XlaTxv5z0si20/E7N2jJF/UIVBq6S8WiRIZMXrD//a56b4+8Ko4CS1hty3Xok/mgqfIwyVBfFegy
VmZnTpctVw49DdE8s4WnlF29mObkFH8MaKpF7Q5dzDbQm61wK50dLmwqChKYfUr2rnGdwC4wIImQ
E+LuZ2wnZkw6KGNNOI+WFR65deN1bwKFYMZxPGJ1jqgWYGMY07VCzKon2IUtdb1E2GA3mMOJUgOp
opG+OWfe1roNAioGGDQIxydi5EO8tKSqX9lkjKwGnxQSe0BBEnb2om0rsdYNyu7jQCen7OiZgEq/
DZAK3hEOd0hqrlulxT4MahzEQ+tJpfsYcfmWamACdJlDpAL30A/ue5M4Sq0Nt6wLW6be+Ldfzt/r
Xv/F+XtKCn2mF4KgVjVRPCi3H4eZfhbN7tPYnn1r59+ev3n+UtkORmxJAGlb57jGkGieudJn4PQ3
rvSvnOnzN8886oq5C9rlDC8+f1P6PGdhQ5M9s2323z2jBRmy9Uj3Hpp1lk8HnzCeTXImUZ9/cng+
nfNv1SzPdngPmEDycv/rl6obsVn++meb7EsvsuLHM1f3DPmdTPW2Bje2NszC3Ci63PyK4D3/A7Xy
McnppbM8E4TPZ6sFE4zx82/PX86oYbvtjl0VxSzrrWaf6QNf5sve8/qnWTKSsAbbk7bqXZWIbH2m
dLoJ2j3LohQ6/935Wz25u2sZGHdGFmeMoADSAmKLdhEV1oYi/JSRRjJG286nzVplwcmazKdf8Z2l
AW1Ky++lIaiekEq9VFwkD2cN5f83+ODvH2R1ak5srbHm3LTPlHGeZZs28gWwO//tNWvO5r74e//o
rw/0y/O/Ywqyzx6ZV56g8zmdT/ivDpGe+Fzt0/N//UM470iaN010yqh0+YWoNC1ysrjPf61oqvnO
nHWlFvpxftJvLs6fffy//mTfruNf/5tXp/5YtCg+uP5BVLwyN+mzK+Xf+fA/HOE3H959x9A7a+6R
yv72U7uQmjX8PWjxcd/w63/rw5+eMubViOyA6LF55ewSmoE2+d/5+D8c4zcfX3tnIKrG2aX94b3n
KgghdNe2kXnMv7At/K88Aj98gm/vxu7pv/5hmi62qbddBPudbhpIptE/nH/9+AJo7juLRZjt0uk+
//pPuwjcPYGM+U1XQXfema5p0s7iev72TXD0dwYxqPTbxLfL8x/3Jugg0d/68Q3rnUDHgDrZ+cOH
wDXeaS5XQOjfftL/+1HwT18BnbN680DAi46Fkyvw/Sb/7h2w3lmmKeYn5OUd+c8aCHRBXfuN74Ch
vyM+iiM5WF5++w7Y5juL2dHAfvJtBODv/8M+vmnp317Mb16Hf65O/gcrAUN957BafHkDfrcSsO13
Dj5UZoPvc+J/3GwgTFQ+b30I7HeGprEmcOx/3uvfPgsUxN/hDjHIaPgfvwr/xqjxz/XlMozSp/PK
MnqWf7QA/bN/8LKy+v3ff19VzfPmvHR69Q/vx/L528/+deH536/GnPPK7zd/+bISPP+c7//59w/4
+x/96me9fKqXb26j5/pUP4bj+S/G76d5ecpYnv6f9PTllJ1+u/LhsvOo/3om//WPV+f5m/v/Lw4s
kx+OOzs/33zcOpqK/PWBMcr9jAMnpxwh/cuR5tuokRfy8uf5Fvy9S7FEcwTUN49enfW3pdVbL8ey
SIv69FS8nOV81t92LW8/cp4/PzbRY/tqXWzb8yr1rQdfPaen/lQ/vxxpPm3HET/hYr+s5X8pvv7C
xWmzL68v+zwFv/zUv39L11z16OnV/fy+Snzrldk8F3Xw+pQZElV2Ym898pYrHkUvxzk/3uLMoXjr
gXdPp/DVA6gZtvYThhAcK1FeRK/fSCaGn/D87fKn6PTDKGLAgHi5On//ydgV/evHgrghljNvvcaH
349Nlqb/hPflwJm1j8n4corn52Kefl++8fcvxRHVgfzdZXbZ6bz92BenKH81erB9+BnTy8WpHtNT
/vRyhvPl0FmZ/oRbeHGS8vQYtvK5aV490/jYjZ9xSaJHcBOn1yUcDVvGy2f5+3fyImIukEXz6sn+
vi9865N9EQFw4n9l+Wps0mHC/ITXcT56QYbjyzU430+NffjLN95wUYq8+WEMmS3r7tuPfPn8pT79
sHqCcmD9lEN3p9fz1vf97Vtv4+Vz/8v2lJUyjF5P6xzf/Qlvz3z8/XMtn8eX63u+leiXf9LBL56H
6PHVNMZOda77/Iwr8xnd5suRvp/3vJ1+86EB14S/LE91wUz5+uUUhLv/rB+wOiU/vvtY93/CkuQK
/czLSZ4vi8HT8vKNv/9mXiUpK5LXuxrd0Oci81uv+FX9HPxYJTd/xq28fs5zOabd6YdtAqyjufLw
1vO+DYun51928ndzG1r6n3Aj7+i8/vGDSBld+wm39NsP+P2DOB/+J6wH77n6z1I+v1pSCKGS+Pjm
S3//DNrg5TDzUy6+tRbeekv/LAzzzxtb/6xg/9XG/cNznTGzvTphpuKfMBB+iNjZ/PB4CxMW3cvP
+vtv/McT804e4GN+Odb5Qn+rV731Qn98ls0vf3jyVC1/wsP3l2TBN97Nj2NBgyt4dVUsqHYv3/iz
S/5HlaZ/Nid/X396aTr+0X/2urg2/4vH9PlU//f/BQAA//8=</cx:binary>
              </cx:geoCache>
            </cx:geography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'Distribution 2021'!$A$60:$A$109</cx:f>
        <cx:nf>'Distribution 2021'!$A$59</cx:nf>
        <cx:lvl ptCount="50" name="Row Labels">
          <cx:pt idx="0">Alabama</cx:pt>
          <cx:pt idx="1">Alaska</cx:pt>
          <cx:pt idx="2">Arizona</cx:pt>
          <cx:pt idx="3">Arkansas</cx:pt>
          <cx:pt idx="4">California</cx:pt>
          <cx:pt idx="5">Connecticut</cx:pt>
          <cx:pt idx="6">Delaware</cx:pt>
          <cx:pt idx="7">Florida</cx:pt>
          <cx:pt idx="8">Georgia</cx:pt>
          <cx:pt idx="9">Hawaii</cx:pt>
          <cx:pt idx="10">Idaho</cx:pt>
          <cx:pt idx="11">Illinois</cx:pt>
          <cx:pt idx="12">Indiana</cx:pt>
          <cx:pt idx="13">Iowa</cx:pt>
          <cx:pt idx="14">Kansas</cx:pt>
          <cx:pt idx="15">Kentucky</cx:pt>
          <cx:pt idx="16">Louisiana</cx:pt>
          <cx:pt idx="17">Maine</cx:pt>
          <cx:pt idx="18">Maryland</cx:pt>
          <cx:pt idx="19">Massachusetts</cx:pt>
          <cx:pt idx="20">Michigan</cx:pt>
          <cx:pt idx="21">Mississippi</cx:pt>
          <cx:pt idx="22">Missouri</cx:pt>
          <cx:pt idx="23">Montana</cx:pt>
          <cx:pt idx="24">Nebraska</cx:pt>
          <cx:pt idx="25">New Hampshire</cx:pt>
          <cx:pt idx="26">New Jersey</cx:pt>
          <cx:pt idx="27">New Mexico</cx:pt>
          <cx:pt idx="28">New York</cx:pt>
          <cx:pt idx="29">North Carolina</cx:pt>
          <cx:pt idx="30">North Dakota</cx:pt>
          <cx:pt idx="31">Ohio</cx:pt>
          <cx:pt idx="32">Oklahoma</cx:pt>
          <cx:pt idx="33">Oregon</cx:pt>
          <cx:pt idx="34">Pennsylvania</cx:pt>
          <cx:pt idx="35">Rhode Island</cx:pt>
          <cx:pt idx="36">South Carolina</cx:pt>
          <cx:pt idx="37">South Dakota</cx:pt>
          <cx:pt idx="38">Tennessee</cx:pt>
          <cx:pt idx="39">Texas</cx:pt>
          <cx:pt idx="40">Utah</cx:pt>
          <cx:pt idx="41">Vermont</cx:pt>
          <cx:pt idx="42">Virginia</cx:pt>
          <cx:pt idx="43">West Virginia</cx:pt>
          <cx:pt idx="44">Wisconsin</cx:pt>
          <cx:pt idx="45">Wyoming</cx:pt>
          <cx:pt idx="46">Washington</cx:pt>
          <cx:pt idx="47">Nevada</cx:pt>
          <cx:pt idx="48">Minnesota</cx:pt>
          <cx:pt idx="49">Colorado</cx:pt>
        </cx:lvl>
      </cx:strDim>
      <cx:numDim type="colorVal">
        <cx:f>'Distribution 2021'!$B$60:$B$109</cx:f>
        <cx:nf>'Distribution 2021'!$B$59</cx:nf>
        <cx:lvl ptCount="50" formatCode="[$$-en-US]#.##0" name="Sum of Total Sales">
          <cx:pt idx="0">17633424</cx:pt>
          <cx:pt idx="1">14753103</cx:pt>
          <cx:pt idx="2">15782221</cx:pt>
          <cx:pt idx="3">12639347</cx:pt>
          <cx:pt idx="4">51464743</cx:pt>
          <cx:pt idx="5">11573448</cx:pt>
          <cx:pt idx="6">12298412</cx:pt>
          <cx:pt idx="7">27682851</cx:pt>
          <cx:pt idx="8">18997466</cx:pt>
          <cx:pt idx="9">22282457</cx:pt>
          <cx:pt idx="10">19276878</cx:pt>
          <cx:pt idx="11">9797488</cx:pt>
          <cx:pt idx="12">8836198</cx:pt>
          <cx:pt idx="13">7424011</cx:pt>
          <cx:pt idx="14">9972864</cx:pt>
          <cx:pt idx="15">10072848</cx:pt>
          <cx:pt idx="16">23750781</cx:pt>
          <cx:pt idx="17">9195978</cx:pt>
          <cx:pt idx="18">7758059</cx:pt>
          <cx:pt idx="19">11076810</cx:pt>
          <cx:pt idx="20">18625433</cx:pt>
          <cx:pt idx="21">15591709</cx:pt>
          <cx:pt idx="22">9683265</cx:pt>
          <cx:pt idx="23">15710886</cx:pt>
          <cx:pt idx="24">5929038</cx:pt>
          <cx:pt idx="25">16411667</cx:pt>
          <cx:pt idx="26">9934246</cx:pt>
          <cx:pt idx="27">19865016</cx:pt>
          <cx:pt idx="28">24427804</cx:pt>
          <cx:pt idx="29">23956531</cx:pt>
          <cx:pt idx="30">7735580</cx:pt>
          <cx:pt idx="31">18484583</cx:pt>
          <cx:pt idx="32">10620734</cx:pt>
          <cx:pt idx="33">21349674</cx:pt>
          <cx:pt idx="34">9409045</cx:pt>
          <cx:pt idx="35">8446806</cx:pt>
          <cx:pt idx="36">29285637</cx:pt>
          <cx:pt idx="37">8495576</cx:pt>
          <cx:pt idx="38">18067440</cx:pt>
          <cx:pt idx="39">20902864</cx:pt>
          <cx:pt idx="40">9696420</cx:pt>
          <cx:pt idx="41">14352923</cx:pt>
          <cx:pt idx="42">21575040</cx:pt>
          <cx:pt idx="43">10689160</cx:pt>
          <cx:pt idx="44">7727469</cx:pt>
          <cx:pt idx="45">18577517</cx:pt>
        </cx:lvl>
      </cx:numDim>
    </cx:data>
  </cx:chartData>
  <cx:chart>
    <cx:plotArea>
      <cx:plotAreaRegion>
        <cx:series layoutId="regionMap" uniqueId="{6141C4D2-1E3B-44F0-803B-5639EE600351}">
          <cx:tx>
            <cx:txData>
              <cx:f>'Distribution 2021'!$B$59</cx:f>
              <cx:v>Sum of Total Sales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1H1pc9u40u5fSeXzpYcgAJI4deatOqRWa/MSx4m/sDS2hwQ3cN9+/duEZEtmlLFvHd+6Jc0UQzS6
KYgPgV4J//ux+ddj+LzNvjRRGOf/emz+/OoVRfKvP/7IH73naJtfRPwxE7n4u7h4FNEf4u+/+ePz
H0/Ztuax+4emIvLHo7fNiufm6//8G67mPouleNwWXMTX5XPW3jznZVjk/9B3suvL9ini8YjnRcYf
C/Tn1/9kwTbOt/nXL89xwYv2W5s8//n1DdfXL38Mr/XL934JYWhF+QSymFyYjJkqRpTJj/n1Syhi
d9+tMO2CYIYopaYqP/Tlu9fbCOQ/MiI5nu3TU/ac5/CT5L/Hkm/GDx03X788ijIu+vvmwi388+td
zIvnpy+3xbZ4hh/Pc2HvGGzR/4i7W/mr/3h75//n3wMC3IcB5Qic4U17r+tXbMLtX9to+3J7PgEa
7cLQdaLpKtvdevwWGlO/MImKsaZqO+jYy3fvoXl/QL9B5kVwCMzyPIHJeCfizwSGXGgMa5qJyO7G
G2+BQQhdAHCU6VSXyKEBMO8P6DfAvAgOgXk4S2Dsbcj/FlnMPxMb40KjRNcZ2k8auPfH6xlC7EJH
hmYwdQ/eW2w+NqbT8BzLDhCy/3OWCP0n3ObBJ6KjkwtECO11zW5J0wboUO0CoDGxymCx2+m418Xs
nZGcxuTlFwzw+M/iLPG43+YeWByFiF/uzn+vZohxQRDC1DCN06uZpl5QqhNTJejUavaxMZ1G51h2
gND9ec4YW8Tx82PBH8viEyFCF9SAWYMx3U2bwaJmgKWATdBH2sA6++BoToPzRniAjv3tLOfP6Dnc
1tvs+fOgwexCVU1D1/DefgYj7FjfGPSC6KZOMAIzu/8MEPrIiE7Dc5AcYDManyU202eRuZ9qCmgX
sGpppmns7eOBmWbiC0IINoi6d20GKucDAzqNzKvgAJjpeS5pk1Bk/OkTrQDNvKCMUqThwWQxwdk0
DUw0MADkZ4DIB0ZyGpFXwQEik/P0aO55/ijinH+mFUAudAyrEwZvc/d5u46ZDFSMBqix09B8aEin
wTkSHcBzPz/LlWwGOobzz9Mx0mXplczLQjVQ/xCduaCaQZiOycu37qzm90dyGpIXuQEes/PEY/60
9cTLjfkEg5lcYJOphkbQbqYMQmYIwVyCeWKoBNybYyfm3YGcRmMvNgBjPjrLybEJQkDjU+Nk8PSb
mBB9bxyrg+nBjAuq9hrF2Ds4oHWOUfnIiE4Dc5AcYLM5T/dyHoY8Fjx/uT+fMFfUCwTzhFC6VyuD
uQJqBRFTx9Q8mM/H2HxkRKexOUgOsJmfp86/eo7jvA2r7aeGy4gK4X+Ilu0tYHU4dwzjwsSmyQzj
gN8xPh8d1WmM3koPcLo6T2t5Hj/x7adGm9kFBDMZBCz3hhksX8ceJqQBwPM3VZ3t17+BDfCBAZ1G
51VwAMx8fZaKZy7qT/RhiHahGqByDEJeXZVjVBgGpaOqOlL3/frLorqzzN4bzW8gkb9hiMd5TpTF
Z2cyTXAeCfj6sFbJz9AMMMFsU2GivERqIBxwvJS9P57TmLzIDVBZ3J7lLFnALSkfg/bl3vz3JgAG
80sD3xHCYIOFi8LCBWCB5bZb2QYL10eG8htIXn/EEJSfZwnKWmSF98XeZgLss09cxDBYzhgcFQr5
FvkZRMgMsM5MSpABs0Z+Bv7Mx8d1Gqeh/ACttX2WaC1FyfNPtgHUC2ZC9sWkEBF7o2YQ2G/IhFz0
HsHBHPrQWE6DcyQ6wGV5ngpnteXxJ0b+Cb3AkGgm9EifHEOjswsN6YiAmXByeXt3OKdh2YsNIFmd
R8z/n8t6dtp4p3HecP7f1jQxsL0goalSMLqOIWGQrEEm1qCWaQcJzKZjE2BQZvT78ZyGZiD+5iec
Rw3Tapu14TZ+erktn6D9zQvWq3868FoM/cJQEZTRsP3sGEDxkZGcRuEgOZwjo7NUJ6ttnm8fvTJ/
Lor884ABBwbKYDBk9iEjeTxJDCheUsF3gWTzbpKA2XY8ST48nt/B8+bnDDE6T9Wyfq6/rJ4b/viJ
YWaozCQawgYiuyIydaD6kapfIIhrMtUET+cYoY+N5jQ8x7IDbNar85w//NHj7vZzc2WmQQxmmKcT
ACaFXJkKEZs+btN/Br7/6gMjOo3OQXKAzWp+ptjkOYf/k4S/PMKfoHKgGkaDdNlrSHmgeiDmDIWZ
GmRntJ1X8ws8HxrU7xA6Eh6CdHu2IIky+0yEIBSjG2CF7SvK1EEZYF90bhi4Twv8ZgLl+Xsj+j08
O8khNpvzxEbExadGm6EasNf8iEFZjPz8onVg9kAFp/ZLrnn1/lB+g8mL4BCSb2cJyfr5r+xzq2YJ
lP9pBpgCUAEgP8Ppwi4gONBXOZ1+R+MjIzoNzUFygM36PPzNN6OG92fuiq33iYqGXWANG3DT95by
IHwm3wMwIDij6QMV8944TqOxk3rzm+Annessqb/MtlEC9cyfWY5J8IVuUh2xl0rZwfIFzg2FaaRB
Mu11Kg1N5w8N6zRCvfV8JD6Aaj07ywVtkz27n1pwji8YNqEoFu/j/gP7DMmCcxNq0gd+zfsDOY3K
i9wAjs3NWcLRP2OXz1n+3H7eSgZlAAgcSSj/25X4Dw0yAyqawJ6GFx139hgjL9+9y2Z+bEyn0TmW
HSC0vjxbhH6KLHi5R/+9SwPBGoiUaVBEPlAxUF4OnoxKTLDY5GeQ1Oxv7ntD+T0sO8khKD/PExSZ
QxttA1FsPxEYeHmG6BhCMFA8Kz9vg2kwnaD+v39Z8GXmvHz3fuJ8cFS/weiN9BCn8wx3bjz+iUE0
WNgIlMdiwvZFAQN7ACrOobIJ/Mzf4PPeaE7jspMa4LE5T+1vCyj/3z59IiYYUgLMhIpAso+/gJo/
DkAjFdLSxDDB/387WT4ylNOAHCQHoNjn6fbfePDe+5d5/rm5GvAzdc2EIv991IVB5P8YmN54RiZU
msGrzfIzwOejozqN0VvpAU4387NUOrei/H9TuAEmtAqpMw3t7bXhstaXdcJ7TeCB7pAa+J8fH9dp
rIbyA7Ru7TNG69NNBMjjYKgDAL9zh8XAhOtNBA3D2+hIH1jVu7v8/nj+CaMX6SFC52kcfIMiaNhE
5PkTyzigBsokEDqD8rQdPINFD8prMYGSAfKbiMGHhnQaoSPRATzfzrPE9ttz86l70yCwnbFJYBnb
BWsGhgKUc2DY/gQKPvcveAJ0x8Gcd4fzO1jkrxhC8uMs17Tvz1kE8fWXG/MJriiBwmeqwX8DnQMv
oeu6pjMdUtLyA3UFx2h8YCSn8XgVHCDy/dt5IsLhNedPfYmjr7CFUhq1V/nyM0TGvNAZBD3BXHid
R2+Q+cCIfgPNq+QQm/+cJTb3z3nx5fvrj9rdpP9+zoDHA/s4wQ4bgJL8DEwAU4U9abABEbiDOXcM
0IeHdRqlgfgAqvvv5wlVK2BvNPdljfnvQepjbFCqoem/2QkNMmywD0q/fY26rx58+e5dKOf+/QH9
Bp4XwSEwZxpoe662n7lbAOywgWH7GbCP92+eD6wAhHSo54A6dgBHLm/Qfzx51u+O5zQsL3IDVNbn
OV1WvLecPzf22VvGDMH2gPu08wAYBps99Vs5QfDzLSIfGstpUI5EB7is/j+ZzL/fUfB128XRttiO
5X6NR5sK/nOv/PWwi+RAdP9g7xa7x+M9El/u8Pzpz68aAUfydRfI/hJvJsSgTHk3V17lnrd58edX
RdcvIGSKoYiNMA3SDmDM1aAc//wKRaMXhEH1GxTwaExjOvv6Je7j0H9+hfgQhsAdxO32WxHlffgD
RCDgBx4UhCIQlDEw2HztdZfMKxG2kFx8vRn79pe4jK4Ej4scdqhE8GuSHV8/SnDUQI+qDDSmZkBo
HXZ4gf7H7Q1oA2BH/ydEfhajOqDPKRYrGqv4rklDbZR4HZuiStfuapJqo6jL2FT2qqaCdr1aFuNd
bxgG+95TsvJSkvmULGJb7gpv5FZJupAHMwzTxDq0WdOmC6M/DGi+2yUvjEq+1OOimbmky5aHQ5iw
4yYnkbIQwYylDN+7SRgtIa3q2krfTNtYHde1Z0w1PSX3mlE8BXFRb9yms5DnjYWR+ZOgq9sHmqR2
XCB2X7nNhDK/KBxLNToyCp3OWbRt6izkmZ4wZxE7rp5Zh3bgIHxZVb4VtKo7JobTWkWGfXdk1h1a
NCEy0gm85Y0Wsu3p5UYRjvpXEnB/1vokXvqdJ5Zhf/CcxrBDNSH2oEM25UHnmVgGSaDkljxNZsyt
g6XsC5tGGbte449dt60mDe7MtZ9n1cRNHHPt9Wdd0zRWxqgYJWgqcpx/Z2qqXBWhCKaB4gmrSSqx
rvqDowRwMNLWoklcW0VRu2VikUiPRknqsikuijVyi27tJgq5RfDi/FirHHeSNRm99dykXrlJfpdG
kTNSPZVWN0Hg55eNZxs6zW9KNSxu4HdUs5hzvqPJjn6uWIz77lw29U5zb/5JSF4opNUMZ0LM6waL
1KK8bBe1GRwfJC3RjOaoQ9IqktztMTfxuvWrGUF1uMkw924dR6HTnOjIzoju3TZ5i6yqzpuRr9XF
NA0KvEBIKy8To65mJkr5mja+Po7NTtxojYltqgTefRAasVU3rFokcaqOhNaEtl/n/nd5Fr6e5bXC
d7TDGbw6qM380NPHKMy4jYyYTpnnlJ4t23Vc0akbMXdWobYcVZ2XWkpee7dGE8SzLqvSmduo5k2S
V5lVKZH/5DX1uEi96KFwWjTyiMJXtNCcpYsDMnKK1pmIklArShwXWWBzUAseejFJQk2svdYTa9XI
xLrtD6lRU6thWTKRHZnZegjmDfQoXkEtM00ejbJZpU74oPlR7dkJS5XLvhnHVeXZwuiUS1yKB5ie
8INem1lMsuu8myPcRYuOFji1SEDQwo/DwB0VkMMc47rLdsRdv5+jv/Qk8mZGRPlYeIpul5Xim1Oq
PCpF1KwCw8HrqGG26Rth970K69BSU+6asWW6RWghmrSWS4P2inW02R1iMgIJfkxxG9MSadZNHQKs
TdjYDdHaaWi4/Fo4QrO0Noseee3OGr9s7mmerY04nQb9OiIPsOo5C9qvI7IZycXk0AYAN04Xc8vI
kL8sKhStvIwYI1A33Q/XUZd6rulPHu9uSUf5fWSyeqxSx1+KLotWHF6U37FWcbf0SSTuj1ThCe0C
VSYD7QJlEBphYHH2+yKAoum1z5F2MVDES0/3zOdA5+Gcs8APLY3x5FJJdHFZBBq05emwPWQ9av9y
OpTN2y6wlaIhY4I79a5M3ZuUts0m4ty/E7XtRHlkO6J1xmEPszwgvSOwhkXBMg6LHT3ShIct2Wv2
Eo2SOWPJdxB7lTjQqda52JIS739HGmerNK7j29bMAiuvRH3NtSxbOrrnj6heJFs3qC7dBrvfI6bw
OTGdaOJmZrKtFgV3g20eiXwCW2ebMz0M8u+KEs0jP7Dqrrht3C6+UvSC3kReuXJbo/zRUurNOngP
b4yMovwRV2lkRVnubSKau7PMNZCNMhRZLGu9h8rJWztS1WZZxWZ7GwXpldHTc7PxxmrUOfOU0/i+
K1Vb0kvmG5O28LWpEwXeAyo2ddsYP5w2VmZVmZGxJLsVmRd+wu9cZhaLgnTByKld/oA1f/TO02eC
afzGtoFgJgQCNIIhigabB7C+/+jp63xs5rqq8ycfBTjgNqguXw26B6J2ul23GtgMiYNvys4EVS7a
BzVkuq24Rb7s8hbfeK5y38KEnaBa+KM2dIJlhtVgGSXZ/kzSFDO6CuLOnQ3okrcp9Sa3JN+h29fT
qwxncMdPXE7S1NyfJl55bVAixk1Z1ku1iOgyyEx/HInO/VHo/sboJzd16FWqE/Vesmoe2bNWnXbE
KozQeBIKvvKTCN3rTivGKEHeKPMKl3iWQpQuia/Msp7DlJzUPvFdqz9TQxK4llt6+7O3vUM+peGT
JhAg8ZZPmDm61LKS2GbM1KXSdscHlqC5j/VsPqAfeAMnUZeyqVOxLJrImfGgbUvrwHKQlTQq4o1W
h81MispOSR+KRUy9UQKtHjUimDhd2H4D5enbyETZD70tuMULs/7LTYpVF7iea/lBYXGulNyKeGIV
lGU3iEeZrdD4DvmNv9E8Vbt7bXXMxXecp3daFfkb1Lf6PtnSQFMdOD8k1/Xf8HqVw/e58A2y9dp3
+L6+79B6HRmNQ2MeJLy0fMS9lZm4xG6oJkaRQdyVpMmzwyGQHW5IbB01e75TzF7jOLN/nsn9q6bH
Exl8J3COYTsKjcL27CY2BhM5KVthwNNrPiluiKhiUZRqY+lSCDQNS035JhtBMKtponxLuC5uebut
ImPh5L670vUM7InXZuKoYE/4tbPrZdzIrpnbjlRYqWiXaktMQneWJ6q2pP0Z7mnyTNIOvSJxlOmB
T57VvL5BcceXtcHAeiVaMynSLN8Enbs/yA5RsgbciReaZOlgebZlR0LDhlpZLwcVOfvLSG7JyIKW
Wf98jw0Imw7vMYbdo1ifXoV3rYb3uPG4onkZVp64r94WXWZem4bvr/LAqWy5aoLZ9VjG2LwG85Kv
0le6CfT8lV51vLZFqrW9mfbYGJwd8Us6do3H0NnyjN2wIuxKCxZQtHReV4bdWU9Tuzwd+1wnFvNy
FRj7hUN2y4Oc0fJMMoIFQix40wKuKIm7i5vIie2089SRIsDxSMMgseKKxYu0dzwigdWpp2I+kk01
NsPrAvm7lug5sOMmFm8iseD0oStC23RaugjTIt/UWp3YBQ+ixxQg8h29eYjAFRkfOHT65NDLvDL1
uYFxYBVIhwfv0E7wOxaX/iuKBjiHsFMrI1CHBT79W5Xn0oorauPhJxoXrp1zjpbl60HPOdxF2S4K
AtZh4o5xwfPLAymNYXqFvMLjjlOyVnhA1kEeWj728hVpS7LW+oOkc5+EY9YiYg86ZG/DQvBsNT4u
SqYUc9FxI1yrovJHXIt+pA1HcypovsmbMt/g/qynC6K3sx1v4JNgQ8pgUZFKu+s0wa4Mgy+yOsF3
OGjNq74vVc2jvrxvEVJ/EyJsx0JT0nleJ/5Cnvl1uz8LX88OvYcztzb8RaDl2fSfZ5j5yypGNdhD
F/74R//GHKT8BqtYoXPVb4PYgR1j4hFChi6sskvBZ1HBcdGRGS1kM6UOsmjmdyPRgZVsye4Bo296
hmHv2CVT019Dch7Y5SVlU17STOgm1HA04X7RrjnBiWYVTliuk4WkdDVu14EkG4nvTNxabawQpqBm
HfohjlVahhEG0w7xdr3r3l8FgV9tZVlEx8IdJ5lZFuBDltkS+SKNRvJUHnIldBaRO5YNtSbZ8oj5
wNb2PR4k6hZKOIa3HuFykrQ7dUoOC6uBnYmTh2KVx3E7ScCKsQyIRqwkTR4o+FqNJU/N2lgmapvN
da/w9rQDo8eK/RUkjSWUQUX1a2TwlDuEf3kCMLxJqcNOV7BnQl9ypL6dnZ7hOaHfqtlTUMRdTsZG
wiaZ1yqr0EyvEqWp5rK1IxnI6awsLtuRC1to2uGu3XPLfj/g7WVtZPM2NpUVjjxaTVsmji4jOyQv
h3zmqBB1YTlJ5tu+6JSfVItvRJIh14IIWVsY8K+LrxotTh9qJ3HtsIjVW9XrmnEsFGeVJqo/13ic
zk3dw6sArKYxqv3sFkexb7e55z70V/QCQ+2vSBw3uDGxl02JkmCrqNPoERKu07Sp2x+8ipxxpxj1
JQp150pyhJler0Pf961Crlf9+tSQUl0actGq0zaxKHbDSfnac2AUWhmOsFvFdlzj/Jo1wgrTxrsl
KfNutbrURpyZ+UTSXjmKJg1GqHFu0j6AQDsvnmiOw0d535Q0HhrRJGVg/Bsy5OC+tmNw1a8lo6Qp
zPdHHfLza9lxuFYkIxexRiyUK8UlSb1xWpjxunQbCIj0Z4YWiXVCY7pAqTse0CWH7OwlJetBiPaS
WS/5elnJIemSTePN7rKSNBB/e9mciXeMNshdDC0KCn8XBNwv8P/hAYX9wt4+7S7rfMqSQvkryINx
AbELbCmZmY6QKJuR1BEHXWJWrFmbD5LA4wRYpU5pI5yOgq7b80ualOx416yrR3iQ+qv2Wmp3rbfX
330p942/DVjygibKr6P+UBk3nkrSq53l15t/4IIfKK4ZBVeJvySlZjewCl0HRUhvmVK5o5wIMnUd
Rm/jTvcXeqqlluxtUENvewHiwGMgSRBxBYG6s8I8j6fSQlVYUI5AQ4iZbLpRWo60EImZ2gfTPeel
V0beD70y8i571Z55IIsCNb4TUR3Nu6T522m16MpTvXh3UNzqqUsCNJck2VmaYTX3tezvCOXxVahq
3aiB9yXgl0D1SznxsTuqeqvGr/LAbrWWbtJWLRdGTpMxzR33ITcUO3M8/KPrnJHrpmLqNKU3grXF
u61S7N2ioBkzt1A2ktTwRoCRlXijmvqwxJW1NmZFGU88hVc2RYJtUsLMjdGfJdR1LYimhPNDRxMw
skqVzpZsB7q8SFnE1VEHxAo7C6sKGBvcId2iylKIbgRgk/uJuFIV/bFojeZHW4l4YiDaTvUkaX84
pdjopVnfBJ73zjwwIIfzxrCGqBhsy6bCe77wZyfAvB7EwMraMTM17Zq/mgwi/aoVN0ps6aShK7DT
rgWNnMQ2CvI3rjy26Hy1uoWwbT4LjKi2ZVMequSbHnfpjWxoHJ4beOvbmcimh2K6cn16LVulE1e3
FXf+DsK0XGiVkqwhtkp2ca62VcairpWFjGHtYlWhybyJV4WBfeDDMorFSmecMjpSwktphEUM/J0g
CdWRtLvE2yZrWTQqjGQCaS+6wqG4lcF9eUiC6MqtsmQtWw5AMA6xoY932QA/0w/8ArXYrsBAvSR+
g0fyLNIb81vaZsu6j9NIOmkDcskKx/xWmMmQjmsVtKHPM7tGquu8Y8kh2mfFwGSE7JrMmhmQJ4cN
KzHsE2oSTCC++XZpM1MtL9pcF3/lbW2OYsfJ5kVUrv2mDVqrib1m5YqsWckzEcT5XM/yNfgaOb2U
zH0zqh2/tRi+CdXQWDHBo1nCmHdZKHW0MvxOHxtx1NyCHcWsjPNoa0TNIiiTHPRraFpGFWhPRtv6
VqzStQYxwRUE8WOIcJkt5JVAIaWdapqWHrbxVWwEFjO6aRk5muVVWsCfNfgzcaO49SK76w2tw0H3
eL40+8OBVsWJpaLGtaB6EI0ZaPfiRlT6PHayWaQ1+B77nhi1CaFzGir4vtDNpaOx5KYM2/rGL5wF
LIHB98TYGEYXLGEowVKeyYPZZW1u+VWxEHmIZpKWsQoyRJqrTncuHSSevoVJ7kwPTqD0Gw9N6fRJ
n/CVV5Ikh64kY4dWxTxP3HZxOHRV0i6iMJpFUaHNMHaT1Dr07tqGBwkr3enm1K/JptPrURlH6Qr3
LUkqQOss1KJZyRasMXt6JVQ+aX21tg80yQI5nAdUtvm0hhhv9peP1XhcF40+x7EO7lfSuj8jHGMb
YpftQrRRfI8yf0cXjiPmref7Y4jMeT+xyCEWBe/wbkgU69eIFHd6T6fgvE8C1jjTWDFiSCK1Xldb
TtqgdlE1tX4bY8HvCjGRgSeSI9mQ8SPimV7fIxthz+ZWR2wun6Q+8+Cd9n+yjbEKSfDBlIK10dDg
1Uit32ys3+DyOFjb4DpOWNzhvyIP5kv/h0aW8qCYnT9J27CwDjTiFW1laRAI3/HEYaguYebRVynJ
O2hKfqq2sRVG8JOMtLj1lK699CsGgdH+0FLVhuKZZn0g6TxXrTbV4lmqCbJj87AeTHQ1N21Jw3WA
RjRl6URlZmMnTR7NUZOyb6muqGMdJ5DR7ZtJR7JZUJgeWJ3Q9NsY8oEiKSzZLOG1xE2lkpVsBV4n
vrl0JygpkV7NHN83rlzGH301iheRDkHnkjSOJVNgbW9/DmhqTwve8h1oCoXM9S7XNpArsdkuaK0F
Vqe4P8sgCr7nVaWMkeaBSmldZ6V3ajUKaaD+VDt3rqJSf3rLGhigfUjPStOqGvGmqadm5hmQeam8
tdkfUhXCuarq2R4PvbVO00i1ZK9s12azBlufzJVMC1VL0lhFvXWmBIWNvTYeH8mlimZMQxPqAFLP
Cze4Kx462Ab6u6+DmUYiCNzIZpbUZGoEXjyWzVwL+RibtTPdMYeOZ2thlS1k01XSHwb1yo3uZui7
F+S2ielz6ZSQTISdDG9bmvJVoqMfUotJEuTmFuDe8I0hmLF0A3JDWgF5TmmPo6hTrQRBRPBgqB+s
ctmrpRAWHJjriqOKeYO4eck6B1afomz9y5STudeokeVrJqTc23yB+4MLuwRAwhDOOhEIWO3Y6ECS
Z5JNcsimPKiFkS8cB+VTyLpzy3dLc6o5Bh4LwfkPXYjW4l3brYLadb6zduMZFf+hOtRZdE4c27Kp
sYiMYNONaC6boogXVYycGz/zfzq5vg1Qa4xc3WkuGfxJg7vCCxdZWLUPks57ukbUk3QDYuqXXMGd
JdOhjc6CsWzKnKjMhsqOQ9r0QCu7YpZ06lzJVbxyVE9MQPmpkPSG5uHAXpuOSiOLpoRPZa8Lrm+7
485SzV91fO4kKV75zE/HbkPiMe6wuWrAC7Pcuk5/gt/Y2dzTnUUF8eW7pHRgsvP0JwkUMvW1sJjk
nZr8TDWy4qDZb03isZ1417MNxKNSGUk6mEpkTLm/5KmpHJU/YJH4lh8Z+FKWP4AlgDZ5hwAHKJpo
Y6OwaQdWolm6wcYo73jjGKYFMShwDiDZOGq4ko0rHxJYkgZ7QUAGw7hjpXjDFtMfQQ2ej+UlCrsm
7U0HwT1hIxYro0DDfEJx6d2qLHX6zrSvfXAqHd4W/CcNgWgfHzs2uqCaFPbXZ7oKf2AP/iaIzBIc
pfOMSInTKq6Sh8QhlR2B/bVQKx5nFuYIjrtz3aF0URmJamueTmwqu3YMsmt3yGgy9WseWpD8TKdV
FIe7dAJssZFOTXg2x9LlcoSeTIWSh2PpkOmV2Pf6VSSuGUxVWb8g6xnkWZmXd5lR8vmBfiiFqF86
Jb+siTiwMbW+87v8Rmix1cUBvwv8ZmxUUfdDQyHMKR4pEOHI2h+s7hqLQYx3HbB6x6Z0RrWKGkWz
pcED1oU6cSjiu/yYpB0soUG0/cA8MKcGzcOVQU/xXYT9cFGtqZYF9s0Na4q1zEtGvL5GSlDfk4ym
Y+KHxZIpAVsqbuuNFcWPfuQ4W8Pev+22lAFi+EuN7o0DutRCSZFuCAXbt9bUS9Da7Q+c02iWtxlk
ffqmZNOglGmZoCq2hNOmENZuoqvDs+y20V2VNOrl7mHGetLMcAQ+rmSRh6J/8D1d3JW1UC8P9AOv
vOZu0ihU7K7ni5bbeedlNjipwQ1EotGoySkbJ4z6N/KgRfyhi0i7kC2nRuaVE/yQDSnjGY42xwXL
oVgGZE5dp4kD9R0TC94q+WUCwQs+sL8OFBnBniG/eC1BE+SR44nkofC06BKi0N4qJMxdNXkb2QE4
HyOa0zgfSeKpbtlRJPRnnpNkIR3Ngm1K3a1uZCPIsnykOaY3lU2lKdFKdZqbnZMbBOpzKgx3WWUm
nbWIcttpGlqPfFa6I5wmYlRnrT5L/fKeg+szFtyDAp6uYxtKamRAtBzfmzHxLyVN78MFfqtAnshJ
p7LVtaTsa+2gtqmuElgBhciJFTuMXJteN5aDijSIPKiB7o2lt+yI0ruGRLatC7e+lRwZCSENF4di
LpupoZuXdR/okU2EQ2KlAa+nIeniZUKaUQHW0lpP2nbdpQVE1ZGn1mO3VArbM8tYH8muXFEfWGKS
WcvcznZd15uJNq5GbtOgG8/Iq1EHwZ0bN2irUdOf+T1NOKa2UqTZbgSIgY7kkEoPvSvqaZA26Q95
nyWUdHD6rmSr4+oY8tjsfyn7siY5eaTrX0QEu+AWal+6qqt33xBuL4CEQICEgF//HtQet8fPfDPx
XZhQaqluV4OUefKc5BiFjFxna3gzW0ff5PNmEBbfOp3Oj0rScF/U2b2sxv5sKGvSrdm+iLsMiTRs
6eZi8eyeMdKfjfU5w1DezKrfn2FmlPk4JR6e+ORzXzSbnev0xVlm3//qNiYZ3OIMqMoYn1um2R/N
WKa+f26WptX656GPuvBuOaxERNnJQ8b1gLgRZBga6LPtNCDLRNUIvK8o8aUG9FkV/pBw2TZfWy6v
ceVnP0P5PtRTCBaEI9YNGITfe+l8qcO4fstZmKc18O6DcBFQu5ZHzpNLyZkSSc5l0Df72mH3Eau9
eVUsfWagjh7CAj7gYFtLAD7mNK0HN99+QnNjXW2aeDjjLriP8sL/9rtR5fSjh/6rsQxJh1ysYmDH
0K6is1X0ak50B2hRBVaHUASdsQMG56qVmdjUmpT3JQ2Cg7DHMimUtKu094N8Zdks3hjnALtPd0+n
S2VF2xYkttPn/kfwbWzg7/H0Y+sb+pssImtNHNAsdcmqR8x/dTJfvasy5MngAOsP/Lg/EFt467ZD
CoHwPjEzGuWUK9l17MyVIndh5ouUtcTdW1GDQzeKg6NA5HrslosxPy9da2+1VxX7zy4VMr31Jrzb
+9nperVFemcN8K24c5GNvI7Isl4ji4YIqWayHYhvZUkT0WFTtKGdmmF/mViOBUXkkSOR2dJtVFZx
4g1evKVVNx8cXteniklno5wONw9efJn2QUZeWhJ8G+eg/iGYl5AYNL5kzqed1XbjO7PApXBVn60m
gOJJNDTdQ2MVSYyCZvdVH7UPDVXl2laMbcygV0pyyax4YwZNV+7UViIBSO6NadmVPgZ5gABfMymA
01RPFfWq89yKeiUC8HE3bW/zdcmR/CsqpBJtFFmHm7Y0Tae5sGX4o2W7QZOIGqnGzznGxHYbbiN/
tA4sK1ySjH5XHoqSvo7NGF+ylseXYWm1bmmlNhPT2gxo1oy7rMutBNELSVlWYluJxunVdZE4GcmL
GNzsmI+iT2tAPC336fw817aNG9elN3PJrSeVtdnVAuh8k0E9Hp2p+/I57nV+tNZidFemz7X7r1Ez
UjgKBASzbTWVyAvm4qsMeLiCJqk5ldomd44z6RR3Cv/2H2aI3HY2WvivHsKzWw7800OQ8WQsGuR/
WMsYPA2knJeZjWOtP61lbApD9oMDxD1WjaJXBc7cx/PWVgD9RyChH+66IR7X/XDMfBD2MsHvJulY
z0HUp103D4+Z1Q8326nxKq7GevbrYDy1XuUkeplFhSZb2hZibUYrWvSrohdgFwsQQcxHu01VXR2p
/ggOBj002y6jv34Dmnt8K3NGk55F3mmc3ZviZK7wlymr9RAi0+foqL+ZC9Jld6NogrXM+ktgSBVd
j3xwUUqA9wtX46OzmoJmO7jIpGU5xREWWojNXFZfhTfUoMJa+kKLven57P6cWjgBv5qBijvjMtUm
VrwdBLQRu7Kx3TUw8j4Bu7T60YNc5jTZD8KjEhkCKZ+CKgZl31HzaRSOcyRWMqoUTqK1+iCaVOUh
Dufhyc5Jdxjy6I9+f/TouZmbd55z74bDJ7UrL340SEsTZWlcanEzFs3IqzNk2Qcu4wIETQfVNgcz
OOQyXiHtXG2NWXqh3NKSuCvzaeHUTQfiWiQJoqzfDE5DAWnGSBVmXXCyfWRWOuKEic5k8Y5n735w
WP7kezjAhMu9jV027XlaMlyIprd9Z5XfSeXxBFuwesjm3NqqYpp2YMgMt2qOVGKmUAa0BSyQL5W2
8BcZCpDXXD78Dwzc/w/OJMFbAPEKAB8Hhuf8xTTxwOvMnVhUX8qSJeHQqqvjWf2NSZcdRM/aBIwa
eTN9gvQONv1KbY1pBmaP/L1qtJzd1MTSegjCIannNBpjzhJffTaQWuf3np27a6BRyAgTT/ZHc8l4
0G6awP46W1Z/rHMyisQlbn9Erc9fU4zp1xLrTPNz8R9rzOeMUwc94X+NXk1uv/kjZeAub7eC+gc8
6KWI1d/fV9/ZfaG5p9/coeYbnjs08RZ/wlkupiWKCsd6actbVxK6N33l4lToNsAA8gD9llgeTUyn
YmV05iipeWIDQQjU5AhGQ+fyV2twK/ejb/zd+v+fp91uI4N83po8ZQBCcFL4ANZMWGzM3KfsaBKT
xmT+SP8wzejn5M+1shmi5K/Jn2bed/hBlZWl9uiQU9Q0zSWa2I4vyX1zAV7vpTz2vC0A2OKhmuP6
EhIvRbmk9r1jk5WAoyzvodNwd4IhiCwinyEu8LyEjkP4nWVJj7/295ApK+HVSA/CwZYcil4k0VjV
r/mELd8qRmdrzHokj1ZD6vvaRTIOzLE7vBOIv5ZV0+8KS0FqYEw6z0mos+ms6TA9e/UPyuf6VVd1
ffT8aLmz8dFQGpSrJrL7gxmdfCuNi7oDYdQeEU7gNzAfZvMy35jf4MP048cmGup7FdftrR+CO54X
wToIaLlXoEeuupEESGmI7FrShSPL2vIdD8dbGTXeg2dTbx+WTrHpA9p9ici7JUnx/tfCTDkv//3+
d8Ml2//n/Q+IKnQJmE+ofOj6KEj17/j+7GHXtOKQP4cjfJFn34n8TV/QcNrk1UoNKjtaoZcdi6G9
L/Lc3xrL9COzRrrk04aaBsg7aGA7rX2+n0KKGK/wG54SVzkJyeZ+7w3BeGvbUFybUKV5V00301U3
47AZrFqujGkGfDd+CDsF2ueyiECcc+qL+clY5jJmjoC4C6jKAMrvmrrQLZG5J9tGZfN6pKDxwcks
0s6W1SkAGeFlLMFKiPj0BCZdvm8poWkxDIFc2DBz6qJg18o8xB+PvHmUS9lsfb875sp2kwDH0pbG
c3/xkfT6uAjmu4lfBdUfA8UyxawgywozuRbhu+NlIfQzAvq4IVdITsWsPcrfrc6MGBuJ3ihK8d73
b6OIQfheJlqjfSft8PoXDmDMz75ySmaQmE6mp8FxdP6EDKSbt8iyZX5SRHVxgALEes5p9sXH3n8x
lpKXym+iJ+5m/N4mxQVpJ+vZVcV4RInGMu0CZT1DpFRuQ0CtvQZz8gYBTn3DXk3ve/xBCmYHDxbF
pS10k8SCtkfTx0W8bSSfthkVw9HKLHW0mmk4xpUbieTTNq3POdEy25gI++4KgMzu4Iy7jyCuAHhx
KDLxZGgUhjhhWn6h2mRsYjDNJ4FgLweU/DkvaKAA6y06wz1w/ItTBkEadvCgvMU0F1vmwaX2xf3C
Nj1MXVCSRA4sO3dDlvw1jbZySj7Ucfac+UfWd8XFXOqxY3fRdDUG0EDAzkCWnxvlzvt61txPzAgp
l+ST7wC2XZbGuJmOkaRn7Dj0NvYkqRpdXY0lQsaRvyiX3YjezIVXSHHN0FfBvfhXny8K+PIiSjkb
inPdTd/7bPCeWCgiY4mSek/Umv+wkHP7sHruuk+MZX+MDRBFrQC98lUuwvkQFNQ+mJbU4/zRMn3Q
YXqJrSsQ9FXVHlAeXxy8xsmQbiOqrpKPtuNDp8hpVScEOe991E7TfuSqOrlRBj2eNWV3SvN5bSHV
eWu4KFd+XcinOmhJkmnkLcah/EERT34Lage38yihAChp4g8lgo6+6xLCcp5D3qFOvLWi97Dof2ah
jF7ruIkTXzj8qYFKbJVFECP99w31H8rdyAOjaqmG7Zrqfng31r9vqCzMilq3PXkqZGYn5ujVQrVp
pWl1MPD1aEGpKmy7Opij14zysv81ajvVr9HPtWbUDca9chtx/5/Wm48zCwoXDOOg69zpWLcjeC2y
qJO/FAGhAh0cwfDgJh8gVkRjffLdsk8RL+sn0WVdmsehfvIRtCtwHS3Lvfh+KV7mqJwPI2mWjCxM
IIX2Osq9CZskzDAnoHm3sj3P0mlegqBJ26mttiqQ8TqXRbiD9qfdBoMbPqk5uJlAcJJzkUQgPD9Q
HQS7PrfbbS4pebIG71ZCKrXLg8LfeWN7sPumfgss0MahlHbOvle7xyJ2g3XchMMz78Nng3L/nsr7
+tdUMmTOx9QoHl8aLawVFJPk7EeQJa+cCtop2qijjAv4dGrKo7OLFOzZkzp6d/l8C/FQvtte+4MU
Y/jmCa6SmGfzC1RrkESG4fA0EogweOyqh4rW06pVAClsSw7rqC38S11bwwa80OIu64S9HZUvT6H2
yc61xvgQR4QfPKsZ90Rr+xi1bbObQogB47Ipt2oU5E7QwFqH0TRfXbBCkQLU6lbTplrRMpKPfeci
lndr/YyNy0sUH53XklgVWBPa+kLm+RX/k+4bHIAzmVvyI9B846umOORI2uxajf/O4NfVZWqm9r4W
7ftIPefNyX171edOe2A9hJBOpRPTz0dJth24bZsxJ/ZbkQe7ooqKR60uIx7u/RxPdCcglYZSqi9T
JLXYN79VSdEy9WNqozxRoRJPZVblGzewvKNs6/wc5QFfV3abvzAdPut4Vj8sRjdKBf4mbKi7mxDT
pI3H1I03mbfxlD0cCbjb2BBzsVFdIR56TrFdFh5/D9p544hOHllTVilhIjoi8U8+LsYMkY2DDxIU
KzOAV0TqLjFNm1M0zaSPZrws9+RcH1n5x8eYyVEpdUrsptq7VtyvRm13d5ldugcV1u4mB2vxEYTH
GgeOX//wijc9F/O3GgdzOna1fe+2c72zqB/tfCt3r1YR4dFrSfve511q1tRR9FO5dvMkuM82Crfe
MfCgzLacmoCwXoyAozsbxyLlB+yGD6XxPpaLt3gppr9T8wOYn7+6PvuRlXwwls5cSFuqsv/4jP9n
n/kQ8xPGoXrlHmgCYRkFK4iF8kc1tP2d5NHVtWjxaLrCQB56JJMv9tIVxR2HgLK0t2aQBhEHnQzJ
AGPG7gQ8Ltz6xKZ92o/DGvK6O6+a5SWUlnyQRXnMKwYYyxmqXesE3npYUC1Ip2kyuHF/aT1PPbgq
/2OamsC05PGLx8i0E4DpeKzBWXfbqDuNAbhr5mJMzib8/YKgXgE+8q6Z0+RXWh4gzQVeabosHXzB
a5Hkr745xIMOGkC7NqPwMsTxv58nwBn+3UGPIBiJwPJEahUPJ6rE/UXAab2azw2t3SfkP5GM2WCv
FQc9R9sQuNt9uxzkcxxvIdv8ZS1jn9YyZmbK5Vgf/23mP9eZmf3ymb9/wu91JbO6re7qOcmGDOmU
TGmkV+KT3Q/gTEbhdGd6zGUCWWpr0QqlCP59oA8rRAEGKI4ibq/irj4ULACRfUm54QFv7oIu2xnL
XPy+DLbYKLrUCQrNwECMVDrE0bQtaiedwVuCBlDFFzKV2aH06H1Z0/hiukzLKpGuUfls4cT41wDQ
rW5T83y6o3G/9vnsXvPFa514K1Yhs1rQTurgoXCofYT/wJKJu+8dcN7H0ol+zNItnjpn0JupzpyD
k7Hgzve9AozhvN+LRsdroFFQFsngRgQXD0zUW8bD5iWsNT0FCtigMUfwFbFrBXLTjbV4mWa3TC3n
EDZC3VlVzVfApFyoTZoQj7kOmru8W89OD8pob1l7uBJyPXCIYLfTPH8N3EYnExvkGsh09KSEe/OQ
bP3GB6RQxgaKAFCDwl3lIZP+H2YA3WxWMnPcLYQ8zmYWEkkNl/MzYmCx5sLmzzjLvkMnkP1w3Tcl
VX+toCz2dxnpcoROIgB6UwVXXTXOgQIpWYNzH7zawtoUY8C/OVb1awZ+e/uwSAfXJET6qhd+nxac
wQVfKL+A1FVadYiVXQGSCzinpRXp4wdFLitUfiqn8TTaeZsDIigTafXQg/Y0QOUO7f7MHf8OMDN7
76ALTgZQYV8i0dYpnFL2OA2ls8rwn7lWZSw3Najj56Dg026UoLJM5VAcszFodk3URGfAjdWGos7d
Pf5iKMrgIaE85TzsN/DB57PXTlACuY23z21remUjzgAxxsDMs+48Qm2TmH4/6+eVV4yYtmxcYzv+
Mc1mbZDIZQezphqfJoNf0xiDxJvFP3G0sxcfXyGKKHRvOcodrKswKk6Stt1d5bAszSGzfHdQeSS3
w2+lbTfpLFkMZlTsHnrZlfhl3faFNfyOhyz8xqvqR23p7pG0rfhfru9SHfFPLAFbFQpY+a4DOM3G
K5X9v7YqOTKHVKqZnsDWiW+d/xx5ChsvymUcgiGGYqBi7RsvqUhCS6rLoFvvfnQdlNZAP5vZepj0
qoDqKPXEyPYmEDFm2Qd/mmY0bOSxLcV9PEfVKXNKvSm6UdyqjnXpCLTjzePzfWl4uXG0FwFpf/ah
+OpNVfRiQX6Ycu3wPZI/P/FOSvto2T2SN0pMXwpS33pUDHrolv4CZPxV7nvTl+HU0qy5aBvQu4no
GzbbGz03eWrifYMLIME1nktXBPuwIr7cBo1dJ23g0S2pBniWEI4jVxnV3S8wnWhnBbb0cCK0zuEg
2aM+GTvLG33Kx0AhKzHSvwfMlFCEWGImyrgb1zwan6QfXg2T0HAPoXKvTkuXBdHAfSFIhRITkV5B
QmufIyLbNV5gimDItgVKgJTjd1lCVenmwU8StTeaRdYrCgoEKaOdc50hVsf+7wCL+728zMAZM8vx
zX0sD4Pc/9mVw232pvyi/EzvSDnWlx6ygqTJw/q160q5iUjIt1bX168FCd9U5utr2c7lQwxJp+me
4jraoXgCSvwsi+oJ0Z/vdtnJL2z5UjY738v4a9yI8IgscZcac7SmB6jNLnQpCFR32R2hQfuYa1kd
teMNK9Of1/kFpLr20ZPTqo5nJ7ErsfGlhAsOT/4E8vifl88+m0i99pvOS8yUzwFjgimq11DokVWt
+2k1ury6j9s6XsPdsHFQlsO2pLw95e3U7BncwgMHc+Ho4QHdeVQp1AjhzsbOhwj05ZmvJ07HW1XF
WSqiun9issmS0XHUq130LOF08r662ZIDFs2PTvSbiWVZkczBNgrARU28KUsUy8s8sRskYTIiv6m8
fPCGuaY/B5Ap9iZjNvbIC2SK3dtLNq2JykOG/e3ejCGj8zHmLaL432MmJ/fPdTHritWga/dDPRD7
ZQhSaVzsDAMT2ljv0IgCUsRFvytzYm18XQlQXXFHqofYzvdw4/OfEKrti6wp34CFONgoRnZXxZV3
sFHaZsOpSx6iDlnsEqVZftAwxdNPvndOayezW1u3yJmbrYQzcBhzlEvKW/ibrVtNb02bH8u4kufe
Zt6WAMlLAHzmP0E55bXv/bSEfGuQXH4hiolVG6n54hEx7WbPFXsvU/6GWVVxRKWUclMVvXP0Oqc8
27Kt1iB9sRdPV8+oA6B+gOWyUcwvvk4MdTtEOBVXCCOw07R1scu7wbsnBSsQFrvBO9Ff4DJDblDV
nj6XRqYQjkIfl/ykXvQKZgCMoF8t35lG1Ddo5sSegvA6aPnWiXh8HaJp2pDaB9a4ELGk469sZcWP
U6XbE3RNZWpLv3xVDQVdDbfHzpjx3J1Vn+tbl0l5rxv24C6z4sardlxOKEqzmADvgHxaxbc60OoO
+QR8FQJipE+S1FxOBJnmElj+b7LVpIaVhZJTF9NFalLuuqrYIlfgHSs2QnCRk3jrix47g11Zq95R
6pGFY5jY3aC/yFzcU9wdeSKsNWOsKZKaiuPkDfm7nB2IzvPSf7Lnuw/HwGLfsFE/Z9L3XoR05p3i
dbE2ZhwPKrUsPGkfo/hv6ToPUWrvvyWSlvc2/PvZF6JMM2ohgMHvxPY/FN6OniGRDlvrUce1A26T
56VTOw8XW3N26HWXbSAObh6zBm6J73LyXYAXmEs8xJ9zJ6h49xO7g1uA6aWoH0VbVIlovPBzOsf7
cj8+uoK+8fAxd/noYFGT9Jl00w+hdj0rUOqr6iiB+P7opHMYVcO+yH7w01LS+uqzzt01iDt2eePQ
aw6NdBpaTf6FQ5Gdwyk3iwZNGFBQ8DRm8CbcZScQAS8fSU4Td8nOFyh49cg0kr/LDmLGflsTm/8e
W9aB5UL+R1kZUOb++RfwPVSisEMP/8BAx/gfPFTAN5kPOiF59JDaXTE1MfFSBVkCihnbgijWHyNb
Q4lsmp1COlIul4+R2p/i1HTqqkcmcp6iNOcBmKThfDY8F0OHMa2/ODF/mVoHEyobyNDfQSyF2kBq
GOCAD9EDcVw4ndGgjo7VkpNk4bDuUfbhCaVK8mSJgn5wcUJJjeC7WcStEosIVRvbQ8xvFvUsx2NZ
RN4TqQRc/eriuqL4rrReR26Pp6TNmzScQIaBuu8rkeH8GjuyT6FlCW72xCACZ2V4ltS3dtAf2ntm
s+IcgC6w8WdtHeLCfy4yAGoVSDYnQHTxEfxQurH4rB9raOJwVurpRwZ6s/Rxg4CPB77HQJ80i4N1
GXe/FgEILz8WIWxtfy+aDFOgQ6murnLLj0V0+UlL2PTxkzLX0o92FiJFAgLQdvBjvq5B7CyfZ5l/
hSbMOWmP0cMsaAxnFyhjn8GX7ccx3/kLBtl6dpME7RR/YJAoL5Us8eaTqIKVtsHftCwnfBXDz37h
uUslx00HPGUXBZQs3a1Hm2vus1dOeIbyaFCm9737gjKG2Z3pMhdjxrzaAHinp7/6/d51U8V1t66n
G1PedCyWAojIgEA6v7Q+L6aP5YPYsfqEHSoaELfZDzVbCMdVFpycRYJKQvBp3agOT+4Quk9mdFJ2
cOrih7wb+73LmffC5niDJF34YI+kuO8K/VAtIrDG7+Odw1m4smbXW1sK9YAa0dU7Dfx9ZZ5aJ5rq
XTxF6sM0ozwU+8yZtoGQP4MlNBtB1N8AxgnRBdOizrkF//OWNd+9iVinPp7I2Ti4hbMpid2eP3xe
NwrlDHTeHVYAp+HOMFR30zZF9bS+ALsarhqizHwFtXpxErTgD8FM/+yfEfWNdcAflvmB4vGb756q
CQx/LqGxZapY++Y3KrnYw/WPVtob7F04B/gD8GJOuJTRWbKiebJkvjZx5lQrsefAh1PNXPUwjYXY
isijG5MozBj3Es78+MTwlb3U9CpsZ3oG++zxgwQDrpe3mj3L3sA3JgeeKescDRLhJZXtayDZNV+w
zoGKQ8jr4E2zkYIoHpeXNiuzfWz1/bbMY/9W1ZWbROCqfJfuxmf9zxpah7e6uQEMbiAi/FfDsv7u
+XOoBnuBJn/OqVtJ3myI+0zKAdyXJUdEALcut1PdI2Xklk6+MaMDZJJtM71HJKknxOoZ/pwppATy
rioJO6mgKVF7rSdvinfrvpLON94oO4kdNt9XcJJABAyjTVXq+InL4dHM6HiJgLWsnqSo2q2K6nLv
VKq9qQV8MzPwNqutCIbpLLCnreRSb6RbLtqGmMYuuLOKnGJCXB9SdJLQSytF6BMfyzvPrdqrOXwa
WFggruY2XsY+Lenlf1i/12UZbsT/fvrHNvnn+b/QbZD5cZCo+2edHi+weiu3x+lxjg+d5Wi1Lzk4
SXgpx7AaGhoejTDCtHKVIQDyoXFa0T6zwCUbso2qUZIG4hTo8IFNHFt/jJA9tx8ZYfE6xFa1nXxJ
N2FWAxVeqMWGZEyXSkWyQe2cFoK1EgV3jiF21mfix891xNyLsex8TLyaPrISqI0T1tkB+3a3ymsS
vEFx/Z2AKHcv4t66Y/MwJhwKs7sptlpgEON9IYce4j/1PUCl2rcOyBq4C8P0Qj1VpmVXXdmU67uG
QoVeRlFz18Uk21FH9/sO0SlHDLmeVDs8jK49n6pSfXFmd3iY2tpNqRzyTRgjqyBw1n2Pwz7x8N3t
mEOtXZvJ96lDHTjuc4HvI/dW2om7rw6e9toV5MWf/GwLOXC9DVuh7otQnCtQed8q7q1MXsmWqC41
6aa4Etrea6ug+3Esw2NWQ4tiLjg+wVBsWpRbW3RCi65q+KldnLfI0JRt/Fo0GQptenZ3jMgkL0iJ
4ShV5bT2grHddCzzLx12p1RnbbSJNBgFCVTbqCikGLlFmX3xQIP76oAwkzSiqZOMCIGAZ9o0dvRS
BPXwHkVlk7S669d0VnQbdraTYgfQL3EYlknnF8O3HHL4Lm91kSjvcaj9+GcwWPcIincS2fnVRKBY
mJibSunIRPMi2jJfxsdm7MddGFmHbG7qtTNBxV71Q2KDXf0y12rcDODFbZpMIQKv5cUV4O/1IB2+
K6avEZKtP5ByAmZD4jTPimiDckHyUIEWY9R+mPAvWWA9zQNkC9VpzAt6by5taztHi4HCt3Qxy+rS
kkfBWgSNc9Zkgv5Ai9cxEtc2rMUjWLmPThdXFxRRsp8ay3lucofcuVT05ynorhACgNLPKUUI94Pa
qj7ZZX6Loeve54SXPoTYjX+yAEDH67kI+ZsOgRoLZXcbY1pTeIkEwsPQHfSdCuWY5FZdv/kWLVed
rYqjG6szaJoR+M+ocGUUNEWMVouaTUwU+ZZP+le/GWQAMQHXLFOMjUpYXyzS1Kshm56QGakvbUWf
4J30d9NI8STN2jlo3Q/PdoSdGtRwvgVI8h3nrr7n0eCdx5HsgsovyhRl0QDo+aCgL4P2lOn7YSTk
IGb2jhwjZmhUSNjHJWpmfdglKuImE1STSTbWw1oAWX6GG6PWoN7jWFvM5U21qR07al+jPvOmjMWU
atlbKHYUevXxo0l8hTAJHleU6qWX5TigItdKC30ndBEf6n66thMNLhGXW0Sfaz/2vjfagYdH5bv2
g+E6Sy5St4m6TVe+zR2IvhSRzqRo/1P7Dzoi+qlnRXxqsxna4baCrIIpiEgotnSU8Mt2ti55IvA4
X7mlxLVeWsR3rhyb/tF0mcGh6flWay9PjQlyE7+znO6dISXc9CR47Jg97HUfdqkxSZnPQN7YV2rV
4SNqC+sbV01aLZZooNgs80GtR3u0TvNyAZvsV6ti3rAdivDrZ9fntM+5MRTFSG3gp/9eScL+CBbv
zzYT0WFse7qPVBZDEjryXek7+VmXZb8tOo/dIZU4bTzhtZc56sg65ijtoXV+jXEy7xre8CPqEctD
gcd/p8omOnmolLpxJ/v/aLuy5cZtYPtFrOK+vIrULlmS7bFn5oU1S0KCOwFu4Nffw6ZjOkomN6lb
9wVFoBugLEsU0H3O6fEy1E25DgH+eGzHFNLTZq8+V9mNcwuoA3fMb9C1Tnadyfk+ibzmIlnLEPfK
+Bc9LM5qjW96mgFboBXia8JbwwdSL78aSLvuAKRSd13Vpn5d6qDbIYq612ys1lvK9JPR177rGNo3
GwcLXeX2b26VP2nYQ/gCUcFrbyhriItUv5sglcV4Fn6JOrzCPk7Lq1Wwdsdl8+Diq7RNdbffDhaw
MqrjIrZgx/qraonvup0nvxf2GShNCCzgy3y1kXv+4sRG5dedJh4h99Ju6qwpT+7Aj16CnGAYKeIK
hlHrFwKZgLoc/Ljk2W9qjGOWV2BPYrtmsQG9sDyOo2GddeBIgtjrtc9mL8+IgbhIVHoaHtkbodr1
NxZb47p31fqAMKXzWIj+N3Ar8KBE1h4nYmHfctEmR4NFUJnLO/mQe9PxxbK+J1oVgZbRyJ0WN+3W
jrBFgkDXrQVK94cHmNxKK3L5KHOzB8KcqxtedO0rwhNIkMCDTRtnty7zm96LEjgAsVOdKNs7o2fv
tTEpT/hfplupNvbFM2svYP2kVjQk3k7qTJ6KCnD8gXnhs2Wa4urw4ZCCmdob/cqoke6NhiY7M8go
bpFBbtYE7orwXgZ2z+o9Qb9aCJsDKeI20DQC9Eu07qqFpumzqnbFoxqWCJk21tHiXeYbZtfv21aL
1qOrFV9AxPgNWZfhWnugdpRG/JNNz1wr9VZVp1Q+0xGHlZ5q7zvWye3QpcVjpPce4pWt+GF7HGKe
rfabgpRFrTLnU62a41rT0i+u5FVQFoZ3zacGBPt+pSf4oIa2oisrBIK0YOROtY5D7l3JEUVRzK2b
mN5qGYOwF/gtFh4s0yrkllmDfXXntefFMlvbRkA1dP34KpUoXrtlVZyVCAFA8AOxf+6M7OQl3lcn
NbwzM3C+jsXTaBjM10cdgrUeWO48PDieq50rEFT8EfragJ5AFN/LhL4vukxeqqlhu0LmxQaHY7ar
cFIITLvVXyF3+s3gw/A78nMjkMrYqOC0zZUsX4nGK9c9Yt94XGbReFAyPKhNxboNeI7sVKkkQVbb
2ic7iZxdmCoFpDYLfF+17DMwM1kwugIbLrWSpzEEeiQ3LGeT2MYAPaC03LiqdE5l3bYdlJTaJ6t0
8h2NLY0m3D9chKsjruYA/oXdCBQJhXh1RS9WhWOylw6i7kGXW8Y19WIcUYGFAJ57mxgjKAIgJADf
AznPXq/71ciac88NHAERoXrKkWdagZQ97GlMyw171Y0NSMWKe00M5vyGXBSqIPhNGLmPkYFdMtPV
b6qiyAOQp+PBVMA0WYXQTmZyCk3USo+NYPpZESz70qsxAOuAA03AZRcB8PgAVHoHuT/D9tPB5Wsb
GHorZkhIRjk7qdVQ7NlY4PtQqUpQO6OO1J4XPkqnf4zs6AxudBRDHEhBgCVtt6HGyxviaaAkK3UB
HlsD2riNXRMotfyTXcrkPCCugVBIwz+lVek+eKn5jM+P/TxKsHlAB/+DIe5MajELFazGKS6oOySA
iSBOhqQW4UNT/aCOHcfqunT6NHAcPl5TSGOtDK0ZwEwwxus8BrWPrZ65wF5MLmTAaQEaKQo0YDBS
9Unqq1aBDfAkFzh4Tn1q2+ztKjOqdA3ZSAsyX71okIeFz3yJJxE+V5nabSCZD1k8C5KTigpqd655
4ZkafAy8fQumlQFtkbPFbfwA5MmtqZUUX388FrGDdW7aOEAcBe/M3uKWc6Oxxi0PeirGXZm4OgSm
wOxqMxtZ+AHah2oBTZVaPiDrZFxVKS3fCOPoFuNVb6Ujs52Co2WtRyPYaHIKIVyAYA06lPHFzzSQ
m16lg4uTmF86kPrOcfdTGiUSra2sNp6LwG3FUucgQoG92HSlpZDPmQepT03jPCDLKzddy5o1wqZI
UVRgQvZK9iVM4/QriglMiihK84LnveY3SRg9AYvC1mbCw4ut4kPB0m84XCEB33KA91sLPy1Tl5re
04GqtTxEB8Brg0kfHPtQ9IHSZ/rVEI/MFCA2qjakV0K8wZBEgHKy6vFsH9p6D/6GpjC/GhEPMFMr
C9ioGDdq6hiUQOy22o0WqW9jvGlbJGz0ej9k3Jz9ek17QELPPqWl5W2qZMKJO5p5aBgiLR40rJ+1
2BaPvehXKgRan02nW3upqtymjXrYCu3VAGL1hABBOHetKs/9RPbJJterhEMHFhUwKsj/byHBlCEX
W/5ww6RE5YC+P+C7xnBiNoebBSUNX3rZuLW80D2mXHmJkzJ97MGQNFsuniMp+XMJNFJlNNpDFSn8
2TN6y++gUY0nLLqowhJutQ6hmbAJH6wSoCpQt8KHIrF/auOYvEZ5wvdMjZER8qL01QZbZm32gu3I
CkYEpBtjswJ6BVaUmYBWcao8qa6pPuL3AzAWDA9OB95iXNorGwfNo6OMAAx2lrGzDJEFUBGxwZhK
BQSbgB4DD9z+lCOUgPoVrhogrg+rVLVtVeLnXUkdCyGWGPKNgImuaa7uddG20qp2Pc9tATrDrz3i
fJMzdnhiU45AxpM17RD7M+VYz13AtPCDJQd1Q85FnyG/OZgQ75zuq0ZpseYtAmPz3GEIAwcJ7S05
G12jBzx2w9ma2aKFvkVe7+a5rEfirUNKiP6EdIwVHxnWdItiPDvL8bpLB+n7Tc7G6uSmR6BP2LMi
/E5T+2dFc7rnnA8vYFF559Ishl3dgbypGEN/aRtI0LHOA71IYfY81mjf6hF6avNQB7GCBxPJ5lCt
oHOb4MQMoHl8cHu3v9AaBWcZNE8KtnWLwc+doscWjzkB4NPZMYpA/Abr7UeB4NS3qor1FVAe1iUP
rWTHBvfQNGN+ba30U6um0Sv4yPoBdS2gxuwN0StPm2aDWLvckBXgAeEjR+gdyFqa/CkXZXeNmGu8
tN9EnUc7PS7VoOotDsUQmwcCvNWtSJDkRE0LyCB5FaqDrBPL+eMymy5NLa91/4PDh0sz16pNKhE+
iKzHECTMFxt/3pNnAsY7eNGLgU/bLczKA/UUqzcvSSQfqZeMBRQwi/4H9Tj+aNC3WY10ax2/jBza
Qe6AHB2tmjSjsQmBTAkSWzEuMlTfGlPZO0ofXZZhbPirQxZGn8hpGc/MVlvHEpniO0MZJeqqDsEW
WJzJBfEInHWgY9a/3y7scGC0uKZ9Ah9+w/pGfnFHOwzGBqBmqRXqWdUR7gJ2OnCh9QL+O499NlVB
oQZ1ld6uMsNy8fUu8BvuoP4JWbX3q6zMvfXQgVByZyBnsvatEn2wguyD8it2LxCVQOx1XlUId5WJ
EcC9FqRiBFjkWBwgF/bWJNgqHLKpoavFsPgthju/f+GyLD8CEJ+uaP1lHnUXn+VO/8Llbqll7i9f
5S/vtryCxeVueRFNwLw7892dlmWWF3O3zOLy396PXy7zz3eiafQqtU7WmzZmj8ufQONL95e3+KXL
Yrh7I/77UsufcbfU8ob9p7vdvYL/NPef35dfLvXPrxTyDhy7Q6P0IRCCrR2bvobU/EP/gwmpKMwq
Mvdt1txvzbScV5n784QP0/72DjRIS32c9etXtNx18VGRdx7Xi+XjSv/X++Mwg6N3bybYnS93nFed
77Pc9+Po//W+8x0//iV09wYcCKvuu81y1+VV3Y0t3fsX+sspZPjw0pclyJJN//K7MTL8i7F/4fLf
lwKmvg0kKvyszESKh3aInTUHIt6nbtxNkgFmIYDcgRUYLctXazcMFFeU+jYTKOonuIcd5WQmx0FG
wMQBvHICSZ0f9BI1mwIyR93aNDPvDMwvGHQ01I1edqw97AIrvdK3ujScwERSyQfvz0eaAdDLqVzb
XMyN6rpRSTdw9iDpSZfWMKaKvxR60523icvQUgouDI0EKsci+xYyoexNSD77RZ6nW+SkEI9S8/IR
qMydWRfNA8SWikcF0ZeT5TVXspFXjW/uxrP5EIAWXjySm56ilFiMYMuBXPRQxRapwNYUq5JDVpXA
cJmJtloW+pd3193u6lh6iCDq39zZk1Be0sPvUWEgAle4/XkEEkuubGh/nKmPYpOxP2Tem3kxmO8u
tqnApRzgUvZv02guNeTnva9i1Wm8KU2Qd7UKjBaDJ8gC0CU1iBJCpHTpf3BKXfcM9KXcfpgD5Okf
7h9GIa6Yuf5gqD1k+iDhjtJv9kOnMeeBrjLUrui6oj3fjWNDxALsT/EZupswNPGpSyOoNfyxBnlQ
U+F4CxUou9suY3QVZ063Aw3yt7txWqQS7pFXo30gIw05Wb/JVdnva+DtgZlEnhCFnCy8RY5f2Nyb
x8lI43S1NIDX2UfqjiSAR5cukikhT97m0jRhsjBgBm9Q8ywfNoAAdD5LRt1bQV9PXFe1hiAJihop
+NQCQo2wnT1sEq9srn2kNleuVc7B6dxnGlrGIb/1bOWNi7MGXKnJAUfe2GbU+XKaSWPzPWilZZDu
4zqRnO9DBrUaP+clF1ui6dIVdKBub3zdO+ouRPi8ajXb5mvi7BJ7F7KwQDs0gQddzhg53IPaGEYG
XfM6FwelVmxch4rK/3TdaAZXfXIPG94Nx0bT7VUkujwQifHGnU6V1nMR3QA7emmMSkCsE9F8Gvrg
cs+8JnuUuKBjf3A1lLCn6UTEhnzBiqGqBQqnIWZtGiBKi8y1j/EEikCFSPVrXkIdaCqksHjEtqZB
NLjPfX1/B/pJc4DPNzToTNVCwX+1EAAJyndsEDSNjoUdIXM0RQDxTXlkyKJCuBKyeNRAkD1HXbmm
m0XzKtKTnvwaZMNmP0At+jVUTwSk4ypxmxQKNqzhSRBD6j32gRQsAAfJk6APPX6reslvNKZNYy1I
3SiHgxjthvpkvltnUJOLaMNo39miP3Wq1Z28HhniFfUTqNAfXf2hbMuhCGYDgk/AAwxO+z1GcRsk
7vUO+stRFSwrtEXyttbdWDytF+oPd8O2ypStog+39r1K6IfflbcqojwcfcQQtA+/MPPPDlKAx9mH
+h9mzj8yfchUPwLoyQfDD/q4CjKmecZee/DCtsVUbI6a7P1KUlG5pU/mrk/nGXfj1MUJutsC+f9Z
9K07rhD4BGvKA4k5N5lyXpoiFG9dM2pWLWAiJzLS+Dy3AxvHj0Y+rpdpiKqHQVfVmj+r3ZogHIIG
1UMM0DQYAwhYq9eKI74Yss2jQ1M4/alIChxMmaj3yZjV+9TIXPWxtxA7UAe38MmHT44pURWkB2R0
i6wb4pAPNOTGeuljM9pDHkRoau57ug294sEZd/iZ0y4gs+oXuspRB1QfWXtexnWUbjvlugXtIrh6
KkC1K22orK2Dlw2KHwaXBmE9/CVAfQdMgYj1bGamB6nK97uRt5huOZQKUjK42/ICYl6IUyfM+W4f
xousBjoGdfH6Ud+PGau3iFOrT16bQ6hSCe2fOorXxG3ef3ebovc5SP3X8N2XGc5459s7nzluk9XQ
U440pABaAXG0zBMIJxXRzoBeUz+ba5shIgmkw9tYCWJVOdQosDLNmCfTOn08BfXq2F2JycKhY6YF
tKI9xDtyuZ8yrQ1qLYPqO2aQtbTqINMdZ7AvwKwXa1dAaBj/OvunHYMnoqX1t9hOoOthiexS8xS1
f1HMcGOB5/JMviTX8mdftRstpGkAfVB0rqwcDT9JxBkQqHoAMkyK7gQjVg3oqpGV2AZkdVwAHchK
c8sWeUjVM0yP+yHW8U3kyVd8qieFeD0i8DXwU0uXrPVUiYqseYkaStwEoEloUPn12pUZZuICoRIw
eKarxbCMxZMVCA5taydgK5AfNT3UmGcDuBs/R2T4xr5HEnWZQLe4W4luIaF2AkVoLEzOy72z6UUB
fSXONWBNhmNWa1sCjsfsIfkCHhSKH6lfIrwBSBYySA33rfaltjSArCr5JMse/DwlzZAJj7QvTqE6
SH6q4TnKRhUFEPGBnabTqkVT8P2AeO+/WzUcdGhjKAqqWWHzuLd619pqYQdmNvBZK+iHdSems+g1
rsZ9VCPa37jJ+FzWpT9Mwmjgz5UPeouqQdHkBdIi9s42asyQ1Uv1Gn8KliQrLQlWXn8iKzPVD0sW
skCiGGu4TfkTKYUMGQavBILeaR9VCI7vWze2N6h1ZL8oI3ug3+HFIwPwc18xx9rEwoLosgl1qn7F
R6ve0j55TJhxNJ3Cv9srg1SJHfioqsbRSt6sb2NkYYJ/sMgBPz+reauOhM/OKMVTOpVvNLIMKjqm
ODRqr/QP710kRaMzNWPh7EGOrs62gqqEWKjcCc1lj9R4AHhUKbB41IO2hX6uzeZodCYKwOQyH7Z5
23d4yGLCiO//o5NnjT+VX9qWkKJDkZhGPVRN65zJReph/2C743aZoNtjusMTFKx6mgAqs+U3kE+f
feb7jumlKst4XsSAvOMllkh80qtwAMNH2fbQWpEvNUBNZwGwTf3GnJYfFbfyB1RFeFKyQE1QR6Vs
Rf8kI677rEfhWxobgLg9ARX105v0XmmoLk1IBeXq2ZmGeqDTNym3sYucuhUOfY+G9Zls5G4m4JF6
OSg7jRqaB5mHX6Ad0h+9KOqPMhyAQqdLavB4VxTUtXh3uPeq3y3kQ92wbKJ6RX1InbG1bo3dvObi
k5eJDP1lNq1rcfn2OuYlqF/lzrPa82h752ILFb+okfcptjgqqbSeeXA7hQE7OKq4pGbpk508yexA
KuvNk/r24jmbyBUJCelrEXRGyInWoKvllqhNoBj+396NPHFGjaE6CGSiqovh4kBgMEgGLV1Tt/Ni
jHXGcOnc0Vn10KDY3BnCPvsZI9+yvx8vh0Nc5dqRFzyzUU4Fiwzuky6r/iHSowbgpNzZeDhZ3iBq
z1chH/s9dalJW/dRNbvkRL06SbRbaw1BgQJCl3LqeWYU3UDMXKbUUOE4t621C6UYme+1DVQGvPyb
Bvo38w3bGPEV0SH2R9OnGw9m3G8Ey4FTqrkPeE9/444aP4EIAFxl+ESNkdgNEERWeMimMVcAqDqO
Coq7TF1k69tLEemH2vTeJugdIAwW6sjREKho+doZO8jGTv7A3hanrnR+X/xBDQS8y0Zxs8mh7mrp
R10sd9Qdm6oFGM1mPnUVNzMei+olT7O3u0EVqUb40nb2RtakQN2UBoI27lSlD1qiCf6yJAogsV6e
aYyVFkDES9/cGyDKQasfDuE0ibyoS43B7AQ4mjIK7gxLF7VbzE1s2cAIvhiaizo50ohQKsVFsmmA
jr0F4GPQ9GLcIAsP6XqXxTeVuatEVvlfrDTXREke8s0MN3qi+SD3388njxjitLPHcof3+5NxWQOg
YGj5AoTuQep/Y8XQ8Eo5CkaubJB3zq7SrMHMiCAkYPU/eJNEh2TCWK/Iu7WZ48vYGK7UNFBNPVeh
gKx9I6+FDZJHnoT5ll4TJKZRksHip7nnIo0mFGtYpfR2vFvp1eV/Y80QEvswt53m9tNbV6iptUOu
OgLDKQP1Jq34AXBBaEsBAPs4xH7GpoT/NFKqiXewh+J3Ms1OPGzXWe2y9TIn6stsJbvobR0yQMz4
/3Gd5d7D//562m5UfcOCQlmdWcapFPq2S3Rr34QG9ltZ1xknWWMZbL0y45TZRnIYQAFGVUDjREM9
WWcfcq9ByllrjQcuyTSFPGlt6ioDqkcEdQTBpyat5ZoGyTzfkdwHkJDWIF/xFXNZ+vaUriRwPqvK
NOQONTHWqH7HTB9BDfPA6twCdBvP/CbCTx5KTKDv0fOd7IjlSHdd1U2ze9vXhAPbI8qnPOALEl3c
NnM3Q9kY0Dr+Y0ydDKh/B2YO1+fxAso7KOQ7uaCC+edOt6o9zachmqDh4xPgkwJZlGk+Gfoud0+2
LpVNkg/gc/TVCViJ+jRqVnX6uy4ZyEVC1drmI6i1/7svrZSx6JtjQxGN20+VYig+XZkArcxXxTRW
ZQqK/71b/9kP5UAVoIIRzHSz9Z02FnV1wHiVggEwO+3jaIgaHnfRhzLcGaAFWWhAti2PzpoTgXyG
/LJp5sA4D6YBAHPyZEzDYd6mB4mztE9dqwb1HhpJCgDMY/mqawjCIwoEwdHJGTv6eY0Re5pr4sRP
EchKr2hSfG1N7GNQ4cLOUe9tW1bOowht1E5duiCH7LsIgiZbRXizNYJY2S2xTesEifDhOkImxZJG
e4QImryGJhrBFKhg10wPnK7Cw2tI7PQ0um8TaBY1rpHNU6lH8wcrTdYOoDRB5dYZYp2t3JYaM24V
iFbrtkKczLQslNSbxkLFbPyqtMXsQgaJBVZQZisOlS5/ayNLOyA0bNwganpQk1g9a23jMr98leCK
3ZrJJNtGOWv2sGsMx2Mo8pzLQ6rov8+eJshaQKebpU/3XF5MFkHrOwEspgKG/UjjWeM1fo0SH9t5
qeXFkJleYOJk8wtZlitfNS919kWiRxBMwMHOmM6TLlO6HaD+4G0pONKvlkFNjsDd0nmR3IH5hidE
62efZYnFsIwty6DaT7Ia8T1FrfvhBSG0VxAqleemlNa2bM1q1+Q8e4aS33cdwMcff3YYGApe8Ahh
GZICkip4MgaEvEgMUI1tI7Dr/GPXnLrkTFZyXrpkvZtb2oCnN8BY+31rGec8BR5oCN3PwLdq4SHS
IJcOEg9UvnilSIRpEvOM2K5xJm8xNEHKjf5YNr9npWUeYkg8HcEkxb+qVlCnEszQkkNEDKOoRj8c
ERIiq5xc6IoaLkCSmi33fZs1xsHufqCkmQ1e9ORHy1EfQaQWVOj6kMgIcu1R2uWgQaMxRi1WdkON
gP2I3xG/s+rC/T3LzPwINHCF0CfL86MAIspPnVDzaZJwM2/N2pZhb1U4inlGqV6w1nsJBuBU537q
QjVKXrw4bFFK3nuzWmrHbyNKA5xBwHvFqbP83ObJuNJKFr62LeBIWlfK17Bm1sprRPEaOig7WJaR
hyoKQlkpFji7rQFGE9IG3kFDLeaZp20mSTh3NZJ6gFrNh+5iJV7dv52bZRHznR5H8mZifxot4DEG
Zxr2Cp5ztie1E6TPgGKXyBke+6he09gAyOUYzOZpSt6V2ppPK5ggdK09TedrlyvVDvIp7joFbfeL
niYvAhSDm9rV+qXP62xF40XemUGuAkbuTaBe0J+xNdM+h2PdHPAGCFQqydMvYLeJlYi88AFYwPGx
UpobjUd6Xm+y0LQQGMNNmGg2rQk4UQOdzVf21YiT4Wc/RihXgMfarauacYfqJ/VONfPoEcdBYOjt
wv7JvuoN9E/IE/Jm8mYnkIV521lDbxLMJ9R0DCBhkYEDlSFqxCcOHw2CapCtpXSyM9B4zqWoFcVX
Igu/Zu9XUYFQKY2x96vFOl8lQ3luC4hjsci+xdi97vFZNB6oAYndfLCSEFUbUTlwdWegrkzCW1Xl
7p58Fw/ovCMSZgFz2mXRI8T9iieNZ8k6VAH7LwWIY4lSVb7VOdmPZkj80ZTD1wjVxdYjTz96iClF
8o8epBOVJczPWYxqopECwkcBqc0t1G1yfIsUNb6EVFU89pzAUqEJNpcMj+lw4iwVxiPwGxRmHT1o
hraBNxnI6mUuvjQZP0ul4iCFTGeaD9OmtZEDHo6Cn5up1K7eIeBr1F71KAFM3Peuom+GsVJeEMGa
PQyQfla5hPCQnYASVSA/rE166ygC/Q2pZ+0IZd3mETqK8gHa5zujwMv21VKWG0vqfUC+1Bhq9g0S
dtqRenXLRnAqux303MUVh0u/GznSkiGKuVGh3EYgDlcaiI6MopGfHL0IiAINeVQch1FOJSCWs6s7
2sq1bfUMgqKfxVqnPLFQyjVU90sbTBnI4lIT26p6UKypAdY8x1MEl8DWmjooBe33HM9GZAomC7lP
nPZfXRYRikBy0GHBe63lcGPT8xpiXxZyOJmFYz2IC8VvY9gUm6Wk5wjcLar71agVKJ0djd9X/SSX
IjGGYyZjczVChSMgRzIsS9FVlIpt8r7UnVvqXhRPywXbQnJFT4Imt4KmsYurVWU4aJppsuV6kwVC
ZzhpqhmI862KOqMm/95XubfRO3VEKQLUp6ba1TTWeN3oD8ogbmT45Zg6zQXDD9TUxYemZFz0fisH
LaDE4yIQPactP+QxY1Qv2oR9/4mylrN51o7+6/Wc3jQNlKSbNafbsrU3Xdl+clkA8cuVpQ/ZuZdd
F69TBVRPp/hLN51YxkWPCF3WNVvqvbs203OMHmbv47Qi9WicPN79adycCiS9+9MtydX7atcQYKom
1Wpqyiq016Lj42oZo6tJP/Oslx5kbMnHcqFLCL7+27zG7UEKIs8+rVFKq0+ddVmnH32WFRsIr22R
jfqJegn2oa6th/n9oC5Ur0CLxhuw/EXIss1uNOQWDp7n71PnLlnuxhDx/RZGvF5peq+uRYMnG6kL
VML4CUB9d4kALQaGVVuRBoGI6vxkmtAJJS+a5EQd1BcmKfO/TmpEen5LlWhMQ6VvswDdrUolakih
PPMqrezhTP0I5XE2nUQqkcaUyeejI1jXazytnHk2mRET1pBZRPwN2GsDwkPJbyYyb3ulkMaVmrHp
nMDpRbRexjjodUghqtEqL1QTx2KUau+nwmHUIFoNvVWOmHcxhFBwnAqHxXZqoBj1V3L4MNx22gZy
trlPY8saiMkB9yQcZ16DDHaheWc9wlZzulX7fj+ggLLNOJr9vQF7jh9IvXb7ZfHaw9egMlt8+Dx9
BwUlSMJMRVshashvhl6CZ+2YF1GgCj2KQ/Lb5EBD5EBN4nwcItdpIsDK1jzxz2sty/95LVk2nz2W
aAdXj1eObYlHahKtRMV7LWzf6to0JUSR9NEz962aNY9dl3vXLo+nGBVqyfQR6quGKrznPgJXyMUX
2pu3AzrOtcRR5t57uR/NUKf1aUyag3cdsD712kp7ZXn8OqTMuQ09tnt1asR76hJ1xxudI1ho4kwc
njzxoluiHalDTjGU6cFlNJ/ZxPuhcXiH27QDaopbIIP5LUrnBZrAN4dmkA8YyG+3WpaabuUgiIuy
23gxWlPGt5CD5zetoYJ5depxm9ybMltqWGwiNQbIAjj9a5x3D3zM5JGGqKmg6rRFUWwdYo5wQ+QR
WvIJ/FQL4IFUcepDPZiJg0rCKLu9o6NESj9xdEkNNBzDoNE0bUXHFBqjYwldLWPLjLsxWsBE1m+l
umW7jkEABWQIemEfRMNAFnX2XM2Os5wY6K5vgmGl5GvL0iGR2aG44EYBf3LDpwTpmFb5BjSDdFNP
2dTFKiP9x6ABQYOUHvPBU3LWdzB56pK1Qspxti4weYLTI0sbz3PvDPNSkzUd8UlGbUNEt8AiQk2j
l7GCUleoQdHf7TTrJWz1ryjIVFzI2Db6CiJ5+nOdc+9R6vGWhuMchfiMHjzcQWf2y1CqYl+oVRqQ
1YqEso68BHm06QYhah/PN5iXHJy7GyCZ+OEGzBXuBlKmQL2C5tKcrDj10UXYhbq5BUCf1HQ/S7sD
BDzdUxtKFgiLse81iByjDv1TFIIzN71e2hC1KNNPg8Jv5AAApQOxi8i4LDNRHjD+Xms4BHuh+Tkb
c2uD4i74WFlQrc+GHPowE2alm8AuS0NjBQqvQN622C7jHuP9pgZQEnEuFAe7m0pdhcCU01zwdFEv
6n1h+ZgwfJisNuLVqp3qU1Bjly0CVXTJE0CwmqlZzDQmxygOxh6BIDLcLzGvU3EkihGFDgyd26el
6dtOHLoK0KX38QhopJMxQGgv+OMSlMNuFB98yoYN27TxvnfRUD5AK1k/c2VDHUhDo8yzje34PF7n
WxqnEbpqpjl9KvQz9jbLcISCktC0Q5L1T4t+WG8Z/9OiEQpidYVgruPrYE5NZwo6gFiha2+HIf1K
Q0tzd/4AUfgzin4BTzvNBL5M37BkQLR46i6+zrRaHbOv8wmIrPN5pqv7AIAm95gYeY2QTsGfRAYC
n6qMIKPktQMd4dp5ljaY6RCs+R0l7NxPGp6fiOFp4WlMOD/qBoCQqF9kPOE971ex0qg/leZCdb6m
OVatv80JNSU8iYihNHdayrXWS1/mJU7FiGh/bfB8XnUQcblw0UHOQ41w+orz8atwoP0AvUjpZwJa
jk4vywAZleQC6PGwt12pbHVHlDdX82qcfMDDMjzILU/iYZL116ET+ue7SVrDFaitmuWt4dA9cKXu
7M3ekzmqTmADCX4QdzapVRgvKR8eMulmP1IjBZMSu7dH6GtycEzhESuq8cL77oHiZ3/n8b7GLz1A
YnP9AizgwG3TT9ClyK8EdGjXKrJbL5YUHASw+JkAFWWs2ocBGlszzCGvDEA9UQ1jYwxQr2qht7ut
jKLzy9JEte0JCZEUbF6U5jcBLSqBlqRFCUMBYqczL9pqsl0nKFoCaDG2KarTXyO1Lk6obYATCIqT
zV0qUk+6sRqGEDuBwsq03aHxaYgnanGiJd7XoSEU9PSdRNHwNkO+3wboEcQriHxEp9HW04uYCum1
cVz8aGMgphrP+ypHNQwyHLRmD6tRu1UMkI4HpN3GFgkIVO/xVMgBiEtZZRoMKCMnKX66DFrQwUaZ
SwVHF5qNpE290qH5MP0gR3ZQDiPCazLPL3kFLVGqa97WyQBA1V8N3FZwlpgMESJq84y08/ApngxR
Upkn3YAO8XlAqCovhSqe3uI7veHkmwEJaqp3F4SdVL816SsqheY/EOlTfebJ8UEDvukEAjskwt4c
io6teaYAz6ck7lY27cZSG+doy9ByAoRL0k0BIUWgjFBjnsxM0Z0jw98D+SHUq8xAvdtnOkjs9JcB
Zr02gP5/bQcofSzj0Mb5H9a+rLltXen2F7GKBOdXzbMH2XHiF1aSnRCcB5AEwV9/F5qO5WTnnFO3
6nthEd0NSHEkEehevdbayTP+8pd4T9tZElZANgpwkVWg98izFt9SnZOksRnE7QJlYxeCdshdhLU1
Lhyv6CAZ29gvApWXtkMSEsmBC2/7ekEsm+BZAaWVAb5DGjqe898nNZYDcF6pzkhSVaC/1RcDPJWA
F0I/o5t+2bQjhUwZFGEkYE+mt1ZgN66toDmlQqkHri/l6K5FXYHdXY/oAsC/kwhsOrUlLHrzrket
mEagdAQfB5B9kESOjzdTOrbFUQ7mFzLRxevDah+YrJtniqTl+7J1f0Cipz+C+xMyRv2YDRAHrfol
iNBd1JhkjXy7NpKHIuluDqexExc/ytw0gZfJxhOOTNa6mQa5IKylJdF9g305PDSmGLqjC1jSwFuQ
nW5m0Pem/aLu+7cJrYDEdjOZdxnzIWVkdKGP32SD4S/Xt9FaNXGwSjNbPYmBI4/qhg/MBJaLjzXY
Qz3LOJJzkqaJhkoIrZM3AP3TDqLV0ZK8AR41Z0/5X9FZrJ5ccEFfIQdQtW3bL6vWuGskuMUosnLR
nd2o0tzTOqzFV0e4Uq3Jy0QvDxb6XcGGiXcEHEd6n7L6QMtSBJCQIOwzmkcaJSWIKHHkbE60GnJW
PUjsGwUaLQ96ow708FxrwDFs4uw5QjMrCh4JaKKgRLqT+CDvbdDontGVjZ/mNq6fGpBjLEwJZbYK
f7QICZ8YckFiZcbpuOvjEoALnVPFcdpaJglvwIqHYcEqbi+AZsjOeCiBr6V20GxjOP4q7VJrmUfF
b4HchwhA1BQbs2ygAqxLcIYuwUW6NJcjBxQOY3chEzk9AQIbM3TkhiLI4fUgcqL5ZLstYrk9MLpF
fyG7KQwJSRpoZqFf3zq1fVPuah49RJPhgPqLKK3igoHIygJH6hSl3ws8y0Guoj1chLiFFky28aAd
vCAjuJsRTrdzKKgry3XfoywFeepVGL7wqlN3txSAMhy0BUSJsaPEATkS4YwQwhbtCj+w9j05ciZQ
866sFxBk5Ae/qkr88IVs6xR9eKk76BoUbgJBhWialmbrpy+dDKqFPxXR1yZoLlIiIb8Yp9caBz78
VasOHSRD8yNzik+uzMrX3sB/LfqX1TPOA8WKl7l46IcKCQHHtc4BH6ediv3+0JihhCov+9crV6Pz
8ZVd/coGry+1qpBnqfJXFO0/vvLQZ5/SujCXaekMd1NSbkBiBjbuyTG2TqWMr7bE5zzsMwYy7DZY
g+I/PKHnfzigjm5tbZma9xkIzZa+aOrPruhfNGgb83+C2giVzin7aliG+RIPfrZi+NLfx3lkbNG/
nR6SLBXnsUuntRtO1ZPPIxBGc8f6BiGNt7dh4W0YURx/620kAf94G2oK//U2EieofnsbLTY2Zxv7
5GU/4vvcSMhXoAhRPIEKtnqwO/ys6JETmrgAy1f6qryQCbstsQqF3W9pSNP5BKwSDTt7nKejr9sX
Sz0VjQHoMQcpsj85yWqwuXuNKqt4wFELwITOvUJPwL0OsU7CQATpSLY2jjXqV3NdgeT4CoRR8eBF
b9MhCYZ6YuIim+D05qnvnLeL0HcZ4O+eMQBdqkdeMkzIreQ2EqfaA3IeqPZY5t4ES+WKdB0cC9kF
lECmE9hgoalnficz1EUhFaOjSKeGospJqVPdmA/Yt0TLpK7Bh6mk054GzaBCF9YNA/bHIINOQP+4
vzkgjYBo8z1aje266qId5Dr7pY382Z6Kd3kG7iswTAQgQwXOmrzgvA73VPgr2AQ53gD0sl4UrWfg
wCQ5X0SRDLZVYrX2ivTeLW2EpkKwJWF3EounO/IysLgtOu1tOmBnetlBdR0kYXcTt58YsdTqkfLM
J6KwJZ8e3Xw60nyP/H0eBIbnyNpubTSSARYWSVetsw4cSrQFnHeDZByTGjoherNIpXK6zNFOZ6PL
F6X52yVUhlqrGrtfyb1d6hg2QAqJegWwa1XnYfaikrZGqx/sxE2bJSGYLJp8tgdKM4wFkXrV9lu8
xZwf2L5J/IYh9zJqxna6dBlDt4jsE6TbYLt5Yx1X+N0EsAOdFsu84JfYwoOr6yQ6LZQ/fg7DKF6N
dsEOVN3xq/tpUuLljyjpp7q2eMhxgn8w8J/W2x4KF0HiO6ug5ChwamFWaYvxoVH4L6WyxsBwZqPy
2mgb/kPumPYVLDtrA88baKa4/cnIcV4jpRqWW9jOMY4mIq1jA9mXEtB0Lo7k7XL3oEBb8RjH3KE1
yDxAWvTEC6xBS9rIgwGPlBWLglcZFKx6fq1V04B+B0Clxk74tQJxP8haguU0gn122dgDNA2jyN80
jvfmzXCspqlk+tt8HUFOHw12axeaNOgdaP2u1v8UMROY+5XTnPBPETNnueny9kTeSVfGyYvqOII5
+M1vXvo20ZD77OPcvwXTdw2/atlJHsvEH5elFxpPRqz+dadG9maT73d/xBkptNxH0Y5bUWb2kY8B
SHf0hxY4iEdVj+rqDp19rHuVQ9UQH84WdN82Ti8f7PRhjn7FyxRcoNNQSc9c156PBBFITI6T4Oyo
WOetIAlvL8h2c/xtiFwCaxY07+a2y8lbdRwK2X84LL1+jifuqgtsSHwZFr+jS1HlT+hf9YF4/GWi
O/C6hUtwyufrivQyyVinArQpXgAKtN+jEw6we+59u5ltFSe3Vyj86u0VfBfYLc0aFy5ZzPM1zbgF
e0ZxjWWxNwywbKJ7KV00xZhuOqh8QksuYPtuMpuLqSu9Bi/Co9kDYqArvXjSikeBnBNkFhrotuoI
chTC2VvoIZsnob24XwmImylrii6QI+0WRh7WX7oa5UiXFfxYREP9Aj2y2d4qqBRBkMhZN1nbfKmx
V7Wsqnq0ywhsRYUC0ljbBz0dHVDxbXoDydVr7PWfIHJRraC9l12liXQL3ZFNapvSNrr7v4kzKqQX
ShNc0+PIrWVoT6Db179o7nYaVPfZYVwdlQnMMlmzvLCWo8QvSs1t6Fes+wkk2CFEeAwQ5G1akVpb
ErqYfPviWpX5mBVjdp8I9g+ZKSpIAnNbOo76rKPM0N/aBfAwleFcsdcsj5aLHwHU490r2SrOVyOa
HB9s13avKYSaVz5Q11uKoAmOQrpTC8BeyaYnDB7YW+c8QMDiBCC+bA3Wbv4CuHS7j4aWrblOffmw
u5370V7hWPSq4/9ml1MO9dkmWvCR95eslMEmY0O1rkpePIPG0N5BlzJc8qgrniVv0bTsx/7CCDFM
pwhJiRr0mBRs2eDzGQp5IWdWp9NjBhKyGFsnCZ2tVRFX7In1MnmQfid3Q+YFJtJwXneo8bDMF9KK
o71jby1XiOEfchgV6K6OBRu7wxwO2T7ozUCECuipBiwsUz1enKTqX7qVNzryxTREB8GpMV/QMK57
zTBpQAZWe6FKWkNcAa0sNCxGKJjFrryiMh0+BL13JjP+umAoigFyr7MWSwZQQSsgBLMjr2+p18hR
3SbLcb67PW6RHcnVIkGGBFoAHx7D9LS9PXyjca2bej8EkI+TAgucE2Re5mc1TWTIQScgQzo5YHfH
GdKSm0FX2Yp+7B6TKdp0PY/vyNSbAfSOefsP+ch0m3Sz/T6pG6fmaPXyH4r//52U9ECLge0Bb60X
AfKk/ngXpjGgHrWQdvNNtfHRSLHbvJZRVz2VWfTT0ruuxm+TRYDN5Bl0gvY89H4fkvcWjIyVON+G
MkPHmZXHzSo09pGjO4tHO5juMYqpz3j468j2y3Ihc695BCSELd2Cs4eAWWoDWen2BCK44SAFxHJC
PxB3yC/bKwOAieepgZCGqpr2W9DwvbCAt11UgHODnwBCoYX9Dco7/LPHfLbMUG6blxwMTfvol29L
ygmApV66b0uipfwU47ObdEJ+Nio2gJoRdwo9eAvoHMjPpcBr0p3Utr/GVfYEmtgQhKXLsSv4hrTB
IqRVzp4PiosGxMlrGrZ9C6FwKHKSUhhphtUF88/vdpIW85DAwMM4S7EXPAclZIMXuHEiPH8WkOqY
bz66/kuMCcDPYZgSexP3dr/ikx/tkzBUn33IWfeyqj8Jq0rPORiiFyN0PT5TWJJkxh4cwdDZdPxF
zYZwl2Ys2nI0K67QmOysE1nj/7rOp35lVzl0P2isOqcHrYjjrEeICkEX1JvWtulvgWX6J3JVvCfe
eoCuuju6e7ffTGSfXGuOJ4p7MrkaMDLCjqdqvCc7mcj5P+1/rI/P+If38/v69D5DQnS8ry2ZuwnR
1baxDM/BB/LXZQCRrWL9XV9m4H1vZIDSRZl+a20/ytbAtiP/0/YgGdET5hh7SiH0kvpQhUnxK/3v
pW6W9+Xm6Skofb2xgEK4VkNwKld/ikS9DK0g35CNtBN6MJ9eZG4u7IGBFxuPUtuJrT1Ko+aMG5NB
7ixcEfRnHyzzz0ljvz2A0/otbIaR6bCwq/ozWEO85+xX2NSN/1rt9zCaXkUx/os9fPrtCQdjKDDd
dbULTXq78R8SkTgPQHtK9A/jg16Zp7wDswVFCsfudp5nB+BKZDiU6Ph2SkB1yFtw3VKMMlxv0Qqg
6RhqLHOMfgWwL7sfXsFczeG5jKYTaCPuKZqWHUP8btlzccgU42H0gVpxIqPY5dDB/GTWKElEfhSf
aQiqv21bdMnVgCLdtVD2Suke1yy3GbqeRLWg4TRZ9g5kzObszUcOIMxYljvy0pIcghtnGuolVQ5O
PlqyBL1O3sfd2Y0j0KIYIZIVfMkob6Ivoi0AE4cc3IlyKX1cT9DES+INDa2MyyMzoVk0NLx8ilE3
ujr5nEqhgLYB5fNtuhCNuQz9fm11NlQK4zR8GBu0qjGtFlrLAbQTfgegcT+A/eHfETLoju2IR/0f
EUBOIS2uSx5/WcPH+X01Jjb04bFnKdgaSBykVDzbwXXStPtDamyISH+2zX6Q6oNkv2nBAuuWhrV1
GwdVCQZWU9TBmpNPQ5RM5iEhbAhTw6U7m26YmvdJhNahqHcTjSj0fSJDO8KJx2ilTll11+fZEfKD
/hXQYP/qM/YJbVztGSSxPiTLm2CN/Pa4JmfnG+FZIWXVaSeZyjK/VH7OwEqL2Vnipmu01Lcbmh6Y
wsJJtP02z9aTIKWxBbw/uSeTGQzYVIH4eUvvYByC/sihB7wgL63BUIMrTTY8kEnWBjqIpJ/t6C1A
Xbs5uMwzAQD59Y5A+gPVL+ORLJ1ZQPVp+halybCnBJwAQe52avp6TuDJxO4ueNA+kJM+ZKjGQvQ9
5Q/0AeNZh7aP36eLoq5X3GOgby6zYJ/gOQDsbrDvwqZ4cllaPhXYJ9ljNt7FjY3PuMucpcu42JET
COlpZ4MoYUkT3qfj96oAiavy14FXpRfbvhJoguEhtAKkdwL7DvjuswZF5VaOyTfQ4H71euj7gGgk
3Bccaox+nluvmEh+mqhqI1i5KUAz5cowU7Z3NQTfMhq1Q1nc0tAL8YC6sLuI6jbfBGAtkJBB+txn
iQ220xwVjFwrSWkpF20HspZ9sP8ej5rhmYUt7/doXR4BYc2AVNCZvz9ygLWf1Es7QUHj5viQLGwp
E+hLsGqWCX7Dh6ECl4aMHqDiFT14Fqos2B6H2wEytg/gCEDO30PrlwzCE0WwKLXux/7rpFw3XeYh
9zR9+I/Il166dDU7cKuXpFhag5Z0mxaaffoVmoEhedtDvTsa0PSmT3b4XfIg4xd3exq2zFxxsMI+
Jzh5YNvy7zB6VAwuFLTDovtrWKNXIyDze5g+x8yrkZ1e1OgdcXtRWq0fwKg8ZBLACQiTbbspy47Q
BcuPhWU4WwUUwh2XFWDslRVc+wip64a51ReW8C8Jl/WPJoXeXeaPfGGPgEC3vPrRh80XZfDyS9GU
KaRxMv+qGL7MtcHzOwhUvL1KY40fX8VzknSNOlgL+uPXxjbfWGOgNC2PwGwRR8wHM7QhZ1qZv9lo
kqbgCGILEhthsM6Re7tCJKY6uCjZQJjHda5ki8XnTjrDo7TwOAhdyA63E7iwbvGQvgKkUZjYpbZW
+zBfXoZugmhp5dy7avQOtt6sesBubKxMpShjT+IOxfYRaNffjbN4PBltHZmuncMoguCfKjNPJlhO
bje+Z82W8NfNbzFVGqpPSde80h6Zdsu0UVYDxOZFZO7JLsPgjtsBsA/59KWPITtwS+9SGljbHQax
c8eLN9R5oOSnOoZSBaQirFWCOiMk59LpYkfCXFKAG37KusZZ8hLN6q2I86WYzHgzJa5zMYC4nS9W
yPgpFM56KCKkt8hBIRJyS8sSX7IN2Qb0/61MN4khTNeLu0GCLqRzs3FTlQJ/v6YykIAU6oBNo/oM
9lwfEpWucej1kLFNE47+Sw3ymqMbQL2Pa+1oq5j8ZS9A4T/5RgkmrPpHrWzjVd8EWf12Y4EfNxMQ
BHEtVBdLK7c+NUHXrXgvnDtpQVsga5PigIIBGB2iKVzXDKoIqRWVy7wG+U6s5elKfdcHQHsDyIOx
aaHol46mtf7PMRRIlzQF2wnX0bfF6I4XX8uyC3Hcsk905BwqPt0zYzqRDFmWMnWvfXTCJF/L8GnR
h9N333+bBz4UsNyPzmsLWYYFiI/4ldtRsFEBMDYSNIZnlobJum+E9aky+q9FNULNPAEPHnZ130H3
bC9GPclgvyYBfDue0dCTglnTMD9N4zhPgqzqPKmtkNAC3MSIhuyYNK6xzCeZLpFzyo5xNIKknTxd
lKq3W3JNmYkEiltMB3tEAa3UbZWVgUbwxILwOrTAklMYgUHDKET7aDhpvaxqwV9VIe98F71ei0F+
HUTQ/UDL1E8euMEnP7fBwxyMzl3mmxl0nwQ/4C9bnzNls7VwAv/KUvGSRPF20vUjushKhcDWcPSN
0zi3US7O3PFgUQXqQ8y7mwdcHWjUmVCc71Q4bQkSVI3QKR9aZPRmhJCGD4GS5e824YGBgkSpKZji
xve5hDqi9SjuP67nttijB1l3Av8G2lNM31jdMiyDYz6BJR2YG52kKR2AAivXA1WZRkfrC02KoO20
vtmmNLxYxmuDY/chCcIap2TTGPE3jFfzcJSFd6dkkaJzNwmRLgBxUqIv5ACTXbSw3ZJvP0Rjt7xq
VT6cb8Gur4m9s/r6IQxC7sl6dIsWXOAvIIgJz6KqXXvRIR+wD+3opWYsuiiBc8sK8PuNZ4OBbA5B
z9W0SJPIwK+LKlbAE0HU4Pb7NLK8Bpn1mn6YOrI7qncuZd4VK6mDyRPlqMAtTAGAYCrm4D9+/Gj1
gtkWyBbRlq7ZDj1NjxizEn2ZdGsS8eHNRUZppQ5QfcBm6Cmkgfchjg9WxVcU6CYW2oPs2rf3zJGz
bV7BVvWuhUybwxdFXUBuwrKc+ySbmp2bdPm+tF11N0EIEhpxafNlhNyjb8TGj0A2O69i/mvnF+OS
JhVe2uxkboF5JOzVnY0l50mF6Z3pF8Epux1yRN48KQKu7T5M1ZpBoW9R6E4FT3cq0KUemyWSVuHZ
dqQFXI0+2oNrg4P+Cq0HIGR8i8OpCcwlom6AN0fKZ/E+2awSuYU+GuSNUc65A2Z4vCsy2ZyZB4V6
wQoP4jugQDGTVh2q0HygkadNdAfeknzXe7o9QU+lRchRGnG2MWvA7/yoLd9WCfO8W7EemdTECqJk
XTo4aI4ZAyHh7aVQW8K7AYJmR6uNKt1FaSouAqQK6yCQyZq+UZX+WplJeYWSGzvRqI3C7lw2PXj/
4KNL2Jhy7QFxsU6r8M2GztWHqDKC+buIrtryXE/2HcXTVxHk8WIdc9msbwvJSNzbkC0+0zpIDoN+
Q/kpkkygVKk1/5WVJT+FTP17d4B4t4jAWk924bn+0motdmzjcnxmKd92KrC+5NKCknXZqi2FZSih
5xYO9u00sMN/WnZiRr3wJGi4aNkikuXBJlhga/T2Dl2D0bpwp25DLGQ0TJFb/zDkekiUZWbbROub
N5JISpjlzxiPhecBmkIHkeFfSUOHI1teeQEaEbQ3dTVHJK+BS9RDMwX2UGiafhqiZJCcs7rL5mGs
pHmOa+PHvBIqHpc0Lr/SKBauexk685M/TdNzV4ruzoCOGPm4ZfP7Ng8v5BuBXLxvlQ3OALwiGDWa
B2ywdhEIVp4TYzKAKVIb8hUDsx49EAbSvN7t26vqkiX56ilOnrziZ41P3lamwLr3UTlcZVFmoOXK
h6OnyZ0AG7Z3KXNqaOmAL2oOQTdNY7vuA43SMmfAACbWhoaDBQx3mYUXGtGkEhv0BRIEw5GGtKQf
9A9+lj4pTXuSD232aOisbVlzZ4sNxgC5G17vR/TuXygERRl+gQbF/jahK4S5RSMAEBR6Ebr0RSLm
ReKiGfY2oMsLMEyEKGXX3iJtQqCZa8cxFsxwOUS2RLhy+im6r/Mquke3ZL5LIG+0MCmmYWizK+v+
Ql66ULA6lGHs3c9BWYsflxafgXndLARTkulm8e426fZapX4ZKwWFbZiV7goNV8CQhLHJji7+OO97
gUImQGvT+MPTf0xUvu59JMHrztymfT7sPHQLXWPu/sPTqfhemiEqB371XIAu7W8BWes/h6qq5wA8
eIddrXDo0ivkOCw9+uCRWSQeNO1LK67Pfm7YL0xspqhIXupmbC5jEgOnrc19Kfk2A3B8g2KU/XKb
9DbEbj1FJmuaquP8ZBxZiO9Iwiu090Ee6cOljwB444OCyi8crX620h1k3v0LDjyJPYYrsoSMYZ+T
VdU2ykuo4blOCFnXXKxdwdJnUWArmHRx90+FXJXBHOenQBmr9lX6xe2Q1MiBz8ZJu8fxENvvg1W3
aLbT0yOI3czTp8Bsn1HyGNZpjt1+q7EQnsZHiNbB49LvLzTyTbApTF0mlpaygO/Q3j6Qb944Rrt8
41ZATOmp7/PDYCw3ZggG0wQU1sgFoBF+0D0quQ1aFXxBrqjbB+CKwllg8Jn52ssn8kfgdlsxO5yO
NDHXEztqbpnGpyZP1MHXbRVNF5QXV9/RMPYifE+j4WRN0NoGCwf4GZtKniiMIiYjrrZdD7LYPcBH
/TJwiwYVT2XMvQFRnlaLxDLlvTUE9QXYFwNoVpROPVlX+HzWWpz01ww7zsIHEAKCwzx3vvsiEEd6
OPVtEl4gg7btOJ70y5bFwwZMeu3qttXTEzyZd0cySdD0bczABkga6VGReuNrlNd7EO8YPyzXOkG4
dPoiwCyw9NHvfwfeLGPn9uawQ3spUJt6ku+ibzE1m/008upuipxykamSn3PdlZolgEdLSALNo3e7
K9xSrApZHEobXIo3khnAQqHrY/Q+2FXN8kCOHB+vdZU7qPGzCEquvanODRjSXvqftbT6l5iNMThy
wYoWNqH9IsD/tUktOW4oCKytb3OY1zgv1ncnzneyKZOHvrH5lRU2gPG5CfqqNk2uuajaE35xvpBz
4rw+g6L6XI5efrJVlq+gjAuBRT0MezwBF3RLl8hI8ROmPWrM4PEh3KmFerw1GQf3GyBx+YOj/OaS
Az+66IbQ/Mzb0VhVDSv3NMxQsYA6pnzOLH0EA852wcEM8zlKmxHYCjPY+zxIj+g69ZbYDi36TIhP
UxHzs2moEAS6gAFASLZbGVUQHyo91GFCh5lxw8/IV0ITLW5RDAMKawUqG36g4XuYpVcDWAzcaAQq
mNpv6OwAw1ZdfQ095NR1xjw1WwmkVR9cxrCsTuiI81bvEShJoAUglXLp6YioA6U8RUCTqPoaN29r
UIQBxTlwEYEjGT9I5mOHYtp6atADMlaN9YhWeusxF+GmRZbyjiKKJLWBOAjHBbJT4Nn1U29a4NdG
7SnYsdGYLVQLzBWm0oxWr4l0ZLt2KjkVy9ozNuPgfmHQ1NpnoGNadJoZxp2i+khDiNTYz24v3obx
qJJNglbl1dgIb1eXEAyjs7qHf/VOVDJZ0UGevDSk0/ot2OlkdERSJ11QVatzOlAFp+WwSdrAAEi5
6A/CsYOjCdTWXB3LIlByjaiw0gSyU+msVWOyVcAAzSvdJvy5JjJFUCVcZRzbHpYD6MaLIbsPMzzR
xsl/aKISJmAIjiMLXm+mIfUgieAUchl3eZ8ufV6IVWp02WYe1/GkOcsTez+PrQgP36YqL7REVXjZ
vRp7nA/1ZODt5vVztNiCpG485MmxiGV2wm7n7TIFKcA+f455VQ/Hoj2SnWZ0UWiDRtUkqhn74muw
+TREEAz20UtpRwZbkM3VDvz3V8sSoKj1jQaE7pBGRxkVSDueFNfJVe7TKACTUcldLwz3iSy2Me1B
H9HfC20abLNZpHXvHymiREVi1QooobVG62FHhVZJ0YBDiqZySMke0IwVLmiIlljr8j9eybeb/j4B
xKVFFT7scxed0lNTHDt9SUYb417xApihqTjSHbkrpx9BTmyP4G18nxNTOPkpsp5q8Pn8eUt+ox2a
NaS0kq2Tx9mKdMP3he4Oq/E5WbHWlOceAPyzm+fZKjeZfRy96oeIsv5kyf7tEqdOfyKbF4Bfz3Xy
IzknHdGDrQF5tPcQ8ozooAOlM3jVCuPhVqaaBp8fTdV8Ee+d5Q7KDGSiMhVdjA4UlTqKRhRKEyfe
zRPnitavtW7L/74W2d9f8bYW+/WKtDIrS/uIXmz8fOLHqMnQeUsI3uB9iOMOe047/KzcvNhOfByS
FwVxnrP27LiGPI9MRHs82g4dS4HYIdt8GwCgsk8t60A2upRejX5mfUGbAUhKX3iHEwR4u4Svng3A
74PUeKm7pvpW2sFLgA/CN1BBzzfAk843v7nMaPQ/QSrjoN2lnvk/lvg/j4EEGLq8wN+9dnvXPTWj
5yyI6KHgOd+00Kmd2SFsH8oudW26lw7/5E8seEomZr/8bVIUsHZmh/j3pDGt7ZfYdpKTLNF82RfG
eE+XLvFzaGUub5YJibh7L9Eb8oxr0VdTs1mWtbW1EpxRPWmpD1PzfmlETRXNSw4WuDrMUScl9Cvo
nN59E3Frm0UggiWbgwrlou38EtSgZb0e0FO/j3yRf1LGtC0bBlCrtpt2Ft7sMq7e7D4Y2/YN8HWf
3ApnyHf7Lf53e9Wgf42qV3PhS1evQHkJTWY1F8sa0Nae+rB9utXP8oE128ENxuWtfiZRwkQWNgk2
t6JY78Rf8tgZj2Sa7XxZRegoo5rbZETZidv10+2le/zgbJuGq+VtmTYaPi5NDmXl89K0kAkq5/ve
Y8vJQoeg8CYkBnNAUi557XlLoxUF+gDG6DJ78Aul9uhreS60jeJaFkFBEQiSLa0wz6UF3leRYPdB
Q5Ne9P2C7em80s10W7NJsi2eN/6RnMCBPaZu3p8GtPGvxsLHjltvZOadBx58tXJQmtWmADzTuypX
oOrSQ9quuGWMWpuMsiPZvAAEBwCF35FzDtPreiiFb262kv28LWuo4OOyNCk0kMxKpchwjsI2iJYd
wGhNTrp078tGAkcFVWNXNXaGu6877OxoPxPEwEHQkPYzNPSCQaIRCaWJ25C86GXD9yU7BTFOPQM6
iLfROH0NOxyJYt8cTiAUxx6Pxr420h1dkqiERGzWbmlqBJZ1PDb0FBrfVogqEPzbQ/v4h31e+cOL
qDxMFn5Qyg1SHMN+9OMrcwbz1YcQaxi5yfeiT4dlO6bBBYK/3Qk0HmgnVFX41WrOFOBClXhZ+eCU
b8a6PpfQEVmRw9va0Jj6BmXnZuU1MjmHPC4ufAL2AKWt5LvHnobamr7aaEpfQce21NvmaIsSMXIP
AsKdeOaq18J0xCLJ7Pi+LD3nQg4cAdBboR0GWuxmR22Afzli6KMYm4NvcVAruhoCNQr5SDbZuUDZ
qUE9NsgMbuzYkHdRztmd1ZoPQm9qU5SSaCQ7g28MMOZDERgij7HvswOyKntqark1utAQ6s7uAeTn
s5PiyU4XhdLSwU283Z92vSzYoY1DZXW7D/HaTi+QTQY/oiFndv4xHd27qB+bcn57t34bCgMksjxO
db69LcuAqT+ngVw2hhjPnoeCzghM/t0Q4XGNRrPkUWQhYL8VFBvGNiyXlmPVL75o0cYn2/w1CIAC
kLL8HmYgTyq9/mfvlKssK3zohz6iGJTilJKLZR3a0U+UzgDjzrNvY/IPevSaZ6fv1Zrjp/HUmGV1
tFBd3UyBg00lyAcWcRF0320WL40pL36Cg/tT7yrnJTRGJPeReb94hmnuKwet+z7OZA9pGQxL2ZnW
q3KGvfSs/KfpT4dehc0rQJsQ6AL7od+LBZfDdDVZmW4jp8kOjS+yOyfg8coKB/kKJP1W1Vn+w1T8
c5+n6tMgR4XTp1WeQqt3TvhmV2t/8KsXv0c6UIfa3bRP/IAfmzZxl3Wc9qDAdsUxCazp2gnrCp4O
9xUazVBzipzuBP2w+hE0bd/Ijn8MsjJDI88laOseWsEBpE6ClRGiuQ4EmPHFKMrk3Fgch33bHr61
7tpLk/I7wDWQydIBTHhqix5Kvk5ZVt6j+aW8ryI0eCHhUCNf7xb3FrTXgkVd4B1P+R2Z0MNloDIt
Q5svRqPaxUaXbqQGfeC/2nhgQZ4skDaWB1s/92ZHhG6BKaruacS9qDoXjJ9vk/IKT33FE5B4vi9U
omC8wpcp3RgEEcGG+m1hivG5JRZF0H4nsrdJ83HWWa+OXbEoXU35NhO/zVeKocuHcT3G01EA69r/
P8q+bEluXFnyV66d56ENSGIhr82dh9z3qqxFUumFVlK1uO8Et68fZ7C6s6TW6WPT1kYjAgEkK5Uk
gYhwd9M5QMJmISRYPPLEvsw1CyOkMRAciDZU4+BnVn0GQOMTdZJJBubZstt3/xoV7kiT+eJoVI5Y
Eh0Fz6svecjNBwtBs9Nv7G2ZfbRHVvNFJPW7f4kCoCWxV+B388X1Iuuh94GmmiNZmdfW7/yuSIKc
lAQ3KNUkEFQtBf9CUzXgnvD4Pb6Y/LmFJNOuAYR70wy2+WXEg9fXKviGVxjoU+rYOA1ajHdQqXZA
lAFA8jQSOd38uZ9G1jkCQ74s5pHkIDyAwGikjYqKOx1BdFz9OZI+kymUKNJIETjsS43iI3LASg/Y
C3+d+hV/QIV4tME/hnvq4hB8wxCv3tm1XSAvENhQC9cMetQ26FVtK/4O6aLNUKjRByYxWIOjy/we
cSALUTEbfRIj61au1Vl3eecb23Zsm4Msm+GEPDvEx1VePpR4zAOe12YvWEY8eTGKexfBw6grMIYV
qphURfhLbbBs+btrG7X9t2vzC/bh2kLDgMjuhP0i6FbQ1+mytoPmMIOzpiaq5psDwb5qy3gAjqTe
F10cdwtEVkEhR+E6p1Ll2g7BGDAbJdK2a6cPjAXS2Bl2rY3a9BAzWwa9h2+djHUe4h3ti9M4qXj1
0yHTTG1qH2Lnqui3dq+yg4GSkHMndX+mMzroKAdDmSfl6tZRlt63sGbeIq1Uv7Ej3947qggenGGC
tA2g+kXlyQkQz+IzeQzctpDftJ+B/umW0GP3Dz0eJfYtrf8hxj+fktMIJ0oBqCgUm64PsO0HG92A
4K5QDjAoXrIup7Li2q6bhdmgMrBFWdCTFCiR5vH4hdw8BppTURSIwLXYa4Rh01yaya31geWbhv/O
rcedv81QiggZK6WfqzTdAsqNvB7uvI0lgnGbTs0uKZYRdEM+x1nJDrElITtujOyFif6PIXKdeySa
+zuwaQOxPvnbpiuXtVbIXE3Tpjrbkv8Qqfdpc8SNd2MKZDuotcGwu3FQM7ZEdjHc09aWmgWLov28
8Z16gdgIPzQRywz3UcmQiS6BLnWocNUPRbswzVas3cxlJ0HVrnhJtHIDeMb9+ydCneboN4jTJKPV
nAAyAb1ECqLqEwQ6PWvjFwCV56rvNtRPB0OFr5EsrG2fWRoYFhzCzG/PeV3mgPInAgwyjuwXZAzz
+t3Hllovi7pG9nfypg6t/B78l1BaiAskb6G1rs+681BMCH2pZZNDorGLUc2P1D1OsfJqNmB8axYO
QpP9gozV1ENnDipl9nmp7m72wrRA/TH3antlFig07LEyEHiNH2u60XALBecm5rjn6DRwHgs7iaBw
hrg5HZCjSjqEdP9sN+AXysDrT5YPI6k9xqEJzfIlzXUbAyEhhOKng5Uqe837RCYX0IM1GwYu8Eth
evaZ6WdzKveiA5npbAw6eymjIVuHWKko7EE85zT66ZJcYrINblZBvyfg69sMVciesTsJQNPn6Gxh
QJXs4E4HOvNj0WRgUpAwYj/nrsnajBVH+e7kJRSH0nk97MiHTFzkf46mKW9t8qFmnqeCL2890lT5
ypQQlKw6JIy6LHw/RIhGVsDLo530TgnCIf+P2ZZQD7mLSuWbNjV+UATyQ5AyDkOo/AQgT29QzX7C
3vFjNPOX4CYNdoT/bITGJ1RB22fLAD9gZwcDlOKH6FwOSQbuJW1cAUKzlmUTWIjxJP4CjJHZW+/H
axQpZqj9CCFcI7zgDx2V33JfNl+qAXl7QwbsAQseB9yTNcO/Yx7v8dJqwYJTAc2v4rXEyxX3g8jw
XUTdcJpPDVsbB7PCmiqLSyCJph46yA6VWQNo8XrsBpvQAmgPdBgvKLy8QqyzenTGwj0BLFgtyW5o
kC/mVVDexZ493ruix/plGhCAKwAZo1wcOfDFT04OOd2OZc9+PlaLHox8JzoMnZGe2HS42aipO10v
RWJt8hEF4V1Wn2vp588uqmAfasdbMqsKUNeyqmSWPIu+yZ8ReUV5Y6EfyNHPkwuqpJw7alVR9dZn
5TBPAr060KomAe7Dac582tDiQdTtqZmMYlyhFohvqdk4BdKDCHBvqDmEXo3dWOWs7OlDwRUa7pHd
sJfUi0y8cShz0FtQryPb8Nw0WKFSL+ut6g4hgyt1YukaLgoxsF1qGPYItuW4AiCjOjRYHCCUlMbe
Gb8t70xnRld8AV92t7PMXIwLq/RaBOAHMMGbKTaGKZSZpzM6+FAFOHghDrfm7/xuw2gEudCwW/P/
f6rbR/4y1S9XcPuMX/yoQ9Wd3rfmoxdAZNmASki+oNPbAcQfYpXbRb+AUEJyvHWoEJT0ZZ7+OYTa
t25nmvHWpLNfPyBpkJE0FVgO/3maoPzrwuhT6Epm4+1TySirkucLyc3rqEPs3aaLuA2h5uxCpzSk
KKLPUN4s94Yd5vcNpCEFUkGnbGLspEMxCFSBGF6xHCz73dbRWRRvDIganYfpDkBttK43lY6Blfhr
LI3II1TL9co63+wjA3Z7TPAkok+9dQyg1+lkF18yJ8DKXAetXMdF6C7nT/xrYkSpANwGh3dHn53o
DLvk0oxW81Q0ONAvieqCu3mqRJvFOgiNcnZxDfdig4RoC4YJfZCa6cN8ppL2/ew3NnLpHa4S3NgY
R4fsr7ObTU7T3GaljputBEvoMuK440Hv5j4UrQI3VQAmdWp6InYftAUJ7S627oLJo4S82i5oRLuk
zpI77kOOeEtaduw8D+o0lAIB4kHkCyWima6zO8e2L6BJKd+KUVwMyYo3rtUlUDjJYHG8qD6pMAE3
k8u8var6ZypIpzJ0f6pFRyRgtt9M5EH2tBzvgDJfsAEbgkRE9yDQ49cojNQFD6Q1tehgjGBzTuzm
rR38GJm+BhV5hVvWS0d6YDFQqX+sEj7t50v50vx1Fkfmu43O2oTLlyAYkgXLU/Uy9/pbZrqPsdbx
VQgRX8F7LU91Mx7JBHGI+NqgEP/Ow7MMqnm9vyS3tr0GIGO6Jy86NFW9i+28O1OrD6P4WmX551xl
YNKYZiZTX4OzQhqWv7/Z2tyulk7E4i25UEeiU4AucoB4yEZzBiXkRP2Gx6vbp/pK29u4BwP1bT7f
Tqy9MnvUa5kOLjjKR+fIZXOlYfQnoS6ihFJp8WF2swQNbzRfwu1PiLGj7MD+dbmZMq+6710VnG5X
ppUXLkzQJAKTii+MfGtZeQvDkOrDX1VaHspILdBVkQsd3BEcILVZm/NfRZOq1oXoXprq5e1jWZM5
O6NE3frtL22r1jgwp/ty++IQIAXvv072t6vrM+He5f4LzTX/G7p9MUVdh7u5ORb8AIaNbgLTdHtl
QSTByNP+NaqbJytJ46cIko0HxRgqdCc79OxsI28uI9bhKP506k0DKqO9kxb8WYPojpyYtMxlI1l1
Dm1hrAyRpwsNAb7Htjc/dc2QnbupJQt33KBWBMzJpWs+VrKv7h2QXjVObD6SqTVB7eWnfngkW9/6
xS4Nc7acBwjLf+zNjae1CSZOlOhhXd1Ge5ocnLjxAVERc0FNGuDix2JIs7+SqR0RSkz6ttrS5ECb
pKfIzv6gTrpcIzSPSOH6d/OnN3aHarNQrmkyR8XdhfHiQv50cKPoNY+VeaJWj+Xh1lNWCzoR/EGj
0ftXVKqsqJNMOSQyF7zy+gM147GwdypEsI5c6BI6IOPY+EgGQ0HjxS1HtqMLAK0HO/i6x1YSe6ou
/MxCu72OXOn7YuzevM51v0DafVhDEXDY+T2agTZWIN1CjWbkuqeiSqHABwT1F/AUclDips2xaEOU
rlnX2dxCgU+XJfhCEKNZvu+4QaG2m+v0brX5MVIfxzYrFh8K9eyohpi4aT8YuOzC9z5T/tpn2Tdd
6/ypQJJtp2tI/CBK6z5NDpTaxhrwG6+/GghyfosECiDjjv+I7eSuSQbrRUfNAD1QK7tKO2y3Tmn1
B6+UMeIUMQNrIO+f4gHKuBkEOr9Pw6FRyn+EGK5SBIPxE/U2np3gp5EwQBImHHnoGGC2MGOAz5Kg
/wSNCnA5w35z6yb0eeIqpBERUJvdJLD35AZ0xPtsw+R2my2MvntEdADJ4wE034B3GIt0eEtVgOpS
1/oM2eESRYlmuqv7Jv5UtvykCjP4BjxPsixQHn3RymLn3ByQWrOH8NtfI7sEYhQ0Mpc+yrZtm62M
KEKCyM+ST3SW+TKez7rf2H7n5zOT4blZJB/ybIa0hyOYwXYfsnpzjk0Mj4YY5Z7Sa3OvQpZsLYwS
MJO/cnTkTLMkZb0jex8li2xEYvdStEWxlaAf+GylxcxnJRPHXMe2U+1RhQRx3iSf+aywloY9akCg
bbnGp8nfQZwMKDWUKYghB4+yVXTWeqqdXwbSBQ92GcT/pt0tI73wQu0d3RiyIyiVifNLOgokXMxu
RR3IE+aXEBqC9ioa+xVqqLzjzc0bRLAZ/EQtew40Z4dCjaNO2/Yp6KxsDZayfjM3RxCxcVnhkizV
PunOHEHgmpyokw6dAmEYQF1XatFsfWy+z8bN7n023zb8TauzBhEvx4oXxJkF+aFT55jVhVo1S+pd
5KbVkpp0QJAXxJx+feGli4LNyaMGgdiST1IiZPvNHLPHNODnOX73KXYJ7deiBfdkMPDi0YjNI3Ez
eFAn3cXAWq376aaARl84xaK7uxKi3Y+8G48M4q9rPBzVMaj9YNk4Iz/VcW5/YqBLn2nrdJYfwEJZ
rHxUzX0hNy8p+clk/tax8hagevmN7pi6hnBFiZjFtWGsOTZ+66yYH4ffdHrOS9v92sagXR2bMTyw
NMkep4HUX8U5NHQslAvZYSz3cYJ5ZG3JNx8BnyBoum/IlnbLlrvBfeyYJsRcR7CM2vkIEeX43VdA
kUVDjjFbmUietmDoBfcHZ6uezmxsVbtMOwgX4Gzunc7s4FU0PVTcHcCEpgNIMbW/rVHQuxUNR1JW
40nUYBkBfn81bl08Z66lQmp94kub/zGCZljVEkFX+rdMgja6Qllu0uC6Fy4TXxNw7UJMsftqjT1b
6jjqoKXnd7tGtsaOIdN51wESvkRebnwp+/5EHNpuBvbOMO++sjKBHCTwF0YXpU8ZoPeAbuPMrwrI
huKR/GRE+t1266WzjLF63WUVmIE4HpSAaKQHumRPJslJltXrfMXTnyILkH2RRxroHRQLomc3LU55
brhPEQifDniiTHdhN3yd7AnD28IKAn6QClQpP9tHJDIWuVmXOzz++jMW/P15FLKDPjTPt7FVhIuS
9dGwoB4VhOOiKUWwzbsBumYGdBAcdwpqTc2bTcXJsENtW3Vtp0MNYn1kL2CjJnXcbHmt6k3pWe2S
qtyo3g174Kvi0ttTfdvNbqho3DLUDi8Somm9KVu5dnVFbq1eZxpPD98wrbssFsY6nM58Obyfke13
vSgsBX0OaiW3EX49Bwepg009quK5qrI3G1HGt7CsNwjEdV/N1ItXqJ8aLtpxENkz83qTJUourWw0
Fp6TmieHGBEoUExtgYgc1jn+gUx0UFMUmc6QpoCWazFCiBbFq5tIaaCVJ8AdFXGRDQQA0L+x5RmB
nPziTo/fTFsv1tiwXcQFHsmF0cd7zgy8JcoYGuht7XOI6ZjRm4e7wrGkeC3cIFqZQqQXN2bOMRjz
et3rTAPrDbw41DzfeJ3+GPK2eXKCsNl6Xp7u/VRAKW2ajDxGG4rrYS1eEdqPVp4as5VizrADhSDV
qNPBzbJy7SlhranZAbz3IN8duC22Mk1RLj40j2PmAdofh+keOQ0ADKHwcIUyyLutVGfDi/ZZINe/
06zwbLxqp85xSsWrLGArlCx2xiOia/gWutAvVoT9j5G62iHXa+EVBpUnEClW1wDBmNlGTepAdXuz
s5eGAgFCy1vrGTDw9sCtYuKmdhA+rCANcWtKECjie7XPke2jQtqR7jKeGMYh1fpJ1pX/qESTnNoh
9pbE6C3/tOvcTk65PckzIQK/BpdvAlHCYoHb1vwGvg2Nmn8ruVdaDuB6wT9EIsL2kTkVCIemR+0Q
vPu2ARiNbUsHD4EJ8mrtIZGFveH4lTMo8/R6+Ay5mHc7FWKAI3O2k/+YRd7aN0ZgDJom3vEuDDZI
ciCv54x4LiJXDnYbgELiJNmZcdp8IY+gCfk2gjjfAoutdDlTzzcG67e/bRPxPPJlQMkIx91ZEtRw
gayhfkZfqa4+NqkXEf9uT99/GXZ/6/1l7M25naYqHUNvR388dAOSrpBCL489IgCbrDLtxwwlYZA5
zsa33Lsr+s77wx7LH7ZwnGedmNhZ+r13QhV4NY/RaWGsswFIJbrf2MCrbWQEOWJP0xpITwuebjok
7mgvGXu9YaZvuOoCZBL7tIS4DwfyupNpDYHiQb8jsW9+0GTA2rxNnzmrGX6nXQVumtTeJALFxWFc
FmeA4LM1yp7KT5UyvxO00ZDf8diK325jWDgGK8MTL1riH5NQa6gwLje3plv35QbyyMEmUb5/EgOg
V6L/TNXved5Cmi7whovDne5kaWxkwtIzX+t4drD7R9abC2QLSlSI4JbIscJEWJgXJ5KhSaemmJrU
a7fAdlIv9orWM/X+bmwsA2Qu0gwEqkZ2wTIB60oI0Fpl7xxLzbDUnOxdJUEYMDQvpXZy+4eOlfMA
PdoVGG799Br4E4BBhycwdQv+PQOGeAVaDX5nFFD9GwwVP/tJXq2hJDWeAflKDrKI5XYscvvejgqx
bIUMXlore0iTnP8AsB/1ja5+C8o/h6tAo3yjjS0Q+eNdAX4EF6EYNz2JpvVQPdB/otuf7BbP5FYV
1aw+5A5Weg9s9zHLIIx0EyRKi6DZCh2ADHeEINGtwyw4BD+MezDYgImqQNU+giuLUoTdkZrNkL83
CXqIt8PH3uHnJvVGDPCwfzs2H1GjU2bpCtS2J1GrbO9OCyxUI0KRzSnT4ExtOkwuXj5m+yhW4cnE
4pP4DCLd/eGJPLiXXc8f2BhfiAzBzjp7i7LRaENeQzr+AZSef4+17exFZmuw4dUn8JpWrn/NBf6K
2SurC7nRTm2vEaFEgXBfsc+hDW443NfeNQtq8HHj4X8GRgY5KK8NEHTp7POIUnGII9b2Q5PXzTI3
s/5L5NqvraviP6yywfApDyWSElslFr9JF0KrvS8YBNl83NN+DW6UbkCapDXDs2car4nh8XlB2cZm
esqj4JWWabRBcIByXTh2Gx9oseZy/AYBhi/WxOZFvF6695KzUeFVMTF/kb3pNaAdk513zvLmSnbI
dCZ4MbjlAoS94xagmfSzgrx4ZjrBt9QDDFqBi+0SJUF3cQCgRqlBE3yLIA0gGLg3LBV6259HxmY4
3mep/TnDyuYMCqbsjFVvdsYOJNqJ3vjk2GF4tKNw41tp+ZgkUXsvY4WClg7KoD1iLsvKY2xHvUYr
mpPvO1/nXjbItxrgjyMWR9i1SG5A8hIRMvKlA4jrNqLLjDtqhaUrV//6r//9f//P9/6//T/ye5SR
+nn2X5lO7/Mwa+r/+Zdk//qvYjbv3/7nX9x1bEcIDg4L4YJ9REoH/d9fH5AEh7f5v4IGfGNQI7Ie
eZ3Xj421ggBB+hZlng9sml8idOvyne1OrApA0j808QAYrtbqDalzpM+z762xmvexfhfERyBWtjGt
sDoh2h1KzURykWOQbh3ilYNcKl8EQxluZ5XBOGx+agNHfAlQCHNbZkSxiFbIxqQQCAEzER382Pto
I+cyTVYMv/ED5IlRPTsdRJb2Z3s69FFTbXI89MDI9GdvUukvINNPd6JlWLGLVFaoR3La2YXGkjNN
ADUFtvjnr55bf//qpeQSvywhkIOW/OevHvR4udHVSj42XTjskAT2UTVljuuUG+VLFSNpMi0nuhE4
6NLh1T15SGCeANVmKBP7vVeVecYhDZwP83Rsotmwew2xYuMgRB28JGFlrSI77s4KkpjHsgBPxoDc
1KcRpM/4euXb5Ar+adR4T67Mg9KInwwnus3MarjTQWQfOLfwzAWkQf2H36Vr//rlcIaoL74djtIQ
KaT4+cvpnLh0UDqfPc6LdFkI4PJz/gkZivwKRdn2Cqj+Mz0OwzozNvTIo+bkhXKt7DoU0Cq2AvcV
MWC9liLNwJqGB1OQ1RBrEKL5YunqrKY1Il6KD1nE8s/CKCAZVHRwHXJ+rNV9YOTVPQrtN0jYi8d8
YtMvwW0LuoPYO5INlGHxtinA/0i9NKAK+42YePkRNYNqbRVy4PbsdIngVLQfVQbWfi8D5LH3wJlh
d3G1rD2gCIPmEdr14vEXX27e19LaO1Du+GVpTwpzlhbuYeok+bmx9YFO6hD0wPKXnUwe/lF1bvrU
TAdECotKRCAAQyMNZbtoAT08pG6RPVnarDaGOeZr6qXRXZfMo3OQ997N8UZeWGxt8Sb+QC7fNmp6
KpvNhjpKiwX/4RfB3Z9+EYIxx8T/AorZCjBkZU+304cnFZ4s1gAqGf9R4BUF+TjWXzoT9MqEMwzL
T6ZbW6+0CONG25984fUXI3CxRDMqSEFG8ZlUZWeVWBKPneVh6bRyi6JYNJPaW4giQGjvlBHEZeLy
SIOog5r/1jZP5rPY29a1gyqbwXaSnepG88i4Yx7pjPexXS6ycEC1FRJFbMedaH/r/pvPbOCV3v6H
Z8/Pj/3pywQBlORMOq4FIjpX/vxlxkHFzCRl3oPq6wGp2NRdmMAv3Fuh4aLoOzXXbeJmLzkTa1rr
kkdVBUDpdbwDwy2IZ5FGLBxgj9tiVyPPMD1nq+np+uEAkNG51RBvgwOZofGBoJMZIJzmj9myik3Q
u1osvZpuHC4o2EIdLDXeO5CdCRElAK27wXW2jIoCXDaem1wl6lz++Vtx1d9+YjZXTCjTAuUu4/Yv
3wpWVNzPmkQ+MMjlnu1JMAPUJjFK2CaVW+JE9WUUrfriGsoxWX2gXs4haEB0yWQDfx6AsQ6o5Ila
2VMD6uB62azqKjLAxZ3WSyoFzAXoOSCF7B/FVDEY+VulC/X55lVLVKcpBunGbgoNFV4EUozQ8HfU
1JOtc4BQCgb7bzbyK6ZQ0+w8+ZFtqB0stbnxUk303gvlj/wRj2Hoilh+BKYuWe6pJyyhseVVkOGi
3g/eLq9rCORy9xRoa/oJDF/xcyo2kVWPu0ygUGWys7yXeEYgqAjWFOz4QdjvoBhfOIu2dvtHawKQ
FAAiI3WLndLUmvq6AQpKSYOwHCTCAj8DvXNnenuIexcX3YSgmR8b7+ik6kuS6eaBTDleXasEOYwN
NanDTAChYubrP/9GLPG3W8eF3oZrQlzAFRy78Kn/w3NocBled4NdPgSBOUWds89RXYXfsg5Fh14v
2T0yPyHK81AADH694FsBRgzk972XAmmlDXRTwZKhZPj080i3ahk2MMPJTY0QGFdwscguqhCTAl0t
NZ1wXAeFHh/bQIFVxM824aSIV+RGfgZNLEpNpyZ2GM3OURPLzdRMK5CPlo7od9QE0Oh9SmpCCnkd
otRs7dj4lRMiKPSseh2OsvkAvQZaHCujqpqBQwhUjfuEA+o2Q69FCiIJKIGZM/QaanP5nWeLD9Dr
wu/rte5SPX8Efc4AYA7qvq1YvViW0ldpuf5d3AL/2gPE82JrC0rhjKUnVCioJ9Mv915QmC9gFWk2
eKZ6W3KLIvCfF8h1dY2DeqcWOwiyS9683qa1/RER4Gk4TVvo3EcovjjVmo+oG4V041C2wRM41znq
cxCtq1S9H2pkBAArUEuwX4RvWD5li3Qsvee4Ha2VZ/TJXYba0J3OW2tPM4kGGcDbTB1L/Qe36AFO
hk5W6/VLC6JxCE4Dm+xMB7KLqhnWtbD10pTju406yK/HKJsxe57DCbcQsarvHB8RlIzr9CsI4A+k
DNlEzVH0o/uCIka5jNQQAD8B+VTVVOauDxGwNy3bxhU46VcnrA+1lz0DzBDfMTwOrwM2RtC8gMC1
yNsn5Ll8yNn5+VOejjVkAop2S01ZJnpftygcpyZEmO37umabSNv5FRF2c5WzRD1YZZ7csVJtzaFX
D2TqQ69ZeZY3buzJZvGyhnLH7O51SXaximxPwVqIBoHdMJF7ChgFlCGbbE2vUBvdMgDCsVhyQN32
YmTmNawEgnp5vbe9qvzRWvGrHY0OMK+1t8Q2nd+Xpl1veVIbqAcaQdcAFOemCHX+8Lt5knjfp0W5
RcCiXZctJPGysHgoJjQKyiChkjwBUTIjh2hjnWS4pWCjg4BwAPnKEU8pJyyRk++HL06er8YhH56j
GAANp5Qmci3YsWN1ywHQyPEincgNRVKsACzqD13VVMjAdW0Xn+soL5e1ydwr+EmDre0UIRRn8uEU
W4jOoyRRPUoLiQKZB843YKrWSerzH752j22DjAwNRzmAe+V+EG5R0DRu/vlJaP/6tsSqgTOb4cUg
TdPEM+XnByHCUGVj9UYLwXgTIdbOQ3qJIAOgm7p3A23uQBWGiAjZWmhHBU37NDayhOANWPKlKsxr
1GZYD3Rl+j3HrxLFZfzzzQM1/D4S1V64UxPFCvGsaJCsYv/TumsiVdGTgC2dQcIRwrhLv67TeR1h
o/p4qfkQX3TQWPfUwZABuf/nr8H8dV06fQ2CYd0w/Scl7bA/vA9U36PO22H68l7TrtwJSYpbnkH5
GCReCAPY1gi+zNtNn/j2ivd2+evDgEYUCYr86e4PCvDZIVMWLf/5krn5yzpHmY7pOPiXc/Dw4H/b
eQJpakJoMIwu84J+9FQFJnQ//IqYcDIF5cG2E29L12PbP830jq9MlFL93eyDt3E2M1uHXyG1cfOu
o0atRFhm4GhaU5gzVW74bAlwueTJeghqEAcj5bHKYjN4MPzy/QxCCHzVacA8Mt/kq2E6u/llkMj7
D9tx2j/cIiEC73Rsgzk2FrZ0OUP7559zN4x9WI0i3g0eoF5iaUOUpR0hta2w0EQAST10YwdB3Qlw
0un4HkVv1aebh2fwEfkhq190vgfVRgtQhrDvIeUUgGA6wTsHKNA8eBQsLQ/d1EtNOvhIBA+y908B
Z9Cq+mt81okYOGHT/Ma64z//BqwpuvDzn4ub11FgCeGWUsBk/fznAmqRDshk+bsZw2UXyzkig9i+
e7b8DIlLcKhU0yEe/Ro84LC3QwZMGwiqF7EEi6OvWxDzMYWwtW/Z2wFczgH2C4Dufmjf+gkT5lT/
4deMfyR7igZ8+GMEs/CXuK5tIcLDHefXKBaDqm+uwqDeJjrmBw258CUqhVDB1gn/S5i6oMBD4bmj
KiAleR8uyI4KILUBFyMS0GEWfHFZnkDsSMiLiZzDc4q8KLlluciOfoCwCzVzAVrqOuoYSB1DrJb7
pjggY/YNxVbRj7S4YNGIN1Lm28hIec7LRDW8RGRQP3AvaTYpK8tTk7TqgCRyt20qPt4Dm+2v8Ci3
Pk/ztI0X/hjH93ksA0yPEsnEoriYfoAXCBgk2wsK7c+OH+cHC3e3OYWHNBiofH0ejecKvBsX8iIz
NQddjjugn1/JTibqpMPQlt7KxLJ/OX8CGetpytrs24XOMn9Ltg8f5qhmq4eoPn6wpW2WnhpWrkRX
Qm+ShtBHCYC/tlZSpR9t5GOIKp800FoELP5+1ZCixp7QYe4WK61y7zOwICZAjkHF0QQ+00myFdB+
ljhFhYVwfWx6oMnTRnukdu7k/rLxzRCr22GdeLWEqtoYD0sQKOONIpv0UelAnUfu3UkeoDWZdOKZ
i7phAlohIkX+xudHg6c/bh6dYD9Agq3waOcx1osYiUSc2jcKMss0hztNBOJ0kBZocSYPnpTxDrFx
BKCnTrLZMV8jdBXcz5+UusMmHYZxNc8RYsUbjdGdqrZhHYMpbhpn1U62Nl1TrecZcq+82tC3vE2q
zDFcAehZbGlWPhbeJUz8gyOYyJeAA0KRovCGXcLmz2l8j58g3fKZ3GmeHmn9RQMizQM1vcDhE2oH
dZ3TJdCh9MGnkUjrRKN8xzd2VYF/E7oqstkW4AjIdV/IP+QhyDk8M1jRdzP03lc7r8OTA244PGPa
jRVw/gCiR/5gj6DCgp6Eu26kCLJlb8QLKLakV3JBjYENCBvUSEPLytdWxJut24JNuE5eky5JNv3I
wz03rOJTMnpYgKjkFRWQ9Uo2uXWE6mj/YLTtN7P04lfURWEpkTXmxfHd+A6rU7mgjkz2P9pSGdfQ
y+PTWDfJij4AkfGjM5Uz5u1wAVUfaOx7/FPQhyTeU164NthX+2SbFJ27rblRfIH09nJglbexkhrQ
UhdpHKM5dlGJ3INGMHCJp0u0N2PFgLHGV4bII1sUfcjKpYeHmGf62ZV6TRm2K4md/5aageGingnC
q/NUFX7DJWI0F8fV7BGCGOHGsxDIo2aZVewOkMbd7Nv0wGdDKiDfeLX9nWZThTK2ENkVS+zCzUfL
6PlDah+pb7ZkQEKkqHibL9UxmuyAPQukVqYrtxPsr0AiAthQjZcm4rHv1zzFRCMk67Z0HTpn/GTz
7P2aO+ncoZw4m695+jlswG2Qr+lTE4EK9lEpZNKnD5gOdN2IN3fzdf3TNdOgvjb+ds1+XIGwH3m3
uybrN53x/yg7jyW3kWhNPxEi4M2WBG2RLO+0QUjdEhLe26e/H5LVTY2m48bMBoG0YJFFZuY5v0ms
XVd7h5LcHBy0rgTYofRsLeTtlHY1sFVyImXkWHtPtrhKAVsxT7F1u/ZsIXXElhvi2rbgQpY5BhDV
2yBy3xNDYCQt61TkRcVJ3l5ry15XV0DtglxJfBGxABjJc9xU8DlqVN7YgqTP8C7T5yrDkXLwHmUH
QAPGRoVKtZHFUk30JwbLjnIIDmCuP4gh38q6xiVZ3EVrrFCnQ9Gn669hzNuIFlxOV6G7rffpsxpa
7f2k2btbj6yaOv7MrtjLubq59c68I3m/rsryTvaTQ+twxI5NHZuDrMtHdThNZvw5V3N3cI0q9Yns
xjuzHa2jmuTZORxrduqjH+TlwU0K7K3UPFulopx+inmb5k7za0rnvzhB629uQXIhroMcTDjCd3Nj
crDU2/BxDNCRyXs9+6ZrLrliBgGY5aTT6t9jy0CIv52zJ/nkcSqsYxyP9gFpwF3p2sgL6bNz18bi
pzHoFWlSBXFL27XOEavG1ixDDTYdltlTUnlrNQDzoDSbykSYIwVl8d0N1QsS2kv6k6iNO/ImxwAF
RKQXfytd+FeFs+uHParJ2hym4LlBn9LHhkGF9jF/PRsWf3n847lRF7qP8CGgzQkxvIEShuCsgSj4
P56HRTd8vqIpt95UomCO+vm2RgPED1IsdPJeY8M99dp3iHmroNebT6+Bai9QjdurxDLePNM+Vtky
a+1pa3fG6MgYe+0+jxJyOXIkschAVNNz4Gnl0cFMeiMHZPlu1mP3G9SSFIOcoTkA03dfZs9+kO2z
HRPT1arhIkrC87Ab8TtfnpR5IUJfpvPC1649jKpItpVeB9+CensdaLj9Ru/m4qipRLgw+fu4vhBQ
sysl541LOBCcdfI362KZEODSsYi6/G12xbTXoYJvs7brPpNyWskOigE/D+++7A7xperJczGfko9q
LMjbDbuGhxAMxMlGAdOXDYrVbD1+Nd871zB3LlKlO5GMynth8skvz0TirvJn4aakcEH84JFcXd+u
AmP1FXiX8MlWcKgJFhNhOaKOQfwQSPpsZzvcjXNZ73Ehmd7mAp+V5Y1OMnQVEMDMzvaseEDwYn01
syS9kqx6rSYcPCLwBPsiTLANuya+yX5baCcQz7JJXS5CMLJBC51nZcScc1lNayW2nsrl4qbs7Soj
VjZy+Yy8ngb3L2GPzXVBLbNo3hXo/qzlINmrB707sZ08y5I9dh6uGwPLcFHoO7a52hEG1coBFfOa
morymITlnRb04fvoFLw5kD2vsci61oA5qdm4ka12Fqa+QuruIIOPIEl/paWrXmRpmVEHRfGaLzMi
T4ewOvFLq+K5/5DFU4HfJKSQE9hT99RZPbvTvhr1/eB09/rSANcNEtlvzcpY7vnRtw9zGeNhBy7L
PQWW/s/tJGxcdubx71D7NpghYt9dnxEE84xkLRzRrl3WyF1lqGayxo5xp/eucWngmzzNtSrORqbe
f3XOFRJ+Y5f517JOvBCGZtXidLNM1uT4kKrxYxp56ROpcQL+wvvZ2SlteudmG71t+DeTD2rM4q+u
bLUNSHR1A97ZQInLjt/TULE3meIVGNtQrAYk2QORlCdZHA19DwaNXVQRWM/5XG6KKU/eQ1GTyVhM
vdhIJ++4Jbi7Wg2+WuN0THwUm6aDbO1V57tZiPpeDlXCzWyoMBbSqnwg+PIqn5PlZnWULypb5ocy
/t8vSrZmRB/li1JQ+GSzkFS7YJrVk0R5XvGeSzEnAb4KOMlcxQJkl6uMwG/I0FAJCLAvnRwpJnCb
6NpJzhktnawsm/2qDTcc6dfAkuJncCDzqwHaPWlhB8uSOhRs0VBjlyVXMw7GrCbXUlpOJyMshgfZ
FrTePXpd7r0s6aH6XCEteS2BqnzvRke7yLY8zH5owoququEqDvPkRszhfH2EWqcrvhvBSWqDI7Ba
r3JvAhCyvLigK9As0FL3TrbmrPMrLTPJ08hW/N/5TqUgbbtQfbUdL11n6rm16+RAaqx4mW0n3iWK
qvmyGKZqe3br4MNR7Yj/YnxKwwm1MdmotjyqMBrvmDdK8TImfbHNY0L0snUIjOzUTPyiXce26KS4
6YvsmuVIlROoZ+O+PFR0Q7/B8SEl+85EHgoMR9D/aT00l9TAWiBNMs0nv95crAqfX0A53MYCjMWE
Y8P2WlkJj6aq0R7irDcPhB4mLOGWOVSAIJmRfdSDOIwzGHXEEfNnzRuySxWJi6poSgFYdObAphnY
CS2tVtS0d8EE4izIquJZ1mF09c3KdIBYS1XkDZjGLwehSU4wabAW9KLh15fxowZ0KhCYO8qiHKGX
W5H06pOs0QR7vclKk61sE1MyPBAGuXaXPYYRw+uuJJIkiy5hT4T7+6fZGb8hldOeZHWrAGvkH7Q/
ymLYVCZMI+gCsigvQ62/GG2anuWTvBl6RcTqBWWJFyovquXjveHzj5I+DOaobgy16zf80lTbvC0c
Xw7sC015Gn5e/9qm8mZ/gmwOLI9Z5tjQ75M03uliyp9ldysnMaurs/718t3Q5AxkvXsJflNr+KLw
8cM1zk4oezuG8ZA4CzJbcY+3KnmXjM4WJN94lqVrFYYbpA3HcQeh9ms4Ov8G0PGpX6N0cBDl6GxS
E57DBAr2oY/d7HoJGncxXAiOXlcgM5M1yN2NY/7Vz/C6Yds5GPt5ooz8IQm1M/ns9gwSMPOTMRV/
BQcZZr61q2b/v7bL8SzNGYe/tNiS5XL8ihTRXdfCzZfu6LeiFNG5FaEOIT+zdIamSGe236+3Vjm2
AZbp1546HlwyWPeNof2SKWHbFUi01bW9kylhdm3nCSOCp5ZdqOwVxM7rNKBXHGaDt716KOnaa99F
7aNnetVjaqRvEglTxqG7dcrS23YsnaRkV5MNrRKScbG76WylSp2dBMeWJIlECQrony5SYysZReUj
hTNupqFIppXj5Q/oHsYHCZC61kmYlD22jX81d8PzG4BIOaKAbqsubxpCymI2gezmEGfQ/TNeZSsW
Yxgc4+uQJkO4HUPidKUyoKap6YV6Fom30ciOPRjLZUL94iHMyh+TXidHWZL1bqd/DZV18qLayuhP
HNruLQOt4whx6rvJafoXK+maTVuJZjssRVPRnIMdh9FathZm7N1XtXmUjbKq7HvfM1TtUZbwy0Ge
d8qKOzzYf59N1bZRWNuPOGW3T0py7vR8eNQW+/MhI4XuBa26km2yzg4VbKyigYDQ0l/Wecm5rTv9
1MfZ5TbQnkZ1JYt/DDRyi7Q4g+CDDYQp5q8nyQFxlgf7Qnfd9JKzT0B0QSOEFTp7Rcn1uzwY7P/r
jh3+VnMC0F8t0SMiaUQpFhYC8ICh6q2TLHWjYt1hjPFdluQFyP+0jnE63xnZgFB374ZPPfHUZbCc
JohaZfl2R37fJKhuLzO2wrJOw6CIJ1sAkkpzPCDnN13+STGy1r4pbBcJVN4+eYnr+i41DOUsS9MA
j3YctDdZqp2hP9WFO+9SMmenKBQ4Si6X5N87K/K6XZtUn7JHqlVfPWRxStO1ZZYxtoRmiwQtJKAZ
y9qVh1r2ZahS715dGrKloTABsyIIC02/GLx7yMZfI2C7/ppLHbqOlR76BaJgaLP5aKJ+OevNU7bA
FBx+2vdNSRhFdpB1wyIGpICFvQ5qCsV8dLxt7pxta1zbiR4Bls7Ni7wM3ogNGx662x5DJQ70NAh3
ATpPS4sJf3E0CKnJfrIVcOFLjyvbXipr5Z6NJYrt3klhLU9DY38lG2R5aVWC8C8wn/DvBV5CuTfo
z7e7UJmEXy51SkirmXi/t976jYV1wuzmhxiG6pPgLOkQPv4LeVf9qSIbKetrPOgJmzXlXh2j6lNw
TMrG0n7rOzY8SHBy5F7qb8NzXGruaqDZD62OYs2Mj9M7BwkE0Je7eqmTd7JOtsp+Q1+LP1tdb/ga
W9RBvfYGoe+U2YAk1wpEklDiPwJA2ciqW728K+w2PHeu2ew8K5lfzDQ4K5h0/L3cAJkc5A2m8Nca
p8bJ92pFHvBJdHEnjkqtPaQBZ4hIfnLytvFmzHrcaSBAwmdqLxfZYMy6OHr/jHD5Sy9XKpCDcQsY
D2P29WJsd4NbaS98lMpuSMPcl8W0AWlsEbZZyWIzJhzT2CmEdaR3a0PRt8MQx2CHGOqBcFxVfPPu
lNbQXuTEdVwRWF2KwmZiLyfWHhDhRSd4ch8QGNuUQh8v3kIOSkYsQlUr9HtYT6Syg9Y03lEMQ9Iw
ycq15qXmu2LnRGuVvILnVhnvddl8TpaRPoTEP1/+Y5CiTaqfF7p9zrHVVpQ4Ya/khyGoS74xfiRv
htlnxbL3tmFb20zR890Expv4OIuvLBqNyclqWXxlscVPdT1nonqcptQ86qmnrJGBmj5URJPWfWdl
J0Iu/TuYtNzEM0H2EqWpQDfzxg/PRbQXwafsZPSK7CUH/1cvQ4ELkmu2IBqS9O+mcpYzlG339VhZ
/OOx9GrSodhWyqD55A+zy+0SG+jBler5VpNprOMrMFnrurbKk2zAXSS/QH7vTirCvh95xneZdeYV
lzB7n02VtU3IfH70deOnC2YpdjAxCMvWPcUowd6PPZbnVzATI4M6Tl7Tqv0aqQXZdaTskP47stIz
4zpSop2wmHycinYf4VXxvcl3I4JVv2qcKFdV2duvFiodm6IfonNdKcldrYz61rPs4plIC7ktpzf/
6uZuJUclxfTZiTl6bwnG+6DKxEWYpFY1i/gdJNjkKW4CsQ6ztPoRDS4qD2TOkoAVVSmbjznyKjRb
GnGPXGR/cOvik01/5lejSSwK4yX0nib3GxtOMLVd9GsxOklgvX3mmeasg8KKHrQ20Peum9j7wtBI
EoG/x6Z3GD9Nu8DGhrVVU4LPjgWh0yzvElRa8dJDIViXeITsNa8oXlRSVdA9vXldmqJ8GaZBvW9x
S+R7V7zIHtbo7sN5Sh9klV17zTp2XXGQ/eewt3ZVpqW+bCWI316QR3uUj5JVrhh9rHa6R1lqheHB
N8LHRM4dRbWytfFURhqWF2OHRgEItvwm+45FVl+yyILxHSkGZjpR9kLo6tKnefHNiMBIm0j6HGvX
BVs7Q+potOLbFEyoeXYm/xR4eXyU6g/ZXdHAJo0uG3tZRJfBKdrhszC6ao+zXrOV1fiY+q0ZZ3Ap
Mv1Q6KLayEl7xToWfBlf7LyFkmeYBzBkyVNSmPj2mIC7G6fHn6roA5bCirWaaPJT2YIyElMPySsf
krUd1t0eFS+FBOlS/n8cfJ1qedp/TqCFuIDGbYH6yqLY0MLsR8/iNdYQI+u00lrJ+lwbZ78MB+Pa
rc7H37q1bvp7N5vN0kFln3yeImkJThLx7yhpvVXjaPgltLP5ruK8m6MH/aaqnri37Uqs5uVHlP1B
v/PgZmxk0a4s8vAECk6yGBivfWi3b8KozcuYhQlpTCbrbQsycYfEYdyvbHL+f8Fm91U9JzgBsOku
1jzvm2ngJod1ovqEWEu/HZNWuQu8qruD3O1ujahUHuMJwTcBx/ub1XcXXY6fE2Sghqj+u8yxqBid
dkChFe/hMvDyi1NO3QEZ62kfB017n00KqsJYkbyRIPqZxb34Fap7Szd4HZWmv7qpO+JGw3dPWUhm
cVxpO5gB3bEVM26tfW5tIrQ/X9Tlh4LT+/hDsRu0rImJ4RfZ7xNDDfaTUod+2+jGax617r6sCELI
4gSkbJ8oSXwtYnJq7HWvSa7FIeRbmmF95qtFbL6m6ki23Mhz1leKrRWPFO3i2tkhXb2vMFK8ttp1
2O4dIkLXsaJw2OelAqvBZWxpkz1pJg37x+VVQe/JsI1T+mtrZkEk7VwVFcql1fPKaB9qynRtTb1A
2YW9pl5b5zQOdqTYIWMsM9cOiRAswY1rq6Xh9GzpCI7LqUSkGju1RUdVFlnbtN3cNcgWLGPzcZh3
uhVgmrI8V+v1cYd9G1StqTk0btnugyl/xXtoHFewLJuzvPDxft3Fxr3TzOPpzx6ym4DyuiKRl+5k
sSkxGc6FhWnSYh+Zmbp79uYWnFEZ3LP4Gg7iKHa0rULET2Wl7CcvYRH/cCKQpbIkG20F/ckuG7bx
Mv7WNU6JRaUxubBbnbxrdfVFz7E0vc3d4Mx65wrr2EQBK57sFsRwbiu0cnw5sZbx47OKYI9nsKzv
bg8LCuxHKqV4SDiQ//Z8KBwNIkd5vJF9bw9z9ORguU15utV3oZId0a5+k0++zR3lursmMKZd53Ce
A0eDKrrYrciLEuG0IjxcsqeFVfZPdZoKq13Jso5Vxr+3Fqk09FuQHDCUzFcBWJyut7JrW6bKSrT4
8cmW/2W6No12ehCSWlgeOS3z2GHHqUiWzUlxkRjx9I0Wu+zN0MH1Bs07VCH/5bJoW4nDuUkUZ9Xy
wrcaDzdZr42ucahqlW0s4KsPrYEKZjfAnUE5m68Z0QBZn2TeeJjFCDlQTo4tDzkScIXEQNjQaqQC
5KVsY+9ULxdZbFur2qoBRHFZN1QVSWpy/OVK1VWTyFTsnGOndc5J2vidZ8x3LMImsbGlwQ6cfkPg
i3Ulydlny46yRYuwbVx6i2XsrV7eeYH2NUwWr2Pr0DqaBZqrP6q02U2TrpyANKSumZ3lZTIjBKuW
i7yTdREJIx8cdL3+owGpcQiIy1jZOVb63aSWxfGPetlDDiVNHmxrtsvXJ/7Xw+RYrfZ+EEBcInOE
ftMhmLbqYo84LRdwXV+XUhooptBKDnaobmpZvPUZjFBdq54y7PTGiVeWZkUYStfhwSmzdDeIMH2L
guRRUkrmJoj5t2h/7+EBRv/fewRK1frT3CIP66Eg6nUtwas2zE+66mxMA6/dW5WTxogj3Mq3EbWe
dHujqM7QY7KTrL92dibV8fsMRzur69oHtOZhtpg4dozETjzSfbWzx5aqWFWT1T5cK8u82QHoW4Rc
qSuWS1On0YYzturLaa4NmoN/TIKa9qwuNk6Lt9OoTOo6TYNufauLXeE413IhvZtuTZqGnOpKjpSV
v7XLctOghfHHdP/ZcVxegWyRFzmjrblfdbci3zoWdtnHzSscYbYJBDTfI+MyrspwKs8jboxkdopK
vavgpqiGoChbuqDROz9sa7iVfMpbWWnX9mIKMhmxn9RonxpD81RFKr8leuQcXC8hXDLUyaPufsg2
WQPiNN47RB7XtzrbwscjymHTaYlVPwmwAk/Fk+wuL6nhsW1XXef6DFlnCjVGNEQ0e71wh72WqWBg
siw9E4xLzw2xj71ABaIKCm3gf9flKltkH7CcLXjsHh3npbdsgDupbYveQDIsS/VjYSV98xJkGP5a
FVZ4nhs+Z1Y0fmoZmPXaylry0BWmdGkIQCJvpuNUQapn4xg+IKSJQaMCAzPh6LwaMnP6G6L9GhLK
EK7SbgBrZHhglkwEBdKoe1ECkni9USPd4SC9raZJfFCWfRfcpWJjjNP4UjaAySMbZX3NTQ7XmTA6
JbgSIPjY8fVLs/wSzBkiqm15Z1g6eVxnSkuyQ/+U5Z28NFFT7M3GQOwpDM/2vxdCa3DfR37WssjV
d6rbfMrGW/0ffeexEgu27T/nuA0Vidsf8eTbyLlv9fLuVjeXbnSKkM1eXsEfT7rVyReTzEgvu7gQ
/tvVzc1oV9k5Qluh1ZwRhsWo3gmN7ehmzaaOZ/D72aPnQORUitZ9KXP9ocR+6V4lkfrSdNq8mp02
veuHzHuZg67xibs4vAe0ms1gbw22/xt9KXqLl+6sAMGRM8V9reEbI77LRgupoKeArwt77lOdWCU2
bCFfdbzXuQaLnC0ZKLAMsixvkUkfjiBaF97H6L1mAT7f6ThcZAkq53OWq8P9tSRMAlvu+HAt2c4+
mwv1UZa8hAiJjW5Abjjv4M+hDQ/tfC8vOkDYTR4YKhAF6vLK/GqoQVRiueK6m1a1OhuG/9KCqMoq
5Bdqf5uhQifgPg7FLk8jzOj/nRlyvLfJDdCXHiac0J0yc4P2mP3QArp5MAsn3k+mA7OsL4GWLBeD
qMg5w3peDziNsCulrjPCnVHPI9tTSrJvHJn6qrYj6OrY+zx0mCbFynhSo2nwMyJbP1DhqTT7R43S
nq8mmX4ylNK5TD1pNdlQwTbHt1P97AcLDufc/oSQ5e6mpi2OGWYNiADebmPg2UfSus28jkO9OLaa
jXfXqAQHLB2IOUOotK26fBE9MHBW+PpAcK98ydjg7GqssH3ZmkEuPNdD9kYwOm3X3TCv3C5qnsol
qYrKzLyyHFwc+9DDFACGFLYiXa4eGy2Yr5ckH34v/lBmO0PoVwnviArBS1nugrkQvxVlwx916dKv
dHMsaOUQbW43/LZY+xo40CgEGY8pExtHqDWs2Ch+1KwaJkzVVD+a3n7xRtV4SbrR3CeOGWzTsg/e
FWgEI1CaH9WM5GjeT+0lVjPjPJLtXFf1mN+PkVCbXRjCRMtBeaGHMQQHrUnwimz04EFfLpyaqsuw
ENliwv0bMLBs0psB1xgaZTeW6J+Er+OjnENehB0BAg+30FLBpQlzxtscKUPTmL4ZZYnSJol0XKG6
eBf1IMKD3hKXGB2HS1EJNF+bwCYSQfHWIJZiZrZAnwxMmG4Nim1VZwXgplPlKOfmjfNhhAFay6J2
7myIxe9D98NeqgM8oA7dEhwkS1CtQDCHew2uKwpYg4I7qq2cIA+bmyHMSPwsDbJOtloax1zE2ukD
HLZao0G4UrLZufdaEOKuY0Y/1Cl9aqpKeSmBdu2b2dS3aZUrH7mlrGWHCYdtv6sS8yRHBjlQHWm9
gs3IU6ap5He/rCBaK2W1S4z72Lb0eyKSwzbMFBxE/q2Td3UsqvUSzthO3tTDIeRk1E+jyz8mY+XF
qlP94hUvsmAU/ECsMkB/h7Fw/nbqqUs27LvTjQmDz7+NqpbxoVH2q2YKnJ1skC8lAPuAhU+IyPzi
iu1AxVe6RrxNeL7f96UWrkjoE3Cu52nnVI2zkd3cgBSBbXqsu0vr//coq4+q1w7zJcXQ+wfEifoH
2AhIfRj4JJNJOt3quygnUTzPLsdBusmGJFXVEyHWgxwk6/l7EX1ohyXE5Rj3ZLuJsA+u/a5a6ocU
1Ym9HboDzk8lbJDv19zyzWkU2+898HVGKNpDg2PUHmSWcW+Vzddo3tEP0MO/jLD7yXTh+arzJxUA
nUWaRli4OEUBhp43aUDZ0PbjfZ4mqq+nGmDgxj1PGqpqUpEq7vVdqEbuWZZk/VIle3mzCHbXxK+e
FwD+TFs8l5MePCrZEyBhKC/LZcaSyY+rMdrKInDRxUa5mnZVPCNs6XanRmune2vOELIk676GUjUf
ZGPkjNMWF+Z8I1vxux3vshwfHtlaZyh6TeC4ZKOsgmkB1Nac7mXJCogxBM0p4HiT6/7iN50udho9
gFI/BZC+lsWbX/XV6EaWx6VPUyntWnpaq447wo3WpmfXRbZTVzAyZcs7PyuwejhMjK/TUpJVqq6/
IRObnmX/hn/ZHTbxrDpLDxcY0WMvTAL4TOZBpkBkA6SYjo2OHl2wx2ILOPLrU6aPk2qzezSjM3kp
1ecFDY/I2ulsbFf8bj6OdV8CrtST9ZRN+O0pPS4B3UfYWt5DcrT5sXl04Han00S2Nc2cnUl0fes6
nr01i/SjjEsFkL6trAXpyT3p2ANCwNGjF/DjrsFR/OYS6DZbFJo13TTQuDDHi7xTLOBGVYmAo27z
scbKkGHfXi6ix96a+BOrNKFYImcsyYMa4HbcBKbvFjpR3GRBku+d8XHylh2Rh7RvyPORwJiKo6HX
8/pVj2B5I59x5Ps/roCx/VUgsfdUqkZ4CN3s0+vD7yIOvV0Qad4+CRRiWxyHWSUj/ovmVyua0p29
oBncZjzEdcnfin6OG2FTbFqrCTmphxIm4lYge5AEoM8r7aUztG+eprsrFUSYb3YB0U7FWdUGCSJ1
AvgzhN26H/j2ECXI8Zxqse1CM0R98DwV+XPyhCt9FhCASERsAD07EE/LsfHJdGyGoWNdVtP4bgS2
uBJFe+4Ix4dE7P9OrByJ2cpoN2GhVduyVbLVYAIw1dN+ja4kQKfoU7O7+XtbdTv8Cw/NbN0bZa3e
eQ3YVhanfuNFdb7SoulX0H2vc9SXOfv+RAqb96L5RGVwF3v5e58BJtHLDipu8aSDVlsNNebyuvIe
5snaqiuWlarFfkyY39P8A92vrcE7k3uY5o1O81Nlm+Bb5htsgOoI5JjTCWYvKzPuCRkoyrDW5zwF
YGV90yN9BvDNntKLCrGmwydk0k2Zs8BOGWZTVZlcIhtk9RySt7MSPArGotuBFv2uDHn+0gW/KiR0
d5DQXhWio+wT5ks5EkDKokVwakxZPGbHVzX9Ah6Tv2SuUGUivABEcviZxmF90SYDM7T0pet77dVw
jj0IyrUSiBcNXohfoGzgj/wGEPE0D9iLX8x5PBZCxYkryS5Di+eTBkVmMyd8GCR6+10EnvQYhQev
ajeOjnliUNRY5JjDY6dFNZvPttpFNqKDfd89AP3wzXoaQCGbR61wlZUaRRlIu+7ZmQsSllMx+12Q
10cRD4e6A5uL1BKpWeDrSqfuhwGOWWHmAF/BdSFbT7Y/crBQKUkTtR1ucT2uDFFgX1wHmDOuOaKr
7F3bRWhnRuraBgEpkF7YzzM8BhMLoJUW5NqRY7m7HjqFrXtQH4hhr8yqnUBxqMfYE/DDqyrSN9VU
NccuQTj9Xt5W8N7S1W9ts65SkRd2v2vU7lCUBLpARzJKzqLJ5usEIR5BcaCvsnEedpA9ctjOZr3C
6n1ER2NujsKL9K3VqfeqXlZHgOQz37DIxS6F87HfTIBMOn36yVplQ5OZvcdGLGry7AxWrH7h0dYR
V8jDdVA6eFCl7t9P+Dl9xi4HuMmpolWu/9Bt51kE3Uonp3cI4apunLj/q2z4eIQ3P5SmjYBviXYz
GfgiX0Sye+++TpMI/WCMV23xkkdztUk7gMh19zNz0CwBqOsgm1qWm1mJ3Pu+Dg7Z7CrPAQK/wRTd
aUb3mlttsUW55LPNU2XjBA0fHsKOqP/0Z9UWPSl8EtVaUzw3Uf8trM0WJcPI3iU2CZVy6LZBX+dr
Xm9yl2Xjzot4Q7ISzRY9s/pzVfBmaal4yQby+nrF0SUQuyTOtjMB5b0tmlOWFUj7JMXrUKprsXjD
4FOJTRSeaWQ0k21bBKe6RFUi4cuoav1DGWgfke4QqmnqO5Xzxrqb+34Dc9E6KroiiNkn5iEViFzU
bfVLaEWxwpPaUOtfqPTEq9GMsSZvUgxTw8c2N7Q9Cr112Fk+CsiF0zyrqXirTDVaecbI0dfNLpFj
h9vaGNAXDsGm1l520DU2CYmbfLS1N6+6xJ3WTnMq23Tl2pO9El6O4XtWutuCdM+lA7JYh017ya2O
aC5yJIipwcNqhYomZdO9EtOPV6K3PowihJFFyOleqN5+SNE8cZtjoUw/PQf9K8v7tIYM+09jOORk
nlaRIF3M4jyuJws4X6F77pow9Ljn5JWSXUPNJs2qu3ho+Q12R3OLeYa+6hanTyPV3iB0j2BX65M5
uZ4flz3eGQnkVDHEd/LSCyu+Izt6l2a1DXXYzoDx9s9uAsGCyNIqs5VV19a/YsN6s4bpr1pvyYFF
5gkw9l0JC9GZiCOatlv56CC8N5iNbpw8fUFW3LqMLPertk7rfRk22UM2gcNTou5RdPPK7LJ0k7Gp
83WIWYhixTh8aQNY2sxedxrOypUuDASB3GRfZ254wpYmQO3HiO5mL7MOATu1o4gS7RgPBgzNKJ/v
ijgZ9jkiyCeg4cZOE2I691EWspmF1go8ptr2A8aI5Jq0TRknzkPWhtEmrM9VB63HFDbJVAwg0c5g
S5xX+BxGiP+uFxTkuk1U8uYmkHhLCOvFNjzsAmdRvTbNvlds/Aby2H1tSdqva8fqUNuP0BjugAEZ
E5ZMSOSr73PFyUmr+uJDqciJekk7HkrLtHwor82q5efyY7Rg+kTwWj6gFbeAk8E+gFPF9a8TxgcL
GM6KULU+Rrvr8PAVKt6aFv4ZxEU+QgRRVvysDx/E0zmwJVX/oXlBv8pASX14FlJI1uzWH2HBTwQ6
htUHFLIRUW0k3kLFOGI4qF/Qn/QISDiBL4uxmPVLrsAiGqOPuU3KNbwkE0x32G4rc2SRNc1jZHMm
DkKzv7SIuF4a/ta70a23AM44K7MA+aWXQbVMHevMXpuIkvegzLXy0ia8ZYO57m1eJRJDCVLe44BG
MqIwXWgsUVDUfIBGAfsNcdCzR1Nb20DGt6qqNBinNN/dPv0fts6suVUda8O/iCrm4RY827FjO8k+
+9xQezqIGcTMr/8eSHenq+u7UVkCE8cGaWmtd6DEjDYIHP/ySU1n2vXoiWxACtkBbliG32tGdqut
wfEnkRrblBSwb1j9Xi9TD0/yZNjN1bVP6+nQNUl4nflflMS+gFl8z+JQvJJI7Xw0qViypKLekEJH
0a+YX21zYsEu5RSQSABdh3I3hSl2smqfdAFkhnZnLCaoXZEEMOLTmz105dGbcVpF2hEPlmr+u+xK
fEbKeV/jyredKu8DcPCmk0MC8YXnP5xB/E61K/hXbLAhGA63M2htx96GaRz5YUaitZHo4Ahe7pIE
ypAI0fjShuzVVtKrvkzdUUbiys47uenQDlXQYWPhFhAfSAigxRpaQefljq/mJYVIloc2Ce3HUHkk
1a1813RG5Q8lSY3Si9xNigGc31BZ3jZxZW8mV/YnhDrsl0RoCTfdDG6hIV2mmUyoBSH0zSmTS2HU
gHSNy4Q03ba3puQMt6PeE/hbfLIbumn1QUMxQyhNeG55VBGHqn6ZztxhxCasQ48UTRwnpJAnR9u2
bVjuy0hkgZm8N7ZWv0bTqPtk1P5m9qbCPIjpVFh+P/WVHzeRcrOrpruO9qj4BeX6l0YMIkCzmX9c
9U4x1htFSZonbeUr2W7ADR3An1KiQFlYGGg7moYyPZqXPqK0rqqlV+iNO26J8do2VBuxUfROUeji
mJq7Lwi57/tIyfzeVW8mCZ2tYU+Tr7XKqfXKdyFs51K0yh858kONlma8mFVdbJsp/d0Y4HckouI4
57yWnUwuWT+MvpJMjj/iMtCy7qMKwbKi2vkJI+9wO4W4B4kepnQXhpiuId0hHOWPOZrD2QyBb41V
HMTdaAWN4D7pKj0/KaKHAmqQGJ3G8uhOPc4gbllf0By7qpItlQFUxMASUcdyA7AsEZnI7bMcPRxd
RoInTfbNHpLtNh4VKGu1mA+5lTVAK6u3tinvigrgDYHtZu80zXdNZHpgSM3kCct4+DzzNncjLLk5
OroRrkVLTrTr43SLHDQRfKRNG5XdR+XF4gRHSaV6Nf/dNAZYOcKCDQ8FHAp81oN5HHEf6rzvWViY
fuv05DqQaRoztKEb+0apdLyOgAzRLGp2mRt9OIjVbEdPx81UZNt5jGw2wz1fUN+LnR2F6lY42QeG
QOOmJmW2RXJV3WYxaMJSiRBa0atLMaKH1YQsUbltGr6DJNxOSXonaPOkDUQY78nBZacU6V1b1e0z
Mf4Fs8sWGfPk1dA0ZV/xIPnh9JoB4BjyRNwb9rORRaHZcKmbCHglbd2wY1WlTqTPzq4yonGfV7a2
SQDY+MJFTja5RWK0CG+aPshBSG4sJ73Hnjjbliu3LRK51K1zdddDxzvMjurB+EXkhDkcKk2f5rsO
4fe5s0vkvBK8GNBT34WTum0cV/rQlbNd6FnMJKGItqg8fdfQ3dnWXTM8tZy0UA77ptZ1rL48D89S
A+GvOkzGDeaPT34qlxyL+4P0Z7YTCk4Xk7FxMjAyEUk50PqOxNFEIminhzkwn1F8xORn4LkGCthA
QO2tDHpCil1toWBeowQBOrxsH3UGhcugEOhR85cjCPpsNCdfJZI2O6zBmH9+IrMwnEWS3ZWwnoNe
1cIX0RjfbZM6/NxXp6RLxbGYmK5NBThXSTWjcs4Ou0yop2e8dzcaLnRBXWsoIpUh1LkQnFLanFq9
AOQ1Zmg6RrUfIrC6VxX2LH1tyc/GmkFBmGWONZJt3UMvnXdwNDHDSCGkdrPCTn3ME4AAXn3E8rI7
jYPoT+urryayze6UJ0Cn4NSwUjuk28G376cic/f8uNXJyNTqZJPv2rVzeZ0Q+z0hiTSfkpxNmwcv
KViv5rYUA7ps3NcUGJGhOZO9cH1S/VehefKU1sWHdHMSKIU5yMMc52yRPVjNbjYhS9xNp8Ho0DJ3
GrxwbS3PfctCnUUvzGOvLIZ41X6c5uLEKlKwCRrDrdWVH3YMKqDto5Lrk2pp8NnNzTJQ4jJmL+WG
p7UhfCUOjdOrRdp9FyqqPM2dRC9rsPaS6fAk1RTsYkxY6teyfEvS9lfTFt3nd7W+Wr+meLbQPp/C
2UX5pRP7cHGjXPcZ6yt36S7WfPzeG1kVIx+axh7D4WRH75CaKia6rYbUP7sLqrKek3wYRVRoQaPW
6bFtZwru80Yb0rumeAlu9vxjFN8sZChRgiCCb5owDJiklg9Q3/qyuaYK0wUSukGcTmHux2oY7ues
PgxNjbBCgStiEh+HFl6iQrAGDHY0TusnQMyDurAzv1O2q/CrMNw5WF82Wlyx/Q0NP24BUSIVAv37
rSw8tlaDSb4GQ6oTQAf9JOCYB5UDj63+6c7ZT/IuLt9siIZcr1suu2P6eGBhgxqL4/pbVfpYnuTS
rN21MRHz4DZffsr/73CIEf1/nT04XrObBkFysdhr1RBgtvydzUkXNCaqcFtbMREYKdJDX+ceRR1O
iCr8v0s3QSx98qUnwWcKpwZyR9OD+NtNvwWeElQAR01pL2HWxcdMyZFzv3XYBO66uL8XYXVJmQdO
qGTjkFblP5CTi0iUN9C0OjxmZ/3WoA1POlxxt04qFR9gNOWEKJkfYZ0XzN1zvtOG6O5QFQvzJ77r
71J1jX2/pAlUy8pPY4RMpJT6edKwttlDRHCeneQZ9noXvGRevnkrDRL7gSKCSNkPR6W0Ux4dd7qK
CUE2y1EaoibyjB7iDXWfnUJVoMvdKoRVkLHOfDVHtGAUy5+pOvvKCEjLNXQ/9SLzieJRUVXpySvn
3/zY+NMAWj2aQ4G3pp60m5gSmT603nUQs7EnqVzBGgsSthAbSzblTc0hNfZsowKRVYnfZVF5sxIq
zghZIdpf7CHazxuqMB5nIfhsjCjb4nGju3P6F6h/eQ6LxAywRC42jTLXlxThDEMrlY+KaXbnjNI9
ZvgS3fHOpCZtze2vMRV7Z27xnm/Np+OIcs8jUBxC8ugfZRGimJAoP7rQrALkaXsQoyK7Kir7nsbr
t1UWix9RFb+TSQpw4Da/95G4I4jq/MkF+TTWBb1Q7FsWEr4UUVL7UsW2zWzsn2TmXXIBzFGO2nYH
kiUPSoNwXLoaohXZkk0ZNelRR3F+4+TmfEDFdN7PlA42oDSNzay0zZbwcVNWQ7JX6yXf4ZGRKsi0
tqKzrwD9sSsU/aOAT2IkZfw9VCobJjjFBP2ZVmq5kFfirWrY86MZ1O9to/1VDG2NOjmESar91GHw
akncxEMHaCg2aC6nd5GkOeTWdGKS2rZTnp3rvBrO1pK9m4D6DoasD14vlXesr7fCM0ipwtjbhF22
HaMkegcp+FNgNPViSl15M1RLwT5DHbZul4NstMp4l8nR/S7JX0vPBVvfhNOZxGe0yUzklHoqyAcU
+TcuSu4/Gm8wAid1tBs7AOMoq7jZN3DPnrHZwnqnEv5HIh9seclviSEx8bRm3L0yqxbvEfPgGb24
G3VIakMRxa+s+oOsQEyNNK78WdreE7RxuItiB8JwPeOxNafzjRTD70lvj/Mk2ufQtO69Q9giLsAz
YzQt9yiBMx2t9e+MD3taa94ptbTM/+p/Hl7PXAfX/tqsp3+9+2vs/73Eetiew3WeR6xMOUZkPmF/
LKbGny/LAbvjtb++WtebPlY5ae3/18uv41+nr2Nr8z9j63XWsUlri42hVqPP3i5D+60oKhbV5aXq
EMKQTv33qNGbBATL8UwBsrvFj+1f/c+3frZiogyoWMouSkV9WptqWWYHs0R8bO2bzfTvPurVRJF9
ciknPXpYmsrj4OZGAIgoeqxjVW4zuyfmsF/H1kaFm67GQ3j5HMrt9DViGvt6U4tz49FEzf9zbD1Q
NLOkvrNoHS8X/xxLlMbXtF49fo2x4wwQszdupZlp29itor1VITVeKrV1VStTvYa5F7P0je0P6Wof
OUDkp64q42kORb61MSC6l9PM9imafCTeyu8xiIt9ggHkgcIIrGXYiZjsbTTd6ze9zMilhMWLXfbN
xUyyvcsae8bJkxBpTrMjzLF9ypb/XCDZukfc5b2QmXOFfqhuFbZdTCuR/TK0Y0KEr76kY3tCDCU/
494rsNQByA2Kat4anmZjepKjH1fOP4SD7CRftPckof9StFL9jt5asRGDXWzVWXul3NyxxeyQaSzT
MWhQN9ybsqTSoyLIpOkQ5Qi9N2nfq++1MwAYbdOFTUEmKcMfCguqyPgrqX4bTdewUwbQ2EXWxzyY
1SaHO/fIYkQKqrH8SS5/Oq9DMtK7q5flx7W3NhCFo10D9Xuznr+OtZ3+7lm9vKy9Pi5nKkzjS9tO
Hji1VmzKPB0ehQgLaLDxsFWiYXisY3FJsAs46rr2PFw5z3Gd/0GG5l8nzCNS1WQlwaAs11ibXP8n
HixxXy/jVXN8VLEu9L9O6DvsHkxFZsd1rOa5vbRKePUaavhTuUEvMXrV5lzFxDOddo4bLekJpu11
LLLie15QQV2HrLIHdZuVv9Z5fR2Kh3kK1ErT92s3mZryMZEV/7xCgQW2DlBpxbyuIFfgoK9JlTiH
pGF+RbLl36Dbz1OamfhcC799jf/veaT4C+CQhr5br/d1Yq/Fz5FqHDubfAhQcCpfkAw0j8a46OfU
8eivY2vTl2r50i5NlCjAOfVpXjSfoOb858DXyVo6O4dKV1+/htZXUxaWL19jbpL/UT1J9CNjz3dl
k7yUOiVjgVnv56uvMVtpARFI77SeoVBh+jytiOrsoOiAYVod1fGkMjFDUfP2PSIRtA2JGXZrVxNl
jhtCB+/asZp3EYYLyGfJFS4nx4PID4kQgKqX7iC6CsdgcCZINbH3Eva74WXg20qTDPPSNSmqH/QG
5H47dPb7WMjhIBQitvVoNjbpoZXVtIlMuPJ9azunUBKU2CnZOVXRBCJpmf3m9AVbME98rD0r19Ln
UidYe7Eb2m+GaaGS1Ob3dajsIqKJvJovaxfElBng4fi9Rudho4+192bFvYIkWKxsLc9z3zRCo4Na
ENSt3RKpF/TXCHLWkw2mi1cYDOf1YAii4+2bzm3dB8Nk8FxV1au6XDRtCXdbzysu64nYEhPTTR3O
SBgX+uvYwMqzFQ0qVB77ey+uekg0LHnjurCta5OrOyHpzqWM0/bQRQLD1ueDkzU74fQZ2M8o3heo
hbxFw72qZL7zFIyhs2HRvRzsJ0kCi+Kv1m1LUFnvStqTncrUb12UsrpPRf5uaeNEnM8sh2lMRixu
OOc5hu6Mjmj23isjxRYv/EAOGguOEfFnrzP3a6+uBvnmGEdmx3hr42XpgAo6ObruQd9KkaIuQvHe
jGSyspqSFDQa/aAVkRMIagJLls8JepAu2zgzux1prCU35hLO58+pM4rA1PPo4OkbxEfdV3vxg1kb
PTsYpnIzCvmt0xWseNx6uvGhkeEoR/LVGXsXxYAWmVA8DiK7gmqooyGIalb5oy361zCs1TecDFfE
jS9NL3zm5LXSmlhdVWq+n0kDXbQ06yuxxBh2ab5ERZR9DmljGJ8Uo38kTfarsl3j0GBjcRUW+nAT
Ie45r/O/iL2bX64prv2Ya3+w2dilXmOxWbo10+wTkBfUsNsWuISV+h7iyt+iBX8tCulHeGO8m0lz
jAHy/tJyhOGU1wwbk4dul2eUeYtdqZGnLZSk2LpDUlH0jr8R9NX73oXIIFpPoE+ftq9mX0oSAXb8
S4ofajTbe6/RFnR+4W4mlRxhkYgS42yXpK0KMtae9fucDMXb0CULuzATp7Wb1eiNApq4wLy3X8Nu
og7VDTVcDWN8jaW58MuSZgcqODk0NRohllIcsHvCxCGz5YGkn9yaC62cnbnxIPTnz8/UIClQbABB
bROFQj9FrcxP9DYmeWP7pn7HdfARzcxABlPtLgr1ErfvAtSXolXvutOiWZsXd4vd2ns/u9q9bfTd
egzpU+/c4aHtj/bvjsn53RSO98wr5PmxyHjvLWPCRRsT5uXYiBAcuWZcTZeeit7io+7J3C+9nmLx
o8CJd+2hB1w9Gi/dibCy3tuyxmy3yPfrsc6z1LsTysNnrzLrezvMR1NNVWQt9ENaZ/M1X5pWHc5z
0uqka+hVXdPvelex0TLS7euoaw573in3yeigGbAOGsuRxGKNmab8nOvSvqqDxtFwauetGcc9grVL
fz20NhQwsXnqr2vn81J53VgUVUvSqPkgDkOfk5ZsBIZpriUFhCGUw9ZuufwBigA2715gz1QtgBPR
HVuds2dXnY+dmN4+u+sRTVb9KbbSa571f5llUh5zMl7Xvq//1aCA6WzxlauD/zkwqN74ovNRvs5t
DUcz/GbUah8AOdIiy1XilmTQqCcIBphhdDNSd9yJHjKllqnRjScJkoDdz9Nl8TBax9bzXKyBbmvX
rc1XGHdkGZb3f43PdYN8kbQVdBkjSSgXahsxhQLGKU2RtAUAYyiWQ1ZRRF7GYpPZEyGgCDiH3b7l
VvFehbW4rj3Pm8IFWokj+XJwaBNlrwx2wka66N5Uu9BfbHw/QIy0gF44owaWyub4uXaEpMaEXv18
WbtaC5QDMl62X7vVVCTHcPBADi/vRMYzv81D/PmH1yHbmoJYZtFj7Vn5QIp1QBNl7cZ4v29tc0lE
L28XtlWd4GLY/trNdMd6lVBw1976+dpIP2R2Ll/Xz54vOK/RShT8NJfPvQCLJl2rtmu3wlyeW7PA
7Wb9bHaODFKCENTSW68Wh/1rVpHipbBMac3SCjVQ6kaebIoFJJKnmrnaLJuDalMZijD/fHfGcvKT
KHJ+ACA+S17hScfz1FjzP+QtPiYyod+rDroIRXnxxOebpZ7Q0Mejs7qC4MgOVWmHp9aYxTkMlfhA
HbI4lIh43vQ8+ciQZ/vdTs7DnPBrd9zqd5GXNpbL6XjSKkyN3QT0Dbmf+PeRQnxDBp+NgRa5yTUb
iwQkThSdKZHuk3F+s+fC8JHjBL5RZfZLO3fl7Oe1xu3Nk9pn+W1tFNvObmRDkcgOfzgoPAZ9CgPd
HWrqaVHdA7gCeg6HTkVjs4PF4rXjGbD8fJRN/RPbTOVoafn0ZnU1t934quEH/4Hv2q9idgMK9Ch3
V+FO2OJP3eXpLU5idGszR9lB01c/KivRCFrbnebq9ruw95TEsm/GPA87Q4mTratk50jxfhGuqydT
xn/MuPzZjcKkvFM7Bw3EKFU2F+MshMZGmWQoMEF+8ISR/j1QJMomywWKVFOsdHiw03r0NrqgvFQD
BHiU5Z6MfELJD9Pztkgwf0GdmCqB9q2eI+9geVQ+Ab5n21ogj2k6gJUGsPBN04cX628X1vd1KLSH
oTYniOi1TxUq2qklGTELuUsSLyP5XpXYXDrGbRz/1nE8Me5la7uHKe+QPxwBKMuAPKNy0BTqanCa
6h3ceR15kNA4/QLqoV4zMmAb9JXsTWEXi4/sfGR5RGLTjr7XuSufs86izZB+cyjcA+52BBlTGsUc
xWX0kl9TgeniOKCdi9XiPzM0mKrVPdwAoyawetHeKd5qe6u2xCmyCrLyceVuokI1PkB+/hyspPrH
RAWTWtCfuOtqyN+CZH1ZIQ4xtJ2vIlJ3xLlveKilFr/WoFTW3trUVqvtIM6THFvOWJuw0kG6jN45
hKzyQEZFA/aXHMBGbBO8GG69ZqrPidLq1tOpda9dCyHFa56gBb8c7EEXPgcDMvZo95d1yIB9sHdi
u940bqo9vd5oQXkCIFp665BmWAi+tVl6Wt+wrD5Hg5WZ2CU+lFq4qH1W3XMKgbSacXVfe3hSRdvM
DbHQWQ6O7GyoV7entefpWveMlQyEgIMk/Tqm4xFy7L3ChkXDG9aGoGTHo4G96PKGyFWmbVqnKmgE
ziCqTl47nerDclBZmnEg8adAGjiuZ5DqHk5hiQrU1yUjNzshvpp+fuY8Hsog9qbnlJDumCxNfzYh
1miFFKcsF6x0ZZv8Y7c2utLETg9H2I9s+F3hiftGTjOYDGvEmqQw3qqx+iVShCbWY6Ro1QBxSu8A
YtR8szX8DJXeG7bruYWhR6cam5pgPTqoVHqwX7f2ofnKel8BhpFTfvIEEQRUtPixNoijlNs6Dctt
+p8xfYpzP6o9xLttPX5M0QjKK/TQ/jb3mYiNp1t2xjOdFSZ9MC3HtZsoXnfUZuAh6ynaYBtPFrDJ
yePP84uGMvKISuvBXt5eR3IH3D1EEB1uW610zmNt0qRhtmuG8ehEifNo0Ua/jokCzVwHgFaaEexo
HGn268lkBMUdLTn2NGFbBKB+my1f0LgF2Pyv68nunzJXwi3MfoBR2KY84NLpWNw13Wd3HWtNuZEa
69naw8S03M81ALvPrh7yrjnfhwA3buvQaMyU87pExdajjp7r2DSHJ63gwVh7slX6Q2vJkjP4o2vT
29OtAhzy8jkECxJHq8HzDaeIXx2Xx7xFO8uedNOntkul2Biix9p4qtirpTFf194Yus01lu6+1LM4
DeZmyQLL2vHXo2XMKp9ZOqmzJk12X2OGl/7xVJVFr6+auxbDKvvj4C06NupjbbiPUPDoqVZ/jYXm
8C5jdbyg6KM++ihMLlKz//o6IWWfgvJG0+y/xlzsytrx86JNPyBYgYxQYI32dNHj5LUdvfzKGphf
KaGfekgQp7WHUaat+utLLxMPrTXb43+NrW+zmvKnbMNoo1V1DsincO5r40qyhA6EABjqjFWqAkiX
WowcNikc1adMwuoZphXpNS+J9+tYHhfkKhMg5qIoq2CqQ9Xn3g+P68mmgUdriUqxYQL/qVTssDKm
2W3UxfIp5+rRkih8Qe9VPssUkVtTKGGgQgfF62E4O53Z8wVwUACf2lBIBSml2fKpTjK5NYl7XA+u
Q/iMaSTvG++oTUN1nczxbEvR83sOxntjDtXJG2UHKmiK8hcZVdui2irqUG2axpEbzYpmgEdhszMV
w3npUygaSR+mi/3YFh+3b40RlvDh+0tY9S9WH6HYLqhJwUv4GXbJzhIIHqQWO52SCMCrtPowxvbv
2S1AsMmj2kcwJxQBplvt9U1LDBI0RB+Fh7+QnvszKOFgjBWIpCGr+VrtAx8Du94Eg64qwwnExLsm
nXgfsSCQ4FaBpANS7nv9rM5ozbWaYlBcgJ3kKvts1D/YdzHZgF7YVIZ6zbvsiBm1cqm7CnpsP7jH
vIcAZxjvSTMkbP9c9smgPfNeuM85t7TTREWbfEdLMtEo/byYWjhTvjripIs6MeXbCTcAr+pTv51Z
I9kMv6j9XRON97qI8E2QGOypNuE9RsbFbBJ1p2CM4pfxxzzPb1SENnGrVbvSbt1zn+MGQyKAl1/N
NKAAbxv1GdGybyAsRlzo2n5XOQIfV10Pr33xm8uIE3Irho/u8xA4pkHltlS0S06smlujejcyrjzU
+Xy2EJyNBCCRXMFyMdXh5E3podEGeZJdKLfYRw6bxnGiS+bKeaO2+rdoxD8AxFS3jWYoGupc3S3g
H/daN9+VJK4POWqNF2QSwZWwpmyzxmkvVVmSJdEH+FtzGET11F8AEhw6iSBjK9OgkNXey0fvWBhT
vcmIG9hamcI3cNMKZN8drHpBBEadtjUHO90BEP6JVNOPxUz0YFIlD/i2+gA4XBegzkYGj/vGbhTg
emnbnjVadBKAa6ElwY69M1jtDRu2jfqzTvUJXp0pzwNAg6OyJDyM5r5G1NoSVhOicBt11EEygTBL
kSIZEQ+t+q7nP3pbuWYZPF/EUYIsuYNe/md2jfpE/U1lJUwlmmvqaSpr7WHC8DC57Sn32nJIwd84
dWAUIr50RR2dopEII9d4fieBL0/WVcjtDcvdW+WkrJweTQonfseolwAzJYdq11LuhT39dE3VvYxu
2gakAltBKvQT7IC3GrUl2zlGvcARIoJMoxWYlpVyyZR8gwhQBEMS/27yCpfs2DywlvcpiBXkreSO
L/QfmWERM5KGp/qAKUdbW68kRnQ/AV22CZPm6bkNHDO3wf1NNcqjkMyDiWIG89A3QdWRE5DFK5qm
6qWPY+3SLo1jYljpQMLMCl/oUbg1O5B6QtPZoShOx9xrNdsoTd0AUNYuLqPfCpUHlBhiFIVIZfzq
raH6aJE1Z9E+dAU2do4Lp0mPqIGoI/RUj/D4JWoA8sx3diRtQN2zrswrtua5jxvAe5aogj/vWAuE
ejNBLr6NHgl2qXcTVeHogbAKy2dbg1AK1Q4cvplcRpCXPrZZRBVsCrtUhcNjtiSv5yza2d6iPlv3
vyM3zBEoM4A3unoGiMEsAB6GezFj1ahDmPc7DSpT+2eANBgD+902HnA+aTtknR3fLFo1QGi63Kpl
B0K5UzBg0VQF+Uj0YqIopLBQuc+pnh6jsJsLqcY8mLsJUbS8vcFefpBpbnwLPfmjN+mgQPXQOjq2
e1LC3jspaeierAWnUyfdj8b1LlXMNGs2CtNYVteHGYUlLFT/HgCi7uuu+xvvAwNOsB1tlSqdXga8
ii4OyeNyIRBHmf7MHPcM/mEiyh5DvsHh75FdO9mNCPhSkmx1owv9poREkSc1iYo2Mqm6VdahduvS
t1K73QNdLwHFeRagGxaDHWTmk1NQlNJLNLeQjn1WVueS5Sm1TZok+2pqzX0va++vzHuDy9Spbfhr
tuUGzjtrqbdAZJRfsdEHhZVHJ32M8Ees1WbDTt079ADP9hY4UHAnlKSUkM1bB+HesUqSHqq5IWZ8
8UZreM0GNIoceojJpNvWjN6KXLHPX009lM5n1ybyP9oSihg2X1crJHb0Bgsco5sD9Kw9bxdGoRcI
D/U1jakvYMvs62rEoxiaxnmWCWVToo/fWaFviyidTuqMfBNCUXctif5Yi0MUVJ0LusXrzcjujIV4
aRbxHLMYtYtqyvY+9O10bZNl5qbnVVF7lzGhbi2zfRU5qggyh58RTNhRadl/dH1G5GHFH2mmo3No
lq+WMdq7sYjZfy9N6L7MXgcPrdWSbdPdM6dJT4LtwSkLnXhjlBAAYGPHZ8s273pkwN7wRu4o7B4H
EFfk95LtoMj7jEEliT02Z90icKblhxUDZi8VaajCwBJNa/G6AoH5n0bpqBf1aJuWHnYZhkBSK6xA
aoy515Jmwa/BQfZ8KQQos77VQ2xdMdyCI4EZqAfHOupBY03RMLHjDHkvqZELgtJHbtTy3JjTqyrm
EWpHaG9GVGmCaekiUzAFvcmPZWYuQDNHZPBKOqQnZw10kWeWZxAZh2GCkQJc6dqZ3V1p8X8qzCTd
6JhozsGKmRMLgd8Cf7Z1hqmAUzC71zHTNELBLr95lOZOSVN/zMCN3vHaAG1Y/hBDnL2rBS4xXvvb
LUNu7jVL4CypAjnr7HQybijHc7WXtZlYwgBYecomXM9GAxx7tWptFcCeIUiBSRbmab0MrpVvsYyK
Y55UTNlj52ww7AYeQkkBEFw5ByWKabFT2jwXdmAy5b0MGpReCVAA/7Vhlzb8PSRHwpeEBOshncWH
QAoO8dHdhLXcxnFGCO4L3giA9ibV+HXR/82UIOvlP+xr2nM75Hs5SpZJUIGpg6W1mkISauFxSnl0
xPeyqIxvSMijyDk+9DSyDtmgPGaSAAu9Vd3X5mI8kPytdsYh8UZBtX7jJbN3FLF1TSilBZmOrFKr
Fgj/GSDG7bNr6tNFy5K3UWWXKuoIGUUBZXgxaapDdG3Shr8HFOjjUwEiymW3syl4g+Wq7E/hiGz6
pxsc7Qls10UaW5nYCJjM09qCqy+yvtmUme29wgJwbur0NoPgezUAI9hF1OzqJP1WERggXxkDrawo
pq7dOdNzYr4qB6CpKPu0cwXxk5EBf7E2RdQZQV2V/QF2RPnWmbI5jLBFgrWrp04D3lha+IUqzQvh
Mv9P29kbvYp+T7Yy7cskm88If7z2M2Bv07XTW4SUyy1qNEllGClMp3eyrSXtel9BAzci2BlKisRc
zsdbmBrugFSwIygylpHvzGO+ZRd9M8hzMItv8vzWCcBiPwr7DdOy9pgvmJlqwdUJEBZH07nFC25U
GpN6BBghFiTp2kx6/KEoRrhN/jO0jq+n58tjJ09VxPfqtdDp/LzMaFegZ6ODnNZkHW3C3YQj5MES
b0kDUiB8jk2U7SLovHZrwC0axuf/MXZeS3Ii69q+IiLw5rR8dbWVWvaE0GgkvPdc/X740Fr07n/m
j32SkQ6ogiRJ8xqEylE3xPNu1dUQjJDghjKTCYMbOyh5L4IbUtD5KSTJ8a/JbYI7cFnWfGSwyi+R
qLzRVgWX7CLRZGYFCRYWf2+oC9C+bqujIFQq52mBFDKWze6KHrh10OD14O8SRVvWEcgNwGId2VX5
5ij5IVEDHHL/NvsBFPNy45rljBLb8Im2lqjzUaCKkjnO2ZRdpGbktNwZZBGDP8e3y0mklhaq0852
svQgvzJBa5oNWITPFle/c9CoZ1EYcbw9JPfhCobzZ7c8v9GMnEuOGrXsAUuQyP2XaMwUmS0tjO8k
mWXVOSwVHf+Z5Tfl4D4DvDMuckn5GTgvh1E1IE7SV0evLP+W49IxgGO+PMb1CUum4KVyn10XayGN
bnljqXdnpFbwZAL0sWJ/pTVAu2WHepzS8ajq9Q/BA0swAKPuavh1rKciOZJVg40ZUeWk9PFuc5RN
7xXnFarB9x7m4tFrQp6ojYToqU2aj/Ls7cR9Glj3Oc21QbduDRF6ewzd2d4q7lKH6V8botm2PTSw
wzoQ6iY4yOOSpyGxEo/PZCdRaQVWqPvsK3c7r+jzO3wdPdBnEl0CiAi0DeVc4fVO3zIkM0AEYM5Y
DWME+iYqRzs4UoBEdo38bo3OaQ8ayo4ucr2xaVijbg5xm3yZR/1O7tx6l6CW7gornQ5yr+WuJG3B
/L/VEF9ZMADyTOQIiUne2hwkLYGR4hjSdCEQTUQfh+6DPPi1acqt2VqDlNSsfO4qMOwHuRXyI/W+
5v60QaHvWUFnlGtVf7WLbQhyl+v9NXOnnwFeGaeM0QCt7qNW5S1M2/CUzxCdW336oC9dh3y2s9h2
znMwgwTGjm+nQudECbdBT8hK8uL/ufCb3yBRbK8gu+uhvtZcnx5qMjiU9oZ+kC5Avu8dcuMXG0DW
+CGFy7ve3BVO8eateQOqeH8HDbbxigjW5NycjDDX5mPsht+VLlOP2x2mE7zTHRdK99a5qP1zhonl
SX5L71dPqT2rJzQa+3nfZOF9O+gKMI+lH1peazlSYv+a53XljHBAmBykJfRxemIIw9RlaQj6iLST
Ccd6az5LBbuaqWDq+wEJtou04LGzhsuUW0xLqmPuDBgfuQu48l+vaxfp1Q/BCnu5AVxhAaRsbW+O
H1x9ATAahV0v8jZ0b0u3LC1JkltewerP0iNZ+uwcfacawKykz06g0EdKfQm2t/VNE12jUj5X3nDx
GnMvLWE9BFuBs/K5bdggkL6QCXtzRqH7ur3hW1uWPEkGSytU+/7UANI7h050kjJTGrvU2I5/3wQl
LU9NYusxkl6j78ol+S5vbbZlZdt/uh5s5djgT81rAFdulwKPKVJAbr0Nwnn5cOgeRNNAZ6I66Sd8
KNinZ1wgT3ywdYxBnad8bl8cxgbMD+91VixmtcBjO3nJAaUMdXezFqzqPJYv+eB2J9OcGUo0unpQ
g4K1mx6BmR0bvCfhHUz5YhdpzkN9CKLyycG8eHvwclVJrq/TlpbMrZm8O6QY0vbSYz8ojVGCeumu
JaYn0JfMGM6T3H05SQGecQKzQrPrfWj1e3lLYLWTK9E3uYNrfM0tRJRk3jLhGnyEVPfNFi5FyA3r
YiW9sg4ONSRe8A1jon+KeuDuyJgc5R5LII89XoYnCOUyR57Sv/JJv/NiIzup83hLzBKBMq+7SCej
0Wu3cHZL1HMPYRGsXwCj/RtSfnaVE8qTlxg9fbuwYexo+HsevGfM4twVs+wn9kcfz7NTLi1i6wxU
TXWuHLf9Pr0dtUM/Qbzf7mKZOfSkyfKZydzMOvgWdCEhlcAL+Aou2WAk7iE/KlXYW4NyYqCLMmrW
cdUxk8EWeN3qPLnOdQKYw37uGXokGsWRvc9wDFtHV+ssKtKCgj03XVs7YbjUj7WRGCc5v/wu347G
a6s/zUbenlTTeJGnuj1aieVd9zM2pmg3FgVK/1DI/0zQto5DkW+/pNeBHdPTEkcapg9g/I9aZuew
89t8eECQ3bwATavuhLUzRF11R1v4XYZZtj5feRJbH7M9GD7Qv1Lomebk1QcLgjSyGI6Bw0nBS+DS
gx9QCDyW3DJ5MtKsA5W1Rwt4sF/gG/LfzlwqbD369iTXBr3099tN2EolJlX+/6dirDbCXnrYunr5
MZJcx+JbWmJr5hxh+8GAFmEGGegqnX1R8ViUKnLZdcglURw2edXWKPvaf2D164dSfuebUcZ6bJm7
e2AB92wIYo/Bh17Gr2yOsHQtr8lcIAezDybzO1orrCeHfXIpmjBUj1J9jfrLFzQCDNIF6TqOk5Yq
I7ot2PKmOWPLQUMpUgMmtgzC5O9swYqSlPSbsez668t5hInzMBbouvXEG+DpJ5tdqnmPXm/BJtRf
rvwQs77TXV29yrBMBnUSk2A99TIslCQbQWheBxBAtspSZUtKbAu2x7jlbdd4d2yUf+oQ6qAPo8+U
jrMDCJBfJC1vHnc8YRq/lK8/fi61Yhcpg/pmGCmPcG15848Aov1VmmuEki6g6eUZhF2H5Ia0lH+O
ytFrVwUop7m4ZXp4TwUJYIpsU7h3nBAheEjpVrDNAaVAgq2eJAf/56DV+XX99UtLXske2zuzjmfW
xiy5np537J/8972T2FpLou/TctB61je13l/g/VGKxsZGa79qM1Kz0q9sowc59p/ytipSuo6zJboF
8jy2pMTkuH8965vpjNSWiu8u9U9578767krB0uFjNFd3IYy+5RXHw5m9impe56rywkvAUgrkTGhE
TN6XZbYt2PLmDE9Q6HfUqVqD6FpJuls5+Vb1TYlEfTMAIcQW/Nqi5WWR92R7WbaX6l/ztsPkvZN6
/5T3fz2VP+cLub+IQfuNBxeHNoa1y1hYPlxbsM5kt/SbtYp/qv4ub51PLKddryDneVdnvcKQePea
MvxWOy/cS9cgc1CJbd9o6UO2pMS2AdlW+V3eu6TU83sEA/qfWo0kQlLYEPl4Odl7Z3grTXiNSq6k
Z5aymVZnVXbSveLj1r0DpoI2vqWVeaGRS1p6fsZCAStKVma569KRH1jtvJfugdV/JFkblIH/0NXW
TsNWWUOQ3qUoZ0iYiL8d/qm73ZqCI5P+rc7WDLa8d81FklI6Bk3KkoUL02tQZ/PQOXo672X+mwAw
YLkoGV+DdohO6xsvN2UL1m51S8vt+tekFGyvriQDFlL+dN+SfncGyZuzBOyElvAabZ39OrBey+X5
bEc2eJUwecuuFgsjxrJC8mbmuFWTYyWQgcGWlNi7etKJbnlv/riUvDtk8CrlOBsPoAKfa6gUuAZI
DVbKDQ0kx/LhKnHEaz9K1+VnSZZd5M6USZ9nl1l1dk3mWBd52bcnur77bxYz3wwVtqoSk8cbFT0r
emuldZErdxA9MeIImRQdrexh9kq2Y1Bz0aZHeUXXdUppAeOsx81XeZH/rGrVanDEOputk4bNwTzP
rgkSwbDEIa1JUDfsVu62tG8FCvpnobUrF91hZ7YwIKND3lY+LF0Lzqbu34SzbbEBEKlo18hdledS
Z1CZ9Kp4LWN4JsIn15cHPLeI7rTreua72y839c0jWqeu612XOYtE19c8YnNy9szpKHdZLrsF8gO2
pNzYd3nrrE5K3pM5t5pSvP0lPQz1vY213g4bQ6zigtz/3BXxeDYQAjzqMGZJQj1DgLS44jNJqaWz
d2Y4yPQspZ4HzFNPEryb6uBjpGVnbTmHmtTZQxnU7U5qzV02XpS5NA9qnwHSG4Zi10S86hJ4mWvu
bQ+Apwam6D5N3JMahVZ+RDIIw2Vm9kdWJUENT8610YPmCU4We82IxkI8zxzci2L1PvXH1wXR/iFA
BvYD/Jv6gGrciCoHScnLEDzKErYn6hEViNiu0g+x56AsaHYPU4wWggNs4aSzt3/2LH9+TqvmJ3zH
S29q5ecxN3HVSv3vecmQvMYH/s4PVJDiWfPae7P1w2O1np1dP2DDQWtRxxmGXdDU9Zd6BtPLlLz8
pKupvUdRB3hVhGyXWiy2ACZLyXNuVeg3qeqhQiIYZagSHDdGjNXjuJSwlISZwICjQJho56awy8d5
SqpHiUmQFYWD7lmeIyzMIrxVxMGhrJAf8qfhm8nm2blVFym/TK0M7EhQ4jgsC8A712fmFhcxqtcq
hE/Dx0hURcHw0GYFmCCvHZgPN4V7B1KD7TWPxfYW1a+pn6LnYQkgukTPvpp8R1ZTuUpWmWHSje4i
qlwFwmeGxW6NEzw3qGE/q+yEPqeKpu2ncQyYQVAQ2x7QqtTmXuZYiuIhu5uGoXvUks57mpegzoDt
2bQt2NXU2ApCPUv3WungijawO2NOmM2No44ujP9rSqL5cU2B5kD516HNbcdXkeU9oTIT7auw3aF7
ahwdzTIP09TkaLwBpi8MzbyzHaDOwFq1g27rSbvDCh4ZDBzASy8s7yuodvfNEmxJ2uc5KVhDHZA2
suGmlfpdPpupsddMQ7uToJiC/2QWfaXsJw+WuxemLDYjavDa+wBGXXvsvyVD/tVgKx1cOHR/3i0T
PjPIRNAKRYVKTD//YrvzS5gn+repSUArIIjzGowZsGt0sJ5mjb1ka0qsW+Xm/Z3ex+0lTePikUeg
Qflv1Q/NqNC4stR8UI3+tUY16MGNkqfBrhqor0r9Ie7ZOHIQezxKUgrYCv2E/Hp+rMddj3HHblqq
x1qKKV8Mlms5jh1sshwF2i19xuHNwVb+3Uln8yanqhtTe3S88AI5DKfODFm0Ex+c6rD9gjZIfofh
nKznrY25fWq69piryNrsfSyW+yD7iFHhzKJ90TBXts0bRIvmA9zz/pGl46ukMNptP2BaBxkqGxFr
WmpInmOU7w9K3FfVRY8L10CA2tB+WLFYogoMunv00/r7emBZuUxRO5ECByWLKzKYCWg2boVuKu0Z
sU1tL0m5PVmqLp8qB0zYcn/scQToUi0Dvfhsj7/Xv5MmuX+2ixrO2XL/UJ0GkZdNHv70tJlxMFFO
kagEVTDDcN/S0trGFgnJN5lSLCUd5I7D8ARwBgReMOzAdWGpUFZ0Snr9ta6D8NLbQ4DGe1h9L8uT
lMdDWJ9SHdWmalYcFqwVF7dw1gOvTRAF990SDAm6J67hn98U9H2KncznwLfjIxSG+FaOGR6GSyAx
yTOZZWPZYKOoFmtRg9/gv1SUQ9ba29HdiDng/+WQ1B3AV6ja+f1p2q5A5PZlfCxVVgP3736d1JaL
TEWpN/dpu/Ao2HY0rRYGLIqUD9ES5AhMPEhy8n0UCyN/gLyuxiyuL8WlinL5bqskMRz0bnz4OvaR
OTh2WVUJy8rDE2NSlDvnswUUH2UpKX13qCTlwi2qoxcHIfD1ULnamyMy3Tx2JQCN9wXLr5rKGLLj
y1zYX1PsSUEuzW56a6cqvbljBOBEQ3mzy9hnVNmtOCZFqH1Uy3C4d/X6rzzU1I+DXagf9bB+7Ohg
H9mbhumC6CBfv95A/8upW/1mAy357Gacis2c8iFFzeBzVClf4CMHT1JolsGDX8T2s5SBFD6mEOo+
5EvNsf6cDJr5qvlR8UlLrlKFb072UW0a6JePYZ1O932gpQ/jEiDupw87M6mJ2s28o88GjbckpQ5E
UzZyfPeXmgy4l7qsXcJcSj9nXo2Otma0e0kafTNcDFxTD6VpoYi/s62u/4CNFdJF1qgfIwiVn5se
WwQVvt554Vd+BgpWHuzMNy8jlpnPpT2+AqHpvlnlj9lt3C+W4rZ3WRkhnWTr3bdmBkihOlb+jIgO
Wrph/ztw7PYbkC39MMe4iNuN/6oBPkPDth3AexKLw/Y4Yw0LX/g/WdAi/xS+y9MtB1RsNt+Xg1cf
8WsrUZhzitdMsey7Ju0mNLf74lWHMf0B6/edFCrA2F5BYHyByas+SJbtN+wvuEN5luSImsRV86Zk
L8k6ds3nmV06SckZu0F9UNF602FE34JpBpdQWKFxq9GKgRZd+6iw2fkDi+5xdwCLh6wn0rLHyh+c
OynpW987mtpg0e5wO5l9eh4EY6LPvVr1ezg+0Z0knUi1gSlE/U2SNkZE+EDq/r0kZ2X64fLNf5TU
1GfP9Nf5sxGD7/HH4BJGg/KSZq36EPnQiEMfu6ohr54B+hyRnehfSq/9lMStegOsMLzoesurEqMq
XyXuvVSQfHQRT6VSZ4+SJYGJylFkQ2CoOx3D1QL32MwOXqR6DB3tOTdfmqY4uZ1bYVhYH5ExL2/2
5BS3qIMst4gFlzdFJWi6ykVmVp0OsdcjOm5HzVOoOViBT9YrCmHpN9WqvCO6meVFknB0gNTrxefS
HJGkNHqwBEs1rZ/8HZp+oGryEXdltQUoXqXfQFFnZ+j4zkln7+ObbRm33FWsj2aYOQ9lYgGwWKq1
k/prAi155dOmPTCs03AjIuYuwayl/p4VvAb87n/ytioSs5T2V9Xr2vmfjtdbADCdHT/V49w8jkoF
XLpwkb4D1WXyJfqVq/4ncxzsz40zog+U68V9Fho2ysZVCiJumL/0lfsiVUcjva8jw/taN7l6cOvY
ekhLDwOWukYtBV3YT9CRfiqIXx3jYu8CG7pXS14qd4x/dBoAMctwmyfP7II7xXaSc5SG6kdUVeqd
nN6Zv6ql1/zs2DcCRmTG6DBOxoU12xLV3dJ68Ww0x3ndHYQttXyXZHWBMi4aVfclfeq9XYaH3tfj
uxpx8j8Fax0pLrdceCSAn5HxP6hzoMYHKQ/BPd7L2WLHJdOuoBNWjnldk1Kse1oynni1o7VmoOkv
lplYZ9Ue4G5vp7Ac82YDL79zQks5plqhY0s1OBcLvO8Vr5vmXjNM52Qn2fQ84eNy6Fu1+cTbqAL9
cZ3vjJ1f0OZRfjfeqzskDEnHwjq9fLTbwvwJJxGxSJN+ntbHS5slDiSVYD7WVVU/xnpbX0yjGu4i
t7Vw9/VLbAk6B30swKp0fDAz9RJZLL/3v8XB+CmJTOWXAtJyvVCWa0jFFdbfUzr8CBXF+arZTYba
sTZ/DG20wRmiBE9QqN1ztoiKq4qf3vo0ts4sB6RPLlQgMM6NxfoZHZntz+E3OuDvkA+Vv/UAH2TQ
SYywGYQngWv+ylBG1rv+NcCao2k/9B2YZXSKm1evZU7Y9ZX2BG6jA56DwxK8K+fA4prvX3TdwINq
dBZJAzXFLU7rspvEHKdmCxAJhIcuQdYF/5oPmjN4r3nqfdWmWHkwe8/jHiDfW4dpfSfJzkB5Lnfi
7qrHPcJUGuOya1cCdSsa1/sUQEjfVUOoPvRV6X+K6vmbbgX6o6TmBQHu6NaTVPU05xZplv8sqbAP
zm1aph/MQvc/+TN7iYXVfCwNx/nkn0c/c77FfCrP7ai2Z6cdgu+Ffq6H2v5egsjCMqeqL0MwFF+x
udv3VuR+YB55j8lD8Vj7CuL5AeSNrg+13Zq3FEQFO8446y5MlvGM2NHES4TwmhEZv8Tu0EJMLXSC
7tNWoTFq41DZnXUasBR87JaAhjEdGryRD5KUAjZsi8dmxm0Ly+obYCeuHHQV6AYMR3es3RWPxhLY
SPHeXMV4yJ1q/sAqwNeujKbvU7QAPVr4HOhAIbmX6l/jeZi+j3Vk7cclP1ry/3d9F8mlrb7v+pwH
eNq+CVwE3/5z/i3/387/v+vLdfVqgLntmUczt+L9wIT9pRym+kV3TP1sL3nIZdQvUpAz+V3zpApC
kc1LueS9O5YvJ3JWineOdb6JElgL29KrGvVEy8j+5KnYR3u5edqqSeEYe96uruEbBOWTkrUWhEk4
X6NWD8HR4V0/9OjYHLJRK54kGE2eV9F/1ndaUx31MFHvgwoiHp2UJFBoV+/bJZCkbSiQ7td0Vh16
pmtoPf6nVPK3pBwheWjb3fIIQNuWtZ5pS6d0evPoPpXcrh899h8oknnfEvhMNKoyv3o+XFJ9dD5M
du/9MBCgY7XQG54s18VwNEFvpUjViN1X2MQQj69NqZwM3Zu/oMgwnDvOKoKnn6FlXeUaYQacr69a
6wEnbO/R7zQ2upZzY17xpHPXPoEbsXAdMIyT3rTjnV6HaHYvhjviqLOa61hhATmXyZcUSNCj1X10
AVnBRO+dq5maJeI6rf+SOYnygkB0d9AvHjZiyTyj6WKgHYMIuWPuGILAi4nH+qxUWX9m8ocsvvG7
MtvvSIwMX6IYJ/ika/unqOm1ixq32dUfU/MxDHQ8MZRy/pyG6W9Ah9lvDg6xg79TTBN1LKx/X/CT
ORtjFzxWRdO8FEtgqAwPwwK5xKWCoS9UpAbIhtWWj1oKLx7JZPU4eEX3KPWlGgZPR0wjJwzQEKdJ
Fk92IPN4yfbJS4BYB75qTfqM6BAGERbGaEanjid80OpHK+iScwW15iHJIFUYoznfOy7IYtjx9s3J
huhaIGV888zIurLsUdx50zzcZdU4XhU1Km+ZUWDs4/fRfdL4SDwNjnuflBNerzWLJFGX+Ke4bVUc
GNT65HrFCNEV0WUEoPpn9ifKYxo73YuP2hO6wWAH6XFAA1V9/3HusPrB3Hl8jSzkkTtz13chi1JB
oX5q2IPeh6NqfB5dFy1vdE+/4D3T76poGh98fKiQoM7TQzWFEUpY6MfxbYLw4afzX0njHn38yL6y
e92gaxMtXPs5+giW9Hdkq/NfSmL8xcIv9HIrYKE8cPVT1vJx9gfz3C9ncGP8O8CBlVg8jEyo7AmR
TiAmfxXgEvXO/OGBNWAKmA03tFHH5xoj9UWNf0Z0rX7wrKlDCpk3gJlReckaDSEZxPvGxxi1Fgbl
4yU3lejVVzzn0dFg04oRfGj2UO4sf7j06TB9NW3mTpoWvLoFb4o25QWyAer4NQIAeAzKob/IUXqc
XGtj0O5yRxsOrCUWdzCCYqaqCzLY8jDk8NvdmmVOCCJKFYm9ybSXEsl8X7JVHzPRJ+QC23kkr6pc
eGhs4O0zHAMfrbLFyrFVus8dBpZ3o69myFdwSzL0tlm3HGB6LEkU7bzj1Bb4XC5J3ZwgLZlWcZWk
n9baDnZivMPkAZKc7TApWAI9D/F7Ks2pvI1eUuFgQUyCrY7EJA+ncWo3OhClIQeN9X84bkYwqoSg
/r/OLck3l3bwEbgyEtq9ydsOkeuPUTnfZenXZgrDV/pcf1fEjnXVfbgVfW58VD3HPxtDqOznnMfs
eEX8bFfFRVJykGl4H9su8x4sS7kgXTQ/el0DpbDN2y/96FQ7Y3CCH22gvEIo8v42Ne2Uu3QH6IDv
Ay3XIyogyttl8W8WM55QB4n/qqI65rPTtF8Xu/t9YnXlA+vcNxUR9weIAtVDrlXhCTnTeZeYavWw
FUgpA6w/9UwseYrW2avdZyAyODcvZ5BDpOKW7O3R2TlDzZ7lfy/y7tTKmMAX0v3PKRhVBDOXi2wn
kGQ6qBc2v+K7gzsozn03BhgQYR2K44vSh1BIdOfZRMnxObWX3lcrQBiYobvmwfTFUil1Lw5LBQ+O
inFJrCL1vyaXPJy6h4doCSQPCKZ2xBeNXZCldCuQepJX1Wp2MgdcASTZ2kZ+jJCFOXTxxPJ+Vf8V
QVzwCrX+pgUT9Le+nD47JZP2emr8j/mc9wegYv2L3sWoYTpj9uQaiKrEiLg9TFY/XApQtSg4RmD2
sa26WqmHJsjSiw+OGj3mqVqdMua6zypau6wYsHqdWrXCwnqRfeLXhXvWvN0viY0CijWb5nc8Rb/6
TWr/LC3/TmUhM0AJB15TUicMpT8VZWsj38ciAxsa3e9x8u79PC9+Gk38QzFZpaa3BEAPasiyetyw
TKQWLCQ9szkbPvn10KBpzgRCSkcnLG9hBhVQSnMsPO/9fm52UhqnYYbnJZpyUjq1dvpYK+b3ZDkT
Ox75U1pXH6UsNl3WnBBaYkwePZWtqjzGOAkRD6w5epKYBGoWfJt1tbpuWRLDDTU8xPj4rEdtpaqT
OeeYjaid5DlNiNyk28A7RRx0v9XbrqMO2UNjFvadP+vUnWNcqWAifRwTr2SLyGfzREu1m+d22k2F
RwVnPdLO6YxUjBRIMLqoBu2VpU6tKFN12o7RfOVnOZco2/33NG+qWE4Mh0xOvp2tx6Zj3ztTeVjP
K8V+GnOJNzVnW1H22GGZB8P2IIItp1eGGoogDNY3B0rBekn5gWGm+ifPND+veYb8gu3ik5fQBH2n
U69N2B7+8T9ttf+cV/s7C9BtWH/Dchck9ubHLj9u/U1Ssl60K7OnGGFXqOJnq3XVW7FUkwq+WbPM
I1EpkWCS2y9R0+2Qbhj+8tgRelC64cRoAzu1sXlokqja1xhYBBFUs6DJf1hFM6GhB6axV6926M9n
x+t+AcudDinCimr0s9cTrCNNGz8KD30wb+iuYdr+XWe+d2LMdHORMI0qPTpo9rRI2Xo/bQWL7Ljb
KTUdOUKzJnL4rscaY4O7lVsnn5lnXiDhfTKb3tv1vHboekyvtV8BLu4+acHIyaD5oYidPPZqc+/E
8C8rUE8s6BxTVrcKU/8RFsO9wq7nVGCJOCHBUC4bfoXCpkMC3/cCj5hpqpfcIkV7qdtEeVZjprwl
fkbPlX8zGYtgL7dkDWMPTSpNHtY8DROX3VwM2XU7KmAl75DVSC7hm6o8SwEctB/tDOOqanuonPPH
pvrYpObwPDAQap0aLfScKfkwAxlBvCzmhwSflBKTFRxysD2oOgdlh3bcjVBNTQ+8oZU+9tqIA9gS
TKn/Ug/w+LPi5gSDBeqfoGC1eA/HbDzpBVpjkpejwHCecVljwfQ/ed3MQAJJU/1c4aJXuJb/lC0B
chRe6VTPrY1cU9qiizMyhnmelyBKjfLiTs60kyQ9iPEco0YBYahZs7b8xja/RFZr3EmWq1Q6umTj
jF1oUxwlTwJD93W2idBslCpvClDMM6ZmvbBkW3rB/u5U5Fe5sOT54bCzvdY4tFPNjvXyI6UwStT8
ZtkIEC5ZFsvqj46jHIYgjF+K8lhACH5uNS16Yc/89xhV/nXQjAeEyNP7EbOqZwncGa1/ZK2s05aX
Tn2OiRvK/ImqxAqURt/A87q7S6zEemax31qP7SL7OBc+7kdh2+Ci5TJp81M8hmardM9rGoek6lQX
qbkH50t5WFr6bRk8x437NHuMDvq5Yq+o6sxnz0uUJyu6BUvCiOI/wWjV3zpWLe8mM12mhfB9cP8D
mLHVGxNUjtKZrldO5KiFjXdF9IzhXfdYFtNhbVFzGQVgjdsdqsjNU1FnwYvJItmLHhcfSz8Yb1JN
AoZk+g5boPIiSamrobJ+sCqQ43KU5MGoSKEkJA/M4ca9pwbec5ob3jO63POdYXTfA79GJWTJ152s
x0kq3vmxC/NfqqGAeWXnPnyQGoz8ntVIM27RTPsrpqi9KIFnP0MWdZ5xEKuOWujiZTDOzrMUaC3i
nmrJ5owkpQDBFPOxShkw4ryhoBwbtmwlG8a+j+h/k9663+qGrJ1iZtY451Sv4pM7gZhAzjJ8KWFD
HLBnSY6GgzLa3mkr/2R4Bsrh6Le8IPUcvZhtAzfUSFg/GFkPdY0UU6HFy0QCxi4zblm4eerzyGij
DLDDUzAL8RelPh/h4T+xJYm+3pe8xcsPbw0P/N1ireJjDn0nMeyaM/av79qFJdQtEEaJSTAIUHIJ
mNQCnJRMpGu7s6ez4z3GCL4U02u4Aq8WnLfKsLv+quozyywts9iF+LAFjJGhOkg6E9ZDb2ZfzIV4
1C1Mmnr5CXgTwTyyhX9kVQi7oQbJogC6u3cS6FU7zhgc1Yv+xn+jeur9jBIdDYwmR/ZRivt+hiEq
0RjZGST/k5htDoTz2bRDZW+9Y+6EBUmCzkjs2mwhyl1cixF7uS2rMme0T7A7gGEGfcE8KpOhQLHr
fk2d+bePWkRaVOcR+6+DpX0M8HW8K7r+q8NtvUXYgZ1azfweTqZ3HBdUbcJpCu9Gj5Md5f9ud1ti
8gTYwwqPZsC9UnBJu6mdfqiTwLy0GLXd2UZRXm0mCUkV1ztF7c6DaX9K+deWNcLQh9Sh8oRpAlrN
mNxFkH5WrENcQ2JeSGn5grh2loclsQzRhmOFLAjf3V67a1C2CCqbjS6jRIkvScf7NzcGijL3zfYa
JBQdba8omc96PwtuVWj9NLNQORrWfTHU410T2sMaGGY03vn6cuey6Xum6dUdlN/qzssrRMclmrte
rx0lKtarEpMgcfwKtJOHGsaCnS8WO5bSqCDoMOj4x4ZVek5+jTKEABaO6PI3JZA/vCW7zEBZRsM3
0184TPOCUZTbUQjnVKLtzIJXnjnTYXsy0k63pMQ8bcDeCgIvnXeBTiCBscD+tsDqzPDcmdYtWbD3
0g4kiJbkwBbHaY6ae8kqfQtzh8BlNCK2Br04GthKz/Pti+JDqjU17qNGDgdsYY2tUafTh2uCyBck
ee7pog9RmdgYSCDJOEKFWIuU3zVDyuGGMWS7mxunxxVFiceb4xYHA5uuthinXZBhrRviT31Q3YpZ
jK76Z9Z+/vbS8VUrF2FdxiP4xhYYzkGln9g6P+pZD280eciKKtyhUcZG6VyG9zZYmIfA7/bstze7
YcoeM41PRO5V1sFDZfWmVu2eLqNkC52VxbLqrsgNLFPbWX2Bfa9f5gEHIdvFk9b50tZtfjLZhAHF
3vV4sTTBKWoxojTzndJn7I8AEzzwwaXTiJ9MXbP3kzYpR19psYXp9RPa/8jTzZ8MM73mZcn6HZZE
UWN+q4YKz8IpPSG/FB0tiH5F292HQa3u+DjCTA6L4tBAyAi7e4RfwZPEbOkqKluvQcyiClyqPaJs
0WmoFo/o1gCFyxIFm9P7udQH/I3d5lAiUdG4rDX24+/G4ca4vYdVCsfPvXcfTEm8jzDY8vNYRdcU
i9JIY7m6VxG+NWLU8THNrPrfsQ8jWwVJtR9nyz37aN0oZXtp9ZCbgA5dZNrcaTOEK94MJriY4bPn
LkuXGEEyHmv+dvh0L32LpqEd49jXPDkbygQRWAHv3w3KmRHFvGf/8TuD5/DoTvD3S8VO0CYCpuPO
jD1NuDku8mjAN/njQe5Nl8R9GZFAurDjqd4DpsU9w8WBQc150CUsXTjzXYBgsBu4Kl5bnYnmFKyn
UPnd+njL1OPD0oL02G4f0nD+ZVG4zxs+lBWTbMXxHwu9+1llqCPpvKJ7begxa5oG9htDB8ccNTYP
LIjeF0mDA64NTwwG9yFlOcEwIYXPiZru7XaRFEFreTfq7Ref78UBldcdvsz4g2Zs4bhcy668CE2I
ud+DyplQ9LIeuko5ZUHzP1yd13KrQLetn4gqQtPArUDJli3ndEM5LXIO3fD0+5P/vc9fdW5WLcuy
ZCNoZo855jfi+wXi+tr5X21Jql5iJp/LbOxGn42gsuboUgDO0kmv8crt3CD9MeCwbhpNNrGl17eg
Q7BAgLSMX4+IRLhGTnZ0LJS8IDfvIS74obOUUZzOT4vl7wjCxT6SYsUyhEm3lR2SUXwXnTXt1k5P
0ZKW7c7wX1KjrjduXsXbvqzRZ+Z650qjOa0pL6hGlMHMss6JzkfQlMtxMj/Z+adhsHjzduofh4Ko
1p68LvT8rQzad2ucwbMASPIdQo/H+QVHrgPsKE9DUjyrDdWgFa7wVzcBgambcdHVJvfSgysMczOD
7JK5eAEk1glMkmC+SuqjzozqnPQVH2KoaU0Hy0lcvre8JsH8GSddD9Sp+cnXt9UugK+V6Tfm3Coa
7GciFJ9n/JJ0XaClqusAZOqltzHqyY/Q2vQyeUhmmIBlbP9DvgFhIt9z5d42mqZ9GZyEzdMqS904
JtU/a3q+nUkdHtvhFK8TAbL1sieeV5IuW6eH5YvkbPTqp6KePqyJQHlzXO5ETuU/rRdcb4MQSDQ6
jT7BCl0DmZzwDAM2TDgnwr6ZAILlnzMHadO3hAIbjnFsNUVWKqwuHPccezMqPQR/IgWunXbXV258
T7bhuKW1k4e6856lriKnnlgIDDC0ZflGxn0ZWQEN76Efs80wVK/4RRlyHNlD6yIjLwn3puwJEr7k
xOKM1tvBKF+A+d+DTvM3w+ssIdB1WcHcvTr6mf3TGMVPldnfQ+cQFthD5jfZQ6Fw72s1LTu/olmQ
WXjZ/RIfUbokbxYqqK6A/amleTTz7ra7CFX1cmnE/jqDR/SC4hdOscoOs9jAveu32pCXcef2PKf5
JmskasnFqNsl+thY3BQqPEISeB+sF1ZNmYS5deyr7OxhxNi0ZXNbFc2/yvGOXSc/h4yNlxZ3qV9W
kTDLA0YV9KB4JK9FxczV++pqJM0sAVUddTjQt5OTQ+RRcxFJgzR62xiXjeHWOood49uHbJTGM0b0
zNkKQqXs0ZP7RfdPxLzRhq7EHhVg764omWn9XGtzJ0j13vmpxD+MZyVzOc2M5i0wm/xqDpPUvzDE
HmYnhTZevizrWEbwZ57Sfv1utHy1m+V+lqFdyW4nE32zguYsJOS5gfxJS8qbBoy13wxwBhubjpoY
jkUcY9OWe5UZkZ+Rdf++ZO1HkJRPsp1OWuJpNNVLOpaHAQ9OoTkn8nHYgWQDTTOfUsCBGNoAo/Wl
GxUtO3Cjj5ye6xOqvFseuqFRiLgLzDj40EADyK5I3I9l1B9kU1cbrzSeBx+QzZjZ70NVfCtwek6n
35kv+8W2iy/W2a9zdpxE9bQwRh6WZvPQTsDLMzhMc4GjmuPxKAgR2ze0AfD8OWhHw7qnAQlMbTgm
03RPphEZgj76uBq930EMoCm4w5KxTdR7LUD+AlDeGEIReWnWYJvKkz3W9wVono21KncrgmCvZXB8
rwYAfdCGjo12R3j7BWb5BXtESo4maezXhGI0t8wNY+HzwKbbXJFtjLKDKjy632Y1ngpTvU38Umz9
XjNMGJA+y5egN65Z+R4xl7WbafI49MmtRTJ949r7MVcH3cS74TCoejdwWFgk2PnTO9QbensZ9b8C
Bey1txkq1WEkT80cCBbTwaloYH1OTkE/pd6pjKtX+fFvWRKhXOBPq3X/KqfxZAfj3eSXIXkO9+2Y
fLgV+0ZGyIhuUOW7x0w9fNJmDmnNkPIgiP5cOTfoCICNrykbektR0eit75gYjKe9YJ9xDNgtN9Ut
0aM9dUBmolVxuUyvckRUXktfb+DwnMtcD5vOgwhoCgxHTpU8NbL8bUfdb6qxVFEXTCRGMnTYp+Zx
NoMHz6GIXFLI2XUyXzsDVXY7xR/TyHW3TvZOAvP2hvnGQb2DnFJEIO6kUdIN7WJQoninQO6+wiDE
6JQgoTloh/3scJA9DiORJysLulVFk+0FDPz7/mbOVRVVj0MFI2ouDHNnOzAbhj57IAB+jGHbc4Oj
krwPfkw9TScLEBm7Mffgx+OTIRawm8H0IUZI44uR4XuZPvoh2CUzSNEhI6M4KIKoRCLoaXCUGOOj
2jS4eCjCOpGHXYIiMJlmhWJdHKp19o+ETL56GfAe7uDT3P5YI7Xxorg8G/g6eXYSRkPCnIKhmHO6
dNmDxfITMZ2Eq4n8njXrTknW/CNkNN0Ia6Kt5DzHg09QSf1lQa7z154pCYtEsDjzyeesb6aku5YU
i8lY384BTUPyRUBd3TBA9EKt/eLTtAjd5JIVYevvxWUHUPizvvUDbjVyiQp/uiQMcjeXBEjlAxzV
7rWwO64OFcp+Nc/uXGmK8bLYCJ8aTJb4NpLs34yePV67zYWQ5Wp4b1o9u43aWrarKawIzcg82A5y
ujOUbo+ZUdw5CQU5mbS17dZ7B2Wq61ZFQZvOe4a0nUFWEYLQs0yTL/hWsFMLPHup1XEFcNIY/xD9
PrOmOMbS0SQDj3Qrb6sWjBmIe7EpcdseVjfpowEiZqDyMF/dm34K8KZOv65xRdTyKSOYtUaEBviI
965ot4wy3uWzEDuz7t6BLFxN9Qrxubkgmj86QXC1DiyG9Zv0uRUelRAeKB+RYNOZCXVnk4GZxIJe
+3tMSy7RkJ4Kc8lwj1yYCnE/8wkE5KwWMtulvRPO8mSb8tTlXIEpR7gQhErQlfx1vXiOyhHicLVN
LbnPpP5Y9RXOmecSR+qGXJBuW1kcJ6LEb5nEwDaysl+XzCqNy0WCd18NyHwXb1sIPeTNHq4NaycJ
PNoErvEoGrGbAdxeFqlmAweVUagFA/X+Qpcj/aNgYTOca9CB73PqfNnSWHaxPQNLZoQUoiHb07IE
b0dF6Aac/Y3B7ACFCbGJKfMr1PhjlsJIKpx/jhzrjdTI/S7UJNZNJEQXvKBt3me+aUOV86KClNON
EXCWeK79ieDyS4Zyez0XdK1tGvcLUUWFbT0A7KsirDIMUDpWZBaNe/mBbYZGHNk2jX2/2AsXLq2l
9cGzZp86IG9DUHMD9JTxLbc6cNTjtZFxtjW92Axl+5yXNeNI8gowZrQ21M9qDEj1RaTYyDLdKxLH
oXautxILeyt+Fiv4bqs1jzCytZym071Xq3dvUN+QRA/rsoTStj4anbnQkhWIXoYvYt278ElUHdIH
MVvxOBfe/TT4jGXk1c3sTzRQOpNGdvCeuyOJ9pXzFI8PkzBBdcMQJUGMxB3TiyOd1jelK07Ckly6
yUieE32M3vTOLbuOualVlGbmHYEjz/ZMKmYw1bskXR7S2J3xAnr3NFQIcMljmM3rmx88+NLAJGJf
WHzVqMNxzCmwKTDB1yVRbjfRAsWWmPPN3E/0G9K90dY3dfkMNi+g2RkfOCfDvk2drc4tdmKzxVPt
rN4atnRC/2pIAHYi+uFdIBs8mPCc1N5WdeabUZa0WiZ7H2uYezomDK8Eg9Z5U5jM43faYb13nSP1
xVCXFBjK27hUley+1NksjlTSLtThkpSqLAitZpa8DXkIZWCEMd7cunOs0Pfzn8VL31L6lMsyVaEx
wwbMA3s5estrI7JyG9v7UtCQrplDZQY12UpyYBoxvRV1clGo2fnHOZ9aIPuQGwK9kt5CaSWvztjn
DJEusnjWmru3S6r3rlWUHLMcaRMOtIdTQqIDL4Ch/NPGZGQUaXs7JunOIUhkFyz6ui3sr9JgYDfN
Ib9feEPd+I0j6ZmGeLMz8KhsOq74bWB47A0DLiWlhtt62QVQgJcFuR0/VxfFRQKdrWEssGMSoaSr
lQ/M/pUxWkiW/TRxeTI9A6h53pIsFLu0nrLhkALY2GBa8jZ9Y/8oB+xU+WxJr94njfXhWcbBWzX6
SYCbx2l/mgbUKbzuH3gzn1TUatfZ6e0Kchiyb1GEpMFCIVjPfUqE653mbsqlyMBh/YklBuv3/I98
y9s4IGI5Y42yCDqvZu8lsPT10gMjgTNHlrzTn+defNZ8WCBR7rMisPfGJXI5bZdT6ZpQ37N62mUZ
+zST2r9t1QvXKDYQTPWX5VBu+2TZ83N0wacE8G16JFboubBsIyIBa//CIGm8UV2Me+gn0K+d77yi
bT951US1iTHVXXGcEV3N6MR1WQRsU1miYoeCl2sTky1ab9djr3k3pf3RWXipKjwTCLYPDQdvUyvn
3igLJEPhvM30La1EzRHpPxeeSpCcUlc8Jas8WCUFukgI5WN1ogKAtMce1rdht3aTg9EYkjCC1V2Q
JvftLwtvTOdHMVmp0/m+FOzUZM88Ta6IRRHmW9oT1LDYDXlQ6gkAabnDw3WXe/OJtgKDfkZ5K8pk
jNgEntSF3Lo4j9ZnUvuf3jS8DCYnZuG+kH3xaMs6Egk5hUQAQwEnSHa5GnquFsa6cIgfBsd8m0b3
y/BmdGWcboNDdl1uIsbk3P+9NXOYmJiP3XRbdHDAWQCwwV3gzdZ7fNm8+kZyWiEVgtQ+FbZcEe6G
77bTu84zXkoiiTde6qhQNRTepoubIeZsoYqZ6iZgVFyYG1eUV008ftWCEYp0WoFSYn/qp0evFNdO
JYfQNiZqqhr7vQmgWueGEYlLPu8UWFtGwYmiz5vvtEoPgCuu+izdmYX7k/o9OlVPF5AkVaIUs729
tLeFJFC078pjOxOZOpntFlf4Z2EN2EVtErrdbJsXNJ7zEf9bXAMOdrf8CtdTevayGpOwOtWGBd9J
WumGocdYOQ/xyAhFHP9ba+PJJkpIyyZ9MooPmIm1u9qhkZi4sZR9u8Aei5zR+vam8WgH2WOj6Kwz
AfgzxpeDnZYfizW/FjVz1aQtQL9q+JszdbsU6qbJsefFySclxCfBqunGa+ad2y4fU3uZyzO5kRtV
gCNwbWCP27jtqM0vSqXe08VLI2dBmjUzmwB4GzUh/QhcEimKoT5VJXFKjftQ+UrQQTfe10SdzA6E
dFDf2CzhwvP3Y9P4YaWA3NXjNlPZW1b2IvzXue2365RfcdvitbSb+wpa4+hVLC6yJ23JHcHjXa+1
2sbkx+NyYlbbaq+ZM3q0jRlzOpO/TFkcFgWWMCUbNM9NRL2pnjkb8ZyvwolMeqowuBJmQWoVmuG4
6pykxKzYrYl3zQTlpxTdR7mu5xnOF201ecMV8ioLaG3GFAV1gwfTT/Z2n4eemjAcG6RF5estw0tX
UGvXfec6Wxe8AfcfizzKMvRtrq55NecDmQ5Q9LGBa38Css4f1TrBg/YQbzz0lI1DRcdZXN845csk
iogA1bs+Hd/SmRb45RRcFyKmMJaYu0RyojA/cbuW8R5F/C32xluU23MMKJ9dAnNoZWdtSSG6LkX1
OKb2e6WlYKOXUtYyT+UHUJ7EyI2xzh7/rAKJiSiDeNwe2I09Eqr91o75N7vfJ6ZAxyPYfDKV1zhi
7uXNbU99G79THuDHSClRYoT6k0Ejp7cIW5kWt9j6lX3AZYSsly8OJUOXkA9pnBqvNW7Za77qCm13
nbwdedl11LhSsafXwa5aQdGsoiwOdX9TNwYNAl5g6xfGN/vezcIshMhi/6BXg7nJCmQlIVmJ9pOr
OVNsGiEn0Ns3wjZ3iS1e3P0yVNaVUdLB6phEoBPhsVHzU5PxDGu/LEF3ZDwu2/QLGUzacqoHYxmA
xnvFsP/78j+PgaHPuS6HMo48RjgA8bc296qRsHGvasgyuKQ/6TdfZMC4CbCQnl7CLliOjcdIOkNO
HxId2RL4Tz1nMg78PbvVolCdRIzSB8Serc3LWvbDfqZC7xX3sLlHgMzGR/KFP6exvEx2cfdZDXUU
1hzsvfifR2ZnuJTWJz4y7jUDdrfcFAk5x+W7MQFUbRxKe6ms37j2uWiosKs4/nJyMYVIRH4ENkAE
DhBns+ZvkixLfneVqUvJlhrXqYeHL/a+08D+ngfs2wuLcDzFR0jMANJRrMbAfg0KoN/url2Mm+7y
dtmlA+NI7FMK8n3gv8DPA3tYkyyx1uG85KfVlA9Ve25zMW/yUj3WCd3n0vePfSuQNL1zYTNN7vk/
vXaB+Cfd3eKW9/mldRAYFbKh7q+Fmahw6B2uiIAUeKbKrsjHqKMu6TQ9/DGiuFZc1s6xngWBOi67
t4OTpALYBM4OU0IksLwWJmrheBAak36bu+25z+c3XV2CFnU+72On+qeydbgZIW0kyNumy07ZSQJu
sItDf8BxtkFqvmWLdxMk/+zBoSfbk4fms+FsM79mecwfK/USOxl0IZ89Wpo4yYYR640eYTnoRod+
kLN39ly1oae6zzPTei0CVmvYsexukVh0RT6UlV2LCfVFzuKWPfaTNKvXofLLrdGLDKNF8gZjhBF2
394zzWSGGD1YBi+mQ4/YIZRDRKopvMie29lmWN3mM7Yv3dbVIBjSLYo9Qab8lH3t0Avbmb78XJnk
rxRSZTzTXAGhwog7HXc1avZwBrlLfl36YSGlxUTT/GSVAAFNB+TL3LTYqhCs3PanyDvYL7U6lAs6
s1W6wdEWx7Eap82S0JgaVsQnzys+J0Q+7jaNsakxPQxlkx6TfL4U0Pa7y4jLBrUyAXei+zuzqmis
2O5Xc2k9xR8dCktoFQa163ga0CyxyfZXCaOBE8XIfSw5K+sGsXMymTuZb2fm60I8Ku02qF0o6Qtt
D3lJrJk6FL9snRT9Mk4YyAjFvk+hVFDebXRfTPcdmenRQLzRBch/jS5/k7hdWE7oNhqihqWQNaml
2mM+dxA/uCOknYjDbsrMm1GZu4qacrN4TE5nK4nlwjwHrXD2wpy6HYTI49rl3kYW9Ta1CWxZE24O
SSKGa4XeXvgY3PNCv8gak6k5PtM14/OvV6w/KLJxNuRXZYOszr4VTm0uiV6Zd7AYoEh0dXYaPfqn
XY9o3zraYCgWHmQZVNt1dLgZq+ENRM+2di/1Z8No3Dof3YKVtMyal1quzsGzG9zMolmuxHDpCfXY
aYjfwMPnFT11bUmeOLMbW5FyWhhKMIA9IARyobHNku5LVfZV6Fl1HIJcqfFyMvXa5iGRbTUAqMsl
eS41b1EsXMJO2buhEOKSp9CdXJG/jpJjG1ujPORZgYGJy54xn5de8hd3Lm/JPBFKTCJZ1mjJSH9+
dQMXY3FRnUB96uukuTeRUDij6k3Mp7JNiwHc99Cz3eO9rXbZETQy03WmyvLo9Wyl3zZhnswHwcad
eOGKiNVJ1HuaxQ6MmF0w3zQp4S3Myn6aUowPlR1v53x5dRRTl7M3Pw8xs57YgPp9TRANS/R41tnK
k4x/gpQgZJ3kq3XkFHn+dJXQQ0U4DGzAKMmCbC7bH/jNHKIlv5vNySB82mcCZvaJ3agZTOha/LQ2
Cp1N2MhEwmbNmezG4Na4kJj6b2/EMrLc6No+AippVsoKl3NOtNaPTtxP0/436/UH9AzhFoDC3e5u
HaQJGSdGh44/gW/x08KWO7NkgoKWIfSagSETdA9DzbeKHrMkxSdP5+2QGu9BL/ztZPUErmVFc0Pn
z9uWq086nqCnQ9srNC0qHfY5DPdSsbKv3QP2ESFMjCLitn3MnXi5krFJb4Otj6ix5HhJo3cGLHh8
yI+jUZq73r+DcUFhaC4vs7YO62CiCuv+eZzpiEg1hnZSD6FWgUWhWK789slNOozvpaRF5vyz5+zO
Z7fPJpi74jxrrEZsByZNAzoNDGr2Q8/c+Dkhj8RoCLMm3ClSg/HTN/O7k5DrVcY3xYS3Ukw/ykfQ
b3MkeNyVTyOiAHlvAdzfWiJ+OM9zzPYwh96wZUDn07hMr6Xecq09oguqPL83RAs931045da22TRY
USJrZs/nXZj4Q1v/mo76GmeTikWqg8Xas79At1VTfuHdIL0S+in9XnbGttc/8BflnFVpjvzilvsU
BC5mw6gw8kNlEujcx85dNwT5VTNwbjtdlHCQN0sbYA+kCW51gbtNR6VuW3/r4J6NfC1I25g+l6U5
c4fNqYKdjWgZn+ubGh9Iu1vyy8DuyL6D0DYM8mv7kzNkxVYhf7TNIA7TDuk1bdyM/yGclEkznWvJ
ZK7xjdauPozkQPfVBO0kbueBNtuq62/Pu7BZBFujfsBYN/OpWOa6T4J1OGeXf1zUtwon7dXfQ7Ls
iDJCeWgLyV87XCJoYn2osD/iybVZSwlW940Ain8/L1HbsQ7HrfWUT1nOeWC+DuAlIsu2vTBxDr6U
biTW4DXJUsGUG5p2M1Rq28dsZCrFHES+6XXTHTs9PM1eu+7t3Mm2c1/eaixj9I7pzjl92e25eAg2
9qcCjrCmV0snjhKONZYpfTAVqMNbpx+m27n1H8qaA1qv5aZqrf52DMaWDO+dz03fb2GyjLQ3oI6d
+3hB5EdmHFP9pSYLirhHWz6frBdH4ixsh4+2g+TCRBelULUNeu9c0RGL2lUMIUXrNmZ0cKbFCjPn
ErShfvN+iWI5j8QXXhX9pHeAv3EuxrfBmtwkkr0K27JdYbdpqIwCPcZSVxb5AxQ5+pclF3iU599Z
Tn/fTQUyjExeyoX+p+C+lECQ7o3lnyY/OI8d6zZznTka6yrZGSXJCJ3l//NcPJrV+KLHOd4IMMih
t5ihNyysz876I7R/6B1isvN/nuQEXavyu9PM1preSO1nEGJUL8m1ctrnvsBMMXJy2cMTcxzXQY/D
J4nTbZz1UDwme+MF4vsycUIhDp1kCGwnjG3vZOO8Lum/bOdEHgMsP1cMKj5bl5jxpDXotjccAE/8
DCXDlswRNYivOx37QG3y8imQ9Kltj4wiWCBXslnOs0P3wBXxe3qHA4VVJYzVup1srPtzf7NMRbnH
lnFc5vhMXAijL2gRhaWx6ni8ZrIsr1Xt/varvhFiOlOlgi1Or4uYZ3B2GhiChl0hJs7uS3VGH+Us
81RQzg4Vyolz6NzxaGly0Cv9aCyrdTPhBbLxAe+a7FD1lLhj4PzahTNtajm8Gs24onMV3Aw4bjaT
mR2mp95Pr0d6aWhun7YYx5NFWGye+svOGMcgGtYmDETK2ZLdl5AZwoS1vun3YJWOeCa5lRemzXx/
+1FK4sRi7ZA4bfwm7vRZiOJr7NOVs9/eq47PRWSEF5K3vpPr8JE4iJB5fhmnz+mgOWQ82Y2fhAJE
GQoDHVuXwzz38w7jEyvsVT7mz3z+D95X3/ZBlKAXINMi+g+BuTEU2yo3+dWDfhhs77ctx1d/GR7p
QsShnRtw8j2CswKIUl3MdkBYF/cOfVSD1GApsGQTeeBvpmrt2PKbdJ292LkGlPZlxcoPuxqf2KWb
VY+M57NTKyNid46zlsAfrhZn2XtcQXXS7CsW7lgab86U/QNuVqM8d3rfmNjaGH9P+9/aG17JmUKN
rptzJ3ZWzJ2TNR26cnCoxAz9uP6yCx9vut5OfoalzhQtuQzMnbaX+BljwWAXWz+e/UtD09+ma3Cj
saRFtQUaAet11pl4eoP0Srurtcmz9KZtDFIrneokmVYr6q7aj4trbrHNuVQXKpxqubeUTqCNtR0R
LN2DzQtDWOPyL8RVz6Y0YaKTdMeUweugG1nh90ub/6ZNd4FOjUenNvi7SeUUEhWH8pZN2CUDbVEv
1poG1ygboR7IHvfdzNpqr35K2/7OmQiCAFPNr5FFqsLr6qOWM+/t3siCrVBHuzzMFpPgKqc4wdS7
x/4N9E+3dKw0TQxNuBPOqX03Gu1WtedxNa3rupp3qjaSqCsoytrh0NQWdSuacFZnfHq63vrpepNV
LEBx2tVbsx2vEp/g9sQkdgHHkRUYwzYoDcaV57dS99t+HigBxuTOsCj6Vd38JDT0upwwyiAxsshY
7E85dmdhjocqKJftaFHvlmMh0YMchoVKiCyxuhsT56sV14nDqklOoEc77F+Ax6ERLmPuc/BLRson
4pfo/Bc6KHtNDBwzLdcOm9I0oYzQiX1mYOWcKvOcqQm3h3Vsk7LaWcgDspJ32g4uVh7K0bYjSHHB
69r29uugsycclpSjcKjccWZQo5a39eo8xk7+IFhTdr437Yt+3QetdRVzJ2dYNJwaGmREU27zHDWS
xM486zd2p50IGyVf+QnFTosvZqhQzZnlzpp0v8zWzhtHqhLExoDMgk1rlCeh+584n3+KgV5Fvm6s
7qHspomLhpG/uHmzU/mTafd3mht4/XbkmGW7B35Pv2wBrNCxa5fpF5IsDfu27hHPjLPTrE+p673k
nj6YtnPsUkpVY7RP4HcY9xB4dCZuiO7gT5vTP0sY285suWGAhpgDsXM77rCm+uprsIHFl3AEOWzF
EVH3XnooceXYvK5xEPXLKvbpaD0H5LB2XfCeThdHfJaeDIWRAqMdKRCVPrkVuaeNjcBd+c8mFLcp
bs4Aj2acV/NjN6PFjAnDsI0nbxgcI9Aubh8qBhk2wbqc6imIstUlRYmn0DE5OXBSaLP6O9fvHxy3
+uwHssoM04O1jyHNnJ8CgbzsBIwVuP6jGi0KNjdiyaUDDSMBG654LgjoZNwEvJjr9J+1OUUGLtWO
1FCd2WdpeWSGwg3M0dynNj5cbnn0BV7XunA3Iq2ZTWfUJ+7c+84Zbt1e+yG9RrbdhNZtjM65Kyc5
bGs8PcrH+ajHa3uiG5zQTumNb0gORD2irW5UD0ESX6rt8dEq+uVlabEv9Y5I8KyNmdVyX1v3kzW9
VCYSGFSky0T63mCwewgkRQmFomJa5dIGhCeVgZ0wkwVxgOo3Hj4639pNvThNngcPpSUZsmDNBmjh
NQia03ijWjHeWE023SBArLT1lHHAPqI2g9HqYzWI9iEXRvHAtvry/78HmoH5RzhF3DZlDAsyThMr
7F1z2P/vt3mioectsYbd+e8h7AD0IVzx/t8XyVWSs477euuuQ/uADtM9YBd7bE3gHX8POcS73naB
efjPEy7PKgkw3fHbptF/XwghnSl9ZRvHv+dhttb3uiO+/vKqf/8wW3JIGaikbc1v9vfYIIcxxGHn
gnH5v8fKzA8toD7nv2fA7lpwu+QI2m6hzkLP//sPe7t7X9Tq6v97XFAbgNJRNLT+7/lWJ6FYiBN9
Uvv2vw+XRKvdJjiM/l707/GyWYieSt079iK71u7iu5xMz6cuxjjVtGq8+vtSBk1xyYBbt5nOp6eg
T8pru0NLrBM1cecY/XsyEMKS8ZsxrD19o0wW378fXfpgCBPMese/L/MyyPcMNojoPy+cxOpEViGi
2eVt+xLqXGH956l/b+UH7StdF3Hz904qI7Jxjf0EQYKnq6mrDmynjfDvy4zJ0xsV2M9VZ/B7mObZ
6azh8e91LH4SKaPvTn8v5NaY+ro6iHd/3x1zN1zw9DJVUzb3f/+4Zdfvip5LC1RWmoaTbGBdqGoI
/76No7m55w2zQ08GM6v45TlVtqa4rmhq/fd1imHR7AfqPSKFvRtHJzsjsae7Runyjhb8xTnQtvcg
6ryoSbL5oQCpGQ1QFR6XvpNhzPTNE7VXHyZKli8j6hvXnate0xWenVe63lut3XpTGlPzIfr2l1BZ
xiX7+tWf8+pbtzVjg7nzU68Y2Uu/+TdqKoqKngodjiaczZaFYzXvYk1Fs+lPqFVYcisoNELm2A+I
JqbcmXn22uxTeiG/NCKunXHtfsreu/dw+H9lKn/367T/NNkTUL0NwbtN73ZT5OWyy9qEaJTA6u4J
k4erWXosQZfA5b/HkqJlpHI1KH7mrrv/+4aVWB6LRNxu/778+0afIQ7lSWlQ7vBS/3lem+itxGIW
/X05Xl6g8Wx/O2sfot7/ew+ynhvs0/TRXNU1abj2nrkzHAsK8eU5f68f0BPc686d//Or/n2jHuJp
Xw/0tP6e8vf62jDx+c8p/f6mw8/GRPphnQviImmBnkkLqg5T5+ZEgrbpDZeZsR0NnT8CMcjC3nLH
j6o0bm23VQk94vvVj9N/XeV+YvAOXpW0fSKQR8ZmlVeiqgTdtVE3zrVnK3/H5nXm+q9s+uLO/Kbi
+c1tQLmk7pbpAT6gtVjva6+V71raTZgkan0IrKzZBbICt1MN8xXufn9PanN8JtZ0iJyuMF9wFOYA
k9K7ziwe6vV/2DuT5biRdEu/SpnWjbqOGbh2sxYxz5xJSRsYRVGY5xlP3x+cSlFSVmf1shdtJgsL
AA5EEEIA7v6f8x1Nu+hFCmhBt3pKE9QC2zgoL1w4FIr8PL7EDJ22OqyFcxwbybYtoaQkGQWuNO7H
c2zqzVbPUBVkBsX/1lDTs9qO2hayjX9WXc3a8kOxT3GMESDnhsuv7JAhOtkWWPt3uhkFN/RG6NKp
tvXiJwe4EtbXhnH4om788VY2Dc1JYVbmz6ZDV//WVMfmfCvI+N52jcndt43vUE9FJ7LPtr0H2xTa
MtMZch0TntuuLPpg3RMXuioqQdXP629SrSZZOfKmtRZO/Y18IV7WXurgJDZyUZ3bqR1OXF8vzG3B
rY3g7oi5bKg+/l4Ly+FtvyBiUtnRvOpAEfzrRJofoCpm+tH6XzeFC/YGnxKjQWeXk6KCxrLHDIwv
4UaHKrxCtDOs5bo+d7wbevdo9CFuUhOinVxn9/qqH8EzyaU+8NILiLKdXJIHwp/m7iLS85Azcwz5
YhqmR3Azv6H3deg5K0q5lrZvf7Sj/rHSQNtdyVWF62Qg3apdXhGhPiRJsxJaj7qCCZRmo0QG/3fE
QQZr3Ij4MZUpZi5Lq69sHgsIAeaVzE3Gy7fluqwA8DGP+9ZSLgLOZ6ppfnk/hNyQm35zZVFShznt
gIHp6yvVG8VOTtxnSsKX4ML8P6z0TUvsFJUpfrmjbChf5AZ8qJSD552nqUA+HrvW3p8HoGVQ6ZeO
+Z8rPy2RtUAN/MysYU2Rx8yvtQJQhTnhx8lbCo66nb1mWu7ehD7GG7dkPl2uT233DtyHuHPn7m5Z
YotRgpb2WX7MC6hQ5kjatDdm5VqubwNGRH1bPFHFsYETDcSrRpQuU5PIWTXolWNtczUt5NtmJLk0
GzpQ5qZylKuqKGarXH57K9e+b+9cjGtJqnz7bb1c/G2dqTnqPi3jde8wh0ru1XgMtPH7ixD1Tdjy
t04GevE0sM2PaoT5QBRx8Zmi3VfTKKxnxc4eG1Vt9oalG1tHjYK1m+pQP2DAPxq5SvkMh0emOdxP
fRUuU5WETyReEmrMDRNVhrKu9fHoQNnyxkhfoQrn/pcNl7Es09exAOrZ1tpH36wFCtLcYcTeK4f+
aaepHVhRQel+IXrd33lpxtC6wdrlaOlz4aqfyCdXbgFm58dMAzMY2hOChKHdlGmRPHWCItqoJOpG
wcL12fKWHCBdt09d5RcHtaySjcAgts9bP310xnHPZGT2rPZ6juvJ845p0EW3nuF/kx83aQ7/g+WQ
X9l52l08nyrDMO8wfw8UlNS0IrSBmeUbW3CSXyKQpGf5omdDey6NFnmt6YA4UBillwgkz7oWGsNC
tsHLOb9Fpo0Hzjh+X/xxCNk8LYqnNE3y3fuhEx1ZsKF0zbotsQYMw7SH2+Je5FIWY0CzO7D3cjGq
ULEgT933Tn2xKQg2+5oZENRhIlzmpVI9jR111Sgzyk/2RN06HJL6OU/SJ2Qe/QsRzeeW/uhr3VlY
sjKfBPt8WuQONoGFwkB+no52ffwt6YBCxvGN2W6f4hNv8CnPcLncLiHMaWqxCImW3srF9w1xoqTk
IKOz7JjuvgoflY4YcR0g9cmxgtLd1AUS336w6n2gtwe5JF9kE3NuJxfL2V1k9D7zZY19Ew5C2WcO
vq4Ulzqj9A6Igob5ahXOm2WbSvHEMkmYE61MkzY8Vl8Y0iuHt100NVlWmm9evTXm/+mikixhVqZ9
g2GIg/z4jLf9ey+tuLL4jBpJwXEomn6zbNBh3/pxmt1685AjFBVanR/rnLptVjFTYEh3QMLhXNGu
K+E4p1KLqhNelifGxOa9wFYFb8y6LmobpGyEntzmQjzJjSZU+xU6kGInCnSCTacX28xG75o0uv8Q
erm9LjrgCFo04KPC3kl4TofVbUit+ylBZePmvvK6ob7mvWYdXVK9asz7lGOtEcjGp8HUg1URJRiI
UArcMZu5HjjWtW7q5t1UeUyc2hojTEx2jM2BuutGEy3kVlun0jk2tneiPA9gNAyTS1Fb1cVGsUYJ
vQq/lHZ6qLLIfKz0wsZT4YMDmdLwqVCYQJgb2L/uSS21ZlLdCb6gF3nb0+KOtSzGWrumtsSMu10m
932CQwmAZ3gTeR7cKLXJKZEk9rYfLe0Y8YxADpO2VLSj/MT9rdmOqbAvBudnbcexfpMnxN+FQrHv
hxlZBI93UZaGs61bbxoX6ZzB0NqjeqbUmTBxCXVrXpWh4D8X88tbu6YycrItlO97yC3NOJKQ3Bse
EYSY26lxr1EktreW3gZ3hQWzIgT0tpaL8oUGhm21t/TsZxcQ4KH3BnIdDVSD6UBmQPq957YGybSd
f7SypDr3QZ+u4zRpHrUwepH/1ar+LTT74GvEtcpk+kjQxbyPA6roaMz7JDZzClVk1I+TPpcPeu/V
yN72ydxEXWhO+n2f0kKXEifZEUuVe1Sb0T1S8qS+1WsUJMoo8zcxz4aKNGw2ZXLT72/pBOsrpQ03
yVCmLSEFBj4+UnUXNX89lGdy1EcfCMPCFA6v2bzi/aVJQgKAUb3eTxhp1+1A4nodDvopz7R4HZqR
8oRJ/qrnKvxqht21Uff6E76FjLJ4/ZemXtpeya6rEQzXhRt+b/rbUY1JkLGelzHTiM9alekPwquK
e7/7aSHsntXO0t62qO5PW37fp3CLfltXHiKUqexIFq/FwDMWxz8FUWGs5dtYBQgQzi+FG0GYdK4E
3K5jFc/jNfk2g0GrkKn661q5DBm+Okw6U9buqBwy0z9iGTG2CaXiA1V55SDXY3xn8lSuVNPBgYs8
t6bo52YL2aq11NbcyQa1XCvfypfSMamV2W20KCBnfG8vt4yq/7l1q+A4cp+/9vlp7JKBiTk1LbNr
L1Oza/mOXuhjQzH18L5+8Hx15+gU7uWuv7ZFbfq9bQO7dwHjoAU77Phn+WIC+uQ6So21XaawS5oW
77d8+96mHil3/N5GbraECaylI1gmRGbo3yvA349Z1gjmp+e3moLiS76TL7XPswt5UrB4X9dpzlie
35dja4o3UQrHTO6MxRFS02/HYbqSIk1dW9yuHGpkPx2DjpO9zMZBoK8p8GqB6+vc8BqQQXbtiyC7
LpPRxiPu6St31NKfN+yaDoDf+9pC1+0VlVZ9JXeUL6CVs+t6V80t5Yq6Rx9m0eXY4tNISZp5mig3
nglDKBdyEStTvq11SEtyUTOwjCp4NU9yMbTCFQ9I7b5wNe06To17uboPYbc2Bhly0ZiNT7VKqZch
hL2XWxVTXJGkOd0QlG3c1dn0dmg3MdpjH7UFPCV2ouIxruEKMR6dv5aaQBPMTUW/9OQqPWkeySR/
/bbG/G3phgUbKknD0/u3lYeM+bZpDaC5xKW/lST0lMfFpsl9dNEzLP2Njj7z1N8XyzrAieYioZFb
5YZpSLizy+VEZJ8SNcl2cmlMyyO3Siw+ibp2I/q62ALD8Bq227Cqmc9eD7U9ImUK0qUHqOCS0xUi
OskzKT9U4LNk67cdbT1AO106c65HeG0qdXiN3sxnaNHfxORfnADIH1tlcJ6ExseP7oDryHWvyy5+
qOfVmYvPpooppzdt7DwNjR4tmYgPT3JrY0VkYozxo6+inm4MInaGXnGeKkxjm6yKho3cS9N6piPb
KLq4SuI+TtFJfqSjdOIE6ZUK4PxRXhRRyK0yZSsXx3j8NJE7C8OqLu5r31vLj3QbamPqRPJ12yXa
o4FrLA6dc5PoVDyEwFxMkNWZpGz73JcmtZdItTx0ocbdOCYGuKEfmwcFDcP7LtM0jdxEQeybPFp1
E9dJ0N35QdvdEbTE1GGCONTzWQR5Q4BMPz6/t1Bb76GP9OQs25N6Um/1DqOlXKzmA85V3PlYcp++
Ss0lTBF36+rmtmnH6mrI8NvTAUBqXyn8WgWQzFa3/K/BTRt0+VcynFJ0gv6cNWDgtp0aB6N/Hz2Y
Vv3F1ZXsa+xpyF+s8qOumeW6gUx4YjbSOheTWpKB5NqfI6VcyaalQ51P64VzOyVkw40i5EliVv3t
VLjdQn6ehUkx6azy2SuQKirlQGdMic1jjalynYeW84Rw4CybNpH2qXMEHkTNUvlSzOjIvyH3+nJp
M47682+IGUO9/Q15Sp9K/g0VrqGHMCu/IN/tNl4ZG5tExNMOcUC60gB7PMjFroqzlRYI7cFo6u9b
J9fXf1oUsVbuKBqlG9zO1El0JXoU5KSvxCiqC2L4fl+qcb0DmwxHVAmTlQ037+M4dk9IoI1vTn2s
E2V6bUpuE0DIIwzl7D25XnWpmc/MW4ALvZ4992kZbOFlpeDvkr44MTNHZNT87rfFFsgzMcNGs2Qc
QOuy7EfcEcRAe01qXRJVX3uDEp4oGznLhHnXtVxfOhpaIIzO2Uk383Xe9ERG+C176G5I8Is7OG8H
6Pe6bZCqpc7xerYtToaBFnReKiMfFU9ejW8buypQ11XVQSSYN8gmcqvbafmRAgIU/YgCFSSwTVL5
5tlgfvNszS9yMUh66zgRLimX5HrZQk2pH1H0sSFTZxHW93nfPifjKDDTTUDqzVIC2HG6PhSA/u9C
H8FkraKzkCB0e6ofLNeJ7yinB2/ri8RetqpWf4a2gdu8+wptnGcY8pcbvzC8nQ86aOsESXYX9xQ5
GkV0X/VeLAFAt88CatMKjKN6AZ1KAlqbhJuhVOrHSqgPfhX3IHUIyhoz98mMyFCJVDs+tUXZkwGi
j1D7R/+aMQZm7My/wVben3StsW7M+cXQ0C2a+c0YhdZMFGvPSDCP+P/QWlZGXO21iW7Fe/u2rsON
aBiyyXVyty5AhT+GbbqVi3KDCKtXsPXm4b2ZjZLKrvP0CvOmdZOUXn3ldMryvQFkGbpm0fjyfpha
t8ttM2HqkzvJDW0bDqs4CTwsFxxIrlObbCDsOkz3crHLPWuThQVqCEE2juubTw5DumPvIgKQi/U4
BmtINWInF+04f2god11jpvLucKhv6qY1n4rRx8Dm3qpDZJwpXYDg98U3ZFhiG1UFQxq5Tr6EYVaf
8FxhW6atmHJ9401VsW+67BNaYKznrqetVOFEt/2YmdeG9qVlbgHjDHEVezBmWF7njXmVx7fCCMVK
UB1ay3VvG7zikz5q6lEugVI0r93si2wu14SmKvZ0Wn8+TpTkAlVEo6wru+swkjb1Jx8P1dsxGFwg
1y6nT5hfnGXlUpmOKP2r8w0ohPd6977keW9L8l41QLl439b9svRjP3mT+9FS7kfNqb/TemrV8w3w
R8u3z5u3zcCdf7OfO/ioH/1+7/djfMbZGJ/N2Ltt07HbgWOJz+/r5bu3deVAwaxH2UDz99VZxZ1+
IZfrqXtJfIT55DOcvdTMz/KdfKnLEaaKlrQEiP25wVNFOPy0bNjhLhd+eoh6cijfDvN+hK5WxrUa
zey++fjyRR6LTkG3+PCP//rX/7wM/+2/5td5Mvp59g/citc5PK36jw+W+uEfxdvq/dc/PtioG13L
NRxNFwITqalabH95vg0zn9bq/8pEE3jRULgvItJM6/PgDfgV5qFXt6rKRjyY6LofRgxovJeDNebF
3OFKs2Kc4kgvPnlzlzmYu9Hp3KHGZnbvMvV3iGVfO9O6jgcM8lrZRL44aeksswq9b7lQwt6lo0JI
QLLxo9i4VJOpv72kk3oxuLUeqA1zrqElGRdU+cVWUf128d5ObqDmRoBmHoJMLkImRc1sV2ZOfzaz
dDjLd/qPd3MLyCkZ3Th0pwFDk7OnqfsmbPObIkRK6xnjT0tuJvZm4I6bvz/zrv77mbctVXD6bcNR
cSIZxq9nvnUyh36Un70yUO/BmAzEdWhpfvFTl/GXCWEBvxkQt5FQssX75j6H1lln2eGtXVC3GFjB
Wx4CY6pOzDZg04w5D6k1tmQ5zis7Z5a1yreeZ8xvbe17q8K0XruS7kDpF+4elJK+7pxmem6axVgz
TTuRW7IRqdbu29Rw7k1PvZbbUzrfTORqBQZDz7pUUHeXdedMz14d3w9Mfd5zaf52wISq+K1wdfRv
yyEBpzmZw3Vn28Gp7YuzXIJdN15/X99dEz8MGK4rMm/R6QAJUV/oK894b8KujZG97aopRrWaeGzu
8gjxQQDRArJ6ONwKr7wfB1Uld6xjisNp5r/FVz7a9npsTfFJAKXfoWGx3hatEQo31so73SG7JszN
lBxP9v53R513r3Qs+n9/aZjuXy4NQ7csw3FN3bE13XF+vTRCc0Ti6Yf214qE37O8KvpWJBeCT+Yr
BGN/TelrXlOuTXl9NPPlIy+S76ujyoUoWdbeWaHuvUoNYcJCGuobN7Qr6BqsGzzLRGksugDD55/L
RVu9lEnVEkwUPJY4Oa5ChBKPQntM4qZ90PHT3cbI/OVap22is+rhPpWLiUq9bdAVchXmfUxsKWs/
qSu4Dq35iAwnWU52lhzl1iyPfzr+UPx0fEUX+76t8OB6KoG4ntfAcam7M4UJeaL/65fbXy1vhy95
MVahHzS/Lf5r+5pfntPX+n/mvX60+nWff93nKf/+tsk5fKnyGiXB761+OS6f/v3brZ6b518W1lkT
NuNN+1qNt691mzR/3sbnlv+3G//xKo9yPxavf3x4hp/FNCvhrOFL8+H7pvm2b5oul9yP58T8Ad+3
zqfijw/L5yT8lldZ+PzXvV6f6+aPD2SnGv9U4aXZjNIN3TQN+8M/+te3TZrxTy4nog7QDxiaaXP5
ZhDQgj8+GNo/heporqsKzXZ0TXBTrDHrsEnX/mnqOh49hxl63XZc9cOfJ+D7c+ztf+7fP9e0X39C
JpNMlqqpFqEMutANAph//Qk1YFNQGrbDBUO8u1ZzsSmawTjNyo+tTxLWQ24MGdCoEL5fiEMRIxal
xSYstqHXYlvmgkhF8uKn+akb3GDj6dkltIJVCXeegchVKlzlwIPic6g4xRyb0u0JMNrVbvHQI7O6
ojM6XLmNY/2Hx4Y5PxbeH9jyDzOEq81PbpIyGED++ocZGboyl4HzxSd6a4vyb0mo1MtkVMSXN36G
89UOVmraRtuMEs2yBfRBjuugXorAeG2CCeXh0F2RrzycqdFkO4aZiCS1zjpXIGhEX7XX9mxGAOIR
74B0kwKCLPjsOd7XLu7DnRiy29xuVYgFebVkYNKRvFh0R1yIzdYS2bcmD/pjNbNg5rloJSP72e+A
yPKUi45xg4R1APqAJTaGdjGoyGqC/tojzmxVwxJ9ID/GWfDQhGK4NtHP7rPRUe6QC+kErGBD9f0q
/A/n1OJa/cs5tWwLL45r2sLRxG/nNLQDx3JHvM0TlXoCa8BjdAbBLY3t33e+WJoFcyFyQlIPlRA5
b/QZQ8lXxyAIOXRL7YhkGTlaLK46EB+7BnbnOrM6jUn8bTXXfSKYRbe4lxecaO3BdZ1yUXnmRzwL
3aFLMCV3RZcd/UGsfcOhqtSjTc1C0d/HOaiCwIruBsbD1iKJ/RAXcIGrYH4SGAMCntKkisSPDj5Z
7iRXHQIH0XZNRMo80I9R69V73eZcutP1TI57HH1z1eEPXDUmcp2YGuPYtQe7wG4cgoxDWWDeMoU0
7cjiTB+15sK0UXnS9eSO7Ery7H68MIs6IO5F//HTzeb7j/nnTqn61x8vT3Jhc5Vb/IZ17beukY0w
oFeKBNSI+SUmevToxJXOqYsUEF9IwSJPC4+dYVrnoTNAAtA3sKhJAAQ5NqSLH7TMvLSNIU5hk631
QNm6zcotS/H499/T+u2ysVXbVh1bx7oh5pf5svqp72wKRhcFatiL0JT6gLzxnFkpwRZBH67a0XL/
w8dp82P/55/+/Hmu0Og0Opbq2s5vP/2C638qqyC/UCJVgytFfS2bGJ6goqGGqlTjMjY4OlHJuHcl
P6iFMMirdNv86IoGtZMhbu1bfXT9x0YX6R5xALcz+wuQfoqdofKYB0m38ODLbXNPYCmG0HnOJ6qy
hWajRBKedf4P5+/XwYcpOHua0EwNTTPuXZ4mv55A29ZDOsApahJDJy47CI5ETM/gAmxJBT24pW/F
Atcu4UhE0SonumTJsZoJbqjwb8NQ81fAaZG5s5M+cjesC/VavsSG+6pmzI7rIT/BUZ3iVU/K5HGY
wMXWUGS1tuLOrvLX2dnUb3qCqiKgfIfSwTwaptj4J8RyBxFijqgrO7nAPwKlNEX2k5sipwuCA9jh
4KJGLd4NvBj0sQDRSoVVV9QbvwAb7FG4PSswCdWG+K9M1YYDXnB9qdTtt6YWwUWpBH4dVAyrNgxB
qjnYuQpgWjvfSuqjxyh/gWI4u/z9eTf/eiE5DD40VbdczZiHgL+ed2G1Zmaa6EZHZ9l4A5F1itnf
OGb1keQibrxdhFG3cnomGMevsepEr3pKOnyU989lbKM+jg3rKlAisUcsQWqiZnu30QhrMJzbUpym
Ezh+bdv4YsT6ftCs6HOUO5RxnTG4ioNxpOSSors0YUJ2mWU8G6o3j3ZvcRyYK+AEZEh1k73UyvE6
KtL+hMqvxVHqKns/U+96jUnRESnuLpgcsBulyHYUQMpNZgwGIaUWbh76igMIO5wgWXLxMel0XvWp
i4fiigSI6tGwb2Q1w6nN5izU9d+fYM21/3Jp6wYxb7jE6OsYPFXm0d9P9warwoQPVUM///8Imf+H
I2Ti8hLwjN+qnTqtvdo/KbpHbKjm7qAW53V77lRufZ076OtIKWZ5SNsue/qxj505fZuw1mzG5mFU
+m9djhetjfVTZEzfCLa1Vt0Y3jdx8JwMzbQK4uFLkQoo+C2ul9524iW5Mq0rigevtS9RrcWLpLYA
D6Bh1kK6q7k5nbNWrMNK9bdtlqKHpfDbqkm3YXJtTeoICHyPkW7RkPHol3QTKHhcKC3lDFhvyJtC
oYnRKkyA8vU4v3svDJdQnkl8xcVA6GuCpKfKYUgMd33GbbSlMoHIyM6XInqld4YLVJn0dRoejMxe
1r1mPdWOdrHCr2UE3CC2SYafpRu+02xiq7pWO+2q9V0qjBG0NNFkxTK1AATbrbJN+RmsMteBaaTn
t0iReCBZ3Yaf72cj+ewgtFyZI8XqsHOWJNAaWzDFFC0NCrkzhSx0mFROLYTCCkiLOC7AHZbWGjSl
C91J/Tgx4UlExQHGxsX36+CoNJCiZ5m/Y7rtrrKqdc2g/mSC7WB1/DFGvBHUzGuqyfAVIMcdZc12
lVvabeRXZ7xlDnWO9HbyDU5wXWwJrQ+2SXdQMu/eo1S8IsBnmYt+nbXdiz0MKzRt8bZREyJC81K/
0sm9aoqllxc6Ljd8nQE6NgQYS3jE2dbxLfWYC+6MKrbYMQRIslNKOAqBhdHJbY9xCyW3DZitj5xq
ZcYYbDqb/71oeAnL5Da1M+WsOdwl0ULvCnvYkFEh9qMNtU4ZuMAyh9Gz15zSNseA05n7Ad/WwpiA
JvrNTo1MHu9BeSrNcWvhDAVIETFpH2ec6QaBDhPR2gK1NHEhbUTvBreWFtsP0C9BC+B5x3W0SHGk
LRWtbtf2RI2VGS4wVZ22r2xFW6Q9kaBAPr/ZfXxIhkfDjL5aebvJh6pbA1m4xaRYnRzTPuQiHpc5
BZ0NErR1pHVfdGZ1EnKClkp42/Ccnxm+p6xEzUwKSVTUaNAy2PH9iJUz2ZG+e0SP/jiQJ3/VF+BQ
SGvkv6y7xkcALYKR3iTyu0AvNHxklrUG9U9Kp9auwVOBgqvV/mz77qYrDf/geuC5ouyeUuVWOCGl
k3z26wsD+05IHuo4ZFgVIXlRrUm+TgaIRw2d2poc66kQPiE4tkmvG355inzP6ImAhT5RVEqyFaN1
MTXSNC1srgiwNIJZgAn16khmt/2lU/wrMq9gEtbx49gqMSO7YtxBrziMSGTXZiwOqU/WhzFznPA9
3xi5h0arjdaB95xazLnodDY2EIo2jNabg2AW2rH88dLd21FyRSThWhiVAw4BLsY0kXCCHa1fm0N0
aWsDXk9rVIvIrO8RnjYbdVJPig3aYbD5KQ/k5Ez0Lxc4Yh7obKHLdR96yyduPMlPqqjTfaOVn7iG
SC/MHGenxykZBGmBB62fgLWX5ifF4fwNZhevC6iDGyPHA5m2iYAXg1Ixr9Z2ArgIo9ydRg91wWM7
22EqCZeaUipEwzuvfV0CyTDrbKWE9pHh0BczSZf5fKZhOExrw1EelVDn7mf5T52NwL2Df1VMjbs0
pq0ZRuehdHroCVBrRizyUR4wUBpH42hSmSd4yFxNEXHniYM3Wxvr65r48agy9i0SUP4DMDNaFiVs
jBXxwmtcdzN1QHMawBtQoj/HXdcvOJE1vlNSDp6COt4PcesAGDImTPygS9y2uVB7QTWq7QevRk5d
YFvrp0FdBdZNg1Z2rY8MGpvUPVYjbGfXxZspEmqkiQDeorbIcErl2F31naMdSY6w3ca8C0UCMjEm
p5ZqH9BVRMlald5lHignDw3CknHRDu9CtlVN1ETdSWshPoB4vEfmfLI9/oenJtg7XeAsR8+NV3U4
3WklFrYB2wyWD3XYdPozP7Bum7ThQ8yNk8iLmvAvrdwSTnGc4jBbFr2hrobY36YYsgcXSvZIAPCi
ilis7OIRgejtAs/gJyQUCzJKQohKEREuuvWxKocLgWtryKbb1tPajW0XmzIHMtKmwOPDIIk3fUz5
xwiV7RDhPPeUYaTmAflIhO6+x9ayanX9TlVgpiLa5A6APmg15s19S90b7z+VfkBv9sZt3GPjYVxg
YuIaD+td1E27PA/OovNe2yx+VVtooWo34IObUorHw0cihbB+BoLfndHDnSpg5EQD4uQGvq/RtxD5
2wkeaPZkARlbTlzkiw5RMzKfRR2Y5T5IT7VbbbjBhIVuvPShuxtHT/2omUq3doXRHzvfVS5ZnQME
m1vIF7kYU3i9ElYwHD1z6qCIstu8v8qJeXF8PrubJuWWNIJhV3QoNP3Yj+7DRnyTx6hxpyh51z6h
vgw2Riq0Q08m3BX67mw5zcfInJsOfeMXuAIheDQ1uACMqk9Jq3srHej4py6t1vJY9gSCx+YZfqMp
Q75nKJZu2xQ6URRkYjHh3LeVovqqperRYk7yowKse+1oJEEw7dKfFREMK1e06WeFJCjZlFNP3kfs
Mz0SdCOjtz7eB9NU3VQGl+7b0bpzRCHiRbOVHrI77jZB2eRA1li3UZlqefAK96M5f65o43PnQVsd
W1GvB+EHpx5O5BmvFcEnhjt+hnK07gELfCVlFXtmW7Z3dHmOA6NmJpmJGOs6Vb0RLawI2UwYT7pR
GF/gxcygmay6Gv1BPZggTze9qMJHXFePsqU5GcQAB9pT6+OwJPUTLbpS+5cAQoiREZzQKZ/JuFvl
pVl9Jcy1WghLj+7cqlJgPI7azm4s5cYoNeo+899ikFVQiaz+MuQErFeTE1y1du4eSPSNN52oGkbw
zr08QWpSXvO4Kp8Ss9bX/A76YxmXRETbfbTKge0957C/ZFPUsUzr53ATi5jQZys3ul3WhjigdVIJ
ZBOX3q4TON6zYoK1dVRAKa5uIb5XElzLTm4+em5wJ5v6rX/bR/O0QSmcNRCY/Jhy3V0qHWhWapGn
3ICneTuRjgIkCIn9repN9c6BNr1T+0bcejkZKvJofZfionXcRetzDLMGCdaqIwISUVL1G4HcBSLN
X3rjSZkS7Rm5GiiQrhKnPMmbC747jKNzgwzeFKbwL1HY4DFWKu/UKUqAZ4IytTfqGRpexpe9+iW1
gAgQ6Z2fR6MnNiVXg5U8QrrEWpW8CIuyTkIp7OxZdk0FHyA4Tnv7C2bdt69StcyuAq04O8y/n9Wi
BaWaOzyTidYjFnUnW9HlA4DBZxEHougn2UC4kfM8Krfy+1geFMBsDMUlTozm5NYmlZ1pqp87zG1v
XwjP46zm8C5joUZgLm2XeBjT+WzznyVbMA9RARtOyytunuYxGDXSVPEcfa6H+u2vNt0eoO2cw5Iw
nD42rl0QfNkBDeGqlMeoKz9ccoKCa98x02M635rmwf0nK8xpyqlFYEWN3fXq69jXncOUgNyYM/s+
ZWO7kX+Lp2P20HJrF0ak3YZ6OQFLzFxS08PxYzTgXp+P04DUWJS2Fd+YY1UefJ65sBqU6COsKawu
/B8FFKqQZFTDTU0k0GEELLTB+KY90T3AMEQLpPUtTHdMR1NZGHstJV6Iqt+y1WySM1V/aQ7T8Bw6
QPNNMYbHErrbrVmKF6gywzM/HpJiZhaXQ8DSWcxJYva8g9CSE/OS5kOi6d5OWAxsvEDrP6uA0eYd
NTMa0P21MFuHOFnrIqjhf2UPcmOROwETqIV16U2nuQwFlUN5VBzEt30v2vuoqq29iXdwncfh+GzB
IeFeSJRMRVoFAU97l/TfB40JPvn1sfD0S6a1ZumIN1ypCWwweUBIUp8b047v2lrXD2HuRGu5PgN6
ntRN/6kYMS5OWdTs+sHUHifb2MmvmOujT4LkqJ6iJtSvTcplb0e0YtCUIEJxNEco/LuRe7U8pAV4
AC1D8NEZGtIUFMgMyAjijwIvszxkN4D6dKZQPZL+B9R4JJUKWDW5cE7tkmqoovKq/zdzZ7bctrJl
2y/CCQCJ9rFIgg0oilRv6QUh2d7o+y6Br78DsO/xvjuqoqLivtQLgqRMmaSIRK615hyz1vBexOJu
7kaANst7l1V0os0zv5YIh46NJu19It35vYJ9gXVyvjHm6DHVEj8pIUf4cQJftHeU91+vanEVBXEJ
ijs2DdipzAXWH7TRTGa8XbwMs4WAxk2pcWWffnYI1ZY/YL9EdaBMNsl3JeeAkFZ6xHr5+OvTwUaz
xeTUspYH9r0ZtdGv39po/ctIY/TJ1sbMlyJD8Le8iUw561zoP5yw7vdCFHxlZGm9OE1MecrPFU0B
Ar58xfpwDK7r125yKA315ID9/LscuHSHoJp814CKKri2E8JkY0FHPdL1WXVqEusDjxB588KsYcBh
H9IKMRwsPJkXCFQmvIxpZiUcuKr2j+Any1NiC9AEKMV8zdAOo4r5r3H7DNnG4FyTbn6c8FVcSrf1
gGohdKOC5RLzZU2EvmKtgpQzWogx2xGakIT5xvjlw3YqxjMaYrt8dMqX0nFPcTJK2Mi18CWcuKag
BlxFpragqg6NXt+6MYO3GW6/khkftDGOWeKYr72+2IgXWUhvdfo+sjlHW7OSXjQ0vT93JLQHNZHw
6yHMdcC5RBIvfzRCIB14qXyfuClNAvP6QT83EvGhs2To/Xn8n/9u/cfrQSx5fL/uLpF4YTGf16et
v2B9fB4a/o/15p8HWcZdrDGmsemJYqJ2MvCupgNxZQZesEFpaRc47XThd5UQT5XMG9LitbAxlccx
FVBEzvuhdLrXOPqWM+FiQ5xn+OWGym97o/Lr5ZD2KnvdCrH6hAnN14J29Mcu5sNVlZ3pzCQh8RHt
M+vT7tTppEDKR1fK8H02CIQd+qznIiATzxmuttFbv/7BMKWdn5Zd5+fLYb2VnlWaU0ch9acUfZyJ
Ldrv1J+lsuSvRXFV+usBZi1Zry7K/HAkUmnsvAjhFNK54VtMLssZtgAA1WzTEj/gGSbwCVvc2SFo
2fXj4SxrPT0lEbVMm2BjKRQMST28rG+O7mjlg5/J1YqVYyxnvzO+MLuUZ4VKZV/Y8Ys2kCTYtt2z
mkRy26Y8oRsbPitNVckHhjMSayX8pOWx9aeY1vHhi2oX9VD+IL5sIxvJfVHYRBTchVUntusLwxTt
7sqKKg6bHu94BszEH+3Aduy5BbcHqlG5RXkweKU+3BsJAvee0tJ2hacVees7Dmmc1SRavwy58JaF
OhBf0gd+kEZwD0Vr/vp+/PrtZkPo5vr/5rHmbhMJpgUk8kkLkiOY3/Q4k/LlhSxVjFjIiJuZWu8s
k5ZDEmcKGe82COYhabdD1zwAhewPasQgNemBuOqtfUc4RgNlBg/Hhik0A5HKBfnbjK8xYYB2WWOv
Dl3Xp1g0OjP2IzVpfM0lqbUZJE1ISIZb05EQmpaxXlXBVtUSfSKKVli+IoPvY9v+SOyAOLa+IaKo
FvckvFVE9FnXDNDxTpfjKxE1JK8uZ2S7JKiutxomZ7T4FQKJusjA5IqLA9ayeJ1j17oQCQCszr4p
AETOAHfZHyYVYFSeemnHYYCqARqnqRXq9MQ0vMRe8Hla3B8Cuzm2vQVKINCJshrS6WBqmAPEoPX3
Sjwnp3AeXtGsz+cOAfq5WIgjgJ+IIphC6wLiVewTAcJ26hGxM4S090EZCH/oNeEHkvTgCQkcHidK
Yy4N5NQpBEyJsrgiYtmT6xCcQyIe1Qqvpzo9h8YY3NLSTTzARKVnqtn8qBR0Gfl/KsL76NmmqEt9
bPM2/RXc1Nmoaccqz3QUW+5l6iobElnAcmKbEeVQXWaHVqTnZInxXA+5FDe3VTHml/qdsyxg0RKj
+ueQKloBrx5ZlWor38M0JnnD6bZswAJfKftXuA5em0ry6hcguFq3vqpwytvDh+mk2n6S+i0SpKLa
rUkJ7iTHSFDoeDU7f87rIQawTOzroGvNAZvvXd5Nuv/nUFoLBxSW3kbJy68gyl0guCAeI8v59fpH
4ItcJDKx6asBM2Sc9P56oOXU+zEZDOUgMWTAv+q65BoXmbnPdNn560PFv28NboIOwzZf5yUON5Ny
IuJR4zQkU7n1dWyEnmrLb2HKTJxuDXrEWOVMDKtd1gcJ7eA2yogKXL7nAA0aVkMwjYOP/2XbhTOS
IyedziYEpTQpXTIEAjZHNpfROnP7X4f1roqGBUD08hOV9rlVjuVpXN7JesgFUbdBAWNMmlHgz8uB
cOTMyxFfo9ONBJks5X05qABlWOXJbR1+HRzV/n0r+PctfpmAU8wsP006suUseIjrLUMGf7+7/kCt
7F2eWNUxrC1iYJcD+niuK3X+Ehp6so80MnnXQ16zjgVLXvOfx0CFM1mPQmOr4Bf0A0EYcZSg/Y4c
u9qwHLz0IUSKYBYTGQo8NcVl60diwUPltdwqhi1P84Jn0aoKeBluUpDSYb5j6kZr1GFt19WRNjQj
UH1PWNirMcw0agz1IejQ9+dBVZ5H8u3IEGK9CJcZLPQ/5A7NMijls1oPFrv1TanG+a+PpM9T8lcy
ly7l8q1Y305KfughoFwnIqsQTk+UQvqp9mZyhhiyqydtPPbLOrUuWz1n566kZ8ggJLjRXuvxYsE7
DqNR+qZhSB+hS8A0YMSYN7uqDy0wPKUtQK81Eze3OdX0ghTNX/ddbHzkzWYnfUwWbinqOiMXYA7d
ysfM42Ui4Foc6XzZe13gM7bDYh8F/XMW6qU/LefKuhyst/7xWGjxRXQ7dO0634u+K12vQm1wSeY8
8bKoibZpmRZ3Fa6VliZzuVEi/G6zGsqDnasd012KMb00CJdM6z3x2c4VbMoeTeT8yQyGBLMFA+em
IBrht4+nsVbuambSl15iiCE0g8chClj2nN4JVDxLxjcsoaj+cHP9EjNiJXewkWdnQB6OicF05SNU
Lve+QGNQCmXwEzeiUx0xWzIYiZOyrbUHcmSm61hXZBd1Ctl6DiJHwnas2mux5JADPET0YnXzTjMh
G6ZWdMvHNHfYvefdLspDWsrJUq7Y5j2KF6gldHg9YDjqjkif8cE2TcooTQ2OEbQnfVZQKjcFXWJL
3AKnLra6y+gGAtjGpvnyTXONDmLBslonEuxMOmD5Rie20SYycSw9S+/sKpyZzjj6bshD9zkbkh+N
GlSX9R69eLaAcMshG7jE0rim8SaBgAFM0j56Q7E8YWioL3Rs2tKovfVxuxqYIugROEuRNq9N3hzK
MjEf3bF8b6ZQ37mpoKdUd9ZRnxDA6LP5XKlm84a1GfRerGW7HhTxW6nNsJPDgqHQ8lMnVbcgq6Fc
Vy65gHk4EU2mRcpJLbk246po3mwr8NnOu1+1ofH3EDN25xJIO7pwWjn7OB/lY0cISdJe14Noqxjx
hHRPSY0Bi80iqQBKg3ggN5/DPugpDNh4tGY23XrG7dQer3VHTCxpCfER18KFQUrvKWWk3witI7sU
Nb8XxbI8EqLMqWN2Kds5Y3qIsoaUEtOattM8lTu0Xx0fNS4wmSUTgXsEzZG5E/j2zAqUYRk74UrT
j8Q1/cwbnNA9+cqv7pAy24BY/uSSALnTBaIzxzGGPfsGkpi5Vn4N4ZObDvirhPoqndhvZRptEyus
n21dktIsB6KXzCf6yep92yomL4LstUSzUDAb7YzsT3aXiMBEqExZsMmSlEshbpGHBkP2GYRD8FOk
YJnbFimRp7X9aWzq6rVhwNGHZQY+KUH0JcW95RaPTKb05zgS3TNu18xOwMRPXXJqZN9eC96FZU/5
sRMdSLzlTMd2Js5xsbcnRl0Tz+GvxqWueMyKbCFlNJf1nmYj2lPUmsmNjeaeeIItWL/oelRkZrzZ
MoMaUOZfo0ufLRiS8H7I5HstiTxiLErv2yT/1HZM/cFcDvMw3xHy6Z5z1UipWGzWv5ovmQt9+ob2
adsjrdhoDZm0MbF+D4JIo9MQMW0LREp0JmKRYmKgrQfsPYOhEN90mpUbMMJbu9KiL6dlKwHKhbl2
/47uCiRK25o+vLTymZzJm2nVzgeQazDlkVOhkq/7rZ271h5InsroY5q+O5nlOXM0v7sumu84I8s3
dIj9rMjL3hO32D11ec0KWs/xdxnGO6eyrZ8QYCWE62EMD2zPHL+sOo+FLHpHABnucyfKfcTV7kM/
JdRF2GcXt0ttqjEDRHbv+mLGM4P69931p0w4GZKabBXLNqifLMniLCfjG+F3ZLgQPLwvlrt1I79B
CkZxp49/taY638Pa2oSDm10nxABnB+00ywYdYNMihoSuZb61mpBZaTzRN6G9q1rf3ZzxfZAl0bMR
MAhgSjIdQxJBHmcNznyzsBUNMY/PxQFYhfGX2g1fJcPkt6KYCGFXZH7NQnZJ8RINnSOlPuTkgTNs
aPZoE5MXI5bvZN4lG84P51NvnQdsefXP0SoZzUCJ2MzlkeYPkNYW7qFZkc2CuI0WKYYbUPth60+2
ZT0H84gunR3BQbFnfReSC+aJhfYXZ9p7FofzyQBefzFme6eRnveKxdfOE+NlsKzxKeecLwBkXGMl
hGk7AenhS2Tw13BKr8EQuuvbvvMnwzLP1dA9lbAstFp0XiLmj0wvI9K/deqatosfWwXUVdMPCg66
anjjOd/SBppMV3NiNIyKt7VNeO20Rtm4FSUaNtO3uZTOBpgnAnzrm2DCnxcnWasa0L32kIWRugf4
39MwjY6CVtKRNlO8Na3ROJLwpi7X19JTiLryVnzTyl5iKkzBuMCVjTToPMgL9lMzGQSLloXlZ6lg
pmeWtt/hFj3RPZoPcEEuSapG7xGWGXJSla9IU5jRJZLaNZyU3cSK/L2V8KxHZrCjqC5CMUo8N4N2
3yb9q1QIPnHK3LxL+vajabTmKQurCuAq/U3LaUCzvcuyCg9tZ2rPIyniZ7fLNUhpCkiYuM3Y+cJt
mGf7M6k0sE5AlC3L0r050MOTpltEDSYJyMOZxpxT1t1pwOlAFqhLddY52YGxCBcx0Jl3SGXoK8Sl
fWD6VeKzdKHDGsolQaTtMS+uHqtGEPrelfr291+w07OdCPVnKydgHTRQ+wlQYY8aWTkA5shOTrl8
Kqp4qtNYnNQ0q85VwBxX06C/DaZ8jGap3GvdcFjvmRYscK4p7aUtOiQgpHBvGG7tTDsWP8i1/NGY
mrHP+et7IWwMygj785eTOmUrBtILUlzXMcggQfSllQgvNCc23t3hpSBS6M4aHQIGg1a54AHKz9PU
LlIiFd/w/H8PTXmwiQVlknEbkwBhoSLYWsSzJBWA1LlIwxCsTGQEIJ/bREXiXqe0d6+clRPib61s
AZvmP6WZEceCy+fImCp5yvLT4h7xm8kCXa8qT60I+Ra20OyJfJ7vCfECuEIp1soCOiBs633ak2Gg
RzBn12K6zfvuHGT6aRxb9ynTSEYYMM33ObIHabntPUuUXTr32UhZVS3vEP0T4TwBG6x69JLxJVen
/kLzwrlvSdiirhgg1UTRIXeneSMDrToxNK52MyHQXlzw3M4kxItf9wLt6i2mqHrV5eL9GgtPBnX1
vkweP2NoyTsjGTHstBM7tJwBAu8muxjVOBCwHru+ArHkYFbFdzq8VyAn+gM5zM4+pT22q9pEhcxH
gp05YtfvrNYH3tS+Wiq9dIDK23w5TYh9LDcrzC6dzC+1yq2lhB8fkNjnZ4OtPRxWjdzzsj10Aw3e
VAQv4RJLlKFj/R4sO0pFHi0EsJjDjW3pPAiBo68ZhuHL4cJi9W7k0S/KkAdp8Q2aIvP7QAErN/cv
SpB4eVvGXOoCOkoE0mzxC437qEiTO7MVT4bNlMWKlfmqL77tERH2MXRJsSQ4bssIv/0k+Azga5P/
RY+GqZpm53ejw25Jt+LH2qniXUYE3dF0hnFbCBZs0pqzs5GXJB+L0D4pKsSs1gFcH4w9cjHSoGZM
PlIcjcjYVXaZveEMpMVCv75YMrJp5rpfWHf3WNrypwpMfGNDJjMGy8VBBCGogh5wnso4BNMVAvou
mafqPbMsa3jPyzpkeJtn+PW1Q+t2XMPiJWnIHnnBAapvZUfAYnvBnedlKo6TTS2G4qYnZr/lJTB/
0iiFeNurXTHsZuJJcSxXSUouCwJcjwaW9pjXifrICdzIDVENzadhUPgZzd0qFc9BeXpK3ELVmAeN
dSUi2aBShwPXD2RRvd6cRd015yrmKo+R/BQiwD+w4yBg1NUzT4X9s4Wp1pwbh9woauV7xUKTFXTj
C8SzS5324sTepNgVhk6bL4nEmW0WV7f2Perq5CZ7sz6rqXLJIj29d8j04wpnRBc6XzmRTWp0l2bZ
wci79qzFwUlTc+UWhLDV5cCpnNENe2tIsk6K/rUL93EW5/edI7J7pZ4xN5oR3AgeylMNOS08Tb3K
pvtKT5/DWLWfBxXaQq25b0PcWLDb30ill7ROHhNY2hvFqvXDIMvWqwwi10r6JLZ27KKSE6aad4OA
9BoqbHVy86AzrvgQxLZsktL8MDFwPib41DeEuVtfaq1tRRmGTynZRFvRYaMJ44+EvI89huzi2IWd
fOvQJSWFdLd5bmQnRTHaJwJLdyQ1hUfHDVvYliZ0VT0XNWqX4olPg6YU/qMzSphNOH11/VLuig8i
EkDsyiA4jrMr/ThO76aBfQ6RCvaWvUzz2SErHogrQWJn60QmyhnjB59EMvXyDeMJtAz0FAyYbPnG
ngUhZdA89rgQYQqnD9QQxW4sGjKKSqs5mjQwlt5BCLqGAxglfm+hkXwbdjjiO/t5PaS0dicdyFOc
y7cxRwwFgyA5xCLC22K5WHAU1Q+iPrsQ6iM9A54ygrwuPWZdpPopILRdnrfVB52qWyeCb4qpkEve
DmytWAqSnvLV6Z3svvjQJ5a7pIcuZ1hOuW8Z5yBIyRRkW0MGsgtquMLY57mbGdSAinkboOtzldLu
Ce4gX0oxqNXj/Flx0/Ks0q1NoKTfOgoaN1UmP+5b8mirpoLpA2o/DlU05CMxSx2iPegd2mVqKTPL
zCZzKgEUh8jW5DtJ3SbH7KGHXnNJBvcutGDL6D2hU3POwBmkL303SDOkAOQ+vDJQU5xo6SB8A2Pr
xXaYUdHEdB8dqNJuFn5g9XdfeyL//IztCBrRMnidwQPvXynyC9wtWXFFYOINIGXvooOmluE1jOr0
xYyWSDN1vNT6Mg0EP3xtQgNUm1N805pIu6JjOWO4q0+it4oXu9D8Qtak9qh16MWTrGhWJPGXnPwu
AT2uB88ALcZnfSajo0l/MMLqLooZtg9UwDnzPZcI5QC7fp6XJWafpL7YI4NXFaoW2qyeEYTagSpq
sYen5UQWfNBlR5BxhLQsB6tNaY4JecYZlAOFa5IjeyDtLEkA3uSlyXh4VM3nqOuuYWHkn67uCMRf
CFKa8KkS5KoNfVq+Y6dmgGObPwVjdlDHFRBQk1286R5wSic+tnXtQptKveSMWi7I8Tp/bJS7DlIn
kNvu3R4Q1tZdFJ/LMHjr6AkfmeDR7qN8p+d8ixtsTLXISZHW+wehgKvIC6b07ENztVE/ewWae6Yw
M+41kD/Ex5Qn07FpGdW5eFUdEe/jSaH9n5r6q45pfSMnO3saIfQGpdP+iOfsxa6Q6Qx9PFO+ttWe
oTYhFiOTZD2AmzE4T7ldXaI0J453Nn1Z0iSbmukYm6x0G5oeUDrUUOx1ujpXOaghNUH7ZrWlcV0f
iqLW8YpyqI5mVdIz5KqZxWrgcVlNt1010tVEZnlHdPt3g5bWFhbKG6hU6Qd9Pd5iI5Q3ICjh3sUC
yOSmR0TENDkxHe2QSTV7peK7x6pU75q4T4/MY+wN7MTuyPRd0PkIrbtEr682EoiOZM/LiF3rsaOf
gaNRebH7bj+3BMdhTUv2YgH4WH18RuBcPVomJ9MSg4Ef2qS1lTEUmWhOFjRVj44WkUsXlPoO4vcL
8XycfHN+q3GmeIZB4lzmaC9WHNdHsNhsGLQSLcNUHZmKIUaERu2VAUE9meH+PsRu4/ppQSwc61T1
CR7TOq8HpSVIPMYXSMvFBZfTqbQRyvqpURTtwe7L9KjGRDcQGmHlm4Y6FAEE0YWzdAywHMwOmu4h
WQ416faKgQLJrq1dx1R1p2lncifSd61A2jgRP+tZxM74HbsVWt0iQcWpJGhu+nAj8qQ4MovWvMyp
ibaQlX6NG2JWcPt1x0GhbTiNCvy4SdpeQycVA0/h+MUYOXstrp96y3bIp5ucsxtGya5NyGUhySCH
Ot2WdzGReE9t8mws626oxc5hyMfmGWkIhXzb6Vula3/kFjITY4rmXTXKyic/LqHCavMjKnXfrRYV
TPHZBnl4mYZVDDr11zHmxAzUFzH03SUA8emlNfRLuAeP06zY97Lsreep43yPMYr9qquHaJq3TKTp
UaOB65oPtx5moNjUoCbhGvv1LgKRO6uc0YjTItioZRH5utSMa0XULvLSmbg8s/om2k7cxvHHOGr9
bW5DrAwlaqCeFuyFWnKfasRJsefMqE7dekco1NE0IoJwIX/v01FVgUD3N040Jvk6EJWgRy9qNYF9
0JavalQSLIEnwh+HuvWCYRlgx4FxlutB3tP1qX3wYcTYRch5juhtfSvV1ft8jLtdMxavuQ5HCaGx
eLfq+ZjPwnqAD0YmRHkqS2H9MMIQXXGfyEfiTe/YHbhH8q+R25Zp8sI40L2PFzk5XBffbNhbO4Zr
PBaBi1Kbnl4qIj+nHdWQeWYHCVpIUUFEnyQzfr34EdchJU/c3mfJaGz4XgwnjYaKb/fDRhi6+4hu
OiElMjKO613EXsPOxpp7mx3tDjI9mrWhEdvU4VwRinpBzVx6dEqt7TBl6qVUB/WSjToresIlURNh
+yT791zR40fdbtunki2yEurvhaWqL7HFRxEqxe9b62PK4ICMzMXB7hTkk5iunkTmXmijDO/zRIur
mgaETVoDl7NxLfDULBkaGiTMqD0jxHD6oDH6JMZGPsULtnnIUgwAFoLlfsybq9nCg0qyWWzndjBf
DAex5lRa3TfeEoOxOFliZJ2XJiQEiFP9EJkz/UW1uxFv3tF3UCnbu4CQMTOSztfiktUTG4V2FGan
TEXzBKCuOtGNC56NFu20Hlm+HWXyXqiYzaK4XZwDZXbCZNv4uqoFfrrPhDHeJdlQ7OA7BJ+dmaCN
r6xvQ2Lae2j9P8iODD2th9tObJ7h1ZmqPNJCrrYqISPvCBffQoaTZ9CfbOmoxk9WhzyhdJXwgfUT
uT10JQSoMYmtFaOCjFiwp/VAEBL2m9m1fX3M691su2T4VXZ8tx7gRLeHOhKfawc3QmepKWG4q/r+
p84SearDW8fqdUwV2R8T+q/M0weHnEjGzEJRvJJJG/JqDRdkXCeo2bX8gBILNFVASGQ7dAPzrHTJ
xyQC2elsktUShf6ToZgHi9nX0aTtu00bxnh15FICMZk8Ol9Srd2HjgbXts3A9jEOaD2WNLEtTRrK
mjibS3u4Nkb9F2/mf0Rc+P+BKfw/jIb/Ct3wv5C4wEYJB+B/TVz4j+zz6zP//Dtu4ddTfuMWHONf
jusYKvAv3dCRTsAz+I1bcJx/GeTVCJtegqVx/INbEOa/VOSKtuuowrBwluBQbn/jFtR/6bohXNe0
LMvEvvw/wi1o/7A74nBk0rC8DFVfqA7/JJYkWqUbrTCUY5d37l6nz7LFhnwG78MCHu61vCqObc2y
HFIH0m1bzEwDvY2/fWb/mXH8P3sZ6HAAT+A3cvTVQf031+WstQ3GUXq6dcVVZsp0B7F//0Un4odL
cy+s8TXFbaV4sBttOgdKsouWpsZ/8zIWuMTfjNrLp+FqmmB9F65tGeY/zJ+OoSWtOywS0ob2VpAZ
mTdpmD7gMYjBpp9Wfkut4GbF7jegOAqZld220nIdzBq0x1YMRJ6CAPxvXKmaYfzDsb4aUQFjmKoG
dEjY6vL5/e3zkWlrMiJtgiOzPzq5KquzkdRXrYycuxzUx0ZKQ+5WXm0z6/CNQd/sMIMZFao7lFHD
YKFxsQzrEPQkoVele6fJrLmz7UO6KGZavZiPppvfxlI37tCr/D5klU1WljninpmcySvG0kSPGMkr
xHQKSWV6C4DPn2VAawbCQnmhi50irVB/KrVj+caDGT7WZthvXTkeJqsjgGoeMQNrxV9u4NA5F6io
idDw2MUf7RpchZa1Hh29aAsosbuoefsDjAdqqpGWvdoXFzWZn5yyCfbK9D2gPhdtUu5l59lEEgxj
d6AcKXfpNCD2OWkOPTw0SZ2Vi32t1Pd28sOd0hs9yOicpRnUypqRuYAjC1F/fCYYN9k7fY9B0T2r
ANoTHXRhphrWXnOTfmPaBH86410Zp4z2ImCxKM6ZkTjGnoCeMqCFHS1qSV5Wmv+Fdj0/KRU1tYjc
n93yBykiwobit5zhKFeDPt/NIVYkKwl36Vxn27E1fNcRYHg65zAOWnCop/gn1OcQja/lEZ33F6b3
W+kC9xNEABqBThOpfkieiqz+otZoYDkVzRYZzK5hObkS57OZqxg72IBYMzQnPJqE7NqEi4W5cWhB
+m6sfgZFYBh70ei3OWiOdpESUOqaT9jQraUtdAKskRBv3mBqRzRs5uOLo2vzRpmWgbAMM7+S9RfQ
LEQ+N222P0J7VvaVKXR0DMEbWV/ZrtJkuVWE+tDJ7t5Os5+awUy7y8EzNzmOcai640YdkRkV9rtW
QRnNGUyir78m6lc4YBNIzZ1NX0eNMKAjG1cPIh1/ShK+Tbie6A1dZM45bYukygghc3qS7At56SeN
bLqwFzcjL2YsBBHfionwnKah7M2t71OogUSFlL4tp/GvzNKNbUrDeJNR7G40ioAd4c35QcvCbi/i
0N4lRgUvImio48dgxz7LZAnQm6ObCb/shYklzOh9xeRgKLaZbdabajL2/p9D3kUYDpOYmO7lB0wa
v6Y4m718EU1VMrpaYWvuGUQhOVkeGkLIdJv1/nro+uJl6V7+7Z+sjzPC/v2MP89dH/tzd73VIFQ/
JIp57BcFILC3eN6O0ngjCNXy1sfQchf+esvQZ1DsU/amRwVu625R4IyxUbbnP/9QG5OM1HqbUm/5
8XogqTjCXrXc5ytD5B0fKVvXRfO2PvHXg7+O67+KcVZu5pEcvfVu8+/ftN6drd4R42Z96t9eyaQy
sgsmzYPLgP2w1rBQLE/889ocMqmIiV9fwvrotL749ddTnvPC1pv1+nJZQoptwjDUsPA4wtb82WNL
2UDsJfM91L7GlFRe3eDkQfAAXi+sz13EhGJIglsbqAf8AoE34S+DHoNITA7PsUEx2V8HwkBeGbXd
FUwkirEYHux6fjUEQAmJfjNjMuyabMODKuo8oHj5UcwtPjQh1ROiC/Tj4VK/NM0xUMNH5Ci6Z8bY
jQY7eSQUe5NY4grHBoda3aGkcegXEFNCfrtn94xPrbYxdpGbFRszrOjiO8Z9VEzBXVF8aKpzkZVD
AHFCNijrN8HHbvWzG1DLFbRHC0HwaqBTYsGVz7DraE+g9eIDTZZ7hKaRPzO7M4ZpfsYifgiU9jtU
Z2+O4Yw2xSjpLZcpy3P9UOBEYXpEFQHSCKkm4pYlEdrcqYBj0EtU4W6agdnC9Au6OGE5wBDWRhA4
UOT2mxRTTBNPDjvqHLtyNF8xpPysOX/f6/5qRX25ixUx77sfqU0fhkiBCqV2kQDDkL3Xd8tFy8Xz
adGGbByy1Nue6BTCz9Vuz2Br4VjEE7EU8mWyNC5nhc4EXXEM0pbPrSR0zp7DI4T/YAe1ytzH/Y9m
zH8a8/yFs+vFVBqkGoNdH3XFPSLForgA/X0tMgzt1II0rvukPBt/sd9zsXcSA94RaEH5nxHBMXy2
kpmW3fT02W2cOxhr0o3a6OcoheuIeo3gKxYAM6UpFS7mQaBBM8bb3MK7Ww86Go1+12Y3h+bARqfQ
31RV9FdcDn5ea2ezqX9oTjXup9DxqvpKEfQtdnXa4XYSney693MbP/gYizer/yyGWD9rCINgENTy
SMTFk9bjoh2M/CC0mBhbzfrS8/qnJRFaVXGNGGo2mOu7xCuVSAgteclo9m6Ncr6HxoLEwCTnVWcG
PcKBhFIQbHBP9hu9FvvWFid87cfJ1JmTTAe2GEd1Vg1IRyQWwzHZqyH7TWNpiOjlXtP1c90P0gun
yN61Hd6Hkt3MaZA/Z5uvV8pkZU8O1h6dyQc4hnlnhPhww+iBIcp3TnEm2sxJUjv37Mq8m9HOpdhO
EDLSOSibZ4vQz+HRMUwP48xjHiAKVBr9s6GhKCLidJQK1nbsRN9EXG0tFRwEgdxE5lVXnOWSv0R5
FiAhchlsUxdc5qBgTcK8f8OsxLk3Pw6WeJxyEoEwXW1tB5gEHE/EK+FSqd/Y+Z1SGs/bGV2Vgn8W
pZ18xMKd760aBjgDir/ADPPdApFdEpNdIKDxhqo6OLn6IWsctpFbfcdoj5XErulYL9F5dcxVLI2f
RlcPN+5A8AR9EXqPorrKpDW4QtUR6fYME8Je2ciTmne+njs3x65vraXhMFLomEzpO+LVi2rYr03K
0gROZ0NsTO0MFav2dJPIAZniOA9B03pIu59L5/+wd2bLbStZl34iVACJKXFLgDMpybIsybpBWLKF
eR4SwNP3B/qcctWJ/ruj7/sGJkWKokkgh73X+taIfnRlkpHAOPmEqz+6ITa8MEZMG0fkcbk2k3A7
d9DkxaF2x5dUJwNJRukmNbEijTGiUgSPfWlVNA6Ti+MUJ5d8UGdMDvFEj76nt8NO+VLmRAEv4wBk
6FEsscC/itA8Cuu32szIJrWM55TwVPJHzCd3OcvE4FsMMQ/r+dOcOr/kpP+YJx8l7TeNqkVmYcRk
SRun1dcIfc4mRBBgefJnqYqXqkb9qScH7zwPFW7hAm6bGXn5nZvnlr6h4FTc5Y1j0hmnInp75Paz
3w8bucNaygG2UdVPDZPMIR/F6+1ZYY1ltx6mfnXCd3cai5g9UCmoDQLEbxQSOp0SqXO3lB4Cr4nm
blzMd6K2t72gTZE3OPUzxyuWYHHyTdLWXI1iiQK38cyNDnx5A93ZD6X+6R7GqpkvZtS4aDjKx9YK
j0XduVcTJNBVGaz0qgX3uAuSIalz4TsLU1oIg+9qaE+J6/I/XN+JpffL1qEKyqjq8vHRktt6Zoas
YYHBPFDo1JNPurrl/bQK8acJv741jj9U3I6QKSgw29VcB7T3wzVXBjsn3/fCvxWupF70BRBd8QsX
MqRLbXrTajPIVwWMYYY44SZ5LMDqd0ni4IayUEXQRqUNfyeLLNnqZv2pac595poT9qTontKcyaTX
m3cGwnc3zPPru05oJL9SIax0jqICp6bs9mopA5HEpH+xc6EfafQWl3ouglhqHb/roqxev8S6KNJd
BJQayXkFvaAzoJY0Y+jX9nicWxcldEJfkZDvwWq8Y9/Uw13WqfKOzAxgDhmKnrg5GHPznlTRybTC
/uylYDe8aXkMBzUDiZMkBLhYLYvsM3Z4j162NzsaYrLgzMoWey3zZ1eD+iOLRvulKRn3CVI5GKIJ
qt79joxtgmU+1ez95vFOtPpxzHSKqvV8imV5n2dGiFCybVEqlWillwZ7nodj2Jhn0iGq5uzN8bHs
pbrL14Mn1C/ytFDV6JzozvKcezOS3wMptWyGelYulgsWRIf8eUc36N2LJnVIQon0FlBMketkoonl
p6ymB9t7J4GC00JhzOMwrgetIlzIv93sBlgW8Kj4qRkNkkmKHV3cnGqr5gNZb6WxU9GJ+Pf92w8t
2pr0ktfH49vjbOT/ev7/9oed5QUZUvhNOVTK72M+baebqWOvt5JVKP8/3r09pV2fd7v153dvv/bn
7u3Wn5eS1sxYleNkv73y7QUYv22tl8ebsl/TUfvfbv05/I8/kzRTWDSusv5/PKdh4E8cCv4hOZ+/
n3F7mivShuTy9Tduhz+Wgt+v9edlEuH9/UyojviqrCPay153CQxdf/0/HqdX4xnb208z6WBA+PP6
t9cbhuGtlbPYriZ4GPerjSFriE3c3m4iDz4imf+WLzqrgjC9j7UyZ+Fp5i+OTdx8FRn3Suu8Ddi8
zhds8Y5pRBO5BN6xIfUrDBq4rAR3QbROqV5P8BPbhbMab90GdCIRd1ZVXOfBJb6jL7od4vj8SpZb
u8NQQ4l1vTtGRn5NtLhg12pPO4XE6WJ05nOq2xZGIrbSuR3Sb8uVXQeOMwAsa42jBIp6cQH4L3r7
1QUPH1vpATxBfknjJL/Uq7hfN5nDjNjxF9WNR9nq9ykAENonGKkvM29vE2Er3c3ewe2XCq3D6Rsb
8eUyltpyud2SLTYQrfKYadcHjPVAlfjUsXgg1y7562moSpaL6cxkARtIKEpz39S8k8X+DvyxvKIJ
oVU3syfAd9dsalAROAiMrd5Hfms6AqJlGF369WBQu+jSyEYt3hibWFlOkN9ZGvQidiqnCDvVWRB7
zsTGZ8QLsp1nekFleWE0Jcs8Kp4aYbuMyzyjjTR1yTSlNtCpBHEwDnUgty7YpudUGKaVyNDW10US
H05wWQYaCjO5Z4tdONSbzusofcfI6BfdPpP+dwgbNnhL7qBR8NJi70zJj7CZyK5Jk1caI8k+kpV+
0XOJe3C9dTuYaiblEo2uL3LA1Kmd7Kj9aCZfwbhkokJozFPrGcE9lRksP1Cez01ROmfbNDDASTeY
DffDYzt/ce2WINgISup6b1jPFPYX1CktZ2Sm+vtnsUtphQi1blSPNbESG/weFv0Fnn67hYgr2kGl
rWgDiJmFYw9Re3AONq2xC75Nc5+l6cuCybgOcDpmtnFx14dujzuqNi+STJvVHBUL/iuJUttIr5aj
XbOjhKGCtXtqV3cEWWtcJBeB9Ohyu5VH+EsSMym3XlFfk+Li9kl3SAYb3Ippa7hd8uZlGcSpdRSZ
sqgjNjdDxc1GYbo99Oy9B8R0d/tphJUxcMyCCg+e9ou7Wi9uz/xzoB+bOsMThc5sN8xYW82x8PAG
MBMTj6hf4oJwEbl+hv160t8OxoApdzGMmrm1ZiOID2hZLZS3g5ZEI1Cr9f7vm5qWzuuuvSSEZ3m+
PYBRMD1X6YAw5T+eeLt5e7Xb47e7hEIipshM4/ef+fPAn796+9mfu0hIzYDgPgLb/vuN3Z5Xm11x
mocXM0UAS8Bukv3HWydimi2A5e1uT/39/v78xT9vr7m98xz9FjZVrN23RxQnl2ehhPzzvNutf7y9
f9y9PeUfb+PPRzD2yUc+NFc6p8U+spCjTmbErqDOvmaDe5EqBpKJ7y6w4FY/VBScD2Ztvla5pd2l
rSjh1VGeZJWe0B2N7asXg/1xEazSwT3DF/vQW632F5LVNlNrD0Fp58apyoW4UHwkHW1xDqzq47lf
7qP0pXN1cEWxuUWK8yFY527p+iOv6tnpWpUMUQdg346ox9a6CcAGG/SbLPcJeiViv5F/KDUtJysR
OvQ6rJyOMPbWQOBBOevoLfJXfHHNnuoG21ETGhx3xZE3gbykYzlo0/jdaQbxUnN0XcLyDTGsfBnj
HzVKWxrNxj3+aaSm7UFrxy/lyDiL2Q1FA5snHy5eu8Wk9T3WmJYXtZAXT8uS0BDzY7C6D5S61nGt
dIArg8XWQ/HqrfF7F8qHwtYdLA6EK2XdOTVe2KfZ53zOtwvf5ZbxPNyGlUFJVarqvAKxtCH2voa2
LvwqnRmJCkkDYGqCcI7OrPtDQH31bgk7tk6e9W6Truo3ujqWXIKPospsKugEb8FCypAvVTY6h+5+
avlRSVAP1eDJNyyy4JYBLpbo9HfVdG+9bhs7bBhBtViYjOrXJbWjr0WX7WE0OztOkqtSTP+VlT6M
xA/tUMLck7t5h2893XApW6f8sEzoQmRC87N32i+612/bLKm3SPrLAyZydYbghMruXkPiuyeu8QRM
x7lMEmBCVQly0Yuhvuvf0tCRFzXO9VPvJVjMJ+tYjSlO/zJEe1Zi+o1BMPhGjePZGtguVYVV4gFY
duNY249GGpHs1TuACp2r0pRxDfVwn9aFecpLYjTzMJbnJlG/REk2OAcSFuZ8Pkw9vDtqZ/iwvGXZ
h4XQNkSvd5vRjrQjC5JqG+LbzdgSb3XMe36KVWKHkxogHiqQL/Uc3w1S0aguC6oc6NN8e6jFoZrT
TyuW2T3UOm8jOaOotJkU+dSeSIZh52Fw2SECtLdDrt7Z9aGQhJ6W4ew5NoU8ZobT/27L/f+m7/8F
s09zgwbb/6Hp22Y/StwJ/9X1vf3O311f7190DyH0Cs/y/rvr61n/cgzHo9JrYWCUtgcj+y/Ivun8
y9bl2uHzTNOmG0p78u+urwl/n5KbJ9cmqZQ0SP9fIPsgg/+702kYvByjo+2S6WUD3P4HqbtJGnqD
YrCOCJukbzIbBVHRkQJlP+ek3BwHkURb5VgfFFTdzndMwzk6XgvGpdG5UrEEUsP4Kp3ie+flMdJr
pCsVAM1VJvHNM9jBo/oh832YtsJMHMAUeUBO5aDPE7DIYgzS0Ft1gO5LNKfT3tPgIUK9Rp0rTz3O
gdl2lys7bpL3tIJOTG7M9k5gA9wmoenXmfFO9zBM9e6il8nox3SENr2bklltmDg6KvcT3anztaN0
raA0iyGN71m+H8DswDMF0eLXHg2odNLtfSEEJQVrop7noNeY4wer9ASSFsal4g3GZ/ytrhfnLBs5
B8gEudThhhWyWh7SJDUCimF60H2JHdVfUEjSo3IL9FxV5h1IwZvXZmECtPJhsTWf2ByyekU63dvV
vYfVl0UrLEhPLwxfWFSGrSKcfPhwv0rb/RUSJbxv2up1TbIE4VKWZ7Wc52Wx/Rh8hQ8sJtzcGTBf
iPU+1cRNneMWPwxjjSNShETp/KwK8RV5nxmURfziLU26RZMMhrnQSr5W8qEX9Rnm033fhg94INlK
6Zm+t0Zag8mIuKklVy8bEuvMSnADism7dz2MVEtXM6uJejNaxksINof5X6e6lIW7MEp2reM0u9Ae
d0WjVTvLG/V9peyrbcidbKI9XMjTWLEtqtfVKyYeZvUWb5mRyWKjl0gGadLNfmR7T7UNu7Np23aP
JoHSX50eFlW+wR99rLr26KKobuVAGafwWHBoLrGRPWXfBdnjccbsIqLm5JFQ5DtOnAeLXr412sFr
6uhbl+5ppwZwUT/SpvdRkT+yKSslngy4vXQS7ektZnHq547hqwIrcYFhTOHmmp0aGb0jX3WWMwTN
QcfsPeOn1iTfwPPQPXlqc1md3Lzg/2W4P6wp/W7JOfGhjUw4e6sf7ghdMVLIIkOJfT/RNPcAJ/SK
kSOj2kZ6IxDLrAajJDIMqy7xk5upsb7rdfJrgRIZCDrb2IOtndJq0KZ+ked1kC49ycQzMkpVRD9G
YryPWfigpREV6mJ+TU1xEIWzn0Uf4IRi/dFF1GSL8WBqv+wl1h+7yf4Yk9za48I4pGX3k1qtInlt
JmvbE186Jb/m8Whun6tU1shVNXczkFe+0cHRTIPz0GYmQAvf6NCkovwsaW2kAP8Vffq0qoIw/sgw
0m7wZDF+0IluhPlmpXa6HUOF2QYvqFG3vmtk7NhtunANq2dFboWjYCcto7NHOfwcD2kAfBxYJRd0
LPLnWre+s/qDo9mfo4QSd033Rd8qxMP8nyq8y4g8H1OuuF7Ki52Iu7B1U3LHxtIvvbW+PQ4BdKh2
LzJCmaV2hMj4xdK8rRUpny53esDxPbCVIwV6aQl914sPMeJ9nQtUuPQdtnOePEVaPAaRUNfIS6tN
gTg3gB4wbYwxAz5dqk+6Uzhk8+a7DTWMnc3W1Ag9kJr11sHQv7Pa9hh+b5xJxZuJKrSVDlgtMPAn
E6sNo7c/IZhCrs0nUCaPskYKmoWN9tUSJ1e4P/OShWuRptY2KXIunR7IamSBj42azPf08ViEOQkL
LaRjL0LzZ5Yn5gBOc4u9INJG208W97sq50dk6egw0Ukea5jBKa2Kaypx+BdNixOPE9Qcp2skehrn
pEX77PgRpsQV3agFipgzsuoS2E5xHE5vioZigKedPrj7biVX4lp+kmIc+VFGLcKty6Dq8mLXxqzS
+dZgieU7QlDuKdvnO4ysJR2Qrg2KkAwJuQoTOh0LewnAYvU84Q5LYLQSPQn+2Md0FR6ynLZa/rOa
CJaPVLWpIgkey2ELCIYSP76QfpO7o18PI5pgT54HFT2KvtJokQCnJKLCB/c91kD2dVacJuntfsI2
IaoN5IxFTcCW0+X7CTjBTKWjCLtrLKlqLIgSA5kTcjKZqYY7bMabgazCqGPNN2LspLmKo13fFM8h
bicms4l6Y5dgL1AmPB/HobuTiqBK+AtxCwCNleWPiazfw1RWTLG61LdeX96PU/09SVy5VgjupqZq
iNGdXtlvwKUeXrW+7HwqH0ArS+jVdKf8OgYQaxuZA20In0RknRkMGJSpr/mJUHtiSBCOYFDeePTw
p2yP4p6mUstmPDftZ1lFz41DDaEZsXOldhEFhg33Iw2rGr2/dDbZcIdwwtwrUk4CBUVrI6LsB7qT
b2nVsheXB8qsEtBrAkEsw5utDiX7t4OQfD49ydycMweJdWdjTc19CV10a3unyOyaAIL51ak0ZkQn
OYXSBFjGIasTitikdUyG9zw68bfEk7sItEbieHvdMrEL1+OlTSFBG0PEN0upfCNMmzQ7hl03ZFYl
bYW/CpiZGWjcquaZLVUVgM0Lg3rhiTWCbX/MaLGG4lRm81fCs+6dnveoMZBsMvYvh2RkAa/17dWh
05Zn4fxlLpy3qMGk0E7quMCNOtuRCqCBIjLQ8ei3XMgV2F+okzEWf+eSzEV/6Ww0SjqCuzJMApU0
P2g2FKk4l6HL7rK2Pj0TOzDEaXQA3be4aSHTVIy5NL8mBRhzSDw9GLT4XixjfjXOXRlx8dmTeQX6
cgC+5EB9NTH08oEmg0d/FSdQ/1IAaIKQUNGRVRkhRKYfTrhPDXQtW82dH+z7gYyyIDOaN0eni6Zh
sDcAhONWKRWE5XrZ9Kh0IG9Bh+eEU+HQMrZY7+3qfsz14XXUqo684XrPttsJlldX799AnxcXnQ1v
xertnBdzt2PrFp3tzHsz0gZ+sKBpwdT4lGqa57vrrD1EYXOUBCGe0nXfFYKZcaMO0G3RvdJg1vex
VV9d6Oc884lu+hp990s0GdLx2Uao0B1Dlf+wIGQE3coPQ+GkMx4xWHUgJg6uvhzRkn8Rwpt8O2cl
mFjzy5yYDVDQfgKB2tDxazptU+oTIMmSWnDUi2PaapwegxHiKUU/IWJMnF4DTEfZyTbtYxznVXiU
7gJyHjSoD4XGO7IKHDajPE4m33pGYk5AwEq8GQtSzMdkuNRk/gbYt4ugjTOM9qF3GAir8AuzHjcG
Mdh5ht8BE9wuX+Qd89K0deFD4sh3es5ITlDKmy8C6PcyPI0Iv3x4dCjTXbalqbsbyxQmRyRebbep
yToCTrdyG25rrkxL8FVIPuoU9fgUQgVL6wBznGHnw6GQzqU23fSoHKbAebUELjErC4Rw7Oxp56e2
mZBglFlBWG+1ML73FA1gEwossmv9ccnrQ48NL05wxtsLYbhpBwKRL6Ht+uNgmC8wAGbEAHVNUkKI
M9N0WEooN9DGxiU2zxsPeW/vbQrDJKgDMSkmbHezifzcsXR23K/4nLmy07RHjd2OVxctmlE07wPA
hqAto/dkGbZipBFqpFSMpqxkdsuJYST9AEeK7fqFGD+NLnI3QFmqrYsADvA6tS2riddlm8Vyk6Vm
aE3fx0qZd+oTX8WPOXaAXpvXQiDhSDCKbOLBfMWLdhiy3sLxjKQL4wGDG4WlJpGnpvL8Xmy6Nq13
HXLzozDIFR+HQQ9UvDy6DbkEedFiEXKrk91NT9lYE/tXN8iYeqvctpM02XU0nt/qFFscN3vsKoZ3
W0u/Lu5IWEWPvsTDzreDw/gjgb5cslhZZ8Mocz0/uWGXHJo75dH9Kd1oa+sDWZUaHFfV0o5V+tHJ
x3NV/FxiD5bdWLsbR8ozO1f9aVZHG+FaixF4R9bGB2ulN1Z6JeQeNj2kbyHyxZep48yZh27bT/TI
RWSA/YnCTe9U+KU129kIOEGjM1Y7TuuwQEOgs20J3GS+RLN+TI3BuQ7EZPhKhR+Lo6rdzJwzuKW5
LdHt+V2H7UFqASmG1cbcZfHo7ugLE/oYY0CBjH1vWbDsF+wlrU2pLau0c8YFeGxNcR/TmvajtH+R
ZM9vsjF9Kzq1cVOtvpo0WMAIOePGtssR8Z86QyW4wUOuWuwNx8ntOT2k+q4PIFPMdjm0tfmZk7I1
NgyljnEl1Jktojc6qxBzmxMuFnU7HdzK3gq7Cx4JtjGtSZ1SOEdQPpcQV7CWoaiSjfkcuaRpNIOq
9k5O4ZA5dGEXtnHHsyPux4i1BL2ik1lODlVXPdlSNA0iW/tAeqX3LGXLbrRo7xT1tuJE3llhGLRa
t88S7T1VBu13G2JWWDHD2SZrEjY7xnZwY4yceOmsbc9mvp/jk8wra9M1zUgzjFNMGDFdIBZifgZE
T3aru6vMTHarMvWZTj+ldO/iDhjs6lSrshqA/+x9RwP2AsCpJyxee9Sx5QUgUXGhWX4a4crkm8uS
UO0ituwlNG3RPFo1u3kPUg0Df+gEUT2Dm6h/GJmIfSfJvJ3TscpKlxId5mD5RII8ee54AVnaHqrB
etK8mMZWO+8gLliD/pSm5qabppKPtK0AqcX4YRP0OcWCJlk2z/OMmGMG5reNEvtd6+xvdZrytYtX
zy4QmaeAKNdllGkEdgwXXYHOBl9Uzbsmw1+FlSrLkEYMHbLAGGefiU3bH6vvfYdmvEr0cQeGWCVx
da4YChJCFvYAkb+i+8GUYtVPSKrWtIRtAtWKJcKDDmwoGBeS6ocsmGAqbTFOx1R4P8oofklxw11Q
tF8XGCob5svJ+PS09g1+00n2+s5qlwYlkEoIAVFbjNaCkKqBrhcwJs3mGqaRxxySGZtB0B5GfUyb
iykq6h7K7E31c34RxHDRp0zvXF39HMpPoTygmxSyNzoROgRjjb6tgPFOGkAnB0j6EqoxWHp3Vzqw
B4soHQGg3LmOCr+EmMljd1qJc2a7aQxtow3ySqTylt2btsUaxRUq5WMOo3dVovpFz65SNjrb03lQ
h3lwiFnpyYq1F8ZUalRdDDNJ6k9CNS5MleWlwCWkZaFfpAwuFcSzrOjFoWfF46SAwEelMY9GNA1a
Wd9Bjs6YUNk3mXl5NWzN2vcS6Wg76c/16H1rTa40p392Grns6Id+qCriB9h3ZqsBw8DKYcD8QxNh
2tq4O4u6wIDPEJWQjKCPA9dmkX4FqwYVk4Sx0U/z6GuOjpa92HztG0pDfT0rTiddwGRJXnHHdY9G
jLMiLdWPxQaln9ZH1zRfHXPyr73Xf02W+GkxJaLTjgEssWq/HyPApDAYEdeuN2+HtPiZDbI6akmf
Hoj/2db0a063g+FIuMOetb/du5HpGiLW9tIKHwT16blw9WMYl95J5Oi2w4EwxERHSV0Mx64gHSlc
0ZX2LNEI326qXO57am/7eAVptNlwuG0mZUtLK48mtF1ON36JFbkrjfosTQI1YoMkn0jED50rnoeu
xUklRzIs2d4ZI+jBnhEZxveDE9vDuwKgDLuRynxnl2e6yw7aSQdIQa5Wl0EoeWcTA1OT83lG7QfS
o6OjIc6EKsGIZkCKZoDYGgWyX0Nk9+vliiwuo0nyVXdja6Pr6sEM3aumkHeznx0CcAhHnYh7fzAS
tnT6AS/l/Bhq1cTiBNFC3j8ikvtgKEJ6ZzpXSxYnjGVvjlJ3Fd3toCJqgBSPO+Ge28T6pkyZ7ZcE
mhlhJQhIObVrCS7NE4uv629w33T+EyPcl1x2m1mKxxwDUdC79Xemh7Oh9ydSWTqshLQYJIblkBDB
DZpQa9/WhhdA/L7Leuc78qjXmryjpq47qkHjxzAB/6VBlFSF7luOMezTZu1RjqRJmTnDylKHEAKC
jJNWfxi89mrMmE9dzInUZ2H7lEa9qZvuzp1182Dn5dc1kT6tv4w22TZV32uUWcfXAoOGa4Ywiooi
Oym6GXmSIjQ0dy1Qmt9EVNks4T7KM2zusGdNcZlnDR78aNVkWYC6ngbaihAz65P498Esy5rWME+5
/QwIZ4drYCp9ECjVSU3FuBVS+7hRWNGk3XecSgixcgHRsPjWFfI9GamaNF3eBUteQuNerxBnRSNb
+I4YZDpf5oNzwsJhnkjbQY96Kj203bmSARiYVxOR0gnsBD1G1pA1kohlDjoLF8ftnWvTovbJwt5v
cY2FQghvtacvlLMpiuU+iUyMEtlbZS1f2pQlv7Rlfbodigxo3ObPfYMvSk+d+PjnIp5hH+e/33Iq
Dhbl9GPFzqiHe7yD2NuKCbKslyEEHifH3bVhe406kZIOtRZz2G02x16+3C5G06WiJWhSWuv//fYn
EJD//err3zZhMhzRA8O6I0LpnGtlgRSD/7HtDuU6QvI53O6XsUfYopgfbXN490YBboPyiSI/fG8P
7T6Mm6RgrkXFPi3Wqp4xEYcp3hGbsUidLK8/qiTr9+SZ8CbXd3obRW53q9ZcoMGxb2rXL+r21lsz
f22YrZhiAIN6YkBcOFoH+i39oQyrrXQZfuNBsWyEUtB3obWb7BXuTcQ1VOhpNS5oHjKOpvQe6VTA
C8VCH9fVuGcNxphQeB6Ar3ShLAX5eC4mbW+ij1f43vWzvrqZjXZgRzbFantjvepRX0C1w91QLCR5
MNGD+L39HWSR7GVylGqDgajB1WBrrlzaCmj2AQ6Ho/sUF3HiryuM2/ibrQRRr+wIx7h9hWjgUQey
Gl0layGKwN/ittvd2xmnJ9rnok/Fdi6BFVJZocAs9fzw+1K5XS/rQTgzA2btAiFfUaRDLZN8k65o
Uo9f3kgU6L8JvlVihqAqyKRNBxzThCbBRD/WMwHJU23/KiJUH0Vu39GB9HZwoKDlrgcTBd/W7rnk
bzBds24k57w5uX4KS4Cpt8NKnTPaYBBPOpbqbK4Q2+chBrM0OSNfrwOjZ9dzuxhvh3o9n2+34kRr
DzBkAkT0EPnslX4b/RuGu6ynxscAeakgY6AyT1E9mafB+aaTlHC8fQ8il+Vf3wjVHCm0D2202Qo6
yXujUMuy1VsundUjQ4/Sdh/py7cJeVJgJwWZOtK86uuhSeLdoIl5B/PhGSS/eaXp/NdjxkopSx2E
iFNlX6D2wE7W9K2s2TAVVCTAYlPpypGi3p6A8aE7CwcB9vqYQRRm54SfyuoZMxptb7Vq3uvZ2G/Q
KY+k+iEo2GMTazdtXRZ3o2UextzrDh3VUGNsCfTSQju+NjY1CHsavK1CTHGZKpjp+fiV2gIV3JZF
kljftN7S46o10keQaYprvDoLNNyVkH6Xd28emB7N4dK71hlY1iFbiuvg5ZQviEu6hvNnNRgx8p2O
GhIFN5Qzc3ZMQJbIyNF3ac/uWanZwjPWCePKkCmuYzu4AdEOuGay/BJnmPuHRkM1MOY7sDEAWgmA
aPBOdUNKlbMqzjIsodwObdgECFfRAHSoA6bijeY4mmA9f4XwSMhZzclgKPmRtMVDsSZPzd2Y7oeG
NTb5D7JetrGTgJcVNZGMZGKIubYDx+gALzW4cgjhaBMf52tx/nNwJ+FsTLkYQYkianSdXSy9LxRu
deTsc5ODuSLYblh61iDR6A8r3wcRDzGHQpDypgmWQtyyUrHVIOYdkJAXZ3OR+e8DEQYUgWwWZ4P7
C/xJgn2y2CYesLcKICzZDibal/VWsx5ut/48EHe1OE1hKfyMjimWNJ6ixxarv9ougF79/QK3V7k9
2TKS5476+q7RNec0WsI5iSrtcJasN8k/1Q7AqAJ0A+rU6v7tp38OrQJQeLtbtquczi5IVhxNlmiT
eyp74jfkss4k1MlPUajL06QLtD2FfmjDOchZEc4dJ6dq8F6Nbf9OccXiBYzML9TeU2F8rmeuGK82
t0wFfC8Mj5GpnXQmzmPNqKpWLVihWZhgcuX4ADnV2YAPbqVqCjoI6r4Bz9gSjGu9llU7uFQe1Bvj
w451Lu/uJenzX1RX/JVjYFYNlxfhL0PVPSUZe9xMei8qk6EPCwJ6v3mg3DrclWH8M1/ZVhPMN99U
xHRE7Vas4UVrDfNkZvmbsYJnFHUMKmmj0xI0L/IP7PfN1uQjI+r2w3Ppect+603mU+q9WjOF8YSM
RL+35m9M2QKBCDCRWVHpqtCG4jfaSNCYm7Znn13Aoq2Iy4yTpxj2PMlz0kbSI7dTVbzkXUpwvaDy
aA5Msox4dgxrsiOzorcpt5Xpg+ziU0i0OB22+Gks3hLofoxr9+YMxljqwLKEpgd1EeJtWS/2ihjB
fMs4WB8N2KUbr2GxsMS+kWLzat2yvoPNAPzV4aoPx5MUeX9ey7Lrqt9ESk/aE80v9+BAPDNny8Y6
xFRKkuo7M4MiiP4+18hD0eChVdNepfFrM9Nj8/KnnsYpJxZXjLOBAvLUukBHw4TIu6XiDGCk3Hsr
4YqtA3QQxL8LLzZSXUSYzmcESLyrKyrGeEHard5ZZ5dBMbIxFNkl7tYZNJqgsf8EHLSF7oOJlQGQ
KzjctmxwQdxiD9UXHb5h+L0nii8lXRjV8XEi86kukh81nQC3iEERNnd5RTdHe9AETE36JI6Xf2nC
oB9yoqLD8s4xyIBM3GM8eT9Ht7zDuUxLYUx+INzYriaz2hyZ0b6EEmMQqNGtV5VYYOAyaED+tTna
FHHlqwG5MjUDOe4NSn5Vqm0sD4m+JS4UApELSv2qwnE/KJafpk4kSXGhfG6J6S7/1MR4SDq+Vbv9
mOrlKkvwSyo6dyJ6bh3jq+FcQO3/bM07shwphAk2pIriGg3kYzN56XnWnCmwHRP7yGgaZ652A1TO
3wcgguI8S8bSIk7fwFaUm9llyZZZCwJlUbwIO6wwG+aAHT2ytEH7bzAKqA09h4ZrfND3sku/DM3B
k6zephktu76Gbzitp9bFGfe7zl1I6WXVrQSIvmwi3SClwjgoq2EPx8irosz8HrPs2ORrZgHbucBc
95nUKvgye6qlp3Y9iFhRlqrnlKuzI+4ucu8G0ACJSSgCjOY1MIN9bOKUkoICy8LbwXXdL0A8iUfv
KR1vknUxN0uzhqkxvTuLnvo5TEEfiGx1Qil2kKE7QxQMVzlBtcmtkPX37cHp/n+xdx7NrQPpFf1F
mEIjNbAlwUyKpLK0QUkvIGc00q/3gWbKYy9cLu+9Ub38RBJAf+Hec2H1ZkcmrhU2Db7g76ZCy/W+
A13NgAluIdITIhaThHuliIxpBa2b47DgHk5FMx4hDfLBs6BboXJAtDbjpljA+D2ee4J45pgMh5FM
d+TbAzYQvuS0PEf901zq7W7WntyCV1Joy5H384eanIVBhKgsWswL7WJPoFnDpv7zwzGpgsPYbATE
603rhm/G0PFy8rihWrSXVzz+s3pkGWQpVBlaJk1g2CHFnqFyRvFLhYoWvubUKOln/v3zQthE04fd
ziPZhQSC//zvk+VHLPbYdC90JC6APLXctVMHzsr7sSEsv/bzo58vgO7P5M1CN0mB/1GqSDB50SbI
5g/TwvHHKv3V7kV84iwQjOAYMpWFZElXYoMtlHrXCfOBhLosCyl/HaXjxF6+hJJQ1ym2WQIteQw/
X8gcOTqhNu6KJSLg54sdyY0baMm++3mF7VwWPjz6iUkA8epdqDHGEgmos8p8yTQei5sxwx2M57Lx
q2ZhAqueJL0lLYPei3YjdsIFIo6B++cXs9aBy9Z5Tz8StP8X6/0vYj3TNhf12v+s1nvFXhkX8dd/
Vev96y/9S64n7X+greLfMWy0DgZrgn9DWsx/OFJa0vL+qdYz/wukxfsHPl8L3AuLKETEuvdvuR5K
PtMhjU460jUMw3H+T3I9b/lf/huYhO2jNCX7JkSBtk5SyX/nf7jgO0qqP0RHc32HYYISOi1Ijzuz
2mgZgoG19VSxk3W9y2Z5gsWUWr3YObmNeT1fkiumhTNAarF5MCQWV7aOBt4ssTT8ZdWke3j7qNAk
fuFKe2kbFgu99jILxZ6AXCPPA51kYuJEwOdnDmwwMT7iUyZBlXWW3j45xgtBWox+C6RvsrxkwsFQ
HD2kf+e5eauC8T2Qlb4FZ8O4PUQW0t7i18ZGUNMMpznutZU0qs+kDb/HGIxYHnkILpzH2HDObgvw
28VP2WuH6S8UKZ/whGAbtkurKGU/7aXLTis15HHQw3IdotVdBYVz/XkqQAY094wM/NQOHOpKMgpX
SDAPs2Ux2pXI/iGhTj5gY18rir+SrHfY4M61JnuN3GQx+JOqv5KRhIA+TR4bHc/bb9Sbz2bcY6jx
XkZhYmNfuAs/NzYf32Mc9A1LDQ6hn5MoR5WosYfQbbr4hnTlTalCRFCkK6zLaNbYcCBNRxkRxStN
Dyx/JDHUwlXaNIX1nrB2385JvOtmaus05vvHyOhsGi77F4Yv70i3lZUVp0m2f0cCIs9V7Jyymped
K6UdDUb3bC7jm8HcdW0HRXliloepPOoRQHvhnmzBGJ5r97saerWLRg7bKA68V3o88QrjitmA8I1a
j+hVc7GfBnAt6Uw+jJU6Yu8mdxMGK0OVAVdVZF3ZaLHzjrOW3Ri8w9S7TUPUH4nzbVezOQMhLl4q
UDBHzIEISyMqMkGd2cejIdY1RQHbTUFwgsbfg3YKysSKpp6LRnySUlGugiVRJm+NVzsuoq3DWv4Y
j413GJ19LPn43UwP/dwNd1OS/bEH73mISNMLy9+zC2+dI24LCnLY6AEblIaAqoz5GCuPqbDNXeEW
538WFqIot3HkUgezg4PZ6Oe8rBXA3scSgNA2DXsa2TwffHBGyCeskjlEdAJEz+avyQTtCDDlOWm3
pZi+sclDxl2OQU9BXnH6dCeXW80ercEvjKRj2sb84udLk4/KnwlhZBTLWEcLJzQAtaA3XQZM3fLF
wqSdD3jmvZ9QvOwjbrwPC7Jo0NiMZxcNafcrZdMUdqg2kgaAUmuxVsqbsV0VjY6hx87+/vssIhTu
zOMl5o0uf2cyf2tyHRUnUToK0N9Y29ixS3YEQ2AzgmbC9fMl0DKcDExD7aUa+Kku0sWfHq3HPCh9
qeFYSSIOy7R3x71HxpG5vDFaXoO2a15IQ9qTFJqt9ZS4uaR35mNQJAB087DcwObFQxCH7anUyePA
gbCbE+eB7snZdilxMbWt7SjOfa1KbrJuCPYj9XE9LJaKZeYI2RQAtRVvmHjPh45QzS7UO2Sb6hol
Xr0GemUwLMOIO9HLblD+bZpWK/dyIZQ4rVXTJxMMlVBDbJtev9Y163OOceJGFbSRn+8zJsCbrKFt
z6xgXSDaX5lMGPGhaZtoiL7cqFXblj/0Uxk2eTqhWKrX8++fqgbvM8jRGZ3S8JgOXUdPoKOdxtFY
zy2zNvehCiVvLXUc0Q30KhkZeKOc9mK5UGqN3BiEZzC/VXX0BmbgUqPd1IqvITfJJJ2wr2DyJbeL
pI6GPGKozfG2wl3LCMawuZbquy140miST6kGh3CUZlquDSOZHhGEL76cxWehzbvuwA6suVkgaR9o
K1dZhn8eyIrDxbsFmC2PcxU+N9FY7DKvZCY7DJIngusnwySOtWXtnIg8RMNOfxsTERKOg1XYHqby
1LVZDKBV3y4Dpp+DaGysSxsyKJzCYjiPY/pUkFCxC9r0jt6leRghAD82nrcLCSl5ncCPXvO6/fj5
WRjRM0szplPo3oaC0ZQhWuthtuOG0YIW7kqRir1iJL0ugpB3PXAiP/R0smVSwYSuNiCeAJBsyuae
4iuxMDP1S77SEutKQHvFzhhVJG926wcY6t94a+E1T91pwhYP1aVbjwbEKoW8ZVvMhiJAp2KVn5kI
IZ1AhMYK+jzMR9ap7mQAbEiY+6Vpx1U3BqFfWNqw1TMt2Lcm8oa5hP7Phd9uSZAjuwOU/C2Mvq1g
tk9lbSGNZA+0AWxya+bZ5ZFfx1x2EzY97qlLOYbfVZC4a2tMh30q3INtM7UwPEZEThSf2dS5O9r2
krTF9K3tLP1MW4cjCPTguexY4aoZoLrrWsh4S82i+KZYb8OOYMg2eXWmDD63CchlsIF8cqYT0h6R
vOLV0WLYLc5wJLpVFROLkVaDsx/ZcIEGXfAvPTtNe/LhmLbXoKiukQf9U0nd2aWdgSAqYpYeCOa/
efa7MDlFMPegEkrdE8whdRC59xwPAg87FRnPCVWewHPa+0zDDSiKMLvo/FvAvfkN3sJiI2GA8lBC
Uhuntyg2bsms+qfCLJxd2YaPSiMtLk66aUnxKS6M6An+1JPHDKztlmblOQxNUObma9ClwWdrG2wJ
+rS6NNjU+wQYqTnT+1kMTEaQ5Ozju6Mr4+6rmXaZPmjHaG4BSJMXuUNmC24/z9RunOpgqzfJqest
LeY55AA8NduDlNotIQ7wbrE9YQ1UN6f25JlhssZwsSDAzHZxCbnrWTWUccLbD24HZUPlmz5nielO
2ZemvEdTc3JCn5q1svsa86uczkV1xqCNPhIH81HJ8SK73vGjhqxGNMLXWbbDFnGowveHEq4PN03P
H5od6rIqGD7U7IY30RW7wqg9tgDuGhY189PefOIjAgDknKlO2ZFO1bx1hPbex3nuC6/IX/LQumRE
ioRpgtJlIKKJU2g+YZaOZnKiImPAV7ykgk+5IGiutZ7wweFczxvtGulTdNHIzF25n1MRhjeKCH2d
psG4X0JgSSqZVhVrtVWlSfXSWzEciiYpj6KN1YtyU5tnJm00WIMZ7ITFnrWsX3LxPivR7MOBjweR
Sx418iIWCDcxHXwchoSkl5mJs4winro4FmdyEtIdAk3jLTZ2rqkcUlXmYk06E2qMLma4Y3D4qi4/
Jwm54wVUlKo1Krp4b96qOeXcJ2NkZWpRtass8pThnNn7YPRIUYF0Y9odeURcX2uojxMj7fCrwTp0
JakXf25TwVcICWppzaHYDWVcHjJkN/exb65eMt17nA7PIE/GTU2rfkklydvRNmm07FQlU7I1qkSi
bDA+efSxIo67l3gEZRYCbsgjrjiqsHwzj2HNTzGsyzr/lSQobk2tgsaVKPs9xeUbfhpp0V8jSkTS
O1Cv5zDxfcEJeZ2U+ehNnr3hgS8JCGuJ6rCRxCES63bUzc1OayVagDm0jiGSFtYQXbNnG5n6c4pC
xWgn8VRW/HNp0Qb3sezeuhYNl44U6kU3Rr6x3op+I0Lj1qvg087SWTGn1kbZvBQJONx8JKiQk7P6
YMvEdFRohFXA7lgX0jH8oC+/JfuVYzihM3IIrt4Wbf1SpDDwRYQqCjJumZMyyoPeKg0HA2WV+ahm
wea6juT0QOg6djQ6OJhfwc+hljCZutkQxtme6DuHpx2PqcZgutHOl1j9YZKsM/hlhVlHHOddSkHc
gwZf3ldi7b1tkVMkB83bFIjmDPaYVk4hPu/x6RzsnHWl1kGUhXBxarwZzUpeZDR40n0n3vYUZ459
n6Y+Z9bdkCfG8idhX71LEQ4+4Ij/4l8JTphoAAzJ0v7qvdC4mlHfsoZAwkvfR97PKN47esN6Dh/D
JaoFfm6xL/Oo5UXo7UEI3vcktDZVhxIYQyQbqKJlswFzxtcZc26zCJ6xnXV/YXRET2k6WpCrhjey
igY/J6f1oAcYpLn9D/NsXiCYQ9mqLS5j28MYGwc3YAN3rK1oG5T2t6jMBBHHQVXlAWm4t8GA0+yZ
Rc1bLrR+HXcaeXDhAAudbepPaI2hTUBgQNjzsL/KJAAl5IInLEqu/CgG6dvyjsa6o12ovq4sVOmM
jNRivNoeOCTqI4EF8aGw7e9omMW2TRy50j3oIYpd6S7uUfdpKi8vYwYwSnXPOLfSPeUvk16yeumC
w3NVE6/dGQysKoQd5Hh5bOz4l2Vt/rUDqXa1oTc+NIPkyuOGeqMS7WOTkK6HSpH1XNJBTgBwynA5
CY6FKStfhjmLOioMtOjhw5i76iH4YAQxrFKvbfY5QwwEbdAbcI+S2DDJe9zCn0fihiqxj4uVdCpt
bfUs4gx0YnaNuwUj/6ZVZYTKR75PJjk+jcxeikC/aiTq4QvLz9FMFHpepztS7dDK8KklVcJrs1Fv
lgNIU9LAUF43OnO2mrDnsOdWRwh0JAjj7LH3P6kU93YaSEaCqbprkgsTaWFc6MbGrLo/MxCcU2+k
fPeF89WAqV8P1iL4LDr9qM0jvCp38A6iTxBmBgXDNkfdoWt/CMam66wi1ywUECVFaWU7HE0Dbtw+
2rOpJuojYbET2KaP6n/c47HEODTltziCyFxhGd4igUIMNbu/Oka4J3vS0BQUximwEUR2dTqcZTBc
raLbDHL27l6WqEuPslDLF81D9OS4YXxhcnvTtXA+Vn35qDWLR/cn06TRrAu6lHOeUOhFljyXEdE5
kc3wvei3Xl7Hu6mzLED4v/Wym05GGuI0T2o+y6w+6uXToFqTTHJ+ixCujXKy8JBrWXxwjYG222C0
H2rOdmpNsNouOBPplZtxrj7hmHAFiVvRyOgDGDdTnHo7RsZD2weYjsqmeDBKptmmDiLcI3XCd5cT
VwbC4YmZj/tu0glgDNV9xKvPwi7R96HLtsVyWiRcpMJU7HVXpN6ceiLQT0ls+qIUFIhu+zyRwLsJ
O6xrDntqX+9BuRg6svcC6em2M7N9K71VAs/7k6Pa2OSimBjFDj4xQ+oQtRbx0HlzEJbzEkZkY6dT
CYrUKFDr6axYHSar63EkRauowXmOnolUtJUOlPfo1WkyyhrcNL7B+73lCFhVgBnD8T7Odg6fuP8t
xv45Qg+6S1JYBUNtE1dp/cG8+IdUTWOXi/yX7aTNIZq7rVclzoVpLRpRB0F4DTDg1bSQrHneCxGj
X9gh3P3szRSvAiSyqxipOPWF6FtgMnlbnJQosEG2qvqKRPvEO/FutTmOzPhEKRiBPdxjVFxWauy1
o+6hNgqwuaRbHLjnTH+qrfwxN92DV4bTQZPJue/Vq2D2AVTF4ziISsjtWnfStMFYkflWbOAouvdS
i0CjLOSCtvvFF5Rd7JzqSj5FiYlArN9qQ0T9i27jZPcD7ESs8yPl0jWOW8O3cORvUVqvnUUdbPGO
TgNjw8BpPhyJIDFKAZNHbIlCmcyPhRY/jeSBraEeBzv1PrVJT/uutkMjoCwuuVcM2tBqFdVW17aZ
E6PqJVQJmwSGKfgI84bt7T4yltWIIXA9oqQhUBnRFR9TjpKUgV8vvuo5Lzc3DCBv/cDoHCkFR6Ey
mr2a9TUf+fSgBte68ei3b1mOSFuwIPIdVd3hHLgnR5dqbWguFZk9+nVTxR8GnH8aquwzn8KNhRV/
peI6uuSeGVOptwS9jjWbSFDvvLdMYtqRxE6hM39xeVm+EwW/WRCR+9Q4+dpqJiapWg4SN+nuhTub
t1bDRVW7yExHk7EHSgYCdxNetBOzfx1t4HZpISICTvJfddngDbbATlTobOj6Bb4EIAuw4Bmw3qxQ
DXiomo7TH9Kp7sWgNBxRbSTgog15Il/Z7K0aIrdICR13Ewe6snkqu7ALid4tH4w0OMeZXp4Wd0Nr
qvwZ/Tv3vxNvlbKe4gHNRd0ZKBTVpvfsZ9blgZ8flzh5p44e++ULq6NPHI35nVzYw0zXB3hxi/AS
OkvvcTa24uppviR+LkEKPNbBAleESgksw2iROk7gQzuHSNq2NEFCptykIOnWTcPuutS4wsoq/gZl
sLa9+k0o66FW09cYG59NqHZNYLersSmuzbCEfs48sTyigrPefOFd7hvGJFfEHnAIrX06MuvO4ztI
HZM6BxsJzrCLDXGHUcY3YmfOzpfG9m4QG58dYzBXoM2YPodO+9eKSWkty2jj6iEtOhXPoj9fMpXX
qWHv1KBOjK3Z7nMl4vnpsCVEL+EwXeAsv0SZFeLS015IY/IoO1XE6LYaEcpE3HIkn+JI8Xub/C+K
phKXGjMAx972HrrzMcnfBoPCOqzKN5vZiEa9YQ85oOf+rAocQ2Lkb1Xl/GHEtyiiUqiyd67JT2tx
uPeFGW4rp/3oIgvPlQhevSD5lY7IQlPyBqpFNM0Zvx44AAwLRGibUmQbGN2NRDzaE4NTZhQrB4sp
pl7JxIi31YoYr2iPUtQV34opyaPJXsMJxyTygooJgaX8Jjd2FmZPjA/JC+jfg5HhcWCgTZNZakA2
eSN9oY0b1aILL5lZltjDfARaH4r54Cq1nGDZN6+7gRfb5fPfTHPPKXHMaMAo2EeEVCio2EsiIiqt
Su1lC1OL+eW3csdvxAeMjRe8Z8WjdpqQn+SafRLgesik82XXeut6wcOOQEnj4HN2cBbhZORzyh5U
4sLiG60TNYPBplF6UPcs+2RYebK2SMRWIcROe8JPnwt5I2uE8V9jsW/ohr072Fify/YzSN07vuQe
KQHdu/Da08Q6RMh0b3nHesABXjJmoZmO17h/jXUbn5qq+hUuQXmscbdN3SM5lydvmL9RDOFJDAHu
64k62UP8HVpDe8B3g2/bvCX6JA6idiXgzgTGEM8oV5pnIOY30xEhLmoCH9Kq/RPU9nCdYSqSzPdr
MKz+nUoFbq4sLnYsd0MwvEpq7rWlhdiAAyq70uStbZBcrYZK1Z9poM8rpcn02rEBJ7Bnxp7Pa8M7
BNXGZuI9edwBfHDkAVXNYZxLAygyxpohdM21bhkPGIrSc8G+QzPVq1uLo9PD6lP5p26yic+1v1pi
qKOaueKyZbpgY84cNEwUOpp4HlRkH84FWcWTFFhuevUSeeMItqy9eVIytAGf2pFEhTa973EpU5ll
HRcC64362aakHQUmwb6gmy35O1ZfCoQXxKHEEd0n+ZBvtGTNR+JU9K0jAQOBPZu+raEDJpiSd46R
14qqUe21dAZymncX17TPXlHdqe6Qdd60OfB8QxvqnZBMYVo9j1a1506YKepDG9F4kuP3UFTTozN2
bAaMej3Re/pFa90dIKRlmT/rM0qW3HNxEWcg+aPB1TaGxoS9LrWbWT6IlgevgdEOVNV1HrLHWUcv
CgwyXScPeZMjPjZM+M2OG52gRl7DOnQObT9/ktPzrYxq4MqnSaKP+eZxI7qg3BEEOazM9jscRLbt
I0Le1XKo99NWhnaJfWqoNhnJDps6IKbVcyK5a7n+cCxk50LPigPsdWqd1ttaw1tEgqaftVCL1Jwc
IKnF6w4i2qEs+pXRBH+DeP47pZZ1t3XWOV4y3lNFJ4nG52IsUyvLmciGi3kGkNpi+XajPcv6c0S5
jhEwfI/skKl7BeBgvIvJXfLjjS+nCe1THms4U9pDN5bJMdMFCCpSjkVQm7Aoq2+uiFywcQmq6mLB
QyajRpCO6lFRsFgCgDd3LwOewNWk5u5s4itg7+4P+MYWbPHskz37mnjdo1NjNHNrlnL5okiyUadL
J/sqsFoCudBfJ9JlaaNqgdV2MrY92ayEyXeL7eWlrXWBD78kGlQv230DO9nUkx1nXbEzNe/bg4Ty
numfZdT3W5N5wH6qC8DTkyb289xHPJraYF8flDPQ5gxbI5VvZp0/S2bOoCTI0xuGZD3OrDgDaEy5
8TmUAbblOXoRPdzeRGjpvpGy3caxEX6Kxt04KKGvMEj2rCVXfBCuPzXRvojfe8rKS+IlhNozg4US
i7uCoVnAGGHO9UOFLXLtYbnKAxOVqMmWcMA6kwjjkeCilP5QPMPn4zyqCuSAznGKasFOd0RLMzJL
sPifKjU562pc+CWW2pYE+FQ5s/MKDWKZEm8mRkr/Or+qmncMlyJ6I/Z3E2Uhu6S9Kg301CNpRj2o
hJw4Q7Y36rEz9M+Jb24bLFBySw7Ec0XNUQPNdXc6ee/bBSsy1higIAqjC1mWIUPzkAmJw+2kRwjF
J6NkVAX0MuHPNenBYfW6twqgm7M9+85g7EJ2b+shzKeDTTJdlfT5UQzqzWsSjLzGa9suRpVRPvcz
GWydenISuYmrdh+mzj7Mh/wQwr+9Vb2W3hLKwqOte0+EE+kn12IuFzn9g81jlaAr7boExlUXcFnl
ue84ZHWQOzLSmJIZtNLoEYr3Alx2JXh4p617G/P6Rqld4w81Dy4g+gcMg+kurjir8vg1tbFX5ExN
gGboN+5hCmD03DMHzZrcLKoLpDqmQxJWZ5NtYDcYZKtc+WR+Ob6N9K8YrgOssxUH61ThpsnqO8oz
6kKrfle/YiRN+2J2PrHexrtCz0G8quyJED3et1hHiwBhVut7LP6MId2SEYVwWGNDpxrQCtSTR/cz
5wSXJJBHkc/eGxHj8cWe7/UpW4q837kaH0+7x4D/nFqjupAPCWVN6dshQJ7XZLgoUiLHkawzrvei
YytZ+ye1n1WsR+rIegkhUXCo8cxIzVMiKb306TxrbETrBPEtlZzPEpLYXsGjDpsRTYeXNpdpm/NY
v3egUDCDR/NOH+vL7BmNL5aM4pktAOsDanguzKj7TiohSAUrtuU4wJ4TPKHxWQ4Pg/fdV0jzk3l6
dkoulNAcBiy9AMdS4082UcamM+vJSHNe7eSvSsw/w9ycK+lYyIegn7lhEfJiGOq5qJ2JmQUmPgh5
l4T6TsjU8pkJrVe/Ml/Lj53ZvcpK9MfRtq8xXSm7lty8gn7emEMA/97oVlZha4dak8Bmh/RLIZ/e
1FDPBM/Rdghe3Nl9JLZlYrGuG+fKHQ+GM1h0xj2zz6b8NauE1mFOw30vXbSYBknAg8mnQbnbenq0
idX41QvHF32V+5X8GqVi3p59eQJGmlt7kFDnfC1LffR7ReIrkY/VSmLzRk4a2ximkoee0GbPaMHx
91dXD+68g1snCG5wYQH0pST9Kdyrw9ytAhJj1ly/YAWm7qbhZPaJV50oqqu1gunBOmw4iNl8mKZS
7qSr/mjpG4wfJsA4ChvHfJjTMd6oGcSDRFTXm3dmv++iXreBpLlEqumOseZ7GSb63r4Vbhe9j3Mz
bBys16sua1hU09Xv3EIP16AVtl1cPSTj/Fsr8bDp0/CbFwTu2lTaLmoeS7149O7zHA4vLLxQLbvV
xensB5sV4pRi/AePryPGCB7TXBJYSde7rPYAjtcMfdJ6x+UDVaK5sq2F6NdFjyIOL26tYV03x2pt
2hLqMEoYeC8bI/ayg4rbN2SnG/YcGJTgy2xmahI2rd6u6xlgR0V9ZLk249SYd7kjGWRkPVB3GdL4
o74lbo6QTsJ3BO7HDTOgVSIdl+lYM+yXDOlpIteyL6N3Vn7OJo4/wVtpyGzkNQvsey2Ms6abjwre
D/V7drFDZAzCYBak8vDZG3/hzYnxURroMoJsLTI6QAehpG96TkE6DPdbwXGkTWvVmdV7Gk32adE2
UbviElbt0G/KPsDHANtWcUXsGl1Hl14rHBByELvRJY7QifDzSYkzqIscMPOYyxmauD7dXnoOoum9
dbtLWQzZqc7VcQzRkmadcwxjsU8EbZc1jkhQMvx3TtduVQwGHbDBg8o99gbsn9ZjQoBEVLSfWKBW
MsKP0mQsVwLnQKwFxvmJk8UlcnMYvRVWwa/ld+NhvFiNvNaad6Lx2jDaW4XiNeE7x+S5qhwmEoOz
tSzEOdFwH7v2VWe1OUfac9n1wzmrjGedJM+ckxy3nsmqok294qCSdp20zqNHHPFzQNakiNIE/FCR
bOs62mLs6ldhWGKwCHvmAz1QA60Tml8kfINyAreLhBQrCNol4Jvs8mKyG+LpCk6FpVj4VdNcY6DA
CAWnO1O2u8XJ/zRCuVyFHrgFSwc3L3Qn22Wt3RCcmJDkbSFpajFEA0aCO6la3doIUjHRRrfzLQ0V
ubkMRYOY/F7DeLKRfWyYiQMrD7CeRG3EvsgQh5iyK0c1D396DQ1GA/NTXnGkehwpMH/CbD4bwXhK
+UzWtov4PGSCbeKgBTbUrWyLYUzrkk3bY4hl9u2nmO1N06u2llaTXi2INMtS7rNmTzKM9GNvxv79
EaTjmwqydGMmlkZN1HlrpzlmESZkZziFhXuJJg9ShiRgfLlr15YkFbFf5LlJEly7wv7SWz4GG7Ll
vDQNU80wu7G38EcgRem9c4ANmjYKGfk5agAsx24D4CfFLQd4ZZNC5z/hwr8qbBJriNR/rGlOtpY+
/o4q7mtaNTPpvV0W0iPj9VR3R9tXiKT2JaEkm0Rk+4QlTF82ZKuXxTqWGSEUmjlspAMDGQs4m0n5
qFv2Lqbi8iMVJ/zpqveBEhLrZndXxIzxwQhiim9Qd11zLUzmYtz5TyTBM7qJsOx23UmZ7q7NWCr0
Y8R9YlTksRdZsklKvjNJqDQqnvkpCdp659Qvai4mXydfhZM3YdDbXvR2evFy+yUxGBdOSbdDUOD3
kqFRhgNn1covD87nvv/GI/c+sX1YxRbynSEWj1meOBubBGfyKp3vyM2ET+xtuVFl/Rcx0agty9ti
JCfApmSv6UZkiTF05JBNLoa7qV3Bri6Eka+8GdOqs1myJai0itn+SpMRjzCHxDFh47WJuhHPbVhc
kIPTXnI/QToo3tMUeGCR/C7wNDRDKE8At/3CowgcOa5a5qAbeuJDSbn4OtWXlmS7T+wbWJZSHZnl
gVrM48cgDka7vEDbO1vM5JkwPxVeeTeV0Z7BUR2DhhdghQRceaFJ8+mNGIWldMEccDlRdjUrc6rK
r0aL4W40xAHx9ML/7e2U+TdxE+uk/yroT31daTZIaISbTg5FIUaCwEMALVdqEJMS2c2ZSG1KGfE3
HuEPsfh8htnA+MCR78pSO2Tl4iY0JW5M56CEhAyGTdbCrPYwhLOS2zFfB/wzEHw/9va7HvfgUFa6
TsLHFBUcUoP9kYt4uGbGffQe4q4w3jgneN0JbpMY1PBkz4qZimtsQomaKo3LYWN19SrTpx2BPBnA
R2axkOPoljweZOjO5lWWmK9d/wkiHA2I3hCMPqo7VxFEhS4G3BOcM62hOJXLsHYh+VS3uJ+djdsA
yavp71ZpE7/Jai20Ln9pyJfvmBNviyFATz81m4h13jp0uk08JRc+gvoJZdRtCqaa8PKI6jR7nBz3
0tfFRyfdbA0ek5AyA8VKOhYbB7qOZjiso/AFYfsnhKY1Tcg4CK7yQKa+bH61ScZ2elpThh/t1rZ5
MJB7t0Bi+zGlhKxAEswRHIjS3NpdPmDoxulklEtnYLXZrsApwOU9btqglpypflaz5aEU8tZVMF9I
dxZ7XD9kj4uaC1vnuTfZ+wmG+CHHWY0k0Wa4rHim9ggO15iEvnsO/CMgdmK+vXiFA2Ci9SneUp6L
zLaDK2oUiHx6NO2ZGrRNvs+iutgDLMS86zDPwChGYZ8cRIn2xeuuess9Yc44safaZrUW5FuUV995
1Nc7qBBy1YB+gSjcbMyGcZNBo76epQYJNHIiBMSJfCCKewvXmWwT9FT+5FYMWCJuwckj8gNcQik9
2w97hyeBrV1Ak/wJQHhs6aRH/YOYKLZz84iW9tFWxAI2sukOWib2TdlT3+ezs+bZtolNPFih51r7
DGHMxAA36UGo4TPwbRBqvZPYD1HXI2JkjsaRSgNXIMvjsltlGNk3eZdtWAHRjXVULjN7s2lMgL5j
Izdx6xjtFwbSf+mBs2yC40+Su9/GbEAji2IF42KwqmSNdmLR/BV4s2MrUxs9EX/mKU83oblIlQF0
H8laYr3pDGQLdvYhb6IH9G3OFgE3To5Gb54zj2C4DHMieCCul5+FWo+AMByD9KjXo5/2Af5vlCtb
MO/RwV7I0BYxGSijQLgTS+f/B3tnshy3kmXbX3mWc6Q5AEc3yEn0LUmRFClxAiPVoO8d7de/5aGq
kvJmWqW9+RtcXgYZnYIA/Pg5e+81xS8yefJMc2EiHz7afd7sbhLPsqnXeYi52fFxa03SoievxZas
BPfE/zs76EQnF+f5nn73dOIMu9J6prmi6udO+3iHWZmHWHTIJ8Z7D6/mPgxpgK86NYpT68ArjMPo
eHs7oevRk+TmJkufxhY/OjMcuSm8GRrOTf29aPl6MqhHmt3Nzqjd6mRYLW6nIRSbYSB/e23T00OM
sJD8YTj9pz6s571DETCnKDsav1qLQJ+aBX9Vd45J6CScdy1vBuTScna+0RAeTX5PJZJvtV8dxpGT
wzUc4vxikvqCuWu2AW6wbmh284Bk3HQPZMTQmOxSIs85ELuieOxZhzEuaVFppY0hZI+9V6KwsHLH
IAIHok2IDk+3UTh/1UoMxjTe8yJ6oi4K1Jxrs43k3nOqQx+DbO8W482kA8F4pfykzNAhHKv0tpy2
V3ToKWNR6+1mZWFeJE55M1ZH8n5XdVx1GxlRwxBDQXCZzCi8HH/jWo+ZqP1tKltGYjl7df0FX+GJ
E27aY22dT2OWfHFLJK+muHNVdh5n+tp9hD8nMbHfl8zq0JxE/GiL4PG+9ePPi/du+9GAqgPJcE7+
iI1/mgsXmaSm9TMyBtLc8hnJXxCaawk1k+Ap0oTyutGYZ1lQZmYUkmGmtsgHq5UEuLjF+/ViWyZg
Cy5yJP+Ux5S++4ngR/+EiQMTs2esfNs01/SktJY2nt0Pkua1hLEkeWrmkFARiaqWqt/Z4r76kznp
CJQrCyD+ZdHPJNMz5ferVO4a1TwinR7xX3mPAdsBhx1JMap9QaTMGvoFvLw5P9N5JtiCNiOiq7X5
1E0V/AGJ0a8yvrgdjLQ+gdQ55O835TDJdcictYZ4pokKxzX4xMaB4ml+dzJtDlALSRuyvyfEIDot
Ylf20R1qbcAGi2rWKbVwFC0JwrxyWjNolqeyXIcBfzJkpzvhcCb0LNGMt8yNoYM2agd7MKkKT7ez
ygzphoxW3G1rEZ8NQmBsnhtQKoflTfV8+7K08Gny8D6asEEo45PX4DOhIy5wizQFoOD5JTeDYUfR
8Tp6Mlqx9ES7mcAOzkAUeKTIEGZTmKc+RHc3iwuXbYTJ+t22FeqVRh8pIhTpWc5RvBEpvfHJHfXq
MH+NTbs7GVCH96OD5eUWZXBz3I1hc+8sbFeaKvxS2sY1dNPkYHNNcofiMcefsDOjBbNbHhv8+4bo
R1COrHMt2SQzAmdUo8VucGmqpRbI40Yf3ak8ASWpcCkit4flKA8WSD7hMvwZZU7DLALDukiUl3Zx
DKinaMxNII6gsQWh2gSHm4Gw7afvNMhZ9zGlYpT/Ly8ZyVb9yrBGJpkGzeokIt9/0Bc5K3vqzZ4A
2FXeZXe96fTrbp4QhiXR45AxUA2GPEL+Qfj2hOq47jjdZIX2ysvYo/5hh/p39GXrL+6iQNjgwdF/
0pUz8b1o99EfdOEoGHs25lOLQj39sTgyJOVTGxZdhklz7BCTPXD8YvCXRHzUhO95TM1m9z2gjbf/
398LD/qXN4MD3ncsCeZYOpaj3+wfb4Z44dl1RAcFUCCf9hxJ0OFcIDnKxNWqmyd2JJsY/s3KQH1F
KyhuGXgQNtKZ/oJumbDSqnrKOLUuXpKVF62EptX8WMdZdufSKSuHjuwwQvgHIH1bQlvKjWfFxr2k
nEyhV22Y1tknlRdqg7Ggu4TSQ0SpmHSaiWrXyk/nk19SOI1ZsU9MmT0qBTSW8Ok6DJOfTO4/xCB8
GFx1jC4XqRFLTs8JzzxWFGWIj72Xn0kzxxIQrdEEi09GnXB1HwfnmMON3DsVtT05bRS7OctmJFt/
NabmjsPR+Fqh4bWbY6W7KGNj3FkTw8IinhLETyJ5hWefbbQ7F+kIDpU4OpJZMRx7qY7g2wAhJPUX
qx2LC0lypATZbGzmEHBl3fon2hDYCtrBvCt9jvO6TbhMOlNHYKteMRffvhd6vlhO4SVIjeiFJkoe
MTNn123vfCe9Gz2PLkzHVALJrb3P8xBBG1HRR8I0FqbaEJctLqVbGj9qj/jBJLxLfMmdpSBeyX8E
lbFcK5rRG1VDD22SenjgutTtkWfpXnT7kYVldJ5Q++KRKEkDsXLjQufwO0uFecpgSK6zlCbiSPbT
WYY2gS/jdCEzUBG+oKYrSkGcmdK5F2NTfUwxecL+J1aJ8h2hAeiPOD4wtXTeA0SPG9+qX5Jwyi4G
U0pUbZLjPswusVxY6GktVoVlPVsGPqd8Sb9iOzl4dU6qnxxIWB4k2WRB1a7B5/20a8vai4KDCT/K
jH46a18CT72ZuTnS+6QVNs65uEq3LY4yLB56fSt1Bzynt1+UHFBX21L5zq8rQSoHpD+OFxLy/YZp
v5h6DHmRZ02b2yNvj0lKJlk9mTG/7iiIptm4wzwfQpeuBPKz7CRVTYmPl221tCRnsLjhkUVGd4yd
YHrswMIdpInMbSK4IPJfJHkIp5JBNMAUsrojbeKe86dqrporyd1iI7KUVNWaXupCJYUKBE4l52T5
1I1ntEPFgyi86FC79pqR/HwJgjFY5S7isVgR12Y27c4y2h+NEeN89jpWgIouBm4vgKZVKx+pN1FV
h/d5w6Hf9yG639iSu6gKsUPxwd6rkWS3gLiHq2jLlEpcepgXx+UR/TlOeD9IjyH4j1Uf4tobyNgw
67S+z5yfTTSAtEZJ45gKqy6B66S3Qn8iD2iXk4Fyl/nKZDlE4eu5Kb3A2fvwsZcffGuQlzDqnzoj
qq9kODPHBJuIM3jcqbrFttiT8r1ULfADjwsZKDZGuTRyDDQVWImWbThhgs6pi+PSvktdAe2uqsiM
rPpzare3HpNij1h0q6gCpAkreDx7AaJShtPtDsFosvfc5YMWb7tG7JfvxVwd/NxPNnB+5eZ/vzib
3r9cmz3HJZzd51IvsMX+ZaHIWtMK3Y6kYhQFa0pfCGtmmZ6EVaQXDOsgZ9LsR8txjGMmRzLgJxX6
9ynbwN1KCFsx7k3SGLZliYmEWctPuon/4S1a2glbAUCpyuP3f/zNkXhUHfAaEhev9G3rr2uZ37o0
+dBAHSYztbdd1BLd7zPAQ+tlnUXeccQXRfoj5FJOhGyzVrlFderYxsOQjhtTfMpLWu8x7cP1sPhq
P7QTCdSI1ZKKgA50SSaNbuZV9AxBk1HQ0+qsrP+wCppYh//yr/CF7QckpUoR2OQz8vs/FsHaQEoP
KqNCNlY2Vxk5DxjwVqTNkaxK+PYVuhR5VpeIayA9rGafTKVkookgj6vPiL69/izbJNkE0zvjJFRz
VWOg1y3whP3vh4TEGv0v71RaAryP6dnBv3ze2BCNsApblPBkmRG2QYhTVwuXbO9xQyQEDplu/DZF
7adG+e0X5X4jr0ldPLdriXvH2OGHxdkly4q44cHYV0XwWjbeudDYOB8R97bNWOrhFwcU2Ba4+xDM
kVvWDrUqHjKHAeiqLjx7P4yttQkKMszYU7yG7vRjABA9+9Onuo7QQOfyECWBi1sWqb9QtHcyD2EE
nf2EbtKhFUzybh/N/zfk/wdDvmXCnPrjKNq8q/f/86NUCSaq9+LHP/52TTpitbukrpM/Pfn/9bj/
Ruj4fzeFNE3flp7peoHLKTL+6NQ//mYEJnQd6dimRe343+wc5+/ah+/hV+TVAyvg0tVVvYr/8Tdb
/N30CDoKAgsYj+s5/2/sHPA9fz3kHScI9DtzGRpI8dcKNfGSho0aqZb5UIEBHhUSZ/cO6VCwltRG
Jx/wA7QmxmxT5h/SpDxGABzWjooZr1sWqblkzDKCechaW52DYLlnI1GxT67f84l+b2T2P/DQEqoW
0YrOCkY/YzT+HCqrvHRzfZ97aaWTkpZdxy6SocB6jub9DDx8GxvDnZ1+YRFAiATTcJmQZAjU/vsx
xu2h7J8tIZ9s2KOzHIv87DxAsFu2ou7eiiYayWRsPDryyJJxjcf9tyjGz6t8+eSiclqTbJmBOqYj
GRLBA+l+ORSD2k99rRFibbyqdCq+a1bBPeLQab3gqN+lEMUCtE53meFkD5PT9Yjuho5LFhcjmAzz
ySyib0ZrBid8y/azUnbC1iz8GttpcoelNL7zIMpslCno6k4hpg+PbDDKJiI0EwqmwsboyxXP2rap
YWy7oKbn40UChWiHcjHxeHNNF28dOybLhQxXqhZ1tTJ4oIHq1iTaXmfEhgdSi/dFmIwPebxANqKP
YKVZ9uSLj2lglhSXw482pafThV9H8kTW8GamtcFOF6c5yiAGt02SLLux6mhQTz5gcdd6KUOfCBhz
fjbrct7j4OCJKra/xowcNhz0Tms4++M4PSwef9Dajud9NRHItzQz6gMjv+iwh6rliW3fgCldte82
GUK3e88qvqOwDs5T8gjc4+yHEldLbfgrwROmRQNLWwQZoVZJt5mRJdL0A04/U/uFKBywsvGPJNr4
NOcuqhM/onIGBYg5DW+i/iI0XvH2pdMIw983b7+93e/2s3938/aLUJMKJ5CFt1uGphgWmmfYMoSs
mNL+02vcnq++/eb2LcpenXvpPv5+3dvbkKmGKi79a2OzDv5+F7/fiqO5jKEmNP7+2e/7/X7Z289u
N2UG+9HXFMjbI37/4nYzSjVs8vbtH+/v1z2BTTqaOomfjZb97zv+8e3tjreXWQBZkuRXryf02pAH
NflSf+lo523I81drd6RZMkYITaUmZA46Hw3ZTYZjb3oui4t7g2v+zxdjlsCVrRzgptGQfZFL/Eb6
Z9MokWaFRIKMX2+Puf2092n22761bBnjnJyxe6VFjDDEsgixttMGcdpwiY3mmkwVA7CAQwkSrHEJ
1WhoJqxxYcfoYx9jh6roNZ5zbyLNdVyObUrGgWoQUmcVYcjmwdWkUlBmNkwsvqAcsi5yXUaWXWNC
z18dT9j72+8tRYye1w0EVxnzuTSwDQgS43dDDSg1ilx5uX2nNLa1m+dH1uygs/kDGxxYi5U61EHG
sA4Fn+Hvn3kx7ZVetKdJ34P0hm9tEPubPLMPyTi651qjXeMR/TWDc2go+nNfptiuyChHD8fcswxI
YUuZStSdw1RC42Rv97p9YfBt/roJvQEY+Jh9sVyblPo0f6dNVeztIshQnM+Qaj2NOmE/0Vn8N4vm
UMQNM5nIZkNQfsPinq3sJi12pTARhXnZS1krd982tLMI+Ucby1ZzK3o8YLaG63quN13mlLjZoKie
b6VSpeulKbU6JGOwWxx9D6t9GIfFPhdc6U/ImO/ih2SE44vj2aRDXjnHCS9pzBbxkuovw5Tapw6D
rpgcc5vbBjnvNj4zT8NgEjIWUFFUV7t8c20BUzjcE3sBZpnh/27UzFZq1oWYNsjEhFFlR4KGcT/z
o9vPlxH5kpA+FGN9t1Qf9LfvPhp5sgMf6nF+HA0/3iURw0O74U9ALm+vmPpY96UEX1QznlsLv92Z
ycCYTCOWw4B3Ei1kNeF/Kh31RO8SgDyQ3XkiuGQuRlJ0lVtvnCCDG1CzobaNyNnXYG1uB1ZrG9MO
wghCDo2AbjQleukGkL2MpHa3mxKt8G6WUAEGMRdkckMyH72Ktl5LfElHICrJx5/yqHhoexjUFaBd
lI6IlbMIQrWtWdW9plZPml9Ne8q890BaV7advyaacq0T7yzUqodfGaa3JNvfAbNS5z3MYTqS9j8O
u2Wsxba55ZalOrdsxCF5un3364e/b98emIqKyN/b7/9y99tNpgDLLrD7+9tLIxrz0JGRGPGXB/zx
1L++Zar1uQshVle/38nt9W4vz9gRvVo7hjXTUyIv/ngTf9yfVAqId4je4BmYCHGMhlyz2xff4KT9
fZOxFmOJf/7Z7bc9ruC9lESu+XvrNu0KIaiWZMDZfbM1kOdvqzDlhHM/GtgfRNc2GwENxNVUkKkd
rr0GhWQaGZIuX9jwbtGn58d8AiriaLwIsGJrM6VyLy1zIPASqUg9EZ09WEzJMM/iwksAeDDOOxa1
+UrE39G1kCfiPZCLlq8gQV47Xo2xpjxADH1keEECmoaigAq7N+qtqWEpiDcTICtIFeyB9OTIRXQW
gQOUPoGnykRwjckRalmoDqTLdR4uI9MkeA9EC/6p5phDbRGSqSUjtGlVQXRxPYbPTmR9GTXsxWCI
ishxi45cXD0LakijumeT8Ak4MfGgiUYuqjdXQ2RG2UyE+/h3gJt2mQbNxIXxVtRoH/rEYRw++Ycm
BkvTOQBqKo2q8TW0podew4aW1RPzvnYJkn0vjgZiKN1vDbRQvKOpAwjHATeQaTSOGHELEpdyvPFg
rITgV6txwzUTZotCUnehkFFKIaatqdE7lYbw+B04HphqcIy68TU3qcDC3JnWme19Mvg7tAk4n1Cb
gYjbFhz5XYYOMeZDgP9TwwGiR7jvyQpZZfZ3kuDiXSGeaNkgnIIgNGuUkFV0X1wNF3I1ZiiBN5TN
QUDWJnZFLJb5BlZfsDaG7LlGU4owG4iLQhtLklx0jkULzojDk1rMfZhRmV7KrH0rX7wbAAkS0qiR
SIXov5AHTF9k8j5GTxA+OtWbTLXJnjCIlR3QpfI1ZMnSuCX82eQFEeXjwzq0RBpvgqvnjw+1V8ME
7hH/aanqAsNpGNGm5ClYJ1+9okH6EUN78jT2CebVWiRgEQKIUHxi9hUezrQSZ1MjoxSHo9IQqVHj
pBYNlqqIVcid+iRpRn9G5YPYDRlD9ZM2FsJ6xjtnmIDjyBhTQ6t0T6hF1hjP4KwCuFZCA67wEewD
jbyyGbipkoDZIBmI6GyhQicDqa43iY79hqoLHTf5UBCP2msyciz5bnjwAmKPHMUBSmv7vjWGJxrO
3pCYKxomlM8a0+VoYJcr9TU5+BzEBrJ1ORE8RHQhyKt8n8D7AraK787B/BanGG9KrbTFLXrJRubL
qRugBub/CBdMK/psNh6dzpZTKkT62hKC34/WARFYcvJw7zvwyKK5bDYMVls6srh+qnv8eRPelUOn
UWamhpqBwegPvU3AWoZkmQalyCX58uh/UFS8BI767NrJ+6RRaZOGphUan5b3d42N8NJAW0q3A7zK
rQ/vurmx0XSirTBoXHaMKbJObYY6D7ZRi2W7XmWuZtTgo1lThe2Bs4Hy0oi3TsPe0uze1fC3RmPg
khsQDjLchFWGzREiQmCAoYbHjVDkaIs3W39Ud7EGzPXYr32IcziqBWQYFW/MEbqGOwWA6ejwMa1C
mquhdUQWIBil9bt2miLZEgaGNTkWOyfKXpzcw+2iAXhMRIw1yFxJQtEMuAlMXqCBeUKj8xIfiB7o
5qsucXK4i66TI3Hx0HVWqnNPCe2lKorQeGksXw+fb3E2zFXpEOPzN1VlbBQkvxAFyrmC7VdryB9y
ax9FjSM2LvmMqxIWoA6KKSfggLTGIibtruEHB4drCEal5FKVJN2ZglK+tOpTHRIs5oufVuiFpIsV
iGsiiIgMzvm39+m9OdCTJ2u5iS1zX2qO4ayJhjjgufTAOLST+nvkkFLw4dso8OXkZpsymd7YsU4r
b4CTWGpioh/DTqS0Cw+L5ilKonjWqT1cWw+QImLAjSERyRqdsK8mLh4zwGOlggXdYDY+xov3Ff8V
9Eb6tlDfuOLdhBaqSb+YmvaYg330qZ8QkGfU3xAhCeAouLDnTI19CNOtDxbMkN+jHpV+GD51fOir
6KFwy/AczpGPRFz+jGlhrCwFjdJOoVmCp+RKRapO8BXhzrHV/ErPkG908NMTSBU2yDGX5uZrS74v
UXfqJw5+ElH5oBEeDNYm1ttR0l+I24WaSXD6c0s4/5bi4cHWZM0ExGZosgIGSKbNFgFRA5DngHx0
XSFz9lLnUxQYRxtgpyS/Czdsv6k0y7Of23JddOBBzVLccRRcbL+4FwBAyzG7RuKRkNorzlyNiWQ+
toqAhpbAQyshv0ZW/oK++bC4BAMEzNSwUrzgoXX3pQuBdCgfa3aejSaTMgGsCNTvCO5H8YRMeD16
uKDn0sWqCUikGgJExUxOgvibpdmnvRwVdLjkHGouquggpKK2aTKAqb37gLlkTboNEce4FVck79U7
jKsVsvTGfSp98SkrOf2MWNNYwbLm4FlHzWlVAFtdTW6Vxg8Uv4deE12JbEsYMauNOzl7uzEPtTN8
aVMKC39+GDUVdkLgW/YcXkYG4qmII0rkZV2peoWYc8fHTuCeBWV2ATc7gp11iQ9ecRHRQb0waZeU
u8OozSv6WhBl+CPCrw00yZaFsWTQxGW3BnOrCn8iCw8sS5XGX73EebfLJFzZGAlPll0+Y1BnNv+5
LpbvMf51NLBzv+sB6y5ubR6qGL+etdxXFX/XmPS1iG3DOgHLqzSftwBeRUQIbYTpMQHgawLydQH6
tuneR/v/uSb6HNyvIop+4yioDCTBnJK0vRv8NMG6N2AAy5gRNehs74YQqJ3IqreSHk0JXBjd6ZtB
f/mQKFRnw0y/em7xTUbRZz/VDhhdclmaVyxv5GKQdTAg2fsuOJt3AClJAYn2EuBxOTpXOxjEPtcs
5AAocuOCZgvAJAfgkjvNTQ40QbntlteqxCZB3CefkQDkqergfsZs2DGiOA+4TRM7c9dyDEKCCoJl
Pw0IjTvQzQEI53n86Wii86TZzqOmPPua91wAfu57lFOylU+ltrPFrb33GZwr7JRmXtnnyD45thiP
b1m2hKvAJSk+aaVDDXomLqY8A0tgUIwZiJjSfF+ApjZU9SNiOkxigBWs6jgx13FXQfEurIqhGTk0
cryfC1odRhCu3Uqy+4z95Ej0pqx9H5oAw9dQ07IpeNWl/QQMUKDlhacNOnl56EFsK83a9jR1u9L8
7QYQ98EW1VuNanzJyeUa04dERuZWFIAbi1Zv2T14j5rsXfQwvlknQ+rr8ECoU3Q/or/M6gHNTOs+
Jb38aeFrWk0JWeKWhhRyKYY9BpXyQl1XZeZHTNEEsDnb1h4y7rTxkEWyKd0hR56Wax+hTuPsPyWA
y0MNMJ9Tks97D7VkQHVtQTnHWUI9bV9M5JOF7zinamkn7B6w0UmhhToRfS4rqOmO5qe3mqTuucVX
zHlPCnIJKy20dQfsOs1wRqQI/tUOP9G3ns7MxrGW5Khs62Wcm3O7IMgyWxvQq7jPTbQGM0ERVtyf
g7RnUTSiq4rqO2Rq89ozsP1IMkEJZmkuKDQO6DyJaliQrE9kb43V3K8cBumroXkYrPhRBLLY+KnF
cjWpZxFdXLMcToxSEa1g8iLQgU/fMpy1F5BnHhUBmxe8ZqGB1IxW6WuH1tRkOsufgh1O6Lh3Xkcn
cKzTe7cQHl3gDq6c88B07+zgwDVj3g5F1ZXPSYL7vCfnw9q5sG3miSjOqepe6mB8zGr50tg9Fa8K
BmQ52WNu9rhr69nZEp6RjOEqfiMmhPQgBG2ICJt95QYhrQ2kwuNjkpLrURvxVfhMnBbQFBvUaUV6
6vz9jKVI2B0uC88ad+hVEPa1zrEhnuau78u7HKbcVl8t6hoRR2SH9qGjyx/vxgFyXNQAxRuLeFvb
1t0EM3Q1xJlNKR3528CwvtdI4s5sglYypPlfI10OANSCiCL2lKfz4hq1C6MD/I/uCgb6y0Dv+tWN
FRHjkCuQk60QIZXfkXRhuJlpyUcQufzsMbFqgntbHEUFiwMy1R9F3Y8XjK0Qyci8SesJq2Hh4LaH
+xK2ebIdTdRj3VQW5N8nhwmTnoGmiqpIt7AUE+6MzNosd9dIObEbSVjsbqC2PbPJsKO54HLpCJuB
BAjCPShd7iNPXrPUH3Ycyc4xnMZnKx0eCF3y16Emk+cB5l+UZACNKzbTHZ75gtqVPNwJiX9aHACO
nP2KBPoBLQRLq3VZcqKZjE720CZahIuj5VDm0yKNoFPs2VYepYp+hmLID0npbbiSY5AoexevBuWG
XDDo9wuSGpdr8MBauA36DAw7IW40ZNRz2nUWAaZseoDumudiIJeGvdJaChzsERkJK6X9uumzyaCS
JVw9Tl4SbRENEHvfu/TiTCyuvFeccuiQQpb33jsNfQerLpkpgksffRwHlGnXB8/CzhDpnDcvkUB9
xpolUNs4ZydcD8GCWJDVktAb0Bum88MDDniux+hrAoBFZQGLnUx30NLeVF5x/cgHthjwhhPPe5+j
Otd0K+pgDystY9+AfvM66lIJqjplxcJ4wCfG1gZtkLbbgpF6bsMSimbvIbJXwto5XPprUaBnmShV
Sv8lCtuez7ikWxOQ7WDjJ16J0jplfY1NrYsx0i1H6jeGR0IQcNq82bSsze6FlB5iqvuuui6JMfMn
+pLNMbvZ1gAQ7FBkTzZ9b4Aa6Ks9HaxTNN6jkTsZZ4tzUiUeD7uZQ9oQ8kewRC9zp8Aix6SVcA6R
02eP7wgvi10s0peluQPnGV1h0VYPSU4Q0kJtvi3bFzIkV6wnNHI8AxqNRKiZC9aPqcS1XRBx1Swi
ZHpcPNtR2G+Rz0KKFuVrZ9MDXia43tnyna3g4lhChxtd6zn/FPMXo8edss4/2CMltBL0ICbyZPvA
/SSb9CdxaPdDMTy3BilwnsvIw1QEYnBWpmy4hq393oVTsTcal9ijhA3pYhPYKOfkOWdndjRl8Ngv
ZG150z7xrWsrQizl2GWo5Nmr3hy/hDpJuIWqQBor1aPSJyn9yM3MfnFd5vI0qig5j94q+1iGVh9q
gDjMcWZMZ4fBLsnzddobybqP5X4ylgNqCi319OZdoDgyA0aqe+GNuzGVL6MbAXt3OnZlyDaW0Ybr
akhOfF+sm29hpOFF45M/jISnTd9xc0z7eDZOrd98CSd8IGVVB+vYJkCmC4OfRe9NqHOdt8VGiM+y
WVLfdDNQ0IHonUltixnanW+T9ZEUEX5TvToSzvggGMxigv1AaXkB6PhsD6R0JmGHy70mSZycWCHk
85iTb2F2HS7a3HttCC7cpbLE1W5uPRGxB14+TFkR20/AZtwGJhUbW8WoJRM4xMyVSze9zDHOIRMj
+jhW9zWHCOd14IFwj2K6x/mXFibKNobssWaxxZSJ6UlzxY010LGA4O1aIPYLQQ7MR7v1KK3FhjS9
747hPbd5DyuFFN4qm95Ln8DCW+YBsigvVR1aEygLUZcfjALtxEfaxOO5se23QpVbEoszbdCJV7bo
YPRO36kx0yeMmsXG6QeiUMlSRbGy4uNmU05GWkxWt+OwaUt6yme6YCuVI4BkKvoDyCpyJunALKQi
b7qOzkv5YAUMnmNp4A8D1rIyuWLX/uDfkcBlHpyUf34u7O9Y+cqd2ebfFVSmQ9xg8kCWw5CxDxlc
UV6uPC6eq8nQCA8uaBtDGfQlif5tlwqR7xJdhTu3x6qlPoTwtK8J7OYEAsw8EiibY38wMFn7iUwO
WZ5waDTz51l1IRHF5FnMrX9USZOe5JAi+pDMoCq/2cc977hy8NEOJRxHiRsE/T3ldYG6s7vMJc3D
1suqvUfr+GQPdF86+7UKNc60dJg/IFxKKF8dDPSyN5BbGeODkZjegTOGroHKPgV9ypo5tu22H1W/
6Qpj16Qm1lE7UEQMBw8qF1/Rrw5rM652w1AFF9v9nCfBjNBXb4+0lrDEusr1aV+I8p2d1XURR4vI
7/uxCe6muQ5pCxpvqqYXNtAp2M9+gWk674hCJW5kCtJmOzvusKtikiec8m4ovyczUj5nPFod62Zn
YwsaeovlRH5L3L4gY+vJzh9Q+QKpDA3q2TBSW0JTyfArZQjZeiaqiS6DYTxCzRg7yT7UREbtZMWG
JhB9c/EAHijel0ZQckCNFPW5fU2k+0y+2N7xFdlNcw7/YliwVZBBhVGB3sB0cVGbr4ce5oZdmyRm
zWcH0f+qnrzhmOQTlrwG+y+qLlBseDEEOUoECVCQJPgIyk9LZr0zm0J3d7SqedqROkrMb5bQhR7x
TSTio42D6JFr809smTRRAgb9aWoRT8lGadviJcXM8JAUIEVMa5WpqLwgpz91oQHonmTWg2WjMUXN
wRQHMVWamlQNISrxOadRPTS4RqIyuIppeI3RNhG9lvEBZ3CaBjW5dNLjFyoRe2NxUFtCrOOG5D4U
6Fc1G28hoRxhRyyPN7sEsgzjQ9JBupKuMnZk783Y5TBFhy1BkZUfL6fRQB/OeKDfs4rT/uymd48j
gYHEQYl44Pjo0DvIHJWhdXFs2DfRXH3uNdlGGU156jXs0ClGBo+/b9++w3v0531uD/EjA5H37TG3
27fvfj/u9rOEKTbO0ERwKvAMpTWAgyqWNN8ZvvX0x9P8etV/+5R+bmuHPJlzv+50ex1WQ4bQv1/8
1yO9tDyrakyp0gjBisMQv6QfUfDqf+Lv9/freUplXkQgEIbd/sW3X7ctsJoGlPZfn/l2+9cdb/+S
znfeYyBL29tTx7Se+Cj+51V+v9Ttg7vdjG9QoDLEoa4/5t+fKI6Lcp/Y5jlpjc/h4NBsIE4HmGT9
llutsYmFW20Q12De7gewkrnBzmVgxZzQs6GoYdG1CJWA3wWnwi0+3bk2Ylp/soJjaqd7V0hzEykN
v1v6zzlXuFQR30fiE1v+aBVXKOBYYgEMuJjycHeuxoDxPQkQRtinm2lG8kiu4ecAJhMeiCffSR/z
4WPIybtCeK3WTp/dCaFHJjOwpBlrErTIC3mN56FJv+kRRjvja8Gwfq3t5T3roIP2jXMhcGofoCVZ
UWJ4ZIeXxp1dwOWFhsn6RELnphsUDmPWk7EIH8iDAvvtoRCwnYSjnmgkfyEUjhMWr9K9G3GJLAlu
wkR2btLg1DYx3DxbqnXi7ntm8asyj69TQqKd66KHrQvrPKrig2A+jHqMuOyamC8B6juwu894TFtg
94xrPA5a+ArTkYXtQKbxnkYa0Ch3frfp5c2j8QWdDuRma7ogzdHhFOx7AWyuSY7f1xkc7TjGftnN
X5HlsHNQu9DvCC4xsGaT3LNNxpaRuaxfitz9Xo02cRfN/H30CsUGkWg62yYVP41YA00SorfD8iWO
rOcqp7ytuZJhU6uzTfXaC7qg04Lb3txalsC2ZyTOYczAmJVmigq7ZYCeJkuN7sjfN6Lm+bIzjgNz
QxoROQlEEpOdwNV0yNlu9Hj3jmqUaLuN/kszWmLlyewZhfTBcOt0zbDn6wITmEaaxziq/Zg3UZ9/
zCxqWwOJx07pnKXEJRoVXWUinaeGFmcztdHO8pjKFws0NGVsAzyFzGgMY50WDm++CU5iCT/VHRFF
SOBIKu3cFxyC68kv3XVp4CNU8DVDFgRyq7HQEHilluClWwDPZuq9mJKHZWZqKeP+K8J2zN5mLtHy
eN7upnlya6/7DxpWS1tK/kkz7LgWuWPy/7J3XkuOG9m6fpX9ApiAN5e76L0p3zeIdgPvPZ5+f0i2
xOoajRTn/kRIGciVCZBdJIHMtX5jwzkxAaN8Qtv6rj7EQUNyahgouiSt5GytiMpCoMTnWAbdEeju
k5EX2kJKUpX6jO+iOUBWOGmQG5O0TVWqK2ooyIV5XrNTEsm56P3w0PsWQux8ETKreuRW4P3DG1fk
v3jjpszXQbMNDWbipzc+Brg2DuRoNxSCow2OG8A1SOchFU/lrAHDPq+APudB7J+M0A+2g+Zk//Qe
/uKPR/7D1JQJCmmzyuM9foAqYzwAi9tPgg1gjeGUxyr0vtDfsPJTIMVY0jrDWnnpsjuQCpYMjbw1
TyPCgu8fIKTn26f1P2mTQPhI6wpU53/whgwTqKju6ApoZMX8DPyOsmHQy8jyJsLqgKdnqW+amvK8
zE2wq8K3dvSyVRabT4rtFQc7Uvp1QLKlzTGidCvpgE5LsWdB/1CmdnfwJt0/I4l5ois+ZHSP2zSI
UOXgWt7O1Y2tXXfVIccDdZZb1MNLiZp0GmNPnAXKVyg37brPoDg7GULIUxNMDW4kb3//z/6L766l
OpquWJZiy7ZlTR/Phz9/I9c2vGR4PqaiIqmMVeIinKzOFc9a5vBhoKuU+7aAOz604xrxzE3Sp9T3
45Fl++Rb4bXrRO70tWIkLfwIiBut5yMzmuNAGKMrv27U7rFxoaCLd/7/4dH/AI8G1czP+L/blf1v
/LWKfjMru53xCxetqM6/HEu1KWNamgxXD3TyDRetWOq/dF3GhwzSHAjoCTH9Cx1tKf/i7sZ0KBsG
7qjTj/QXOtpgCCEyRjXN0mVkBP9frMrg6P12S5rejwKQW1dMvo66/B/3UttqByjLsv5zrOp/T+lM
sihGcGybOJ7DFxy/crvA+7AOf6CChxs0XM9LGVYoBlhWu8pKnhR+1188qjOLpkHbwMG65LEs2+rS
BGzQ7Th/FI3X1Ab+0omx8r0hf/SKXD+gUnPmhxLms5qfM+t0ud3eJkv2sG14XqPMQgnZzuN8CQTB
O1BscSsyaffGQt/7wG/K7/EKBOlRdUUyvw+LIzFHHLWtBToS0fzpIiKcqu5LaSUwMTyJJRAKeW+x
pRyNomx+KlG/G5SmeR/Kngd1TyY89qJ4G8lasvLQO3oE6IZsiaW2C2vEojuVs/KQqC4ckNrN1zAt
nu8hERfNPYYr96JCaQGhV06SArPad81F0jKQNTF8V2wBaJDo6bEI44hvWrx2yuQ/4iR+UfnMckR+
xGzR3PrgkxkTFwrsjtpvx2ZFzDduZ6Vpj66+RgalxBKuzKrq4lE34xYkYRwBtXsnTVvCSY4y2cGC
pNr1+dANkmSn5zD3HWwF2MlNN2UzTXpwKxyNqEMP4GGqcDeNioG6yLwVIEAbVVW0sSGOFO/B6E4G
EK231R3PfkMhm+pE/u64ubfqeXZTsOiPfp9MRDsLrXklQNEXE6+dHTb6iwLQy+ry4r1XQXBZGosf
MQ3xlUuW6drVoqb64XR4ZDrLgSlFhBiaRUlCCba2XYDUmbp43upH00XlL4GEtzJTGdMm3T6Zpury
A0GIp+0LaV5gznPiAe6cjKlBAXrnN4q+u8cbP3W3lupdREg0zcgaWo+jdh4k3a9rsDNG7svrQZGm
YYe8ME0rGy1aj4iLSz3fr08DYso9VgUJmkOU9SiAhdau0gDcKVXxKnoU6OoSyQoGPvd9KWYINKS1
i+MECflG15CI+2NmWqJDMzda9deZYgT2CGgwj+QvRJKraOQYmS94i8ckbeorGb56V6bBpUic8Eer
VMdB9pOvWh4oD3HueM9DBQgtyCz1pObo+Jm9kuwATuY7kvU9pFqn2XlyLnXPfg15cOGqiXT0K5mC
RzEo6x499POtiVMUbWNl+yE0DUo2eHqcUBzYnX/MDVC5OP9Qyfz+OncaSUK2BSEZWNA41IMREUBb
QXGeWv5BV9HoKp9zg9DW4h4L3HFi1WqHpOnra4n4x162pdtJLhDTjRVQnBkyVd87SCrtYR+LThBi
n3iL3w79oQL/6iDo4JUYnohJ3XQanHd/ys65PdgbBekVfFyO9uAlMiXwQ4j4xwGdD/9YT3HDU4jD
XoAxjbTr6javGd1f40kl/9Dg92PCUK9AQ8rXqoyHK7nL6fjWdGpOhQCmQ1FEyi02WtwdI7fcZ1Oo
x9hkX1vR2/0kVO3INP9+UTJU0+yM9HCBCQQfo5+eEXxbjLLaHFxWk+dbKGqqZdhNydxpRqxU6dnB
tPg+9x4n5VUtEwncuMZvest+BsiE3rqHLlRJVfdG8t0GNijFyDXXZjGXUFA84LDEBOPXU+GfJxgh
lWswYR/WA3+x1FXkzw9ZshqIXJg2/xu6pn7esGQVHJu6Go2fpgO2vOYvvu+1UtmrhtOaSwvtq1WR
1M+SqshI2uoAK1Dgz1b59FdsbNBk1PNPXsMHpbRGtpGndDtIMuUqYiAt0L/FzHiLT4txUJC7T1ha
25s0DL/Fo+HPQOOu8tH7Gql8Q+MW2d58SEmA0RNN125i8o6/OnkA/WMMzrXfSU9GTd5OdpxmL2bm
eLrM0hQIkejKgHIqM3MwyLDTUxwb0lYbBwkwlxy+jnGBB1oS/qA6hwpXozxn5mS2hn3dclDsPaJC
SM9iY3EOQt1alVivbd2qVQ56gsCbSW7/GacGCsRVH62mHd88bNRoq3YYsPhtq1/Zs+hX1C7JYSSW
u0HBZ+q28RHxTRDl9MQ0u8LvDEcSDVMOS7/epm0aJYgANGnsYOyKioo5odvqwHqG6HBCzLj95nqR
8sC3azyPRTnuGsdz53bSZ99ciPOIQSgJkkAjGsD9pY7M499/aVSV5d+HXa7OVwHApGHphs1OyXaU
Txs1K1T7BCMKj9yEDMiiLaNr6ynjRfMWERnTaFa01OuRGDmb9kAC1K1qpPB61KtzQJ0WaVPAL2G/
04qYb8CouzvuJ9KOtahD8VOCAYVC4+4+II5ETMwT3U+x+7mfBv5q8j3GChM5ld7axIFKUYTsxCHX
I2mjGDbSfK3enhOpsNn6SPrbYDWPjtbp/y5JOAFQ9ABPJODJEGglhTWV5Q0L/5WulEHyiL7PEiF5
QFBZ294ORRT1zmql4p13mz6dKOKOCr4tCpp434VmuC5UzJNyN8nx5tJQU4g0583O6tOgZO5P8P4r
pS3YgjmYSShOJx9jtRkXXQg6umoTukjj45AzHQJQO4W5GW3FPBEaXDNbgILjMRdZCY8G41tfRA4C
6fzWqKv4iyprtYUbytHFQx/4IlPSJcaqgLx5dKHiEV1s3U9WUWAVMxET83SpkNaJ3aKrNJ0mGqDl
0rYJh7d7SO/b5GCN2kbjTz5HRkJdMz0kVRtpzxGlnKQ3zZ1odK3okNxRSvgjPPfvA+JIxDBpw2Lh
r4abEpugHlGO+afzatWrSgQmtK8jmL+96Xg/9bhXjr3dGC8W1W1P84InBdnVR3/IFgnk5GsuS9gz
OZpHBdZXvpmWvnY9W321xsRY4oFL2cfz5UceLt/FBDWKf6KYUz3CWCo2+qDLy1zSpNeysVd63inf
HBdHPk11upMZ2fmepw94/2kgXnlptPJG9uGprpnw+yhzRZQvDoOpIr2ErC0gW9VDBRZTocKtzwEl
HEgnpv+IXhp4QQtiixgUTSuV56FU5IPo3WcUSIGh5cNZf15DzMAw1r1do6bWiMYPrKHCLUbyuZM8
0u0wnOSSJFAk5JHvh9AP0c5cWcgroxLcSC9u6wOyRaBlrfm29CJr5PB1m6eBGDXLfi5ZtvToR6l0
7ZJmZUyz8K8v/oEJ/ym/oUMCm7aTjmOTRneAkn3Kb7g+ur1SFKc/I9WhUqO2+UOHsuS3PPJ3bVRS
zY6OSpBAPm29FqStpT7bTaZv61DaY0mJBHGg9TK6e3G2FE83O4qhOQ1+jHBYijNsWHfDlFoEyhKl
3eLv77qa8vtN15LJy9mGYmioV1oaJJLf0zOS4klWFlvad0+TdmaZxVM6LmrXUWLnQIqmvhP4/rlC
PB13EOzMbkG7QDEYAeKFVQ+R/UAK2j+P8og0Hbrxc3FKHSnurMxGfcYvMTwVqGjPU4Q85vg/Qima
YqLBoMlcVYEMnGIaMKaGpK63akH7Dt0/LE6m/MPHxwwfGHh6XXdMg3yYzef2+794iJPCGc3e/QE6
7wB7LXvpqS42sa29VVrebFKsI1C+1fS3UGaP3pKbOk4pgqciS5Bpy/U3zYYBHGSItooups8/Yq0q
zxBgEaIyvMfb2XlqLfXa91fi2gXamRUaKmiYpN2XoEf6y0vyaicLaRNxeOvXVrUTR5FR5MnSyIeK
mlMjLbIhxessy0JsDh2QbYYPpL0xeBN6s4lsoy1xL8WHNIgt69aEfdWVD6LfhXYBWlZFHzNBxFg8
73XXWwR1bb/pCgSKXs2oQWR5+chd44eYUHI/mwrl9nUEqbBxszJaVr1TvccGyh+BE32tKj9aRj03
dWOssVh3ZOTAqlxboCb7sasP4PZCTXpMADoeQiXw4RFyJBofXTyEFuwGMNVvAwEu3tu//8Kbv+tv
TL9XtKRUTeZZSzIdIY7fP34FY0nZ6UMTRTy0OI5oymBLZ5aIMMqnCqmFK4VyGsvBziKAQob44HAV
A7FUo0hpDrdpHiLlG9+LAd4BWnAUeQNHrFbtSyhF7iWi7LuTm+QFZzL3oo+dewEyHa0MD+xhG2cg
m+W0wyUFLNtKnCEmjp73yiPK2IkzRBz5lemqIgA43hZXFT1xhrhqggfd7H4Vfyg1OHIYu4l5sCK3
BQqBmlYYW/y5I4wQxeHUiCPRdCj9bcHRsIkThw0+63KpAb6MAKj8/aegfJJBmT4GUn2o85ASV5H2
+pwWVgO8K/LAUH/EOSotgVtEp6SMr1iQxFvAVtFJNO2gRCd83UJcmdBJFzExVxyVtaWBD3TaCZ4V
ne4DfdHV8NiHt0/xoS+jY949fgpH06urXrivMzzS75cR0yop1B5U2Ka3VxexW6PhqVM1NY51f77f
X2fgqKbW0JE+DeBPCcCfHd09fn8xScFyGWfQnRgU8QAaxJZCAYDmtGjZ7GBTT30fkNKt//lQTHAp
w8QPnw8/nAaDuFBgY3262NSv4ebPTSj486bsUZWRY/sgjqxkpupNfzDC5jHovUfNK+19AW8LFlgD
HsWvB4xWMt/eixGTxOtedAcycssaY/EHIJdQgCS/e65UBRkwvI3JufVHaxKOsaRRfo8Tp5opbaTs
R89On6jU7ESc9EEI79/OoSUHyrtqXge1Ld9M8nI4glDAFrP+4qpI04z/JN8jyjT3Wtz0xUWHjgqO
iQIcKWyx9f1Qz4ApoUSAaJMfpHn4hE23B6TZqPYh6spl7ZbRTvSyUMUz2FcTWJg4DwOaZMqHkS5c
99BPbiGMDgN5jmSQw6Jb7+b3yf3oObc5VR4lkKpdAJYoOsgd9y01QvxY6eujQnntglYPKz7LgsaY
OhcRSuu02iJLGWK2gCOfOjX5aJbLJESCXMTEvKi2cTQxzWYlYh3wooQVyMYuU2OXKp2xE0f3RsRM
HwQUt2jq5NM8mJs4Yn2ac+9+GEYnc1hLeGSMgat/vv5/fbn7pYqKR+Jgzv9qqlPX1hYmmIvkci/t
MyuV9uIoCKqXNjKk1ad4P027xyALlQ9Opk+LMTLn9/M/zet0L0dtyQTt/fsFsqwAYiYuiNwipte8
29mHoLiiSVJw7ZA5BCir79yo03ck5cLd6Oy8KoKiKdXExaDdR0H5kGBJcZt3P4N848V1UaC+h+6n
iWsCnAzcR/LZyFvyXuDn1d1LrRrv2pTsj+AK12RWviK41gKi8YuVS6723HvxojTt4os92CN+FiV7
KmRX9n5lGWCwXPPdITUlEh1m7OeQlOT4sVehdyIPXK9T+J8dGmgnFfmV3LbyFwjqHoXX+j1xs+Il
9CLMvgu4s6LbBL61wUuXOqWYmzTqqsTFaYFlUfHSlRucWpMgQxo1bbqz1oflZpDNcZUbWD52GUl8
2GBYlzrvINcgpOD0gPBCMF7tYrQ3yLphdB9p0xO9Ga+5blkPJt7TaxEz4HSch8C+nSBClDeaZQpg
cI7p8XgVV3I97eLkmX8QM5AH4R9IUg8xXMqWphOSFx9K9Clud7zeAGNiYa67HpSC5AV3StGI0fud
8T4Q8WwxVDLx91AnLnK/od5f6R4Ts5U/L++ulY14bnvjyHO8dhC3E8/1W396uA+UUDGpdQ/30P3x
r/zFakDMuy8OPl3ufi5/AgRGRF9XOv8fFgvatIX67ZZrsLkyp//gelBZnFb0H265WhlXpQOn9Lte
ehvVDHI8J1x12RThzx6OEQD2osr3t0PPea0BDm65U8rfPcl9yriLvyi+JiNlZzi7CuW+AwtcZJrL
jLJ4VCAs0wCqUyuzPYy95jyhQr8MfNl+S6Ee4C6jm4seLw3sqJuvVOLNc5x5MeQ+7520/uXvF0ZT
DfTzv1UxHN2yWRzJ4PU/JcEUJ7LVHnz3d3PySsCK2byiHfwwYs90Fj1ZttVVSuZiFksYdc0SM7t4
CpsxMZoAEd3GalKi7GHpy6gI/Rnwe3fXD4W7E0do/53waiARNcWpeJpIUkyHopn8QFGTk7edZ7gU
JUx3W0htuQNWCDchq+uTH/Q8cslCPNkgDmeNk+sPTZn60Ktsidc1Ag8zBxoyqRKKyxyJ2KirIXQV
d3UP3aeJuU3UeugITmfAzOdaQdAevSEonlmEGUvLDtLlGBbSSz0k8izW3Woruui1vsJ5N06iJ6vz
oh/rF6eXtXNTjJdKSsP1339MiNn9x+fk8IVUTVtmbQv87dPn5ErgwPPSkL4FcPCAf0lftLhNL6Jx
jR6Pujg88zYd0joBugbwmtc4j6WXwAjTS9l4AG/wAoax4HozpB/McwAROGiDgaryV6OTkLKfLogR
TUpKrKGUoJfH+2sgt7DrbRZc4noiLgXlMzZE8xrfhEuTew0fv+vsGtdQdllYj7DeTBWtSUyNgq7F
jASh8yTO9H/bcbdKY9P+qnamM/F5vMchxHi4VSDYypFVL9qytOe6mR3v5SCUInmrGvzxeywozavj
GBpWX5SIBifFDFEp/vKkoKmBsE0noI6vUfaj9CTZ+GpNr1L7sQLdYwAmcn8FQyrOgdF1MyGXmyRF
cygD8NCRjHhugYIuP4phgU8u8OGpq7QOajd+7PWgGwfL3COR8jON8uzcaYFzgaj02PGreivx4lw2
PU+/1G3Mt8LHW7t1wsc+8WN8Xm28DKY4arzBQh/seAPEcsDTO4aCjwLoDmwW1K9Owj/pjwZE5a9u
WffPbtSSY3/01Rbfrz8b1dW1HbY1ToF5VKVvYgN9iSkmpgx1ou3wm1FWkczOuQyz5lX9Xlqt9irX
xXBICpiBoitJeY949mAuzTLQXksekA9dm3rHX+dkXqFfFc83V37nF0dbK/RZzD/je2WC687lL2CP
HzpTavdt2WSP5sBmXw7x2B1w4DMCSBRWVw/PgB/WCTWXLxrVl4WkRckma4LgLQSGIOYnvgICLsx1
Flic7hjItUr6e4p04ppEbvNPmtCgpj7nrvjVWYbIWuG8Yd+qUB+eC4bX5WXSlNk3u2JHo+W2eVKm
phh95BwSOQRySbdr8pJioqyuIXnl+/s83867nRu7+6JD584mFQIssVdW3tA4ry1urGGrjl9DB4J7
JwM51TN32GoDcnmI+J9Tw+SBlJr44gXVWYRqtNJX7WRCco+JAQNbD8zu2oPrcibE2OChTDJliVQg
W6NEA3ZBuaDbKT5qbEYLjkR0PQ/iFVm4AXsfcSiiponK7OzDBHGYg4JHR7bfiF49Xe02ezrbKYEy
hm5k7lodcw5dcvNHvfcDbJtscn1Yy1690qzxo7TA24ZQbMIqQ3Zpalwm7occcXoKGen8HhNH9jT6
X2Na1IEBNZ/us8RUamQDym+tM/fzSqYEiX20JBV4weuxVTw0pqtuIKXZF5RSnIuZ1wAyFSAqU2iw
4uwkJeNcm3oiVLVpvKUwAd5edcOzanU89tmWaRmg2KKMvbXuaYjO5ybS7YG/U1lO4UgVTapvGL+J
aXwwxkOK2vWxS13t2qLnK+KgYdDyG4DtiS6gXSjBybsBbBEAE1aiWbRDxQWPz8H3n+qpaWHugO55
vEX8RHvwANNufQiapyhN8p1v1LCWm5KPgEbS+WxihOy2o2KWjzjioNwR4hoqRv2xBd0gD/lGgm43
H0IvOAJTKbdVH2colEbNVR1l3LwQJPnWQTIPat39CX37lZJ0+dpVnYF4PScVKM7PTM8Ml7EXYPun
gkVEHXs6tFL2TLdGog4/E4f4iLirPISrQw4boTrV0G2qUM7a0+tIXuVeigO5lKxFbSdtqTga4JxW
ovCDjDj28hE65KByXllEIIoxOjEOWvb4SELzmE4bec9NjUVUSz1qRHa4NfrROvt67ewVjAFFr8gz
6yyObDmbOfAxj3YcUJWw+2UkD9AKxT3XDoZ2XavBu7jvGimk1duA6E/mKuOQq7tP9+fA0K5dAxMr
CbHKa2FDoSeXdRf0wLO5V6rBc+xQ6K2jxH/X8Qm18KD43mfDtrUTRLWc7oIjL6IIER2zbl3gxjR2
YSb7EAc62YIUexuQJAO+eaq8BaNGMVsMSI2jHvMCnd7UkffuMNLYiYKxL10bHGYDtoF+WZnVurDy
823eFLqNij4/D/l2ipjHV+wsLtVX8SkoY4SYfLiVYyi3j6IBxu8A+7qaGRUoNyzieWdGJR4DTEC/
OTvkSvsseg1eXI9FGX4zYl+eKRopwNw23JNonCKs5jYwlMU91piRdOrg7XlJZeLX+MdcK7KmPVz7
k1eSTqpcsAPjXp7MBlTcliIoJstpG27KMD1GVlZDrmrjN9DA69pAACkjxXpumvCbCIdwElaglpul
6LZ80R9CbmYn9EDsJ6eGKDSdXdtWhnBkEM1VxY7fot5XZkMU4MameGz7zEz5kkmw/rKcG0HaD84Z
NxwgZYpTfnWx8sERzfcuYJ+ALWBayfttuyUgVcxnXKneiSZCUg9b4D/70BTTmdcV2PNMsUQMe2He
4AWn1jsFf89NE6vSogil9Gw5Evan4Oh/1DBM+7r/To23h6McNKcsRFJGgc211DBCf+mT/iJmBqr8
EnaO/Wwow7CUJu0Ux5c/Xcuz9YjUcn62ulHZdbjM4tMwHep9hGKeOOwhbuV5421k3VZ2Zvu9sfhk
qkm6xfLM4rlIMDM24y6AhDuWz7Ib1IuOJ8iSZWv5nA2TrZ1fKQsx6uCbsRpdZGzEqGXjX1uZqY7f
FJOrhFuarvTSg+j6rZzum5Z1iuimfGAWnMarN6LLr6et/9NxQGe5HY6nOHDsqQxYX0KE9cG72+nj
WGFiZ7iKy28DvQwk+ZAagfzbYDAVWcdiwNYAlSj1SYeA81Bb+fC1quVdg5Tel0jVN2T4vCez8u3z
qA0LEn5IDGVS9O6aVXJQpdB/wkqnXRiNjoR+qqcbSrDDLoPxmwzJXjQK9b7bkeg2ipXsu6m5T5FQ
eF6ghE0qqPaGJSrkCxl450405IHrne6HQ/5Q2yblncSWVlKpQ4Nk+3wSTeYAWW/T+us9JI5GlGiX
egDZUUqwgAh0bfiSqPBTkIR7qpH+3Ym4N8VDWTpJ0fDYt6W264DszEsvchHB8jOEZ9TsKI5kq8yO
GNv9GkWnNzuKmBh1YqAwHaqJb3qFq5U6yMYRuazqUFIAmqGmX3xrS2k25uhCDF6D6Ra6Eti5Fepj
rnlf1ZEVMHDRNWZb5TEbUDcRR3C1LZhHtonSKBuRB8lmWIzYJvo9lYdjm+jeB8TJQwWHQLOGdCUG
ROx2BUMNHi2WaCsdgzqklmcgdINT2OXUrAvM4EV3qLzu1nVJXKMikO+7EklkZC+GXZ13MMYVKzqP
eduRj5V562yXH8ymb85VbYXzSAkMCqSh9pzaRkGGLjEeEKn62JVKs1u6A0mu5KtrZ3yJi0R7ktUs
eIctiRBFCqJYr2Nz2Re1vstiudo5zRCs0O/ML8A1NDjqEKz0wM9W/HLjEzTJlzRI5Y029UQIRnaM
znITzswmLJepQSmcPwvDiR+hkAUhYtaX0AhyE2tWZDZXtWnJSyDNzTvCSsDJzOYJnUprn6OvOlOT
osUkLpYQWA76Q4Dw2SOmIQcnsZt3NYUR2wcq4JHpdPA7UCDT8FJI6NhMhXthbiSK9aLBfRjnpKl2
LwYyUeG/z9Fj15+nRrHAsk9/VFELaOO2fo35fe4Q8vNmYPzr11Dr8mXnS/ZtlI9SeaiKzmI5yqic
VrNUS+wnTPjcc1qA6wsH+ZDBQgeKlblnipThITOp5k49ERJNmr4jIaKddICC51Fy8k0UO2cZP7N5
geLtxoVm/KImWMrUSWntRDdW+6/10BlH0UtdFeeXIryKni3hCNg3j3JiBnCAC1ikpokIdmfup4oV
Pn7ToeiLBrPVSRinipE2+WOiGPjUbawM2Yoq/3C9+0U+zf2ra9Yofs3kDuM3GbQdLr1esNZK1NAC
EivRImbdjB5XmEABex3MxvxRt/ysdC3wHkimnWDISu+Vg23qqGnetZu+rW0nD7shzslDZ52yVAY5
WqOeEWFkkCYI3VOcxlNh+OIZ4an0pPxJxAMfRT0RT5X4ZLBEuqotskuBfy560m553pffaqM4WmHv
vRhuxWI9ZQ9WISr0UpJ/EBMkE05poOj9Ca9DZW+OmNPqgVd9SxGSgkzUfEkkjKrRpsLayY+7q9mj
YC5OtcPwh4fP72PvVdpGR0diWfEdfx+zdiYmaKXkzvp6zCnN6dYx1wBVp9O76pDkRxUOUduWCooU
ggUXKHDRCPy3gIqLo/vAp3mfumJyEeCfZJu9N79fShx9ut79NVQW9CDzRlToTDlaGlCN11Ux1O+o
zWZtE32p4B5ByuVjChU7+kKSB16jNZAL1UYQDYhYiGlJhvohSZQnF6PGLQZV8kOAatSu76xyF8hR
tbt32ykW2RKKNWJY9G8T/zzlHsvxG0cwoHRx8+a8+4C4oI9yJPqLAaCyDIOgSONboDrKE06h3/0c
vwh96pWDbcyizhjXteRqD1LAIwsxiHpiAE4JJf48xtwwA/dDyglX7F2B9N4tyWQ7ZN7CKni9ZZDu
J9z6eALtqmmyPObynJ+0v5VaeUa9C8WCQB1/HU0xSQ+Lf+taPgMSMFHkLbYlUyO69wa5XH1XKz/v
kU+zxkntcazjDphb85CXWXWNJmzcAJYIOF/dbEVXqSWdxSUOwk6Xpk9maafgrqT3sAOAU2ijg71H
rBwkzHjnUuak7zE2mD5OlT+G3nrRTK97ST3TWOglLiJhYsmHJijkeYUxyUOXJ9JWtRIQ2i46Zalm
SidTx+tEND12Kg8du5aVqcTeWcSQFcAZs1mKzhDqLgRaXDuXJO22lYPKUo2DsubJ0U+l3ua+E/+7
DfyfgWxT60EYaAG8fTz4lKa25dglGPR1+RVooo8qvJ59i/ESFiexRjqjH2a+yajhzZ3UGE6NCZBc
63FlDsql7zrV3JfG+lvRLgXiOShsa9YnRXA0J1SfAi1nyMbsggl396DqqfqtHqWTX0fus1LjWWXI
6DNQUS6fddu9VqmZf+kt43mUk+xqRcjlyZbNQqFAM0x0xQC6ySgbte1RhCQroZZNWazWXtktgwJQ
8h9KVL2WiQvZxarqpebgMyijw3Jia4gCHWYn3/VsZ49R8SNpC0q2jhJdYlcqNrz1auVQPn7ya1SM
xJRqMFdarXTvUDnMuVdY7n50VHvf8bibN+1YvxttshavS0KcLypr1GtulOaiSt3u2JvjryYD7LSD
Lwed4o+4Y/chyaQQhH/BtgkLuz8m3+cMHeWCbFDchyYyLgGed6uwL/wXlnoygsJ+gm3z1J0UkvCt
KzaiOyphOgvdeNyKrhEhg9hWsrMjmea/GBNfvVBQiBCjQe2+kZBG+biNghe2wUcEFprz7UKUnb3E
i67iRAXlHxfa9KUZ+tntuZ0AOusiSXkQD20Ra7qQGmJpHu4hEQck1xVkk2vT27DhC+urXjb+Crjm
V6VugY8WQ4w3WTx+Bzg8rhu5Sk5ZwQ+lyLTiBSPL8CGKKufHQMlVRdWctZtWHRsyyV+C1EAVcSwQ
K3OnjaAE1NZ0kZ5zSF6sciWtL2TVZSQicDlHKX/S5x1AthRgrXMHTrtonCbeYAyfHG+9oCJPa0ob
c4yj2wRbMsYVNtrNzIL97TXqFleK/iAaFz3X4UEcDg580XA5Vp77krmWv4NBmmMYBFM5UAdnqaaW
v1SnrtO51oyvl7MRo9gs/shT3T6KU40Y3WSZdBmJj/yqxcZtkmnn6j7XIvydp0tknhmv0yTFEBH7
KVdnaTJ2ernvssFRlkNuFYueuxOc+spW2BUG1V4OM1hpYihzEA8V8zXxESRDjl5AnKizioXQSWns
dhtqyUX0MsOrT7/HZbUbDNZ+zFXjuBNzNV+tbtPArH64hoiLUB8M3Z5U1TMupguxGaKKhSF4Q0XZ
UpPgtR/jWzyREVEys6zcOFP89/ki3pZZ9lR6bDlMPESbtgFFPh2pCfByNYarI0Uky/sBkaKswJjk
9r2dVp4GNjH7sSt2ImRbtnMWX9nS3dZU+DZFXkgl5ZXu9b8u78SAWhs/80rxWRf9tp68LwWbqFPI
PTdIxphvJE26dzLg7do1sL23pq6PwTX5URZCcagevIpSj4hrkcMXuxx5tslm+tSyzi/Zb+CD8AzR
PoDkpsMuSWTpPVKlLyUCEhfN0aJj4GD7J+ImdGfIx2lOQstpF2rWmtsOM+YtXz0S3X/yNioFEa8Y
68O1ALqy3pDOrora2ET0ENyPPJTL5dhhFCdiiWWgbxU2qPMVSFKVpXou+9J4DGNrkswvixV/XuOR
pLm8K0wt+j/OzmPJcV3Z2k/ECHozlfeuSmV6wmhL7z2f/n6Eerf26f/8d3AnCCKRgKQqiQQyV66F
IrWkvwiXPxN6wI0clUMAi46cvPZqtRxVK7iqUy8quSdmSfgaSt04qypY0cyRsB1EPO4psRKXMqME
TRjkN8n679I4rvetBwPLmNfHYQKniUadDl6RYX24HRTewhROBzR/akyCWnPwjxEJGlJ40gjb8ih5
0CGmWaPsNLc/ProifqhH+THITXUneuWockO17YIaMJdq/t6FYpoGgOO71psFZQWO+zJGyrhk824t
y6nbuOxY9Fz6oke1Vc69PF+xuxouwjcLHGcejo30WE0LprgzZLXUkhbSi6a26sv4ve9kyL6kAS0/
Uw/aXV93CCeXjrnVw7cUtMov2aVWBZroD8/PPSgszB8m1DELyIA5XgdRTRJDN08wkFXXMtXLq+I3
D1OatpzHJ4+6r62TGBRuk8l2lR21HfmGMx6AMsqBbcQkMr9cBErwIpeQeLOhGYGaTbAHMfzwLJRx
XPSaBs3Ec6ZwMjzvR9ShqtgTVruVlXZNdH34GGWO+oSP2pXoUi/wJebmdamC8eGl1MTU7BrYecBB
cWrY0/BlHBHEftqg6va3ZEgLyhhrfWLRHlFhAOnah2xLuwqGuh7lGtEVzZghwQpaApLeLGcrLIxK
DG/uSlxGIFLQN5imi5n1ivxmvqkrs0DJvK1uXuFTf6tb7Q+AQlyo7Tc5lgEDlFp1rt2m23kKjye3
MwHatdIXUhPtDzVUOYsrV+gC5F3iJY23blqDFHpAtt9OS/9IrI4NVduM0MXJ3VItU+3eUsEAs798
MVJZu/f0oqknxjoqbsQYSoaPsbyMlMfY/ztPjCkTIvjPPN2BNxvWScjTIDeaa31KRm1wmy2Y627N
YyB/ySBLmmUTuAd20JlOTDBE7L5JAv1bB0poNjSJepEQAt53UZFBKECAr2Bvlo/at8ab/uUysYy2
DaIToMtJTZEBBb0oE1mDL2XHj6asfG0XGDVf0MLiUTitHYfdufek4M1XCJuonZJtlDqSDkB6IIr3
oFYIi8TYVXH7+6o3oZqUOqQ5s2SCwUwuz1Fx9Zzm67lMPZkbntiuz/pCMz88Sx3WeRT1696J3Y8+
gf0l1ZOvPKbqpaok6JVze37lz3QxufHNPB8ZySIc21e39IFqRY28cgapfYXWuydyXqVzMdrKFfWI
RBm01HJRULcrmJy16AapTvtKnTyBYFkf4bL5Z6XKAr2dTV38Z5SnlXtEJZpD4iA57rWhNIdbmW5l
8c+fmhbaDahWpsuH43QVSeGbwjdp/fQTV8XoXcGeUWqfl2/c9qtf5RRzoLLhB1vedtYGTvyam5YH
nLTJDzBsyXs9QNAql/pTVFr9tbWS4drHJVsigALCJBoD5U3Vr5qz6BHB7q+PUTHBL9khtHINQeg/
a5QOt++4mOTfMYkm0O1h7/jlm+gl3EpOSt4BEppKgYFrW/t2KheGZN7aP7uJ5L0Hch2sPVFRLAZA
ucuw4E7Vw6IvmipC2r6BRVMs8Peq/+qH6CsXqm5TkG4kGwVI7UKxJPlNV4FhmDWkbFCjKW8tvJRA
b3pjV4xKvB2m4LqnglTyUyQt49RP7r4F/XLcmMrCN9P4HqaFujV9NGGGTo7v0ED5BzPVEDAXXZ8q
JdXJ7qJXSGBZnaKs56MTwd0basVeXD0bKbBJkYh+SC7LfnhWXlPsw7qGHj1vlKUpNa+uAzNz4tXd
HemLalf2djQX3RD+/H2qphC2ykl/z/wBoJCuUw86OcMrZqP4g6BIbBrdvQts4wilxPd06qWEO05h
iMT31KuLWDs7QX4REyPP1S5Idu/FWKwHxrWwJAQPWDTLc+vmejANTPOclCdenf4UQ73uR3eFu5EX
Tmx+0Sa1Ev1V+KWwDYclEVHx2lanL0iz2wu/qeBoaMz07nbDNjJIVYKdz+6jT3wycypUXhizQ0Cx
aohKrxjkZ55AkAQHvRiVrAAmIXbUG9HNWuIEad/LKz1Ez7XM7X3q5sEx/89mGBat3CkHYR6bEi4y
Ux9/u4UKgVcoHBaNF6jVQvjAN4DPWI/jBsav6++umCjGxeywQU3W9dG1JyLj7HKzk3dsB4g58cgG
0mPE2kFroEuXSKYvaldz+FdNxq4o3UlGZXJCEnOhyyPBxU4d4Wv8pxl7D3XsUI93IPy2ytQTg8KO
fkkzUAfulOtuhNpPGFOFKvbZ04n4ebCsymba0Ei/2hx0GylfcKudAj1Vb8YH0fgeMOn2Ua0kWhtS
q8dQUqS3YLAmPo4/PuJSksLkYPHHzqyhP0fW0M7VwMt3hR5Wb0HB0713DI94DN1SLW5jJIcX0dOb
GGLUdnhh98JRIztEXgFVQ1lkC1clQR6MkjbdsfSrDw/yaoAtdBE6oR/O2eqkC63N0EHU+c7NE4tM
uyeTN3v0ldI5Q3M1HhJd1a9iHTvnAZ5ql3FaLwuD+mTAPiuGhInyo3E3RPUvYXrYxxjOEl9H3Wma
JGytnVHWC4nf0m+VbKU4HXLz0ykK0svq7I1Ui6JMfaynA1c5NcIuQUHhKwg8CFe96Dpjxl/qYXu6
iVl/fIUdFvzioEDTPG/yYPjiuhAaKJn80QdWvekbp16F1PYJu+ea44ddjvXGkItm5egFcgmt4R9g
rO3mdVHo6yZp29tgJehKwMxq1/pVWNihqBvinNLMGh3kl8NURurZNqqt5FntDU4m/QLh7u9RAEGU
4gS+MxeT/ST6iWaSvzCbIXpr+mIL3bR61Zo4orDQpIyDG4WSBPbd/yqMVWA3L2VrkXxhApzjyTUz
670YM9nvnx1peBdjHuHao6oiwdHUgXqzW3S9xvKH6mbta4h04Eturiqpduo5y91hopeOqGvweI4r
C+31rN4I19bWxjVkJRU3C0aT0XWQFfu9jjpUYp0QFehLF1A6jFrfWZtORvChGS95qr1AW6odRc+T
UbEo0GleShmHJSdwy9PkLwazyV+ujL/9id92SzHoamN5sgb9bCU+oKXYDWej3ds7M4cXOe9y/cZD
Sr9BV2DMwsHJtnXpG7cU5ZozFKAbMSjcfKXXF5VHOP45y+heMkq3rmKOmmvNekQPaf6c1CvlzXbV
8CjmuFJm7+zphfXpNf96YdH1wvAAMfjdNFvlXBplhQi4775Bl/LLKbXxp6+9ZpIWU3lN5bGC7uBn
PcmA9KMG+IjHzKoojXEfZS6BNYlDUAZC8hpYQz3vLNt4c/Nk46H4URR98lJNTel1VGBIIGTSLE5e
0C+pTmpgHERPeFgF+puOg+C9mOW0aFOXg/PN0i041lFu48gcFQ1ILavbUg2M5EXkR2hC9Oo2sdoz
iIhenpWiDVzHOyryp/B4mChEjE6iX5BlAhkn75XJJOzmyOEkDQtY1pGgOWdaxREENurPsdLKRSEr
w66qNPe9K1/tRM0/RzRUN10L5x5yPwUxyJgSkWisuIVKECs7eX7LpkZ3a3nmj36+FTZNUQj4cgxq
bO9GOVx2cwnCgu6AaVCMCa8cogfKFIqj0bXaWZsaI0WjqTPqcCVslRJpZ8gktLPlW1cOLuruaSq0
Rj8FylWt2BfMxPQcqDg/+Ek7JqLA5MdoRsZBNGjoEOoSl1lbcJnp3rBIOB3Nn05V3/x2J99rsAP9
p+t7zbYnM7vVXQgnCXX3kPUQ9xzHg+L6Ab/grH2h4NcinS+7X1PTWiuqJv0yWmcleXLxbTBNePvq
xHgZ/MhZjpJlHkKtUpBmkJFtyWrvCuUCQnkeOC1jofWV9YnoH4pPodGvlakrkbyDJcl4tzXX2oat
4i2ziCR75kNJEY8Q/BuxpL07Xnqn4M64qH0avo5kV4UZ2cRwD2NxPxddBAGcRdIm+v86ScujFArO
EvQWwelc8b+ZPopzeV1r/BoG74xQ1YxO/sG58lOXQdW0umHcisI9CHOpUEk8lGW1bIK4+EjRZ4FZ
tzNJMPfBG5mYx2x4RgkjWklzie1kB1eo/0koBgYPcEKrGAGDT23wL24HJk/iNnomjF9AqYMdths0
7CcmUj3y/M8CddvQyD/8VDHZaKAC42e9y9FFV5bgLRF/JHbScmI8tooazKUpu112hICGVguPIGej
Vx4ve5HmLgMfOUO7NtYiOU6117wjy/MGnV2xH/LSWwg3jVoYqsDK9KzD5HFFButDLFtk6BJAgQSU
aXqVZmk3bvFZxfBRWWYdLkVmvR3dTzLbHbHPquKOOiK8O6XYxxzJPAN0wLYavhmtHA4zRRtewsjX
Njm5yWztq7a/SakAOowGeYSoqZ21XPs6ZQ11W5/qlhKGPuz2BFcVhW+esGUBGhsxCTV6ht5C0Jzn
EyvjIO3LHNHfqkuc16AYpLPhxAfRizR9fJ04T6Yhu+2afZYl9RS2oLaGgrVDVpKnD1D1ubmKDmFr
nPkfie18z1tD+uG6FapVJH4QZstWdlcO3+EZiaGj6Iw3uGOCCWBUAM3t22UX9OXLKPUDVFoFlBNT
F8VP8+LI/mJQ4OOFQhS0ZkrBwtLXXPeUqzaoNaBV3MhvQd/R6ZJiEWmQHIgxyc/7o68XlCwy6FcR
HpHyI3KG6BBRUrDidUlqRVo9z1vOF2OR6Oe8gbRagMDUvviVykMCfwBJNYsN7kLYlbZfpRz635Wy
yjeaboB56zXzs8wIuVbVV37F/TL2Ka7m1vpLdVFMbm20AeFyKLVFhTBsGkYBm6De2omG8g1QmOIS
Ry6zwbR2xdT8Pf4v1+d8rW7a3/OFUUx/DJcoJnlFql7thrhRn0ftV0sGFmIhvDmLQCvCLQFQ2z8H
juR/Re5SnRWt7ryWBfXPIGHkM+FxZe1QPwoDW1ntpbCayN3NeFcmhnuFcqpd+w4SJojtuldh6xrk
2/gua6s2lQkMxy3fwxj+nTQfi3UD5PljKM2vNgxLl5IShpc00dY+NwhOq804j0YTJDL3PRMRD4JE
oBiag6tWnX0ccmAMDhJTxkACMgX7casBSWxkX8024G6km9/xG8rZN921CIVLBQFmcmtu+T7mfT9T
TSM6GlNXcqRZgX7lHcofIKatdRNmRB2cbZQn/sJlr/DOM94FlK+1GzGKRO4vilSdkxgUJtGFEXqv
U/9+7/tuRG89spd61yifRMSOTesaL2qqeEfLr16j3rZmmdyGE8iBF1eVcNVkvbNUpy4YuxIZzzSi
NJMuhQnSTnLJhENwFdzh/fVOcH1+wlT/mWb+u2wMxmtVpeoKrFi2rPgDvGooFkEYA+NvW0nGq01y
4qTnIbTMiLuq6G+upFI7NAakM+2E8EwhqAHgG0b7YcKAwibloZUho5YyjQq/sIbrlw3gVfS6QYUd
IQFyaRfOFZAwCoxpbV58Mv58b6v+u9IUHC/S5Ava2nCdjx3bG9WWT00O26fwyGGVk7Lwe03Ual7Z
5OPR6FMg8rXUxYiSxteqsWadNJ7MIji4ZZV+WKHigxaLmp2huclHp9vzjsfQvbHM9tTlqBV7/CE+
2thwl+xE1bVWDiWKXMRHIP3yZqMCxAWl9mVc8DUPVIgpLF2TTiHIzl2f85jh92+8qh7SkVqR51c9
9sNNoknS0emU340cFzcDTo7t016DvIwnXZgh7VQqEPr+UxqzcwPG+ZebRIvSlOPvaUBEzywBO1GD
GK3ahnOi3Mvd3hx5YVlNzFudq+4MZQPvm5Wrq1A1hl+ofewGojFfKjUr5/LgOQcDeYOZFJUNOmBd
+RZoabiDmgepr6lb+qa5BrNClm7qqhH8FH7iGivwaeUbidtsYSmWvRmmUVMlYGTqBcGdaZTNEFW8
Nf8JieDE2wjmNSvy6CpWyhtqELKqewWmM7wOWjYh3ngBTU03bp6Z56ZHJ8Ioml+uvdXluvpJMjiZ
9ZGS303KaZbVoKfHRCG4b0BSvh6I815l4JLzwUeCLbLLDTV69a+kMNDXKc0voe+V8zQox2ukBpQ4
S0m9S3N/OOooGkF30ah3bUrV2pRu/jSbOfu/+he3gB+JGclvdRxbgAmcjG8cFeIxpajrHh6Di+GA
AFYh4jYq/o7A+NudlL4CGlWCbWHV5R62moqY1mCFpEj0qNyLRgw9uyZKsEv0JtH7e85JY6oqlMKR
Njw+slM5NRWYk4VSdu0CpsrsRHwJCJsYVioblYw/I5A3Z+zY8RGjVLXcHU4Sdb/N0BQ5Pxoj89gd
dfWq6BCjEraucAFmpJX6CWGWu21EtwxDGxZCAKvTXNkYdegx3ZbkixLsyYiXKJZOl4OnTJdjWq0z
tz09RorWDfZt6xb+Slz+y9+3zwMBlqujV6uA6Mj7KGvpkZwikLKpG9RetdE0bg6K23rvcqNqC4Im
40aM8qQuZmPWdEcxSlId5i5JfjGGoniZluxrRXoTSwbNWM9EVyzZkf1aiK7H9uaxpOjClbA29MJC
eSCVd0gLyzuPcixIymRUif/YxBXKh+PO6Mo+eYwI418+/83GhmVTOfWRDI9Oaf29zhPKo7XWvjSe
ZV9sCrpiMxsPT7ve9+osicFMCA/Ot/YlnlCJNZFYMlT/TFVL/jSqKfRocOl3ukZSlvtztO78xj6W
05Vih7+vhI2j0u/Rv/z+2yigBPuxXhZ7Rxc21yhSrV3dU08IExEVsraj6/pcXOr6yK5DXD4chC/J
PHXm26ixiK5oSjFfXP5rEukSa5crRr0YYBSnUEAqN0ELUDeJS+8yJp5HzYbCtrIEpoMADcnHPwMD
lNgnisnnwu1pdyI4ZrlfALcnVG3PxHCtq3D8e93+6Tepou6qYPjoDcPa1iiur6xK7ndq5PS71tAR
zRD90Y6HXSBnrr58jut5yrhwFcaH/6Ov6p4KLhAQ6CQgGMrn1E7Hr15mlks5TuudHwTdi6rUH8Lu
lvnMGJB/g9E6ZZsXq553TSpFuqQ2DGp82etFWZkS2w5fqzakHlFHRTgZ9YqiNvegLB/eYgqbS+cc
5a+iQ+6PWZ0hrRxSXEdhE42GytAMCC93Fdl3Z61dTcHTqUp21lWpTpAncvhlpdKu7SJKU73h7mpJ
fc1ltbjGefSm5/nwAYMA7ISrws/le30vXatFOr3VuFajtr0LrPPvaxPdFj/xxjNl2vY8NDN11Wm5
yvkK2iQgSz9LrbEOKrIpr0EJQtOXOT0Fodu/stX1NghzUYsxjUpVFh+r0fkmBuNCU9gi7cElxA3i
R+VK0byzNrQgGvXCOYomaUhyo6Y81Gvo70PkE6f+c1xcWUWzQURM3TVNJDfrWgrcRZ4SXXXCvN0b
iN3ApuxKDZqD9K2pEVd/2exYhfyKyCQbMQ1CDVUH72NrwaFuLe/c2N3vxrCgC+7DEcmA/xygYADW
p8KWZ88B4nveOdHT8Mj3Zf6XXazpooIzwFyxFb3eVDuyagSSp9ogUe0zKl22NfSMWq1/yn6E3eCQ
Rinas5AIn62G39P0uLKpHnouJ2xizT++wvTX6qrv7RWzqDZoSkYS1cxQVxhus3GiBGVx+KwG0nRd
lm1bO5ou6YsrZCwACcbBQfWRHI4QnzpBaKWfdHVEmBIaMKWV8pM5uDAPK0GqLEIpTAHdT6M6+4eu
dWbVyBcFrDKfrhyC90Hla5TqLeJfUzedVBqgMim24IbDd00Jf6oTtEkMRsaNX4l1x8e9kGC8FIoU
vINldHZmC52hcPKQ2OJ2VaigG1iQnzXqN7pd7YVz77vHknT01UbQ4061KIg21qgSo4SW1kT6d5qk
olomSV8e0Ic8/SwiM7oISAN7lOqKhQqe+PJEOoBB/8uSKZ9h1EYXwMLVAy/x/1/n8TqV8fFco+sp
FqNcedekA5gCAs3+HkG2wUQGWQIaNjVUNtaLdIy5T6R5Q7mi1ISHhILVg7iqhXEcTQ7nau1zcpuc
xHhQqfVv/4eXmBAlZNQh/gKa+9ciYvgxKbT86NDsMk5E+8hpqnXbOK8EeKW9r/dGeRSXQZd6VFhh
HPhBctOgqAG0n9WCsaPQke9BgIC7EbrSPiA6MsvSU+/8qG03XExhxHwmko4iE/nfk5JiCEBAsRee
iBiv6q5MdzqarHFBgWqhTmjSkvP5g4/s0f8zXMmd1J3+dPsAnuqZYCpTYAOqFjFajV1hRPteQeJv
/eQ1q7Xh8QKhQZbl9Kf7WAE+nx7ymKSjqHPsrgqqXIZ2FU1pqs0x1H3g9j53r9avpG1glQn/u0a7
ouOtX6PCo2JEcuX50+ZwD15UkUXidVpKDGRW6SKVTIbxaZNl88OJRmSlp5WEnfvqogI/ThkRMzUl
Cy+SVT5eT5hKW09JzzY3MSe0KLhta3UbcMaieD/vD1rN/QotHcSDuwItHAg7Gl64C2nl0iDZNTkM
rreQ8rDfedPEXDiJS9cj8aiENrp9095NNOWfq6dNbPSeXXH1l+2v7tOlihBjBtDVrPp2UqQF3+A1
Xnl2gTPDNjw1ZnfxBqPfNTzmDYBp2IrMeiMCq29Fz4rK8pxqSnG2nOJHbxSgqv+YhMegoujYwOi7
GQyoiKM2l46wrAYz12+HdxQr5HnfuPWt7xJzGeeSe3TqVtno6JntVAicD5U9emstq8uLpBvdIkyC
5D6OBYfm1rDf4qZv91Ijg48iQWID06Txkj455MVeSQPnoLoeg1AF/x4UHqo6hAdd9WcyB2M5NsJL
NiUWwyC0TrbZLkVPNBJ3gV2s1T/awYvCuVUH3Tp3ioqKBddcVCbCjZVHsbkX+NIaZWr7tZVKDq2p
uq8NMIWktC9OcLIMI4IMkSbiaXytoe5NbKs+i97D7jk7zoLSgQTEONXaVV9cMzAQ7sRfjuP4akO+
PCN1bWx0y5PRsZVQWxqr0l8/V5cTiEC7lMT505ZVsbQctThZiGXEgk3RDGvS6nyi6U0ZU9OnUb3N
fT9DGHt6C46ssTcwlVekg5FeMWGmOPp1u36+58bU0ktG+PQ/P12HmI5aJYDmp7ct3OFhf3y6p+nP
J3y+g1C3SYmEnrl5vGTKcQOgCtuH52uGlgVnZkoG7vmqbSC5S0rhfn9CsWAZpL8/4eOvFfg2VL/T
p3usrRoe+x0+nfAW64tPiFrc+vkmu+kTJvXj//f4s3SI3pVR//vTidkI1+4kzwYVNf0hxOwsSb+E
amnsnstbpB1nfYlKLTC84gXc0VTvKqPTZTb2jVTZS6VazifFNzDOpS4AS8Ut3jMlneemlJwy1dGX
zoiUQG1lZ25MxkuqEpHzR5e7TBCR9Yx19SAp2lcxKJoCMIZmOMPDv2wpmq8JgK5EPrQL/eZg59GP
p7+jED/kmc+G05YXjSax1ysmmvak7yd1IuXme5l6g1HqYPe1dAyn3lBY3c4P+dOKQeFmulDWs9v2
YYXExa196ChsKI+nNUSj1nm/TFor/5fNjaqVY1rV+fEqQ1gR83dVBLlYQ8yq9QBVEDNPdqLbK0N1
Atz86IlZfQ2dUWEWkHP+eb++2oE+UOyLMIUQPmxgkMjmz/cLZ/ivTI6rvfCI69A/Wmr1eE1hgtud
OGgf+WT7/nkz2mfktc3jTwLYP1/LYQKMX/vSO0fNTdNTJSkUsA5ecBZXRpxQOtWV+UZ0LSOGyb1Q
QSAEeh0u/vJ2IrnfllQ7PhcQHqLhFdx0+P0KT7MZIXXr/HmF50A8iX6KV8koQoE/nv2Q3MKRLKPb
BpSZ0DabjpVqSBol9V60ZTsPmfXo9Huyzjbp9rI4OQ5SCb3s11cNdMGCfI75Kvk2skxa2n8YVefP
lF4bvoVZfSzt1v3ljORqUr9nT9iSVWZrhrSyrQKfkv3vlq78rC1P+vDRSIMvq0nvKnU9iwS20Sul
SxxNNU0+8XaVtem31t6SWnvrpHa57SW+uVpmCRkWdl6K+50f13AAqpU3s0q0iMbuaq1NtmKkR0uL
iqOUXPJMbZPh8LBamjPreRAsQVSk/Atq/svpPKhq4v0S0qWNwvYEldgpnY0gZlTptwL+oXVQ5dug
VAJipo53lh3wIOCLJegY23iOlnx9HCtTvoVydRd220N1MhzLesetVaGmUlukuSV9gmdVVo7qmiSS
md53x0xtoKDtdH/LT0NZCjMnxH1X9PJreDVG36YMzIxrqFAd6ixXbBMJQpLxjfddr8f7qsprapSn
y1GFtcI2lF2neBnxRX8R2G2+HIc0uSN6qG2aHnEE2zLjey4hq2Bm4DtEt20ouQoz+ZfojVJtw5Du
HMVMOF+MGyzpc5iCeRZPjZ1uQJbUr6LTRfka5vb6KuYm4XjXvUA+iR6fBF5e1w8PwjXuAAE2hOq3
hA+k14Tz55YvKXK8el4FxOpptF4J5rKVassxCH7bxoR6LhiuK4DCBmE/4Rj26j/Dk6PZIFLnDhl4
4z/23JgCDa0ccSMd3yLUVoBVF/F7Kw0q9P88+UVXy4l5aqHu7TxAWu/sAd5kowgvlKuPb42xEE5K
6sRnLW/5HrOCrYbUM5kKO4FpSmwbpPMlF5TANDogL4vw4mgfxehI/hsckncfQFddDa0+lXWcvOuK
HezHOigJxzMpQ5BvZYKxWIlJRi5LoHwDDg8orOxh73dXXkQZpmhCocvjBOjwxJNkjzBqYAmJjkIF
M3pl+RIS1hqiRr02kVbCPRxESyS5g5UY7AbbPZNnfPSEqWw6D2nqgZ/QNN0hpb1XanQDtT4nAQkt
6F1qvJBjAisRCEYBk+ICEMy/FKP6BrMDsJ9gKhPXrfwS6YWxNt1xqpnrIQGUeGQ7jVm91Cqyh1B7
518ri/IpZUqjKw1iUUCXvptukc+iJJPvuW+SatFVlUC27mw6GKK2jjROeJI8QC07y+5VzNGML2X3
nfja4rFSkUbbvGv1r5FOpYJJYfhLUxP1quMgOWpyRuYu6r1NIFvu2be0bGErUfIemNKPxLKMn3F/
fayD6NVVQmrlszG6GvBVK10dWB8W7jii0tTH9xFZq9cAPYjXtkIJKrLSmzCFlT7OqNoAWT0NFk1S
rDLC6Usxyr0xOrR6B0R0Gs1hF36t98+1yMdNUa2oPohxy0mSZWPxJZM+U6dpX4c2WRTQGb83hq0A
vwi0mehquWGtTL8pILKuq3dOYkg5RT3lE5OzlrgrEh/ti+Im5Y3Sqoe5NxN/n2YTOnryijN+c5SP
9OtBbox9J9XxTDek7jjxUyzkykelzhz7o7CJBihCf4ynZgxrc4GkEy7TjA4iWySVpxHRV2UIS5/D
wiZGoYMDPZWae7mKw3nTje6pMj3rWGdWPx+00f5KCG7n9e74lo8IOGRuVaypyQw+PH1EWyK2v0oU
NC9SddQPQauEl5T0DWW9qvU1DYd3BfEJj8zGzHfTDlxjF1yejVW7x4qNzp5ixsKeRbYTbUdUnGfC
JQ6s385eAAexLqfHyKSqaWYSqpsVRl3x+xd9TherIuHPExjpcKkgNNuNHVAeUR3QDvH3coRZSVQO
1PSA9PiwOVFVMDjBd9lsgpOoDpjG6snz/zBPrKIb/dZWyuAsj5QKSBWJeNeInJtvdM7NroCP2OZV
WAaZoA80OfVCjAmbader3qnHs+jFRhRtqg7mMh8RuHRuutUF0tr+GE6LZa5qr0ZUpALVMG8+GiuQ
3iccTLTavKnZaF9jC5gLY8JSmYa0dKlnX8RZBWtjGIVLjQKQowIq2y7LcB6GUfmmZOnvK2GjzKp5
Gfp8DoYi+OJ0vzQzKz+s3Ey3FgVuS2F2vWDvWI1Ospe7FdIxUBkkXfAlHOXvlOy3Vz9qstOgDdZM
+FepBlVEZnVIpsvJ1VX1n8JuOLnLPqAwoa3hd+bYxUHYubfWcGcmzTY0Eu8j1EnOT29H6qR4HUPB
thZd3p3x5911nd0vs+ldwDCzLxrr97tr2UrNO9VdVVCphEWX/Sws5UxENvsYw8xYmFEvH93aKfYF
Mpurrgui+4jc44w4TfaTavB5VPf6udFUdL91zYXq0kMEZLp6NkkjDWuzjQ6O2fzbLnx1WX/zdNu/
t62+V2JT/XD7Ah6yNPKPhdJQHi+jkakmrvXeq/HZDWzlR6hlN1Bxybvm8bG6MpP2oTZ2R9gpqBzV
/eoTrPzWY+/9Q3HzL0hz6Xe5lJCHzwm+a0EtnzpvDCbSTPdLJHlL4QodEopOTl69ZlR/r1od2W+Z
UvYz7FH9XFUGfsSD3kLFPbig2kbd2mqhs+GAEQmyoPcxLetZNw7xFyMPvuVJ5X4jknDKIOj4WSBe
LXPbR+O8PUJ6koWzxoT+hoqRGaUfKz1Lyp+OL18QU2u+aW3wc2x9A+ldp1vJKI+8uID3svwFuojs
pS0LDqCDq6yErR318kzh2CbNuuzhAV0hp+dYJ4yBwtyQBTc/DZ1zHhigmKcrKvGrRRNnwbK2oRNZ
+jCO8R9w9qVKUprHK+dGo4huj9HapS4ptOtgGVmQF5HubljnnykPG3/VxxSxvq9kyjLsg3oV2600
C6VY+h/WzqvJbWSJ0r8IEfDmld6T7dXzgpBGErz3+PX7oagR+vbOXBO7LxWorKwCm00SVZknz7m6
dqce4wGgXORl5dc2fAV/bH2Ly8ZdQr2tnPmHmWcd2uFlOQ00w58JdchfQ7ML117JOcAcgKjkcge9
WhRa30Y9pyKj8b/kXdRuAjuU91JuyI926CMZNXn0rfmsUYP5EqS6t4Mf1Aa8Z5YvTaI8CQcoiZIF
pH5Azqqq3KpSoPIWkC8Cigm8rvpigcneSXGSb0qEYKwm8l/hv1f3se50a7uXjT/MoVkFVjq8uWWv
72wV3RBhL+VvdR/E7w1ybtsG+NFWcQLzjzhJjD80m4hCH8vWtmi6+H2Iv4mxiBrnDcdqbYdky/g2
aNVK2BWDg2pYJSoxr95/JaC8E7cgvmOtAinYamYsLUvDR+qMs8RRXOVTd7aJAd0v/y8XNJ916ika
ffVpbg/S/gCrO4qWUPyJpgzBKRdBrn2wpUmXXXkR4ZZMAVpEv53jaQC2fhvWaeP7J7taU3Lre/X5
k931svTcgPhvI3NYVlQtL7uue0uNqnwopspFGw6f428TVe/VA+I0dxNZtpIgElWxEsdaXx+UVY6i
3oOXGdq61nsIT1rH2eSanp8dTno7qmL7o1zz/yQt7u4908mPSea3uwqWz7PhwqhTRzkZDAkVvwgu
5JsfVnACuKX3lCgtDLEhm9FQlS/AALJraWryxlRad5GmhsvB+v5eyMMOjgROpqaZXoVNXLmxYxyo
DLqInuaEHlRGiV+cKxJSAcLt17stLBMkBBM5XvnDID9RDO4d6rEEwIoOdcFZz18CgO4exKgR18XK
CpAHFV0tsrtTPmTfsjKRnyq9bC6QLZ5iz4W1Vw0DMrpGtBNdXVe6RZqH7n006Mat7kTuI9lT77lW
m5Xwskf2L6XOPl6mWhHgF1wzgzGSJ+zc8OSXev0a6OUyGjTomC0ihaPeNmvRberoO7Xxw81O2ugh
5exp1DEgUUfX1rlZ1PBeMilBrSojY7KTM/RdLdOoHkubKLAeB+dmYqWNaiM4tzz8xZhovK4u143q
l2vTVMYYIHRz0w1T3nogSPZp4CZX0Sh6Ea3kwkTQTsvSuy2ox4RqJc9HBdQEzjg5C5u4ooKz3MkN
Cc7Z5kq+u4LtRVmAPMzHdRv35EYmDp7EaZJDSFHTNqZ/Yx50dm3T8APlvDiq5v4M4gMPDPtHWLg/
1aaXX5NSGoElVf61zip7Bz96ANeiqV86hfrdXMuLVyXMA/IbRfsDLK+hac5PrQyfw+e0lHWeUIN5
b+rEgqGuTR6KKEPS9F/t7TT4yUZsA/2RZhEb/s/C8Cr14oBnpiRDHtc6wIJzNmoK2MjwB5JEA6wu
w3AUV3NjGUqyVaKGKmrk3Zyp8dmHUPU4XYZa+dyqZIhnoTdhVyXq9IXt7vzbT4zOzn2pFOtY1t2d
RDXaFrHVAbSRSYpPQT9+iGRjH1Ze8OZHydfAdKorD+7gTZ+y4HH16rlWT2g4eRJTxqJSD6QMu6Vw
ijnBgvyi2oMoLM+UgcfG2FFZZPSW9mKGurJKoqG6xooa7xS5SMAvaOapCON445e98mhRJLbsKCd5
70brkSD7BORn+0XSauFSyR64bEN8XSuXlDvWj3rFEyQpFPmkwFV7SG3J242FPF5zPx1WA0Kmr13H
KTn/wm9OctKNnBRAWHULAlxytALeGp+8qUzKaSiFXIi+aIDkhSAcmhGNxuivEbGGcBc+9zmir0ow
tnbt+1DpyYM/UV8rfZed+rS4ClM4mUAgGOewq7fCJJpOV5srsYKFmDPbxZU6cWLfbXjcXX+vDzXY
9r6gnBCnS6LqavtpdhL+8hhIG9cYK4BYmrM1CGwdxyIsDnXWOYTgG/9sV5q2Ad8W3VCyslccXIan
bDBqEsZaMT1zc6SKNG9lN9Sd6ZGuHGFsgcQgmdhClLKONsIYKqld3C9tD4Zml2jacJQHFQiawnk6
85rqqe1ikOC6S7A6kZOt3HQQI/YIvg9JWezTKTIZwsi4GZ0yvuWSCGWr3rMuZ8nSlKviCzrCPjyh
hBZbiEmp5kzZKg9bdzpELQAWrtuugGrMzaytZQ8LYwJ8tIUUHDiAo/c2dS2/cRfUS0inME7a199u
jQW60O6pmMl87ZebW5kuomW4Oawm7GI1c3ID1/LRjV2ICU5gjE9RXZdbKbZJ7keD+hSYZvng8wtu
1r5RLF2VooAWRoJD6cTqk2Wm6i7zDCr5J2cbqZenlNKeyVXPk2ypgHXbCVdFruNDIwHXFl3dqhG8
dAp111mkhKANkp8SH2ZNwzGi19zj1NOMqvmlDtkM8+9XvkYjVBJ+rXyX0pY9VwzRNrGKhU2YK1x4
5ZZjBqKr4GnWVZQUD5JU6cuqodS8DFs4mpqE0CFJgK8UkZ8zvyFuEdo7r8zsn+TnXtw+LN7zxMiX
llTojxoouU0Nj+rZDCNt3wyJtkM0rb2IFaH6SSHlcmHNbnv/a5mxO+XZNcWO7ysWCeidaUW9dfLl
MJEU6sCi9uKM83enoE82MmLFwU8IbY/GzqdIMcz0PkVvZkjWCfxDsHRLWp48BHWevRRN8ZJ1mnoZ
3DZ94VVmgBsNIjLT4ChlUN3ZWnkQo1ZThfB3Gu1OjJL1KGB3ck30OZlLGNbYVMS6+6q5gKEpwL9r
8bsdyCdj0iAxLY4nnut8SXVzohsNmosTVgAzW8XleF5TEBYV7aLSrPrHuHE9Kf9RxnEPQARKLDnv
3intcE6uVP5q6qYa1nEWa4tPA5+6Zllx2qI4UtjHIIM7xEFCMBl15+TXhKEhX+fQGhqc8Iug/86O
DELmvvsJ8+ErguL+FyeBJ5i6ou4axr2xq6jLodbFzq8JCeEVNNvm1tQHZ8njjbd9ahoKDI6mYsMj
12vIiwtjhioqwtJDRGbacHl+jcEi0D391FWV++x63fRFUWuEGekmrVOuy8ZA8mJyRiXA3I6aDt3G
1PUbBx5nxJDvS1m501x8qXkRU0dOxY8QHi2tydWsm27J1ifYxJwnqIv0xmiVxxw8M03qtbcm4een
WnFu6P0FkOQe5YcA0gFjlUdD90POlaeULONXtzWrhWqZzit6XsMSzd3kSW7kYA3x9NFJLHgC/QHO
1nDM9j1IHJhPFClb1mV7YKthg2dnVLH0eCsZdrzKIjd9SqZmILNApuFBWGTXOznWuJcZOvu+6ZxV
JTNGdLspn5ZNN1kBEerklRgvByLCWQtfcdW455C4/LLQe3uR+vJzZFF9ZULJsB1IP21MNy2XgllI
EAeFUwFsneWTdDywVnmsUESM1VdL58+zI/UqejIhdJDXz2iqVjcFzuFDmaXlykst431os+9WYiQP
uVNJF+ihSXobHd8jdB6maOQD2eTqW+I33w3es3ceLg3al8ACQq0JljA231Cb7y4ZRUzrwLZBEjsW
kplKV+1Lj3JrF77JAe0c5Hbk8cS35Q9l5AcSHRD03+rW25gOCEv43oLvDv8YrZSUXaSE0o4A4Leh
hNg80SEgL+BD/1XLAkNkqubWmz7o7hapk3RrFnnz4Jv5OXYHFVEujaN/mfwp1zC7EHT2b1ZYPHSS
H+77PjCPkHjDCDk1Rnz18q9Z4dfewuuoF82C9menbmRN3vZB4XzxM7db15pcHm0OEFePl7gMGzZZ
GgwOG1S39Ws5Nt6yIxZJtVARwhTt+NGibiKLsk/5qinN+FWZJFYhT0kXrpXnfKKGTSbbbz5cu99s
O4BZpaPgjAdKuDVLmFFc2ejeHBO4Vqn77Z+eMWxLryBx12jPbao7VOlJD56Z7modsoXBgnRkiNRl
XSMy3SW+vY3gJD9mfdXvTFs6uGOWrpXBOY5x1S5kgh4EYpp+0waaucnc5otvpTUK73awqNIh+AYv
0802CutHzpcHKmc0YKFB3zhSXR+gfj041DdfcJjEzKlQuKQDuPQIGEjv+eGDaCAoU45SBCv9ZIok
CVqxxDbW5HaUc2cNylnu8i+9nd8KMyUan5XPlI/HV4id5ZdMUiDwUqyLGubVeTDKWxcC5cmTMDwG
zo9QbtKTDOmEE/bD3rNgQAHen+kn6eI2VCr6ZvLegcrYgk2HmmnqSoN5nSJbj6badpfGrClclwC1
6VIYrEq58Y+q05yVurHhrJ8QhxMw0Xe4YovwPcp9MFID9AXCLhqKscDTCxfRd/zqDzb9KSzaw0uP
ttC1iMOXWsmqC4FWvkljR4avq9pX2U7DBUUWybYM2u82mZAHZIK1c99blDbqfrBkt5GduHoQg5DG
dw9tbwFXHqNvhPXx6BRj2DtBlC/u/UC1+sVQqTGgurRd571dvBZa2KwRhcy3omtqJo8fR4Ff1hup
f3PyYdnVlIESZdPS4/3S4tR6dHUq/ZYTqOIYefojqWBp6XeIEPrOIa2GWzGExtVOQLV29Vp3tO+c
64qFHNbfOt1ob2OdkHbKoPksg/ex5HsYSupyaMLqZ6c/dbYFy0/kO6eCNNMCFqp21UcUzzQhUuSB
1Lg7hOIIOPF1viUwed7S6Yo09C1R44IiTkxisM0olOo6fitFV1b15CIp5bcIVE+G7tdzGcktzyBo
oUTXCrzxPNgEy3jOPYP57B6TJltSBmE+55mcLAJgAiTO+4/aauPUjSONp65vfv07aTXhIQYcHg97
beDuvxXcLJiyhyD+Wbi5fegLuB/tBn0bqm6SXaBTYUV9JpXJJdxkHLmHjZZrxXW0S4tiS7khhuPd
nLrIdhlb9WNqk5fz+frveIaQnMugUoDwcLxCypyt3SCQH5sxspax3snPefxQlmxAJ7neh7YNw12r
owgfek59HYIp+eLE5bvqpme54JsexT1q68CZiHJpS9NCcl1rDH3XuKO8AyuNknmmxmvFsIq9YrIa
4O7pkdEVZKbZl1K1vFbl0vxh58mTMiATVGWyjGyNtO6MMP/JKe/i81v47rW8ws6PMiiagmZXDvXF
5qu0jVS72/aGPdxky/ZWcECrbzIJStVMwp+peSaTBXScL/PN7Gvr3fLhOS1apXokwdRsirjOwLqU
YKMJY7Hnqm5ZpTfLtLKib0XWL/2sjH/IfokIQhrELybQwE0L9clxHDVYWgywvL7TKeT0h7Na6/az
7TgKP9kbolzF18A3KO+05eLg6p0FnrD7oXgRP5S2BRTfqEyA8E14hIo4XBO5GS6JY+aL1jC+hUru
PVOKOOwUiFO3kJ46L5zRoYpMvT+hsQBAmCbD45DoHWU/pbwp07Z5gxf1IDwCswYxXhCfU7sq2zZ9
tZMtL97DGGHuFfIPJ/6XEam/2rxCPeGsAoj8101P0H1Qg+GUEvZd9IHjPhu6Tjio7A8T9qTTYAgu
etCCfR2fA4B6VNSU9bo0kKn2eC9XJvqXex4u0msTjv7Cbm3S39No1dgozhj6syxPXKRuxqao5kFa
AqnQ9LbbNw3R69FW0ncntn50IE1vhRPqt0zzvyPWnlIA7SxycNRL6vhgWHBkc4+I1LDt2yh99NQp
cp011Z8m5FlJ0Cg/OOX8KOTAeimgflorSvRuD2W+Iu/p3JKpAbMMkyq5o51rSqoEv0elrMYSzJLv
ls5NODqOCTQ/JIk923KpN4n+8sMyrSLcYuJKN/u+9n2x2ERcp7n2bUewWfL8tZ3l6VnyKgQIxhji
p1aLT6Au/rAATJ4DzVhnfvUEBXWwVEf1NFbOUU+I41qOrZxzRN2X4+ArK6Ou+50TV+oeHZLhmk9N
sEsHQi6gDIJd7jnBSjcb9c0c4NMv+/4nxXCj33Fih9bqpSTevqhqJ1t3ECTxcxl744EMwtLXJQOh
qFzbyQMgtrgwFWI1nrVzIyld8pHn+6rEX3xHhQbGRgRGk/PhNFKsukw00tGhqfWrzoiI0MuDRUld
07SLqG6eIAtKdsI2N1SF/eVS2Wq37qxOW7AbOeukCt7sqiMMY+nB68RGuWoTQ7tFju9sfIqz3cTY
kpEaTxQYpTvPQPGmUwsYf4L63JVa8gSjAvtqVPbAXun9XtiUBOgL7LLAQSX7xlHA+qGohKHGSY7M
fvQ0dsmoTXyVJWk4+Ho2HsBj8+64ZDACivpPDdgjNoLRF6ki7dBRhLtuIWDeJUVvP8jIe8qW2nLo
QWmeuldipQFnHD9olrGXBCcww+k+GAlY2MA8VoU1qivNd1zIXbpHj2i4Y5ik8MdQMs81CEWXerUH
KfOyB/bSU7UzshGjya7JA737YiIEgBy5zyYvrssXVL4Iokf6M58fE4zOEob39GY3k65w82JRjHwj
8pncm4K89KqAIWw9TF5iICwq91Lnf4oOQqfymoRptLKscrzBMOUsNKXuybJo4+1ukw1zq8a2Dv4V
FzHAaUG/GkAkJ0vehdFSNhBwr6WmPPWOVZyaJv51FUO1AEM3NIyQXgNSFj73S36J+FzFcruJeRKe
SwN1X0k28m2iOC5VlTR8DJx9U1vE79PxbJQmD4AkfKgLKeLrz88iO1gLRVgYuhE2oYSkNKwHYavt
jEBjBW1paKsckyqXJB1RXVB/21FO01VWDJcGOqCbDLPBUnN978HnVW8JzcVkCztY873xZgMmOvGl
qzplBa+gzmPa1Y9OribbOtTfW7+Nzn77nSB4eYmbId84tgtbTIACUeVCuimu4FSGJkdczk1tXfqi
HwidIj/Sm7KJ0IQFX7UUv7uwovxhIG+xMHSpfuX3XlnWoes9FXaJUltYuldT5kMRRJD2BNHRbNDm
VRuDR8vUFU0HqQdVkE7WZwsxpPbErdNuJXWxetOqx0CQM8lmjDwPb/Cdu0kmHLenKoz0xUhBCKde
dQr1IeAmCJZEU/gK2wLfbDaKJ2t35qWybhAj7VX4hX6zMXXoWsEXbZ6iDB6BPPTiVWMp+qEOqNd3
AHM9K75ZPXKcXsh9kj3D/LgGJik9TBt1t6mUNy12ilOZBO69a+RJsgyHLtxA4ILGStr20hrxUmkb
A9N9rPTsT0onwIilXXfguxYsOjJVD0YWgZdz4nFrOC6Aq1J69dG2euyGZKk3ZfXsDUP5nCX2LYdM
+JJ7UvnsaJ2xbIeh4ReWrm0r7pYURbhya/diZHl3bvPBvaSIrcPPGb55SVjuA9nPKdzwojczIjZJ
HDLYidGIOmow8qTKxKgrIVyVRtKTbOvyI8+PnTD3VpueYj8D2cRBE4Dk6EPeQAbT0Kp4RT2E+WLE
EQTeKtzhVFSZL0lF7Bugmbyyp64xyMo2z3i8S5FlvCRUKQEJVeK1mKs6rbeF4btZ3+c2IId52msw
/OLMDq/aZKPrwZPGUlHbB5C2U/8luioilWuY+eWNcE47MOk6tKP3UdmLUkI3fr69z+17dwXhj7wV
zhrFFKvSt937aGxWzcqizH4nnOWgA/TUTmlYcd/Rl5Z6XUdbcKM7w3Laa+sN1iYJxvxkR8eMCB01
dstWkbvnqZLmOSn7V/JzzjmDWWAHwwPs+lrfXZs63lPS7hwtTYKNRdhq5WsxUpl1N7VaF110kAqu
nKsB1KWpfiQ7crA7u7sK/7QM4hXn5wD5ctRNrLRjixeQJ5bDGNk6cheJ0v+Z5kb7Nc99FZlwzbhS
lx7uAnijatJht8aIXhoZqTDTSdUDMfV2GTq991YSOt5o8BxsxKhSIftRFzHqItNopgPpq7L25gW2
9tp8rYrE26l+Bml5R9guTMxyVUlFuQXNzHPL9sbh4CBTYaxDw/rrMp4udSUp1OUHhw+XeqLkm2iq
9vKMR3fovFeTP4+i5WElQQP0qvFpe3BjhIimnmR0+jX0hkfRC8c0uxSg80QPjJVx0lDoWQQTn/pY
QvJk9z1859OqCHRqm4ldaxWaknYdXPlXo0t7S6LkcDaz4c8PsQuYcnKa7bEO56I/BOby00DmhfKi
cJNhOzsLF+IRnHVMuOZ/385tOTAapaK8IEywob57eLdH012NtdOdBiWVz7JKuKtRAQ6GnJH9AbKJ
YFIUEk0xyQqJq1gzJh4MhGFHC0UhYVN+X8XZlGRukaf9NCCcxSisvYh+TCuLaWj+evAoQGSxHgFR
31etiC0DeyIp1SxAMq+iYUwPWRX8aqgNTA9EvtODuJoHZr954JPff+EyLw/cDMJ7sf48T3Rnn/lO
/4XLp6Xmuf/4Kv/xbvMrmF0+LV950l8v/x/vNC8zu3xaZnb5396Pf1zm399JTBPvh9IO6Dv6waMw
zS9j7v7jLf7RZR749Jb/70vNf8anpf7ulX5y+bu7fbL9f3yl/7jUv3+ltueX7A61DNHega1dMH0N
RfNv+h+GospnVkqO8D7r3m/0KPvYv0/4MO1v7yCMYqn7Kv/Jf77r/KrlDhWa9TzycaX/tN5/uj+H
GY7enR6yO5/veF/18/vw0fr/et/7HT/+JeLu9TDejKJrN/NfO7+qT7a5+/mF/uMUMfDhpc9LiJF4
+pd/somB/8L2X7j870vZTgl1bql9HSQjODZSOzEkAjY7xr8bMRINQ3FQtZswC4u4qsSE2dd0y/Ao
hksSSHsnRpZN67zHTGv0pVcZ1FbVhvSQBTEEanX/zCkYItupF+dUErbgW6ZxMWcMdPNA9v2nGBd2
F56ozVjCiCVsoql62DJMHRBYDdn+CbroK6Qe8bWwpXjf2Q6Czx11vrYZ3RsYKuNznsJAOnlpUYSS
nBgNLAk4myef7jYxrEb6jxYAFZGzBmoZsVTu99Q556q8vju6sEquKiOw4Uk2qC/JRiR2ONmDw0RM
deNHaLna8N0Y1M93xVUnaEDePqS6Z+oOgVVcCyUurorSaFtPL4Cui9mtVg07twDZ8GG21TsAk9Pm
HXJBVhQTKzNHlsioH+a1xNJ+p1UENb3jfb0gKZpTmMbQ8v51S+GW9l1/VtlY3N30kSOape4cuewp
YkYvyJsU6u9i9dAjU6L+Qbi+kam/Godua/B/OwLK9U5+NWnZuwaThFFMn4cLcCKO5OiHpGtAVdh5
QdFpCtNHZu3zwvLvHUcJHNAwkz0HjgvBFcGr+wxhnKdJ1hgtSXrU6w9z7p7VUK67OEmPnyeOyuDv
m1B6+LSW6BqZeSbSbeyVykCrPkZobZQ77xI0iXcRV4C9PHRbS2/rApklr83oPCD8OmeMziOVpZPr
PPO+kNY+2nYUEzcN9INoRkJnB5SR9YO4QjBt2CdSshCDyW830XV13UspOGFGRnE0YrPSonVk4GWo
jfkQjzWFemklSbkIa4uY3BpMrbYUA/fRyV1cdaNMyFv1TsJ39iDjZG6kHEoP8Bq/fOfRSPGfEBlS
Cdj+y6A2ZvpOV+2vs90ET6jCp5VmZHlceStG5ps5aBiCquugMJle9e/Xde+mlOpRamivxYswLE/l
HSkTGLZs9yAaI8tQrL+3s7WLTKwZNSFECyffBGQLwtcDyndj3EkfFtCLnIBB3MXSfcH7pA8Llj1c
rxIMDSsVZvSjPjVhmDdH0RVXc/PJRp0etLEcxJbzwP+0wDztfg+1dzYZ1HYpB5+yPyUcEVFAVpOb
L/vpLTRSTlchghJigHhbhAY1IrWTOCW8tPaBUoAxXYg+2NNfRsvwnxFakDfCDnrMOcwzZt9SCFuK
ZcTc2edTN/d6qjGcej/K0bvUpGQycgMmNz2MngIAanvbImgg8wl7K1ptJzwo4HI4czv+zZpg7GlG
dV1uxiWQKgsK/wlO0k5wkmYA1JOPuUnqcboUxnoaEVezj5hS9RurR75pdhXmv+sGAqIyrxTL48Vt
6+FhdIybXifdc8GB+5Drarkeyjj96ukGKSUAVoTOBkjephSUHLlfCgPgalRAvxbWtbuQ6mEvwMYC
hSyaurLdpWE4yXq2CdhySlXdOgG/tRQDd3iy67jhVrP56H8APXt1G+1hXvx2d2yo4q4CGHMRuHIP
TuE4B06ueroQl6KBi90AQlChaX+3lpRp94VqbLTZE7JTFxnOyYe8ETKxUyOm20UdALAkLJCbVQ9j
aAqhujx6NbI5QXUpc3ifxZVo8iGh2jbVQXW41a+B6PdV7AFygMlZ3wpnWdOQg458OFFrq7r2afwa
uo4F+XAM5FSKB3RD/rKFpLKuYsCfrv7JnvTpa/x7jah9JmyZn2onj85w/0fnprRWlUPoE1KvXyYx
OBbdCJ6kUvI9JLQnebSHbiF8qg4ENXlPlOFTJ6I+cForaesq2IrLuDF+2IGabT/YxK3Cnzm84Cdx
LREy7XstgehOdw7J1PSmAiPl3BdX6ASjS2JWu892qXUOf2frDd89SIg+oek++dxXFVbRF3NE0w6U
nizFSFEM8o6scmuYyk3X/fy1Jt7sywDZzdjXX4h61GaTv3peKqOg3oHrl7NXBQn5q9GZT2JGmNvx
uczZNOY60Vqz4YdGp+T66Ke+exRXSZf/MXi2uRG9bijco1cBSebh/pdL+PtqtnXATFHDcVGfmEbn
gftksY5Y8dPtaqp1VmmdTJz4/zJvdv41N5BRobCCjewH2bYYde9BkktY6Asn/kL07t3odeUn4tqO
oZP6tb3wKbai+t1pI1I6Yes/+qHNb6YRSkezNuPjp3UaSL+OflfCd8OH+KTIlbXvpJz4E7QDixrx
nFOAvMRwbmAF3LQh0EuwCGb5FkaSs45h61pYBMpJmCbRGt6x5tRMDcm6j81sEy6KrKyj0pb2s11M
mLvCTdjSXDN3Y+Sg1fYvSxr5+PEO83wtJB1RJ8nNNQwKoWLEHSxYybeiG8t5cnGS+ALANsqXTYqa
heejtuVrNTxfPQpcihb0C0i1OhLn/9Jk6PWi92rA7b0QQ2GnwGMtLnMvQQW2IKz2wegWmbnWuhCU
m1M1m0CJlKnkwH8STaNDIIHW/YPoeQUEOLNHN7l1eATW+JcHuybwjwry3kqRVivSjt65FCRJRR2z
bXezfi2MUGf650EQIsWTkzD+s888Z/apJtolMRCGmreTwerBIJRrL3CFRK6Sv7QVSnR/df4aKaRC
2qRUR1EMM/3uaV62DqFyWIqfwflXMRtgxvWngdl2/x2dBvTBJZA+/ayKZl5qHpinzUvNzhmCTcRr
k5Tf9Xp8ota/X9hk3A9jhF6MmlgeuVZKimLLbYplBVeJ36iP/TQIMYa9bBSQ2cK3l0zjGFST3m2m
tQVpleBol2pwFaNBzn8kTaAxF12LzPxF9/ojwkHyUzmsW+pjKpB0QBYmuXM701ZuY/r7FKGLU2LB
wsWZKI9W4hJi8aFa2BnITspQy009pH21KDT5l+t9fJ4qrrpg4mAYOKuILlF2qpl6QHiRlD3aVBtf
3FpTngeSnkstsvQ9qCnl2S8tG7Z7z0VxOocqTNa7pTllXw0kX/eGVvxZjLLNcXWygWn0AIE15X6c
8rCi0T1F3wd1/afoNVPOVvgGlO78re+05jxdXIl1lUwq97B0xcc+6grq19lPKbwPV70EMCNsrUK1
Zu24znYsMumSU6e7HuoWtbney5d9lSiHUTRxBcApm+QEF8LwYWgaz+D6OHhJ++tKuHzw1qLgS5rJ
5Q70TnlQZYglf6sNCslB0c2C7EhaxD8KUy1UCauE1JkppxMF/1/6hMK5NKmck3oV6DGShR9m9Ep+
NEzLO94XECPzKmMK3fXq98sY2opE+ejFSyPIf5BKzZ/IQBVPkhT/Qa6/PelTT5GNfgdkEimrySMv
1OIpC5oV1OfjTfgrxYgQcU+JlBiUDLN6UGtC99N0Mcl1YwXAEVrf9xvYcXJOUoPafi3Plx2hkoUZ
OdlROIMiGPfqQKWQuD8KEfJ+sElLQlxttdpbU5Xa2ZKAx4qu5UGqPNZU5Yhu4VjVQtYj65x6kvz2
a07bKtpZSuAZdwtHe5vnsIkNb6qK2p8Pp2Vgxd8SMDjXbGpIYSpXX02MdT+pl842MZDoGToJESo/
oisa4eLrwVMPOvEwm8QVNaO9SXBmXofcoX1wUyh/f9/u7qlSa+72DljX6SWIprd0GNRTf9u5Un00
OHvmsA2o9VHty53ZecPOVuoaelpMsWpqVK2IvrgU1vscMd2sSCICxS2qtT+Cf27q7G8mZDI1n1Eg
7ZSGI4Ro4tZzQV1N/UqW1LuRcpdfw7PjJ9s4zWjMxvk1WQzrWqxuFXD5n5c2YsdO0Pb8l2VzSl92
2gB/I7wg8SpCceaL0jgdT1odkU7Ty74o9gukyNYrRGfluQqRDLT6OP2SukO+tj3KyzliQ/Rcygsr
k5WVMyHzkYJOj8aE3BRXwjYCRAdWPI2IJvt9JbrQpDHsGDG0PN304M26vcye+QQvdXNT/KS9qYrh
rroOxZvZZsqFd65ydytMHUWXsMxOlK7aYPd7YRRNCDHE1gTQMfFcN7e5MZ/C2s1uoDMtjooGRZxZ
VToA7rlhEZryOTFAs1Fiugqh19zlZKtfm4p3qAoNJIcnJWbqf6mudpv6qE/drgbBSoWwexKjpu1/
7QZnuIipIGCvSakWNzFm6/m20c34UYwFUr0AgRM/K47ivHTID8Pw4pjScwBT3g3AZnXMXBCpUy+B
2uB+1TgxIgRKW+3FQG945c0p7WYHkxb7kcn5/5B2Hk1uK8Ga/UWIAAp+S082TXt1a4PoloH3Hr9+
Doq6oq7efTOL0aIClWVIsUmgKivzfLeGNlD2qma0CF7QTfYljs3ftD6BKbe+cnZE5Mo4CK6jr21B
RTiGomtrxfe9jdsHcAgSP7/IQjWRhpoaBHRlFUHjXw11UYOmUVV/c+ucza1ITvSrIC5Az/2eJR60
/OIHwl33bYFA0O8GOcLs8dpFig2MyVA2FqTtPa9j7TMN1ZgZTqnOUnvIcqEVLLGWt/qtGeFCgJey
PjZNuasNkpeDeNrmnP9DefK7e08XfN/mKz0+RWgAXjhT/mWJvLyfvT78gWSHuaErmooMBoJJ8Rav
PSUhTz9y4QQCoN33bmPfj3NBVi4qwBXesUQL7fsgNe17U/PsbTPE9uJmMzRFO5LhdCdNcqjsC8Zm
0WQiIEaR2WSj5vvh9WVuttvLuB0Zxx1smjs3sLs9idkkpyfF9MViyb1KjRZ/5Fx1oFGRtm88DJ1S
P8WGvfVVMRFr0vl3CRGmy1BWDTteJ61f72RrWA4fkTcf1ROd81Ly7ZW9YKsAvmdDiGgFU5e1lm3A
coRbWZ2ikihKLXBPsqpVRHwq2ZdMD9ozT6rkOgh9FsjDkBrWslehm8qiqojnl9XMBtgpENw2Sr62
VpGjtAAOaF8Xdrblpqs/cdjAnRyQwPfQAr8NEP8TRuCwtJH6vvzV14ATgBYLfbMElXeWjyuSd91V
o076XTcX8koWIVJUd3YZeCUMdFoUwq0WnR43ADepxlX9qLtN9KWPGzd6LrK2+VKo7Q+tDTeOXZYP
Ra+KZ9LSCY+salaKYaA/D0R7rHyz97ayNTTY76NaohOAQecR5e+72CNMKp47V/gQ70kBP8hGOT4q
vyUOuyFpCYro3a8UCNdzb6UA7D8BlldNU10l/NQeZUHylWoGj73ZFY8kc074klRgl5MXJ0snYbua
GQZg1N/9my7f6oFpnoUtfngpgmRDryWXPudOyXISOj7RiJd2LmTDkGXW3h/Sl8Yq/zHNA7LMKU6V
FS2v/VvLP0TBdGolonSGz8urW9H8h21Mzf9Xv9uwKOL7nyvNsDISPyZW2oO4MxpkDM85p6IOBMQg
CnnVFZyTLGT9r2ZiQcNdEHpHab/OIIf81e9m+6NPAatjw+/hh6aWgkUGL/zHK92GyKu/301m4Bsa
WNYt/teOcsbb3LKfHijmuuSuAqkbjYBl70CV5lsbFxtzZkvLOmiTkOBhAhpvtn7Q0TD6oz4PbKVR
jrkVlWNHh6LolQcCB82nrs6+KbnZH2UNl6vYsDczVx3fmyeEQ3ZhnA/HrHU0VHLI1BitSKBvmomL
tMmiy0wgl47I17JaKBOxu2U37fHZ8v1vq+CVaOiQDDWtRSswzzaGO7anOK5d8lRC/6DM5FcmxXFN
gFAwVT4x6H5wkVem4GmTay105H83oDKG99gzv0i7NaURGIq5i5b8rHsOkuQcae4EwCEGwW1OsVCQ
JTf0OrHsW40cGHjfEoRJ7tImye/sIXoIDTPdRr9N0l5aVVAs/r4cyGjHygd9HS3b/+j0ezZp+9+n
LDz3n9mbwt8S5OSstd7NTnUSdoAWyDQoyDFZhFYX/MgI8ySJ6Cd/mTcdNtaXScublac5ySXPIQkC
9xO70Sq1i8UabWV1bbEkdd/l8KGZjoFBePamCkglsmt7WP1hlJey0H0C1LtG9wjXImab2G4xHW/N
I4j7dtF6fEzoJn/cGkLwsCixoXmppvkjT1tux+BIZY1MCeOuzqd3WZNFXxjzl6av1qIe80dpU0NA
MNXk8OPG5CGazVFtuJZtxmwCfyK2k6K3y5stTRtnMXYEq98mGuJPT0O7/Dor6WAH0uSihZxD2jIX
tqyXDNFG2lgchctShM0OzsglL0YkPpBZeuxcazjBzTxFc400+fJxhMK/AZo2rWRVFvjwfxAoH+Gd
pFtSm+7F48RbDpKmhmzrLWSDblkBhiZPeBiJJPOQZhwKcUmIjjeKKTw3c03aRWAZd6wdDrLmqJNB
lKIYy62N5NZCGq9FrYqLJ5AK01tIc9IW9Kp+NsZoUadVtLZcpTyHhcnpLGjeXWJr+pn/t0PAs629
dBYHKGpnBN/HQlumwFBI5u6MQ2aE+UdQkrjqQKUCdqQo63gq7aMBoeTg1qqxtXGK3HfkQ65AsKhf
zDz85ISr+mlHWxQ1/A33mWprkz1337rCWualj81qW3eRszY/to17kK2WEkO8T0a+4miNWjuVWMh9
gsTNSheVdSRt/gdIhYAECg1J79l0K242C0b7Lldb8s3pIe3KMBYdLOt/hpG7+f8z3X+9qrTN75B9
l1j7RMpX8/FlMxftfPIqC5KNVhEBv8ebSfbwxahtWqHyB537SpscL6skgj4S727uZe02L1kyGSyQ
bU661KElrHyWWU6fyy4hWdT+CsrevdScsI11Vu5yoYbnrG/I/jV16wFvEMpTrgdcCR3SBbIY5tfB
bJ/6mG+wMtRLs+eMk13+3ZWv+gdqVV6ObirWVWmQKjOTVYVuUsiruZBdppnO2s5e63BKf06iGC/c
0cBcD0H3SbLKoSSt8osP3GhLfnm3K0MvQsZG/TT5ju0yxwa/k9v560AC0tZ1pnEtq/XQdGuEmrKt
rHpTH61UU4/2suqKGX6F0MXdyK3y1YdkRboR6K1SVZUT+s/ENWfg10rVES+Dlv2qVrO/VVbd2PVA
kXW/WmU1vS+M9eirP7ppciG/WiqqQ4lBrG+TxURH9+xgLA3FEv4zq1Tp1JOsySIN0hlkIX5EvZ6l
68HeCwtHP24DnXQYVb9ezYt1EmPKnkMgEs1kg4GUw7WVn5pBitLcO6lMsS5ED3v2d7NbmnqxkjNe
pyWzdjFmnrJukIpZdkmXH8w4RScQudjVRPz5p2oCYRDuV2XqzfWkBeGhrZzsSY/1T0Q8023h+8Tp
tH5+koXjDc2xdy6yMtZl2a5ujbria0uzQmJpaMt+B9Dw1ctKkgndSixcYSvnZhYM4TTAv2QJtCVT
0/+wF2XmG4veAT4ZNi1+A7rJURBou/3UoXTJ8UX03goYlZbpfDS9z4MuLuDEd+RltH3TwYzI3Q8w
QR9a0VVPhj7GB5ZK2hrEc/8RszxOdPfDwFPHSW2hEgsrtEdjcn7IcewDeHyTdvIwkPHIeURr8NwN
zSuSTB2eDM3SvpJRinYnISJ7uXWURcpWKLALHlPzblIWYUnap9qUCIRntgNpuJjsU+FaK7kJdaJZ
ri3zl5rXqJc6jtRLXnvvVehre1mThWyMYm/Rkxt3utl1IYxjW+hTiVSlWruv1qRPJ8sLx0WnIio4
AZlbu2JwtrKaKuYLqs5L1FjRxJixNYYWBXxqIjjKq3gK0nohL33fievFrUl1GjYtlUZkOEP+6Pjr
Etm/hdFYLjTHaThGc+HjhclWld6/2bnVbmUD6lse0idh/sUyMjIOiyqo+Vv3RA/Jy2DG7kSzqMX8
wDlei5nkc61fO7UcuWlofQHEmmOmZVR0Dc9NY/sZ2GiMwqVWcBWj5zqJXTNr99SEy/NUj/Rdkwrx
onber1bQd9Fh7FGGY53gLMil8z8nO95WkWH8hLC/r6MWJx+QBraP3t6q7fxeOvITUU4L1c+CO1n1
tSBYlypoMie2X+phQh8pnr5anlNskmbA+eja1dtsz0sxfiVlFiwrX2GOd5YlEVKHXB3CN8OJgRm7
9XM7QoFMw+6HNDtpH2wLfViY6c5ij3aA3A2peb4y/l0dlaGf5Qtpvl5euweEWxklD87bmL/mufbW
kBfIFrc5fdd+sMmD2FaZ3R8VP+8RvEfKyuy1S4uWuYGYLzbZGqtDf5RFXmXPyuDb27iOLO8kbaBB
iKERRbWQIwgyCXFPz7OW2RTvNM5/CsRf0fomJ6lI+k38O5mLP6A9LWSrGUbvea22u6nRBFkN84gw
aDgJKqyQLL3fHWUWGEgfiwCzD7axcQzasmNBU7AIqRoOMbZKFVubAp4ZtGuhqSvfb34WBa58JSnR
CSTvhcyKf8Te+b8i+972vxqkAPzVNhMy/mpwMpvk19s0srdUib8Kx/97/v+a5ma7ysf/HpGZkFX4
7fJuwvndhLM8tOx9e69mIB59I9MXmlKXK3wM+T0KY9m9PV8RX0ACk3WRFllMASpyVW/Zf3R1k2Zk
P7S7Dvk9w1COKbcxr13LkXJqw1G784gvS5qMtAtQvDAN3MhhEG2myPTdhcZz9VQ4/VqTVTkuLZKc
40zV2Kg+aeOk+XXtMSQi9PbO5KuT72tzw5+67a3BbdrursbpeH0bhjqLgCkrhJzthxS3U+viKBVm
6TwktWuciHs5yDZ1NuW9DahDH1kdzVXZ0BRtv640112JiHX4kh2ct6hpn9Wg7Wsf/qgXC3jPUc7C
XaF9QM3m1k7sX7OH6nKynXjnhK15bsw84fmacgSq1SohOpANztFkmGd55fiVvveb5unaTw7x++R7
5mXTLuWfjuObETY/iV1T6+HCmmeV/W5TzXGho13kh+tLarAyQrKyVv182th3rU8KXlHsZBWtc4SA
TVKRZNVJQX1U7ROCAc4d+hL2tfirKhukrXOjcFOMQQR5kNg/PeqTBfo21QMac9VDGHHmZRSCjK9+
rPiYKcgz+dMmO/MUbFZJD61DVmU/ObaJWHsYOJivY/+ar66DZlvU5GJrqJ7fGXn3q3Bb+65n0UAK
PKQlkqn+aZgly0uEEMBxmlGdVxvY5TAnwAyWWumv5Ax/XMppZW/Z4kEQ4YeGNNKkIh6F+CaSmEWK
JnwTuUdSpnGy9SZq6UWfqqtrnSxU53jtNbo+BAsr+PyjxZSD8nk81HO23+QJsgxPWK8YlafcTWQV
sr6iMONCQYaZUz+APkI7xEMRHkPyXKHP64coTTY+Ps5dZJNWNRWleeDM1tr5Rv+o6D1Z1lCRF/rU
NRs2UOPXGC8C+afjm/BhIvANaTZV0l3tmVVNV3ufij/ssv9EOMm1v5G0yglVRZAsA/ikvizP1ayu
m8Rsj5tiDA/TrL3b20gLaAjobepZbFdn47LjFxWsZKsPmvXoWTEPqHlsmY3WvaqEu3bui/SBc3B8
7xWE6fRQW52+qCuoPbDgFhC79Q9da5HH8LsQnLlBiquoxSKJ3PjchUXyhOLSpYQm/k6YVbax/FoB
sOYW7y6ZzPiPCpL90GjnwB/VxPREimZ1Al2NgFCJCFDvVFeTbwUAijjJr05apeBLSwnPlp1lH9kg
q7IobPLYPR9FHj+YmS+3jvJKmZHOef/tNr00y0lutj4Iv7b2ezLk06bSa1/blJNF0qLCdm2FEGm5
5D5as4yam8woLo9Dq3MXT90o2eBAShf/YxSxVNFBd/XVdRI537WTEXdfNEWvdpEehedbYeVEUffj
8mYBjxSe4ViilTCF5jMuSX8vbbcu8qounGnpaZqyujVoo8MwvKb+1uxS8g7nF7sa5WVeEdkBvWml
J8af70K3ccW1RfvhVHF/8L2xO7iq/auQNlmVDbfqH12iUkkWf9R/T6NMnrH0kNVC0IgJb4P/17ns
uZ/SFMEOzeY9aI9pGw52sKhmhFYD2R8UgFOsCsXV77LABb0lUVsx0KhTzPnOcjRDnL1eNaqoXDJG
zfmjjJO4k13AD4SQlRBg8v3C3A2JbbN6rJT3vtf2ZM5B41aDgcOvmV0+28up/KHHkDrCKBDnojEO
ddBueqU7RLWZfwapU/OU1JWXMDLK1VAr/b2lmuHWhq1x5yA9sWyTsUDaTgC/b5qPtLajF71Q7Puc
ROIM3NuLx3nMc+4fZJMsQD8Q0qzW6AbSm3XFQ10bCzR3v5VoBT/HiNuiXKEsZc1EzOjZHviROXG7
Gllrr2x9YSlh/OQHbfcUD2m0clKv2Sap1T2peR6duAO+ykZZDL731WG1eJQ1cBz2tjbI3YxU3EJL
JnPmyVw7+DXZVCftFkfwaWwbDvymnDXMDPHpIGQTczJXIZ+s7UZsywQaUBgqPQ/hf5R4pDCOltSA
nU3iS28NZV18IPNig1jGC6CkAadMQ3wvI62IMryUTRrfyyCsua2ea7LNj6JLrSbqYmxYddhmU3Bc
GKsLYvWLRzs38kfW0iRLZFO2lVXZoOfkCUeRfZam2uyqo2js52v/eZCvzHKpPpueZOyiZNkbzWfk
+u2d7MJJhnNpJmt5G6CpzVLlJnmsNWMR2yyC4yLsTFDBibd3U+USVb7CZonAzzOSZd057WvO/9WE
pBUPlOdWt8lZQKOo2nqepvMhevWyNAOOyOaHaSJi2MYRsj9zTRayMZ973Lr9321jhwrfUJPcGyvr
3HKgE7KndsCNrMcode6GISgvaJSUS1Ra02//7x4pcwz/nqPVSjRJ9NzflXHSPNWj8ubxHo/5XKuy
NthN/aAtFcWon/R8aJ7i5E0YSfwoLSYaIygZmv1GtoWja5+NAU6SXzcPSSQIay6NM3tTlLnTrvvs
eWQHphK9Nbarb2pXD/d5rFrnlpuB1TveXcVjriJdl8thcpW1UxAAieq7Aw5zQmxpasTLCHrpWhWd
JV7azrP/qN5aZef/Gpvh+9vBvE0n0Rxl4aqQD3jo5qAc/7HJK7WFeIEr2OMUJJsDPMcUWV0VsuTq
amznaNKotXeppU+HqYCOLaHsLQpIPJPs506blN3YtYTqZyJ8V0t9CfQz+CRwknCw0HkRdoREYkEM
TtwBdtXDs9kr4hxDkCG5iZ/JMfWL9bXRihp7b/nql4CUBo56vNe85hbhWlO77RCwWeXupD+XgVHf
cfzRLWRVAAe/D+sYkZ5KaZe6/kUTRfsk2yoAC7FSBmdZ04qxWDrnKeRWfg8Dx7kbYyVeEgCAvMho
jaeunPQlckvBp63bG1ZK5peuKaCKCAhZ1qgEr8UsCDZ3kCPjWZikGiA6yZEsrcPPqTQ32WibX/q+
L7ZdvA580N8TEcPV97BE53BsNOXV6vrPyqzii6yp4rVuG/WFkLr2gcO1U5LkKH+3HieZIvGXsiqy
Pt0SCmytidN7S8mP35eVlU1E2SvTriDqWiS4htS5MIMB5tTvqyGFlMFmoN/IBlloRWJd+9kAP+6A
hi1v45OaQxTkj9oaAoQXbOwMFa3BadkZV2N8dltVcMdMtEdIzf0yLmqHD33yF7VdGeC49GFZOH5+
Z7Vl6VwvU6/I7zTHxAVtFxAZlW+tDp0bh1uO1NBAGPjIUyrXe2Rx2qZ/Et6sGZ4a0bfE85a4Htuf
adTdG8Co3qeRH4yhl8V948bFrustfIRaKs56VKqrQOPAHmb3hxw0OvsCCtEP2+zTRaBm1UvWIbRe
2V63qHwUwDkf7CCK8purR6PaNbHVPuOTmLXGiG2XrVUe+BzyGN9ko5377hMfjGySBXLnr+h3uydZ
063aWepOT8TZPDXo4v+cSzaWyuT8e64QwRND19yTMQ+Wc0Xi2U9SYyXdbp3ZJqgbhc0vf90f9W5Q
nGXaQhyq57V1I2B/TPBgdrAizOdEi+xN2WXxupnX2l1Ugb5VuAN3c1Ud9OmM15pzX2qKVoinIX6Q
A+VktlnsUfDoeebRjkBQSbZW6t7JuVR9+O9X8l8KP+TRo/vetfBFYxI6GsThpu3qdiFb3K781Syr
1z5qWmt74jz2t8FRwc7Chx+00Ead22hFjNudsNA2I4yVs8CE++ts8mbsuRpoY4gsE5fX3mlIcK2i
RYcJRJ7qaO+mGhBm3LTepvfz8as+wZ76x9yWkHalWbX/0/yv3nKSbPbp/au3NAdR9N3NYRsPqtPt
2DmZ2xga/bMx+t86qxq/AQl5VAAQvRoiMkmuMlUyNyu2P+00LWQPMIubvnPJ5vSCgoD29oseacNS
5wT+xGoS8qqqNPlJ1lvixvuZC+X231haI9uVGz8zvzijK+O896JC7ajEq23jT91WcHYOdt0qx65z
xXrK+/oZsHkPV64evuWVPt94jJ84hrZQhxdt5k7PHYEt8ElUYrzmT82sCPf4DzsaaqfGKNRn34EF
25vmr/4hQlG3/jf73L+b+3s2/eX88gP9d//b6/rM81d/+X7+3f8/5pfvv5rfvz3m64EDlGfdNX8E
ett/a6FAT3GCPoyzIJMuBPhvZjtcBuIb+unfh8iwD0BuOxacprmDHhRtPMcbv8JrA8VWKV9sAfO4
nO2IF49fIfIsjd/2jES7q33uPzlGt8N70ixSBFfuaiOuqkWSKtZd2es2Ah6dWMkWWciGW1VeVbXO
kL+a86g9tMEw7G72UetNPGWB+oSsM1ymNBbvRVe/OJyq/oS3myo2vLF26ncDGjXLAQzLJincCrQf
BXpa1VFW5ZUslJ7jct9oakgoPJIUUrSKqTnJIi7c5hTOhax65mAuQbw0q5utMlr82LLuK1O00Q1/
WshxcohsGAuosuR0VuD9bfW9m3Sk3ir/JXfM8Nj1tna1jxGIkyGxkNNUUSRhb2Ccux78S5ykh9Ju
UVFPiObauhnC3bDblSOOXvLmbFKRJ33m32XT0xCyvXFztlv2+IQ6yPTkoF1ASmmH+OJsI+1mRNiV
BUdokeZniXuS28anZnBB4BKWAfnYrcqlPzhkFCTiLFutcM6zIkpsrenB9NQC4pp3wywmm6Wu6u5b
FIxfNLiEP5P43oZk6C8si/iIac4TBKu/bhPWLSIn7KBT26+CDLd+i/JccAYBNW8x9R4pX0hcw061
AyIDNMBualkcZG3ANXKRV+Wl7srheq3wjF2ZIuEzGwgEIoefrKHUJ/W8JDPxVGXFkG+rbmTJDFBv
yeHkcDJJ28pgQUH60btPr86XQzEa8G4LZe2raXiItX56rM0I5Cxgud2gmu7aaYJ64wwoxmqKP7w2
8Qx8bLJgL6J2eB2dSFuwAczQYaB1KmOeKAjgGWk4oFJS8sT4XSAC+avK/ig6KG4Jjx4W0Jk0qO6l
ttslaxFOTSKN20bso4kzV8mzB3rXZato0Pkv6fZM18yJJcYFv7aKWrwVyqwhXsfuhQO36s4gugRt
KKUjXzIINkzeLMqG7IjMccSDLFjcX3RVA2Xowy672sEOGEpxXxO5/ZAnJKaEYgK7/c8QIyx7/IbB
2800AencqToO7ds0nJMibMOT8Tq0Bky5TKY2W2keQsgVwTineBL6F1D8pa82X3JT+GcHmOdCmtVY
oKBhWG8aVEvO+50NEuzETcU4FFeKmMOV1WxfxZWrrNqoYo+UZ8Zm6rT04sR+di1SpE4QhgaBbRGK
cs6JrNyqOjpsZt2Ol9TvLLJvNPsriOZNYfj5j7xv3vJKG14NW+3XiojqIwpv/TFv8nLVi7Z57srU
W3FEHu5qLZxe8S8QRuNXJF/02vgaOO1XhVgT0gSpqb7J+ibtn4ysMZ5VYqf4806vGco898HkPspO
5fyVIedBW9ghpGWRtVtFHeJNacDvI/dleNE796jw3P2wHDiY+kBwThiiOklKJly6oW8+ypEUutxO
nIcBsthdrxEHMBKp/VHifNNdu/gCeT/Z+bYfbuvGbN7nIyPZAZVeGLhj1h2qTognEZavLX7XrY8v
YFfN4NfG1bTnOeJoE1d2eED0lyRIYFZLxL7E56D8LIUyfieglLsf+eKPgWuHO70I9Z1Te+pD48P2
Bjw2fSd+CICW8q3ynYS4m1rc+zay1XVnIzlLqEOW19GdOxOkZeGNk3ok9ifdjHNoxc12vXKATDsN
X6hrizl3DDQ+Yls3MNq/5+GzsRBCRV6tLLLh4E82rsW/L2VdFsIwhoNKGsn/7KQ2isqxs98PBzMq
mYUAxoAYIVAJKkFmeqh1Z78KzYeiGrr7yP2IDB1Z9SQNsqM/eo+yzXYb8yEoOnVXZcSk9qQURMvY
DIx1l1saZ1hz3Ycyu+TWnIN9o7trwHgsnG1aQvkbC6HtpoojaZLZbdbBGic+9UT8NwKWXXtf1yFh
/2p/ljWAt+19YTl4mLNYrKVNFjNPAa0C7YyQCVNJW+OJt1RTmsO1h/kmUv+Ah2KCJdqRu5UTa4F2
zBz/WAr7gdP76JKoLiIzgfOQ6qX9kKVmc0BTO1zIqm8P4oKaIi68zpk+aq0/DIJIF8WNp12jGMaG
RYf6TgAi+FNlXw/KA56n7mGwy/jgmMJd+J7/0yjieck3a1ibT1bJ2qTh3GwxQFB+EXGUrGqvrHn9
BCEAogRPds2CxbZJWVfTyrlrA7XmxDbvLt4sVwAidnxqW6IER0NJ33wf2WbbBlRnWdAFyPN+KLw6
/kTFz190qYGwRw9SLXZqgRhERGiG3aXP4GLRwmoj+6HF8bceB8IPSRvXNk1Zk41B4MHOyoR+17Ho
3fsdH6OjzvcI1Wp2xtTHJ9K/uRVZQ3xBapHHIruAh3EWMyn9YnpC3kzFPYIg22A7JuyVQXtDPyEm
45AftQ3Itgns8ruhjvsimyH8nknGcDshcZAG48LqNPtlspDHDduKTbVfkSEt4pVb+9UbEUgoQ+g5
8GHdrt6KZMFeyH8bVSs/ghJJlrJXYpPzrScOsiPzIJAvKyfJwKKKujubtVfxm7YqpFBL5dUJXJIi
XbwTueieTF9ZquMxMM9dUoRo1gzZQSCh9E0vsu+makbvqkb4Yhg56MpqFueuSTIRKGuBukj96izl
egTQfttyykJfqH3dXZw5jUxm0sqMW2IxO3D43aMzp+NKUx/70FmSThxcJymeJnIXD4hMd4uyirvd
QEzcBnkk9RI3YQi/QjvLGpGyBKbMBeTCZhvDJ+YJ6RvRutR7sVCK1HoExyIW42B5X7u2vKAC4fgL
HrXWDLTlVU9hFpM5UmbhJtNznpS9HisERyVouorIJjGjsU+4qfRp5ZNwxTqxPV6rZeeJTWMCZHI4
lubPEEUbJ9ZU9aDGNTpbYEYXifDKkyzS+fCm4pMfrsY420GvMY6yUU0N6CP4yNaliZhH4hAV0hh+
dE70dGMpoO9H4sD4GefGfdS5+n2Qd+WZBEOorv+Y6vmqgTDpDaN9d7MPsWIsrborNloY+3CiEezc
Xafjjkjszmhep5ITIznaHuuq/6nVE2z9Ich/pOe6d5ofSmy2C8Mpxyenmlz+p0Z/YGfrrvom/2QF
YKGiwRFyp2YBJ2Gk2MnqreFa5fAqduvs9Jd9MFp1FcHVXslutyLPcWEY2b20GE5aOKth1NqlMNxs
PXgHVfjdoywCh4/WE526l1VI5RrEX0g8Q909KnwLH8FcZlvfcVCXn0dJGzRNste1yD3Ifn1D4ks8
eZvrgLlbLoJsU0/euJKj+sroHqtKfUWSND9K0+CgNdvV0VkOInYvR20k2BWcUJy1HkfcqKFcqVc9
zliw/Nw9xbvip/7GsHT/gFtZe9Qm8K6yx2DXn3i31Kdadap9Zdb9xmvQClbzaF/nhakj8iK8c9mQ
79+65hEqCQhXtARWpjFDqpAmXIGBrfb4LZ03i4dLWNjGaxBq0bEnBm1ZeJbzpgc1t0K1ithl5+ar
6SF/kjrBssmJmNc0J97Xqa4diU8Lt1EU9Ze8aYo1tFH1EW+9tTTqOnoty1CDL5PCpbfGrwqCEN/q
LtoXsa7zbHPGbehNHnklFG3AzdnNRsHuBm+85QHWT8Z3z0ycZTO5010Zd/ZLmFjroJiww1/ZahPc
VDPTh/dM4JXuwLp6eCJQIdc5ApmHjzlhYUExFJe2mKoHL+g/5PDCEdYqNcGyC06v4zA94WzW965L
qHlbDN1Zt+1sHaC2+2yWmkkKaxZ+1Bbq0XLLU/X7sOutn0AOXkwrzt/DPC+Xaq2Jx2wY/Y2csWfr
cZ3Rhtt6VtIe8anByp/LYTAJ7dfCDzPoTiIWbKKYMSOq4rvGidf4bdae0UXgvFuhzt+jt/SjngbG
U9AThtEn9nuvE8qiQB/YG1Ckn1Q/YRcJoGAq1AxBr+waRednRnvHnaNdyig6olrb5Zh9ek4ZIkDl
OctKq8TOd6n2XQIsqe9RTcZfQwx1Y2xDBYlw2TrE7NACQrKXslUvSWq3SS1E28+8U1zhrGAW+59J
sObhr32WrdYg2pWqRzOsk8uoGNmcqjY8zxFmRS72VW2NL+z1i4MvomAtA8v+bQ9nuwxE+7e9YL3w
X3bZXxmKihPJ1NypSeRvUlcLkKDXo5eg05VtG8M/sL0ofumFUhwsgfilbM21RGHfMfJEmltdV6Cm
PiSnSZsPcZr6U4Z7GEqXHPoeTMEt+kPaOO/kOP539IcyGMlB2mSAiGyoTc4FaoJDbR3QsYtC28mZ
dI6RlUi8lw539lpYSJ4U7w2K16/VDNDHCQjhbO6a/DDjTZsT1Sg9BcbYGmd5JeYrgP6XQZmSgzTd
7HlmNdv+9yjZwIH4r6FeY/4xSgTT92qqjZ3QtOjSprG9ykn3WZkFlHVpk4VPasNOFC6qViTxXOqq
a1ngkvtHnpex7Ka443/4ewjqYFu3bJ27az85l+eRNNnMiSt/GBXVs1b2RLxDa9ahsuqMvNpVgG4X
iVsHCG7OrxDzCnJuOc919PwKRtHZq9TT8DvprftgTRqZdtpQfXf1H0X+fwg7ryW3kWxdv8rEXG/E
hkuYE2fOBT2LLJLlzQ1CaqnhvcfTnw9JTZdUM6Hui2ykAVgiiETmWr+Jhq+iyIwlX0N6JrUsbgIM
wjY6drvnQIsFHmm1vVZSl52l1mXPltrBzin1djfM1UxUSC/HTnUjexFz6IAyBf1xVMPsWbTpuxv1
1glOd/ZsRmzleapumoCfjZrwqfWkFm9g+JA3CszoFClu+gBz6CzbhZPnIDQgDU84Kr3ZfbEaXSt7
xvbdPBR9+ON0L0ViLERF/WRYyX893QfU8mZN+fV0RNjNg2+7+tJODdAYRugtY5doT2yM7AWcNnqp
21cXUaOnpqqVi5+QSE+d6KU1AueGEE+Dp00RvwzsWjeqXYOW4p4sXMWqt/ro4TBnVMFpaHBnH9CH
3tUjFkmKP3arJijE8xRafxYJ7hRlcgc1mSX2TMKAr7GIrPzkGOZwlE670o93buL3jh2H+LdF719N
VYlnYZ9GHhDWqt1XSXkfoU6tbuEEND9V8Y5p91hF3Zetmp+CuIJh6LnpyjBNFBDnIk3b9wS5lP3Y
lRgHjk2UnjUUx5eRbbcbWZXj1LkjHXWSiJWRXS9QDdXKNRJQeJ0xPg4eUYTIqF9xICzJkI9iBRpp
DigguI0md3I78FJ7Fk2yiEXcvJqGpd54g6Ms5Vm+r7fLVGATLXvV1xF5v1cCLeExTXBSg+PdsHqP
0tVYe8VNHarWirBmsOkS3uBoDHQWPEZ2YLZ5PcwR6q4B5B7BDxEl6cj+x0Gd7o1ZJmfF2ttZNH3F
+x2NsiXRx+jJaWKQWXilfk9rkHqe9S0ChkDY2J4ejAwb2mEw/YMp4LMhFRGuFRvOvahy/Iomws1k
09FHFF97ZmFSgz7SltgmbAevsPdwt61THbrlyh0T/bXSxVl+kBkGuxguJNZwvEgLdQJqkHvRWR5Z
dflNUQKbROAv7WXVuBjY4y6eEvrcDQobzk4V3bGz6v4oj9os+nFk90I5qCFQcQZ8NH8aijt6f+1t
u1lXxSoITMakzeI2SHcuVlbXtFnPDbot9ehVdhYzXCQPF2PiJI8y+WUr5heWStmt7MI/IFvp+Fts
ZSdLkOR6rTJ0lZt0IJ0cxLp/wcROrDBqAtoUwmaXbd58RNx9rag66WJcCq/tpafXu47s7UKO+Dgh
CZGWcu2hBKX574uEKX+KEyLyM3+MbJdnxZ1jrtwYO3LZ8dPV+UDzHEZqccdWon2qM+c2HDuQIHPN
0dInRQ3dk6zZdf7NS2dNjjHtnmwc3fGaLKajmKsFeOZFaTo90AnOVBGtWeq+29209dQ9xV0wLlN8
8vbyXCLeWEtG5rST5w4qE/bYB+b2+jdoKIx4Ha4J8lyHJNemNdRkI3v72BNAH2d/vRILziq1sFDs
+uLZs6LdpOr2u2Uq1ioB/AB5KCge4Q9eru2ocqxi9vNHdciae8fUv8h2eZ1wrFHndJvpYmVwr7tm
ct6H1tSYbZvqHISxe7J0YRGG0NAQbNJhVQ/YSpZO0F9gYfYXZabnV7wmJ9UFcvZXu9BFsCJxKVih
MUJ2+ELDrCJDgWVu8gtVcRF2Hc8ZZiUH2ZaacbRgxhSrct9EgL81VvHr0tXHfUxi87HPp7um6vEJ
aogFjnbdPVo2ZEQcAo79XLs2BaiZVGjOyloEXw0v86Q/yOroRdnaT4Jx48VgEJ22tTaZZO6ogdcu
ivkQ8/iNWXXBvIShrZ3ZPRq43mLVRAEgnBmHq03xNnWnm6ywlbeGKVWkrMjZWu8QGeXXBSLyrUnd
HSZq+RMvifqAQuzssEs7GkF/jLjeqNqD6LM8WI2XoCy1Q8gy+2DAk3FaIuQ6k/ZC9EN1nymZuwvG
aNgOUTI+pvrwB6F/64/IYh5BL+ElL8xk44C8uCGYHl6QwEVOxoqtP5zs3lKH9mujY/Fre1ZycjVA
AXUN6lWxU/OANkK98Fj3MM1RlYUX9+ZhDswA958bfzp0ZavRlumG/DCaj3N/I7R46c5bTZb3SwwJ
vCPxa9NZ9bYarkJFsVdt2tgnHLxb9jwRT0tQlLvOMGzwNXT4ogYw2okBkiKT9U42ktFyrt0iCCCb
uFa3GFDqWrUaeieqYU33eOeK7WwshYXX2KTMxsN3zF0qbBqi6d532XAisnKSNXkC2UN1NcxbVVUp
2pSFbbssk7q6yCEe77D9lGvWwkAN+F7Mha8jvuFnsbuXVaPzk1Og7mA8X6DcE9avngXqC/4C4vy9
yp/8FvhxjF1SmD+ocFfWaorFQIEqy972pmDPbsk/JW6IHxKxl4fAL5UFD37z3pXJjyvq5ED+fcUa
3aytO2XqGqtQfWdqMZoWVeW9IsT8vbKM6hLAJMDu0X2WzaOhEl5JJ3frzKMK29gKPdQe2W1PmL7r
gntNe4c+7moAy32DM1X9mqUr+f8wOfaDZbDlhU5n5wVc7GT4uYq7pbIgCWUt03HCaKk3q2OkQDjd
jPNhN1sByaLWShvvEMYUCKA0C9n4McZAuXcrilRdhhlhR+kMrOnjLmtIVEU8kwsBRvNptBOdPNAE
D9jP/XVfNc5zY82/oPwFYzH35Pfhn9caoM1dzWpvFZht/jKWacPU6mV731PCleN53UYpwV3rLk5d
acebyuu7LT/Z/DVD9KSdA7cmFJhVXMTYfyJEeyd8O15gbTZ9aUGS8gZLkzs9jhPSpz5sxb+kGuWR
FFy8qjJee9hos8r1Nh/juqhPl6GVGssMb76+zfrLOBdJ6RBH94vvbYoGiKzJdsMPYZGWI2tR9Jev
w9ykKs+FeJWjPpqbkQWO0PN099FRFgSwIhsAo7ya/Lxa7TTwrkYWfyl6f20yNZySesDnqh3D+wws
z1K3QKGOFQCGPsjLd01rnjG9DL9nBtlQvWXWdbVt1moFW0DTv9GdGlMpRXw3xsB4dcsxIIKTDo96
Hw+rrCjNS4cEzEavo/q21WGU6L05Ezr7bvWBl++CoV06hQtFj4QZGZY+qG9ldw0fFGeY/nvNBnFb
Eg5GiiePsYnL76bWwkdHA8aVKQWx91jH/A2jSe522Ny04PFeYebJ4RFxln3c1cGyqvt8xyyF7GId
matgnnBl0TRREVzrsaiyamHUMMn/+Y///X//94/h//jf8wuhFD/P/pG16SUPs6b+1z8t55//KK7N
+2//+qdpa6w2yQ+7hurqttBMlf4/vtyHgA7/9U/tfxxWxr2Ho+3XRGN1M2TMT7IQDtKKulLv/bwa
bhVhmP1Ky7XhVsujU+1mzf5jrGxXC/2JHyqxe8fjvohShXg22I94oiQ7EsjJSlZbTeiHCvMdvnJ6
QSZ4Z8OLjrLW1579CO0dvNG112BlieTlWXbk+gC1qszRNXMQ6jK7ZN02RvHqO6Gzd6akWckqWoPZ
snLS6DiYRfHarkBUp6+xQTIombRkKQepcdetXEKhezMLnzInO03NUF000yt2rp93C83IoY/Lxqx0
oKsF3lHWCKlWl0pTxnVWu/HKKdPqktvdl9/fF/m9f74vDjKfjmNqumPb+q/3ZSxQQyE023xtUM4B
U5ffFWPV3fVK/iRN4Y0MTFE2CWsjLeajTn2Wo9hNJGym2RH4Wva9mDkzshCd1uLpE38Hmlfdcctp
j+L25q9RYo6U/NWk+paJKq/aLgs/Gp4TdCsmj3SBrIENhowSPgdN0t5nkwOZlzG+4tWnSJhERS5/
82UYn3+khqGrmulqqmFq8PDMX7+MofLSxu9t8WXwvLUxq2Frc8H+qWXxxpFAosgDYfDvxtIZglVF
kuOnNjm6Jcd/iHPFhDM+ny3r8igYEAdWp5QQ4mQgENW0G2IYCQsBKz5VQZJci27IIlTPZQPkWFVF
ToFRsu5XLthwvzvIc2T7dQiJ4CdUSXx0EWpNXeQig5VgYFf6++/Jsj9/T+zVHF13DUfTNcdQ54f9
p4dZBxw6dWypv05V3Ww0s003JmvoPeHe5Cnq87NjRuqXzElJRLUiJO4fROfATZSF7Cgc8wkNYu8B
WnZ006XuuI6HEjvCqnnApBVrzykJ7rsmSvbXajCnWGSeRSVwvW2VCIOeIGnhqv7VI3MxI7r3cY+l
20dmRh7pimHffpwrz/q46E+DOV9+rhzx0e4NwH6RWGReAPJyKLLRP9gw8vNrPTCw++Tb2speax7y
MQ4hweB6hivP+OhOojSzlr2h+38z2+r6PJ3++li7hq0ZQrfnIINjWL/eoVrVanTfIcF3Slhu+lR1
cVlCJ8lxIZ4SjmH/joXcKfKq7lg0LmIGXd682rUeHoyky+5CEWV3WoJLatK75l62XYsOhowfFBi3
zuNkGyLAKTGert3Kajta2V1f6A7B5qTZjPLDPa8g+Z2X3RrqjIdcCHTu2DSyZjFUCvrVRsxhCfOA
ULJTL2NbK45uUsAX+umwQZh5F03exVNrWAFRxjfeJ2LHHGYdp6GMt0NvhOc8SvQ18Nr+LmLmWGFY
GT/6HaE8ohnes1L0UPGGSXlLguCrogLSV3TniC739Ahn7b4ytWY3ASAjHNzGF52Y8EUewSn6xgVQ
sPyrKW8Qg4ya9Nl0p8G5nlCUPgzWFPzsx/lNB/3SI1wZKsxa+SyMN1l5GX8h/ASB20aMyldLe2mK
Hj9kXUCPno9ie0LSXh7WU+heG2UVQL550/wpYnLk/hJMezyHTZO12wRAvWXhxzvTGZU9SeAYpW+l
NpaaE2CVgNjAEasA75goTXcgLo9QADXZbvkVe42fDgF/r1Gtn24+xuQui9uVrFu69TUy/Xrr5c0+
VIvgKVDbYiXIURzzyXROLnn0pTEnBdp0Nt5MxCuv4nxDltXcY1xOHtlryetW1nilM0gGw+D5WBk6
UF5nwsPYucSja2BZshOQcnTuK3QRhDcVS7NKx8WoRtiEzYONxiUdnYXvtmE3x8nt1ROo0h9FlmHU
Q0zA3rKfn/RF3aXqKdKALyJvv5HjLO27OjbB2W5i53bMsLAfPCt4d3vYMfEo2JZ1tbjYA3p3bm6E
71WXQ9DynAQckak8kI47mZ3nPRG76hZudEMubTwpXqX66w6PTdK/wO3csjgbCvwKpHuxGE+n8iDb
MjCvaIJqxZmIzlNfoLFRsVP312yFCYCBgd2NiDn760KwuFUy8CPyPHmKPHKDCMJRwr/m41qTg3B+
wsOyToKELzYCg7c2Jy9Y2Wwr1lqjs8JBXf8EGyQ/CK+yzrWtW+cxAnX4+zeHXE78Mi8Zlm24jrAc
V9NNRy4Tf3pziDLC3Vixii+KGWVLm6jQNi8LvEUBMr11AgU7dO2ec8dpD8ST0S+Y250IpUS1ENM5
mRTv4gvzW19YIz617F9YTtQ3Qh/Ul6gsFrI98IxwRzS02MiqlmERCoLjkaidcTSDobpettQKFuSN
mp4mEaSbRNd6jBeScKM7vsOcEtsvPfJG8QyK/dSe+kuzaPN3f4yddY8x0D5Bd/ElVPMrwDhCq/Ta
jpt5+5IQT5ZA30/jM9olYNgNlQgdh0NYOfnDnJdcFVlobmRVGZv8DCt1FxPvKhBe1mF4B12+j9q8
eMAgmwxLU38fR0Vb//5uOf/xnucdYpMIE9wvoZPG+PUtUpW14ZDFDL50QYsTtJa/TFbt3UVpaZ/6
vOoXjWj7t6ENwA/4rgVb2dGe0MjZYIndv4luSLZOq4dbYabNug5AuhjgSw7aXDhk1g6yKo9kWyB0
cjW2fRPpcXbhPY6ki8qCq8QL+YJYIHaxAw9NX6rF0dPG/lhglvHUjOIcVNF0RpQof3J18Z18R3Mr
a8EcpGyKoD7IatqG/bJy7X5fzWeWPls1fzLsrewNwY2vjbSqN76rpzfBDDkDA9keu5lPZM3a8e2y
qfv6CGoPqKVskX0fo8peR0bcYbeQ1ShNtVH/jcnMmvN7qW6RHyO2ec/8XOziqCaYkqiEMGKVoUbc
zUPrxt/ZHuTM2h3tWxspt2khzNy+zSvzVOVi3Jdzh+yV7Vpj2X9z4+WN/fkx1YlRCk21DdVks6Z9
XuD1SFF3vesb76PuV6vcKkDUCqW/FjE/eNRI3Oe8iqwNW4ro1iod6y6dEN61EViUNfLgyVl0JnBQ
tsCzqVS3zj0zXGQ1uJqxR8pMFmhFZSfHZk7zG1NhkYXnuIPqFKGW4dSx1Nv//kdtfl7k68JQ+Tkb
KkxYwzC0T0uj2BSlY2iR9m5r3ksNqfm2YZb5qRh61PngO2osUCZ7kSIufQtqpF+ZmedeylTPNzHb
e4yU0CAVWe7dlE5o3ahAaHZdMk23XjdUmwJr5gv0s37RG2NzKEKNWLxZ1DtA16CEkmnteKm3N8Hv
3cijQo0g+M5t2V9H/633o+1jHIm1+G+m6v94+HXhWrqjmY4h3Hnz/mkzxMJkYs8+Vu9Rmn7PsjPh
ee92iCLrFM5YHonPEXoar1A8EquPNnkUt45+1DDYup5QolGzkIfRNIOIjXLcyAvIwbIDJZs5+uEd
RpLW4w+od4fCQBmMAVorTn97hX/LQ3WoZ6mmMVn3xEDBHUAY1QH0wA3T67MtdUzmNjtstdvrEFBf
16oxD/HRXFmgNTsiA1tnl6pOH3VHmDfSbAgn4uziq6LZCUR0IWBRlYUcm6fxdWwK3t9ZiDJod74y
bPpIr6H7Oq22aIfyFqS88x6oCfb0DmA8IiQ2m1jxaja++271drOEuYC6iNY7lypBjFWfOxAbIhyc
B9kZZI1/LiYP0c25IxtZuzTeiBm4CPLbdlDn8BAd0VS8mAAif/+Y2PI5+GUOsNgNuwBbbdsBhGh8
jgwgWZloaNm+WwPI8bIOCX7hLrCOlN5+Lk2vX4m6tnbBXFV6MNyq0WS3spdXN+69RIXHQojHjKWT
bB4tsFO83L6iBmo/txr4Dyc31aXsdHVsWDweFYq518nvgr5/xJ2oPIlS2LfCD/Vli7LyV2DuMKqM
8XWqC1B/uKbss9AvHiulepEDOiWrF1Y7NnfIPcaHwJ+SdeINypcmXMgBuZ65q8INxoNXZC4+8R6v
/vnS+Ok9sr61HlnFGLvBUHAjk8RLJ7UI+/k99xeZo62qRfXdOBfQf360VZlZ3ckCqZSf2+Tgj3OV
qKuv4z7a9AilJNYUv1zr8/VLG1QQ2ySd7PmDbaunAE7IW2JgLxSXQ7bPa8V+7SN042v7rWvg0CWd
WqHW5FlvdokdOJRFFqYduBIMRhA5ox16JdSEOrMuXTageZ1ADXXdct8VJP4QCkl4TAwfu2jo/hH0
uWrsDyw8+uDZzZsHRwf7ouf1swtB4HYyG+cBOJux7l3E3ULciB9Gv+qwucP3KEK6YsnCBYT50J7l
2GHCwSupFA/WKmN9jWRYlU/JQvZei7xZmm403SVsiI5i0Iyt/pdQitQ7+SR/8iGygpH2tMWK+fLR
JE/4dP6n6qfLtTD6VqXQrYU8V8qsfFwvxXLsRi2wNMrtZt31uXERhdaQ4OBjjflomNtkr1q4+vXo
9+NyNMM3rkqOzZsx7paEu8tDP/eejNYyrx3EprWjKxHysteZR8ujYvABpzAuJkc0GZAgJtZioKjV
6E4WudcgZuCF6XJG01zbGmFOezub4cLzuHYu1KaF3xLr549TI7tVTvrULvto1NeoGz2Zjjve2epU
L7W+q7eyKosh09pF3znpvmuK6U62aSnwYAXSk6zJ9mJ097lTjLcfTa2I0M9vo0tmiOYisu+eRqq4
TnA0ItQ6vmLr9Z18o39xFc28H7Tg1Iz28CpKywBNg3oTDik/j+pjZhqolacxLcDlwxhcRqORlsvE
P3lIm927qjI81H7ELpqU4dbvpuFBL0fjOPMPHbfLSuKTeECBcwEpyNguVxzIKLyctPhB5x2BLv94
xzaweFCHtF1bWq+vZXV04/AuG8ulrF1HjKW2NH1d2cJYJnTms0dG2MuuNoZnGodQ71j99dkOm0h7
J0yrr/eyQxZJD+xz4wpj1rLqq4UcLXsaW70NkqK811zEs8tG9Lex7WgnrwWQBIi0/JogQJYi6/iS
p2m2zdBT3Ak1L56w/rqTA95D3bdvArtWQtTo4HW4jXk7OM5ATGUczlBg0xNkgMV1hMZK5qDE5vFj
hBzmFxkualYDMtlUHRbLlcPuOMCafBDD/J0l1UHzEZEPUqqJ1bDkyXpjjVpDibImgQp78NKvBgI6
ZWwN3zAqAliMpeZ9N/nI46SNtfMidWTudezrkIRnzrXsPyySypJdccmydNzzPk5RrHhpYXph0jcg
AFjnPwp3rn60FanJbZyJlhsQbu4iIJf7ilXfUioHpJWN7p4KEDMqc/scqLyWpWLANCb3dlrqx6Ln
W56KHsVnVBvfJ2emLGnKcEpVQlUmZiK6ySYV5PeyaLTyHd4Q6KPAzeHStO0b1Fwrycr3CZD/1qun
YiuriX5TDB7wsGEsd9No1ht5MpKQyxye20uvKMg7efG4lu1BHe6aSBNPxaR2N0lvipW8jFbZJzUh
DOZlPdIBLbqTibBM2ILe8GZiY7wobWlQNI13GLm/y3bNB7sNvlsaGwyv8XAI5uF6o6g7F8O+tRxV
qOJs1hYpXxDQt4ZVKCh29sPbKBokAMpFjN/aso8d8WSprb0Ymnp6bfw6xu0pHL+IyIe3XunfjCjb
kSbxAWEqf+ZwIyMCFeeSHXuwIM296fO0+h776Z0ydMbd5IcZjGkxXDJg80sIE94mjvVZ21dpvd2o
NzlrvSGo116ULCr0E8+uUDJvYWgwBCu+0k2c+ajkR296oLrssMpKufV6TbkdbHTAYr08yKaPdnmk
9l7PP4oF56cOMzCU9cSHbavBwqFris9OEiLbYyre05gZCYhmV7m4eeHfscNxFgYUDjKxtFl+n52E
HtyRojxGqtEfjEEzz2rjizN+IfEsy7aWTbJIAdpg0zK0N6Qiicy2LBlcVQue+hjALdCXGBRJGz6h
1GGf465kvqLT8uLhwTe+52UYPhWqXq2cMcXzyB2a22EuCj1C3iGrdqqXNbeqY1PMR7JTDitNo1gK
SHxr2fZpXJkM2F5aj5B2tGOlq9Ohd9MSA506epwG0uA+4IvvIb4Zjel970QQLjykp8i3+tPaBzF2
PQkCX7mJEm0hgEofbB3hWA1GWodgpdHtFLO5XKuoypvHsUYdZmGvTfh2T02GgUFV8JhEIq2eSoiC
a4zBgq3jW+VTZiBnyaxu4xZDVS9NjESdHNHLuRratr0L0JJeyqrTduUNC8zoWkVR0T3ASwR/NA9O
J0u91Qv/W6I/evGkfgEK/kcERPNtqEtv4VfCfkwqvV7ljhXcwf7LN1E/qLeDUg4Er0f1Jhm5SYlV
ILGCn8/SUvX2AsM23qn8t7e0sTlByhMrvxo1NtndN00L+j95NJQqSf6MWNktYqwRnstwDNZVAUT4
TyfT01VsJTwBamS5x77Ud9gs8gAUpvWclZlxU3jjeJlrZVPwTflB9gQKOFkomjEhYqqmT7ZvAon2
lepG9rpahuYiuvZA4unVu6FH5c6dNrJK1jja9gT01tOYpU/oUZmLtFXio5vXwVnXtT+ZDLuXMEjz
XQHPZm0hTPni565G2K9QUWWh1+2Cox40+X2TMYMIH2GbudkuzeoAm1lOqN1Lg97tuhhqdSt7+bGg
cp9UCfgsLtn3qwqY0rOJjN7Z7s2fPhdSYLqW5xjtsNGxZ7TUrr7HcSwHmlxi2RVb4clHanHlVGn9
glz6C8wkfp9RvyTj7X51Jg+g1nySgHuyHQKBVfh8UuCA1DKwNX6ZguR6kuX0S6cqnK9+nyJQYUf1
vT9/UqoHP38SILj6Jav8F0vxle9p2f30SbB6d5NiLZhLBSjRORkvU/SyqNJm8zebvDnWkctk/TUr
T3pIN1WLwBkApP+M87SZVwSKCp/CjgID4c82PuhVpj+nevQ2+VF9RvhPfw6MGARrXT0OJUuffvRW
chBcbGyNgVpfTwma8SYyQRXJ6gyY3KJCZ3DjuIQzKP0KbRJjJ6+IRCQoiyIm+TT3jmF0jrGguWjs
ym+I/oSnPPeyXZDgs8BqDeEPMYVH303yRRCxpczDAXZpOuCMlViPcoQ/vKD51j3I/gDbET67Ocla
qPEqSkc1uRnd4NmpXQvBFIPduGptvcpQZiChc4RbCj1ortZKFu3iOIrAG1F1k3JAXtO1d7JqNhbM
0KLRD4EzPjARP+uOld3bcZfdx2w5QGISoe8KnoWlH/Hwhll6kL0gRtrb399BzfiPcBYZPtdVBbEa
C5aQ+BTOimxmk7J2enZ4w7glQDgZZCUnJkYvRRyrwUw7um2Fah6sKuNHxb8Vop1HAtUaxcXLvuqq
E90XVR7fl5hY751YNKTHIojlLlqiKsLE21oNlfWYF92r2vFiblOjOfu1g9pKMe0TRe9ep66fdpMA
xhkgDvdaGihvTITATpaJQw748Ovp0EOavVPz6PTz1YoWhqzrWOVtjz3J8wg8W55eF1N+U5AdxoCL
YeUMp8jMtDqmoE9fnB+f6bp1fHDczFzKUb5A0E9jdjzIa6CJRLJuXClONCwHIoEXHYW5S4H5gs/0
dvpocgWYGGNAtE22ycLDimdjoq57PRU5Z+1oltaLionu0cdfcZcbKXpv89FH2387+v04O3J/XM/9
6+jTVeLQFVug0+QQ1bu6U7xtFIThkg3aNO/SpjstDZKNaLt89dHma+206lrNWMvTZEdn6uXSTO1u
+9FmCwfBtFEvN6KfvoEDRx6z1gRPnq/uhUEYaxI9StV16Nyj/54vrSxo3/ROPIIfCwDhKGsaIDCp
Tnkyyq5+//3v+z8S2YbBHgFAhgULnbCt7P8pYZRZbHJCvQneEKoJ4xvL3tVG9gjBq/luOe1WjLX2
rvqOWAa6bZxLNPX3VTBZW8j++TFH/X6RAxxcgLDiRz4XCrL+KysGCSqret2cfv8nG5+zJobtCtsg
uGkZjumY4lPgzNJUPwzISr1P47CK3KkG+kBhJgWez7bd7Ngmx4te9X60qYONxTd+dgs9Nbs3O6sP
UPuAm2tQrEgjQJ5K0/7NB6+/SEWq3vZohj0oY3q2UrV/KypukI6lzC4NVtCmCz/Tb8emIrQ5mPhr
5wkvect1NGwT6ZFHspADycD3+FaF+d9AEAzn08TEP9yxLUSULdsETwNC5dfkESx6EAbZbD9gMWGK
pMyP5Gf82cibQ3suUt3Pj14B55wA9v5Tu6zKER9jZVsicrRaExOvv/kin8Z9VD/OzV2IO7CaIjRh
zf7eQNz8EAj3DeIAMZDaHDFosH2xccya3nkITNDlAHP+IptAaw17ZtIJbVo65UV6FRun2gnNHXJ0
w71alD1iGhcR5VxS6fht+lWLast8gryI4pXBAliAf5AXgWE2nmKs42SnqNt47RW9KRMlh4QYIUtO
0vPxXMijpjbzBTLL7fpTR5ai1b6QAy0elaWuISRbtYWNnF48LQMj7B7txBpPfCH3bdqh7jUX5fAG
Yyp+uPZbhEZZJNdH2Qc4Q8+y5pgneN5YZYOWqx9oeDYY6jHRyh9Hsk0W8dz7abBsk711Y9p74aNO
009+cVDdluDDmNwJrSiIi/+7kJ2Tg+D9JjfH4iDrH91qhKQxSYOBJK2L364yKRtjfvNqc6GCy4i0
Nj0583sYeEh8OzXZub++hgHJbzBrbcm/z72zmw8SnBmZRNAC8iJdmap3ot3IPjkqTKdqj+rqyEJl
fpf/t0/VunEfeuaPT43SQV06gwCKkE4TCroYNCZI7r3VIFlgpRXuGeKmc5bVXh+VN70nim8gwHDs
Bj07p1nzBX9h44SqvHmSR5ZnsgPEJcMqC5Nt4gS4RHZE7POxkajLtax+FPKMCl3XjyaV5MOi1WJk
UppeuQXgghibnjmbQLWUW9n2UQSWHyz9IkxuiB7HBzS8cACcj2RRK96YL+QhuapkgzbqOWqD5Bj5
GQpYTpGtHW7DqoqKap0is4GqBHrQBLkGiG/tn36Zo5/Rd9lD3RC37kddXV+rddveudgG6Ybp5UuR
VYReyqLDj47Bgdu3pyyajgR/klufHB6yp8JZeI1pvAyDbq1bUU9bWc0xB1yY0xify6D2nytWLJqb
mC/JNHYQln85y+ouKSQZlptNRFxAr7/yNN+MgNZePCuvtnnP9ifPgwJFy/BeDkDpbVzYgWddhtDt
DqLIkRAe3OIraND5Ak6hOKsMQNABYSH90o7mtJAdQKDuiJQ0T53nF6jLICgbZ6DXQ0e/kQNEiSa1
QtClc/BTLZZx6pndY++yafXQaGPnXG1mEs6XYYVwIuChGAIbS2Zj54W6+WzWQI7m7siJQXNb7FfS
vrLWTiCGmxlcDO8L6TklUA6lVJwb1FVmI54liRl+Ee+Dukjh5f5/9s5sN25kW9OvslH3rGZwJtD7
AE0mc1RqtmX7hrBlifM88+n7I+Uq2XJt+5y+bkAggmMyU2TEirX+wW5PYxF8I2woY/+VekJ5gwfa
dFlXFeUpIJgfG232RNRKV+gtTLeTTV6pBEO6T3JlvFVQWbzptIt137qlFmYJ6iY03HWV3MWNpmnG
EU/F8NBEqrpNZFF8mPJmu/4Wxtj1btjOzWWWVpTwJl1/+XkRYt7keZF/FCovNa488mEMx+pOx/Bp
PTMXCRJopQ4noQGAI2mB7dnjFH6Cq/Hyj1B8RPYGC41OFa+OKzmtcteoEUaQeiQvcw1t06aCJwe5
tbJfGtPawEnopfH3rkn+fznm54/gOnnT1UtY8PoRUqDovxmWlZ9HZZypVBnwpmaqhv12VNb1oLUz
oxvfadpsXSVpd4V9R/VRdPhj9mi07NbVHNkOo1ZImNVUBt2hIwU5DRu/CKQ+4ecxSzdHEA+SoBQD
if+rJWmmTZQxxbu19bK3Mn5TmkSm5Mdp6xJZUZY0TAxygRCpb+c8zB2aqgRDfa/VA8KbqO7KtSr2
poYY59p63Wb/w7b1OLu4wjXUmaSMqhSaMekhIjl97OeKzGNq+8deKQ9TPsfqToy+uZ06Rp6Xddxp
tugZo4kyph/7rk03alObx8pGUFRv7mJTSonKjPwQhVFG98xqPPVfcV8U11CZVEh/0df1KDIAmada
OJmtq7V/bwJpeSiBC277xqqNy3TMK7TmovJB6Yg/mrDF/3FZjcpiE6h+fR9ks3bD+0fMtwB0JhPn
pcLGcTNkpmclfroLUXK6GqjyXpj+uF3XpqSzr9ZW3VkyKmP46SUm8tPOulEyso8oaPmH14PX88lS
beXl1Jdj13PTjtF43diPuI5HgQpLVhX+LojkilhlKB9IAZsgAcr0uH6T2LZvqVxqJG+j/l3f5mR4
+UYGfgUunPIRxa3c1D+WWfQ5jOfsMZrjj1pdaIT9o88DaoFsxBzyfjkgYpx4F+kVXd1gA7ZewqWX
5hpDKVPCf1ZMXeNqKjfxGljVoit99zWUQqEUzwXYcbu507KtFc3VgXjcuqdMfKOqkfq51P0ExcRA
vVTVsLwMqoZBaNnRhfNlyYv1zpbz4GBGdb+tBjqcJn5c91N6Dr05xZJea+XFm8EfPJXw/zJNiSsG
YZefFTt+gOXVI+un6EcKudJm3c6v7sbYA39YtFR3Q2c2O7O0pQ8h4jXrASn+UZ4yqPURffX4Po9I
0CwXlAOtdq1pts6wh9WrpuwpySw7Op+CL0pW0o3iN/5pzrJqY2S6fR0PMFzQJX3f1EWDfFkZvNOZ
G5SBmB560ywvplpDP2nKpwdoHtG2jdQcRD57oxJhVQnrp8t1bw3nydTyB1SWxssa2wSmJByVRPO8
mwIJMaQumh/auEtcGfub03qSaQdeh3TbvdQM0rWZ4yS7fjC8l4Nph/1mPQnTxXTT+pZxQNKsOdcx
2izzNAPsaJZZUxSr715X8Yn6tlqVfn0itfT96ro3qkk5rOe2i7tSVAWkdDNqj7ZG4V8P/WMU9Pq3
JkNfv/hTV/5RQOOWvJ/2rWdIvu6piSGDCTkkue/rH6qxqZHsQHAOACYp+4QCTa8Yh7RYpOn8UsZX
yoxP5eTrd8ls3b5sT22DrBsIWasd/Rui6ad1e0NI4mYNggCQltLrrC1bJ1ygJtKEXUsWWtqVMVfD
JfhP/CBiZHX7DmAN4ryembfm8aWJX415XNd9ijE7bDfRyGGQRQxHO+cTMpZNhVXPy7aqMs6RPEvH
78A1y7ZA3ExAtX06C8JXUG59HH2ph+DWjP3oqR+qHU7FReiU2ZcMg/DYKbsrZsZ66BRJjKJFMD81
k39l1NbwBfedr3NdiI/KrI2ogiFwN5L2dlCJR2bXN00kBVNmEBDYbMYh2UdPs7dIci3N9aC11agt
XlGWlbnrNqmGMuNIIdfI1mtQQYh26Hc+r7tfz7MGrMfCcC683s9Gx0bmHK5pEniSUWmXzHFl2KxC
HHI77s5gtJCJ08PmTgqJla257j+hFHflB6AVHWkT5H3/wm6KFlLTymxaWUxBkIlTOIP8WfhP7YQ1
haFmhdPXowkAjQXJPugPJZ51dhATiEBmVbj8NQpq/TEImw9i8WdbF/bCJO6C7IxBvHRaN62HGiGi
kD46p5vXY80Q50Ghh/s0rvWNokzBlZK1M+5VxoQzXaqd21juPcUu8nt8sRS4t2rwRR2BwDTE0E6f
lJsEWZ/HYkwWBT6hvbMjxA/XK9WB+HalYjFoVQ1J2RlSrZ9JbRV6FJ6tZSUlDD1nw5wi7DZU0bYx
pcUXgT1mqsXwEPHndEFCkjWJ2z2N7GJcWrGosougrNt9gQPhSyv8e9ubvUXQDJ4MlR90gHy0yY3C
KlmaoSHLR0lnsa6uC121csN7OQhlQ13BaINDrcQQbiHK6LpHejO11PQByI9ytLSu2SgGVGf0MlAG
C8kOQFfLrq1UxYd12YEeWrkZ7M46VkFov6/Tzk0NbcQjBeh/PvTTdl0F93XASU6/x9snplwMASxF
fbvDz5Wfmui7iBr/E6btkZsVi0CZpNbbPI3yC2R5wTIju7ur5qC/EfY8uWEIe11OKT6oS4YpWHJN
7RBpByuvH143rS2rGrRNtLgZyhj+iCSzLnAkt5j0w5tDaU53lWV13bYu5pLIxYFziEWkhTgfikE3
NQkwV1APQ0i3REphXZ+X9bEJQDGt64zif60HWf2gyTmaX7n8QQY/nNVy/swEEdHOXGe+BNAgTDTj
FqywsQ2tMjoZZhacO2spOElt/a4rctQvUPZ96r6kaVI85woY0rpWrHcS3R7AgbQ9B0OtHAszS3Zp
1VW3zDqR+Miq9EuP4eZ6lujLq2CitwK457t0rbtfZ/4U/UfaDVVCzTYVmbSwreuqzOP0Y86LHGXY
W3LpP+rFIn8wq8EpI9cHt+NZaYLmS5bM3ge9Q+Y6xmDdTaLzpGCNJxpoxZIuoqtOGQ84IWH5V/kq
EVlxGcV1c+jsjWqW0S4ri/A2zG/TpL0q1EA7ypKuHskWYOhSlKkb9R0IGA2yAbMmbVPIE6pfYyrT
dXA5GLRofG67B6FJ2qad0G8jb9fuoFWQTlZrqCJtiK2FOBoL+MaUYQUhKP1BEYhr5eqH+AnkrHo9
F+8wo7NB+qBgrFDfxDnKyi9k4YtdVnfvJHvGqCiggAnXXt9TTc1ciJXSyYzvSHqg6q0MzZU+4cTl
99BsIlSkT5JsUnJHIdXJ8WndZiBTN4OPP5UVpq6vi2ILhUveDn6qbmf9sdOU/NCTavFM8uOujpDp
lgz46Jp1Seytdwd/jtI9XFywMjO4oUQvHCR6IXTioSZF3HJTUONJdDScs8oZ5Wi+GxCNjiXcG6eQ
MR96L5oiSmJ64JgkD+BduZ1US3GScKB0n7TVRkaQDecHtGSkQfmcFEj29UZeeXng544kVdkmC5Ty
NgYNCKRAOSNirZxbOE6JiDocGUIXhZvxCODYPuFgiPB5A0GKmmF4l0CadNNRIeWIrxsgxKo+oMO3
QQ+TYn7cHmZ07BFrKB1jJGMQz91jJlfqBfCZL0Go7syQmMmoijh3/H6qjmTDgzbILjJVez/GhnoM
WtncJDryvUQtgRsLu8U70miosdwzq8suIPNnFxWd9BQi+trByKhjv7wLtfJe19vsqEeUqn3tRPr6
Clks4wN97yG0MHfHd9wK83OhGvFDLaU7YQ4DplZR4xaUI280wHR9rTlpaIJ+KEMM4HDQgykbO33f
t+fOOM7AILxFzXOLqe+5S635HBYAVCSTqjjUrIvSx2VWhpG1NUdNP5ZV/L7I/OHsTyRlEzQzLFH7
+25Sbizmow5dsnVAthRRaGW8E3HdXa4LxUQ5caxyLPjCGtBVJasndWqAyqnmRUk19moAibKZjBD5
fhMbWsC27uDPTiufg8rS30M/dKwwPFVksY9SJo2Hye4/ZvDHz5oygo1W+TeqAFxdRcVYmBk94Ebw
k5u+RiDBny1lNxLJbjLFdCNJfZSHylMiheFlGseznGfXLZw83OnB10KSRx5jUttNkncYoWehR8LC
3qWBWWwQUd4YY/DZUNT+N92a+HG6Ta+mC93UoXuSNcAC5i0SGCWy3LRrO/8K7Eh5KCbwVHjHmL0E
Iac1JSZdkJbRkPJKP4Za3+vlM74Z5i5kRMMnJcE+PUmOCVX2LuonWMO827/peX8sZHOLpkY2ALiy
UKhEmNobpoqQlbTOqjJ+GnGGQtIbz8FBLm6qVBR41k7DXjFxUSnJA7klc8dtKhpHHUBarTLC5Ywq
RzwhKq6mW1UYzZaCC9OWqM1uCjm3PXkOle289LV5MkSubaSqp2U6HkBF+NBO8u9+8R+zNOsvDvBa
6MDvIYX8RN8kl2kXCcy2rxmCZkc0F40TiJ0NPvIxpkwpeliYtfhODt/VIV3r43yeYmmuWDAPdcv9
9Y9rix/SLevd4MuORK5tC4rNb7n7IyB/padD+WozC0H3pKsx8C6eeitcSEtTu5k1O3GMGKUWa7Se
VSl57Np2vOgGez4UmrWrZJM5C2nDPbHhePSlEMBZG5lbEVboys+oSXZ9+AEMmHzZzOFl0pgCcEcf
nbNOSXcdThy6t6Y/sKp8kIrId5Qyvo+66o5RzPaCcshwNEv1XS2rD1GK0WOsodqmGQmqcUuBIe7s
jp8LEaKuMmRPBP0hyxrFDXW5d6dA1Hh1mdCIltXaMFKvGcxTAPUL34fMyUbcIBHqfLbbKNzpUftR
yWekFcvitrA0+6gE4jhE0h3aYPH7hLfWEZb9JSsQC1SnTj6By9H2ecAAUkhpvNN9pT7xptQLrrnr
nvVJu6I/gAVXp940oB9b+0l3ochtC6bWxrRBLk9t1bXnNMOO2QiKzkWvOHES2YrIE4lrzBMk6jcR
TqXNND//+v8vfopqeBIp4em8+ZpimtabqKZAKdWs9CD/mpvyeN3Xdom9lq8NLnWduyZUmBaVZNWV
5eksqyK80ekLfn0Pyk/P4FL7BaPCg6hSUn1bBxaS2YzQWeevokgfcXVrL0BvpKjLZQEoVZRi1uK0
ktRngB47ZmDBIZzE6JHSBv48FNY20pUvGBN05xGzXKRhJumUoikQT7m8GYZeuZgHbEF/fdviTapy
7ZiwGdBsSxH2Ugt9A88QCdNJcE3m16jm4ZMT/bPdDcoG40FEQvygOuSmAURmbt/roUfy/oB4uvqp
sMYDQzdkVXwICULK4VLqS4fsq31szCl1YgtvAswMXMH/jFDYEvdRJWRvCos9+lDypm2Ck7DQnvCx
MDSabIN/inEYg7nZkDm1doNFrm9oU3RWMvxCMWdaZL7TB18a8605oMYcUqs+VcBHvcr3UWIJov7C
NCbqOZSRoeJiSdoVceNU8fQl16hthjAi3USaOm8KRnNb6FbIPLToN03cV7AhJ3sbdOo2LPT6Rh3a
DO58anojvl1bX9NiIhKbaFUPBrJ7cwvfTa02tRa0rl8SuNrxZ4iBYVN9kTRNP9Oz6xtJwr5XWBiH
VtDUHTOOJnJh/j1UOfswaNFzR9wHa2mNncfpgARvuS+bFjQxWZcdEYPAUvEQIRr8KKvY+iIQotY9
vlpFGx6MpdamMd3G/TLCYTLUDs0QjN6AhBlDgJ7f2aiy7+2+e9KRUswIahSxFxDirsuGSPUKABLz
Oxnc7NGfLmylTPZhNQhn6rVoJluSu3qVuhPW59eqKWErW6FlOch2mDtULqSbKP+QawAYcKIQ2Qm/
TWLDXGyC4Rmx8eyuKTRjr/XN7LakoGVdXCNwv9gcwSYs5rb5zTDwhhD08ihryD6YpN9tZPfeEMI6
2bd5L03/q1FHIdFUnzuJKdnbBATSVshRR9G57y8NQ+8vtUDg7xkHpyKF2k7wsB21/q5fDAdhLt5n
/FN+/ab93EEQAdi6DeBAGIr5k8CMqgzznIxD8jRE3RWwYXEnbODuNQhj16ff3kxdnV63qKGBk+hd
oUww0oQl3FYnhJFUXL2bRhSfRqsDQZuYKiDIuL8zh3u7sL5MwVTeB9T8fwcWsd+OrcQqqkIlRlUt
W+PN+3HGaIioyRosC56kAOGbGUnFoTDftWnMwIV86dYYldEJJb84wNmhPAQs9g614WsztY+5MPTD
OpnqZfUsNSN4vfygDLhlFR3zHYE/hROArjTboTmrojzEJA53wgoWIQ6INSim2cd6mGVH9Zsd1kCP
E0ixj2piAVxp63Oc+fWO3HByn/U1aTN6n7YbH379n3uDYFufK0tj8mbJugLW1X6Dl5mzDkWAMYmf
rExpPDsxAsYTH9p3Y92oUZmcjFEYHlypp0nCKKobj9LU6KdsrD3YSwgQD+FZHeX6Qs/CEn1r8cHE
uP5ataQDjoW91GrvIfviBglZYwN6MXKqJu1dkipoesRBdTnn/qdO7ujUfCZV8Fzf+fB6TnWHFvmv
vyvPz0//b/A/DKGKxUNqCOPNS1QPmd5YQZ4/pboub0DSDpewgW2MtvvAPEQEPVdZlGzAyeRnew7u
tDZ89qtZcRNZ0bepZgfndVHYpHZR7kHEQAdZCd0q7rrkhq7KP5RW8xEL5vFCIt1rtZkXSfUlhsoj
AgykR2E3Xmrc27WG4FDEs7W3tQBP+1TSrkfKfZdJ/jEyD1hqpLhZ4uOAHk5uq45eWtBdZfVdZXSe
T41eTTRxwpQcLH/byyjt4hLWgZvJoceXJmMJea+9H8Sh22Ea4jRBvhQ/mGLNt3qWO5NmSJiaZEiA
QNC5Qs4gv2gX1aMgsyss7BEEB0vDjemd9F6a0mpDieIK/GJxqYz3bTtHe6acAXl6A1J3lpe4DPep
CxBccWf1HQEKEM9meOqM7mRXNV4+9NaIgTsUFZOrlKDOmQG0ejGOJ0626PAbeo1VcZVfEkHaJ8so
ohNFrMJpE03fi9Afj5M1PY9Rp1B1yMXRXxxdfSV/CrsKCQfymA6mAeNFiUuHX+FL2aLtN9IVbnXC
FChyJDxkRGuWVKimLxm4vjcdrGdOY18jKhan7w2txtNyceBVLHJuYIbgxohTE07NWeufKdC3VynR
g4M8xgGtt2Gn+XXyHqD/0a/JERfTFyuVggsmPdV2DFD1roHWOfGE6hC5cfmkLwsY0g4OreVF4Jdf
0N55quGB70WhXyLsrN1qXTfuTdRUB3Rpr5QISOWoZ495V581A1X61gquB3y2rhFLdRuR3eIcUTyb
AWOhcUlu33zIxWw4E6WHUy4rl6MulLtJhLvJKpPrgRkPmmdTu6dbIr89hAMWQiFMWvB6eyMi9Y88
KYNxmdlezFB+AvE+nYOOVNVs2c11gP/Zb+JL86cY1zSErurMH01bgDd80w/3OFPy1Gndk4F9jJuE
E2FPBi/Lsjv6UEKGK8uqeCCbrYKXe+nEAUIehgg2IcaMOyOaH7Mx0ndpguB8rCM8/omsh+kgk2Uf
knjJUBHHM/5d4BAJGQQpPLq44Aw3w0mMfMD9xTccRYUmHQyTtRHBhHx/NkwXcvMpSfO9CujzFomA
AgPBvDujXqVv40I8r2owsEZ2eJeoB32kBoR8WfIxa/p0A3WMUaQLmZjzWUMW6Vs4McoO8gDc0CAq
TgOiWsni95k3dXfXxYpw5/4+o/KF7toYe3KONFA450+jBdLIGPt2F/gUlJLlEfbr6LKP++kcGfp1
O5f1y6z+f/2gGtesKnKPBbJigMHaN6v/dV9k/P3v5Zy/j/nxjP86R49UJIvn9pdH7Z6Ky8/ZU/P2
oB+uzKd/u7vN5/bzDyte3kbtdNM91dPtU9Ol7V/qd8uR/92d/3par3I/lU///uPz1yzKN1HT1tFj
+8e3XQsuH6diho2/5fWWD/i2d/kG//5j85R+Hj7XTz+f8/S5af/9B1mwP2WNiILyjS6rNrS0P/6F
UOC3XRT6Dd3irQf5r+h//Csv6jb89x+q/SeJBkUnw6PppqwKTmpwLV12WX9qCKLpMtcjh6DI6h9/
fftv2n8v/7Z/1gLUzB8TSrpGdcEQAGRlpsEWt/dmQpnEiO2J2UYHNVkoOH15RF+92oL1OA5r0ZVB
0oObj+OFo9lReZR6wxuiKt+Lfhg3WWXCJ2oAauhkTaGPN84Ua3j8ChJrgKJIJMdd6iBfHrYe4X5w
6vPQw2oPHHCCQ+FQKO2pAfeRJiGyR4UEh/wTgtDNBussw20MBozICgJXlVp5I6rwswwQZdeYxuUS
+x+iUkHNUgNMb2zyUNYcfbYCL5qKJ3zO550G2XBr8RVdxlyvz5sP0PMvi/IYZUJ16i79pEm1tfG1
bodtIWKdk2G5dmiCfydxTy7t0lJrvKUX19OagBsWQli6sy8DSdJ3CMLrdyhcneQAARap01u398P5
ZGDTl8/arjSj6lwL3fcmy3asbERRV573ptxWW61JrpUg+GTgtnNnRV3Be3zhx1l9zOZJ4Opz38Hw
I8OThpAz68pRrRnIOELpJEmZymD+hoBv4wDWt91Z0e+GQSm9UUuSOz8wP0bltk7PhFXYh7cN1CRN
PM240qK0Xl4K9HVce7JRPVjqaMzSnbqJPnUFZXSJ6CUB/ITBEqY6Udt6xuBlNvmSLMtkx2i3PEPP
yVAQc5T6yMSiBR5AX2kI/vdbWWnfg23FzXVscAqcg1NoYPxmBV91iRRM7mehI0LlBge0Gz0BCmLb
SbgZOmhlER3q9gqJ7EtEsoYNXsjPkxZvUvM4E1MHjiiycxfFTqYZ975P0QlF/Mpt6gncH0rJdlyR
kNB1R68msumGAUMuxvuNDzIISZ0IGh3Du+p0Cn58Emr45JXpP88E3jm19vyuj9rIjXzZcmuyPeNQ
4nqQ5D2qr80hsYIbxcouiim70OUvdZldl/hmQSTLqZD7iRfH/FOSKfhkG/5hgk9GQmAukkOqqjfJ
lHyqdHLqZlHcdUnmUaNJiRN8d3TmrMXrWA3DjZ/I9SYzpX0nT70bRTnD0lXQVVej6nu+GaM46/PN
+w7qv94qLiBNyvlCbLNeKRypov7QyQG2IuleDaTSy0bFrbuiBFIeLL7dduWU/bgvhkHbGpUJk6y2
kYobxgOI0k0AP88VqGrv1DxFt6qqc6fE8yqCFQrZZXRyoC9OKGfPsXWLtBmsaKvyoJBd+Zp0bBG4
RTnMNM4TdsTIm4IkoMABqcecyzsD3aRbyU+3dl85uajD92qZQsePnpEe9+E/H9JB3xPoW46lt/hN
GvY+nu6mCZ/ldIS5D3T1vkNMLTVqL018F/hWtGvTcnBkuyww4oovYFWaXqCixRVnMnJWVWVvjEaj
AkFXk9R9dCi/IGLkX+uXahq2R1uVLk06HbwI6dukaCb+JT4mG/QwDWMBurm/zSJT2igW9U4zzoA6
K4j4HxvcJIRZ1xtAqeVGw0bIG4zqpprS8ULFPwKJEHuxfpwCD4nb2sujUttlJGocgTouBf5bghdt
n0UySK2pQf9bHRyza9H6DuUru8euCZ7bUJHAQT3+rgirGazKitHFuaHNntOY4l47BzmUZfG42ASi
9nMc7vwm3vfMpGUgjUJyAhtLpUqkeAAMl/10o6jxqc0FAC8V5GeJsyJIVsiSfUTFA7cIJb+Lgm6R
NgObpaNHcTKoNZwg35BTNCYP8YBgG5Rj56Rj0Z1KBW2pgRtQq7Y+EYbXJ2WI8YaW5q89Uk6hP21R
+noPA9qib2Bi0uvWTg3adj910Y05NuPOFmSkCjy+6JVq46QoenAoOxTCs/ckfruTgjrFSRZj6RUp
KiKZLKMGyERAi8iJJf4SyrVVAusgdQnSwkNq9bsiGfRdZw0jnQ796GRH8wYoRe3m2E05mdo8K2aT
OURh0qmZKukUpQ0WjL1yLeW6fsr7CLCvlEtumFbZify+7GJ7J1zJgLKQD/MlWO98D5iFee4knxDp
B3oxZ2iKjaTdKju5MHP1we7mGElw0z7hdFHuVds4F7GsO/jAxl5Ya8YmajXj5S7q5VbW+6nAwpix
CT2ULVk7jGSw6pe7zEM430kHYgYISDaXypFKok46fG1WkXGwSFvaxXwMDPW+kFVlI3XhnsKusq01
5WZUsxwSutOHiXo0zEY9rq1cEepRYw7voHMvb4q5f86APm+LqaowAv3Qp2xFr32p489uraChinXs
dZBriTfZ8xkvNeUYqHl+ELjMd5057gZpPlfI1LxM1/9/APqbAFTYGnHhfw5A/08dzUX++fv48+WU
b/GnkG0CUNLeUIA0svYaWY5v8acQ2p9UtQzE2tAbfglN/wpAzT9lkkAGhuXoRRumTdj4VwAq/lQV
y5JtE8lZ5Kis/0n8KQyVb/Md71WXUSAEpGRjaStzQ0ik/ph1I4BsmjExBvxxFj5N1c7HdTGOyXwU
2OEelXks3LwMekYruT76VcMCt49vrWU1mtOHvGU+PLSATJE0Q9vGt6f+uLZAuWWYNR5bRutjN6ET
s7bWxbCsrtvMbKB0tm6UcLjY2Up4kNHD2gbFdB8WfTC7tuAtknMR1B9kZV7o0v42ttT8+LoQyAOS
hFk2MuTS7LXsQVNm08OpMz/Wyy2EpH4o0gUSS70yiCCEhNnaEl2vCwVK/ezOY836a1NJ7UewgkTj
2ItSul529/08fDsSAdtpJoyOp03co+NpKHElv/xiFgmbPYIOXmwZfYqBEL/iy+6BPq7JjyNoDpI2
R33yi2NrMAl4XU0BSqYY1YQxSCpE8tv2mM+JTre4NINhpoy+NteFZIv2aI0VUlJ+Tt8544HtFss3
f10IY/n6TNpNymbLz6/PSN0g04pBgxiLY0iK8IiORCl78FOj1NEDgz533bwe8HoUOKP34OPQe2D2
tKXTup2wvsZjPWuOa0v83Yo6tZbdN7vlaPSFp6pxtpVGce9bXXNMWtSdnfXAdV3plx/yu12vV//u
mrm6/LTwfysHpJtgJsF9vH56+bL7743rNV4+aW2+HrmemJW7cuJZS6SEnj61xEsLyKQCTSMlZbE2
193roprTT0zyfO9109rKlgusLb2ScDYo4pcjXre/nqCTPjoW5S6TRHEcc4tfHj9Sli/tdfPrwlye
lZf968Z/XP/uUmszqoaYOhCM8OUz1lPW1st13l7iu8/9qRnbX1WsWw9vP+G7K8GzM8jlAuf47uzv
9v/i5r874bvm601/d+o/7l+PfHtrb4+MSJ86GiAqE1AfaD9e/9fHe239x20v78Xb3RHipvs3G6WC
l2l9dbCxYAx/8wkluEfZk2YQWo6GXspOoUt7Pef16DeXXXcY800YlTpC/DwKaaAUx7UlcrqS19U3
2wqIsJBgl1N+aq6HrrvW1rpYL7Re8nVVh/qSwqznGtl6ubWpD8iUO7/+9PXAdbF+DEyle6kbcK1Z
rqUkSIR8WJso7/SyFzez2MlAzNRUxqZQt8ojGIeMmi8MheO6cV1YqaLNVA+XXetR69Y2GvTZNeeq
cUiQoFnZLlTSddeMMsh8tzZlnanX1XeXUYxAdsZSIHKUBEXqvFxLAh0fn+oaM48Fr7qZUoF4eI0f
qjF+iWoNG07Q55kgZR1mijvW3ZeEJDhT2XH0+vTrNMggWMPQyxYgM14DijtY0alMIfBCbIFusIgJ
HFUzeFTnvt8iO4osBMVO168xUfnuLl++xqQBvJ2iOvS6ZUjrl368X/r5dfU/bmvWIfjvxXrGeu7L
GcsF3qziO4hCwptL/zcuA5WnI7tq7dcr2+tgu176pbluXS9Dapdx/9d3ksnRMYwnpEq+u5uGaWKp
TLflOpLJup4d7WzECXtptctXed329pjX3a/HvG4rKwOqxuv6P11W6dHBctazXy/xP/uY9bKvn/J6
mXWbHZO6TqwcpQ7ihXEZupRlNF1b67Z1lRH8WqAAtn3d3ocN8I31kJfmuitex9X1nDdXXFezdYRc
d78cuZ40Lx+7tl72v66/XDPUMKWUkKafBUI+ZiHByy31k5A/AcNh/jaTshlkvD2yKXDGbhh3jTyo
zIEFxXKxCAMl8mb2VQCeGhmjOKQG0xvzxmLi6DI+k/4KTUgQemLv6ixDLxyVsL4VO7sEnpQk1idV
g55ZRsek+WRI1kGAYT2QGsH7y8fVVDNvkZyagB1LwLWa6hETO23TE2F4kXppGcF8HVT+rilHJOZr
xJbSqLqXMbbbhUXzIY2kx7VOPInO9opZx2qI9BRGgW6gP2DJYu/QR7M9fWDKnoQ7TIfcDhljp4ft
T65u8poqfEx8pIimwdirjdS6OoynUEu2GSo+HrLQwzY3tX2ZVNd4FD0n+eA7zDhIoxjGBVMETMVR
cyONAsc1RaBCt5L8FBGRbyzDPKaK/JCpcIuyqLyQp8YriN3BaJp3CCvGBx2sCGBO/IMrmyQiBT6t
nRK3H6JbQ8wS8Kk0cT73eZFtwm4xIJNksdWKKL6IhvlDkUafTUQjPTF8lBscKsrrStPdoIJ+IGde
aS79HDbKc62SCcM3z0kiMlk6ZGin82PdMWdAyDeake4pk/L0KrXiYtSbuyiafiqGcXCsFgf1rPAX
ZK1KiuRrimH3MfPD/l1qAiel+HSbtcZFDi9Tx3h501k+iaAbDKERxgbLVo7P/5e981qSU12z7auc
F2AH3txi0pbJspLqhpDFw483T98DSmtltc7a0b3vO6QgcGkqE8if75tzTGpw5Umqm5CubN3zXQgk
GB3EadLdFpdCZXIkGSlkqNtg58lOY8dFldZrSQ249XDjtAHd9p6SlfM9VfDoqC0ZCDARfcesI5+b
+uQYW+qXIX4gNavwRJIQF6ZTthai2yuhDGDDsALNQx/E2N+g9NtTx/XMZTxOMBPLWE3vhx7sY//Z
foKpOOytZB5do5V+SvEhrOnW5rH8WjlLtW9Im8/hURGYCjUz70Db7SJDAItzhOMRNap7ykCIsYgX
Vy+b0utsMHuljpaozNtjnVKuTtIk9mu7sQgyWunNieWHRAWPRlFTCem+RFn/i9iOyad01MOCuB9k
GuMzQoJ7A09ORcyrE94JrTPPNsTx2ckRBosfkhkRWOXku7yAQV9XBNV0vXJyWvGrJOGJkpWyE4LD
gQJL1Ab6koi9g8glHQbwxGpOrjpVKCOmp6gVwvGLMEn8FkgPHxx3NrhGFKhiAyfPojyKZWxdOvM8
T4gcJR2/dMv0YHYUIFs8kBSReySNPGIWlG5jeb4tceqhIhNfbHInE2U5d5aFdl7+1GYFxUI9c9s0
fegZ7buize2zCUjMD+0C5WBfXBxVP9XVrJzVlJxV/h7Eu5HyfTKQIeKNzT0D1ctlKs3jPDnzockd
2Re25k1T3j8IziqvTwr0kh1VXMwLxWVGeumuClJoS/bLMg78hpN84Ime5FSCKpR9bejPKnTkm5oS
fkPk7GFZuGeFzOPOwNs8iunckDGErrOovZXtUxHHxn7S8ss0cvs3ZPocVJXxEks9jItlPgxjVh0n
LPZDDxG6ixqIZ3a3W9LhK5ZRMAc4vN2WE9+rqJ/tcOoUndoEBhid3oiAgmUladm9eJGI6HGNTtNv
wnpI6VS8gQRyTQ38im5hrQBaytWt4QmSoTHA4Q5uq9c7xT5nHI1Ho1ncHjH9bHBJMBqReHGff8KA
4WkjfRbBO/M1vb2tiVNB+kVZW44xiy1rcZRq4+euwyVhpONB8OW66hD/XIbwJ4yd22QADZlOT2FZ
oypAY2F3DoCQ2toJRar9TtIkd6q65wpnPxXQimw6CRdrp2lPA3pKn+AQ8Mh2GXApnC9jSiFSSyR6
vlx04zjPdl1BtVRUK/vNErsuVPvd2saKYGrW9XQXaubnwgE2oWcEoRaAqisyGfy5VB9rS7xy9qVk
uPRkL2B/9XOWOifcVaPO/WhGQyGiH5Oq9X5qyJyU53LwpiJ6SThNEfZ+Vcj6ooAy1R6xeTS3sWHg
Z8h8a4jJj0GFN6RI7InouMki5VnpGZZ1znAjG29OHuI/VeMDjFJydcPcdhVUcVpYLED4ssiTyqz2
Yjnfm05nPNFfGAZbPffg6anAohJzOdO0PYkUs2s7AFNngQQMAZA6Qw0CmWYHkfkAM1DxE8E5OYZt
u5pT1ONkXAj2u6unrPFri2NvzHqbhmR2zLpPFJHx9FqeHHK567rsjRuEypuH1nU6x9lVZMq4hilW
uoLWoPhNk4CR9LGRkSarc3vJAFTRzUxxfBoQ59eu2zzr56RC5c2J5/eRJXtjjd1LTwAYLHukfo7X
Y5v2ekvfz0P4uphz5emT8wpcYwn0HIRBji6nm8OvTW+cB9AucP0K6luZ+bNocskHL5p4nCnlIeRO
wI2E+lROiULzJ6H5YZ1VMyaAqqZH0E2OsuvimuaTkuD6NdcA857OXoPCxbJZ1QjZPsyWJLiFr75Q
UStwGDIi6s1kJxnmy4QNziRmtlwmHRVLiRCBb9gir8iFk3RT23rH3Xr7XPZIYXoN6ZOjIQm3qzEY
ZiNza4VI69YubXchyE8r0/vmER3UdIckdmelU3eqODesLBx3XEg6vxu+Dj3Qr1Cf/MQMkVoSgsIN
nsEBLZ/qrCsDAvROY5bMh6THWtemyWtYEG+2pLRrev2bPuCaR5t3ku14PTIcV1fhai8zYpfV37Kq
OaGp3YTrJy2U4a7Cvo46lyvfiIJbdGNQrjhYzU5+CCWBv6YzUGgTDOedrFd+U4kGK6Qjeeog9n1a
PtsUiHquxydiNXZxq4y3JU0TNzTUPtDBhfaxbNJ4og89yxUS7OEFP27jd113cbS6caMBt1eninvD
VF/VRj5X4X4ykS2ZGgHQ8Bdbv5fdos7oDCo37MTXpj0g08m9pYhuEnX4JkZeSk7tXUnHyLMM64Qw
tr5R1PhRn3KUqGkH8T7+kU2v5ggyRZ1+5aM0e7UlkXceKccWCqyn6ZmFFh8icmG2jTf90mYuIHIN
yA+d6YtN29vT5PguHEjJjm1JcWtrmEmBSB23LyVao1iojzVDaLmpiPtYysCUdZAsg5dbNpBXSTtC
nyGolh4Ir+iRnZh6iZK3vl5r8rG2pt1S6dqBa1xQKMhOzTKFxzR8760VfKJkbmLzwcXEvqS91DDy
6c817WPqvOaZLkqZzwnSS9lf+7HGqJw7ZykZz8OOTidXqJnkOZXQwJoKT9XfSLjS7ltlvXSiidqb
E2qFfvhe4v2OzNjjEw/9JbKfuWMT3Nbtq1bskWahlXKKx0kvUeeV4jbS5Ed1LHpfk8sno+9/RO2A
WV7IrrDiz3kK6IDgORV6cR3IidofACkHSz1xaY7T+IyTAbnfaSbjCp2n8hm5ruNyMTTpsosbfgcZ
biE5wGmZen2FyRUHnit0RAY63tI9XUxPIaaPAsIIY0J+G7r5TTKGXaT1oAG16rFw7GRPhFLol0Z0
6AHr+LLaCK555GXQLl8CeVDvU7O55BE/xrBxjz30rVuRDndG8qOxabePqvlJKyEyJCchMd6eMmrd
S/oTOXTldUPD4AiLdWAbC8coXXrJWnN+c91liCa5ox3GKNSVHl27wslHC1FKMkYmD4o6Vl4aqneS
4DmqjpZyFFYmCQQm5Jo0DDqCy3bliIarB2qUdH20t5olGKMZQVMs78oo/xT3C2qKZsncnvsflXrF
SwezXCVlg9OL0YHSk/0+Uu6YOiKIsvgrKaLPcoSapQzHX2qn3FgOPUxlHn6Z0Qvl+Gw3tvOvsZg0
hP41/g1JrAPLSQtGxUISSL7VremniuocIig9UouErxuWwKG9vrel28IZvzlzm91SOcLKoOknZWpv
2yypvWaJjhFVYdSQ5VejagFWdYvhDqBk43DZW07/UyC38/MwiOXkO5bGxq11k6KNk4BfHPtjnHc/
miJ0dvU0nW0oAAkkVF8x+VEQlvPdlAq/SnsQD86tAYFCRzhrO3kHKT56sFEfVmp4GBX7RW8Hxx24
SXY1a35uyOfEBfyigH4iBQb/giVnd4Pc3nCVTry6o3TXpEGuVq/4Ar/G1XgDWcadK0ScM1HjAmLE
HYaZ1s06JT7QI1b3DTCqRFIemi6TLnJKa10sdX6B7KpLDjrubdU4Dcdmgpz8vk6xIgGSeSyO10dF
KvFXRTPRil+fadswLNrXbrEmv+4GX4uXp7Z+QtM5XkZl3HdWg/OzHHHmLfAEV1sgbyR6kQS2Jjdk
FJvWvRXgXyROLTmjgXLJesvvBmWKHrp1MufhQwMhtiyqsxWNhIitE8qRCzD6hZFoZf1eR+e7hkIS
c8r/va5fzTWqnqj72kY1YBvhPYbs8L7nYBRWfeGkULnkd8Q9FKp6WdYJpVlxsGcIZtsiwC3tkjZW
cj/iJtxWXde3pv4pYfh72lbZUq1ecmwpfjG2VXDdV1ND9dhGxK9uu3zYgJkf5+T7C2+r11BeF1FU
edxeeFsXxiMowk7DfNwIf1u1bUwwTZ0Nc356f2QhkjsLGcQYxekDtcLKyuZLpyjJw1hP6G/r8Dgq
2q08p/nNNBnIltcJWqXeqzoTkePf6/J5KMGpA47IZCmVXPJUtBtN6k+ZkRmXZJ1sO/eJSTsHSc2M
RNErkaPypeYRKG9D2OSerMskU9S7psp1T2zLsTBURkbTJW3t+8XhGgI8aOTc6fULCiPp3kA+vC5o
3N68T7i1+tKn8XKa9ZxnzFc7zlTidb3uNyEaO+SLXL8/kSVX5jkqkkshiv5OgON7P6IWkRBNF3eu
kxdgJRl9PeiSjV4ohZwSRtN5222b4AJW3dAuxWFb3PZV7LLzjXqUMdjzqG2dOqu5L1XZLclLE0zx
yLnkaxpTlPGGNa1/i8LGuWzrVasY7kmzdMPUlvk71t3Cfj4KS40BjvNI7gIvcqKQZrBw/FWIug5S
5JhYVCrrAmmA6N7YXvwVu3rZNihd2h4JeQNIve63bYACod/VYKC1NOskBv5xt2sLTfOGZGbkNhgY
av/aN65ry3VwDu5ztUZ/N6eRT1pc/IAnxvYnfQaiboXEIlvwd3aku/ReW9fJQ79O9K7tjtSUVk0W
sq2tN/5/KoL/QUWAW2+1Cv97GcHdz/H/3f6cku/VRyXB74f9LSXQUAXopsE3gvwUyepVSrCqDAzM
vg6CAey/Jps+Sgl0wst4lLW2+ZFzf5QSOArYMMWxQDXguPkPtKy2898NPEgJHFlHTmSg11dMgpT/
0LLWqZ5zH1KmN20Nv6SGuucS6LDsM6RZH1rfQORp6JpOqxGegbJHAuYKqKUO6tj4rhexFGgGVeNm
OrWxOb5PoGJhllVtPZCK+a1QVNo/QqpPTomBhVdhtrQZZgTbbB+WNKHXldsks8Lakyhque0Q0fZS
aXILrb7U2G0+6Ac+SAeEY4EsK35Q6ChPm+pgm1ir/uC62BdaFMwKleUwCYvTsvYdynFt4m4diW22
I//ILQtSxK/qh02JcF3c5hxl9NBsLQcuxNWJejcxujnF/+vE6PV4369S27XTN7WMGbZJsi6OkiHt
lqS92VaJ0EA8GtmMLIYZ9QCaX6bm1rUbquoRy3eD/wKloasPuji9z1q9Oh6z6dEQDXoADXXWqdbF
78m2mCZpCelQ+tVIdj9iCCGBaWmttdQjpdOZuxA/j0PcCyFDezH86Ir5IvUappyF0lLrFLdd3N83
qRztMETsbRqV3LZwqWn6hBSeaXgOY+A8YSMfFLtAcoglQMTN3ahkxn62GOGLNLpQnFk1b0sJKwN9
RnPui6jaD4ryNcyywNIIbGnIOdtxf4ebLVuKoIK1k2gqMKu2OkYp39X23aREGOQL18DltgQauX1/
Ea3YXdZime4uejWaDP1WtcTYp6Eb6rPuVbL5kxp2G5gUJk9IOfrTNkeT5vfcdZ0GxZaL+N9btn2u
i9fHbetkJ9Ryt+aGspl7cbju9z88zZ+bt6eN1HhlHa/v8X17dm6WFN3JumZ7H8b25q7L19f7z9c1
AKShWS7h+ytuTwDa5vcHsi1e1w15uuwlgwKQtfvjpd4/gj8+pj8WpzJFd9q3nb89OB4VsW9aYl3X
0yVZ+6DbpPx7Mdt6htflbXNTpgCBt8dsW953uj6SQsZ+7izurFQKlP/0tH+su768wHjGvfQ/vJPr
Ptd3U3Z154IC6Pzri//Tftfnk6Le2TWZc3NddX3odd31b7uuy1r1vgF0xRG+dnVV03qpmjLabQKF
TXbwLkjY5AWNKv0lWPgwuwkRJKhZaY/2WTXrVg5kJVI8MhwoNP4td9jm/ljcnjazEHQCzkQX4Wy6
h3d1RJjqhy7M3wUS//S4bd37g7fn2d7I+zNcl7e5bc8/1lXIsY9ZI1fHcRWnifBNDzaR1Sa3Spx8
Av24arCS3ET89efspsx6l2L9uUlAG9eQQ68NZ0TuXCwI/XFWATnq5603v25ptp+EDztF265b23tr
/F533RZ7U1d2c2bcbVIHapb1yV71D9ukVZJVsSXBmVrm9mFbt+23zRk0xn9LJLbl7cHXzdu6bULh
9/ezxrLhuE5JIXBZP52irIfTNrdNjMoZvBofqPdhQ7cmXWYAkIEpdyeu0B8n/7Suw/+PkdjdOv/T
enZsc+p6nm5z2bKeN9uWSJkOQh+UPf4tJ3dxmPT4DW17p5TJ3Z87vz9uWytth3W32LtUzclHLxg/
bJN+CHn3q4axi636ZK4/btskUdeL4rq4bVAyqc7pAHySG+6caRq3p22iWjIt9TJV7cBwos/T+lFp
8Dk80WrSCajVGEyIgmhZ0Wy2Ri5OBjba06jzo3CdbOsw/X+Ty0kJuIMlS5wU9dOwTkqDv7ccWu4p
RUc720Trvs6lHQkqGBSPc28bp3GdKFM3703gQPgB0JWEg9rsYAE9NmFF8yitJG/7zrfvd16/5Bx1
Sr5WvmskTuuxY6w/gvl5wfnG4zW14epN/z3sSBrG78JHtH0wIfoNXSmtfbjI+snpHf20zcVG83tu
NrGtZP3aDtkEkNqqogRciD6IEWB1kidkkmpMQ3ukhEpfv24PhDKC4tKX8YkPqjoZmmRQKsdZYxiN
Rp0Hs3yQFORNZrFMbKBE02jLfM8J1QkSG4LQZFPgADxC7U8ag2Yd1dHMRe2ZrcLPbZlgh79Wbsvb
lm1SbrpQoeZ0o6sJdMy2fN3+YaftSbZl+KTmTlW72/fXIcd0A0pQPJC0J1sZi90kdcviyRbqTQTZ
vyfcoGPeHLWDUhywSBpHdd2+TbR15LXNtegfGXCty9sjr/t0ksyWP3a/7tOYNVmvixx6Jgzc0zZZ
+lWyuc1ylMUczOtw9x+3z6vSqars1P9jn23v/8W6bZf3V9keEibjj8iJmuD6ctvc9U8lOMlwdfyl
3vZHbZ/W9c/9Y3H7QzOJsM61bIQy9u+Jsor1rovRqlilslmdQIDvtFVHRxmKjwGvJPK6647b3LQJ
8a6PuW5+f9pNxvfHSmsTwv7xsts+/3aduaoKNeSFJsVQV6U1fNomtD95Z3/Obsvlqsr8xz1bg8Y5
KuB/t/3Dk/6564fl99kPLw1RgbNO6nH/r0/9/23fdl2ALBxb5ceH1/jn2X9+peubzmbleXZEuvvw
DrbZ6y4fnmLb8ufytvLDw9+3f3g7Gj2oVUebrsLb6wS68O/FAgmuvmpxt43X9dd90fGHgUDQe10F
Q1Q9QXJH+LvNbltgsSnvL4ErDbl5st+EVFdx1SaWylIdA+ZVN7Vtzt81zoxsP8i54hwow0zyITaj
TQK9boZ+z83y9qAPT7fJtNRRCJlwilVrve76/krbctosz4tAq4FJzVGwirB5e/g29+E5NxXXH5v5
uh8lpURFU0xSAMnldTtXrmfEtqhvovD38wLaLWLx617yqiUPE0Yh/JyWp3GTysXbCGhcb5KvE2pv
seesSnVr2kTrq349XZXt20QaVnn7Nltsovdt1vlJ7zY5Tc6qQs3XA1dfxdDTOny7LhbTLk1Phm2X
+xlFw6m14zeGPVQQZgTr5E/9nHv9R8gPeV7Rks8qtD7KE2LQ5lT1w2cL08I5aWdavIr+Fs+6E2z3
1ti93yrnTOW2CDY3wXb7fp1sXoZlFWYSZgogvi/TM0ANnzY8A9zN/qPxY252lpfVacPdYb8fdfMl
528xjOnc0vOVZQZhCO9o4ueBbQIwlww/bbL7673rVorY7mKBKo1BbeoR/YtBOf1fwe5/4ztXVHlN
ef/3BTs89E2U/Hffz/tjflfrbPlfq6ubbIGtsqZr1N1+G39s41+m7NAYtyxTMy3FZtNf1TrsOX9V
5+R/QfbXKaRhHaKspv4nxTnVWut8H40+4Fgdk3+GbGLzUQ1zNQJ9iI8iVLy0w8rOD20hflZpTeRl
T7pe/csxTIy0aucSgfOSFPUNbt/9HIODtOOhP+WLcku3jZwPKhORvfrfpkz28pCYHExF0WGUUoHo
ZDVnOzCoWif22lF5sElHtkeKfFGlyR5iqV/NLAuUP9bPxaxPxK0451QbABDGq0cl1e8kClR+qw/I
RSeF7o0lIWyKCdPKiGDLi1ygYUOptrRkPWq9fVeon0clRRUHWAlxF2KiyrgISUKEmRmpj2Dplmqh
vWukhXOrQ59lpCm661A75kMhQdpVf0D7ikCGanQuD7QEoadggC4r/U1p5pInXBS2mrs5lb/Sp7iE
awh4i2UH8c9xXtA0ZGlvB6Ky7we6JUlmWp6lEPwyj/AmoEnuE12H1hLHEJ+GhzpEX2g7FRqDxP7u
FLKvGgDxZUjbftcS4zTU6OGM1HhMM9IQDfHSd8N4s2TnqlyWoz4OftGivVkKksVzocOzmQlKcqIe
efsSP0jm/FPPJRJocDga2j7DM8oweZ9MCgoFQO6EIo9Hjbgf/qvkDmUm2WZLfawLhQbXbF/kanm1
Y8JCwvUOiQRerJ0VFamuXjGSdPahjXl9E6PsNGMTQyeCHiTuZOjYP4ohwTsu/VKHkGrnqZLxYKpA
AoHUOrRF87L8VEaogypzH/XG94yunyd14n7mzwqX5mL13aew0AG2lF7ShRHZZOA/Uxu1RD2ZfpX0
DwvwGz8t7Mex079I/GygbMPoeaN2/Q9IvLRH+09oT29mbkHc0rIP6JraQHPUoGj1G9zCelCv2YZz
s5fm5GeXzzvbgmgaZ9mjqokf4QDMV08CMpBWYOFC4A1a8hKaDYKjyJ9VNTqPzhzYtuL4XR430A3a
41BHEWTD9skI0YbJ83fN4MclVP2JRN1AWxJXiXQ5yEI+dXjFyc5SuttW6NzT6Zwy4ZjfCrtiXLRq
KIvSUHetYUIsqOZHkgyKHQzs+LaX0yPZyf0Tgg67y+oDF5aCLuAZwU937pLpeRqi/CCl6OxWofEc
GeHRcMLPS5dL5B8Yqju1u7wmqs5OJf1sq9PtMGhg/OlpG2lLj8giyQOU8gRsKEEvEatnmQzhCFPe
qQ7X8ENGE4Hcc/jOYfvc2n18jON69st+fMPrG0ZlAAsYgXQ9cbkwK5ry8htef+c4z8pLOmkKGABz
12h42WCUQRhObqqKYxeq1bJXhuVLPDhFEA/NTdnp864NJ8pK4+x1un5fZTak1RHylzP1hzAkdSDk
KkXuTfsw2Akl4x/SLJxjt6rFFJXs4T4h6wyxWODMmXkuu/WPFtPFpoC4Q44woNmsD1FRhwcJpoWR
x85+VBTJp7hoe2o8Elmc1cS7kAr7rMV8NE78LZEQDYupfppmO7sHpQ4r38lPjWWIB0sZCEeftNZP
U9KiOkNi6BLWO9P6nGHMuzNE7xPnTMctMW4aI/redtmwDyv1dWwSEzIAH+yKT3LrqOc+nrgpRENY
9G28/rtiTS4vKtvtBzqrXUStfVLFl7y3jB0M6/6cC39qKnhP03d9KZJnA+buoqAqMMehgO/WyQd9
MusA0qqFZd+6GaUGbMQi8fdEWUeD5CxZZ+zSxa5YfoRY7GGKmUMgBucWqJXFo9W1y5k3h1HWAXqs
ESWZ+doBNPMLLjRDrc5uq2a7CWDGY4XuKcoAbckC2YIzmisO34IrXCIgJSUDQoFygIP1olGz2c0O
Jh9zqs7V3B71OHnjB7RAQxw+JmPhqoo1Pcgo2+NFcwJy0JubUUejyj2eSZRTWbx2ZfnVkqfbdNLH
e2CPRBE44fciRfIuN5kP/z2+VeJvUlq2HphAEcC3MjxbUV7UNn0tGknbtWVy7jn4ERhDhnOo9xDa
Je5tDgMVQOFxRNXjaIZyMCD3+vFQkidh2M5OnfuzDV5q18OG3Ek1sSZJ/EWCHniZU/sUz7K+ghd6
13HsYh+105fY6qs7pBivw0zRzEksRJp0swUwLMTDduJ3qvRoLG3qNpF8rzj1Y0wpB85iO37W1Xa5
0xvrcagIV5soKO6hcSmoTMbYV+xmOWoIpF8qSb7YdTGdJ+hnfjTVxV44C9KVJfa7ZJg+x0K55QeN
YkyjJSe0zWW15MGc6cpBqsP2bIKnbNV4crMFHh7Mc6Ibq6MaAmIB4+7sy7C6y1PjK0Ls5FjYedBr
XfPFGFEExaUCrBwVV1DO400fkYEcRvOdGokl6Iyh91uj+sZvjflpQfc2q895N0znvEnKoFSdJ1gv
3C7bzadsyb8PGlg+siksn2PpsNjLzhx9B7xq7DqFsW9k6we3+CXqcfNzSmPRVUR6h/oWB+3J7JZh
H2vODF6NMOaopXkj5uUs+kAbpeGxHJCt4eq9t2OBysWZUogIdXHCv+BTasru7FS/JekTzqjQsfHH
8x0AZNtHGyc9y5zQuFm7LxBhsp1ey+We3NjOl6FS88FGEb/HhuE7ucWN0RJLnoXG1e3FbAaGKFG/
m018Qv+wKnqOc2qot1Mz7s1KQqJh2Mdm4TdwABR+Z+bYJwaS7YH7ioqfExWm0XlKwKqbX3CUoZ+q
xBfZyfs7dZ3Mcv3VTpedEu4mQPg+GicREBF9EAUaSZhqManEEoQbeBVoizBLNFXBJ+Ook7eIAtSA
kr5l0sCFxKzW36UcTbUNlJ+eKLqBjABnrCmBFC5cLWVZJoK1jT9FzWsf/2q7t9mBxio7dPcaq36O
IFU/pt3ZibUmmBqr2FfErrtqTCwwgYytN855dxBmlN3rxR7fig3iLWIgN2mCPJPlVZbbux6wFir6
STqpRXWr6AISgkXbL6usr3GU9p4Sr99xlotznT4lTX4OUUsgTDWnowpDNrBkoQSmyH8yHALbGNU6
9FmMJFnDh7GkCj+ai/qJjK8h6DSj8zVJ6ndA9WJf576tgfXS4bIUVYL3vB5+qXrpK9ZhaMv4s15M
yt4sEI8JbAu7cZXfheEgMfoawOktWnhIdMbZajhiC1HhgmVl+x17enQA3yMOam9g/UZtCyCt7o3x
Nh/vbNRmZzks7If1kBFZbjxMw+NYk49VL+isJbNTA7NcasiD88nhYPN0RDsnRwVTNAM46TWzC2JG
t7smim4ni6G+SlrUKMy1vWJJ+3mVr8c2svm5LC+0wnwYyg+y1bWXQm2q+7WJsSi9cSC24dnW+mdi
viO3mUXrLUoNBim2YGPkGi4BuM1ulXdOACpD8zre296EMAkdx7Q4BMQ34DfZeTKdyh0TdjNAagV6
nAU4INV7x3wr4o5aAdXYg1UQPhe30+cIGt9cqF8MjStBN+KGSQeEZllXeDYBt55Ez90f+kXx7LDU
AyH4KZjk4gQm574qYBgPs/U2wFdSBBEYy5LeR1BhB6zI2BF6jXrDcWLoIhUpdBjnEcbQV7Nqj2Tj
IAKdw1tJlD/lQj/U9WutON+shnjVst/3Kh2k0f4WjtXPGG2bkXxx7P5+Riy9DNxuvDaOMXjV1yEx
jlLU7adII0jNuWVsei/J+jEMITGF3f00jQfUlX5kiZWnKN1qDCJQd6MaK7wGJM0cI7JLbK+W2r20
NDuyBPedubwaU0vfLFUJW4CLixwDSupy0DXjUYOx6NqW9c0g69iOOmQA4okdpdwb0PWp4sEuzGd+
aTs3IY6IgTcu+ZZYKg1QbQzRuA/PWT3u1c4GwjhmkUsq4S1JGkb9uu6kiuyF5JcDcS2nLh0faz28
sQl+ItxReaoUICkrejlRnFUvyS+thi1jNh+q2SZkyfrVG4DJo4QWsVgtQggSqPoMcr8TOQTSRd/Z
jXgiEPfT2DxEILU5Yp+76GKk8k5S7GDBNlFr+k9Tv7SaBhuLFyRWGwIa9x2ES05sN4a5QV2dv9Y6
gdS8LjfULg7D29HiN55+pV/pTw2RG95AvN8oxSBDJ9Ny5VEUrqWFrmSHQTGagGpqeT1BSAcmq8NC
uzAnZytJjhWgLzuOSsy7yWHuAEY0iAm0CdiQXMEK1J290aGSU0G16233nVZMYtsGamPndZjUAPjP
l6ltP48NKg0CYZT6a9sML5LXt9mjFSoqyCpiNYzpu+SQRGS/AZP7FMZxCGUKB0DyWGbtW6tPdxKj
axJZb+JG7PUpPtCy/abN8mUgUcNsGLBAn7BNwO+qNeNdsJ9NLJB78hY+W1F2a84aQUL9sRieCgyK
PUMcBvSBXRmaO2pkAihWYJT5szHkh/heNPy4LqHYSYVGgHiDYkQqiS1vci8iGoPxraDVLeBTGYjg
w+YiqQXWHI4U7CheIwtuHiyjdtvJuScngzElEEZOp747469yPNOrjBGVxiOONk5I9VL36slUZDfi
EtEjwItJkRdKjk4+emwLfDqim54Ke362sZZSfTyZhOuknUrqt3E3lt1JX8S9XM/3DcI8KnvSobPr
u9qqXYXbMBPLmSkZN5QGPg2GtXo23Hg0So4cbIdt8qXP5AdyQqxZKXyLDlxq6I+m1H9us+HMRQjf
TPtT1nQktjBpTVDYy3THX3qj8yuNFxL/UvE2W9qdNNt3hl7/zKbnRikutVxQNQDVs7x0crtviAZi
fOfqtv1DRLWPHfbiII6G7H4k/sx3CocaJEfaoLiM3XbAh/kE+E3Ni+LSTPYh0nSitTKbavSMMTHd
Lpllru/avP3SSvKjaUPqWxUSxSE1+u9VlASgEZ+Kqj3PY/UNwv2OoqjfDO2zre7jLL937AhKYOjq
BBd2RUEWc/JQldl6w/jCe/0FRu/B7MM31JiOPb1ZXf0acYFbMjNAaPrc5OaPbrNxkUQ0FPqLrLQ/
nE76FnXziWhVOFPwjRznBoulb47fI7XYyynxsevBEhnplyoVXzubwVus3xUUV90i/myEz2WLL0GT
m30z6Mepjm7phJ7FMEoA4pwGTSqn/Vy0D5Vmg6ibf6kjp5xVy5/KifpURkGVyq4vLAVbmf1SZEbQ
Ss5/sXcm221rWbb9lTeyjxgH1TlAIztgXYgqLcnuYMiWhLqu8fU5QUfh68xxb8ZrZyMUJHVlkijP
3nutuS4jiwlA/a8DXHWuaWT89pcuMTdl+rXT4recfYLz6hFP7CZ2xXkC3e6Bqdt1GkhAPLKZ3T1y
wcAepOlrrRw3bokHFf2rTOpVloW7xqz2giFtTGFhxrpnuP5jHIeH2NJ3gTHddIQyh3Lc2N3dCP4u
n/mIM24USiJDWy6LewUoPkwqeghac9Ksb+pCo/HWMViN0BwjiCpCgD1Fz1FVYllLsSMkHbGvRrCt
eus2SnwcRUQb2elog0Xhgpn2iKpy6Vld8lBxdSX0ATeyi29GG9+zNH5GaRXvAgdEbhLn9EiG+ykn
wLBKtKea26bnZ+XNVBtHvLPbQlfPc8lRTerADsj+tob/Vejy0rr3ZVzdwxiBulDmXxtzcSLVFG3z
3WwxrSQFeZjEw+DSdDKrbSTrF3cknsSsKxpfGF8za4K5UJeMCaENasNAeiDgFLxluMjwII0o22kR
juVAXFPbfNMLea8nK+yDlzxKb7M2O0hN7PR2uM177ZaY+NWkNxs9oTQaq7WdfLGG4gvT7tOk+nNH
hu6kQ0Br8ld3mp/iTH+0cIN71XRTzpDsBxIqPBNrnJfFlESFvZnGbp0tCz2EY7uCMhD2POR0CA7+
2pDFjnbOeiFmGupcZe0rCUTjWFODWQ+2OdzVKn8Ns1styk+xxR2X6k+40JSHZF+79aozX/W0Y5ls
nZbgboSg28r2j3EI8qiPn8jOrq1dwDWiH9UNrccLY05O+6J5blme11HzDVP7DQtgVlqkIyLSyHt5
b9d+u1n+rVxM55AuRT7JcdVGJF9KmIfFex10m9i8HvhqCPYsnNgrab0ebOtDUNEGfvfZGOqYN+Y6
IRrQcEmx1If7nm/XcaPQ89No9FC4q48gkUBIDcyc9vxSV/nNyEw/RRrWmf2dlIrtppWEeI8Zdn80
yON4XvYXwL2vveyfXaP9RgTbpa3sXZmSeFIglCgfCDkhJUHQU5NXH/d7agWfEYbiVqRvvtIJv6yt
ZI2W+cFPKIWtOY7WfmPgMkD5ocfmOkTx5S0RKYhJWNGbwB019YjfHp8MzKQ4xp01VjMrrOKxrR9n
H7rdBBBAQ2mgunyNagGIU57udRL76GQD54HZYXfDvM1L2pM1HjZeCBZpPA0VtJd2d+Pr6MrdfLDX
FOiPsfUNRPktlSsLJnxfjpru05lQz/yxwL/iJf38WvcmXi4wQCIINrbMb4Umv7ZGgTIGLwa29Pek
mY5j9xFUJLHU/XPaS2ttpljNYCDuBtPl3MCaRjkxo2GPq1Pt01fonFz3aqr6tQrctSWNS2cNnt72
xV3R9DcFx/IxtSnQQWCvVNQ7R3DKngYm8YauM6u6YtoM5Berme52UbDGilkfmY7zmbY5PbDW2Dfu
3EMj8cV55vopEal4NhnWlhm6d60FstV1udSh5Mi8ihJ+m5SB77kkwODoR4w+6tOBCsBz1n3rKirn
Fhdr0zyOBSblwQnCjd3gsJJ+SPRv8ERF8H1eQApVExPC09MyD1KT0DN8iSSlRTdGOCWeXllPsUSR
r1cGYzbzTg7WLamuULhM7blyU8yHQfA0a+Od5efPvq3AlrZJgxq/09ZhW1n7uEzGXZoWOCUNnXVz
jp1lyVFXbriReu2skqF57pLUXYtJvRjADLZRPh5q7lu1JV9tzWT5Q6kXsZbz/DrQNlb1YDP2I8Q7
btdGB+88yOptFoh0VTfUU46RAwxdPFu94+JBwyzcRdOWNnt78XxsSGs3rA41qt0vJMAwZHirh4u1
aPUs9aUugUhict7nil2Y+RthaBoWWIcKeWdGtjy7ymYltMxwApdiHOsT1skqWakwGA5BEb+FJeTu
KesONqp21m+ldUjIGFnFWXUw08pZBxqiCr+YzvHUAbOHHeER+DzQHPS/2QPL0yDC9a01tb0LFTUn
E0oPQj75HbK3WEMBTrHHAGu3zE52kTwiTPqI8XaXqdtsXcnHq2XLTU3ehfX4mTmEm9ovWVFQAZBK
nppftNh6LkJDrCJbe2yWI7muGYu0TsQ9UbcKLy0cY9M58PQDSXMjBzVfq22YcLDVMxIUn9tT1oVr
KtVwzDZDWt/Fsfk06sVzOMFbvqvn8qTK/BZ/y4aIusyze/S0jT98nXTnHbiwdFD0pKT9Fpo/sfo/
zEX6geZrnS54At1lC9roPpIxfy4HTEKaPR06wzqVbfWdW9yNINZsRRoYCKoa1kHQ1DeFTpKx+QO4
iWHdzU75nRAIiBc422ksc1gE8S7xmwfqawJW2vQZ3yatw1KfPTd014EOPqNkHpaaIVgiwoUjFgn2
PnXKDQL0tQg1SBWm17ILyGPaZy72bYYOlqbthlE99Vb/1ccRH0aFN5fJASMCgX76Fz+S9OM0/cAt
2/Y4Yi4DLmckq+3eaAuWCeM7ZRWjqy59k0lODtjAqCgl9ESQnqC7BLXNA1ku+sMQR+9iyFbBVD0G
sfndqKeb2E9Ya+XjDzHae/ABzybBNZ1SG7pDX8TA3cetf2jFCxKi8OBz521aSYA1ZzItaXwwNOy2
HI1hG9CXtUnAobqoEub+3BVj/PpebGjfVSCOkOofbIAZNEG8sMciHbovkm6hN8vxIwzr+4iu3+A8
MENZV8LfigXuNM31I9HCT0bW3eq+z8ojvC+6lOQAvzwPrTjQYe6pEvF606/ONwYRPaUmj+QPMwqR
9YHm9Lts/X0yBkeqpPWS6li7Q8uZYNxUffoWsL5fWb59PyTDboT8HZB7RxlxGOXwkcrkq+23r0LY
ty1qz02YpY8BYBwZv0/5RxDT0MhZN1pAe6WyTyrTbzRXbgw4CKY5Q9yZukutY2ud4EOk9fimW2L0
mkkJT4+6dSlisBy989hECyqnfDNHSi1XzKxjUg66eVwOTuJEexI86+ZE5txI8Gb5oUU1nlod7IRx
sUi5ilr11e3dLwuqdLaBymRFBKp0YDEChQIS0J2jYWHP6vY5qBgpxv2u+hJk422seoDfdbiXMw6F
biw+0L8c9DG/6/NpE+ktU1mUDaolpI6uIty9hJxrSzbwmlGLwaHkhwuw+uej61Ntefrba789/e3P
rn/x89+Lml0ymYyeMoelKAEzcaFvxcwmrKterfyrA2RxheTMChgxzw85UkowcqhYr1LW66N//fhf
vDYyPEk9n7aIGqLkcNUcTuEMDV6xN/6FXruC0a5PXaXag5q/oLDvW+LTDPBvouAfcEaFiiXMoEv4
ZTqvokUOqS0f1xozZ95cH5aZQmd7fTi3Cz/aGbe+E3FRvgKprj+0xdDy8xEknUL60ItSYjFFWR0A
e/F5rx/z58OrQPL6nCSLpWHne6qsE3JLbPRNZD4jOh3+/uP62vXp9RcK4gv7/Z+/xt9fH+FCp0ui
ykBIplMIepa8WObPFpkLTDSR/l1Vpq1lcGMT4KSw5VVHxqnV8froXz+ur5FdoR3cjnTdHsbS8J4C
kztIQlCwqiRnJ6Adp8zo+8z45mJir2QBACw/wsm0tvaJO1GK0nxLBZc4p6FXZQwfCdgdqlR+OAv3
uCG2pNSnae262maauUyadu6vieVBV5voPklm+W0fldOxtqa9XgsurlN/SWrQyuAExhVp5F9HuyTr
gpsg1bJXjPaLwLtz7CkC4tkuLiqb4pXR9BPmTDfZBfKgpcmnQKlrjs6izR2mizPOD04MgsCwfIJK
CjANU/W9jsNq3+d+Qm3txQ3MhKYqu0trVS5XVHliylCALVGbwu4Pqlqw6I3O2xgw5oHGs/uzDAor
k0vWpIpblaM1FyRvawnVlc6HIQ7aIMgx05tLb9c3UKW741zIA4zq4sA63COmNU1vBJyYIG/NS2+Y
5mVqsRAoc4lAlLezWX4SVxxt+JPuktmw93Lrpo4iuePAvova0Tko3ST+3MCGU5prstm+6S5tFKc0
PhqjzeD/sH6fGb50APsV/x87o0+3YGKroiFf92HNldpt3oYRkMhgFvmt1sz57Rx9khCFR7ye+7VD
dzEGx75pJXvFbnyWuKKdN0mS5ZdQqewitCemS+MNaP16HZZoiEFbUb+Dbul1Ugioz9UN4dPqhh4p
XvT8wQjg99Fim85yTy7ep0mLYGbE5smKJKHcmAlOqcuF2oXSjabjvE7weTJIpd+vl5SbYTZddAAh
U+5O52j5JMyeNKZzLG90oUi1VQ75CTJgr3Rjiwk6q7kTuSnkA+OV+53Y06Z7YgGyEctOZKKE0oSB
SsZMjv8qBIqNFk2am+trP399/Y2dqXA9dkidnRMRQ3mJPykbshcy0d47OZ+LbAFsYLMFXUkLrb74
oUQR6X/BNNto45uszA/RxU8TEdZJNqGoqE7DSD4f8btea+nPhZkATnHLb8ogvUgnWpQRx8Mw990p
S821pYmz3bJS1CX56Qxg9hpwmirFvRedm5x1XlxtYV7QejYhOagAIpHo7RVJ9y9WYZCpQfR7Kgyy
lnzitMIQSJfPOpWotocqSMdVEYUkDTs9ExS9f3K5V2mjcz9E5OROw3RX6aAfZuNIeeuZY8ESrLWf
B7J1nSn5OmgWy1QKTyGbOz1DOqPXx3TPaJtlyehufJsgQBhDZGKY5W1Gqj1j1N5c967BLCWJHsvI
X6cdbateYQEy84QkD7f8MVQswlQmvnUlLFhF8M9QmHC89JMD+w1/vflpU9sBf7EIUwrGBzD10P7G
gk5f0Kwkawdd3vlkaK1c4l01oxhPQzI7qzHrXztpPmAUmEMOGzBdd51mpOfYRbORjv7KMIBf9MUJ
ZhhAD+0iCEfgQgjqYa4KvITai18yeTXCnNluUpAoN7/5/hK80NcPoK43Q/xgA8kr6ie3zekOq/zL
VGdrFJfnqtKzTWfLe0cPD2Ub/7D0u6EPJ5rkzCwKp/2Wo/ggBGXaTlhjWAt85GXh/gQVaGOo1mXH
SE0YxokEbFMG5X4OfHBz1HloQOLbGYsCHn02QzrtRts4A0DYY3iCt2FsR4KrvaYF7F/kJTkLMBVM
ihwzwmFoFjPSDDGvwmi4KYKTYhVHVg0pBmmWVBsaFBgFsupDBdZ3pXzb65hVCnDGhES7j1MTjfvQ
Nsj4y8GnVcFbH+rGS2fTcLGbY6ZUcIi6kcy1RHvRtUvF+qwsUKBYdfWeVgtwjaiqMvzUda77eNxZ
IKZ3xD+WPcD8bgrQimnwh5RPSkhBAa0BQ0hr7sBhMx+XpWRjitMEF5A2RVRsZA2CCAU8p8LUvBGO
Sae+xH2JJZTDiwl58O40Mj+pHOKIovjxAmkWtyPtBM+YnL2Sc7Wn2s0f6qb8gmLqO2FcH3H3TlSO
ve2NycfNGey57lp3GRsrs2nq5RhQRip+5gHjF1LrIWy4E6Gafttu34Sdd9uK9nIrrXkzVS5Qk3a8
1cOxQ7fK8LHy0QUmCa5f+y3UzHlrU1Gyu29LktO/knj+UYXzrYwygySE2tnEI1wCJvReHbpiMw+C
c7ulVyiJXx1peoRTGTDR7DQAZ761Ds2StKrQ6vg8DRCamaOLpPL7lNJzoxk1t1+SqDa1muCCNT8M
MAmBls5P2hwfuCKFx0DPL3YB+z8Q+mNos2Y2snxcoe3pV6qr9mGLy9NPSYbSkgHMHKYolysbLV15
E9tIdAoflKNFEmSJ8s1N6Yw1tcXsDO2XHTobZdTfukm4O1nW97Rl3T3o99uIoVRthw8EbhD+w6Ri
A03ggZn1ns6QcwkUGSpNW4oD0MwZumGX7d2ShYtjaxgf0iJbNeOwwAo+ZTU/Z0Pe82/LI4Sjc+dP
8XPa3YZW8x7guq3QHrBQq9f9gPS9BmmI3fWOLouzrYKK7jN8O642FqQ0Ai78QP9ea+MA7XapFir5
UdAB9liUYoIy2u0o3HdBbOOqJzWQ9Y/44VdE8pI8urdyy/GiFo1jltKe8CmpI1mJbZUfEr4Z/Dy3
JqxHh/oSfOSNQl7nJCZ5xqVxirjvbpOReVMSas5N6AjnZgLYpQ8EZojZtzYFcYF7aPsTo2JT2wvV
dOvAIRupBTp0VDm9GnLsWcLcGAiTjnHQX+i+pDu7Q6cjhtrfVFXyPe06DTcRGWQNDKB1j3Mq32Yy
rteq5dMnWhQjPQhQsRcvowbY4ucry8tzvVQB4ZNp8g1z0XUrH3HYSdYVt6qgbMZtV1cvP5+iOdnV
lj7sJ/iCW4pshovL4m8KmFgk4en6SNJE3vd2vJmuWVCpi4Tz+nCuaThnaZCtzVx/zmcFfX35T64/
VO8X2zjvXnnW7sUQotEQ6akJkEaEy6PIoXRpM/Mw0U/lFMwPApzUqWyaYk1AIoQkf6a0b6UkhULJ
cmN0k+WByaYSG+dvUxbmXLaq/MTF/RTmKt6wg84l3/5ULz8qDeJYaGsv15eS0PEJPElzODe2lRyG
JosOFSGvsgHx4wTkyCmjOV1/9IMvgE3aZPW43d6QDUC2GkK/n8fiOKQkW6W0QdbpiFU96GMvnwgP
YY+jB9SQYeX8B3GcDWvyWcpT2nfFCW1J5cEuBW3mZ9+JDtC4dSX7LnIuXT0yXMygXFiwC9aJSJoT
ckeyKIlH8rKIw8cWKPEiqD0nMyD5xFDxD8pWjgdUpKeB8mSVjwwuYpBmqT7SMIEbeCLSpjzRWyhP
rehQdJTGTjcR/Xuzm1SnvhTVmu6CS+exq04GjNBd0QbnNmZ1hJW9PuU2cdx6g1lRdQGDkOuLKs7X
HFI0wSM3p3JX9cbJK+4YUwh20aK3c33DiI5bZR+L0SxO/bIRgpGBAcSBmypwCUsnD/n62WPaT6fr
I3K84Uwu4NBmqm9JiIru654zTa9/GIGYDy4z39SI6l3Rq0NbiHErquEUWmB9qpL1jDZ3t23GB4jE
+Gowgl/Yo+cyb6DSiV4ut+1vlaQD1lR2giKF5dxkyDc29HYeuvSGsXa5xtpZoBMKwBislEM3SY4B
oKSg8eyBmLOAOXxUi2hr3VsP/sBab3IrAjvlN7NvnuMMIbQmiKovkVz2Mw4ao6FhruL48//sEP8b
O4SCHPJnbgg6qPnHjzYizP5XfsnPP/tHEp/+N0XKCWkmZPyahqP/ksRn/k0ZthLCVI5F41xCFvm7
IcIyAJvQZ8YpYRG4fs1P+btBwhJ/cx26wY5p29cEFf3fcUg46rckFMtRJkJwYVgIYG0hfs9Vt40J
/0QR9dBdBfd0n0CdoDpbEXQ8Yh+XsKP2tdU+k9p8cJjF4RKe203ejS4eAEZe+UJkQx7skHyUvwAR
vRWt8+T0TnIMCPFFWfs5dum5d6yGAkResEfBMYgOqcDpqmLEvviRRs8NWONxBR/pYVu7fALikUt/
KTG/RG4X096eL3qo3ZcuSMDSVG+kt3xRrnGf6qbwRDDcWFpNAXEnNqCmmS8gwYAnyuIPxqe3MLSH
Yeub+hs5SuVqKpK1GJeQX5oLkXXvTg996j7VDKxoXT7Vc/gZ1vIi7fh7N7gkg4U33CfPY0s2hqgv
iT73q7IFM9p1EpNHX7/OYfkEevUBQuLXJq13k0BRK1pGpr56ZhZ016nks2dJu5J2+ZoWlN9BSzRs
wWZWkrC40j7Vtn42crZTEvCZA1W/WsWmjMKtmRk7n1KO9FsmzfVG6NYOHs2ld+PXtPd3gT4QDzw3
iKvyd4a2G25Hh4gS1PObIvZM/iT27dLrXX8TcAP0aDVtTDmxIGCyL/GxeciHQOywxsiqlaj4DGlP
uh6N0r1A9xcYgzeGEseHcA7Iqb/5qv3h1/wdbNrSS2NtBV3tFOWZvQp9gyL/eqRAHkdp/Q2V+5oy
mYtrmApGA8FBVohIQPnek3s9szuN/fIPxxYQleve9hvt3SpfgontUKYmLMXReYm7RWgdjwxiivS+
CaqjXY1IJKE9yoGlIJinA2OY9dDT67WoJqNmuHS5W3km0MiuqhlvlZIdPwdfkobAZV91zpLS9dmY
zEfTON8XUXCJFIcO/9u1TkPRoxaocKFe6tbpT24a/PDx2nlt7T6RHka4ZwCrEaM2VbUKO5bBIkYK
nKFEtVqHSZ4CBdPrP4z6h55E2oPR+Gs9dUMv6ErUwgCrCe4Djo5+R3CXUCras0QjAhlYfMNnHWx1
6H11CImKv54svuuOK3xywB51azWLz1L1Yq1P5n2GGwDpkcuyNnghmeiSMAxMdDaQsO/7CAi5oQf3
VZsDepl8omEpBOMq52uW2yCG/Tv5JcrR9MdIK6ws834tAfy6bUuv40EMXbsinOliFBmz5YrmZep+
MF0Po+yhNMyNnk87+iuftExJFzSWE69KDmnIbY+4yss4JZ+jm5ieQciTVxvFiz3sQ2bBEKo5E8SL
jouZY3T0el2jAVmfrYFDRPUECWYZ+yrIa+YzQ/CqFyQ8tkzUOEwbl8lh/TrEksHMIaPd6PUppxho
JbJzGa6X2dk3ORwi80nhr/f6MtkH+nyck+8JeWOJQ/hwxbYG+vop9ODTqvU1cCQg3k/A5rd6ot85
IVRMR3HSsDwgiD2ryR3KDpU14qTK/FNL75SkPH4vnfi7qdMp5NqI2qPyX5HfT/uOXUhy/ROKc/wo
Vsc8GRFzCUGf8TJmhVRyPTVzH3ZUyAzERoDvquZVJbyvVBW9sm7chc10drh6YrSKVwOy9ZIrUNY4
+pYA6EUtm33XuJCt4rY6ZCUXlpwOygoqd2o09gaxlfAMwtFKEeJDSfWHzgGIR/I5EA8mRCujhOQ2
1ARAusZyznYlktpIXcaYi2VR129G4X4aABWZbqbrJqzGtV8BdUtKf1dY2smh7bVrA/NuAcXVoWls
zIov5IbPDRkkm0Rh0JgGE74+KrO8K5p11dCwhNu8BX9MEKNA88GG8OzMuQn8kyAT03Mj85EabDMi
6Fk5s+VZOpomESefZpH5q1DLi20fIn9bDB29ZVMdB7KD+pQrL5ycLwIlb0HbBZSpV92IjDZl0ZF9
IzLiR11VcHnLmIkqNCBBiJCdst1aAd/bIJVETAtveDVY7h3DYIb5t1rGrtD8/GyU/o+EdJ9AJysl
LOP3Lk8fzYG9laCsavFtzCqZtwU5lzuI0t9LyIZe3thPPTfflcRRs2ZOMjFJRCxjcbgs15KgMe6n
OonXgds+EL76CDzpfezGL7VMDfpvpNDS+7lTyfv1KB/dfZswV49RRLWSCT8t4awhUbJUBRV0tCVd
hMttbiGgN1EpXm9YFEoRllo+aKE1Pn4QWh++a/Yr4P3fzb68Haf2DcnHZ0ijJ567r0XFYUCx+44W
I1plJpTpRb+WWYa9idCl+Q1hFI4LxiIVISJ0lxTzxt/Zo72ruNpPfocgGLY2ROnLPKibYYF2xGQl
CB+dfYVDqYvsDYsj7lOz+BCyfXbmAIl2Ot3PZga0Mq++Rt2svGvUq6ZT0jCqQ0cpOZfnfukJWOlF
axjlz7nD+iLO3sSQvNSlOOpz7kUj90mah6UQH7ZFHK/jj9/AmxMotsjHZfBmWVa/6suzPXwN2yJF
9m43HqoJ5uZjC2VbcrFxE3lwO/5atW2+1Zsc8xT1BOPrlQZIZKUCskK7kovPoLSnpp+5VDhMnP3O
uO87THzAFLfoR2CXjDL0elQRnjBRPaT9qRp9rwoQP+DAg7/dMe+LcWDtJktRWTGXYb+mot1mKmXe
s9wOOXlMr2DFkS6rr5h546jpuz7igqgF2tM8ta9E2JERW3T0eCnQatu6F1qyjnQRbpmXzF5o3tgt
st4kZtmg2eUjarNmFbo3ZqNjDyhSsQ5xdpwbfRMUWnhZli4kHt+optE8ZeiXaRav1yPHNRmWOOi3
HG06hrkmaRtqCxsndbdWLhPG2cw/a625HXr/JYqzPbVs5QUXYv4SDiQrX9mjajEM+ncG0J11GyOU
CoXvxXoZorCccIzmH86gQ2axZbllRP3WMrfY9H24Qb5NwewB+37OyLLfJBrLLJlscf8hJWrpjJV9
vPjYH9jkRFRJiWHw6hpcflRT0Z7qoafWmmrKZPAdY+8eTR3fT1vqe1bgX8OKcL+EvmjTZNfF8XCs
a8gCQ5G+pIK4Ua1Z/skHO1RvgVpCn8uSlqhfz/oxIMXp+PO5aGjP4bsh3x386DEs0lt8u8R6mOLR
WcLfyslsfsa2AQdrKfU3UafDmLXg6NgdRJ0yirtfiDrd8gvsY0EDa8z6fsUQKWS0RxBxxUpOpPN1
kUGFnDm3zNxswFeoel2H6ruOdbnSTKbaRu1stXYrncHYzyrC529d9CwkeiqSNtZQ+LiYeGN9FSed
u8sMoNdWyygkXz5LziYEPZB+sWt4C9X1F8QXWqjrao2Vd9AembIGx2kJV+yX/Yk3yE38+RA1WDy7
OqGDcpmSVuB+CsCSo0Y8Iz0+lx3enjpF2F9nIJD9NoUJbIidGZry6KQdhg/L3ITSGvdSa+k+54++
/SHH3H8kPIQFmNv/KIq6P4dK9Of5Pg3lpawYcIEUtI+8yxcZfiudQB5NetoRc9hDSoDXpqo5YJxG
jMe29zEKXR8mymCJI9PP6zMIQuCgO5QH+hw/XgFLsQ6v8fooxRWSKzrDSyskxrS7HQ31NadNsK44
WMGSy1fFzGRbGISfDlcigjBdgN3/fG6MweJwCd9RqBtHEY2KGez1oZVYqwmgPb0B3kerS+Ooa77M
CHtxTwB60fyZpE5Eo4M0MzPOVdFrpzqGrBPY9J+WZ8YQUU65gczBCPUYpHA4na4/muXXP58OJUIU
39/KolV4BcuIIWg7QDxv9Q3cDdTYSvanTPTUhopFQJJHAxnIofJMg4b4VAeXbBYEITmufaqyXP58
5OPcW1vkVHjX167/SVf5yCrJ2pSxtbm+Yi5/RFeOk7cuyTJoBI4K+8Yf4v6j5MOWo6i/JrWfrx1b
EMTuI0Do3a4/DdVAArSG/3tJ3pmt4TFqG+1CqsUpH4zRq8whPVWq05+0Bg+aUchgd31qz+HFzEKm
0QNrs3IQmPKiWD8388gMq08xeesZMTWIxLEPmsO3Eii4GlWC0NdIsIGOX7OO2OCyc+0NCg4TPjQI
SgHn3ezY2qGST7/0F+6KdAqK/P/lJK8UQCSb//wPfYGJ/nz58P6f/2Ev1bolTcekoyak4y541V9x
BqmrGbNV1N2+zZp8Z9C2plYFSObQESWtumZVYxLCgVcThVXE3ev/5/0t3REGKa3KFL/BTt3JMvC6
AX9r1IhAvrrgyewcCkEzSt5Z7BsN/s1Ohkdfn3d//t6/kxyuX11JXRqW7hLg+ttbs/jXwBPm3T6d
qBOXgrHp3KcxnXALWIsWTexF2ASr67v+H7v3L9i9ui7+nN27TYs6ev8jCuTn3/wLBSJM3ZECdzDj
FfpO/wCBqL/RCZO26+qGLuDz8qt/gEB0WL+c6I40hBQ2GJB/gkEM6282LTRYvkLSEQHp8e/0vQyw
Jn84kVwygS0TcC9cYWkK/bcTKRhGgdaw6PZ2krbrKqujWy0u4lNTVrft2OtrVI7hDh5bco58AfzB
YBZcVMk6Lu/wYoYno+suGppZzymBuitEdgztWdaSY+W5Xd4cWr2/aezK2df4J3du2P/VyfgbeNhe
enZLQ9EQdPUklfMfrwVVFcwEt4/Ik9hVWA8p7PESUaRAXsJm2DO+RkLrqncC6tJ/80Lw881JURZC
WRa75Lc3B2YAejaz211dhdAgil2V4uXDDwHOH70wfe7bUpaal+Bu9E183H9+Mfj9Qnh9f3abi3ue
Y8z6PcAZ5UlSTpbV7jKnuTOtIWEiBky4weqRKXLI6uRQRcNaRBlBZzZJk3/x/r8dPz/fn29vcXgb
JjylP258NFmIn202vo1uiklI/xDU+QLPsHVPWKGDErElU96JftTcW3H8MkpilOiw3slMRvBlrf3F
JvmfPxEl43Jy4Tn8LdK6ZRHtm2WLPaQgTkSPIazkulWd/+KL/9Yv5ovbBqcL6UfI5U1c13/84k3g
mE1f+UhvZjxNkwNYbJm7P5c+U0/ZIr4Kcv8yNxQGRq/vu0Eb7lTNuDlVFdMyE5xzOkp5iiPL+ffu
ENePpnN9MEzd4JC0li30C+vHrpBYhXrb7ZrqXfmUYFILf8ChJ1bZf4osAX7bJ/XjzzfIf9/stmEY
LusbpB46V60/vqkfUkY5ZtHtYjr6zNTddFUKt9j8+bv8T1vdsAxgCQqGkn3NM//lqwmnMWI9IR+8
CWiAEgVRIougAExNvfqL4+i3++x1K/76Vr/tYAjsQRXYuHGciR5Vl/broIvfS5JjGGbTGZ5oW0bh
dPPnX9Ak2/3XC/L1bR3lwHl3pMsB/NsFeQoTKpGBE9pQovNCrc33kIIgvKhsOyO7YK13G6K8vynL
4alVFtPhqt9zaXDR7Khk3ac2USqxttMGaeyTVPl8bmOLucZZO10/oBVKzpXN2LPv3H6zxE7WAelZ
mm/c+BON5LwOPht61fspuauB0KwCcEqY64zozJgzaO/1TvtmVXa0/4tvvmzQX9Z0yzc3BcAsnZJS
Gf/tsIUtJY2i5cRNjfa/KDuv5raRLtr+IlQhNcJ9ZKZIJSvaLyjZloBGjo3w6+9q+lbNN7JrXPdh
OCRtixQJNPqcs/fa2c6a5L3Tl1DiY34rI1H3vUlcy6iMra/CR/JIEMy58x3KBn8zTUJRMgDH0Xly
CORoWFsrqDrjxpnTbhNLWoFg6jAdKHPVtQupRagqA5+ZO3vcpqF3vNjOWdhuej11P2RRGus4GM1D
9Eq3ATNtOpwNO33571/Zsn6/dvE7c+3Si5Xgv0+nahoi8kYy3e+p3hFIDQu7+PR9qti2duPTklaI
r/AArGHmTYcSJy9Ogo857G5MOEL1khrnuPpZZvzfNL/aaPU3bW19Je3GIuG0ovUorJ03CFCUvUds
Ue4/hkN0CM3vqREkTwWmIro1XCeNBleUzWrWq2JGkY7c1eyLUxF2gMEM/sxNCzgEwT0ZT0/9cLYy
ZiXljO3c8bG4ozoriRGbTukSg61JfHslxwZcrbqP6/GJkUE20R6pikFqJzaK9qdA5A9tKsQh9LBl
e+Ww7RVKgaq8yrMS87Br+LvFR+xZ2SPXURev47oNLAKfetpIQfzkpJJpkoJozeRFsvWGuvVjru0a
wAzqcStuCj67Ve4jiA3ufBSWhXFQ9fDomqJfj0Z/G4/INzp0dFP91EjqWcJIdFMpv3LBzaAnJdR2
FsTd5Mr4YlXEnVXhj6QVPyq/vRPuI9gAsSoa8c22vEd3cV/9IsHqEU7HwvI85ioYEHpgTbTMhycv
DhT5oK2kMmWkxHqF+abtb8kp/ctR9fvCFQjBrpWl2A093/+0gkyk0sCS4DwagAkicEB4SDiXBSIq
msgtpcm7Rq5U/mX9/+OrCq66Ao2NvhD8e/0PISYH4ZJx2TWfO2e8H6r8Y2B4OC3GE968lyz0Xv9y
9nwqAlkwAjLm0MGHmBg8iHr/fskuDlVp4H1FSaN6nPb4Uaf0ocUWum3fhK9Do8yT2SOIqsVy998v
/vuJG8AQ0NvzMDQdx/t04kIwU+moKn5dv3qtW3uXzrZxdJcM/y60ULM/+MZPY6R18d+vq+fkn1ZJ
Xtj1AAgFDkqiz99uYUYGvQg+Z3fwb8isUlungG2Xx/N0pA/xVlAzrIXqe5oiy03H4om4FG+OesYK
bv3t3fx+1efdAEoKGOBbTPE/fevM8hbLq8MOkyu7IFMvG3GdbcMYGjY+fc7MsbNuOnpQFKfVbUY0
BGT6dFsk4yMmmBLulrn570/I/tNXw37YAmUlHMtyPx0WTYNbWCq/29voEID8G9ta49SVVM91PH+o
bkTc1ZDKTIkdc93LCVGuvsxILM9dbn3NJiteHejxXRHDh5hssBA/eViF+F43vRk/Wql93UuTIWBq
qT1KuKiPiutGD8vdCFN3xo/+71/psq3596URvgb6BypCJ6RW+7QXiXFpkeDjdHtCNqEvbfp4ACEV
ocNVBG7mDITWKgU2rRy3IOdiyg4LmayrXOgTn6y9TWd6b/bC1gWWVbfG4TjWiM5JYQm3S4ErdMzz
HUpNc5PF8BEHN3g0ieHSUX3LJTII29I5pEV9EBW/cOyCvuCyOsE9iPmMEFIXf9l9udYfjnMqY6RR
tHpYzvSf/89OL7LaEErU2KE67MC2Jwe8hGDlDHArjXVWfUMId+IekxHKyVDiWK+Sj1Qa+F/Y8KvB
NQ5szxkv4XHYUAASLOxgIl/UDAIyrV6LqSFYWBezPbPAPv9uBONTm+TBVV7iF2c+wP7HczYYMZnW
XrJs7RoBucqugpi4zTrqmCDI+W3pCgY/mdvCxMQebZvdAxygn/99AFx2fb8dAP/zaXw6z8Y+H90Y
OhroRNzucz63a3ux2lXlI3erGeBuWRdq4JbZyrN0aq+NiMz3xZNK+9v/fi/iTys9G3Au0qxClv95
6Qtm5Y6zGLp9WPiKoVswn1w7A7yIubqxMCkIrFK1HBCwxjELQm7dFlOV3fphfYRXRNCx1Z6jCkuw
qMOeUnU++aEeLC/GgjGBPU5aNuvJzb6T8kkeelO99dagjmFMmA5plAFOPfeRH/vYBkO6WXxyIxKF
ctpiyLUtAvmRl0hWI9++7XMR7URBbm8twKKEDFKcJZr2KDDYv5vHxGaJCpwABKIJzG0KUdhJ88Vx
ozf02E/ekHJtr8MtvIuXAcKn0yTyLBtn7bYIqS2iUf/y2f5+0HsmshWyrQVS/c9tTQHdK4tSltPA
zd7iCJiWsRACT/a885dC6g+LpMeG2w0plPmppv6S/+f06vLMQ0rAkKeOy4+0btYFAl2WzrtgTHCB
Er1cFoghkOw+/vev+IctL70wO0Bs7rp0bz8Xzk2E5gMdPctzKbbQvZjlBRMe4x7xtYNgYgmijW9D
tPBI5V2J2JQ4U6jkI/b16yzXOI/gpysGuV8w3q9nuBUE3+8iIr3/suz+4UAnQ5UYFAf1GV24T59R
H5P+yKC225dJjHegOVVd+qZMIrgNsS6k/Oj86m/NrMum5dOZTsfPDgPLpjXnfb6ihsroJik5uyw1
3DAfxQaDCtaXm8Xzz3EQ9Wt0sRB5QudAl+GLHQVHu0OlMjJVwszg3k1OCyox6dWuxSu1WuT8KC2G
F8bftkC/12t8kYJLJ5I+3/1NMSeB04pEsSaNQQX6Dr076yDgbM8EfyCS/6e+/DH9n/i9uvv1Efxv
z/+PRywlEggS2m10+v59xHphmsXFMHV7p7wee/vadXlVu/RuWJydVc7xuw4XcqGNvx2wv1fkgceE
hRm4/kLcwP33C6cdDFy4c90e78DLOLv3lk91yLQnwz3e3lKuQMml/swmQH9eTGBHKjoQkXiwxyiG
WlZ0HkYytTMRAy4LQRt/OaN+b4rwBn2KR5OTOYCh9u83OM4DE5wu44wy3DdWFUUh06cQFuBfCfGe
SHbHyg12HunGQCceajfeRJCStn5rM8RL8w9n5iP873fl/un7YofMN0V1G7ifD+Q+VpHtlLB75iFO
dyYGsKOBNC3vlhTqDptXDDnhOpWxuYuVGW/YOOIZpImIHr+4mwHL2EI+ONP0DihxfBhQbSVR193E
5SnEJnJqguRmYaU5N2EzwDoS5V6y0bwpuS6EqXXdB/i2JN7466XmMlEqtnDShMCYeKF66ZrrEmjf
Vk50eAjm7N9A5bwuQ14dDSf1n+0m/rk0cpspK9mPZTJd5xaXNQcyAF60DYnA8f//ioye1fNYjH32
0tan4xtXg5xF6TV7FZMus8h0O7ggNcZygI89iEeZDPee0X6kAGb++6uy/rDXQprr+qHpW2YQfG5i
M+uj3Q+xEWVG7h9Sc3AP0ogi5mpOtg4qD/d/214pVYxkydDfdBxE5sns/P/XVNRSgmhDPY347cpQ
o+bq68Bt9iSQ37ZuofDymyYWtLJCVWi94dtCdFGV59S1u78crn9opCNPdujmUsT49PI/neX2EmFl
HHhx7KPoHeNkbwfV97SO43MRN/ZWGjA5yYc7pireYfNL/nIW/2GVIb7RC10me5Yrwk9fPzulsg8T
0ezzYSnWkIydaA38ugM3UsChNP/6G1MK/aGWZE8JKtAPfWIgP9eSQeZWQ7xYvKYqwu+VfRHV9d7d
RNNmJ8Hg5KWCBDA1If7RwOQwjH6ixUlO/hQ1+3iKwrvUeMOckWyHYo5hPEISyEYnvhvsHt0M+TRx
NRhrktTkJieb7ymI4A3PrUCG12VnI5t8pHGY2DCsP9hJ/tLNwAb8rk3fMFHuyNFF4ZoX8EOcSnAF
NCl7y0k+lX09bmVdxIfCnpyXzHW/Ky8RW8bc+CSoia5jS/8g14reMpCXIEQt+P1f6OYYj27ENtIf
xbMMs/RI+yu6jmRORDYSvjthqvZ+sSGuDaNzz2CjeeoR2gUDqgLlvQTOM+TJ9F3R1ye5e9UO8tGn
grivRmFocTSC6KKk5g6SCPapD5o0judTMsi7ZZmt5660NKTECV8BsJZ7xyeQu7fhW5dh/sxOBo9G
Gi83k22eRD1YV30ffqMIyq5ra0rPwYJwmCtk+TzN6aMJtgnL4xLuQqufvybs24q5n97cSgDkZUuO
DwbnVWbmI6zaoXpIpf/Dxi72w8ysewTrX/tCGjvCD+X17A/yepj6n/XcEUU5jDl216Iirb6WC/Ve
rq5kVVKB9fnSkvzVzkhZislDAIfWIEe2s6D0OzNye+mNdNhb+tHlKT/BfIo/C6+S6csbruzypq+q
/mqmTXJ5ygpqcdUDosu1jCLVN5Xpql/3Ls9F2bTpVBtBsifbS1sFaT1658u9f27GIlbbeqQnFwgw
1gg3uezZlUQ6Mcvr2J3odQIf2eIbrU7JZKLQCg3SzBu//TZ5FdXLEvVXMh4RE+l7S0H+Ro7BHYNr
vNwaVbvcDvgsgXrfXp5h8jffypzoumABidR6576MxN0/NzCa1pK9CvZ9kBWiAyVU0n4/dHMJDMSu
3acpc5JDDxl37DH19mPkojyjpLqCGf088w3s8J3HW/g70QM0BMDlpfViJFV16jDPkt/cr8y6Nr6g
1DK+TFVzr3K/v67S0rizYDAsIcma0WQ4GwEP/hGsYnOVdIgDLg8LtvjXM5qsoYNYpIwC1q+fjXds
E1rQvBiZUzncddnGN9OTDaj7vslhfCJyzY+qbqK1RcbXLjW99B5EXnpPg0ltp1kum2VGilx7Kjk5
plQn8scIaiCg9jknqXoPmNgHiGlHz17aGevS7VFTLsG+I3vveXZhx2DOI5UTyvCznRVXBkKI+8Js
2+fiW66fdLskB+JacjLU/r6hfHmKo3B+8Hrss77VPDVz25DpEJf0yB0Y6BWO0pmS+NbrpHN7ucfW
daTWWPkEt+2ssWePlM5Oe/abxd/5TfbtIpTyg967KpLc4/hGeQv26EZNRbxmvNbuhUV0Or/Lk+5R
arYdglsRK8x3jvVgFiWYDXU3VDUG1YVfO1RR+KSS0sNzEQA8z3hhJYcc/v1YXxuzDcu07nD2n0AJ
YLajU3/fK0Xc9OS+KhJX0XKWhE3bzk3VcZxUNkgZ3B6ECYyoXLw6+Zl4yEVtNxb0IMxmV8Wi2CpE
e1TUfUGm+HA/wz39WqRBue3QcR8N+IKvYnrGY1OgeXK3Tg1ultQayPRFE3wdkqsGZ8w35r/TbmqX
/tAZcfYqIKV2+nnPYZeb1/2yVhPLqhNU3ZPnGjOUaRvNt0YRETz6XM7yGwtJ/q10Iv56Bp22au8C
C4B8AhE/lsXzNIzDvRNImJ/PtdtYj6j0qtugmJ7ioY2ehFyym7Q3flwe5a6U12WHl7YAoL8ZS4Nv
g97rPRcZlMxe9IDCK3qYexdebLK4p5wRKIh1uz045dBvFppLh9q25qcwgp8mZe0wb6vmJ3SZyNh9
8/s0QqhrqrR7GKbEug5d+aXtVPfQ6xtLJ6tNQKbWsWbnV3g0H9oyHK9GrNCrRj9Mhx4adVlDuzS/
hUUL8gY8y2H0wtcJsz/1mse5aGccI65/sCDGfe/e+aLHgzLGgYtP4N5Fnk89LmDLdeKGsVyxKgG6
74OmZ0wxts2WBc87CwPEk8DHt5kgF9xieZ1vL/ew1wu06TmwUSPdzZPDPG/qsrupqJNbL38Oya3Y
FYrsR+XEhD0oxzrVmP5WfuMvgFI9zWLl2hs24XIAhOKfHPprWZ3c+LNfnWIrq09uXZhbtE7QwMFI
ELxS7hjRdve2RN/sTK5/auygPhWey1HqL8nt5WJXwYPbJOlIoR+Zy83lBibaM6gOc292bXx2Q6C0
sWUf3Sh6W2R/8hKyX9LmvTLUD4+cDZ+8jVEHb4QkcAw6ioOKOtxUPsgCt49PFjbpjSgtTKJkeNhk
ebSUEStBuodByodD2ock9SPLImwP5IDEi3w3yAVBcrcSOiik1IkhJIdwgeu2lR8cFhRnK0W6SJd0
Lz2+YtCQP1N1drmOU8CsJzJJ0B9/MXVICe2ve7bzm3JCkuLrIJNZETXTsIc0yDgJyDqx5/5uIfuE
dshtDpOZqy6TpchFSYKG0s9eAlJTwMj/sElRcSH9TzZRzSHLmvFRkrUyk7myQIVblaSwGLEmE/gB
CTYktEw6qoVRKKx1Hd/i6yAXg0QXiqH0yqqW52EmgN5TCyac+pjp2ADSYBQgfSJKpA6JmXRcTArj
ySE/piNsY1b2Hj8WRFFGjv78TsV5XzvMV2e/hSimw2go8Rw+Nrasgl+r1pE1ZnZSPRE2Xv2U6Ugb
LwXU5wJbGDogJJYOvnF0BE5EFk5HJk5gwT6RkvSVJe/vyzD64gHU2RjTbO074DVrEhF1k9Ffj3Tj
GnJ38pQAnmUZ+3VJJk+vs3kcTzGbNG7lNL1J0nuEjvExdaBP6ljfytq8oVWCYj/Yl6a98Rdqz7Bb
fpKyYDD8s0Ew6RyXnqFKo6OD2haB8Gw0uIiIsEQRAgujdu5MUiNWnQ4fUpq6Zr/a4DhnHU6kdExR
VhBYZOvooiZpblDElzsTcuuOURUwWR11FFf2jTCoI8q2himp7PA0k4xkk5Bk9ChTKzKTjJLwpECg
ZsyWEKDLcm/qgKXBIs4lgsMPA6kiuxP8WaYDmWj8g/VLGqAi0hi2M5E4tbdc+wlInklHOi1kOzVj
dbYt+URepUY0iis6gR8lreS4BFM8FO/AMD8c7aAdtZd2YGeBI7HdZdpn62K49ZTzrbFqBAY4ccUX
cLMGw+g4xCk14tYFANCuJHCmQDt5E+3phXR4CvH4aq8vFqr8Wmn7LzZgVBwgoi/OYA+PcINZ2Mkt
YrfTUTNY+7OjHcUp1mJhAarzx/G21a5jYpUIe8CIPGhHco01udAe5QizsqNdy10z/Ci5AKb1LO97
jM1KO5wH7XUuG7zbmfY/X+512sKgvdEKkzTtHHc/at90rR3UUnup6TMK7a3Otcsa3tOJ0PkK6DcO
bLxL5aa6uLKxZytt3g4ulm1bu7cr7eO+PDlob3eNydvRbm9mN82J9F46ihcvuHaFg0TCII5Zxd4j
c7/29Qs22kd+kVEX2lue4WGotNt8uvjO9W+RaC+6gymd0YAEBIZP3aN2R5mOd11pFzufswkCB2e7
0B73Rrvdlfa9KwzwFUZ4WzviAR19V9ojDyG8WRXaNz/oDyHTXvpQu+oN7a9PtNO+wnKfMGwvtAe/
0G78iWsmWHAc+oH26jvatR9g35+1j3/Ujn5HG/wvN8wFd772/bcAACZNAmgvUIBG8wFyTQpoNEEA
ruNLqykC3YUnoG8owc9SswYWoANS0wcWzSGAeUWsH5slRzMKaETV20FzC6oLwiDVn3KjuQaWJhzw
9srjAvTA1/SDFAyC1DwE8iPzE2Gz+ckClrBoakIGPiHQHAUeRVeXm0pTFlyNW9DcBbOFwHB5Pr1g
GS53R1ANtOn8Q6M5DrPmOFzuhaAdDBAPi2Y9dC7UBwn+wW81F0KBhEg0G+LXQ0MTIzikhrWrKRJO
QpUHVQI3X3q63MyaOTFVLzBaiPDVTweaS1FqQsW4aFhFr7kVwKsQAGqWRQvUAoJatGWYEVw5mniR
gb5wNAMjAYbRyD35OAEzNCgZieZl4N2DY9nD0LD4xle15mpYmrBha9bGAnRDavpGrjkcuSZyAMnG
kqIpHaHmdVSa3BEn74smedDka7f5he5RHlMP2ofQ3I/BCa5mIyRqO8MI6TJ7ANPGAgYuZNTcEEsT
RICi/Jw1UiRIJuKz4EqOfbnGeJIs60tgNvauMKMeIWVykW7VnTiJyyvv8mwYG0BxlE6avjw76L8l
GivdOhGtClIktgtJi4fL8yQqWJwU+l+bHqZABCf6r19uLj/+cg/YHNbCEIb15eGv1/l1e/mnFbmZ
a1KK2/WvJy9/q7683cvdX49b39vYIyHo/7y36fLmL3/8652IOX8R9uL/ekv//MUExNZ2mtyXylaS
Pbd+w5khDp2YuEzHdf/LkHK5l2trysWf8s8fXJ775+HlHlIO0ouG8uny6HIzxi3Bm//8Wz/uxK6Z
ktvLUzCnl21bVN+7vqRUJlZwVYS+C5uTh//cLCmFNDhkvu3LXdb04coNJ7EJcucK2ml7SJpOrEOM
oJu2as7KNKC+oYnc1IvodlmfFvupsKJNPfnBytSzwCmdXdyI/ceUWv16AhC0loX3gwsRXjIW533W
JkenAKiOndG5g+BM5hl80WsvoBIHKL0rCpozbRdae7fuc4BQ2drOYG2ak7lfkoLxabDQv98YA9Ne
aX4PKF1uE1od1NkPhf+VHVuyaVnI8XAsOknLSdG5svZ4Wf7egehthX2PYAXZ5yTzTZREL2QroEYm
aguSpP8t9O+EZe6qqfkekRulk/aGLW4yqv+of8pTSroBi2aqPLmHo3lM2sXbm6F4ICuVYA7wTJRW
d6DudjJUGMFjwKQjzRPH6s95m/drGKjzOkTt53ikFWZABZyRIbCsQnjRZbtWfgGlPm++y4dRNffS
hYpbOw77p/iOROw7O60+eldsiwLEENfPd6WsaJ/0FB6B029U516lS0NVkTJFmFBYUNjRLKLHQkes
ZYfUU5QaamuRLX0unPrrNNwOZgmYuxn3bRzgJIQUcYen+bsq02SbBQ0xCMOj0TewX0nkWANQPsVp
8gZ30ChaCOmBliUO7sZuk3ZbNMPer8rwFLdoEyR7I6scjcNgv3tlZB0S9ZQg3/oCtqlYAVk7G+hT
TtClZ1WhRnLMc4hxY5uFqVzLoZIbEzPOhthsi8vzTVr/rNwYZgEl8M4SMRZJUeXrRVreSpnK35Nv
DTs4M0lQiau1hUvY7tqMtpaVkWDZxocuWt7ROGY3vksot9sGp0JNsGSFGu8dhGeyqF8MEIEn3x1w
96QDux23qa5zWR+Ecs3jnMkDrafnS3asoPWxqiO87UABpu3iArat/DQ6dDaBCS51JDOcCqqRrW5J
QzNBoRHmzFi+HvoYOo0P1YnxJoL0holi4VMQVtTutMDIr6U7wB/IRwqaGZyKVCus590pUvfomABa
h+wNkBpAMPKelI2xNAOMZ+RIXMxNOhQG0GPEF3Iq3WPhlfW5JAqEsXHNPhgSlqMpywudRFRRyVc/
xXGVL47cOGnbnnv6Q12AMsstyPWrQddtgzF4naw6vwq+Z9XQ3jbRPoUut14EtPKYDkM3GfKQmdWN
aaH+UALEdpcQRZnOqth5ogv3aF/DTZK538YcS27nYkBKJPv9gQEuZQXxRfLFmRCXynIgUreicEoq
NqltTCxd3uQ7w8g7uh+y3vjVONLGwq1a1cOdsPOWTCV6MvS5jsNAeIfZjRw1ebCdwXUTBm3f5DZj
4cyEQx97nlhHFQtzbr5pDVhtEE9j8OlQ19HRz5ePklGyUcmvRlV/DOPkXg3WYqzYyXv7wkOuVSzg
CAQpaugOCzIPCX0yrOQHYWjQ7ESzZcsNwlSG/nUy4oDOHSDETYmcU7TMpOn7ndE5BZsawTaXTjcC
ODfNh7aqln3ay2wT2eNPKav5nhUQIYwa4Kk103AlM6CKhA9i61oKKKNUcxaK71NB7R57TXWyFBsw
x7SfXfACuwJfC8kPAyEqixEeZhWdmiEd8W+nyUM/OT8jcV3VN13KHMdQwtGd4PRuqazwOoG+XcA2
3ZBzzKmtz6LRacZjM1m3ftxSxIWqYEbp7z1nRpZphtl1o29GkgNcAdGr9696P3T3RtOeu7DOrn/d
2KyNvRN+RE3CBoshxNYMR0Z/K4te6t5vknNVIlMREisz40CfESDNQVzgYsyGU4dw/kRBOW3sgPlF
EUcQF5wSBnjBSqV3k/ZetPERpjAkOFmgRzDKgEjGcVv6/oG0HWPXyubYR0O7mso318I6Wjugx0Yi
NTfPnSq9XY4Ii9ZWtB6SINnFhA0jc2W1NuaUxlA4HlxzeJvLJTn6keJnFWsjCkmxCC17y7NbIHv1
th6wzgfa9W36PVgvnZdVJnJHWlf3YyzUD9ucyKRls1OaZM63UBDZJ87vlQ36y3OIOZo9eqEB9Fej
PqNy3it2sHcWvvCUWgZ+A0ekPUBI4Br0Ku0YprYsX5Y+vU6I9DvFY5HumeUYHG4YPYqhOsR0vXYo
r9r5sYtYZfOkB7vgxl9pNoo1m1u0OzYQw2mxmeaEwK6yfdja+7K3WaMGzsyQn+mwPN42fHxzcss2
ddzVgxmvcEOl6yKz/F2XPtHyxnwU7obSuQ2XIERZ6+e01GW+9uvxZowriNGILLZjoXlbQU5UGjmo
vjFMd0l36okHq+w+uM3YAca50d63Tv1DZqQnhK7KrqeseyWfm0x3mi87AsF3gq7Zln1yvCEg3d+S
hgYdL7OuE5cqhICd9ViN2clnmL7NWbSJAHGX3diqK5VAF5zp1K8F6udbgCvbzlFfrCVGP5cCCa21
JUbVkqD2r1g6ii+KAdImhVqwhtJYritaXrsKyL0K+h3ZUcNyVHH2c7Tieu1YnrvinGDAkzvf8zy0
9y5pohuHXhek4SXa9j5oVQZqR/oy81Fow3HX+mvV1xGJS8uCKmr6bojQOTV9Gp6nMIx3OZpK1Fg2
w7YphDGG7u+GVoB5zvJmbeE2v2tcathotomnrKaAmPMqvbvHqQt+hvHqIRaptvpacPeFN9kHnFvt
nRN9Ua1TPNQk6eZQq+/QKJQPaOOzXVD2/cYavrZDVD+S0jxcT4n8yunWPPb4wk/oTMpVGH3YKi1e
JRGoJ7M2MJjqhyjjSE/27OzKUdV0THJ6DI0f78ZptD4MmRP62m/bcNqoRvivxUyCNSJAuiQwUB1I
7bcBnjzsDT01Aa0kEaXpwbabceNb43IL1jheidQtjnnJFnLmB+1DI9/NTfJNTOqYp4G6r70kvmFm
etNPhHXJfDjQgrKQo+UfvegVJtg23rmF+ZH1tyki/nMDVjPNu2uSdhj/5UgrkzLEP41vXAxQQ1I5
HU2rGzi7TOwbBubelGHWiAJmXyDqYbbFtnNuTACMamRIQvFSxpEkVRBYTsQ2RXDgXpn2D/CqWzEr
GB95bBGlElHgRv0326luPPIUb4RFuzAC9HoU3XIES7KbJGalbF52xLR6dyoVe3d2oDnP7UH14xfh
iv5mTluTK4ildnU12+RXcHWN4Lug3Uv2mGXDc96whx3L11aHiNo0L1FVhoeitr/7vekcw9QhGEbb
ZSdn641DuzfnQV3lzJsA/uBEHgL3XEzxO9Y6GqI+bMksXTzMxeMeJLR37BNZAqXuB20oH2BPuFxw
ozmnnzC5B506pEgKYY6S3ipWXUta4l5KISCjF6AT69QlGZuOiMEIDKHJvPWk66zNsRsOC677I1Ie
6J+5vcmDHFkVK8XYejuHVtVGVGZ9bDNBiE00PyeNJU4OjoVVYWtgxFSEuzIgIG3qZP1g5cW282gp
V6hb9rVXkBAThRIUa8G6RXt8ZTfdvCHKAJ5Hd2RFmpB+eIrGh0q+BKTqmciqOxG+W26kjkpnLnaO
WPWzZNM3pvXGpspe12Tk7OKAyyjBhcbWdodrKzPmXTEAvNH152mhnEXuCstgEvKbTYv16Abht3iM
1HUrtlaSJnfxhFkEJDH7JM8s2Fz4dFRqqjsqWhAjiLWdqSnP44xZ3abwSy+x8KIlV0TuEWGiOCdz
M8pALDWdP+/GMoTclBGt0fg3beOtEZ9MT2YH/KQFhjsxlfHb+3Ruop3hTD9m9ornsqLwpLl2DtII
8DZyHCLUidFs3ZeoEtEWMr3xzRsJKC69Fyv9Uc9knIRims9uoAhOLRfmcHHERT1LrpMSB4zllk/w
WrvrqM+sL2p8rDOSQyJkCddJGmRw3FlJaOXvMwQn90Uy0B7KpXet8hsRUMvFAarpoIBFWBKZdR+x
g/mY89a/MUC6WEogXvUcVKOBwfFLAAftXyzvPtmZZ6FvOjfuIVpBb2HbGN6EJgjk7FzM5oHYX1Kf
luURbmt6ZkQxf2ndZW0sBrXGkDJ+Eu5r0y3B/eWGtt0hzez3unIY3pm5jwhVw+k6gmn7eH5conS6
5nqgvrjKvIJc+22kTUzXWjGhAWgHdi7srpcBqnk5GfBMQ5OP1SkJT8usteEPI63hgRn7QpBOlaN9
DuqRRFZvJva9JdzPXjbklYZoF7du6cxb3zNL+NtFenaSbttnwXIqaRRvpW1CdDPpeZqGYpwjGDc3
ItlbsE7vM3QjRJ6uGgBmZ7yj01UYI96W9fguG6hlzrTokPZyuhIUrCSRw2BNGmy1RQyTKiHgzIKT
M1qnLI/rh1LooKW1g2npPOf4P5wy2bWijla2FOzfAbCueyOKzzIogTI5EthWozugMwSi+pXhO6uI
Cwpsghu68WQ/3zrV3K+Zj5DHnkcDhL+0XSczwyBLfEeLahxFUgf7yZJX6A3a0+XGaMdwXU98MFDK
i/tiBsSM8OZRccZfpaobcBGY6mqWwdcyit9JtQzucsdBKlnWR8RUFYnqzsiWsay3S1YUGyBRw6Zq
bSbHoFeORR9P67ZooC4sEIdFTcZK5NG5m2fy3YxEz/jhxUBo7lPymvuR3WEjg9elW67hDyN7d8b2
NPmyZihSvmKM7TkkQrlNDOv77Jrsf+d8vOqpifepFTSb1CvuYfG3N4WS020UVSci3O3NXJAcWLIK
7csxgw3lgR+ymuRl7mDBOX3ebR0DAV8UEIDupyPAIjoStyJ+C+2PxlfOS1iN6Pq8/Gtl4A+d3Cn9
Sl+9XkccYqPrHSmsiZqoMPyNCYnnveO0u6QYHwsrJSCHLYUo5H7wem8VsI4escDQHdhnvZIHPPaP
JZAyovtsR0d3svfoA28ns344pkD1V31oNjfDySz892CAW5E0kdjYYn50vcI9Dv2wCswOsYKmthUl
yMe676k7AnQCA4I3pDY9pBTDIyAtXn56LirciuE41SNJrnY3N/vK6Il1AvOiaRR9XNW7S2D60vhI
1qmKsj5DlIMIj77WAuylBO/itKSLZdJ6a6Jt93/ZO48lx7E0S7/K2OyRjQt9zXpmQU1QOJ2uImID
CwmtL+TTzwdmTXV2VFuV9b43NHe3jAwPErj4xTnfEQaVvsbaT1Vyn1VAOwJZHiprKhEaAISp0Jnu
s2Am0KEi8L1C9J5WG+Kx2H5We/KRrF+DfsQ/Al5QX9lBbN40IQhKqbVDqWfbNGNwZYzMf5yguzS5
9nnMR9IYmYXkXditi3kC/T5b4lhq09Pcu/JSaWlzFqXyNqipchaaLFFrIXaFacRbnvfLrVus05EM
K3P8lJSEGCWuX6uc896qN41T1zzq3XBlyaQ6mJRT8TRsy6EYD8rEIe8EBpJLRjLUEujrqgHMINvc
vEygLSfRp7rTmNQy46dJRc9TEQOICuiaNfPkV3q6T4PJPYX2TogW7Thkk41bMPwybKkOmoxJsCoL
cx+A/2Ubkim/tNUP5uH63jPrdoVRetgOLNmytPzKmszZTyH5EmTWcOenZEEZkbmKHf1EKkWxGsGZ
3GuGS9PIvrbDvXDSCLOlzVP3OiV6rEtD5BCdZr0oEukNKyNvmn2fyiexqaPKPnRLX68xWOsBqRwm
7L1rLca1YDMKx3ObMEavqRxz9yPS5JJBUxX7Wo/GTV3N5OoEIzFWNOF8WCO+hobeRK/Np74QPvY7
EqosnVi3CZF4g3duhRHKWkdRa54tVDnHfMhv0lXluSiI02vaprm6LjWno8Yzh/C8GoNUPmUxc5CY
2VqcEGUytuqVCqrhYjURy0Tt0fSMZGPh5Wf5GcLRbOR+1nPkFOPKq0t3AyGugZU1vwo2ZctEyvWF
keUbqyPl3vB444Zqov13tICRp3it01n5nHC+NTkpppvhazcY0JaSUlu3JuO9aGsFpK0ZNeVbWIpv
UaYythzFj5amfT9WRbDWyp+AhKMzEjtv59rJj8FeRl1GmB0SLPe2N5QbAxfhzvKCb4ZRPAXJY27L
IHsy2JO1EebfjqtaarpzFEVkr0e5cMrLrF2HqtKIY0woZLEWruewsDhn85/seWmycsqXYE54bpNZ
tPe0hMFCNV5M9YUZxhqOV/rhDkcyOF0/FUpA4Uv4dLyarSiQUfLcdV/O5tfGJe441iOIZZVDHkQJ
aSjuu2NdJB0NOkcJdeRzEfwSblM+6xZxHgmk5W1RJcmeoC4Ca8FDMnOUNNQIVCW2kdBcHqy5JL9t
+KyyJj4Rx/pMwsw6bOrqnOEsWCdOyYZwph/2WmRYgw1fraQeiDOGQVNqfQ8EIxorVXzKAyBBlzhA
xx6zVdpLk5hl7VuGkVjH07pj5Ljg6CbvNJr88widc/CP1Ar2q0UCJivHJzlFB0CR+WKwDTdWHZh7
l2VLSnBImHuEhE+iPAJ4zADv2ZjWrc/6pHng4WDuiXiIIUheS4YsYIrSUdOeQ2HDlCBeda0ZLTdy
1nyYbjD4GPvKfTXrBAyzfhoth4W+WYPljirOfUtJCNa8ZIP9o2K2xuwvJnurU/GRfdEt8CqLfGXz
GzWl/j1rrGc70KNrNNXeTpAt6PZDwvO1F1tGQv0OaDb3c2fxAbdBRq/pHJi3xB+JLOH9daB8GYIl
1bIeU+GrQs5KwZQlvlHAz0zbzA/1sDkWo/1sFu64N2oOrTmtWe+teWRE5OZk6Dy+K8q1rvE+goxM
jWgAHDemZHPkEubkNJlvxG0c8q6FUdmmrxDC1Z51GQqP3qyvede8UlRNR4LSkRIU2TtMYsYryjz2
kpRXjODbwE1p06oInB+hH2BpGZhOHgb7OngkPEZ+oy/A0zGgN6xtDOZtSisw48IQYeLXAA3OsMV2
i5B9W4yh99wSbrHWxkrfTZP84iJcgwlFSos14j3AutWR0KwOtVGap3EKSZejF1MJ47cULAKDhoGI
MaKO9bnUL3IWPAddMlEgsBNmSPo0ozH34pCG1JaSVgd/OZ9xcL9mQebsEtkRzVpzl7eVwYQmKoJL
ro8HfbSkn1FLH/sMl7lTteidDGJwIKYexhCWnE1friX3qXQL9DZTdJVYBqME/4QRimyfs6dkBTW2
x7myaJW1SwKKcG3rVrIxxVwdVaGGHRBhsSGwdIUdpGek6XzKuFduuSCw2GijY4GC6iknZCWfmv4I
ra+9yjAEfUA++mXgvowgPPo2qYdr2IiAENDCRek1Ula3bjM7PqcBGYtTr4w9qdycVoWerB8Hv7cE
47kakLJSEVnPs+MaT5SKel3dyjB5Mg2GvrPVbzIt6U98mC6XkOIgryr9UKXdhal8vW7qxnkJHJYT
UWO8lAU1SjAgPgJWDHQwFt+KpCpusdtu+7K2PnsMWtZYgfiV8Hdsizo33/X+oPqfqlLWa23q6uYl
ijxn9FP0w2CazTB7t7PoZ+k4/c+SfE3HniQxruhhbY1WOJ6nc6855rE1xvTiGdZ+lmP1mcdggQbR
gKbqlJHfmdCuZTe5V0B94S4ICb4Ye4IfRJ0dNVbpQWy8trG8R/nMRaTTnU+lScpnj0MQJad5VQ3P
jyBR9lO/wGQjQAQlo7ynenmZ9DzDLduMN2sEEqkPuvU2oxonNvwdn5xcelywGkN2mypzPLRj9Suv
0nrtJW7t0PQjKLKm8TZIEV4bXc9ZN9yJG7FOjG7ck82cc+NhZmB8D1fT0Itoq4Wdu6G1to9128SY
APC2zRV1f4OWNlmolYqRMwU8TZ0xaPh4w/SLsMUT7mRtj20z2hkNIjeO+y+umOGKaqU6xuWwoNua
lFyv1MFBFbUHC6/TS5rPvyqu79jri1dLduahpo9epdzL4Pv1p2Hk+EncFM3qDBwTull5IQsQYYvl
daxW5+CUNxVbljk+Y2hMr4Y4hw3L7VKZOQIS+ayysHwanLLx056rDsdQe/KcQL/0VtFejTY76nX5
Ytoa42ecOUevaSholL02XCouIUPzbZzknWG/8nsPFiMWgdVUhsELGuF3a/DAqKd1eqpJGXs2Wm74
kny4DZluTMiY5l1kUjL8MzDojpGRn9nR0mNV/SGXguggwuOfy/FhCrY3dZc550eUVqdD3ePM2LRd
aWyz5SmiZYxunTBGeYe2aWCBZWcknGXoSe+hVurPMvJbZ4/ZKvueMp5aO6Pe3tr+VqosO4NzJ5yg
ScUnhIkYuEWDwJw1wwf9Yj9cgsryPpuJKtn+8FAUjH+oDl22S2RJM7PsvhZjgnTRqSw/F+0XOgL9
ZDQ8E8ADb3Xs4O4wlSeFnpxPhcMpzfroNozma+lR61kiYkKyvHgsqEBudM8Jz+8bNohnYZIHCyPE
t5IWFVEi4lM/SXetavxGrT0QBxIOXLW8hIp+W5uH4UBMyr7vU3GspZ3cA4Rxjk5YEucigNx+PjkM
MA6TEw6MZMhK0bAFVtIM35uYsWuYt0Ti1GWBg5EIMbyuxZcsoBAB1hE/50Vn7Fu2o+/stpHpPTPZ
c6z0ycgR3OXKrzy3es+7pXuGLtD0Bw3b0MUK9beAheav0qx5BLr2zemY9PUtSIIs8MwrW6HndKAY
8lQwkeIdBZuyy6/l3MfUT7ToUJz1i86sn0DB7oXM5Yb3tYg/oprxTu3hFxumZmfBGKejFWubIrTP
++pSpSRl56gy2UNJDuHEDm5N7nyFrVnuI6d/MbTwqYGe+d6lxbgPnJamLeCvaazs2Z4878SevmQT
PCTMSbLgUGSAf3pr6p8H3CUDvoNPTsPgM03jZ4HbkEWJ4ay4J3F5BEfcfzuiVJwfRJ+mTrBNS2ZT
j5fEFi6pQ5Z+gca0CTca+6BPmVU3JyfjghdpoX9STd8hUou8kzkg7+vayN1nWp9fIK2i3bbt7i3i
4mbYm74jpkr2jA9pqebQPVZtKFZykNW3iRXRFAv9HBGKBHVH2r5hzh2NnIO+E9bkyczN7x5SoTdw
1wbVgE3KtOs1aCqG8T5NDqFjKvg5Mg66xwHQeCKrmrV8zKsKNKZFRXbbY3zlNIQOetMv19XGcWOa
KDuByog1hLtuX6vFdRAnJkRGSNCx0Zt+u+Qk1zB///zWqXjeQYubwH/33UGH67vJijE/EviGWSAP
v0ydGb9l1V1WsnzvjSC8D+aA5iJJnkkc1J4AH+yrKHhlqjOdW1NGp1xI9zktguhdPHYR3Vj5PbHj
Et/na5TNZyVtl3FKOr2mJZM2TGanJkOEQZtjngYXS1Qom/rTHLDCwlxQQcFf4oEaZg4SNRtggU7u
0o4W2kaEXSzy8tluxn2bDx7+kox8qgkfZGGyyZ2Qmm97wII7trsoKu22XGD1vxg1ePva0FEwGIN5
pCLnlqDYWI05C/5g0jhmqHTXuhrnXSfpZamtp4tDwb+uyqGnvtPEQQpLPfUzLW+VhsY7gN131Xnd
nV/s19Q0cjMjD9l2aTQcCmRoq0alwRnZt9qy1WTBGjTOU4qi2CMetO9IxQgpePO2+8XHyYAwbFsu
pM7cFXm6PIqFeaPTtW60lR2WH/uUa/a4VSPJXdbHZOfpax1qzSv1W7jStSza2xX10VDQYw+zItdt
ZFCmyOXuTL17Q2JLi0uS5jOrHXGdg3LTpW5ywcJhs4GcvhA7LS6PF60XLHvwQDK/4GesyQ5NLfu9
F88nPqvMR60n7oHtx12XPldtYJ6CfORME7Q1jmu+zuJFwSj9EN+ztiOZU4bvEaTzJ4giH6Mjq01m
u+TYTdHw1DXt8EQ86xkHbCB9kDeJtZqZG+yKiRJ1xvjKmrjQdy3RDQ+iwUlPZ57KZqvWsGmNW2dl
XxOJ9nJMKvMDnVSEyO5F9XQkiSPCHQGCzSVqiyfX6rUnGgZEQFHPjGdOmpMINb+t+OSBpnw4s+gO
Vu+CUHT7z3QW4ohxzDwxsgsP4yjynRzxzDQZSRISHSiDk9RyRlrVyN0aYVBvSrxzuM2a94ip+Jpl
99fMMqK3ubs5Ksq3GP+H7dx2P/tK3adKeJvRKocLpAq/L00beFz4FspaJwpJEZ04afOG54S3HwwA
5Q/X6/8QTf8V0dSELfEXg/Dmq/r6v34+coCuX/Of/+d/H74OX+P4r0k+4s8/8jegqbCtP8AKsjww
rQe09G88U+HofxiWY4H/8yzbfSBb/sYzNYw/gBG6hsTeh40eD//feabC+wOKLe5Rw2Twubj7/zs8
U2EuPt0/4QELGdgCkONBtYAD6uBkBsm5mOX/ArbQHUkEux0aL3qVaIdsYhurZSV2xUJc0pgUxqwA
ic/M8oTQw3rzFr6GIZvJT3NmJ72Y38G7iw2qwYF9qY5zYLaAYbMQU2mtnXSduHvmLc2+l6QHjIpc
S+bEx6GjSihqm8eFpxVnzF2vqKF2YNoOrqU0RikIifUgGzYawwjOBpQtBsEh3N3aAX1Xuw2H9jAJ
QmU8okph+rjuOpPLUM0bzEOs9IoI2MHFvxRw7/XtfJvHpljpMKo3ZTSmpHh0zzWpaKShKGOH7ipd
qTbxLqoLueOct7qImIG1L3U5HiwnYNOgKfsE3G87duFhTkxMPqTjEZmxeqjfhZVkJG3azVqPg3Ab
NEzlAxd8XmQN1lPbD99bVJfaVLGgTaqOZPCh2w+a803Z0wdZbA0qDB57VlNRzjdQitiKDHWaP0+U
TkevXQZ0ibToFGL7PlTMFGtXfbRe8KuuqI6cVAJmMx0NeSVWirhz1nUuNumQtgeDjm/Lgrw4UBTv
kn7orrYVXhDU9Ec6L1wtjuWX5fjr0ckhKP6kxfqtLY35nrMrxKfUhi9F3OyU64zsAazq0jdUM0aV
Wcek0H8N/BtPiMO/J0o6sJ0zAsc5XDehrhhYsLKridpmPxAV+6p0a6IwQV785Z77L3AXzkJt+O1C
XmAA3BwszD3h/QZAymfLIky3dV6KmoBePQDRa3b2NhqziXTZPjhiS1Bb/l5i4ZMvwJs2uF7LlZdZ
iW9HRvvUw+rbaKWgnxzK/QDJ4NllyrRp5968IZF3ZPiKTxcd++SFvlv1z3Gq96hgk2nL9G9niALR
Uieu8KVAM7Bhxy6b++M0rsOhdvdeMy/yKtAkJiX4uZeD4C7b6mjGrmXe7qNJo2HKOrKeaIncKv0K
kq39aInSlLP73medfY8qse3n4YuRF+GGkioEHebgDiKTNBHTvbU8hXyCwbEbDsZrk5U1diedaBaV
y5d//oaDbvv9HbcWlLe7oFN1y/oH3kvlOWyV9Kp4cUH4kyO66MuiaYvi17yYgDxkYH8UYRQ+ZWeo
u2gyJu02Vv0XpYNoSZn6burJRDPbNd/tDkeNm/UFG4+8OVPUGEhjLrGIk13CAJ0gQ17CGuGQCKd5
21aD8JNxsNdN0FEiJuZNJOWxi1rPj8dvjJxTtsv9B22GR8RtfKsjNKh6TELz7OXvmCXwNmOMN6pS
nHiXCmiV5h43isuwC2BDWI832wveQ2tkYlQXse9UYILTYiBmMJ4FYS3V50Fvz1nGxiHvZhIFvXNL
Z7WZyobgKTlidPKqz7HeejdnIHLc8fKDPps/Cqc7D40hDi6HGwEOyJZ7YKwMrsv3KRzOVoD7ONdx
/FqaomRHT0ArsIuSCpwG6IA17hWsT1O+7gZsgTG6QGguESpjAl15Dl0zfY5ZaiDtNBXmk8V3Ertr
gZx391i24T785Nrd95IZBDve4IyvOm/L+MW2+gUrxHKnTcJ1yMQ0KqO78jQM6YLoFW1I5FbvQp1Z
ANxaAr5QrzfnAgfiJsm0ax9BsUN3Yp8qR7w5BfZva6h3kAvGzTQClc7aeNihfUsP7KnrlYxgeNJb
nPR5iZmKidWqqvpQQwdDwYpSdxpOWgRsSvXc0jO7rFONLNGsjNLHucIcKeyOFo6uQGLk69Gk72pX
83wKeyQjoupwnFj2C1EZh6rvJn+awkvf2/meG/2HclJwBEavrToDSSDh9t+Z8rSHPGsMH5NTppR+
4brCTpZuDLoRILBkmCd6deo4TEjkAKuzNEETa5BgsYaiOkgJw3k2oxwvasdEA3f7foztedtNNutG
6VbMX3lxi2pV1V2Np78n1qRIqwMRaEi2bBrzLJg28+B9YV8Y7nQEaDtROQduAmI4i3wjJ7sFwldg
W4LeAHzElLDsQuRceAMGIzT3LLHazTS7PJ7S8PyQu+IpvSmn/d41dBr//BgQD1zOfxy8tq57hnRA
uJvCJFjAkAs14y8VhAG4JgiZot6TDFDFECH9NopaEnGbMAC15+MsrQYhAw4W/Fybxu0kVTpBTC7r
g5IUcT2V02mMZ5vkHm6vvOjfUY0TPM3jHe3e+GMOdfslzn0kSlXXjefWDmD11b5HdMyeWAvE9+D5
fA15Ux6Z6lp71adRIiyu57E7sqNJ91o4MYZWk3GWYRZvHXcfkTjoLlU4JDpuxzPZG8zCoGtsc0No
W5QePxktYeMKQQZGhlCrEmH5aTbgRTZGgSQOYVo04hpvsnFlLSlJwwiFxsYkyYhUGsE35qUQN3Qr
PzWttenKMTsQBu8zyzQudc/ZP2hEYkBtns4IIToW8BraR26ss1kJlBg6Hh6M0UwHnYxRv+bmG5gT
OWpdRqpmoRGWMenvjCO+oIf85mih3Buks0u2BnTZ5Hv1iNg6m0awpS2NlDPvyLXzti70obWMi8Fv
2nmdVIB+MdxrJ0ca9LG92e/iQLE3Fsq6DIWJnmfCtpzLiboM89gpDvl41ciGHgBOwgHATqHhEzXi
4fDQFKvRgcFSYlIrwyE9e+gvSwg+BFvdY01GO8vF5aibWns3oOegfnNeTXjvVpmfBd0LCVL5uZvd
8PZ4OTCh/vXPr1pnuSj/80VrUjy7uuc4hg0/ecHL/OWiHWqBMX9ugnsbjHIj+1CegsX4MCujJR7K
eK+a/KBp83jv7e/JLKeLxc6ceHhmunP9VWfoqBXEIWp6RhVsjO0mNkpjF6XGeM7Bja60+a5NbeKP
ytGw2XjPmp1Nn72CJhSwTnSvcrdYk9Ic7y1U6DEx9lsAquBQ7Eaupdf0G6vIx0tdcpaZbjPvZnTX
ZyPs5Cp3hgAR2fzNiRH2KDud8QbOW9Wal35k5+l655Gx2QIJJvVFWfrdZglGEc2H5jT6u2SWN7ss
iAZzpiW2Qkzxw1Zx59ySfMw3JWkxexcmVx132u6fv/HWb/AtTgvgcPQ2aN50PIz2b6dFMbMeEDCq
748AO3xJ47WuOD0/Wd0c3IpRzns4+Oi7WY0NUFmlFsGRi7tzZZNcOFmsmtBhsnHWtvj6J6SdDNu7
tHrXAxJkegYc68bqJRkLWJxYjyBIEQsNgN1CHGFZpDI4BmWYrclYgg2H+e6Aho6ewO4xrU5m+ip0
G0iZ9xkuf+nPfYTj2CDAzcHH5vE4f1Fh0G5mBKKs/fWjRvj1v6AaEkvyj1en5VquEIZBGCnc9t+u
TmIlGgJp7Ds1Ik9MZGxPsXhuZyKdmqjXsbcHnxwjSddOz9pZ7+aRdgVoT90LvCU9R50m4Xulbcee
kqkOIY05Za3FtKVyq5pMZykIzRLkPcv5ossCGWlARKFRFM4RsXzvp4q9bZ18lB3z77I9R3l/1t2q
3LVVBN7KILbMC7udcnIW6K37bYpy+8CpOL+6kjnWaMpjZeqnGVrIue9zDKVk1zX6MqukYkTXkI8b
lGnTNbM45NK4109a3O40HXF3KUsLRUyBHUov41UbDB1SWYQsyA+TMI4+aSBfD4yae6xf57izdhMj
tAu6wnDTTZH1qgs0eGY6O6e8rQBcNBMHiR+GMaF1+ImeekR+K3gmw94Yd5amq3XdCm0tKzQ0SFY/
waCgkqfX2Y5DYa8aL4JlUrbhYcgdsUGELE7l0RDIiUNo3AeNoukmrIF9g2yajcbKGrQRTA8s5Ju2
dM5ll3X3eNZ3TG3dVa1qgu3KANE6AoaztONPndlybLSIWcv0mzGO6quXsmRSeOtqO/AOOTUhqhv3
xnT2R8/Qb8wLBnXEcaLHtVeiw4f9eAKhrr8xdKshAtXXuNKeskF4T02tkQ1PbubWwkdQZO3VsjGO
6Jrjl1KsS7cUPsF2pY2l1EhczUfKfNQhaLybKbRWZ4qn57hmoe1EMOEm/SMHFvc2jItSgnhU5JET
XSfpV0Dv2XD2RbtTGibkxHNvqnrLjTx5qmu6HHB1O5RG45oIJ7UO8/0ycz61I1ySuu9OgxUvyMrh
pyvY6qFbRpgRNzoJ2IwuzdiPYi06115Y7qo2Q8C3fEsi+t7Nk++EO5ZHYEHfC24p2l6jpf6WAPxS
3nYrM85US0xvB/VimlO+i6YBhaeCU4k2Sb/w5nr/gpDGYfb7XQwslHZUeLb9GNj81pF6hUBfkPb1
3XYoDlA6J5vK7ly/ZaJy5aF0n52HAamwntxUg+cFkwJ9MzaQYaz3E34ctiMOFQXd3WjaDQtNckDj
4KblxbNlJMWrzSrKUPOzbuBfiE0WwvgrDPg6rcWK0jFXCDKKfWlUryrxbLSlPLcf56zZKDS4WTsc
owD9Zhh2w5OXBj96r7/rmUmyJCwgQry8aw9gdWWgJ0S1gxCOZyaif4hEa6P3wDMFeNuYznQrGuds
1w4L/UhzgkNAEB8LRLI5pRagdB7cXaMhddFmz7sGdRki7aoxejl1wV8cFk92Z560KQ5onSRSxCLs
PrsV9LgknV8dUffbLASbVo8GYRkV7A2MMrNWRm/mXNeHFG0FC/oxec2DF0cu/7U+a5cx8DIQuuxM
u1gaKwJUuazd8LkXuX4JpD5vct08J4GDVdpr0icqxY/WERh4JiM9OzV1fh9B4gonPdnKzv2eA324
hx06mTaKCW0zF1Z6eSikOZzEUs6ERCwwuZHupupHUlkpme5KzGvFDGGPl0WtENVrW/x0RzOloRvF
TDUfa/Uuy/o92iW0JW4eXAEtyxXaKnKR9UTtvYi1vVJacSW/mrnGoL3HPaSSIqj0fTMJzjino82g
6ChLg/wy4xWvdn2yQe2sgqCbEXAn0GMdIjjMqF7N+bBopvGuBEXs5avBwfgf1bXCKdWlhwyNMTkS
yUeUANGp0SZvMsTYqyIUQBUySQ/LRpJgwgnNSryAur4PdiZeSkele+gboR9XRQszBwI1gYprNdT5
d2E98cQNcPGh4A8Ud2QoMDumZQwwWgYnkGfpNfZiv8y67A2C1zcGNuJSL9+pWp5kON9r0oL8jGHm
K8jidBtCBsa+9Z4jcHhq9ZYFbWTCUsZqBlaH/NRAzz0+QpnevUWlmpa032T2Bs3wzak95zl5N0wt
BPE1zDv0lYlZPsfaj1hF3lqBMTlFGZSN0EUQCY7G2wi99N6sOcv3TBHxFCbI7VMAauyjnHetzVF/
KJ6ViBqdTQAc3Ix4/oJtgDE15/ErW8RqrcYiOYZ28VaB+oNeUejIMl97c7G0lWb82evzQ91cWBmW
5zm0vZ0qEWCaiXeacqPZuWpSqJ3gh6CsusJAjJ+HUB1trSevwoKaYtjV9J4GXHYUR2Bt50/1OHHx
pH2xyW0M9xOn+Bl+RHqwis/VmKOLJxThYCT2uceCe3NHBNBaP2a3ympeOmIlSbKrtV1pyww5fI3l
K2A8idCZmkxrJ5+Yl48ixjfpUUOtO09CJysGnaulR/tqiOhTLtx6PQy9e0vsiplD84M5hXGNwkri
SI5TsgiieSfdzNlbvQW+PBa7OCQPnq2Ybd6pVkChzuKMweMtCRSA+vCQJao51NOQMAaz85NTTZSB
9E+4L6zgkGteuxNN2GCfFbjHKpyXdrnVFVy5DNMf4OwmuI0A2FZWX2SEQPdq0+Gc8K00Zz1tx7jA
BNuwoo0NTh0APaoeXkgQzy6GN417s598eHf16lE2T/ZXlVXNkeb9ZQ4miOMTu98CRtk1huQoJ/zF
yfcMFOlOzzz9bOAzmTVkt2wzoZWWbDSdCev1UM9XvKT4Zqt6CSe2KGZ1AUtJmJ/dAu5V235GpWIc
9Jz4AikoErD9O+s0doerSOovM8PirW7mYEu84c4OQfKmyRs3S+Mnejdcs2oEBFSYvzJiwEDwiunD
moqnsGGDaVU1Z5qVNvcU846U70K2BVyPdt4ABteJcu/aA94t988n5f9slv7VZokKn8r+3/7vv/8J
df6HzdLxx9eo/E+LpT//xP9fLAnxh26xVGKFZOoOm6S/Z+UJ4bJBMlk9MZsh5u3vSXmWJCmPETnI
AKy+0lhw423ZqYhdkPhDSkCqXBVLwcJC6r+zWWIX9Xv9s/wvdH4vdkzsuMzfkxdTEdSd7QbOVUxJ
DyOGYGyemsfOmDEtVXFGKGwWGcp/vFQxBG4njO7OEkibibgl1PSRTbu8JC1WLohWcFcYw/mPl1mL
Wn9cXh7flswjgHBk0S4bDKx9jVb7j5cOv7Afm8bfvv3zZxjZ9liVMdRyT2M3yUgKXl4eXxntyA9h
EeC0cAM8nGNT+VXi8jx7fBnU+A44zjg6y4+5dojs1Jp8Wy9gHNf2DijtbgHojq1U9XWUAwN8xG9s
puDBtC5YDcT9ceWzUBh2ysvZNS8eozFFvgXDwVSdvukKR0cC5B7bKf0med5ybNW9HzkWMuMh6n1W
7qS4G+1Ns/lRs7BEiAACHhLW1R1Rfr/TXH6nMPHeukkeCZBiyKCXR5MchFXa2jy2ba/yx1nm2erx
ZYtWJFvhyqt8UxDSGmvN4fF7apUDmWH5jdFIuMdA7UgrnP3Hi5jraK8P8dMI4vUQN9MhTILcT8H6
pWPo14vLcjSox6Bb7gTNpfqaxIT40oBxGLvMUdFLBEN1DEP6O8sdjyhwXvI8rnF/5L56YGUWbItY
YDIaA8Qlkbfw/+MlJEDkL99OC8FmUwzJ8+iJjhRmhsWPF70oqj+/cpEy/PmVgbzuQAeK6S8v/Mdv
/nhxl28fP9NmppljbjnYKbJu9fh9VJL0uzAFH37IXqCfiBX2fzcsV2Gyrp/Ns2hpbVf1m2G/wDwf
f2D+hCqyWKjVDl0CNX+v7cQGe0a2gxSy1uDBrb3p67Ir015qDN9dd+crhuwSz/87oDn8362zm/Qn
6HCroYXez0jvhJ8ahXHxKf0lNoQofpSXKN5S50EnaVPqnk2JcrTFlTu+WIA67B2T9waTZMO6ZoJU
FAEf8SMwr2si2AlB1FfkOaB0gktwnL/pb1G1onSECRnfSZ9wefKvEFZQocLNOrJJ03lKGNBLNkzH
XQtPxKbnKiy2zs/kxrAJtw5oVKAAi+WDwKGX4sVMds67021w6vC2kZduA1211t24iS0/G/YJfe1M
drI81OjAUb14q4EkXndNRHAlv1U/WBjw9j31r/EzJRdD5nCrzuqlZ/ZBsbnBdjh3e6te4y1jfzR5
DBVX8al8Rsfe3vk5eJWVu/2aHkG9nZATj2vLWlWfu3LLoiUj+rzH4L3BpZSg7SGHfB1ys6JTXI39
fopvVbvGujr97JzV0HzHc0jIFX+nkx7Leg0o2ON5DLmF5MCVwiYBU0qu9a9sIqRa1dm2vSLbQTsy
MmY1fAh03d0ErHYz3swPBE7C5gxZ0WODimn/H13ntdu6lmXRLyLAJIZXZuVkBetFsByYMymS+voa
OtVAPTW6ceHysWUFcu+115pzzL0iwkK2qyNArTk2QbFwcZSkoadxbx4qI8BF9Ua0k66cO4PoZkcN
o4rVXYqHfirOppttE+xCAzjDpdl84qLVgwnyIZ8iLuC7T5XHIdtgRXp+67SD05Phx+tsssXdVDt5
55B5bHwoK+EKFoQXw2Wrfqm/40eMrWSpLVBuzw2YSnQ9ZPSiTvZTtmAhYaL4yXdeW5ga48TJ17LC
ShGo53Q51BZOnn6flsfnqj6DzrkxE2uuDccv0+Zie66MasOH2v9pZIq9bB3icIt50p1lngwEEaur
vqSvh1EivDVLN56Lmlt+cHyL+SRsEg57Jl8wQNxurzLp+0O6DvTJkjkNuLqdLrQ/Ask+6Dj8qj+4
Mb7iH3PPujO1rnYko6aiXLXy1+me0XK25IEWxLLatYqP5UG6EMVU2+YCJ8mQ2xoH6W0RcEDcToVb
sR1o1vSysBN85aVbZoHB9ZDTvnCjn7qFbGBVzs9z3SvOc10x5r3gmMCLmXvPtelorpw7mAE5O2fW
/RqTiOAiayfmjW7RsnMwI3AgWMaMU+jXmoHxV7y86SyiHO9cpbu2yidrx31imG2N2g8n1kwnXN7l
i2YlJnP5a3rZJYNRi60n4+FGHJQwqT4lpmlB8tOFvoZfxALKfIDRy3vefr0+APo8yl+UdDj9DcSp
IAL4+xxO7OQ6nWYrYD8si4Mfuup88EZe/9OeneJPwgIHr4TLbg23Z+K95tUu6QIJAecdGrkbtc79
vhHFefVxX0BKKrog2wnfdf3+fAeBCfiCe6/4GCPnDRWJaU5Y46o/kwE/No4IUgfInuAZvI7SIuKw
JY1vXM56uFQcxOfckHe6WR8JFyUuGsEN6aVZEfhDiDSQSYi9TaA/utqe23ufr5MHUnLzOzx098UM
xRcLiPLLsI2DFEHcILSu5fOU1OtU8s2jUDuj4PEwGDCxY0zCShdu0KkpCzwOfs03MrbrfW1Klj7t
0sl6hk54HkTAVOeZllpVA/UaxBSdFb+TzjQpRXHfjltd/MOsCNk4xAzKapu7dxXRqZtnv3kSiE+M
Epa8H68EqxuYMEBMHF/H+/Mmt78tiyx3b41VTPeY1DyJEOOknjBh1PIdj6HS4hLBwfUei8VbVswY
HTQCzBLTauHRd0h3btHzgtY8TxZ3rPd/2Zz/e1qjRzoXL4z1X/SpzRbRdzjZkvXBcGwfZtdUXcsb
oM1xZ7/Ww9y+XxvQzzi7uWZhScLDRrE8ht8wdxNcAfm86Bzy7Qve2jygGSqX+Oh3ZUPj15W69XPw
eXpNYdMewG4vlesUqcWWJyv1c6KWyRiw6HLPRxDaLGMI2/d6OloS3MVPc6EskoO2nAJ1o2xf2/vJ
WHBF55a0FK4643iWmBRkmGhX8DC89u3m2wqxE719mRuaiRA2XOkegIkt5KNsOupswVH5fshccte8
maN4gD0ynG4eVuGCbMVuk46rARw42L1l4abeuXtjjZzZD9QhNfLucjAKFiSpEjdYY4N6JOERewvn
PqiT9PWtGHKUaNePDoePAOa2oogMRohIZYBFrZbg+bJ9+kPy8Sq9fraWnsFThQW31nBvFbZcuWG2
L2iC4JZ+5xZb1YGF6PR+qMHKtxFCcapbiz78b4mv9CTsCGuQUMey9Wp0By0cnslvnO7lBKKFBXei
mHyaKviu6J0OtTvrHbwPguqktVvXbqIszfSso+2VSZ1kvm7F3+qlWpufORSrPd+dIIouo+UobAwq
Ddu41JXDUzrIyydZkSuCFR+Q+BxxlR0mJtTv5bT7E3Sn2YTmHHGC34Hh9GUH3LBb3Lq94D/3LzfE
krvo5+12WCqfdbDX4PP8QqDfdC/X2FY8xsuNlmpQ0JRxot5JhnXupFcxiO8fTWmTwW0seY/gOUxY
l5gCHVGPt3dHplw1OSvMC8N9pmckPh3WZBsbVIGdGtW4Lz7MT/HSt5fn4DYnELTPfe5lhMMdpyW1
Es8CSxmiSxzWPqq4bJGtCyyMe0AN++kyXJoT7z9/LO6X1R5IAQqvHBONa5fz9mP4QIDKFVs5qG+7
EU7kpljoZ+n0+oXeiPM+L9avU7PgGDBUaOnA87jhd7+rvlSveadc0PnlGnJEhDJ0stMgOvTz8Ch8
6D9cOI0vncTugrBhdpYUXwLH19kcIjTxYryQ2tp4a55fEueZc8aDVQwlguZ5gOc5K30AATW9TY8R
dJp6YJZW9H3B9uEjgcVb3JI9WlNsnG3vZkEPm69nhH+INbd/+trTanNvYEYN/uPrnRIBb+7Lbett
+cM+bZIjlnvKmVFT5Jc/L1fwu03f4aojTfXEqaredifxkYNIuhr4O7208OCW6aPdtusqtPDS5QPV
7e55aA6NvJZi+3lQSt9M5+lnjPE84qqvd8j1kYDXx/SbF1+TK4S4y4ZdxdjPjBf1jjlrN0IagY8B
328ji44QLxjzt9tXa/GjpeZWUlAc1G4ON6LIXEPEImUltwkaxybd3i88o56J1Cu2i3BLjDndtaQj
hNcx/2Ax3oUFr6VScVD4TXzUK6QAQf9T01MfroxioX4y0qLltcCJNMx5z/PKUlfDCxRp0WH1siIg
o1ajvMBENmiaZv9gpANM6gp3fikZi3//0SM4OALePsNobneF1Amanf3i1QOH+ffVv+/9+0/4zqQw
yRPOLKMJrYxG5bJCJKh098TBoTTg1k5rqn2Oywxa3iy+91eDNP7fVzk2bCKE3/+SqcCvcMwsR+bX
ovvvB8eZQvTy//vbalX1zgwYv9XNAj0x7DoVrnVDAoVcUCkiu39r7zhn9u8/KBvvw6bCW23G5EhJ
04JglQ669+S096JZ4JRm2//3pVJxzp8widryjoEH6s6uvJCg9RvLS2IexTVHtJbl0Y5DerqgyHBE
2uXTiQGMtNbIX+VOLt6nlOEXescS4r06f+oLo7KKB/4IA3mDlTDP34icJKBHfYJ/ueO2WjHubxNE
SBaHyfVThDZsw403NSzWjqpt+vXT0m35qB2V9SR5ZbIUDA8KLqABWXfz3+Iy7QS3oxY1UcJS67vV
xYis+yqyw3X/KX9yQHotefWbhFQ7i1SYQLPM/RQ5vad+9uv6xqkTihpYXkInaaLmhks9VhXW81Lj
L/okUn0n3bRj9xAmJ/xlls4brX6Wvj54hJ3w2ZNHnM2gblvy7/MnwbMHgOIwexjObD++lVlBGh1m
G0jQ46PwijmFB7ORatVhj6dKsts/Qba7Kyb038iTbgl136e+Vx0ChiG8TRts5e/DM9MF+/7Z/pa3
OrSF1sbPjWtGWvLm1b8UlxG/FtL7QPpjWvK5OT7v2DrI1HNgas9WykNm/9uT8VdZHfXwOncHZixO
5PFxV5017SYYjsFs3y1CFFmWsplgJSbQ5SwcFQWTyZ8hsdD2gL5Vt10SAMsEW5qw5DnkraPg4pd4
KKYLTnu9e9UdI47TyboFFB6WZTJZgxeuuCoJ5SgeQPE5Uz0vEW8njLGL4H6P9sg6Fq/uH7od2+lc
m7/wFq3vXjO5rRcvFIzIyHUs0qIfcNvUHx6VTMTXZBcBoO/WNh+g5oRjF7k5vx/wjYNwqFMeQyUj
Qmd/P3B+Vpb0UaSlxMJyTLYhEDRcVS+nHFzG1upnyxDoIIJ8f0HT4Y9UQXZp7pzwqaksfiKVvYyN
/EQuh+Soi3CpuiFiEQeJKCSbAxpqsOpcRgYDeASjiCB9pbFYbM21OEd8OQb9Kdlibtcv9UKCJO1n
2/IWHUFgK6SF/KBO3N+fLplI4am7c2XafC6m+3zQcEblCfVk4Gipxa78o77DYW0m7pzweR3MthDi
3o/yvAnGC59G7Ztetb3TEPokwD09IXrN15xe+ncRGMQ3tfJMDgIpa3DpCcpcOlCc7yvYUaHzlmOX
DhgCODd3BoP0thgvBNiL+aJrvREOlXqg7//eOHObhpkg7eFH349l5CZf8CGh5hl/o2orwnrWzBlt
mt8UfxxPNb+av5tlOBmhP0bujBNK/a9jQI8AK+9Z/DNy/7niHCmG9nB7re7Pr+jOTNaO2SdanoSv
1aR6c61z5vT6r9kjD3Rit2l60J1MPF127yits4/ZxRPP4xz+DG0myG1SAEckEp0BSCmwIO5x+mCX
4hNXX/jy+9SpRFJb3fEhVY60REPx7re0dnt7X0U345cuAoLBIxcGCRrchm+9LoD3PV0B4crhe/bg
IomuEO5Hwa5vysuZPdppn2P0TryMhsQVCwpS9s+qdkCmlRm12vK5azcMXHTBeV4qGXIEi+TbDHuo
5tp+0By6XMluuKEwoJWhhTZ9rGl2SQF66Ej/XfEXSGh7myoPb+RqWCe8C2zfoa3FtvHX0v/KPJ1Y
5BuKOVSvuS/Q9gnhCK1BvDq60z7uGAa41NdKb+VnaEt+sgX7BgDidclv5mGabfLUHXpHkog13mfp
x52V6QKHNkrtZ+OHw7od320WllAt2Yx39l6aQ+HqLnj4IWY2cG/mqdb74EDTgT4BYQv16nXBo7p4
BuSlMBRiemO99rS18Da4fLrNT7rnJgmVIx4dwGIvJVAML5/8PFqYsccKrTjtSXY5vdBJC2CqTKd8
TxZnva6GM10vdiJCkWA1cmOz5TQP3dU3dNDipXLh3u2QQ6yrrbabdoyItcjCQ1msWooFfBYLxVMQ
eFjvh9vH1YHPEULodHqvFIkdHfnkueWES7/OjH2coHfkfudmfLBrwLRNEAIqqDhgKaXL8gQ6dKff
EC6axGU74i+kuDeCN10KD3CwOGeBQU7RApSFQScUKJRulZQR5g59FLchaxd9xFL4/fd+88EAFsW7
a4vGJ8nXyBH93CpnS87Zd7/aQgeagdEYbRYfU2duvIjKICc1THbh5kEPQiy+ECefFpbxy1aL4jee
fCG7apDeeRdIaa68eCALgKOm1X0MB/m342M+crvhCcwHl5Y4vbtEQM3rvUlGg8sfVFVH0i0UBwI3
ikykkRVtyjlS1IjQ657b2iq+InQKTAKu74zu63Qb1txpLNjQGpOeR0Unuc6SE+ozQGAQ9eaKUwER
1bmcyjknVN4rQTlRLQy6+wq4awnDTHxVOCDkMQ8K51ueO++3emyxAdakL61gw1VL5YZ5Ty8cmHgI
IereTnEkjp6Rb3uuxp/Y5XjszZAHh6RnuJr0oU0kVAaE2CitixxTHBxWkOP7NbOykH7DZ7dGUDQy
6XfzYPbIqFNA1gE0fK6jKgj1XRojSeZS4FTJts1cFvbo3Y5LWx2I7HBh8r8vFJV2ChHQe+AuLebc
flizbRCvE3NOvqM69MwNy681uNqZCXBEDSUvMxNsqz38Su2RZIv2yelyI57YFGkKEhL2/Cn3bTgv
/cSLZzs+FOWinsJ9eFJ/IBnpmye5KLQ2R6vF7GCFgQlJk96vI30nuxABkf0sgWH53KMqG2xllT59
EZD+4qnkxkQ8ziVxGX6pvWpGtgyHbGQJ5kEN7WYrPaYnHAHr9Rh5Kyjn9t3HDGPIeSJK0XlB7d63
LCTvdnTKabGcY2zxhgPBTYv8Kz2IrnarS0eDSwsF9F9Dvx/m0gX54p/ZBCGgIi+yGesUpEd9oxYh
lDowvlh+VS7LE5vkS/XEI2/svX/fu+0vtTi2JACbkAJykq6+2NLTRWurC2NdXSXJCv80ndO29zJO
HTrdBJG66NOxSfkM7fuCnIqCb6nvxqpIyxKv9l++4cx/A//FvSL/yr3TgP3sneE0uOE55w6gwBvY
+Ly8CKDE50hILO0vYgU2LaRWIjFmLn1g+pj4UuXFuJL/WHVRwIHVx+S75CrrjsUPOUB3q2gcvMY4
m1fTvtPdO4mqFis4Qa4VfaBk8WL4MfwqzrRIdoDHA67Wb57kvfbabkWztKq2fMj14j5XKd38WbqW
ObbfjHO9Ud1xCXXFQ7BInvibE3+nqdP/sS0DSMs+5BOl12yZcihZZCtpO3vtpgl6Oz+kOBTnB9ao
RglkwI0MyEroju8y4y4tQ2MVVZx7PJBDYrniaPd8mA9uTgEO1oWLRf6RO4f3zyIk9nxfFFvu3vY0
XiAQc0M5vH0/t+zjtWqO7YlFMaF/Qv/mI6ZMcIll+nw9zAtan+mUhnZ+Y1+aqdusB5LzzUZD+X9f
Kbd77UTa0vimOhFQnRYYxebRIad8+JjtKxo6x1TmKVuEOmsr+QMyf3Z5Bv0v8VYcyrZwePfidUY0
zZw4wnxVLFXdBZrMcQ8ZJTLyjvwZiv155ZrrEJewFQWjq27Lggp85iKG8RSXe2cVu0oAlnNnLsdg
PAxXyTdWUG9AqAmb6R2WbHVbWuIMKiKPT6Mh2olCyqW6gGssPXAyPI+skWQ+guHNHlIDeSWgfA8x
p717zkYNh9/mQAKsU6/cpva5wlXk0KuZb/pvNdaHGJOj6YjIZwxHARny8sDJyr1djku86AI8eh9p
T4nO59j3FsEmCsQtmz+Q4nwH1mI68vZlGwFyO1g/FQtrSi+KbsOip0SWg0xyKRArd/iWFs2iuw0Y
1D0QiPJ1tDWYXO+KuZc9VA/FllMfhekB/rZ0m7navDxx4lsyEJhzsNBPb6vDOttU0TwTIeTAZHkf
NdpPkU4ri34YINTi2hG+7sFwHf9EXl5pCev6KnRe/92dyRMwIUTsaziKoA7QzJyNpfigcUVIsnoh
kkTyo8N4Hhp31nm0Lsof+HMGz4puvsaBTIQMRwSjlwDzjBkA0NzkA3crjXYInBqIPhYPXI22vOpE
Dvi0U26zyBZX9H2m4/RaKS7utGN9DekoMYKiGNcn8gyQE9vdQU1vT15RPB+u8YBHyDMne+LSoTe/
opP+HRBJSEfowMdW3y1sODTeLLInDMmZaJGzjGCWtISfztb/lDNDD8yReQhxlwlgEO+U11rKnJbL
wgaoVxsnML6k+r248jkGZyggA9g85KoIqYPJKhhSWyysrHBQ2dBR/K4syQ6vmDdF1X7RmYYFRZxS
4wD3Hg/S5ER3Kg1IbRw7OeJN22zTQZrhhtkZ30MT8MOcC7IJ85mbrlm1M047nPd+Jk/lpma2uKs3
qGKwqbmyVy1ybh5KZTaScA2q2yu/+vPs0a2SpwWHMvyCDZk17+U3/SsnK//rPo3xvVEx69P8dtEu
ozUz1vBP+Uh886Nd4FviwD/d1D+IlAw7XvF7NhrhYA/QfnGnYck63IXdi2M/JjGyQe5wpQhH3fCI
ETFV13uxHFE9adxMFot10uMOWhgpUSJI+1cq7R5ycYiKIdL15THYjN971kl6kCpWGIFk+gwtiblC
jgwYWjD8V3tFIl+/GLrZjImAsvd+EZI+Tx3BTNSwR9DcfNaHd9w92mNmdFfluWBqmmOdJ3hUcNkW
2tExviiO7xsN3TeY/TlpfySGQtK2GX1zA3wXn2jPCsFhtSzM/WzmxxCOguYIdm4yKGCs5BuM9XvL
ctIg/4LIGjYWzOCUaXC2ZcAxmDSlmX4GHFxqF5mqvkmwuFniOrzJrGNU967cMuHi06MCTvFrOi/p
/Qxe4Nf38K7of8pWhG92Jbv9Otoms3X7nIMrZ0ME+k0nxmfJ3vByqYyTK9VyTmzDyIyoDKjRzC/9
lJMEck5/Qg0yHmtuapuu8UknQCf6gaMXbaZ8Dy5ww/i0+0Cib+iOiWPkgzM8A0Xzs0FkRsMkudSo
H2lClbwCV/gdvmGf9pY8c94b0hMEzSK/vbA9EfXGuUFDV05tO2zU33wPKnic69+lZtVuGnmTPL/f
gWhwwc2uisM1UbDDcielHrP+cSLNwe0ap5hwAiO0ZUjlMzqMPpy68ZgmMy/TbV2yum82UMVOfqZT
abiIuynTgBmljnge3HFLmpkrM5l6UdvUg2UqbgJHizQjzmHcaVzXghWdYq894psQJZdMLaMIolsG
unRXncoy0FHOq3S2XSmhZ+eZz7mU7KbhbCYuqAnUQveQYoOn4vWPlD6Pr9HecRgLcq2rbrue1sUc
mmtA64hrgcqucp4n+rJTTCCOlR4JjmEt3coLtkf1rHiN114gXVegPdGGn2TJbmAoFRgIIgQxdvJ0
3zy+Y3h+HRHU9sotRnzJE2QMwSgrIM+DwZze2QkhOmThMqnStXkYea+G0PGFEt20jea2UAth09jN
NUZskJzAWqlu/DVmNtQs/h+Ipeo/px0DcwZGAywa3aFlSbmhMvRVVwxPX2c6Fy5jrGvPmPIk7YR5
vq0/sgObuglYcik4MP9/GBglnEcbS5kzcIht1uKjqG6TxbDVOkS/dvZ7v4iXibMvhfe8/ix8GHrO
y6Wro3zR7O5u9P+rBdjIXrLlZXMrXIDR8+4UH3k5qnOXXKYcyjyaxwgMWK4RI6/D7bgufBlVME2l
94SOBGsuGmq77KP54NYcP7jIWPDk2psdlSuuD2E79pY0N3Emy6tn+SnSwjhrNGMg7uGwKLxsZCZr
6x0kEKv6LZQl3C1EyYgYX2zRvPeUOzkhwAFUm6xj5uJNd3fG8gJ0PiUlb5EYc1yVUuhE+ryvfNga
PfizkVmGh4qM2A0t5eq3MJowf8DQa0DSAwqQXsDH0VNcPoWNtGZjgWrA6It3D2vW++2dgRixUqgg
nJI+m9/4mD9GXJ2/DIT3PDxXzPunFm1kYa8rOShd2mXz24hcImzplr4ieEG1jANR4Lw6Bb02kyVa
W7XFCBCa+5Ou3wefDq/xjdmnDLvIy97R19oWmZAtLo3DG8PVuPoPUWnOnT4E6ZgMCkF9JEtt+fya
vlOJe9AigdAn92LTjFZXwzXxh+EM5EpSXABfUeoW+/CK1bSks6uvdV9kNiJS26oMOv1X70BPptzI
mdkhUJes6QGNUWEq6DcA0JnoMDxx+8WM+xRJz8NYViT67qsTBOnYE+asDqIH5qcpVyYRcENASoPk
chvUDipW+UPdAaY/YE5ov8GgdjayiFP2C50Kgi2PKV/4e0+P107Pat1exEA5MVIUnPIofGqH8TNM
Amkuz3zsWt8tJcoPcWuw8KzZSQjnnW36zBZP+uSzZLTHZhHhxryERxYFTXwL0WYq0R/vQ8rGWA8B
c4ZKs823p8GuvXgn+cN3uusYvgm7XrS44quT8qky5ImPmepUJ+OB4npG82fZfzA8edXv97MBbWNN
HzxGt2/24kNdpluT10rMLwPOf3qU8fy6Nb4SvketLY0G+qJHhswzqD4u6jcCMJ38CHScFuhRpNls
G1tGPtXk5Kuvrzfzig5DMPqAfbpffbC6U01TyI74QzzH+Kiy4B2T0+uINqCgqmUFJ86knwtPG7l3
/TD5HXP1l/GGEi/g4+dm4US7wGz0mN8dxsoMbtFNudkvQdBetG+X7wp5ZONFCGAhITnRsFx2m3yr
bQRovEy/iKHul7HXHKq9OZ/t8NfuRl99KAwMBwtZyFIOZjvDdLtrfOHWjRaxU+yzzeAwXSRAUsR3
e4Hhr1B27h1pXgB/s2UP89CkB+jwaLPQmD/g4kInz4voL93tudF4tYxvf94t25CPminly4mWwsya
eJ85rkdWcVKD7KCF7mr2V0dL7i8tIMqGVBk+5x96MVHoCgQVzSzkHQjduHwR3tB1YIioL157RZ5r
W0rMtP4wF7CLWT7ZeuoV12W1yE6EXulf2oPv9ZKl/LJEcKFInwBuMyr7S7MmMIGKLaYicmp5N3Ru
wqRmInwMPZ3Nks0rVENf4WRb27Sdh+h9iYgfzR7dp8DIjRN1Trf8i+q9Uj6eFEkvV5J9iN4mCQzf
9YpHQixrwAPt7eY8HDWUL9wIxXsSbCzVJTkFs6/+I/9IllyfDK9LDDl0thFiHru1sEg/+jkqKu3f
lJ9T40FeRZMzzKnUK5Y+niI7JgfEKDAujLDr1C7W0id93d+RqmoVnovVWyIWOsZ4u09zc1t/RSRs
Wi/6qVc0IcxtKvvZW9lKYLtHPudW5vaOIhY93Lm5thzBB4dkUtbt8Voz3aU7tQjPKDqElbanK4Bz
+35jp/tI04WxR1i2R+a67z7rC3Gj1NGZV32xYpOvA1ZB4fJRtuwg7DTaAtWQSrwVjv+XTaEp1euw
tqc9Vba+kyY8SCTXWH2zJ2LnONsNy8bP0nlMWAyV7bnxWWC2OAiFpfmRhXNtIyIgYWem/fH6FmI/
dBDFLJMRvJ8leGgeabNQ9U6RrRj+5JMR5xvXRnfGM7Pu5pyczROH0g7OGJsNKeuWQfnl4ktcXLP7
GqSMTl1Lx5jvmhb1CSPV6Q/Xm3lNPjgwdHyQoZ9xaHLrXbNJqDk41tT2nUxlePIMiH66L06q8dNP
NubtfmwotWW2BTKPnEgMiDCmnrwPy6LaJGKgfWvfqWyx6ES8iStdd2ZpwBg9vnKm6q/qxDjE1Rhc
iVudYje3093wI3ZBeUyCYqNwY5IV8iXs2OkI4MjDzxoNi8LFpXKeGgJxWnVDYBaHONsD3YGjVTNq
pTD9rZn/XaghYvbXG+F+Od0meiun8HtMXflOm8Pm9mGlJhAsL4MB/j4xzKnfNxeAfWyTbE017TQJ
tWzAVdaUdJeZu9K8YtYUWjTB5DX8Rt/ObjzWRFnF91lanq6mLfTPXHIrf3jEBTk+dAG05UyzI8DW
TxefuUpur8Rh8V3RhLmLw9GM3htweJyC7hei8DLmDnq+Zwuzj/aSIlENg6hcGXcohk6kOqUSlNka
FAUyKlY+XDdkL9CS6zHsfU+LaFXRy3i9S1hON/QtQ7ut3Yi9ChrLHqceRe7YbfU58FFUPYqCDHXF
Ps1Y2gtZcPCZTofw5SjjAoJyrC3k3qMi4Qnn2VW6IxmFIwQJPYGESxwYmwrDCGpr+f3217Kbbkmk
zoUlZvCuPMRvFOQ6hyVP/h4OU85AwlkY5sNzV0wLg2kXM8iSwQRI9LWSPSZtAbu3Ss6TQbumCChL
qMuohSgS8OY0NEMo2Sm7ZdeIPdZKPo4XMVzjyhT8O6I6jK8TiCaHYEpkd9lVPZg75El9hzYWKxg2
IYz1FoVRUXlS+RWqc8yvM3KC0jMLc6zNnyft8dz9G+z372n//+b8//4nGArEL7kk/FcL8O/nIiN8
d0ca9HD8AkhSgp1x+Az+TI7m/743AcXEPaXvCNEGamnAM+hpjCUtdwLMfqZOBP0s4pDQzX9f6RWK
evjagGWblSGonBX/fevfP8ovSBxtR2v73/ekV8E/m+/f+Pe/zUb1CGMy/U5FYp8n5FKIYwxG/621
//e95v0PdYrU/t9/phbrwb+v/vcP/37uv79ikDPOag4q1XmqjLf+/VCeGQor3vuB/v0o+QkcTBI5
XTxnWbMNn/MRwk6rgm+a+nug8GQlLTb8ZmhLwL+dD6zXlpOOXNBBmxytcONT2k/rJpz2473tnBBL
pFUSYbHVinibZdGXqeQHRRW+ZPHZeUQrqrbJeCNOp3ksJG7D/drft2MxKoBjCPmususdJqWlJ9lI
SBapB+Fz9F9dG3p5UnLIo4Ngkj06y5DFTrBtsI5KHGkMnWNyj040UxJiY9Jr/iyH+TOmPsVxwtan
sW9qfczgqu3HINeYbMfDVymW8lK9I4vCqT0ZqsunAp2K92gmkhCETZdrkNbosMs7WVqaM6YPOCbw
ojGLNxSvArU6pRCGm+mGK6QFI07B0T+1nFQJH58ghVEWM7KM0XfOUFu00AbcqUfW2A5shCmMsWkQ
x3lWRtdnIi9K1KlvIwl2V2ZoVRWIMyAicdJ7vCGFPcNMiuS7Rnhp1sA/YkReLzVBTPd8rkNN/m1F
5MwazMmilbzXi3l5FQ2iLb/0nySffRUm/Ywsnt0xbqcOGER0Ggbal4b2DaY3W9UZ7T0VSXLAmbDg
CWJlWJowFJxYt3mE2A5B4FT8GGORuMCK4zE+wE/rWtRiDcxqhmEhuMHX4Mywx7/T6AjNi84xqaiH
e5kieIqIbhXZOP4RTPSoLPwiJ3ZBbLN80c4eBCjOCmHxElgDpzKJHd5ytx2RuEsxSQJx3l/hxFfz
Kv8TE5QPpFdyaBqzAYPjbGEyC3hieogleg5NFyebhJz4vnuvNVnxFde4LSQCSGtECqWBaOFF2LGe
6rdI1ztfvmsPcqTXE2G9RK4RX1uIMw9/MWM+XlGo0tuUI23c5LMaVUt5D2Zv0hDpKv1cV2BaP0cM
odMLNXdk0g9mpqho5bnmSnShYdKHrOc4ohBHpixmCdFlzRA1SygHWzDFEe1ZbNVJwf1xHyIRnQZO
VTGjdtVvLIHVn5qHP4nW0FrL2NtI6WNYwCXb0UOTa+G5ehnTQn8p3CUJ1QCo4U/BYC8gnt6uOwZE
jaoRXEWWl0X08NeMpHIX5upVj2F2khLBkbE6iilHgqdQ0FeGOk6RIO5CEgmZF5nHXg1p+1XpzGlY
ypIqn20lTv/yAOM4gd72pBkhh4YDmwN1bob6u/gbhLRfwTYDhiAroFZrKvKYgBmYRuS+U9Ik9xBg
74uM4BrRbSmr6Azxn49dRliwjVWcge8zK71ppi013oBnTfcw77nMnsSMWyEYuQCj7rJ7NcmqjylU
8paqr6hSTK5fcTsuJMzcCBENGiFqCJLbgAjCGCJOh58cQC1GyPAa4YC2Sj2TCLRIfQhbRBk36cuX
e7XwWmPiNkGpGj7B73w3LzXmAJxeyJU6q+lurBhNdcwQx3RC/NxzBUdvFp9AE6tk8BmbgpOnk7jX
1bzblmR8xen4Leri5zjyWeORnVxhSomIrx9tydkeZhH5kMCUt4ZKy1FQz9Aj2Kv/SYAmBi4JAV9D
XqDBnTWHMRfUz5R2o6wwq4QUJ4fR0yN4YjFQRMijxobTGh1o8PhG8ljiYqJbEgCno4qEszR7MiAd
Q2wJd1QiYOz3ptRZJAcAdidJxk1qKodOUogiqsvGw5+6lbvJlTU9dFIDm/69UY74rd8uYnqGOIHh
hgFm8vpXg/1GJ9BaCuWNKPcE1fWnsuE+6V8lhFmA1rJOfyIK2+g/7J3JcuPIlm1/5VmNn19D6wAG
NSEJ9qL6dgILSRHo+8YBfH0tMLNuZGXVs2tvXoOgiaLEoEjA4eecvde+5BUFqM3Qfra1laWlNNup
5hxVVTwv65shggdCpphT1CI9okWsAStG0Po2CYR4xzsHLJGl+6altCmDHB63xKGgJ1MHMV4B9c6e
PQKlwDf3H50bBXj62Q4r+ZnJ/OfUSW8H8mRYS40efO5H0jE2aYC0xDDyiAA4Xb/tS6TmhE6nG9ei
XuoVLS2DKNk57O/jqo18L/JeLBKA6DTTp+A0QynXwpa03HkTcpSj9Fu3If4eJs6qSOQhc7ekTJZM
8lpye2P1ovUPk2pf2hKAGijLwIk4qCJYQOYUrPTEtDlOspfYM6NtVNj6EfwZmmMoJ4xx0HjocMI3
bsepCIyz23o9m+mCwccgBZjxUFu3Olj1OQqDLUizW9LeETfbVul7zXzodSIBZZvd53k+AUqhPepC
ybBIJNOiGWHDrDLGFVOA0D6jx+hM9jZPWwwiPMlIhdMTS503t0XIIe8k7bCZljZ1y0bcivlMPa2D
ZTegXRGVvpINzWWyANy1mOh9GYHGEKKzXzONpkEOGL8Ts2/VqCdK1RJJ5M77qhqSYzlWx8AOM78s
2EJ6wJnxPdHlr+wAnneA7zygCktFHDNBo4RBeKKQLIQuXUNzgovmNPemXgk/sjWGhCOFfWLR9Wgl
td/AFXblMHiKHG/CgZgxwxRosVGO1NMwrGrZVruwQMLnSPsyjfSMy6OHy5/gbOb7sWOtDZb+bdRg
lElhFmxCcnL2MYN2fczgYyGQxzP9SmilCftiyv2OhlqZTKCAY/HsZa27CdycIaeCk99Z+aNRJC+i
JgxrZEEO+1bRh6cY0Qpj04eYXoo2wbfExYQIb7iFtvGSW5fJbGwu5NVe9DQwJy3FsdWV37zjlOyu
9ypdW71NvfsVZPnjCAqE6JKhPanwYI7MAwwZq5NtQHMAioEYJqcL1Xju2SvyH3aA9XzQmOITRjpG
rnM05/554exwsLKtYXdXKaiUuEDbiUljEmhEX7D3Qsc1471h/pRL6y0ngNaDTEZ0T0DhG9PDMrUs
Q42mf5up/VJCfiZ5SwOlM53jANHnQP2yIVAi21Q6YZIp0oWofZgd5xBLWKQxogZDr3duHdIqDPH8
mKH8MFtVU311fhaPNLEgYVT2yKE3YxhjeFDlBllEurjtef2bzg6bSzk1l0BE79PoRnsJln/eTElu
3RMFsQ9JzySAEtYUMWv+0KD/0Vom20S77caxTQ5BPB+tVt3VWRnvlpTOKKZ7pUeo+MukxoYUE/8H
lsl3RZP5EXuBduAyHXuXUOnTwenpvjRJuUnF4G21iiF9FiWbwrqRIk/WMmS8akuMjJr+y1bdl6t1
/Fh4hwx6OrG/4w2rnoN8dg/1GWiI9TgbEt8ttHaISKeZzclufomS2NriAIdDqx/BuNOYCDhqCbE4
q8hmmFKLle6gFXKM5hDbdOnH1qipc+6qMMdwO2ElhV3huB05TFUOOnt20F2pm9HjKqGY/bS11Nfe
hBpS9S+maSaHLMvvECKMRoPhEkF9rfNRxwRXgzElXAm372pwapJNnfpkjVb4UCXEexvRuiWohAaW
JbdW3X04XqXOuQfG0qNc8exqN4wfhX1jVPG5xSrsC8dlBDTBUIyJ9tLtxy4bAV7yWnmbEtSEeZCy
gUyfptD9jO3B3pN57W1bgsX0bgjPucVSVkzpu52Kn2nHG2rTJ/Xs4RDZ1XsD2YU9XfuWGzFzDSLS
46CGc0TBrThzN7kkS7nreBdi0podkWFpMh+1XNuAxrqFWjGt9F0dutrWJbHH69g51cV8Vnb07ag8
wOX4GaR0doJ0sn02Y9uiq6aL6eiXPBIWSDZUCltLr5AcVzTVeqpeFn+vvieamE5wXLa7alH2JnV/
8JxarEMT/ReGTXseaGKE7D1bHCK1Pb1YY45Z0Y07zMet7nt2faq13C9b9x3sD2SXDPqcTu+oLFKU
Qi3NtwkMa4O14Il4FrpF7Xs+Ji0BOgrdpEqdnY0wPz3JwaCENoaTNLl+dJGByYSs+oU6tYxFTAIx
Y/RptkmAZYxUo4kJVxq+tHlO1qIr+EvvuxoPtMJSFulT6Esbc6gaYmSKU5hsg4BSbzbTxyCSIDJ6
ZrV8GuQ62KkPyrP1dWJ21lTR9PNdMKeUHQdTyDtQIvS72m2qTUeBbmIk84e25MD2vKB9GufAYRGo
UcgfOJO9h7Y6Nxm4p37puKEV5ORB41QB0ozUwSyNXRQ0jJXJdrqnp/AsyPetrFzszYAPUOgNPZCx
/0j7Atia5frs5olZ67RzMDGt1ewcFSTtxgmxtC3vJdXQUbfvlcZALJlekrDfE39D6yCCjpSHAH5t
TnbD9RP1auuCtLlAR1brLX7Z9gVz93gCqhyvbi0CFcH3zNBQrR5FLHmgphzvh0Gn8iYucRWYCa3Q
2r2Ykt5rKMKbOVg2yzoHJ/tSBDntDcd5vnGhQgaT9+mShkU3KjnpYrgjT5pQ8mZeuUBLV0K1eNiH
+uJoyUdqpuAcYSNv+pzFryxQCTrpA/Ss2h/MDmnJxPurLZ872NO1qQcnI/CyV02Cr4pEd0q6xaeY
D0wgp2whe4ldBohWjRpzl9GjN81HaQGkWdtpk92MS5+vJdqpiT770T42U5eeIFhxdLgWY50mxOWD
pNWlrAiJqk+GGbetMp1DlDyUcJ6YbHRfkYamoqE5UHcUPR5z9dHqNpqDt79QvLsVzRkSyxDsdDED
b1FSXMga1xaRoHBk6Dh4aWOi00WPKGupbqLS2VaerZZWBh5vA1FcbBBwKiFxYUMyikPfoK/rrbmg
2rbWykRNrgWVu+vRuJBHs7JLS2Kqan5NLL22R5hM3mfgNgHwIGJEfaQ8O9hYQaAubRrth2G+mTUj
PRGHXK2J/Dp5fdduqiZAOxjEvp0E93BZaI3Oxslcxju2xcJk5e2LzBxGcNpGqtc5DLUjQJCXwTIR
cw0tgZ8BSiA+z2hvCQjU0OWYB4LMMYseo1SHdnqCkK1ysTVtfA3Ti5lJrKjaPK4JrTq5ED1XIUe9
IldsOxbAI6mCX5FmVFpjfM31I9xP3V9WfYcPFIPpuo0vRCbjDTbj+xJhR2WgMKymet+m2abWRfCo
NThEgLMyk/UzPXslPnc7zAezxVshzPjEtvCejsmM2ELtCo041Mr7jkB9kfFOdVeQdcYZkG+Clpig
pjMZrxnZ2i7c0pexR0Hrek8EYHASSg5Uh2Ghooa/JdBZYs5yvuY4RhOC8L0HE7U1pHrHQdXxITbA
p23+2AhFdV0V41bUCXMOYlrvJ/nphg9YHCp6UpD/es93lPGhdQxT1DI9mt4cReWSyfbD0CjryCAM
rLegxFuKBeuodeg8sj760Wk0hRKYAUmZgA1VbKsShpRtXb9xytFgCnT8Ipr13pg98ZQmwlNNFgYy
d+3TlOqRbCtQEvKSNiVSgNZFzqcjIFPpd+TExd2MVN8oGZWVSx1rU8Lp7OEqFZ4FxglX0QIZM/0c
zLH7aDcMRBTDq4nmV2jG+gUW4Ka0sVG1A1LNtBqLx9nUPt1Kjz6pbb7tgFNal0+FZ9PVNNtvrm/v
uaT3Ynchu6zbsu6bPe1MeyRzM6zjdws0IBbxXnFBjcmdOYAt3/UsDWeii4D049vvDLhkeb2zQzYx
DqyGxlRbLl2MJixYzypz14U+fAZGAnduyZEN2J1MhJTiuh72kZXp29FleSsm/UcWeM/FnOBfya6L
FcOngEy3MXt39VbtZpm353q0XOZdQifDWCsR5NQ/BmXtljJjXTYAmydpzSfPA2eVsG8p56bYDnpw
w0KXnMAhW6uwIvBWc/WnyqupDfNRIPXEFGf3b1y84vt07CZyNL1H1wk9n9wvVP91++wWxUZOtbUZ
yxpbamk+Wh3rX6FbzYaA5p0jNLFDo2pU2J+g1+Vc5+jxkOACIEZroI7A+cob69iUhdw7KA/MzOl3
gWAT6uLkNIOCVSjX8COwS9LiEp88pd4QsaK4nQWtFLy8CCtI5om3N9lbHMPS+opz4d3GSXU3a5g6
CR4ctx7Jq6zAOF7ygo28JX2Z2ICute0wdcwsvaK7mJ8K4QkJXDY5OHmNtjfd5E7L1CF4NYvCd2cT
kf7APCNKfjSQ/+9c2tFUDdNKDs6Lh/gux+qH58WagAqKX4VFJIJ0SWuaxa3TN98hjTe/bNBKqMqc
dx5KjJkonXUdsO1euvallpfb0DHTlQJMtVfBRHrMaK4ChxmpHUxs5Go2B45AURwINAiTwYqh07+C
ZGggZR3F2un79zAULwkxWJtMUiVHVfFGwHi+N+z0FAQg0SeF/dDsF5FlR0In3GqumiykpU6z2Wzv
GuGCYghz+hxhZG/bj170UJ8hhRmzwtQhG3gFbQ/oKxJEdOt4ebRibjc2FGbyoWhHjFzh1onuEcFK
7JBfG7yrYtS+JNh/s81t4mXQWLlJ9ZHI8YfWiYvRyDPX2jvFJ/tSka4DqA92YdGiWGk5B/PM2ibF
20hVvA8aODICNUNxThVG/gTpOwHNEG2wZXEhGVfUI1yfZf2VhQUbUt1FXgx4tzj+z19GU3MPnxdD
lW0TcuDZZXJ7/fGwdtyJQfVSRAxq2lD4F8c/fmj5yd9381rCRLje/+PL66//j4///vV5aHhdv+87
LhNGtdOF+sV/GeGRMHnFy831q+uNKIfi2Ay4WX/fvX51/d710d8//Lfv/e3u9ecCaDPV8KU3gT+l
WIU9oMnHIK34a6blT/zjy+t3r/dnc+Qhcn7zreGVBA3xSq43HF04bn/fF3Pwn/etxWeLjyZ+c/LZ
3qczeFqhESRo0co8Zmk381eK7mAF+SqrJncfjCa0HJfpaT7U9jHSIvs4R4G7gY2PZGW529Xznw+k
y4840mLyIMz971+4/tj1rqAptJMqOl2/FduWdRwNOLhIH1IL/zLcnuvPXR+53pR5w39O0fmQxCbG
bVlg6CKvwD5eH+7AcB9K42uyDBvBsDfgbgWpvImhiJ3YOEDZWmhFTs0wH1o1SN6K6a+VdI9dwoBm
aKZmLQFMHq83xtghiIhKYpcdb0YhAnUG1OQ3IbfoLlxSeeOEYD4C5NgtMzGL2pZxITmhKbCxPbzN
4pgsoCjwfhwuy93rTZ4rpNu905BfFcKE1gfsDddHhrDQZz+oip+Zoiv/+/eyNuKCOvXyGAAg36XX
Z7g+dxWKhTwihhN/DkHx//z//vhfrk/7x89cHxo7Jim6Aiz/+8nTf76y609fH/jLc/8/H/79DJWb
tDuvJ+Dwn0/1l/+zjN19nDYn0nOGNcwslj83B6Rgg6qNQu9RWQgXDR2fnTN155TWMzgp6BmDWzAM
EzGtyx+ppdd7pw4WRHJ0cNKpOIAJbs6iV0yVUub4XbgfosFPiLERIbqVugTlBWKF6HnxY2i0X9KK
8uNQM4hvMrb6DTsXKk6bKhtSgZCSnhgzSyOg8vQKc4QAA4OIPKFdwOwD2iz99q6h8eY9sQErL6li
SSMUC+msppG4nQabKhxqzEoM64eiQfgJf5LAZaAGLQyPgmzqMBZ+U6GBYi8AThxgNC26DXZ51EWy
fCItgl5RBBmEUMjVQJdsw6abeTd4TPSPVkhmrf5oOMUt29t2PWYaQoQ42WdcgveD1JtVBxt7rVOX
AfVHTuXi5yr7u0wvuZjFQX8ZdQZLPRNM3WRM1y9q8Cz0SPkaoaWmmLYSgZbYnquZUwsojoNWGe7H
hFDSrURzR077Kkhuo2DO1vnsIaHRu287TF1/TmpnQ5o3ob6qR34aIEaHWR6SPr7SHO+VDBAYGla8
AZCNg6hH0QPAWc7iR98DUm2K9lNztmmWdQwabSb6aXrXEomCJqBCQx3h1w1QgxoM106W/eHY5g8j
JefXbmmmWZO+tyXa8ahEGFDeDilyQyerX3EZkETrwjlpujBc1S59Uj2NbS6BsOwH0neQJ5bjoXao
HUJmsBDJm5OjxIU5QTN0T7XGvlinMu0KGCZLli7D4ItK9bMi8gr9WJ/4nVveiM6st8oOboVhfRb1
0rfl5QDfxHuWGWIlkh5kYIExJg2KX04Wn7JAYRwPa3ETFfTQuJzBFIoF70lmXEIoI6Y2NOuGsB2/
RgIzVaGxLlKSSjvzp0zFnsybtcav3tAO4ISJ5rtcyMdBEotL79EI2aylNgowaTve3oFHU9MMOQpL
m3BNpelBd6mCCk+cnOAxtQabTFjjl23g4o+z55ANCo76At2u9T60hE143fwa7UWoUybMRrK30kXX
K7svhoFL4aeE79bUel2Jic/sM79KWNXMXJ8ZrrBnNQtG2khg28LRNoyxDL9Mna9waKKXkvZWEBC/
F6l4WyvAbQF93W2Qk82Vxgeamc9GbQWHmndIeKag1Vnaz3rZnbPcQwPnsohaucJWZ9n7wYzcfVcF
NzCDm6NlFawjZX6kJXCjYcIa2+G9JoVXq3gFeYUINg/uiee5a6OR0o/3exD+YLMVNPvpW0+luGli
fAJGSwtPAKUHkuxALUQGTqToWxQjqp4LDaZOlLPpxAPcRcFNOYOk1jg/oEeIL8o1FBXaofAw+Ib9
yUJhpzD2tA1IJZbzramg8VWCwPIxyevPXNI2aCEkbkwJfM9C36bT2kP8krZbB2L/Y941qAwThDK8
twiYu0hc2NMD8NMR3U7FqXPi8M7puSaHjIUsi5CX0dQ/3MTTUMMU6C+N9Hmy4n7XkljKcuPYBOsE
Xx0ttF63QWIYyLvGntdV98ld3FXgA2cT92zQc3aPw4AsZlp5A50pO0Q0Nahga8+j4VdOp576UjG2
VE9122poS6Ofhtmb65pmwbaz0fyOuqGzh+dJmRKjcekXJ6LyvHWDZzpr8w7eSWL4YrjlJRoboyWT
relpfZDwXe8KGJWM8VHCjqTrFqHqQOehJkXIsZuFsH2VYKqABkQQfLeSgHsPhglYyBbRLekdZJSM
CwmB6d02SNzu0IXaLRku6Y5h1XM/E9xC6pZqCS0xXHofBCJiL9RC66jc/iuBlEqjrfgeE5CEqokK
dmnai9Dqlne9wYNkQ8qsu+mk2S7Gtt7ZDklPC58AZGpfZ8GAFpgt6vFx7Az04FZMt1hsZrJ+Th3i
GmDQ+c0iMuPIdcqB9KRqzv0mz8/0SW+FdhWgx5ZfJrKm7HCaXQ/qH4DhnB6nhg/amyHvhzFwmmoI
aCOM7w7oc4hM421K3/6oKgYrRFsCzUhMTMOld9DG9F0heHXG8T2TDNM1mdwQN4U+esJqIQ0sTFpj
rkMbKfw0TOe+SbJjvZ1Ufp9VOmtq4f0Axk0zv8PiK5uX1NViNDPVo2SoVcyglmvJlTkXzrdcTlVp
MMJJ83OjOIHo2bHbm8fPgDwBpU0V0Bz++gTHu65hyXZzLMh19AQp2NaR6nr1AV1OXiNEgALK0xFm
LIHbMWbGBrV87/rA7MLGqx3rqWy78ORF9lucQTZMGgIu+oVgo5YbXaWYKcLiORJRdIzyxjtO1vgW
CUAVbWFOR53dHvISbhphh76dIydI0EGd0rpYopbnjbF0D4PW2I1LDaA51AU1daTblvpOWyCf1xvj
n19d7/7xEpdfaOOYwZx//QbZ8WznxuWVu0p/EmkG5MdR2sbFW44u8jUfu1NVTMWO7eNMw2lKu6Nr
uHzJIL1clbIwN7onAJA03q6AiZg372aI9l/30Hlet/TXG8vlUDCWm+vdSLh00CnYNlbX9Mc0+Ait
fpz/eFFmC7rc76b2PlqO8NTietCBzF+BgwdGthQRtQG6pFxurl/97XtkJHDdlBiMGiOhOblUTkJU
bGlDs0d9mdqXsO8p6Irls/x90y4b5z62w7XGxHlt1Qw79/pCZr0iUkmeomYptN3YdrASlpvEsZEy
Xe/HC5R1runGeJm5l2JI0dU7Q4XiBTJr3jwM5EscpAOxyF1u5gwhr+jqbK00tZCqgMUe+wrXWVPa
N5FTskBIwzhOZK8er181mjCOlZJEKBq0YsOFEVuTpcZezKbk4N71NVy/kpS6ZKMg4YpiUmZq/di1
rn5Exz5EktjAGpqJkSL6Dcn/Jdxct6ZDZD4wFimPhe7WuyhxgbK177Nin0etl68ZG9R8hKW2CUKB
ZcdpzWNl6OaxNZNm03MNJYkH9YFDmtZqQSfDuvScAloAxJssgKYAGV1WTOum1jLW5kAtwxzzrgqC
eKfnDoeTR8nrd7H4pZa64nrTL1/pKkBMP5s0hv4Tk+vA+N80GQ0RmPYFgcg69iXCEnKoXpWHEDch
x3y5ob96KLtZ343MR4/zcnN9/693TVqKWU4zh7c7BKC3fAbs3P688UYYKi5agfXsESviZBRERmQi
KlW7skfxUrPh9RaQ8O8D8Hp3SvCUl9McbPrWJZtDvVcVnrphXrSSyZy020gbP03s8az7zkGN1en/
5tbQRlYnxosBjHD2DjR3gG+GXHnpWQOfTHdEHqc+6Ud77WP+jiggEtqEZBxt4Dn63lP9KZ7KE6Mp
DZEqSu1lLwhzOWFDvMbR5JyJ4H0HL/Y93jKxCJ6jpxytx86ZIJyu819AFJeTctzR9mSCWOFLYhQw
rUyLuB027gzL6bFuu7diAY6BINmyqM+P8KQbBeh122s7qI7RsNce5tvuq+TuhGxwZSGGAHHEDPDd
4PTViXHcdG/8V5JZHPIvEsAfMKMxJMxxgyO8kef4U6eKwZ5KuBNHIO2nfSlOeKe6xGfn3Iw7HCGG
tY3sL8Qw4G0rQKNP+vs9ACs/vlvSWVfYjBFaPAk6pWKL7TxZQFPuefoK74wz6jTABT7+WIgEGaPX
74rLWbaWj/LbvhiP4sM8Bo/049nrtdixTNi7qyA6s2dgWTHek9fpNvge8Ya/KhjY3S486/HBwsBP
9DSLtqSQ3Fr1RjDFQk5+Bj47VxTdq/KN4wAH/Mx0gqnROTslnzguK2L1fN3awva34Chl6C0w9gJ4
6MWqjhlhrZHHAYpSd+zEWDeQxHv3Z9QWu/EzJJLj4afXbbsJqfx5wuft1lwM91a995xHke3+gmu/
+yNP7P8UfX5XxkXX/vu/Ge7fc8ZcjYA8mxBqssbAsdtLhuZfcsYqogOSzNQxapLzIJCs+OkvcSr3
6Wd/DB+gnGboFrZacBc7mynf0VZ0zu7N/MURwr4WjV62sF3INtC3TcC26SCyhZOahLvIPQTFHcxO
VcFQ3ZhiJzyDGTv7hp2B5O8NognKwJf5F3S/bb7N36Fw3OAB3Vcvwz0pWk/VS0fHYU1S28/kCLH2
LfthYXDZDZfsyLUfHabGAYuxfm/uJiYSO+eexQytwR7ZDHZq5NP49k2MTdPOUGtrw9mxBvOGsnS2
cEd1L84NGOaRbvZZDgSobH82w7d8IpG+9aNfGBMwNDi/cEDZ81qeqNI2ANPek0/EkNo3fWvkr+qR
wcJTzYeO1QZWMY9wVsNrEMj6kZIdMMwGZ/ueQ7Zj/PiA2Kx+RWLhXsrtBaMEXl16wxnv3xFJ1DtJ
3TrW3U+0+ltxb75Awdx6fviTLDWM3eYufsoWTqPx5pp+fO4P2j7aWRd8odYHgYTYp3ys9909GEAE
z/lrCVkE1wvKJh+5M+ZIzlMHN8Bn4q/jA9FRdCc5w6bbBQHwZGrrn4DJYsdnd7Dp1vFmD8wS2CcT
7AgD4alfjBcnfArg1H39gWGlHrHTOdMihy6+0Bs4bJHxXaYNu4yNqPcQGQ78ieHWvNO/8/xQ78cf
lOC8VC7gO/tYv08n7526csfObcvefC9wDG0W0MLl3f5ASYhC1D8mO9f/F0f+3yPMrge+NDTdko70
PGPJnf7LgQ/IvkXRZaiL4Q4XPEvRZlljOLyeHe/NWBSmqxha1we2GZRNGI2ecSS1C/F70Sr/ixez
JC39Ne1veTG6ZaF41khkcv5+FtoJgYSNN6hLbNAr5F+nHaLCn3iLQLThsOH6scFnl0DHYA52W3W3
IQNcbJbP+Efi2+vL+d+8i3+Zd+Fq7l8+uf+ed5HR3ivj9r9GXlx/6c/IC9f5h+VJ0yS+goQYYi3+
zFL39H/YpCFJvu1KT7eWrOI/s9QtY3mI71u6dCwOAKIe/0y8MOU/POk4Lr+yZKxr8v8r8cJ29b+t
9uzMDcf0WPE9EixNtmz/9aCPZUwIuN5GgL+e29LzDlOwQM9aNDFvk9UgnctJYJMxRSTloYVlQrY0
ZzR3a6XxtxyrX3PdiUVzXCOmxGtAvvJaxd7d1A75kQGfR0mJhFJQCaFSObtGC+uXlEYAXadKT+wX
jTmf/hWaynkca/s8ixFgg+3MD6qdkTDnLPB0IoI7u58QYwBhzeus28oaFlhD3u4+m4nhMFvE09mb
KquaDRf7m8E4j1mq+UWT7XSVvHoT3P/UDWH4ZhXbWNuq/VCjF4sYnTUrRmBR2fa5TbIXdwrnk2Ye
nKIwtiOjwM6AzYgE6E3Jo+i5Ok9F0dwRaL2ebOJqHGc+5Ev6KFNf0AImq3c4wo7I+oVe0pp35AIG
wFYANgboOe1pKHYhNtDUS5pXbcSeVI6M+9HsaTuzYtLY2yZ1PFyT2Ul8F2H25XrTSeOAumjyUw0Z
B5AgLzMUQYJcHlJ6V+ALEtPPEy6rkFix78biwUKTe7H5/9qmmne2rk5VAwsknqj/9DnwPUnEkFOR
B8B0tIKb0aMVgAIzkV20T63pZ6Omg0ZWmJ+1bAVc0qNkOd5ay6g4g2+PzGa8a7LBWSVKrMehZAgy
CCr3BDd7ig6ZroB3nOnvxCFtIuA+VdU+5WoBRI7AfgoGjTHl/zaSmAtNVZIc4N1SyhhNYQJGYrSb
l/RQLFvukzJHBNvNLp8gu2M7yV9jkrrdLBo2ZVgBcXbeNLhIxFtZ90KBiWDDvTTsAvNOGizeheN+
BHakAGgLwDxZBZ7eif26ZOuZ43E5mp4CpSOrDDuoaG/SEukNWqVNgdmnG2O4gX0Ho2iU2R83/Gn2
FGWPQ5zRWKEgbpuSvn11GxrFOzNYwiwCeI0GoRHCZa6rgmqf1268d2MGo2bE3qcw+vKuHNgIOC2S
YBvqTotLaExTTKGa/uDIBtPH3JE4BzSCgOWbFCFeG5o6VgrmCp2gMeZM4YVR3UGkKWAYs3Q/U7ZX
TLPOeSVbyNX0+xBshVzHN2ZtHDAxJD+lG90Ugf5pRSWKv4AtucDFc1s3eFpr9EM09kh11iBNdPQ3
172Mg402IhaV3rHI43umyIk/9vSNhk7/cvMQFAtTZy21aVkSGyw8D8Gd6LmSe2QdzIAiwtPYrkur
1NcqyAZMNFDR42FO/bmjo2cR2JdO0j67ekqmXEaiWQ0OYQpTJsTop7zhqIhumGfjy27SJxKCBExN
cOJzQ1z8VLmvycAurS6DdB1Z7sFNIhBN9cyWRy9gNbH7nggL0xRQrcIEi1/GYJNTmhnlUilPjrND
ZMrM0CejC1FvDkyeYHsr53NPxS3BgEibJvU8lAXN0QYLsGj5E2UMK53gBWmYIB519WmY5YtBIwsZ
WbenNkdUaeE/lWJcDJ11e6G+vpggVursGKEyJqYejEKK3pcpU76O3M8mencsOW5/yhxGuTK+C5RA
eJtW1l3XFbfZWJHr3tZvkzuTuuASyJzNablFqVKtgjIaV0NbUD4xTbALWvlakf2qQ/VIY69GFbHJ
a4rxmvLVDUaQxf1I84mipTejzwwJGm9e+tlk9SGskCEYnfrF9CHeaGn5RWJYt0behfytGWl7sR0y
ERGuhhol5RwXu95zkH3kEO5KKtUk0pGdBI95mP0aBpPfsiZ6GToIyLls7op53pEfdpd5T5FLpRbZ
86tnCSTDWYB839jXHG9T219k1T7HWf1RjPFdmwVo0QmOpgnD4LOaiQ4I3P4jR914rKBYuLYx0X5A
xjfQxPBdA8iFw8RrLMg+imZtUwzHDpBtTmXVN9V38TNS4V0WZePRmLSL7GxO5NE8Jbl7YxDuE+Vo
gS3UkklkG8DsByyIFS47R6NZLl3z1QiyjywjLtMJp++KfN1KTe9TRX+7Hsy3MK0ASNfx66jplyjq
7Z3+VmkqBfAfkpBjYcvOY3T4deyAgZPtawx2OegDRaWJF6DWUCaa7fxIzvgvFLc1cvS1GQT3tq4h
yzWQfRm/yjkql5Y3AStdUt56beiQSTHTWIngW7pvRiaTc+kws+Jc97ZjBEwKLemt5l3cDuO3NNAI
C0JBhqr5RsJI2GmSNH7H/7XqiO8ke3Y9xO6POI5vCKJkjx+gcWdteRZN+2gorqxB0v207ObkNgnj
LkdsRy+8De1jUNP3qwpW7gTb3ykS816R0grQ0g0A2hG3K8AMJZwfVZoDjpp4kfGvuLV/WP3Sr4it
59royIwrW9K8B+PQ5gyyvLdEsx6msLZu+ghM5zCVx0nEjyw9bsuzt7IGW8J1Aw32qfDm58kpgQHg
HG8neesp9wfpgy9Sw6tmWj9drkBbg2RsRW+Q2Q+qyQnbuCk2VToRjmvoB5Kfca0z9GAbUR5ID3Ri
qkkyGkK/qJ0UH7fxngdDdeHlQXMyp43ncOFAJHB2TPyVCFLQlixruOqnZ4sTY4M5oAvzb07V+SAi
xbXYAq3DR0xoIluZ2tl5jSKNAjoHu6UT820q/6H4qUwCQmuK2z4ekHVK7a0NbMKOUHCGlfVVj/dB
TZjjLPHf9jkFQcwuKmzt6NQ7NPtm6Zyrfg5XNuE90e00W5QWoQamyWTpSvSffc6ltMK2BUPV1CO/
iv+Dq/NcTh1b1/UVqUo5/EWJaMAGM+0/KgemMsrx6s8jeq3Te++qbk9HkIZG+MIbaB+rnWFHVf4t
W9mx1ZQDYMhvudU+w+Z97EHTxpL/QAkYZD+61eYlSNc0w689JDy3W9RedYOEH0FzsfVS4o85zQ9G
DaBhqL/mCfZrNZ6sTH2VqhCvwuJXrvRNg3iq3FLUxK+i08qbNJHg6kwxsQIwUQlrZqNXinPkwwjp
fTotD0jw5vej+9tGKLIVDXlRPtRIl2XFzxhsp/QHNJQfpeD0pdD40zzo64XaL2QrJAoD4x6jiDf0
Ar41PfKDCfWfTLM+qC8HtE8ZMdpJZV1q60ETQrrYj9OUtYYtBMZn/Ch3D4VeIwHCISw1OjSpZdqM
UkGVVD5G0J4bQj8mrC333zMywTT1zkYdfod9e9UTYWsucaVYKVsUKRVoFRLTOsaXoIrIrFFu4Z7A
0kFamRNZtbGC3xTs4IWAnJQQeXH+RyhTNNY6EIqQIs110U+OhOhrAIlpHOYdre03GvBIA4fitZWW
3kbO1jLm4qWb6g3Wopt0WEQjxtuco2RGcBqsTdi5yJnJNCSpx826htxta/lU/9Fls4YHshsWT5VM
AGEcnfjWFAEMoMoZRNItqwVg3D2qhZaKhkLvt6r8aaXtIQmFbyMyXzWc2MARIrU+LMXZGSjHImRf
QhRqChwk0zc5xRhE0bWLVD9Ke8D5Jeibg9wkkt9mPH4a1PhtIvOestGpMfpgMYhCHYoVqmfJgBgU
hY6kCX2mTIwPxHLIiAlmfIIOSL8akKJ4fqqZHQYq8BJA//BjMxSq//zk+XVcVZFjdtCmnr/9/PD8
gczYo+W5vNq/H54/+fdLQ8ZaRZri9f/5/v94++cvPy/s//xOmiY7Re6wRYeyLbnP3+OEhTXx/JR9
H27pv29VadLaVIaIYB1noKJ7KwwUhp8v/PyAqztaQ8sd/vuBltr//LKD9LKtYP8GwUT5y/zKn+/x
/C31f//qP99TtyJxKiwbSveNSpeiWz7MeQfLLl5EXgKRws7zm8/feX7Qaror1Ddyu9EvRTSj8fy/
//7fL/uUgmjXAjSqMuIIBCT/+0ZSoad+xQg9QXhPfF1U0Y2Qlt7B83tGP6b2kIG1Tsc48Bp6Tv84
RjzNIqJ8pLvz/LQTQgxHcyfv/GqI9sKhUV84rWbtQD6RJFfIDziWglZxOam3CFCMH8NZeaMQdSzs
CuG4HZELbfZrjr20Xd7mGxEpAvTFD3gyOEY2kfQ2vkioc0OrM/dwKhM6DmRBNoJA9+RovaAFOCNy
PZbGObuYJ2WcVz/UKTESqKc9lNjcprOORypaUIPX3Vm/5Cro28kolXyCPcMxTkcbYB1/DWw8uSvi
+IsNxRZhGD5tfx7Y9CCoMkE4dIr+E3VJCqF4K6Ok9d0cAnSo7MZXbmwlsA88nLCABK2C9/KS7uAe
YrGF1CL8OWr8+P3BluRIO2Q+5CbpAtAuogEDo0Z1dUpnuFWcsqN5Qrgwrlap33aeCHMmJJmNjvm2
eA1br3hd9OgQ3wHyun/Af4CBvpHlP6gJj+BMzAlV9wMfJWNlIjV2hz896/QkeJl+3JD36NvYz32K
+42wpmxPygqXEjWuOt2yj2LCB6pFwbqgIKzr8DbgVLfVS4DGwGV8TcSr8HUCoNUGzrzWUPvfZW/5
Jxt0dopX0rqwM5z/qjNGhysQxPC3TYcu0komyF3RyfiyvD+GdUSqB/mPANVE9Cshy3QOmoetiG8H
8nwySDMk8mxSTAdmSvKFesi6dqc/mEq7PySm4d46tIMz/XlAQ/2klb9HzFQ73xA9PSJSvKd4OlIB
BvSjKg7p4SoL7BO6hfXadE4Ql/j2SoXeyj1it2Grp+AX52hKpcB+kXM0N6j5+vopPugb/ffxzb84
ON3rG8zf7/gKXTH4FTqvvakQoZNVcApdGj4rwi8GADHdhnkVQY3d4kmlO3fx9LghYXHiVCwwn9gI
LtxxklEn/gw+fqyreTJPIMgWkKU7qpsg3FpwCWXkIE8UkXAlMzzw4dnKp41CsTx0iytWGp+tYHti
6ijOZ/FyDF//aICKafzZOwPtjyNuehlOUNpaR2SdknWwoiJrol1ljzb9V196nWDSX6mmv9yV19e4
3wj2vUXu9LtEEa9wkmOMipaNwHp3vSQOsubSbsZEEm9pOz6PkZ9BWHBy1tLDpprTDEhhpih9VsId
o4njhFFjCTtgha3IdQCIt8PboPKxtRsZqeKQOSNOYB7qulhrh5+gk/77XQoaXrhFcKNHR+LxiueD
CGhBSRzUkVbhdkbk/srrJsfKr+5wfZjLmKUAJXsMzmiX782eDEWG0O1TZ6HWg1Ejk+3nkOxHr3Z6
D0JJjF1LfQRrqrCFTEfzMKJ4js3XGgCaHXl3FWsKtOyQFY5RgXb/mSn31PYtOyNHXRmTU99+Ur9e
05e4UPPh/MZMAJuc3M5R1XMmlCIOwgt8H2FFO4+q3bKceZjMsh1k8hBLDewD7xuJHw9Xupf0vB7H
8nEIwo1BjWMb5jtxq/3QshrxGJnPkPuCdYfcsL4eq038Ep1C9F8NuziMq/CTIgm9iRuNgxUdss/Y
TbdgCOMteU5xJmBi5AofoGGfnz2wSMY3INnUFQ/zJop2XoEbF/J0L59FeZLP3d8HEgrTsRY8nCOr
NTrgOrgXi1ErLLv6al7iV9qv0BjRlas/5d+UzpH0TqRLKavq3dinPjk7UokGKxq6GOTMe/RELfWr
/9UWw6NDBakN66TVJwR1VJv/xuIxUVbf9BR1epeoTmuVl16xhbmhWY7ysSMs/KrHBsIqlah2FR0R
nsZmoHTye+HXgk1sBTnh/tA2M8quNMrNVewiWntgshQ+o+KGWwCT0zX6050HvzeOjM68Q7DWThfP
BdMx5hW5kfxA58sD+cjrM9PhcKn9R3GQeEQohv5Je+eBgCJknVW+ZRXCR0DSat6zRmJXfLwqa1Tn
rpIDVkI19y24qdeEeg2C8OD9oYuDwffRTxh59MMdLtAK+XtsOpRvDkuOwMoedzCx2BwgdBefCFGg
1xG6jEHlh2cMjTJv/J6IVMHt4ZbD8Qe9fXn2lGqKr3w7Y9qCVI34qyBTwkQ5RF6/Vpe5V9LA6t4x
KwmWxx4T4iXyK4XL7PKJXSaiTOens+3xlUsU72jyroblpg9sPWOwiaM1622T0D3b4G0ZOqgRr9G3
ff4fDnjH0tTZha7XXEdxcVqCeu2mL+A+7eD8OKGffcXZNFLXwP4YCVwGhsJGNWPU/exHRM/bvM/q
USPYxQ+AKwB7C2CPABzRW2ifcIxTOxF8tH2Ha37nZGAbuSHRsCjkwBuiCXlknnO8BdtqJbpggNdM
q+TX/Ksj8g0AueaM8phCDWul8jmgPE5SbnBcYcWB1xEMUjSuvuU7eCW288z6MXJMW+2A+hxt0eQN
uvasHePtRuUg8gDH4mC15eNWr3y8U1fIeYDBQY8Ye1oR27LzvInvWofqWVPS4n8pQZuBTYsuFggC
5sBLeiHx/m5v4pWFeo8c/AjCrbKrPjFJstk82TNA8cPq/DZ2A+q24coLd93XYsPKMvgTfgWfwg6W
8C70EM5kBO3e44jdFs0JRX2q8tlJ/gp3NFRHKiDYWrvPjclhc3JGw4NRlr2f0AqBkLOCYEuz7IWH
01xRzmEIkf9cHiKa/txv4mANylrye6pG+FSYC9jeZXdcuCCrFiDDF/Domb0Opz4P36YEor8NeGUH
UtEmaRAW9X3Cobn4BHFBwLPgLvL1lJ/UPtvh/eAIWC1kjh7s0WqWMaLDJad7M0y/HN7gnaA5CxBC
3IQ8Wj3ZaOouoa37ijqUffdN3RbWO0f06QajRmhZSFjjt+mih4yIEo9cATmw6j7rY+Ql1qlcG64f
eFSznMADkmgzy18VJwaT4g7nEXeAY1h9YwKX/1TCpc5Ce/xVyCZlxToIwL3ELTBDAR8+IzxJXQmq
KXdhEs0FfgvM5RynB4jZgEHAYaxb4ysD90i8h6OfBCFpvqhl5oobkNgcV5SpRuONEqcW7Okdq+hO
+MLjR77Uk41oOVA7GXilueB/g0Owtnq8WagkAG/asu1Ia2wRjgmt97Xyzd7GeUIgLSHKz9bG8u94
cvkZ2mVteYQr1RWabzVSGNsQqLLwjuw8ESyqbXdHaPwK2RwmdMnGga43hiU0gdg8XhvV0V4reHns
2xrS+kSQ7s+86wPaMYt1VJM6kub3i6OJO2NrzNLmuMLThIi7xSUSKTy7fpvLdempd/UulGsEd++D
r5iEER/lkXVu3FK33YgY8W2omMhI/HA984rqyip/lRDHASbauhSJa/TaJD+tqUCvRkrQIdQ69gob
H+KYXYwVjzYfOBWQScQ7MkoY9CKoBNGsf2xkVqs8bkf1SEllzsASe8JrkLyEWA0e0k/jT4DZpvoy
9h7D1/9CFfxnPNj7AIF1qatyzT5nQllsGO3sKJB44GmG4wqhC+VHcdhUKnQDBs4GF5QKLsu/S9+R
K0481vOEQgT3Uq0u6rDWwr0GmsHWD9NWdPsOx5d9kZ7GHZQwTFGxW6m2eQYZ5y6o+yR284fzGYu2
ILkiYRGuUQhUrPBr4Xz+A66re6lP0xWpqkH2xOK1x/cLbcXUoagiXpt4jQJBxxXoBGkbRT8ozdsk
vAfjhxnbBYrHxAwowH624oqI8NZSYSYEhwbZ2DJ4JagJlmdgnVm5BBiTH3ZHAtR5B3qFOa8dKTQa
uCwsJmj4uTh4+FSHYBk9plJxzd6E9EJTZztViOdssJniJBhOmYexT4FtAkkYmOzSkdZ9ua7zsx5t
R7QLg0uWIKNACmc/nJGmGxr+7Gb4iy9+NcX3gjkWM/gBXqacOulIOLMY/mFlj7zS3bxjJQw7Hkfg
ZPIsw69UL0UlJisuEeIokeCVuD0Ftli6KkNzpEkbIilksLfZmDUoKDikSAmvjXxXhcjjOmP3lzwB
xQTzjVoIJHNKjcAK6NEhhjtoFL+dR+KIJVqjXmC5GAWjpzTC8TUctPSPy/TDwwbpl4fl045Jc0f7
KaPXZPMw1pKnA1ZJ9hPC+QRhnCOaQ6dnOoeY6kZ7ytE4c6OfkUIrh5qIdsFrnqIiQUIiIO8h9jYx
Iv8lGURMYm0ewPxNNIjVl443DOdylZ4wy8HmCTX5HmJ3usP+x1C/TONUg1IXtxzZkowOwvfwqVLb
+i5hn5HL3DmVZM2+y8gJ4pzXrcUTfhg0v/aIcbF7hTyqLZVv/NHRRoCmkXiD4nFM0zpGWUWN1xPx
snDVvDb38HjXUc271ZKbR78B4K07RxL4vWITjxcumj0HjLdSbkNqIRxFBEzsdXN2HhGmvXA8cD6t
2iPrxsT3Sq+8I7ZXxK8V9XCPuKN9QzScHR0L+pfwK/1q95/lplh9lr8KNnM/IMZ0OJV2+1uq7OCY
4mEt9xWzMU0HHsLNIKZhir5TFmhW9Ylcdh0f8nOC9iY1diqzpHdfwhtW7eObziB9KU5/HHU3+SHs
wgyPY8zYX0r05h2IKtXV3NTf/Y299OHgzcXck5jEY+03OIi7dJPoIhOl8vFxzA/plhtatW/aeike
oNnoLQcvVffvRPDYbsj0UjxoHuV6eB1/u9ompInlHn/hNbx7jWIEs7py8+ZzZFaWaC16lkzdw3RH
WB/MzGYZUKoSfAVaTt3E5j6ln3tCwXg4LAfJ+Mba4p3I3P3qyjZWnDufBYd2wBHZB5M9a/94Y/Gy
IjOPXjn1Avb0kT1oJRM+DWucqmmCb6Q9Am3MsukOev8XJgXYHyzNAgcuKNZOHrWov+JVOrPceZec
pOHUwsD6BZmU3+NzfjZ2hW+4hHf64Xk9YX9MfkR33mORtqTNBPklZofHoDs+ko/Z2Db4ew3k3vAP
8eQwk5eCEgJh8dIw7a4KAZV1S/6QkxseRnzaWr5TYBK+UzfIf4zS6c6yS6TDBvnAxtjhOTzGE1Or
PZKpSjfCS91uPxBRg/GmeEdxwxM3/PpIreTppjbH3uJuR0TL4ECPjm3ph8JR3DTEohSr6ehnAYkL
3G3TW5huQJI+9Y8GHzwafOx/ADwPBE2adbkbKMK68nUcPJL2XkEqy0HYxZccsKjFhjRDTLGNP9b6
Mc7/InBz483bwbOY0RzH1QILSVp3wZqGrngRvAJ8Gke1hq1JiAHq64C7p4dfRB2tiGZV5YQQovih
U/vQT0ibNXcm0CbwuQcZVQebLQsXnnnTO+lXva/lVXlBmET4WezQFTsHuNC70BxOeCVPqh1Qeamc
cI8j2K36QQFkP1yiXXCrrwMHJkkn2mkQos1VdLbRenqrjRuIadSCv8YtoguUE1e55xSTg+gN2uRY
1zkc9hXshK/gL8Zu1h5+mFSiULtK47cBLrHusBIL/RJbjoGKcb8v+z/DF+cZb/OZ+xqxUPtxK//m
WPVp1JvI2VThb9nQVLXTz+ztUmCFsm/ORCPdJ65xXWHL8m4RZcaitViDuKDM2BLHUh1o7lOzisCr
rWCuzUgh3pWdb70Sm+9ylwyTvqjTUcOUFytXjwcppi/hyzRssBWa5B2wyGTeAxWRPZIJjufHG7FA
/ilP/sWgG8ZMxQpiSegIwpZ9Gpdm6iBLseOeoGHtYZpzmFKf74ryTmAOjRuBhkZzEGdqzW6yb9KG
yZ0b1zJwB/WEfFB5o+ZbIpzCxkMcaja7/N1sj2P9ylM/iDSAu13ac6tHqyYSyL4LDoKKGlwSluCG
d7mxF6c/VOgeOlyKffCAWPTNf1RkLCA4yz8vSrBDMnY1lFfLOI/NTl/iUD0+IdCzxvzsAtHXjH6z
3OmFHe/RUfH3g7+PI7P+h9qIpfrjGg8WExOWwGFD25PjL/URFAPWAWLIbKzQOXFRezWCHTw/hewK
uv8HdTpCeFSSb0S8ZEsULMst5nVg6mn3rKpr0FI+t9tbe+OfpeK21m7Wa/V4Ra96B9de/+iENYnX
C/Mez5XU7+GeuO2tZ/uZS5cwjF3jSKZhPr7EAfkwPAgf3IAzZgd2VN6G8jVZG4s5Ylcn/EUpf514
i5ocvFX8GNz2m+QSiCMQnu6IHd5S0JV3ODNiB0byeRNeOIYKh01VB3FC44cgCtuhcJ1TtfFlDGJQ
Qu29cb0MyCdX1AxspDTCYH4uWTQnIugwRJRgfT53wPzAdvtGrl6+odz7NLn8ZrT6G7EW2xpoYQTy
ltnHpkdcGnx01+iH1IW4mFouGyREm9Iz1nKyI7HY3ZHfCz5i9Y0QM6HoR0+oof/4ze42/sklv+d3
dFSkdkD6seuGl/dGUYOltTjoZJsmPKA00w1riVP6JsGp+5ZoYiNDSmkmkLzU35Dar8YYrIgvqriK
iqCKycJ2qWGtkgtcvjjFsvvY4DjxwiDHFd4zbqhChnC7w3BV3WmLGgdxtcciU77bN7BkewoeFdUa
AlDzg+geOVU+pfpPKkRIIVGzIkbAii99D8kVQXW4BCOSspaSY7fYyaEW/hf7QiKqVLcpucM2G1yU
eyqfsARkBMJrPVWl+6DdIMWCtAq3yeaP8EZNlC3DT6MtJSUuiweE9ctwDynn/F1USytg04WHTxNh
FT53jCjAlJQUKd2SJAUf03BQbo9j6nK2fTBsYnILiLPIv00qNCkqFZhXf4+45MYIFm/YGha5pev4
zSuxraAgRl2KE37ojhnoqYtOUmubSIIUe+VblXcyGxwGvqBix2UGpu/YUpLYBIckPRqaz4tlDSKy
LzIjQ27xpqz7t/ydTrI27fF6fkcx/pPfL8M9ii3tN2oc1hv6VSxiuuwuOLsDE5xKk8nhU5RUFF0G
hL0Lw1CKPSTqSzoCdmNwLXOF9CcOpGL6rtU33FJptdEMJX9NL/wuhZ2K4ALpeA1FRp+n0Ws0l9yR
khBpNdaTxglFDT7h7wZ0RJ1xDQOETGJgmGqfl7IeG8wRC+1Gdwafb+ujEP62oGNQ46TCFG+ptY/6
58Py9HBdqhsi50bZ5dpNYOvnmgXcPGt/CtdZ7Y/itEyeeMk82LJJrRcPS2dgVj7o/bo8B4yy2uPc
k7a5kYBik8PRnr0RmCC7oTwx6Fw918or84kiMZ+pp/N0Kwqk1TI23G+rXHlDdjLGo2RLGS/8NMdi
RHMesks1kc9JuYqrONqqdEkw7FJRw0mxpLWL6LccfxnUbvjgz3mfJV1BDGKFFBdxlrJjWLkj7gsS
N9aoE8JSyppLkujX0wLjxzPwmqWfY/QnzkJGnPFSoTdbXgLrDcg++RUKgo6BClVHsYe8uOQpUqL8
ZHbymgiWce5BZyrEP9x1RrGxSt8p+/MFl09lHVO4AOVrL5OpW7NTcvKRUkvoQ9LN1DCQo6q5sI7p
y8G4zs9Q/Ykceaic84wqGgICBQ1Q5ax4Ot5AW9CYhYGAQIfsMrfg8VoBSvSoHC6PiF2BqRRo7HBn
oXmD8uNXnxYeHR5eYx74hL5Yi8JflbL9wUSqkxpa71EnoVTZme4yaU1Xl/4wV/iSkiv2XEuU8Hxn
3gHWPZeArSc1DXXFnTEnSU9KZXFHZa/mQrnXCUQQWvgpPvEbhp+35+B/4MO3ZVj5ezrjywPFmhQv
WOZyvMjicjtMesXlqlhE/IRf4XEM/hjRGl5um7vFKZpLQ8CQoWMIuEZ0Erj/GQm3cPHb5o+4XibB
8pCQUuqwuItoIfEAyUExnVzaN+LU7IMtyQbSrGxG3CbTweyc6TB88sb9G10CgYzJ4325Hf6bmzde
UKfMo73weKgLp2TNqooF8pFVoakblnyu7Fpt09EV0FAFpgksOuDfeIi82LIwYpuFWmnY3NGsuxg7
lfzH9HiwLBDeg1/ksXOH3OYiAuT0ul+dQxkvAapD7owNGjDJpX8ADJTo10F4E89pyVrnpT0H3khX
13Kki57tKJ4IKcWEN+Y8bx6AehaAcrqTcUpaG4c5hIq4n4GpRDy4NuY9j4HfhU+6zEWAKZSfkSoh
OQX6SsWdcIe5CqzzOty1GhGoxXGYq+D3eAySiQIKBHAUZFf14i/uWcqVP4jE/WDt6dcxP3iUI+yM
3K8kn3ei5x5lBNxb3Ip5ndy1dsOy+gzSPq6Ky573NDZYFmlpt92OSdaeulcapGGNwaODNHp7gThJ
1aNskSclbAGl49NiQ8saJ96Ho0RfkIm5OtaxFrlEjmPnQU4RLbvMJUgsm9fZcthOrO7ctx8JMLEG
Dis8YfUApE2UPVSaGvmAIms0e5BeC3FDaxwbOBBjqeSGmidqN54xl9kHF9ae0bzxJbe7ILjw94nX
xOWBtDb6VS04Us+8pc21DCyMYCA6skvyBMJxxk18Gf4V9u4PF11r5qRZXdVx888IA9gW2jWYSsYH
UXpy4bS2B8Sn3scNWDfubMIulGowqtcqqog+C+6xdJ3s+oQtnIkKsIPiRJGuJdlhFoIpQDBaFlwG
DM923AF5dAzUojEM/Wf2MgCfDCw7EF/XmrskUg+35LoTYOIoa20ZUxQBWcr/LMgG9cGVR03ul/vj
uTItA/p26lKfHLKd9V2dA+6JxInJGG8ZWNI8Lon7XwBBBuAiO9LdgGL+KiyW3BR8ZIwGWH6d5x1v
v0yCnlKmjTCRiTY1hKrAV6lykpWt6FzI+DpZ0JIpqa26floNVmX77J42Cs456pHDa6z/YTFau+gH
lGr+usxXVEdJUs0N0u/J43MRH+XIS0kzVipZWzFcUgvS/14cET8VbiIYz+eyM1VP75eRRuOFnYwq
H0T02ie0UBqgcE7JHHsgR+sjF4BLyzLgOhoRdokJ/XtE7sBeDryLDiPoKWdiUUy7XjkD6a8u1NlA
clgmEpY4JzyoEJ2NLPBZBsv6UXEPBV/olMDvTjCli27PN3jUVbWr0R7sHYvGORiWl+CdERXlA8iu
hMq97LACCvYQjFibta7Bf1jX5vcyr5Uzz5JCq0hDlLZnBfmLQj0iTQKORK3bNR6ASyq57EAPyqTA
uXJrGbdpMrfsw7JssfuT4iOtCb4frQ4LC0An79ea6uetk4Yu23OhbpmG3AXClCTQAoE6C7R2safB
WpqINNlY0UsbAgD3QpHF47aJD5WClQYi00w2xfAl/IBYYRtT7xWyqCjCvuaF2zCmhDfWH5Syy8YB
g7jMJAT4cENe6E22eEDPvmF45p0SvtDZC6tdH+2mB/rMf9BYWbpelBIiN8ISmBVab9mrZEpO7XLQ
sBaxWVG/KCNYtGn8slozMXkUTFkQ/5SkHjHumaxAjVofQZaBSC36EVcOI7TOmO008QZzx4/Y2peY
A6+Ws/DN12aEBDNaaRedWyhRFbI5yR8ip/1WSF8zembTchf8ZoHzIF/qTokVAsBIFKsAWxvY0KO0
Yi/rXgD7+UFFhLc3GoeVxyvTceLczjhO7UJmNtL0n5YNZDmzMyppG3YSAMozBmbYmVMM0s4sS8Dp
QfNesdFj5dVvZV4K8n2M+tAPE54eSKCcWbotfmHQFWYXgdKRGwLswKpA9m2uHB398HYLt2Q19zww
MDDdTtHW4bAWJk+kdB46JcREGjHotPQ7xJ0p5DDcwuMcEHGxsTw3IxZreco+mDMsKa6MnWhGT5Ur
eG7nbEbsHDyiEGZxtuGhsfPkgFZ0JGJoLwHUcpovACFsUJx3grbh15HeI28mXkZACMxabhfSkW2s
iw+1Cc6Y2BxRUJuwgTfjXTn7KJbxJWNIcMZqEUdy1BMdHM2ibL80GXis/FUeQswBM36wJA47KDnJ
iFCk+o4yD/3MJd7jpQhBUp8tJJtRlV9EE5KU6nDP7A8H1OQ2rBnqaZny9QomgJYMkRh3b/ywyZ+o
jZKsk68uxzfIE8qfIIvQA11gBm0D6m8D0oJiModzTYUJ8ecZB3hBMj1zROjQblCjQdWezUOzsHwL
K3jqStWODObytVA/6Bb1mp7w8mywVTU3266uZFDCCRGSPrzMZgaJ8tEaWw3tl1BJcHVJQXJiCBP7
pa5iKzAqWwSelK21uF6ICSCqh5pvIKx9Ji00iryd5G2KwDhSG+lGHCIa3QKkllivMa6uU2TZ8TnY
hl0QIussY4T2GBTR7pE3YbJTOKt1aUBnBPenWBc8aeaJoG51HfQhs8OgMSBWjIu8nKogbHCpVJNE
ahFiMBfRBWPWfus8/BoCDplS4XSO5tzvDDchrglDE20CQNOrobUQLzKkt9HEShUvpP/8eaDrkxek
5vH5rTpVcoIc8e350jmGGeuRys1joQU95LHd5g1CbkMVM2Rdv49lQJTp//8ghzNAzOfXbWQABpVL
ZHYqFm6tltU2TKP/flAaX9MKjpJhqgg3xNd/fyHRkx9z0jv8vh40gZYPdb/I2P/79fOzHglN1D/y
zbRoVMRPjYrnp5lYAGhEJzhB1WbeCRXITiGtJxxxxhr2k8EaicH7O22A99Pzak0BRGhdpS1Wfcun
z2/+84fLX4Ps5Cf/frNMg01fk4O1qN7aNW49qD1wEc8PCDQjV/i8nOenz29qZXWzRDqJowJbKcxF
pMpUTjrE3//zYVi+/D/fe/70+T0ZV2kl0WNfMZBfxyHFe/RhBdSlwggd8TcjCgV2gOq9FuUGKb/I
QEwEekHYDI7Ya5ot66DMrX2XmDr20EbhN0hKYiUpzoDFNHMpbydUBh7jX0SSajK/4BvpjYyIoNoW
gdW6Q6XRGJnBtCWU0BIDMYOyf4THx2LPqKgzqd9CpIsaap5I1xGSNzCbFmMm5L5Q2O0W3ZvhVLYc
yL2oYZielWCaJ1KiDPPThU1oqinatZhMWKP5nTdvtUZBUKulx0WkFYJmPLKoOQ7fZpXgDlbSCKFI
otb6eZKlE3peha+oAF+rIVi1I+HJBObQ12rUM9C40EkJqM8Vk6dEyPrGKkda0XevDbjKkqqVmeLy
V+bdBqV5MZYUmnB15QRjR9fQJNdCgX7dZAN1qFJ1Lch9bj4y0uEEzRtd0RoBIqc29mmIaPyUVr9j
J3BAI9WPBPiAlzvN9ERI6dZzCME9NGy6ChEWcGSFeEvQx8Y6HVEeBrU3naGnPmqJOFsNIEJyiQwD
Re/3Qmw34OljHfn3IiF/Lgwj3kgzGKSCKrNJgVAf0MzDheWzLxi0uhpUKq/vikXu8BiJNkXEvSAr
On0Oo238hB+IuIfRg/hXVpES/akmhCSiLgrRVi1UPytQbqACpEmpth4VrOvKjOAxetCA6ShW6QH9
qJnajhjjHtvpSQilqXsc8kp+w6TB0aFCbExKiEC9YNAaII8sdDmQ+at7wfDFaPgoOq5YEFJAgYK5
79pRexE5u4wOc/ERLz01BuxZRumH0RKNitq3lVjaPuw44HINomkZhzdJJzMEx4yJqozba9SPeBA+
HjtL6SFKYObVG1rhZNIS3ktF4IbDIztABxuKoUeloVcOD7k8z0MHQopGLxSUeScZ2p9KVoAS9IJf
djE6OAOuSiYej2F4Hh7HRtGtW7yUEDXXQrlul48IisdFi5OxhiRdWew0oT4YhjasU6wT9FCTvGGo
wKqweO1KMM6dFHPuxfheZ6EZL5OIPCc2eqo5xu+jnAd0/eG2Jar6WyE5L4RIg7U68YjQPx44VRmA
GTBaQrlJ3EUGjncoPznJjKdJYeC4LSXdB54mdIHmNvUSifN3Un+N0BjWQw2xD9rHi9Kn8lZBmTQs
MqL/KfjSFAwRhXTAUD1Ei/qSV4bXq5K1r8tqD5+m3cFbQWpP+qtMDQSaksIZRwC9BgBJ+AFpmpT4
QtIj9g/zKJeqrTi/tjrk2QZ1tu0DcAQ0v43ZG6DY5IkkqUwWux692cKQwl800H7RBs79vND9QMo4
CermOtSPz0HPoLR1kj8r2csy02HqWqKrCZm8N6Lp20xLjJfiyDUjKG8DFJVKavyR+Fu11oIirYcY
QTBRh2rzsMB61POAfg7niNX2sTMHkL2xgEX3TauAgRgVDNhKMzZCR7ylyWioy6GxzXHAgeUTTE7a
RTiFh81GEoV5MyiP6axG0ToptR1TJP/OAvlg4g8lt8V4xRTBNzpobvpAZ21oKBtG9YfajGvVbIXd
HAPTQDYRAtg4IwphNtdJzMaNIir7ikdDyRH0dxjh59wpd20gv4FxhdSHRVQkSdPLSH93QOANrS5t
PmqqcqstqaHyMcebGoluSosUopDoJyeEhKWXqHYJdT9uCgm3mSKii4yCDOrcTqFA0xEr/W2C/7qd
QnXw4wCB3kl+PLYzgYyeFYvHl3LuquQSSFblsRmnGzm56mEhvrRBubfCWdnJ9LP0NJYv7dTT1AGK
1dQIgGCkNk7WL9JEqJkN8d8pwqFNVqJr4YRQTjeF+SnEc7+3yuIQVFPmowERwx4Qv5BRI5sP6GeZ
Zb0XSzxHUinCl6snz6OTMWXSQRJmtk2zHzwhNSJXyst3ZqldVkKJLmFLet6j/CVYWubGjUAXMNTe
VBxQslnTXSil92QM9kkjK8Bp88yeS8LOYojRRSTbzVLaLpVKG8hMJX3XBf2lxSNyE8LQofGwlEjg
Dod1Eh/itPJUI//bGBL8AAmbH8RtwmAYFgOQFPEc+dbm4eBGqjb6Q18iDm70m0qbOGpVWfe0gfTI
wI4yF7N3qVfAaDTTWTBCmmIKLsM5nndWUTwgPuK3J49IAVZsLZ3ay94gyt0eD5ET+nMfY9Ee67yh
RpCOCpJz/R6F4tBv46inBj1gRz01x8SwGbzCF+Qcc6A2NBxD17B9TCcgLgKWV4EcbOSxz/4fe+e1
GzuWbdl/6XcW6E2jcR8igmQYhpeNF0LSkei959f3oOpWZ6Jw23xAA4mTcuFotllrzjHZWgj1vtUw
JDU6RYWqldMn7D/nYRo9cGAnIdah688ZLggW9FUJmErDLElwFhWUWMj/5ARIprFms35XP3wR7zMX
+y1XJUrlhrmLWKFvydtY8hM7D+73TcKGHOQ1WX6imSPg3pDpFG/Lvnm2FjxrDx2UfEw2W3NgfkUz
q83C7JDK6NSpajnY6SIlzSQ3tB35fZPlJCObQ6lHatKGKE2LltqcWXHPiFLnqkaByjzuj7gexyT/
wbgPVVjXPsr5rap7cx1EYPTzns+v43iZZys6TuHZ1DK0Dd07lDvErBO7AfkwzfGhrerRq4GBoxv+
E2g6C/Ogbl9C4TaQGrlJrKaCl9j/iYC73i06S2IRdeAETPMYBP1X0Bi+K+wUrdwSaQCXqx0pA8zF
rspY0idSdghrgpG0pPmS2t6tZZYblUkRvDbnNxITl1AN9n3TxG38MJrGVoO5tTWpp90s+UxBc3KS
xuOkRKHXlbRQzVhxBsmiQWiwyWEbDj2RDe8CmoWEB3MoNN7ryNoNcvfOhHPTgQETWgJRgtBe7lMb
zpnmleRNjtLc4jZfakxicR+tqNjF6OCmdORDyhh8NQr0iqXSHmwU/M86dNfK00hBPANWrY6ACSjr
gyO3qBCYYU+szFieFQlwVmLReh0x4iQh2Jchnn3GpuTTLPzYq/0OdVCcuLquUXIdNQgPg0hOsbEJ
5Q17JO0gjQBhjUl6hQR6nrtBP0pp/YJtnXnSRL0ZY0iXZYaccaK4N+XWJdE5lYAiUDXJCiifkD6n
OJQbXbpSMWvTDNJMSz7PLObHXG1iKuAttTq91Ow0aPZx31cvDbJFp6S/Dt3hpus15Qu15JSlLOh6
kS59JRFENNckHUYpqPG4YzsMoJH8I20HsFPeqZYFvRcEZAegZ1l8Uzkzmv6JrWnpNtiwkQPzbWam
ZG0l2mOC5EPmcX0YMBlTtJQetVqds4WZ2c1zu15uHj2ZwGAGHFxNVxdNLktSIXNyfZwcoIUafmyW
EQIjU0pIw1BQB/Fj9VGw9rWVTPzOapiSoziA1QTbeYjgSVvcpKUcMIwpXOBLSE46dNLO7zNiKwuA
8zrDZD7gtFBMvLJ+80TqmHkkMZTYZbnYFtFiQ0DwmUuadBj9+SSKvbSVgUNs2U8rw7ysCpCuJwGh
JuqMnBFBGBvqvZTUybWLrNgNO5rrBC7U26IwgIzpk+KJfgKAr9epmkU+8ezjTh+wH5lGx6YPGsI+
TfuQ+SqhJgVEUZVmheWJayrphPV7Cl5MCLbrOQHzHRfSW/CWGljwYxb1G92YE6+BmYsJLmfOk0X/
NBnJ4hegfeJr6bMoUhfRVUm6lCZmWJWlDcHyJB6NjYlTXoEFoRqBgwwwdkt/JmayLQ74GL+ryYj2
1lxEVE6IJtDL3SzAeM7adHDmQtr7Ncpty2jA5FNGywM+rGgG51bh5C4BQZU4szHUwH4NpoiMbEKb
IcQEqhZ58yYIIPAUubdYs8T1rp6Qo7OLoOQUofpv53Y/439p2pMg98HRFOOzrA7CE9tdhbnza66b
aq02h16PqNiY9Bo74VbkBnQzNgpGR1dT9Jm+05Yuem6c2Axt8kT5GpJQR9dM7mGsZjltB/DsWfvW
++MLZQeN7ZPJKKc128KoKwwUVun5nTLQkEh3CZv7vVHWjC1VuG/o9Au16LtJlfR4IjmdWJpdYc7y
FfF9yy5U7NmWKwgnA3qGHUvnPEUZKim4T6Qh2xlZq1zUod/1lEd6UtCO4SQgbScb5MT1yXAaKzNY
YmKtWKex3NaFPzLOgoMpRW9jxLQqhtyNXC3c0Cxhlyiy3KmlwmmQvTYSw+ikE5hZBqrJH9TvhTIo
YD/rhzhoYMGiiFu0LOnkzG9SJD6HMa3Cuactb1rgf+WUVr8/kWQo5NUjjIBuK2NAkxKteVMi/w8r
uh9h2LPtypLTGCl3wRh6V7Qmg74HKVGfQ4D8egpLpBoCMO5WIX+jDq/pPL3M84SFzKIA3BXZKW+a
5znMt0IaBPdUe236/muMLUS0IVvJkjIHWFISxWRqt3Ij7psxwx2CggT8P3oFc9+byTGsPUUSH/UM
kiFTrIMBbYD0Nt1Ee9vfGivrr4k4fCsDNhKT0DyACpa2aowkuZNz96YPL2VRaH9m9Z5HyTUba7C0
+UwbKB6XpjOdoMai3Jqox5EJCaZt+9NXVr9tLXp5cGt6ZvrZciEogSaTUDTCb/kQZjoLEmjunqzq
jYCGz5aSVwas3uliwlMpE8WHso++oiL9UxpBRVW3utSS33k5WsqeWdWYzT9WI0qkSKn0I9v55aMz
pfEkdgIpEhwkuBWFWyk+OgAbFr58kep+ayQZe5qhdXJG8HUnjV7fkwgnBwoL/vA4Z9DlrN6gdVHO
2xG6xnqcJmwHHeCISN9l8lJzWYyJQ00RY2pLCuJdBXJuZjEll2c8vrQuyDlCO6u+5Zb1rWRC4cRd
85nrnHE58kt3mvWzkkpUpGPDaQRWRQZ7u9LESqMKuAG7vMKij2B8VCGBWPi2OOvcPmq4aUYDrUei
USroQ5kBG6uAkEz+qbfKPxFtyrbNfjQfGGSn40ElWlBgpPEt8UPIkBNJAQTIKaWPHNGME1TglE39
mUu4oAgmmJqq2NVqwfCqspXz+/C1a5q3sZ/nc6pdrAynMTT61IX5kaNdBKokCKyYG2rpFs8hpM21
TWqSPoemW/1/0FveRu30fwe9mfL/EfSW/4k+8o9/47wtj/kX5039h2GpigYA16ICrptw4/4T9Waa
/xBh+KmqKJma9s9f/Qv1Jv3D0CxDFKmGSKqumkAH/4V6M/5h8AsLeJxlWjI8zv/2H//ja/zvwTdE
qHQKmKj+7fu/cz1ZQS78wr8hBUG9KZLJ01maIrM+lXmDf+cbdjIU+zkcBRBv9qx2Lglmi1Axys7+
FCbkrYrrlAXEqYlZA+oxNWN1ogExSbRD1VjeKKPqsrcZkAEQRUZioo5nInUzql9scD/aJoOLlMif
ugFvSs2la63L6r5Poo/KCEMqQCHqSSaTQ1FQXEyzDj1phpJp0NEVcH/ac0GTtGI43rXjW9sBTxHx
0ZWd0h+mISA9Rq43SVYBFTUY4JSs8Kw05zaYeq8nlhPfCCq+1BSPGvA8+qoIF6sq/iQxDjYdtPd1
M5Kt5zN5l213E6CT1pbarIyIxZGfIbHrCAVoFcVc+zJo3JDcuEkzHoUwhs6UobYv6/RAPWrFn+DB
CwZXCJAxdr2EE6+x67rABKESOKZr73GarSm4l3Yylz89NXDJoc2SHrqCahH3vbWRQ8pncWa4zLsE
rAq0TUmV4hCPtG2J9aJUJdkpBTYAvXiSizLbif1H2FnfQPBxvBleliL5zKWzGKSyWzE6gPOvXrQq
35RlQn5rG8IvGNuTGnde3ZE1HkXhhSguRDKF+hmoYXsOVR30WKJX2yIQ78I9CyVWYw1EKoXkzLrN
u70ZSjYlEOtk+aN4rbqfuD1bshy8DtBBNhnE841iyF+dahiQ07s1XSiGTSuaTyo8hWw2blNEd2/K
VP1cpdcERpPRSzHim5QxbcaF1sBR2WWtcBMUaPZVkfzRK7rn/YwywiIWhQLyELiRkd2KHrNPKEkz
6gk2qDE4pI1kKNfGREIK5Yhpsky//MJKgXeXLgwccqmHAdCSITREIQvPEXgUK6+VaxjiU+j6DGbI
FOSs5XjTOU3x5qUgh3gn41Gh3iBtlGJodr5BSUnWS08aa9tqfGr6SkXIGZobWZuGwyQOwYnSmmV3
/tRhoNTvQ1KUr0yPE/4yMw26TZkWKtsnaBh9oM4IqtJ2M5NyNrMQp9g6IZjthm0rRC9JWdxJrs6p
wmNNlZvGEVIDJ5MIBU+3JnktJXnlMAOKmor0WRE6UPMqloZwPumwVAd1fOrQxFk+s+ccyNMuJtzX
7ARxM8mC2zDJg9WrzgYl3vWY46nuMlrfsmF4BIw7oGJIR8vSYTOIWehFYvMRzTpz1IR9a4gh2nQP
OWbbP6HrMCOMJUlb3gQz0Ly0uhpDbJ6SGI1WHKewwXuC1nvjOwmieDdkPXEcbC4k1cAy2QafAmL+
pJlC15qzL/h1p1ARJjcn4FLmfCOHDBlp4P0oGnsykRZAjt40KcEcSLRgFSnW2a2q1NsH0hu0Tr9M
uYjVVy1I2yFw0Bmi9dDSqQVS+RZP1SHuTNxw6II6c/7KU1OFgKEfgYojlhxJex+C9tpp3XciBuT4
yC2KkGiC4ySMGFDZYbe0T1KgnbfqqHC4VHLjMMx1cJUUonmoR8nNKZCAjAXTqa16cLEJPYIMgIBB
sFVYALszymX3oAWmTVl+27fxUVBAjCl6CbilJ0NAxAlcSgWCtQy2dzd4ElfHbszHLaJ2LFGBTq07
h06RG9O6J3GP8HMKwmCZ1JShnYB2YdWyoe0l5SaWxjsxGz6tt+wwCK+p3EWAKpJXQaV6xPKkJyeO
QMM5gZloVQHDH5zLBO+mNdJoEtucMULHcyZab+EwajahhiUbkt50WaJ+BJV86qOQBWZSwM0sDTQr
5E+ECaiLIfqWimK4WlYOQG02n7Je8B1VaM17gfQ+oKXlQmi/+HN3GyNMY4EOkEuq22FvMY5LLM+Q
qMeszSioWOZPIEXoieTuuWyX0k/0bbZj6xIAsSoHrbJjYdTcWO3e5gz586y/UV0/FmJ6owh1a8Xq
j2rCNY76rHWMwfT8lCkvmrp2P41ngiEcUxJpo5cja3yh7JFNjrjzOzeYRToItENK8TQ0UXnuJOM5
D6X5aErgrucSsYZSveeiSkVdEjwlAY6dFPPHWMWlO0vhtzIXoxcbP+yUQG9Yu1yAF27qym4qJTuP
pe5qKCmOw/ms+PF8U33GUDnx7Y7EFI5CPG3rGThm1URgAAbtHFuTttIM/JiEltMoqYEeNpRXyFhY
j7hxA5CdMtmqZ51kemXUKBelHcXDTiAuQJwrrzHnD1/Nl6jM5EU3xOFklRq0PyqgWjmWt2xkqZyY
uN9URgM6XTRcAo1o3vw6yCGy84a1LmF5xSqvCQZqxPK7tHLRqxOZ0Z/IWXZK+Lxrvd5POAXMTI6P
9MJhjJhy52oddYcUJk4MX87RNWVaS75VHBRx+JwVemDksb0oem13qvXZU/a128rUXCOW6caRBo+r
Jb8Imr6XAubbyJr/JH33GZP+jrgd33JFbNWBQWkfBwrzeBaSTqvdp9gaN4IvIiulo7XuZgnySls9
iQlLHNbskEsUQHUSupqRDv5GzmcQ3osDtk0vZcZcKEzN0koV8YhLTyGJP8SMM5y15Rgf64Vhpwv6
bqwz1ChxOK3LZIE0x0CFRulHHuvSNUv9aLQkuVNW3Uw0WsF6lquEDI4TKPdZmraJElB8LHVWX4po
uHHHRBqECUb31qTfnNPEm96aGtIm4V4A9YKExCoEsKyfDmz4L2QNY3ebe/DfoNd2Ri9/+BWdKt3o
jGPQi+FKbQTJJXeFIFC1/SMF2uhVtCI2WpqhruKTxE9FZZUE29V/RhqhTiEVz7paPdpSoTnXMI0E
qqJjTd9PRZveo7bGM6jeTIkWIaFDr+zUVRTIMPCmFPNPn6tUyehNk8oq2LIwf0YNrEIpzk/kYKDr
1fCtSJH6IreSTDcFE3vq9Fb9Ul5EX3ALM0PCBPpsA4lDdcwWGE7cp3YXwCoQi/krHGj8yKz08MV2
yPkwlZYGscFpScBEmVRuOeERymbpXSCZmEVczcCWBKibUkwVE3VeK5rW3Cgk+CHhniVcjYVQ4pHp
RTibuFcLjFVMEd2u16JhTaYtI60IvEdgDVLM8YupVJA/smMoWPcoaalZR21PgXSy1WqAUdMcstic
9+0UYTWZkdiMbCotShAM9CM4NnQwg0MykNNLEkZLIZadmhY3jgdWgQaYlBbRzq71SXfOyhNpKRRD
SPGYWOWvNJL74DkBZz74oVa5oyAiwMjvsoHSZcxN3LZKjTzDmBC9WLIIbJRQaVy9uFczQSpoaNXI
sTr/KVLDp8iniDD1dU9PdonLMNWauIYCA6vpR91eX/7RljhDB6XIf37/+0PW2NIuqW/KsARg1KpZ
YpNkMOWxMVJTPq9QRLTWNHVEvjaMUEKWX+dRKzpaR1xSp5Z7ZpFq//vVf/Xtf/WzsYeubyVo5H4f
m9ZpjRBYL9f/22f5/Tu/kvDZ62OXohAnaOKvv9aSDGbiX9+3rOE3ZNQiP/vrN3/78q83FejKTB4c
gal/PVoAzrkKgoL4PJPF1D+f9//1U0oB9BaNNJg1t8BjqnTAIv/rKP3zE/w+VVLi9c0UwfrnC//+
rKhzFFlGYqIRA8Vm0c6q2kLZ/kLXjFrBUPf7i2K5An6/alJq+Oitpr/9AqkGCS/LVZYS2LmW2nYp
nM9cUuFvPHy9xPP8/uPHOeyxBMw2KWP7Zaj72z+/P7OUMaSTlcirLI9nt+3Srbxg3Lol4DFJsTS1
ZJ+xRpcJGxfzinC7LH2WlxNKhBJS2SW5x8rGbC8uYaW/X/3bz1TVxGzUd+5ksG45yJWWuyCt9+pE
3O+gleAolgxTfbl3/plhKtbsfkOiuXmNpRoXYQIuAkLVl9f565/fONSCevbfflbo1N6Rn1GOJ4/p
N401mHsBC2/i/Qa5/vXzvh8tZyrI245JkuqMkh031a3174OsUL+FUo4HUVMtoOFBRf399zeKAZdN
7uvt7xsul2P9+9W/fStPU+fM6oEr2vuV/S3vIG1a8EWLfOsv4dZf4q4QMjoZD6jr9Waq9vUiV/vV
oP1++8+fcd3hGVi5ye4yOfOeKJHVJa650JCBqs6raK3clM5HE95qe3ASL18Zx9dxTwzBbnKqDRHB
bg9qlWzjbk0C82Xevw6OS3NmpdOrtsuUmptnEYky7/y72yf7zCMu2/Xvta1dARo6HkjhNUyFNd0k
d943G4R09vvyYh6DM+iRS1JvXmNz7S1gqdfc2LyagqOfpy9+0G14QTgDd40yR/FHgm6S3Lmx3cx7
9e9tSvkAYlYHH2kNlG/HKvjKe8MKyIu7PDdD2A/VcnzA0n5ek3qx6ocN/aii3pTWPZuhS3MsKFny
6Ya3qDqq+ZnDgvawmcm0/OLwTNAD5nlnaW8p62i6/ufcGnBXIvqX91UDWddGjyUKDoEyPVaJici4
i07/AHDSvKNLyCLnxGv7x7QN7JSV+nAZHE6JhC+WhnfspckWoWn/AzuOmoWxpO6tRTzWA/RON/E6
k0r4CtRaPdEdWOHFZlJAwMbHIsGaaLWOXJvA5gu+tVSnnMmsWY8hFYJVm9nqOUQ8OxxoQ2akeFDI
Lte6dTTZMH/RyZMRTAxsh7fSg1A4fkpqfTngBdvUyX1ooRdA8272UeoY+YnF//Ji40mis5WuirdZ
dWKEcd2aV4fqK+ibaKcHGKfIf9qI55l57Ugb24owQrLc6Nb5ZOtIR6hX068z7+a52pnmOSWAxh9t
/qe+FrbsMt7J14VqRKcu3cytm7xME0A05Yw5qVyDZaS7ccuPsrTuj+Fe4JNCuFrh74b8hALQ/BQB
OaFyp2HkEhx/ScHeDJv+uwrX+YOjk00v/o1RcWXJWNA/Ont2wqd+EyXr6XPbPImOPTKyerAg6mO7
FMe/ywJTxi5bK4B+0s88O8YDaofkBaVcjZwhqY7irVsBaNuIK+uHwESYGpyveX0qjyEm7lP+nJae
sPtRuXGq4b3fjQAy5K0BHWinMWKUPgChkSu6DxF+kWuYKQqiWgK59srP+KPwzkkhij+WYBqNzB5j
R79mE9vdHUojrOp1/SLFO7N1iS0q8bnSk37Ry6u1iFnLJylzg+ra5O88vK1X0Ak5HuoZ4DYodc66
xB4b2B9iuhQw+pnrkVPWrV/nvfjl8svujVrJQ4q30KPZvKcwy20upHTe5j8Wxh7kzzepBLx35rWh
m5sUBX84/SWeVO4bAnSkq1oeubiCcBMay0vSHZ3Nez4fwxc+HE/JDRFyYo3m1oKkgFYC61PBPgM1
E6QkTemeXDnoAWxVkBYfVAF1zH2SfwQ84233wZXc1DvyIy3BC4MjF2UKIp+ulOrwQ8C4vJmD2ezT
36O0EFXM56p8ssqvTvmDCApnDiDvXVHvRDxpFLZqh6eMYk+oP2GwqjyBRkRY7WSy17O478HT5pIr
DdNW6j4U/9IrLAGx/FbXZALyMD6q/F0U0cYVF7k8mvdZ2leI/AXOyEDaFve3lKNGj3c9e3GomzxF
WPx5RQpevCBzCGoWYhvuPWqBRBNzTyaOueK8d+STrdUvU1pNEJh33XyxHuaZM0waI8e1X39Ea/Pc
rk5ReNPc6Ys7GAQ0wxO3CcPCUG/poRrbzDoPqv2hXLFOYCJBFAm2kkRJyeUrTofh9vveXsZuxth3
LiVew5X23Rfj6simaOmKMOrmPxrf2LwVL3+hzjTR71sjp+eTBtZHCXbyLnyTVc7Vw2lDIfslOqWN
c7Peqglr8hNN+rt+xpn2OzSRPKpQMMhsZc9FyDsZ99Mb6JUTx4C6G1UMd1bfOmmjB7Z/npxBXgVP
jJyRx4kD0snRMrpn3oLKH2vGurfRE5Fh5kxOOvHijD4MpSP3Wofgg2nR30p7yV1mDjXYQAtcA/cm
qeyFwZIWz3KhUuWLafbyGQzXjDyd/AZmUq564Vlt3fxHeBRM7oLT7zlZlHHksy7heLSzHTxEHp/F
j3f1Lhy/0ZGIXxy6bsO7mKQNdxK34/L08SuVFIZdLdohQOYO5rcM1b8vr2SuYKwLzyjXH8aDTISV
8GxccTe8Yfl8GFemP86j4XKAwo/hiy9ctEb1MovgAECwQW+QeZiJXeRELzOhiheHIC3huQ85U1wb
Sn4pZa5IJFQAL5z5OnNGubR4r7CO1pnHxp7LgdA3Tgc+ApelZEL+LpFO4tcHVx7ThbFGsbyvPOYv
88xZsq7c9TMzcePMa9Dp14znYz5wX40H2zCv5InDASjfhkFBccWzcBSepT0nif9e45dx/cVB0O+L
F5WUECYSjjhf8vn5WFz8TKH9frlPtUNpI5bPV9KV6YVEN614SV/kO6ex8Jie/btxhEKC7JIxyrVi
hiyOlXFk9tOu3GV49AOYrmF+kDl/azmwhWnLK84uUxn+WSyj7mBxzXCxsCflkQyV1FkdRtHm7Z0H
s0bJuKSt7MBQGezyeRt5nHgGn/SFYVDac+fRL/H4ZIwBb0zu2hFR60p58GmQOzCHcmSh19kks/BS
xuO9bryICfXBP1Q8J2wum+CJyz7bTYGN6FbggiYybDlBCvkQH7l2aJgnd62tYhNdLlZ6PrwBw+UI
Z/VGgd+0PGpcLlLyKLjM0h/eFpM/L8FWfN529bb0L80Xt7VvuJwVaPZM2RMKLLxmjKtH3GHRjlWU
4PHICfKneV+uUtVOJVfmQvcUEbQb+ujTyGJBdQBr/VCLN1ntBTcDBiR93PFO/SCk8No9LzJAxtTq
QV7lStOGC4eg8KJLPEEGczv04jBwManlhCjslpo+V32LLZRISlwicCsMOr7dUbghbYWVyiHWQFdZ
jUfxo6dWEjYNf1d3jtrrhzSMtjMmwGzXGg5NLcDYZXOpMeLoTyXtg1TGFCytteOHeWeTvkL+zNAw
LoOcDNpmPZCXYjxfpuoth1UMofyxkCdFqgHrAPBWIgDUgMvctjvDn73l4Ev57xLNiYb7a5pRWXRY
NpU206rZH5CWS56enRmiDMoSw9e4B45tRUsRoFzTEXlnOh14miHC1xkvLlWPxBHbdwrrWBYv2pHs
FtAqKQ0RyfV9ghNP1mir/XIZkDteQqHglZ6DRgLlDq7CmaYLK3NxgPpwDLlcWRGr4A5FsD4M/qxc
OT+34EiIkIIkL/s22eu/MLUazzE7Si7gwFa4T8HcnSvWNMsF5lWMI6z1v7hmF7HTiu+NbDtam+GC
6rN578l0ZOWvrSTRTTWHmBNC7XbYoRnMu22son1ymANRuYfmqeXb62ieJHGdDKve2uiK7boug1xb
34TnGvgO6cZvjFdcASMeMWrao9NZRxIceVtReSRFHuivW6BpZBRgWEEGSQGMlBwdW/iyWhnXIjZY
VxFtQXwa+gNvmB0H15Yb4qxgv8P0ugCd5XJlPiF7pu7IIp0Zo+m20gmaPWuDlHUKC+GBCWqtHMcJ
p98m85qvsfkBPKwLV7p7SPDQi2t7+Ul6VBtuSsP1odiRflMfUASYLI0ZkHFeYjrxqbKn4nipqEhj
59kanxaRT40avlcyQK+PADw0W5nIuqcx2NiXxOWBAVtUogJuc33gUJi77AEJcDT2qrYh7iPsVmG7
BvKbonM/R1fBZm1pa1xcWxa2tc0F2NYpmydPZEGiHJv3ltsd4rlJpNWqvemkeNKDA4e/RjVzwrH/
xS1XxDY3cYzYnTxQLHpLCiMY/paFnIVTcUflawRTQ71poh4PaoLq0Ff7wzRlHKzcxn4kEMS04uSG
qtsmxyLeBITNSuvsOBwpPtLsbK5itJ4zmOarak+nhe5J6IgUEFm6ZMKa5AaRuFDdRsld2zotsYFy
rb4DCtQN0BbHmkbtyVQu4nslLJfQyK1MblT3x7TC1aUSYCk4GcR2fhBeQAvl3ctAp1vD6v6GJQ5f
3qgchQpc/H5i5/1SDCvtNOUOtlmVkR/k8/g2alir23WzETs8rt/oIFfTe6etpdKNMaTxG7pHBF3k
jgjVu7u24RkxCQ11PgrupzLfBqye9Y1R2LroIJJ6upGC7ISn34WJzK4NXBgUeQQ7N0tzs+/gebow
4VkooaKDKkKxfyqQ9BBy3FMXYNbNUBp3uRcrLENcWGd/Aor0tw7o8yFnGgRzBx3cgtj8RAJjuXjt
u1ApNoWe7sXYgD7WDjR7rtqtoTCsbmK80S13EmiwpnoYjD/Vg2gnzjU7pxCGIWvYlVWvtZt/RY2l
/EGNlr34D1VgyCD+AZzKHaldvtJuVkc27Cda/T7flZU70IwEULlSiPmyjtLD96xbW0nrgjwVLst+
G2NKVx6cZrXfRa4pe37L+DLuGX+4FADIs1QVyDfZVoantaeaRnt9mPprpF2C4WlO39TeLsLJDcN3
hTdARXcFBSZTK2xaiA48CbTNOf2alU13zd+HR5WylV/Ix4ySB/ynZFNOG6As1r7xmJUBMPckjX7y
//CcnuXn9kIjBmMzuAqK0Xp/hlSL7MEnHntYj4wXsS0cMxlOt11RaUN48MGIQUxeTMAQJCBKtA2a
ZBsgkAdZwJ32i5IPzbv/mJ3R07yQ0Q1UeSAxEqI0ZHnwYbrHYDs/gcjBMmURHBlwRPodHp9Af6Be
wGEOgWaP/pG1Mvu99Rx+YEO6iBQIN+VOXRcPy5Ecxkwmc7t6CcwNidHPFFlsmdKweFQ1dhh7SMPg
qQCm4Muj007hjj6q5aBxLdlfbUNHYo0CzURY1SnOgAXsfQhY0Ftn4XCYsh1tDP0aHGBDP8vdtoJJ
5eKH0ijMnRlN1ffkOB5gbyhbYD/KFhv6jQgLKLkhwxkunxW5OGdpQ8WbUSHhz0avyOl1fsD3JSsh
X9dv+Q5OSQwDqnLFJX7BXbRz+9JViUpFS1hd7v4JsIVnnAVKCivjXNjFQZxW4x29sWCHrEJlL/sZ
2d4B3N6MT5GNORBTwvymvweP7hlpnhjuYR7jEd8y+hw5WWDSgOnB4K4W2l/5Kt1g8Rewz06FfChM
uwbfRoYLSEJ4aYCpENZHDq2tQdjWCIEDFltucYSxsoyJ2M4Z808lBN+dYTdv8SujKMQ7ohZd/AWt
sotixu9DAYbYWODlXfUooyc92nAXS7dKvUzlkqMwqztT+mHVZdbkua/EGs8WBnU2/+TfUQ0VV+9s
nZj+WCEI/bKJyQpEHzV0BlrCy/8LYIYCi6JN7Jk2lhg7AHmzg3KTMGYewnGVUlfhvQS7DJi8iSUO
3s6684Y3AwkCa1rzNfNA3WsmFu3JrV/RKBTw7FKE4CQClMKBZha7Klo6tNpMhEEEUa66q2pupqOM
qZfGDJJTfSVCh2h3ebeVx8VBP0jcrfEzy0126NNbggueAGYcRbZhkUJxpdQv7vJlz46SxI54EUCN
gkM1QzhOzgdXgQxxklnApW0zxQ8gSekaP9Qp3A5/aP2xa4LXZ9A3WQXPac/e04CyRtYDEotV9NIZ
4Em26rGA6baM3sEzID/GK2d8S36i1440vlVB+X0jfWlUTzbWliQOH6zCBDLYS6YHsC5wGwqKCcZx
IM18HKio1wD294oxDnUBKw5PqkDVQ4pZyY1HOUCmjBLa1Srd0WZCH0T5AAUQKwRGeRQdMDzjt/IO
WqlxoW9rW3PHIv8+V4C6oGUsvhTHLz+KKxxFTPF6clgQY/PGOoVn8GPEn6evJnPVgFoVo+TK/xPn
kp3sMrPzGkVTyBwnF3FDgNw7ikQqRcqyewlfesnt8KRDMr5hMoLcMVnVe/lCSfWrja+stAQ3Uy9d
uwnUk1XspYaSMHSIYt4ydCR7q1/5oOL63XCSXk34disCF9jeQ/HjgPb39lV/DxlFaYmDWcdNC0Rp
3AbxJelQrwG2Z+f+zRFgF/iTneTiW4Pj1qqechtZTzwbAMb7Y/Ihs+8l74JLBBUvZPBs7dc2TYKC
9vJr+Vl+Fl/WUdvX7Oypa5yRC6AWUKp7yg3dgbVcjTZLle8YwwhA5OgCRPDA1RFtkX6brnYeyytB
2NG+3YvSj++1BG6Ur6W9rMrO/lOubAPiemHgKStpREbvf1cNhCB9GQyYklJwnPKzGbWr73ZFCMy8
DUDgZgZx0rZgE/jBFn05LWwZ3f6zhZ0PdRDOzDak6XYYt+12RItA3vO6JzkD7j7L26N1AugG3LU4
JcYbCCPTgVeHwnSFeON+s07Bg35VSIaA+C7eqbG9fNAA0pfR9iV8ZQmFfhic3JpUjYqwD2y1/5O9
M1mOHEaT9Ku09Z1lJAFuV4VCsUmhfcsLTEopCe4kuPPp56OmrHKqDm3zAH1Jy0VSShEkCPzu/jk4
PihwLPsD4FlSpszFbwUreXYRMfykF8DlHA+VynudvlwGv7/EQ/WsDmDFgtfkOD1xJX436d2AC7dJ
X2R8DB6epMXP9rvZ0E9yEaw4dwgJ1jk7EhrkicyloO6AcgOU3A2wG1dCJpbFi9tM7yFKu/YbML8N
Ha2kR8FXu/fdqPbZeOiip6CyrjsrvotXASj+af75+e0oMgADZmYPaQOIjkfK4O0OWP+4Kk1zbwUY
vAakjxEF6OfvoiY51fh4dtkqYel5KZFGV1eXaxhJpssI0Ptf/1Ksv/v7RxmTf03tp84uYcWs6tzP
5//88vOhnSRWwarvadyWDevAv39+5hrnEI/HxAY/0K21Uz+/xOsff/5O1WunlQ69jwjP0NbnOLzm
if9+6H985s8/eGuv098PqQzo3TxrHz0vxPxn9Bahdk8gsaHNj1/in96sn996CPbO9ue34U8tVUD4
GOobyNR/ffjwr2/z799F8Vqw9ffPPx9T5AbM9xxf/cff//3j//2dLjQMifWr/v2XTGpa1FseTX//
IRQd/8nPn6uRfZlT19Hlz6f8P//9z4+NIxSA3FoRltEVFrrc00UdDVucUQy/1hnuWi021ETIDTWr
6dDsPS/QVyj79s4VNLUWaF5JyuxqEU/OT2nZ+NgC8urXMrNMyINFiucST/eFgeLadTzafRrQktgi
u9tRN0UzWtDt5hIfZWczRrPA8vRQ7oUZNwLJIrKgheu1aG226NrEy1uSEAPtlKThbigch4nxIK8G
AkO2wVaQqSDaCw+brM5e87XYzW/JAdL0NtL4Vv94fbIBeIucnkXkrFmG9JHU5KlQbM9siuPoj0sd
MJoREHD2lgC40+ItjtmnMOUYObx5YXSwWmA7FWxNPeZA7Q09cPTVEQy5kg5gPEGT3fJBz/Ux6AEd
eKl1lIV5rhPrw6b/rvRAjcef40BhsCg5N7Pg0Ja3/NTmZeTDrIoqPZ9OvaDH9+4vDHVo25vW2r2J
/j2sZoRPTA2MJsMdyQkA9ZWnCFS8OMasV0sGOiTdrRudn0ca/uZuIrJXu184SW7sOKCdEwurSyvg
lP12nGM85r/LtTKQNBObgLVGsOj/6DL8REYuT71N0WC1Vg7qtXvQ2i/0yjGE4jjdudh0u/I1oK3Q
6RyYGvMRM8mhKNBZFnVNe/ADefu7mQh2QushhBQKCVGEDNRrWhELGonM6LMXY7lXBlejdJ/7aDeE
T/5aqliRGOs9Go/88BQz86R7kZfps8X059DJ6Ljpp2S3lU/RdLE4AJjlZqyZehS8ZoJWxzrtwdZT
8zgtkt0ez3hAjGsN5EwfZLcWQ1qGiki9UJDS0do6r/WR0VokWU/3zVosuawNkzRNAn15K2rDHDTq
mabSRhnQSunE5OF0b51G+ionWZUk/4PdtFZZeoDmQ7otF8nGktjYTGYj/aqKjXQD+zIuxuc65Ok6
d95Kz2mnw5BRc4QfCCYgCHzLUOZn5/U5ae33pYYk17ihdTkIzpOF+zL1TnVoi+UXWUWWFNfBK9PS
9BuAXMcb+M5ZH/UJqh79nkEC3j2i8ZMraes43YuiCbSjEVShSi9rRehiT8/TNJwGukOND2Q2HIqY
3rWbOYgfA10eC0dAOo4Yf4jRfZhezFpHmq/FpClaZu12MNUS+SzW8tLGcz+a37aI/jRZQbdpxcs1
NQMP2fnkeo66Ghu+eDTPPLwo0ew8mApWQ1+q9o4OYfzFVlc4fNUZ8+spomDV+Wla5fCQ1/4zbnKD
ERP37dzEN8vgffgl9oWpYh+NIrYUUQODB4pRMFdfKWSEWYn+NrOrkMKJM+bnW6fJ2H8YksEyVn+U
GNPrsX/zHJY5mnePXu77W0egbuvZAadkInjWxR9DwrCLRp7iYXhv1jpa2Jw27bSSllrczvRbxWuf
mALRmtJl6xN5TXpOF4U7AnDG0YtijdiRh2Br65fcKaB0esu5tqwXvZblNsjmiR+B9bSYyNCnS2k7
WiXoxr5Pf82j8zpo7F+u6eKdbXFiTrRHOIGG3i4DM6DWgogW8HroAHEGCiNo9S009b4JPb/V92Dq
L9Wh83gIkMVRrJXAjUxoJQlgf9AW3PswFNy1QDhYq4SrFMVlLReOaBmu1rphby0etlh7ILiQhMQu
eadpJ/bq9rkpxzOv+Xkx7r5hQzv1KaqpZb/GIUOvLHpS5KuKtfe4ru8SCTTLKnkwmGCxL1SR/JHT
o6gmmOrCJxxR6TtXigxrcM5E3gbhGK3MAhymG8sbcHT5VAbLjCjekP+2qhBM/dL9kT7jrWbtb6bH
OVtTW53Qn6FZ0gPW4OkU0Po8s37naw10nZHuZ02ag+6x7ZM/HYnPOwdAmFli3OoyIu69PgWxPVRX
RUjVdJLTK522zVu21lC39FGLO8EkhP7Ri7j49grX3Xz5Ermg0e959+lDZdpIGwhANdsw8Mh+YtQ/
usW9pQzdJU17xl29ukoZqDsVZDpXGaoZKBtQXfFi6f7TI6MM826VutZZnaQBrchzai4o4gac8Jys
1dwW2iS2T5dKXNgo6J50dV+O9Ffl0LCmAObKWvNdwisY1+LvumMIEuLtnegEF2s5OFZccMdqhPwV
zReJpP1grRIvJ7fFU+292sZmx74Wjtdr9bhvsid7cX9XhGertj8CipjWqvLaY/e0lpcHDjmudC00
FzSbzx2nT72WnVdr7fmwFqCXcq1Cp31QHK2eomCF3GQjM8SKXvGaDnXgM+omZuRIeXtxGYj5d5Qz
nbJbRkYFHezWwEA/C89FX6lLPfQR3y06SblWt+MSY9BeUz7XUqc0SChqfssIIHSPtiK06STTdJko
QrLGoWkDn+C27evfTubv/zdS9v8TKROOdOz/KVL2SEW9/q/Nh6nYPPxbsuyfn/rPZFkQ/sPjSwW+
79vE0V3vb7BM/IPAWehLQbo8dAl4/fd//TNYJrx/uLbneATzhS9/0mP/Cpa5/7BlaHuB5/kO9w5B
sf8Ikv1PwTJXuNF/BMuiwANVJgO+KN26wuan/rdgWeJmpQEAxPCKNdlRQ3CdNP1TIZnhBNOrGYf2
YWibZmOmgV4H6XjX6XwalmKlFPrh7jYgSHolQ1WcA8CiwYoYXqJlh0PxSEIAooZWSLLzeTY1RFA7
+k20BCPdwqzQn6xkQ1QU6lwC2nr0J2gq57DI08do7XAx0M1nlRPDncSKmOtZlH1QEHPG88KOq0uC
GKg8BpapNEwDWgfGiB1Q+uGVZbp3K066NR6+oIy9U8RoCjf0ReY6ztbhG70wna6gy9TloVo5qBP3
lLHHZiNMHO3KOtlms4yuVBczlRz9cyuHq7atqWIGvXBRDMLfNxnHeGvgWJ049cnGgyuaEW0mmb2d
q6fnSCOqlXlqri1v109M8+uJbPQcje27JaYJU4TYxSnAZStP5Fl1KTN7rpejP5ZfJpuZLVYdhRSV
64D47+mLdia2+z47a5m0b3nF9Hqw9EuXl0zSCRWJpBG7qImoY/UC8moBAvsoPk2L0ylsm/LgUO+Y
ON5TxNBiWyUNVFuEu7LQxXU8UfCoXKohJSddXAnVNH8sQ3tdiGePKNdJWJWzTdX4IOy03C+5hAW9
UhACJhgDTamRXzyoFViaWa2ErQJusI1wrGZa0c4RBzYhH+uU+XN+1FmXnNMBAdOO6mfyW92V6IlW
EDAmiFRXa4Bvm/eDovkLN9DINCEUerwypTT3IARe4Uw117YJXqYq6DbCy2D2Aix8GLPuMh/QZlXT
zwcfVswm6gcy9SNWML+jmyhR3ovqEbJcRajZxA9yTsRVkxN2aEjxNEWJ+uSrk/DBr05uQreI9hf4
5Qv1Mp13bwKRPfCCguPx98vYjk+1FUFPjuyO55WGtzGkVLjXI1jqDGXSyuK1A+7L4ce9cAM/uJMZ
UeVKvEM+rj/mjcARqIaSB4JmQGoDozXu4OPGJ0WYzt6+rO0SRnR+G/hQHXhyx1z3PimqZr4pdGDd
tcOTH9s1Q9ziIURrSPruUUbuAp1xpUrF+lQ7/jXJNwHicfSQUkRwD5BoX7tFfHDKeN/LxlzzTEGL
gdd40ItzSPOGLFwY2ggYGMgCr29PnbXcN9WQ7ZcoQzL7Sq1qOQZkzLiAClqJurNL4uq+itVX0YP6
4Yxg874Cr29j1DHdgDZNCz+5cJI1/zdi65Au0Q7S5nvLsZ2Tq06O9SuYo6cmMc0tjLUibbwdb5Qe
ewbJaXhtRZDNK6e1yMS1PEBN9mwXUMa8KLqe8/KWIUZ9DNktT+6U35a7+BwE/qnyp/Q0idCi39e2
tyRijz15221ktcMu0tQ4elV1VFPd77Ih1dt2cs3tuEybqGs4dZT6ybgvpWGnQ7bosrSd5BzH9OGk
REkmxwruFDUwLEHB3Thy6GwF2iFh1U1SwcX1i9m/tsuYNaMWlKX0GGEIIe/SxsBDy8AhOX5znuIk
uK66SO3y0ALAkFCK1ne9dSPD/qGom/GYJr7GJUria4x7sbXSRlzOdZTw+ri/HCLMm5xOd/h0/Vfr
Z1cxuE1CrrhNU0FvRifNd9DP+RaQGWYjG8wuab/iDuhxFlKhYT3nqXKvEsGetKgrULS+Q+3ZzDQc
TuPdolPOWZMetlqEf2SkXhiZwVF2wPLCaECbeZ2tPjnPYUwVUqMU3/d0y0uLt2EuHpryu8i7/tn0
DiUzSI4y8vY24dat5PDpZJB/EVS6OB0OxnGx/SoYPaNnA/0bchoseAjoEOE5mL8VHkNwzgHygQN0
tGub1xTU3yYZjH9p8zFRWb6ZzNCmFdB60jAlKeEcXM5TF1y0lB1qp3U3o13+XkJwn5XTXVrl+Ltw
UETcDBCegYoczDoFfZFTloAIXKC8ODYYnV5Y8HoZJCtnFcIBKbrzih3R9ks9Ix5VAqRHAnqIU4Db
XPGtY47QtDRk5A2lNSHrajaxC2Ej38ZSXvF4WFg4hPHMlsAoPmR2/WSBCzzY1qtMkIJbEt1eHZE5
o0OKjfGnN1EG44tw2kV+WxzE0rwDMf0Mda7ujTkAewBagSWXUeQ9afeEwamDm6cbqP/x4W7OFT9E
KxPkg4QlbubWNIWg0g1kRQmkQijsGkPJSNXJkG2MYBxNNO6YOzBRgB+12yVHL7btm3AA29YFkL9j
uin3cOM+l8WLL0fHY44rMW+nEUMXKm4CZipx65XnQspm0xVrZLBMi23hu+6RRDh+rxK+1qzn7ugv
2F4COe+jjHHZIsyroBRw73YJvdJlUm7TsfyY8TtMXZTSQwJ1ufOXNc07cZVwgeWNywIbtNGBQmEf
vuMzXoJ9gZtm0fGybxf5NQcBKIuUyWMuPBaf7s9chM4TBHa7Kt4goBClG+LXqiFpKrB2Lx3XTAHz
EABse4tKk1sCDW4XKcuCs2veQ0CmHBvj8TKqR5KyHrnwoA38XQRX7NFxu0OmmHokrN9XjafcO8UP
IEzo3Ecc1dPSSt7m7JBOrdoT/6d1IHDsqxVFdfT8uHvNBvkYJhOOXke/DQwVSw/hi8mQ9xQq65ll
Cd+a7l4DJ/7SkkJMmEDtGSgVNl52MBReVTZjHZ9RPxGOR5mMFclm02GLYs2zG4GSqVv1NvkznVBd
d3aSUl5G6bUfuxQn22jI0LUYdPjOOeRgf9Iacbr16Rj1dPimavVBPnE82LKQT2Vfr+JgHlxrs8in
IUAtlPTSdk48XIVhEz94PodTA6xuv4BwA2ptyU0dTNkRRehBFsNwAwSzvHQ5mYLy3seL0t+NBVPT
8036mKm8Z7rmAGjqBaHKkdfDk7RIR8YFOdvoQ52N8k8VpyyN+fXozt86tKEtBvWhmTTeMxL9UGjj
3agzRv6Jo3ZmdoiDOAt3ft/RIfaQFQb9HlUmmiNDcS4XsQea8zcB803tNw9J2NqUONoQYwnuQul/
5KWiupac6aHvRE/4csEgl5v4FDbpRxJDJUmbsOdN8cgjoAh6UwJxPL1b91nDWreaK3/HoArNrmie
efZyTo2zQ9Ak/WVvew89/jV3PKjKhL9ChZTUOkv0uASQgggnlzfw2CLW6m7B+CQ3MlHfLg//DTln
uHAlRCBrvXAyA+g2q2KK74Mi4LYTf9J27YfopL8vSvsuJOS3tK8S1M+X6KN3RbTvzdYK5Bch4bsx
xWayeCNIWtJ3cfUyhVDtyxhMgG15ybbliAz/a9Hv6q4UyY0Kxuk7hiuqpV7e53aF/VDDGZXVQymG
wyz7G9YjVhCgVbtcNtf+GCakemtcu/1ISHh880asCIXHrhQ9nULjxTHfquN9DNoEd+4gT4surC1V
KkL1+tSEiJvpCumz/GmEVuWDCgsyecX4Hfgkoyycjiq58yWs8MR6CXt5ZB+nqdSp7dtKWfrgjNlX
HUJHaEeynZWaXhtGhE1tYdlj/vKeDQbMI99+GgQ28vBEjZR8USFmoMB2/4xFh9ZYhpS393Z/hJ1Y
XnFM+BIlyQHf7U9lu5JGa6Rc101ehjUjxdFjzUUO5AjWz/n5xB++spbEpKuCj2WHjmkYHNRSZRHm
yirNlxMQtZfSrqgUHqav0EvoYnOrmjWQHPgYqhffpq2Njcdw7GPkp59fWJ8P2q7vrc4FFJkv6VEn
dKBxxbmpf66cYdixAbuZXLIcqmaELftpPP78MkYJ07hhfHeqhkxqQvBR2B6DtUiCY8TS41fjMYsB
6eeDC7EvhgdbziBx7WCVdMyaWVJjWjLKr5F96vTVmZfsqqezwGpBHzvehPcmiwHou+i3UHKonOix
z2hoH71H556w+/nohvl8HNlbYl4kziRt/7NriKkWPVTIKF9o9lLdUzNhH4EvwZkOPmns4sIv5oDg
76zvGy8AWBn3VE7gqmsC+BT9NtCffjZk192XHiIojFV6W3hYvbqEtKZy2lM15fFBWZ68nmB0lYm9
I28fEcCWGoqn0jS3pvvFC9PbED0NHzkpygIHXRgG2GmX/KXSaK9TJpOHbCR219B01K8NOTpLHxyA
IrXXfEdw8R6tVOF2Q1Lc5mvXQ6bS+RLC6Ls1rg0HS4mTLA7fShe7UwX3aLVo91DcMaO1WFooW+tg
2T0uaQQLIQ7fU3p8ZjPovV3mb30evMvU33W1cx2M+lN7zIezQr6C/kVVIoeNCMwQati4KQ+tQS23
fTe/dxk95LCT7TGPOX7QHBH76hiuK5tG44/s4cDB5JQRT5f5OU9w1BYQ4XKKTjx73o2cio0ehn0J
TBmDjrtr51Ad4XOwNV48trucAS9Mlvr7vsFKrTGcx5N9yzwyOEJoHIoRM03ffAzp0uNC8R6sdkz5
b8nGeqrITol+yVAF/Encce/elaASlKj9Y9QVBHbtsyRMfcnG/ucLVcvkAKjM9o0yeKRrHhw1zVgK
1dwLllc3LtyTqriPtQk5Fg6dYmgJ4sxbL78+K0ZOQYwPNNhIFUVrqSV864Lyq7kQ+7zJ/aMZo3yX
ZdbtAEe780p5IHXebINiNYG7/EztgGTv5C5BpCjEXjj3jyw890zc2eMUbCIL5SaXg+E4sgUhqC7G
4hb8jDnFKZ6RW9LrzqFuhXXsmzg+GS9WB6v7snoOvSYK+k0BO45DoDmH0xxeJVlAwwmRdZI/vJCE
iHtOPeETJyuPLs4GTySbN2ahvdh5fL26hv4m4xWIB17xYl7XtKiHvboU77nf3UKjwCA0jvNlZbGP
Yi/z5DRVsS8japGBQ+Jx0/FvdkNYrtEeL6T2drbrPY8T5sposB5KtYGg8OCEDla3boStAjWEZoOz
vXT4kxYc3zxeX2x/ZtTu65s4yL8ARToXIdF0gsw7y2avDKKy53wAhjSQWX3M+mknIdNe2LZ6Dkac
Lr0zf4/le9tMxaProh9FL4z94ys3w4Y9oB5nvcAgMofuLte3BcIxFqZgvJys6tDTqqL05JzSoPt0
GgfbDlumxQ12nRvepbHzC+NSW/beQfb2e8cM8FiFeNznJSCi1Kd7/KSLamO4AoJUqPMRMZEg5tbt
unamy4cALTE/etFj97u2mujmDMYo+kWwZwhb4s1FfzUyGYvD+OS3IapeO6MPuN1V5c32hYZzfBl3
ax2cGG+7CZcyHgGq+BSEj6RIr122+pvOtLSx5j2rdlsfK7n1yPfIGQ7O7Dlf4wSOPAfifWWYjHBd
+idlUWiCNo2zUjjN7chHpR61b3WXbhcfVb2g66+dKqqnkaE3uRNhbZGxvg3agnyqoIZj6Cn7Uhli
fFbhygDZiIGUE3DDZY3yAnJ1ye8A4QCLqr4bzroElehDDmDVWvl0Wz9rFPVxarCfmpfIkqAFdH7X
Rjm4jOSXqy0qLTwINUgb1KwGz7pjQasYhSzumfv6Kp3rI1ng77rjckDlP0nMAxvPjGT9Uc5hZeJ6
my8XOhouZE3DJmjTpvEfGxuqtwbukylUL1dSkeLJ/mOG3zIInnKRaM8uz5KLgmMchN2t1S0rLJ3n
QsWehSR5xfkjkV9hCjoXW6lOH6e46LeZELxB5i3zs3cqMr7b7iAN75yzFg0GkDWUd68RVDZmyD8q
7dwME92aJb6kXI0wY61D0Kl9bJdfIXTBqZrKbY7dXJXtxk6xiEp2ykitmEaGzj7IFWfNoepkp9Zd
DeaGac9KeH5Khvox1IBoWOGvUvY3bI4euEe6uL4vk+Hbd4uUbaX/Gg/TGbvwhWREYdL6gQHTMXGt
z0QJIKA5qdMsPdphT7cay3zcURRpb1ungc8+MFoVUtyZzm9JxbHiDpJ+nep1icxvzD3f6dI+A5Ta
LvBB0nB8aZW/j8rpN+xf0kpmvrES8WlNzeMyFpshTb4G23kIFkohouEAy/R9QHhEYWN+5K0VXH3+
MVk1Vtlx+nJAOyq34/bhfeCgcpYuY1OOCYcooVPBi51n4XvgW7JDnIAnBINp6u69arynkVPAWKVX
OYt5Tj9XS8mOiAEJQ4kpClC8+Lf5YfcayoTgDaX0JauRXyxbYC6PIDxjdO4CmAZwR148H7tjqtqH
gFOIPTT8U2g1FO61l3NYfzIGvtMHWXxVjUC+NzeYRXiw2tjlcSFxU8n5puqaz86VtMXOdC7hQk2n
8mXyYuI5TkTLOfuyjtrzucq/ZwmaRnGF5+vpJiz2M8W2Tvhl1PguB496G4f9Y1XSJ1hTqL3UJ0vc
5RiPreal5Gevsu4u4prC+FY0CfoTQvky8sZmyqXAB5HZ5QcQzHHdgSRnm4itH5DCmSQWrsa0VJb3
7K21Zz2WmlMQvN2XTDxDooFhwPyj4tOhxW+60nIYhk5/aplxjMqiZ2PJmaLw5V2HBe3YSiwHkYLl
z5i2RKP+05bi3HnBzO0ZHXpcjW7Xp5dCl/ZNU33PzMH8Ekqo0GJX9qG19/uHZinkAc6HZsZBagFa
sBzXd6R/aKMpp5hnUNjK4KtlreZUTrfxoui8SZLbYlBsTBnmlGQzANuy9Doesq0ox50ZbHFwNJaB
RU2f1ML8Khsoa4k+BTopNpzCSbQWWC5nc7QYnp4I3+R6L+tm2A02VcENYbK0aEkZGMZSEnJ1ZwHY
dO2UkGvEEy9sOWMavZKO5p5Rlarma7A3WzenWCwpyFnljrdpA/pCpSOAmVD8EdcFBUZl+uFrcGMT
XT6bIko2Fpf+hTdlJEUCTJRu4vnXE0WYFPIBOQW+5RUM+OkFSEL2QD1pgsF7jgkkNSMUMuejzH83
ahDPoUYhMC14BaDnp3bGq7RQDYFhIi6v8piMnYV3yOmJCqrEZY/hMJcUcgveirLHATB36yYPS9pX
jMtlR+EXw88mGTipxxi0ldYXBk64GUx/9uBa/7ZritzGpQp5ygEi9DQ+dmuuLsdheJpdcvGW9bDU
ouFlYCSB7Y+yMGwUWRmtws5I4gbIXFJnOCe7RuIx7ikp6zI6BTzylEKVLzNTOBPHT/C+MZKmyWu2
JmO8Ud4OLFqR07g7HAx3diOfHI2H2w01TVYGkmgS493vBu+hboGXzji6rvps+DQ6fup80j44llh3
YuaqlWu2dts+QrUmN9hFkOmR7MsLDpP4uOAnhUyALtKaJwQwouXKLNyd4B/xLUkMskLo6E5CTPYg
AF7MMYEiroNrEy30nZMhz8Ak8X2Ff8qUhrWStcpfnHI7NP5eNyuaNH01s1XfSRi+juEy7Epgpzm5
P5sqcj2QXIvsFza4KPJ1kIH80A07kPx3X1kuZPTnOAuaQxZxCPOiQsAoXH61XoE5MxfVeSBbVuTN
c6GC9kp4CN/eDMuqhC1uFeqj7pecASBVUoPAEVzP+c7N+bLZwHm7GV6Y9tOT23+n7XycRPGFyeey
dSvCaJb/Lv3ydonjrQ8dvFnz1emwvJUt1jk/Kh+ngG/Kvg8DzA9AXtnxjuyHf7nB+BiWjDAiZ4SS
4zFQiDE8wVxqrjhVYKfAEjhR+9ePvNQxMCsz2ySLkyuAjwj1U7t3gp4b37KIMc/ErBVMzEfFSCeh
wuoiSDnA2S6xm1FhfAgeW6Eoq+DenZZoyxiTjp8UlBL3eNS6eP4WCB1RxkABHeJhNjQERQGz9NbO
P1b4eybjP8X85c3mJrAVcb4a2U8k9YObbB1A4F4sd8WcnuvC/DJjxxWbv3tsd/1puk4ouWH+u8En
NDMMCzBIi+EuW88GMLDYztx0xSsgdJxpGQ70yG6+lxxery44pTDuErvM7u/daXxFXdwWLcgBN6DC
r/+z8JIMnvwOp9xc2jVfZaQJnGsvEYTdcdVkxRcczSmO7qvZnzYOTY5BNF67dCNJs/ILBv/e0AS7
tNQfxzi2fFJJSfsLTvLWVO0Luzx6ffrw3E/BjeWT+jCcWi9sJ38a+u6t9tRx/VrGy27KSp7Yse46
8daQO0Kx4LBFYJJna0Kzh8LPFxe3TVC+RVheRtsnd9RSjbXzl+HNha7JOxmN+aVLU6iXKsxoAfsU
Vh+xnYnwuyyRFxM7EzhW1DqIK+xIbIlteBrVwlGnnm9EzVKZFM5jOC9PSVu+TQw6OkDMUzBcAyo6
QcR/zuUTr9old+khsYGeoYeYKbr1aMBe36/eYqBbpLf8l2cMQHbl36uu/TXWTLVoa1jpBpy1p5Gs
BqlAS2GcGfd0oaUXbo5xzhQ8GSWz9VqYhjF9c+/n/SukIl7ulieA+wApligX8H8fAgkpQAM6Cjn7
PfXEGt5r7tvovnT8c0PToQnnK1/nu5Jt8cXYeC/Ana9grB8VzUeN6QV2IutpKg28vvE+TZlUWUGE
WKNNusvz9GWypi9URWxk8MPrLr4TffZAuQWY8HzYT505yRzdoLUkCEFFeGuQt40bw3XWX1WO4Kob
og1T8sLsWbMSmuEicLHc+Tb5+bOSvxhsnfJ5cIE5MrQe0r0dUYk6uhDV8dbTx8vyKPu72J+2HdeI
5cw3iXR2SaoPfaqf3JSNtyWulm7eZW29V3RCeRkVij6qC0gxVU+oSs6lChXd0V7/qBgCdxZn2qjc
4XpEt4nsa7dKtkVSPq4XfmelH1XO1INnWjWcoVRuBtFcwh56yzN9wud7prJg23bhM0L7G9BQmOvT
iRM2y1Vjv8JVA50x/ykFcZqpaO9nbvkLx495c4bRAuhenth6XDeDPLg2ReWtA8JfPblMH2r2L1Xh
AkdPzmVafyBfv7dTSEs8AWztFrtg/F1KAsfInpIeYsPGxWJFDTvrc3Har76Qz7MbPreauTvDiK+S
2POc+VvQVge/a17QMX8t7BV79cv21L1c2j9Zo5/LMrvKvOwezRm3MUF+0nfh2hVbprf2sLOq5omK
E9iO3MpR/una6MC+eIThT/lz/5sxzH7F7/fZh7EoyMvb94K73irr616nb269mjqhGwCiuxyyYJ8V
xd2CBCsqtO/YJfFLvhHNdBMW0VEHZL+C9hD6JMyEc1fxnogw/OJ7haiiN7o1u6p4tlHSfJ6fjVPc
pdMT+tK3msNzE7vnNs9+5TQ+xkG6z3V8nSzTOcSMKKzyZhHyZET9nRAYMNlw8qz+TXBT+VDSfLjJ
lwmaaWbf523yXhbuMTeQ6lIOuD2LCTfYq2d5VH8klzbDxjpoKIGsz3p1bg+IKXY33oqlvh1d7PmL
oJXUYfzM8zKMj60C8uOMTwyXHg3PlIsFRaRy4OWAzO8qLm1WT48Oijnk9izcO1pODuqh9EbYoBtM
txEl5d3Jr9bTl6EFiK6q4Nabic4MHuaXqMRKuV4sEBTvVHznKHOla0ytCfMr1hmqAoLWEPovGVph
FVaFWDOQxEsAh13Et3LI91FXPjnUZg8rCaLyqIyuGvKh9W0Oq6UPHkU6HrxZYE5gwh+7b95cil0x
MQIK5sfAX6cxI9knz1BLL2/S2b2LrOYTltg+Bqeoi+VaoaK2y3IusvZX0ScPVfEUQW2+AM36Ooe/
VAQ21Zt+Q/RDSXHcc9dmD2oTLtPz6DQfY381gEwY2/ZNy/kdj/m2yKIXHXLLwS3MJSWps5vcSKbg
yCK72sauZ7lsp4QhN92R2MQDmgUBoZ3u/7B3JsuRI1mW/ZWW3CMag0IBiFT2wmYzznSnTxsI6U7H
PClmfH0fhUeGZURllWT1ulMkEQBoTgNtUKi+d++5dDbQxSQIJcaAWlxBMzojHz5ejiGujS0jBlBH
3qYRY6Q3SaB1Royk2yoPDdOsbSk+WHgfdoNnvdDdugvweaEOuLDGOSUi/yQGvvbjEvHbCfKi/FCT
+Ftaio8fhSdXPDLnfZ/5eWj5+4CkgMl6kE3xkeQFrFlPJP98bkf1QbruIWAaQXeAcnm8rWogGGl9
IMiIArUb7KUlfurnzWb5ZBJjEDfxXWxRF1Y2Uh39hIWwPniFiwE2Dm6nqH/GXXph2XEK4+TFLggX
GqpP3lZBSHUt2ErhJFiHxANefv/GiOk/6wdNRfO59yKWe8m73cYdCACJQbl+6uODBwx33OVV+cFH
UkIkHdDv4M1uQwy5jvtsLgt38mC3sIDbhBVgckEgIXD8T87SH1O3RZnfHtvE30pBUcRQFLmZ7HRI
hikwt5lxh5cHh8TM7WAaT8rDkBsSNmGKczi2D7Ph3c1kFURxd0wX5yy+ELwGJffjgOl3SuaT7/cP
Ivka6VLmWL0TjvdGtfUsS3qgMY7dyHtrghdaNKcozN9D4d+FcUhQpgRbBUqZnKbnsEj3Yx+f/ZIK
DrpQngAHYpvviE56YN6UHSnhbfvZ+1bSTdu5dMjzHLNcNvJSZr3Afyx04rln7Dzaqtu0QwU9IBug
A1VukQwzty3sr3rIjNrpiyyaEuckeaZG+yB9MmyD1GwuWXUKMM6GqCbu3Dk+dcwnLkhqV03j//4X
JPrvVT0rPuLdL/3gH4f/5yNfvKr4D/1vric1y/56dJd8ZwJX/ez+20cd36v71+K9/euD/vSbefbf
r2732r3+6WC/Cjef+nc1P7+3END/IXzUj/x3f/i/3v8d+aclAt9bX6pfr5R+ht//pf4T/v436i1/
En3+/g9+F30G5m+W63mMj4g7r4rPQP6GmlNakt594NnSlX8oPoXzm2tKy/eE4wc6SeAaJSDM38gu
DIgzJZZAUFOU/xPFp0WuwZ8Vn2bAFw3OK9rRwIQm6qA7/WfFJ3X8DnFH4l8aJ/uMVwM+WMwspjS2
fRNUpN8ARkXVcusb7W2bAEGNaxc0wWy/kiOd7I2GFR05kYC3ybur/W+xzr9zdimrtJdkAWhd5z9h
GyanWQfmecA8yM8TBOn1aBVJFyFbzyFkb6p956Y20Z0NiPz78YUGChbVMlMHkgk+2qbpPM0eCLUW
yXs9lpckQq0iS2MEDR+i/Br9D6ImHFN18MgzaFiR8m8jhd1VkRDo6qxAR3OT3VB01Jz0JI7Rvra8
5FxmJGbnufwc82V6qBjUkIGQgJ1Gy73rWbtUIjgMa+E8NaV8R3cHryEe3hO3Ax+g3Nsk6Kaz8PEM
6NxDL6dA4oRQeEXlGDcC5QqN669j4hj3CDB2A+TlrTuSHF9a00uGtZMB/84WffHmBGjT2uQUVcv8
NIWlebb67kwnvEErny27sLLRMJDuTlKaeYgGSm6KcEe/IeUxpyaASByZ2r5MRLptgolmEYJTZ3aT
G1V7BP4R3Lzhi7/ckJF8Evl57qId3sT2OLmnIMYrQYgaIBgSKP14fpM6k3LW6ZSezqkkFOheMIAe
JyIsJ6IsWXcwqaTD3IcAm/MYz3Xo/mh0/mWrkzBDnYmJ2gJgCK2c46wTM6vssdMJmr0kS9Nannud
rdlW+1QHWiKBZnGReDdkfNs2gYjBNPp7D9znphbip+NggArH7qY01G06GcEtpp+D/ET9IzqyILzL
J+aSSx6/ibEZWMmaF6GTQTsiQoVbEQnmJtMpqd4ZnmGbRDgGMpRARypuX0uPrNFEp44OxI9aZeii
mSXnkQhWSAtRvk8dSt+T7gUsbuscErx/w0DAaUVCkyewRJjIHC2ZsGTTuGiascku06monc5HrQ3v
ydWJqYOGPbgRKaq+HL4BuJ9OuejusmipMMSB/q7G7lzQanK9KLhZAMDM0PSqKvxc0eGL2uhJpkwp
A/BeILMzPmDHxhI7t/a/uIaDLlX5+CYJOiy4ASs1OHcDrrnb1Pop1JTT7ujDvVviulRGCPGmBJDk
Ea8mrRFDHnYX6AMm84K6P9cBipuuw/QOzX5LfVZgqylQLlbfjYmpdjAUX6O5Q8sFVpc2qkOUVbC1
EZjfm3ZIYGDNkj5pQi1RBMZREDrbWehfXeNhLEjRLYjTpYU1p7GJE93c9UiaylyQu2sxafWlHGkd
yoOsafQzncy2wofcZEXknmXA/bq5dU8ucszJg8coB3J++zwi9C+PYHxlX7pcQM4dcKWQDjx/S+Dn
kHKMoRmvphoZuKx5lky1aeugw3Zb3BNNyKcmLb9Zi5ugtQVPFRdwKmw735tV+5Tby08RmsRmFjdR
ApuBiOdd4prvLEiQBhgEVKN72oVzc5rS4jvX7UOy8M6IJ0EcNS3YHcSRLtUq8DLLtqKuv6v6Nj52
ydcJyEIWtgZyGaKTh8XfT2b8UjBob+TMjMDN6RzmHZ0a1eJtf1YV0vUl7LOdK6fs3niOGlj4ZZmc
UUk8iHYkFcqV34c4Rv1DQPM+lE15cHv8nnPW22eSvsliz6nKIThSLcz0IM9qCuMssTvodJrrMErD
h9H0IANFRhwhpVsSO8xtH2bop434EDSEFnbFl3pR2YEbFd25lEWSlr2LZrltbdhiebUs4NR+oFCm
uZTRZLSj6EAlA/WuVN/QCI8bMfFXNh312HbxPhfvqAHok5dqOSsomuClmVhS+g4SZpJ9Un6vpoAg
PC+7J1hppvfRGTtzoN4KJCyJuWQW0/BjVAWev7ChaNhufeiN9wWP1SGhtIng1ASINr6TIUUU7UTv
hAZG9Il77qHDALaogFVcZylIN/NtimbjmJfFG6lpL4aJInkEYR65WHAiG7aVMXxupn5vmERiW2nI
utDy9iXpjnHeRh/ICntuhtI9LJOj9o5ws/3QN+Ak4gERCIR/VOrkFVSgNryWygdw0eHT7CCD6FOc
sa1Nj36cabK2NdmiYSuKe4QzJLrY5DKKFslZ5EEBp2D0GGaqQ03c3Fphy8fHBV+xpN78SMImUQwz
Hc0ElklXUXpBfB9cfMEiGb10B7SBiC47ANHsNQYhfgE175immVhqkgz7M4uZgmabj1e/pbJfxjrL
pU27y4B9X6L5vHdk3ewGCfimht2ehCP3BB9lY2DkL/7s0xYYGvIDAfr5URvvPbyTm3aeBnRsAHGl
TfBpt/C6qYWSBwk5+T2RWgy+YXcYpbpL+poiWyRuHKUUlen2VpKxjmAOPc6YowmLnPulDsaLjRiK
ZCSwR0kR7e3kNIQepGKjs/ZTwNKWO3tzmUZ40jXYFGYtwNlJD5iAuXJHXsBiV/FTYnqAqCimZEbT
3HhdcYITMFKqwiznKy84Wj1NmxyvSlBiryUboju7MTfghEIFgbB8EHzskbHt3/W1sE/qg5FgMI4d
VOBzEn0MvbjecYdvjjKsh+0YI8VRPZQWnLO5K61bN6Q3QBvDvSNdU/DWH1CaTbckhZNDObjnPqNO
KUfo7lxl8dAmTAOCzN0ZEBui3EAYGkdns/Ox1RiSyAAq8Ld9ixIFWQjxAES/NFMDUlJzEFaWNQT9
tP/QQb/y0O0hr/SsBb6pAhQbze4urKWWPbDqUrSvLr3yf9jdjG/XPtP3ai7r2XVPaA61R3SEZ+qO
dDtQow+Xi9+TcNFUiCjswIDYY0sbARfR6wUfs4usnW9pxpo4LVkMO8jAFIPYyYRUsIpr1s2Ss6QH
rf2K0gY2qjt8N5YQ3MOKAjcL/W7nJkVbzYRAj9CfQhfT8EQQgIgjYKZJQJ2zz0qCBYh57VofjEUj
Ogc7isd9IHOxQxrafhkZ897qureOOTj9TgQT60VOeMn5OspuizlIXKbexSM4ZPCM2hdVSLzvrQmU
Tb2EmY4p7/Pm4rt+faEze5tWMygCfRTV/i2hDvBqkINDGOuby7pnQ0D8tbcerptCMOWqE8AD1qiw
J7Bp/9ibbcegQrFXQ5jAzoMpXgXPjm7KIbXPzgPjCe1PZLDoz7ZlCiy1cikhdsxfD5aoKQNxuSPk
wSPaOtpFhApgD/h944zg8jfXYxnFHtAp+XnShAyhORZDHeExCvXXfkoo3SrWMtxbFQpIVapjq2nw
YlCcW3fxSiXbjCxw4pNhp5vWZ2uwWENr5vowUC3Zrru525L2udDeXN/WzHcoR7g9nqFf2/WEJarH
BaPRtrSnrxESZuaZbNa968YJkvqyMu2FWewkyXswhOF52N5QX5yBlAJXb9ZDNWfvZt02++uprIYL
LoKeeZY2kKyvhbu+LOtr1drU+ggmPNgfqZAvl9hV4hIuQm78BS1jn9jxzbpp9V7r/2z6Mt3EY0Xg
uilIColYo1RlM1wmFDM+kx30Et5wuW4ClY0XM/eqQxYsL4VRG5c6jg3sW/ozl/D9bFDiLUYPH1hv
SKKnxyjb9xzZtbldxmY5xmDbV3h8SMrDZd2s8Phfe6VAZY/rVewno/vaaSHmuvGskuHSl82BiSNj
H55TRnXgc2nDXyqT/j5UKqJEvvSIAlv1jL5rPqw/HPSX3UFSve2ayUYstgA36nUoACp6JuR69PiF
pdfPtu5ZqB9+l4EOXfQp8UeUWPo9Wt+L9Y0aMqc4yFL32Uhf3oQpQ04Dth/jmjyu78xfPr/tSLIV
TVlcEX98sD1swkybz3bfwMJZP8gTowaKlrlpT4oJgb++INzHf3+p1leJ5KQBTiJNizPLiV8vwfpX
rn+vIOn5cv3LGbbLg6/ic0FIbD0okovRglQIDDbxVIqT11lPFitiT2CGcm3F3Fu3RM1FfG11lCg2
r33XpZA6qxejpDOe+uQj28tCdcrv3gnu9H2kFVM+zhhaMgZYP4ImVeYoT1RA624GqnjdTIGisGQl
N62LGFPk/R6tG7il6mR61bRFBPA8YEgEBnyHlv7ejsJHJVm7GTE3etFfIkQiG8OWZ9GK56qrPhAH
wx0T0JJYbILmmLxbBSjkoLybhru0LL9bnvXJjCxSbA3c0+OYfC7MTyma+k3u11+iofxie5TnUoev
gFWk9yqm31qJ6ckEJlg16WGcgIpFIw1a3DVMLRySylh5KmbvtNPbQ+/RSzEXWCNR3p/GcGbq4w0f
09qubyLV3XXO6J+iPH5prNlDcJbuTZFZW5NkkbNlcn+NTAw9vlceEUyA55tI6PQ/pk5hbilE3Phv
BnWC/VwgmOn98dnFZDbO/nBphbjL1ffJfvKX5zoH6hTGBrjTIruN3emNBQlFO8O4N/oIhYBANEUs
HK0lfOm0NADEhAQjR8rgHVMf0sh9KPPH2c9+wCJYtFGDATSPXtueyYoxw3kw++zWx76ypb14ctFb
+epMFNixsWkqW76seLm6x8wjIjieUJmJIt+HY3HXVyTZ0Uu8M6dPoQe1pYvk3cwko1OKr4QFFgfS
RMyceefV9Qui6b3lEFQBdEhhPYM+3VWkHGme0WvrDh9b6X8beBGWGOBUPyJ/C6T7QeXZxS/M5yZH
sQasYV+r5Xtms6YeUppy6dg+idCjDYlOmWxwqt85ZLXJ2U2DjYEXHXMU4EAr3HelHLXrHfJx7dgD
ENc/FjWOsuqwiOkGN8+RL/zPNulgoqPQ2ZFiltmTe9ukRFW5FdSTWGytJvH2KRrdTW22OOMMKvyw
brDFU/p7W+zsmZQtQmkzeZfjLoDCVt7CTTg55Xzpivkmg2eCxjvaDGL6XvbWPTklL4vyPmRW8DWQ
fbiF1LRdqsU9m7oaWzcgs2pYqSYgmmxEoqPUUcn+S1UVz1zlxhqCeRNZqX8sAZOFIs8Pk1MSMwyy
hUqJZvGxcvcSDBi8DdH4OOWCiWO2N08YlqnXDNIDGgxBmE4BRhYQwU4RPCZT+2WZQ5DXCLtCGh0q
oj0ytjCfbZR1WH767aKQanYT7St04MmR0OGvqiSfMrQqbgXnnkWPV7XeIfQli9tmeDVBNSrT6Peu
DW2mWxgOZG+Ro5l3j32LmzrUCXCaQxUxV8aVfCNL62PrlwP2WDrqMWzg1EZT4qDZ4enpe9Gi3Kpi
GG8Iwp13sDJOMxHwKFm6aatGszn6A+mcafkzb9xkO8j6C65PQieGAB+n9d5hayNcb7ivmWJt4Ka0
QNIx1PY1NPVoAJwnULVnyfOcxfNNXwxASmgYZhM1oiIOTmYmoX14xiUdG+PWtKPb2ET9Ho1m+lj3
2HsCPNYIAOh10POqwLUAYwC6mRNEDeHhJzMLQMf90Gz5jnp2ZF2m4hMunifWxcutJQDNB/hkDNn/
xA0D57+hIKGc18lV5nFR5tcySSsSQ8RN72GvIQFtM/mkXvXOD5Erb7+ky7T38YURfbidBHx1x79z
6SRNISY4wD829MhmE6T8brquyErD8iVJ5se2pBpbZA7B2J2wLkxgP3HXwAQRUgicy1uiIFmqeeMt
fcBncFJv0nTKOxv2GRotQ953uftgBqi/cgMxWFLQB+qGE50GEI8xZYGucCC9+D/x44MKllpaZuA0
Sr0k3xauBcmm/tJSsb5lWNslE++mG6mflD3mg5rqnYPa+mSG4YeGMehSBs3POMfBCQhjUxTqPaaK
Qpf2p5+i3jLKW9/Mu30k8idiC7MdYiA0V4V52ykaMg0B1oICAgPZoViTfrov/eC/c0sfts5ENzNw
xcUqzHOa/shcOe/HhWhFOXJvTJmT9cIh3BsFfdcd0lYwleWWxheppd2d0W7zIAwQ6weKcTCiSxHu
Kj94tIYeN5/BKMOsFjS7OdoMgz7S2MV483qULPXsA5TTiX4qeVaZW9zLckS1UUhAM/2I44YbYu6h
o0T/1/k1+icx0tcWe4UEKUQiI8Q3NXkl88x+pFWN43V5Vz5f+cIKDkGFr8eBBkVTE+FJB2/Rpn4O
VKS/NFX8tTLp/NBMDxpijoYRVsvSzk+hG8pNVCTLnkx1kmoSdCrCeaDThuWlQYidwXitENUcBls+
t2nt4QLCk9K4J8dpxltD+m9x4CLAqbnhigJuE4a9jGxudEwexVIGtKgfHlH/bXtVn8aE/pddTPdz
RCPX4VOdLCPylXG+FQ4KUWO2+0N8ySDAISbObxJGCXxXuIatHF7SUkWfE3dfdC3s8Z5mK7Yu4VrP
ER/93Do4uXdwkTJkTvax6u9a4v42A52EXd7HAc4YmzVTQDRisVCBk/YGS9UR7knyOA/oWxfzQpmM
EAggAlvTdUljUfIpIcc8LuZ+l4vPGfXtTavTo9aNN8htk5Vw3sv6o2BggzIDYmnjdfCdU4pDdR9V
e2rByTGFqD8nGTd/xFpTWN+EozCPXmjTqOulHgynk+Hkd9zmtlncB/dgZuQmn8oP6fCWdDeh3bj7
jikRhM7Q3YaO86Kwz3o1kLHOy16DEO4nvQh1mvPh62JNb8yb9laUfzOzcTPCHXwKMdIhJrC3KnnC
RxjuW2/8McXiTKXy1ih8gYJTc7PEq+uid+9IH2ShfF5MlldJl7/3AlNTAyWya7ud66RvtS3eFioe
u7ozcM8Klpo9nzrfN+7sBEgCgagIjXr4xrwnDMMZpEMvYr2PpYS3MxZAI6vtCFFqQ8n02SE8bqua
AkOBs0eSfA7xfuFiTJvDsuhS0lh8wsxdoRdoMaQBu5VOgaDd7W/miQDqWIoHz4rJs/VTA9VHIHct
EoWHLicOOkOKwGqA5vJAktuksuY2log8zaJGFBK3h8R9LYeh3Jnm96buoI7wPhZ1bB96CcW/NoPX
scZGkyJ/QY5hk9rLVxyVpS6YYwm59Zp7DP4lAJDqY5F7ivXVTLCU5bSXbs7NfFNjYbmsx2YTdZSa
WHV9ylvkIWqtIxRJ2l/W4+smqWOGC5eR3ii9yzSDCI+t0UF5bcY7/PHtBbV4C+9Rr9l8Pm+A/y9K
P1E5lU/0RKYDEx6eQZ+6bgbofmQ0+FjS9ZOmk5u3p4H288Uk9hE/jk8pY1/nAYnPHgn3eLrpBncl
mofSX9xtmgzcVyp66UwQtQmQrgPuOTZcwC3MufK4njfl19QW8zkp5IjTCs+f3zMRXDCK7MaoUheI
Tz0NNzoj66EnO9xlFW4bimXNJdFFjthsivqE62cTNcQG0+7C9Vyi3vd0QcTVGyo3/7zJOzPZLfYC
mV4v7IVeyeMRera6nJlakn90UdEc3CkcL+umqcvpsiDbAYhgnEK9cE5TkmdjvVn3rucqc3zEHUfb
zAPOXeoVeBTO8Lck6L1fx9eTpSIpzM3BMKYjb+3S7VUm6xNuv/6yTHXM3T2kWaTctN9UqusuuS5n
NaUPuKpJYV/nKWSWnu6WkfLvpOG1l7pZ2su6J/Thuqcf0dh+d3ICUNgtZIZNFz/6jqdx/z1INqdP
/YtpAzVIpRJbJmz2ZXXK13pvSBsoLnQ+h9a3LiFW5wL9MtG1nsoe1nNpxMi57lmwCDdmLylwlv27
5TjTHuc4swkjJhcmHAh/bN7Wg/W06EqM6rxjUE6JutAb9cfeXw6Z8Lb7rAb6v16fUU0OH9md1fIH
m33l/NqspzGUh5hWnvp2cYsNy4SMzKH03sISxnigL3a94oxJwtYDUwSIi2sU82IhxWKzHq4b2XTg
utVzVnMnJuYao2z56/n/6SL0iyR918O0pq9j/Qkp32SOMWWORzR7of9RNAqY+1xv+7iOWHNtKiR7
RcRiZfEwqiYxWVyYJhE3e5jJJgdffoR4qBb34PmAM1aUtDFUU64Nu1vLJiwXI/RrNuVvzIG2uTOP
ZJQWcmdVybvrli9Vx6cE0e02rqyGzGazp9ODgmvJeLmmsrphms9awqB5OCRtsbcoVBycWdx0rGi6
qXSP2cCvU0a8+2kiwxXLcQkxOICwuaHoqzhzVon1gnv3Hf8BVfDBbzdRqq17oJPplPLJHbxLpPNn
vcH8YBhA2BsJJ/n/i0b+LdGItGzrvxON3LyW7Wv7t9+FJOcff/+b9euf/EM2In6Du4pbzPRdgZTW
gtWlnWB//xvwG/s30xXon33hM210r7Aw9CGm/p8n7cAJ+AnX0NLUif/+N0f+FgSmb/kUT6RvSWH9
j6QjpvmfpSMB4cW+A2HK8W0p/wILoz3j50w+5I0Vhth0cvN2xPd463UjAzIDUmQm8ljO9dGa+2a4
SXRVXOAUzOEHMe73nh9bTFkhdckE9qg+l+nHrHuDvoVcD1FlbIdOuaf1h2X4LQlFfR51RdrSFel1
z9F7qkfCBdf3evr6s/VczjI6YwLzj3/VVS0DkJPdKE+nlsZM5g4JAV4u6RCFkXwdisrCBobvuTHO
CwuqS2bSKnCkwufTxvyuXjv2S3tIYKVXMa7Ipj6pwMzJSTE/ltE0nSxh7MbYiG9yO5n2UsqfQ9c3
R88aYnGrivbk9wqGd4ECe920IQMZnbPPLHNAuDoT31KT1/sM7ml9HVkWHgw8ZEdrTWnVt1Cej4bD
nw8nmisLtNh9u0wPXk6wvRsTRZ0v/d06TbGItqslCpD1LrpucpdVaUnDfiOgBeehztiC97VNbdDU
68ZYuBdv1l2aM/Up52+uiogm0ZBQz/zjMtZrWfQFrXvrhuvoDq05Eg/Gzb3RcajXzXoOaeluoq13
KuEGnSg6w2ymq5NSxZQVLEzEgPja9gJj0Qb9L1Pe9S66bkx6xOCPtQCdRVRX1BrVkhuHZYg/TBpV
UE1ucllMnElqophNGZoqwzzG1N7DRAHcr8kKXBD/ILOk5ggv/OjTwllnAEnhHOiZVKfpITKG4EID
PGXFBh6o7IlrcCoUFWY7wJQzSSMFMGYVOBTKJUCHUsNRrRpScErdPgK40G/rxnoLKv821W2OsBp+
39h9YZ5Mf9iup5Kq8g9+H9+l1JGpX+r2yboJk3/sVbM7kH/xTP8BZjF9Ocm3KllIO0YDLf2zo6Pq
+4Mfh8mp9PhkBmCWgrBqqdDlKH31NHSsA2SUFTLsdUIa+9gHOjv4GTSE0ZFOTglg0TfeX4+uiwij
7PpI0b5P7dcQMXFrOqchFSGvbv8kKHQdLGAYe+SQ343WAdGQK/QOOGuIu2Ni1iA5ufTFMu90jjVT
9bTeFaFCRapfDjn7fJcavVJbXwY3s+qDWdfPf/nbS93DjFgAHLtQ4QLWZBBMjAwCerPurd9NF5X0
719TGoPMgEr31HvbQrcERGL8UANJxUZBXxnrjN0xFR/bQMF7QZyKU5xVFcDT/RIiYMkNMJ/xgIxH
9jHN0b7+CE2M1LzBkxdPDS+5IUlD7IP4EJcNhv8EluJ0mGy08G036rYbXRIwsK3ZyLOt20uLbnhI
YyDy1I5AF/szoRV8yMFSaearX0IICGdiDTCu4mpIY4Vzyh1PHq0tpXuCQtjkNZWMFEhs1KUuJosq
dvRa/LF4sFWQH4wpeotmPqDVEIBu7SQNchx/2ZCw1AKMzgSmdY9dPh0t3ZB09GadxK976zl/tIZ9
JtPv67ffR9VyaZqM0YCVPdopCbshrgeKKOgb+UwweW0ci86UJQaa56S2/LokjO6nZoDNp9dP6ykv
gMYsDFQXOJ4tvdZYFxx0GQg5wiOV4j4o67Y6eY1LJkXJ27l+Fn7tCt3P7uVwCnRL0cqIvCkxpWZO
2F2yAFR3ZFNjXqhBoS4ROyDFtYbvTkw0h/sYetPBNuE4ZJGFv8nH9lfbLGH1KwuGYBb2zZhowLYb
vUj7aQEuk1R0NToKjjszh0i4LmHW8Q1t1c0EV+vXuOzHrKxDOvcbTyXlybRq45hF45OB9gLYEA6W
ur5LKvJj6qQX2yLEFMuUAAqgqjJtJYh2VIxgA2lmpC3ROuro9mtoOzxwBPlGdyr6gJCdirfDCmj2
xVT0L+thaPc/GrPqySyr6+2sn6pLYoY9z3kHnGlBfSzymzE2sxsU/9Q7LkBQEEkA/KMkp3fXjXfd
s9sUORHDJr5VdwuBE8rQnNDFE0x0I2rZZ8cmQm4x8+Jmtvriph8llB6jouTfuSMGXVhp5cy6d2r6
9BwWdBXQGRBMG8bphVy+hXL3xTQZYSM+RQeRFc9lSxhn57BOglRNK/6kltw+FhWLLidtq7NH5ySw
9b1gPYdixt4FOZDfYmScp2w5A2xzz16pYdjNEFgIB5r4GAY1rZjROycyx2JvTqdxnJYLWfKbcaYK
O4QiRMk6E9LmuNHez6yzT1I9E+3o2PCoGzpPww2AzU0z7bMA795UhwcoSIa5Xd+pQsHuWffWTcxE
6Oh4E4vabdFROAOE+DwBQ0iluO+SITr1jcD60iFMuFAHJ6NkvKyb0q/Tg1OXn3odNZHoaU+uJzDr
ptR7fl2kZ0CnFIx1hMWvHwRw5EtEWvm7msaHwqsx6FkJ4xcMsMzGwdIq6xnrPO5hb3i16ZCpnmQD
LFyfk6h6nVsmb86oyNAwerKXZ5O+L23I2ftAqoIOv3XMXTt7lySs9+E0fspx6EJt7lMi/D7PGXwG
HEVaC4jzM0YAh6DzkhmML7FDPpLbfMYl+DELp2wTG+1y1KpTN6/3LfXwkS8jpYbkrgtdPKP4Cnoa
BcecnIqtmwDtsJLbblzmk3ScQz07P1Fn3FczbRqopftpIA0A6eXySQURgWrAWvFh0j1RzSc5ACVN
8k9eNxX3dM7wuxikNsGPcDUBrli8+zYzb82kGg5I5L95OO/pqgV7h/nTHu4zSUFlcUq9ZUBiAgib
GSOIF7rUudd1u2rKd8jj9X3gta7aaGvUDXkNlY3fvdlbpynr7Mcmli8FHSie2YuL+iFMqLC5nb77
BNxaloHc8HCiKCTQQDJdhUWUDe0OlWqMy774mNhBtqsTHKwTgItPLfckfzB/UsEl1Do3vnemI+EN
Yk9TqdyEiyRDOWT2N8kf1sB/kSx/tCjJgiUZomNU0/wpB5TOC5OMYFrkvliSfVV1x2gAdOVb0c1U
n8OUPIU8osGSmGT0tc6XeR6tJ0ClYLpxQk3Es0k7j6jnfWvcKgaNT99yToCuei20Bc97sEmHOItx
5uUNwle/AjXTUY73PIyw2BrynfNIDzp9zhKM7LaTI90rvLPjE8OJpK3bT9h1pQvdbkrvJkmjFZEx
nheXwAHEzC920+CmmxeAhnj2YSyQrkwELtnR9rYqpXPIgU3GC2CpJAYcQU8rSVJueTA+S09ZlIXI
sSSUhKhZY/jm92RSBvj/R1frH+TzSKPmJCr/azYXpIi5gkh0wjzaOwkHQZs10AJP1XjXI6EskXRR
3rU2puN30IqDrznmDCPgSoePffSUSZQ7GkHLSEcvJlY2vdT4RdBkyOvWPC0sQgEhV4+dQ+EHwte8
ESMPnyaIay5GWo//j4jPNGbLrWPCIlLvBcVDvQPRddu5YJWdFqxAjcLcwQ58quzhaY5ipIYzXVpl
u2TOBj/aSDEQCiQTovKyoxzClaQjd9V4mkL5MKRVwLe4R39aCHgs9OM7GHTHuseq0wcZHCz3mM+g
KxFlzrsYGUE04tRGhDkWwwfaHD8Moz7WFn+42frU+GFgBdXnaCrforjnskfKMHRZgk3PG7Oxvfit
8iaTokT/1TJF/mZ18nUgDG1kuYxer/+iAkq60qPG0pXIJSLX21G+i2eCNy0U8gTxTgWVNsmaadbL
tWFKU+CJo2KJ5daEpa4PuG7WB10Py/VfrvK49eRffvz/eK5I1F1g1InuX3UOs6M1tMjRd1xr0lK2
9XjdJHq9cz0c12Cj9VgyZzygsb7D4Kku2cIMZd0DNVSfI7ydVCjvjII1w3p63RT6UdeHXs+te1K2
zN7+yx9ff01aub8/2fwhG5h2X38RoL8IAIJJ7DBXdX3gPz3B9fcMWaini0JCo1gvbf1Rxcz5GObd
maZfsF9qIK76HpfoaXxPjs0uU4Sd5Otqez25bq6PuZ6rZr26vx7/5THeQJZoieKJ5ALIGvr3XzfX
xyIzZIZ5PV4fE+tLup6Da5liiV0f+S+vrA8cZG9+SXT09dflPhkx2Zg+1ULh0a9G79GiH3woLarl
Q0v547qReta1HjbzDBE9RHCLp4C51lDrMsr157+O//XPxB+/ZX18pjCmA1piLSt2IXNyro70iWQw
6Q+sS+Gc3t/4sO4uwmNRMTVkq6IZv7haULXuXTeJFg5eD01E9DmD6el6at0rsbFuZTuNeCP+9A/W
f/+vzvGNSai8/vHo62PM4P+yd2bLjSPZlv2V/oBGNuCYX0mCgyhSs0IRLzCFQsLgGByDY/r6XtCt
W1W32qys+6Ef2qwfkpmpoEIiCbj7OWfvtcMHRXLX3jRs6yYtBx7a6tMArRxpZQSH/9/C/N9pYQpi
D8S/a2Fesqr67Or+v5jf/vZdf+tiBuFfbFn43hDn0iiEvPj3Lmbo/yXwt9HERIrgEofwT13M8C87
cGzXdwg1CAXBCH/vYuKNc8IQuhbpBAGIVRx1/+n8u6+LOamrfxd5wI/5V/+b5dMQ9QOffil9Vetf
mph2KsOydyrzXJlGnTb0ZfyhtYngHBzwEF3Qx2dP9fZnPKVLvlMM1AIUyoBF/ecmh5j+5VsMvv+Y
KRaQFwefRfA6qrbvvpLZKer3xbcH48+QBzEC54X6bGFuv6C5HzK0rkg/LcrxyUewy9ys6J7wc81i
Z7pd95qJapDkszBEPE5N38hjmrRWvQ+pieMPl70zIaRZJOKs0qG4k0ZAtko8Gqm/52RDYqhj6im9
1WHYgF2ssoyzCCdsdcd6ENsHrwhccRB6iMlwz0WC6UEX1S+T+a/BFp9Ipgvo0WGsetA8N02VOPAt
C8T0n2KeZLftOgM0FaQ2VANpM/Xov5A3wRrOdOdBX4eGk97pCqa7EUFcCruOn5bPZndKExfMd5kX
bma9+2krkxNCXsA9ZleYWDZGKfPTmFK8EZvtPDojR84csHW9qUEr0HqdhTL2a6YLXuKRysRw2P8v
fTKsXNSCsXx7NB2H1PVySSdE5QCG459V2XXZHkURxT9pW3S25syab8JxAuQxhPReAWJDm7/XS+qP
L2gJG/uJJ4bqj5dO6UuCMeXDXKYFS7JsUCWgmlPZvkeixV/l2v0vJln4q+xwjK9lyFlNECrwXFlo
xQlZALrTUDOQfQSfNdjyY8WNdITzUHmMhzaWiXIGjV6N1alrYv9FoxRgWxhUPz2EWpCTnRo5Y0Uh
ZtO6aVtearKBVUjWAQRzB/fO0nvqfplo5UQZfjomYU2nyASyBZGLcYcOfZ/qFNkI+95Q3YdFYwRf
zPbBgxjhMso10UCi4CMslqIcMYLPhHjAaGmcy8SDClAKz0xgVaklUADhB7IWNAB+HPACUesBelvj
UjwWBiM1syuTK/qOWRxzBljQRYTXmVelBuspX/uhByZvY3MpemRMF1pTk/9aIcARx7khIQXCJ7ZV
B5se/gUZZSYgoXREwt+BpBr1FIm5ySPO3Rlnm8R4UzDSnwb8rY/WCjg0Ymq8TjrjvenPyS13APrH
3nXvLFAalFB9kf0pHCGfjbYbD2Ml0oMrxux3M3homw3hnkszQLPQOXEUBmV1EGrqI9/gbV7QXyqU
aRU566gYzk5rNZcsWRsXVWXfGXIxdmFmTM9F64nDmAX1ufTJq57osQAIH8tdYtEqjBsCMVo3GZ+8
Jol3be+Srp1b+RGYvziZceK+mnODrykNM/faLfYn4N/5XXdFe6U4cR5qDX9oHBaxrSyrelDYC3k/
uhRHydA9BHWif0PGgz5tZvZTKk3ivKQGcx4UE08sGu/AZmy9lRWGU7vJ5Qm5Abm/OpV71PP1UQbg
yTZlgD6myxJ5NMJ2jlocJbcJHgiIXLWVPxaskHctovdf1eTkUaPDBMR66x90m8eR7/r9PquyIFrm
qT1i/OyOjlbVQ2izumR+D+iOS/EwUPzvHcjt94MTG+8imyf+qlq9Dpnq7wOda6I+jJn6Oh/uljwp
Tl5uYjumftqSCuvcm26Plw0ocHmVgVGhS8zNr5JckqdWl93VQoIXbjyL3QleQimQNC/GD1Mt3aUf
8OsiYpk9JheElt2niJAewiEu0WFPyY5WFkHb6LQBGqkwymukI/RJbbyyJtngIuc211Y/PTL0WSHf
TKs9hMnmpp/VfISFEWxFMYYHWQY2SDeaz1bZ2BTg2ve3I93LD22JnCvEZLk1dfo01K13bSe3u0JU
rqOYz+coMuXSKJMT9j7yqkgMMfYKQ9ENQTPTURbArgK6qBcjFwW7FZgjdJea7wU1hnzJ/2hHx4jk
0mS3pk2vumyVEfnCVocxqEEoZ4gNA9+DDNuCwiAkLH2Ju2K+pDqYceKa+b5Zpoky2cgjdGr2DUxB
FFIl95jneALvNJ0ZxLj+pSjn4DXodH5g/O2e+3RqLr0cyNZcxukhLs32yntAWINd5flBjnV9CE30
HrmyvCNzOsFkAvLq3NJTgxJI0x9T4a5qHdrziVWdGoGHwvLi/urPaMdwM2nSY0gfSgsY5D3rZjSt
5gqzJj5zoZi96JUyP9s+fgSsK4eJOxp+4RIz8VLkwgBYu/RzK/7A6m+vbo6lTvku/LKgLg+BmWZg
CSm4jZL42iAYp5MhMyeCOJwjYrWbyIY1svXmeTila5gK5udqj8neujVMH2OrzsMfUEW8F9kG4g5a
GDnLaeIfxjAvSIrssY0YK1d8YYA09Cs5vme3UG467xuHZI0UUP7ZyrAqG4vRPgYBZiXTxQuFyprY
dFw0xC4uGN6XINkSLOKhtgzzG70s2BcHPd4FBv00A53s1WLlQCOQQ5D2kSwuE42f3GHUVWVoEktz
gf9rpAikanu1SSf2sM2qJKf+UN0FPF62IzFR7wiJKHZTCLTXrhcuBz1glVkK8kYTCKHrhmtGjR9O
u9Ib6ghc4gKPaQSZslgEGPYF7YeQ6dJkcWeUDmGsedl2u6kKuYaztt33wKbw9Y9yq3JTH9KxXDeQ
sT7P7Hc4L016zsriKi3zZFcgDNrKfAHgNbrwaPPBZA9tzeIWZqJ+NIzc2LoEZx4Xq/Zg7WU9vSJU
HNTb9KpblpnODqEQhJ0buWE8RVnl6cMivSHEGSK7dyJJG+Dx2IsrBC2QZCaN0tMgGugBzao6FQFz
tU0cdO0PpSlI4DKrq1PkY7GXTGV8EtTHUew72XXxZcqc3tqZjNPQSDKac4+TNY3LLbN6Olaw5bz+
GV+NSqneNWEMpFiNFzb1ot7aCOPqs+fMBXjMBtYysLoVTrip2mF2Y/BgCW5Y85aZuvM7AbIjlmr3
f6UK+n+J6wFa49/Gup3Bg+gPOf9Xkcb3N/1neWP9FcI9E264ojj+Oc8t/Mv1yW+yXA6Xq0IDHUaF
CmzVYYR/WY4ILVQatudRcSDs+IdEA9YIwg2X0gs89P8Z3cOmWFP/UQOtchLXCYQJXmStkiBHWCzU
/PnH+yO3bYfa5L/bng2tnL7vzQhat1onOvJ7wE3SGlko8SUOEwZBS3tT+M5zqQoaz0EFE356yIzi
JjdY7qq+HTD2oas2/bjfFGE9RVNPO9QbiZt37JJpmsI/U6xhK5IwDqN3I3w8xc70mO/FJkPZMItP
YzN+tuQJWXqhmvwf/1LS/bdKl/d1VvX83sIx/9fXyTuFTsbEOepQxFEt/vPr5MQ7u1IEHgCrxdrW
br+fMlkSdE29Fa+OriywmaqEib8LVy9cYvG1pA4cHM8d5LGlAMBkvlaxfbO4Js3KFiEakXTZOW+Z
bnlxhL9K3+jQeiHipNtaun6qDPM3sxrn/vuhKFNv44WTGcUh+4sHV0OMp8xYZwKKhJsqZ4n1UJLs
iTcYz0ZRn2aMe0cU3k1Ewm1L91SM57ADU8Iy8S5t1p1WziHO8vb5W5HnrRq9kJn2TTlv/yHI+54p
z7L2T4vx8I8vh367JscmaF57e9eBFT3aq13t+yHNmP/EVsjaueptvh++9TZ2HD9MzCP3sdszD7bo
sO/r2P5ZH5UvPoc6ldvZweP0LXdM5uatNjMORavuMdW8Z8DeY1IATPNGGQksAQ8hdC0ZSk0rVR5Y
v7tN3GL5sNZEo75+KOQkb5YxBRVbFo8ede2Nqsv4xvFsFbmSFle1/u/Sm+E/PXx/zVA+/ufZP6qy
Sg+Z3d1P67M6Lr/VCgHrNTV2OY3pTV3YHH0FbXLf4skbRrfJSbb+Ntahc9NgqYZ6yH/Nq8Sh+4Ht
e9j3jKAZwWNATyqGCUVzVAks+r9JRUIkox23w240oB0EGTgmx15CUk6bdyHZnb8lwt9i4dm2Hsye
Ly2mgJOa6NvQ8xGapIOKvh+UhzHXTursPJCXQkhfh+hX6dfvL30/JMnEH5aLsQ9d+2ExV+tZoWH5
fz+o4Mta3ZVFBcggcX4pSRxpjR3C5aJqzMkHawLHPwXTsHNG18J86pK4u5wzO9TR0Njntm5vC7p7
FO7iV+D9NDHdRVQrCJD+LlFWCGY4GBivtUF3VY1efuqVg+QyE1iiKozGpIa0w/lbapWsVW5NIs/W
7cLX0MvLfVzl5k3HfLYvF+8EPCA9EwPirZXGc5K3zDzcAmH/PTyY7KbN5KXQZXZoQlD5UxMcRciR
jHvj6BONtIEJP5YbM+RHI/kNwQ8CeTT64rYwjXarjQbEfAuFCJWYdjTZPnFAybtqeei2t/+ha5hM
als2UGhaKFG/lcaccfDTGQAlvfoH3++fvrWoC/IOMDuUnGmDbKEntqJPMaDkIbdoOTDwNGvirMj3
olBx9k44AZnszrIhNI3j+mub9e/s78bNRBtnCUgpCqZtpf2BwTgEzjRrnhI1Qxy0MY06DLPG6qUp
l2CnFEGv33Jgj06tUwYR1SJlTKF+2qBb9wKpA2qI7hAnaUtzwK63CW8RV3EI5N5ixbOa6hXfUrmf
ZLGchuQDVKt/06wPRfiIGGU+SXdRJKTUHdQ0FkX2vubolEMUN25zWKbyofO1vysR4CMHI/+lrJ7B
OIJvSPGl9fU80OBWRDpMk7t1LaztNgCSb8FPTZ7pKUxeUoUSeMJ67/XyCxIsYXb09Im/iqQYPvPa
3APDy/eByG8xuHPOL8K31HfWqtYiOKJ4RZhek/hHzT3HBP0Gvs1YJyVpJDMAweXee98BztOKTJu0
MQSeK/k8Jgreu/1SieJmmZHJoba71rpZjXLxJ/NrJ6l+EUrcRAjqvi9z0gJviqztDl5QAuYxvYj4
ruUmCR3cmeCBsOrhme9a783wFn5LMUS57/RcD5omSUdCtE7paxNTL2h07JNOvMaZQdHrx4++/dpZ
iKGHAuZjWNO/54J4JGiP55IWsNDL2PLLRApfQNQLjNkG3KGw1UdcIOYuxBe+WxrtXi3IPU5JfFtO
D2k3cxDnwxld6R4zlOVb7eqIJDJvW4W0BVpaL43fEi0Aautc2Y8MP0kr9ExyIu2fwHZzDFbkU316
c3p1AsPaJR1Zle3UnEKrci+ei2Ck1MC1e612MkA4pPgOe+79q2UTGGhn4JBiuSyojtsYmxFFsUCo
BdgE7JYUzcGcw99TXsNOl/HDkrQaTJKJOcMd7pSfnG0QXw06nD1KtOh7tgBPojqCjjm2837sqaDz
EsCfFcZ3RVzIHRGlPwQxf+QLMcS25xBvMMcXMOy//XZNUEvopBng/xFu5n2UFcOC5cA75okCwDHO
UWAyqIRgYpHitFwmMlm2spHtzm12nT3gtFSEqzCLZD1aaDD0iFOTUGXkwjdrdKizH5aSX2M2Xnyg
NJulMowHr1v/fE1KKsWNUMuWmmtneB9xnPBvBSmK9hygHp5v9USh+QPoQb9RkZYrJcMVHeRk1i1A
StuxqX5mJiez8ZEIauAdNXDzNIjvR080T54qLo5PECeWyG0bOCvj19ivS9ne7msyLr3ypYK+JeQP
L8TQID1k8ZlwvWho2/ulJlK1ljfpMpikZyeXBUTT6Fsl97l+MM22OBiaZC49/HJ7iMAFzuLEkeBN
My5Ly5GAdnqLWOw1zzdpoeZosjd7Pn6V5XaU9Z7eN3gtHRMvaTN38rbhxPajqO/clCRYEKgjyUNN
hQW5WwjBAPkhcQgBx3srQubYDlwv7BK2cxAz6mFa9m+5CLHQ6tECxeRZ9+jixH2Zjgenjt/A7AcH
pcbnZqQrijnoq4A3Uc9Zd4tzYJ+HnMjQEK+JCMSIw8qfd51feacc+eKu+8Iig0eTEJIcUHQfuNaJ
xltUVdi1QTLW73Vng+nsB1o1Xh4eJ5RTG1fGMFYKiNYlDVOslzAmkqS/9cOGLeTZEdSqnipvLboe
AcZ9kDtNSHraCdkcYPGQkHUzGX/N5sUZg/mVFsMpmGBA9mDpW6/jOiVKBUusf/aZADPT/tMFijj1
pXpDiorWQWKXcOpLXwCeqYwOSSLtxZtA2nMU+qn37tPyJWt0SRj2OyiSwQVglZq2GoCS8mOQ/5kg
iixHJ+XyYKi2vPiw4nrsy235OwiDFNZugebpDx/6U20PD9KFyh8W5b1joBsuygqGP4kMQ+is9LyX
7vuclwDULazdNFc9t8L8e0ElQ4xneqhcwnSxyELvefAXcbdUvrXGyhE8J1EpSfjYSVwd68WOBj3l
FAxBDA2T4BdkoJ+Tiqwm8R6WKfB2uhIXAwkF0Yrtvu4xHfdpuBex/jUVAWcp+TYXCko14Qd9N25T
BxW40e97fuUd9DJ8jGV3b9VxtRFj4u6KQANtU7QYYuNUaYikdSaAwJCCif0ZspZo6x/9/GeuNHb+
yrvSlm4PA53iTa6bFyGm12ny3yoVP9WiEDjUh989IuQ9AY/tMZxeVeUf/MkJjvYcIzcxcFTqdIvx
dOu3p15zB2d2hQwRtrDdoaVYp/yb0UHcwkGfDj7uVSC+0EXJqsJL2V+BrhwTPuV9FRTVXi7dLmnC
Fb6naIJ2Z5s4saZRV5/ABfqOsKatZIkgr9w6Fbl/UyWqs4XvLQ2Dz1q/j514Yb852CE2Es/VX0jZ
TrT5uF6z0VtZvO2JM+eXr4txn5Sg90YMqoYXXsI6ORvyAVn5+AgnkmMhSatVtjxaIntEIhRvmBL0
u9T9WKqfSgPxymKOQQNR15qDaeKqxzRHbFqYhAaAM0G9djKRDfFp5D8a093U3jAy2w6WU5UPaDgY
naV9CQgSXMkGA9qcAnUdrOXMvq8eYnm13FOTSNIplf17tORj69nmoSzobyoXIPEM7NyV3r3onTEa
x4Z1uCEwI+X8hPMOi29ymvKqoV+ITnpkFgcXjsiIBokLZKBaE++6xnfi9e8JxhOS3uRcNBYkYPjf
tmnVuywZInpGDfrdnLfa5CCZBPlLU9QPtjuOp9a6HyXn8ZbX7EIMPziVfw1bBzFT7Z4NJf4sDYrv
BD0jbCN9MxFfHntZevA79EUE40xgHnYo2KxIpd2bXyd3U861T5ZPA2AialNe9FQ6e5Mp2q43lwKg
W/jLsZW4oEADfSPWqc5Cp/aumppX5pYAD1wDS37ispLTGmDH/NTGcbZXYRlEzYMGSV+p3tqGJlz6
KjQeU9LQ9lMzBwdmAeV+8QviYFvnWTbrW8pa6AXZtouJIggn0AZVh0FTrkSRyrsjJIdwWSLKd7qj
z6yhjU26Re6TifcE8FNkW+KOiAaObdI6N4b7Unj2xWyDjxi9rI9xeesVrBJOAY5Pyo/c8t0dQr6f
rmNw5aSQSMJ63iYkot9UnHdBimR014+MNI+JTZyTMnM40F69pzbDuOoMVxbHJeHkmFgBrcf+WlQE
KBtYwIzpS88ZxE6st4mwXsOWHsjc3eh0/FA9XT9jPoa2Q9zr6MaEjSTbqM8zAI7jeijBr7MhzO8D
tN9tWIYfNTMcW1Mi1oSR7Gp90iufJjRQqoUsf8Kyzz46WKv+GotufjYMzhzMqXdZd7JJUorK0gMw
UdTQ1FHPSm++N5in0wFwI6sDApS6doO+zDt40+JuAtb3WZMTp2KiFludOQyrwTpkeYYuN8u36Yqc
jsOVLe/awIckR/jvDDpS08m4X+Sh7+ElDxOGNtB/Dwx8XgjuhExMvl0nsUBX6tP29KegFnHKVkQE
0/rzr2HqSIDNfW768Vehg6cMPd1gyKvIgZi1xWrgrcMYM/gvnxO8OdJNrSYfyGdsvBUdObwOhUPh
Az1umyf+Yo5NAFijLpBvZjdGSoKXRGI97cyAQx5g9HTf95iP6v5nVozVCVPCjTUbAvtNWFHqcoZO
bj3pg+OL55Wll1w1tRzGbgYHVVHvVIqmO8+97Wza8LMbINoOq7sxUFzijMi5SsYKFou/c0MErMIL
GNJPpOPgZn42E6RnEO+i1MpdTIPgeop4ua7/lPgtMtRsk0TWWinJhPgnHUQu1ynbMhZSG82BZNbL
KTXTN9JO2V+NmoCgJtjAay1UUW5wSUlODNwOHAv0hnGl3qnS5/Zf30ipxI/gdlALb4bvAWFB5OsK
AsZNSUqe200sAQRzMUz9xVQN94IEoDPWhNeOZrMag7+KVD4xu4YZ/mnQC2gmHI9gx+Jd6rj3rokb
pBr6AKnl4m0EpAXO9q957YMxi19CG+TCFAbPpAMQ99nSfU5rolAaNrIpJhKRsmjLHU6wVPAHdz6D
0cdwAIKdY0+dGcQ2Y+WRU4aBspJdzDAaJJNTOOGmP5qCOJqOxiOb40dmZcAZBKMRxwds00lBLc8+
gaFqAj7G+xaPeB4k0/S4iwlknJ2ZvltDRa7I0ZgaD/CitjOIGvY6bEsTEIphpOD9ALJRv0Pm8zsj
zR5J2siBi2CzDFV+TrFZHOY4pX0i2JDyV5U4r8VgycMUNrdqND5Ghi9R3P/KQCVlyj9Ca7i0LtTX
+cIaMmjjyUWGT6RM+Twnd8qDsVX2aFWHkKeNR6FjJnwxDbtxHwM1+8UEyB72i5zHL44WqdE84ikG
gupO+Lybxd4iBd40MsCMYtjUIecW4e+85khwyn+ZrApCERiJVWPCrucgVeWzaxO72PUsoiQO4rmm
EiAPPtsGNRjGMf7iXDVcq3B+bPo4ORYyljclbpfGADbXdscurG+Fw2m+qIcJW8XyAtjrCSXeXR84
5i710k/lOAcP7xxaeffRLZpXJ3Ue8m5ru/q1dp27bp224vCfOFP4U3F2fPlEZgrgXE79aSkey5Zg
PWLUqjKGUZP45xBqWLtsyypnYyjinzHVDSnytKqmswuROkv7T6sdqVpMeGp2edK1PoZGf2eu95pN
dmBb/ah9aokFna879B9LbVib3ILnQFV+3+tORQPS57YSL7H1ZHgOqNDa+Or6+RKA7OVaxIbB1TPt
ihIgStJOHxJ2gb/4sHstAB+t8T4ZJhyCjqwQUdq/ObBtxwzBuu6St8bLTrCufYpozQh4yO4xLni5
9yUGecVxT6/MSt5TO7yPqThXuoFXOV+GUT7V62s2xv4FHcyu1CzkATxDiFpi0/FJbf3cwR0EOR5/
+UWEG2tKxz1AhD+WM50w6dVXZV6mJBMYMdVJckzdVm0QMzcPrb1vIhWiDt6jnh/3U0vjjP4+FQgR
Ldjf0LF3c0YLMQ+Wm5mTJNCOjWsx+s1IY0plb5wSI3zKqBXsxmSXzl+JTlmOOLpK4u2RTZMOtkV8
p09TuyDOBlkJXdm8Syq1HZh+AqWod24PTiLI5u0kkq1fcGQOsMJAt8dZHeu+I3fN+lnPBF4NSmKc
IqQFQnd6zISkm25259hbyODw+ECRq36U8Hg2g5YRIvKKjiS1uVcGLS0CBO+dSU13HZ3mVe4tHAMU
3pbYm5nzGricaIzB9JgiFtcGuQvxH8vvQiFSAr2FcpQ00Y1FKbEPBoUAG+pZuMgfZHwFRKo8NnEB
KKVMi6cJ4OM0eWAucUys3adjU9e/6r58gSFR79O5/uNw1t0aD4VHGrBC5j5XbQZ+a5hug7T906dJ
SC63Yx3qeUoxSkn/EnPI56y1vE9lOCG4L5yrs3AhNMF8Xy7Ocg7HhGG0yC+K8I6+hcwqZvYQVtCy
D+7SVFJi4Abe+Dh3D0jKsqiwk3EbLwRXt8eCNJprtvT00ix7k2rfg9CE3XAEQK4lRt3iy05BgJH3
4WyLmUYlNHjJ68ZE2PUDLxPdfTzTbg4XB3taDZhdx7vFKeBKgjndlEN+PxthTAUyPY8p1qXaIhGS
7jhqBDDDrHEoRyq+T43jLqngmTGlV7spXyfGgfsUijI9M3yGFJnfKJLNzpySWb5mDWPcb39n5fRH
0ZbB6O/e+Kq4Lyp868MyqL2KTffgA46O4tz/jbsEQgqJ11VgX7Ev/Z7o/ZwbyOo4d+1uP42EQpF7
Qj7koFnu0WQEbZeTUZVvPTGxCtbdO1zSGHHTpLcUjsttF5Sf+ewCW7PpSomAisCJAxeHR/HQGZZz
WUXNDu3rvcwtTCtcvf1UqMex5eaG8XzKhma8mkb6GldGhmVneu/zprltsfdsggRkkDO55Y5sz41t
mOZdOs6neVqblY7emtbG7gWhbQIdVAHUfmPnOAfm2b7LyL46VCInd9vyp6P2GQzjTYPnDIs1z535
ca7vjIEk99xU+iGrzMhsxYltAmuZeUorxyXX74sQPohAYfxnbHJ1yOuFYQYcicwybn1zyM5+8GYz
E0H9xhHfN5rlojv3ZRR2fReqa2UT30HhjLr+YJqME8pEItqvGTUBwILhMbTcoXdNUPQ3cRGzfpNC
SGt2TcEh5BA75B9fz4/JnD+CxLv0i/cG2BXrn36TxuQempFP1KcGhbYP8zf7bPrSeVBCv1Aukxsd
fA0LA0rsERtXZUArKekn6DlgWXUNvAdnjLHoR6dO7mkdjQeWwo2LhfqpGox47y7BcxxW6VbU9fjQ
jdknKe1H4v0Qc5FzfyTO6ZX4YBpe3JJQXd8rCT11nRbusnFyEaiFb0SKPlsgM+7iCVQd/krkeXPy
lsRUHKZ0HpYR3gNV3cAQDFJEnGU/FFOCfTL/SBZ57hOaqIvyf2rLfuzydIe3hOzUAlXIqF37wglC
B5wNkwqDYFY1DzkIG2og8nstOIEiANUyjNjv6WMWLsoHFYzOJo27G1/KNGoFzgMAO5dpnI+umwRR
APR0m9XI65BMBjurxCMi3b3qG2yHxXgdxcI92VzdG/SVGfGlDVA6qEAb4fu36iIZSzx2RMKEPi1w
b60mUzntlkQ5JBr6yDvS7tMx+D1TPDr1QPKaZzoXGEDObgiWjxJPkNRBerTj+gwx7M0ZbTKYY/or
EHVrQ7qsiR2Zmdq7d4nbYrgEVVFYuccgzzK2ueRUnsJ0xzKz4EXEY4k4woy/4toqI5+ZnaWdmX6d
vMZL+UFxlR7wMu99L3yfFIBJoWpBKxHIWQKaxm8/i3HIdyR/4rUXIdlAhuNfXbCYpe3cgt96lJIC
T86E/3Dr3QWh/pVM+XboQCrPRvCjKQfCesf0VjLt3oU5006SDPdEGBFW3rTMPYg8M3qTHPW2vpOU
zVHTxbjePHNnY4oY7H4+KZc4w4HIAz686dl3f8l0uWalU+wZv+kbywXvwlYiiEve++Es4Bi53jEp
GUvbIDIRUo6nflHVrlD1kzayV6XHY+jMzobGYrEbED3lJe2ZHI3QVqx+L7wLzl7GjOu9qZK7nzWt
6h/p4PDdnY5aE0NGphFzlqYaz0iW0L1WGpotcXNqbKJY1rflSkWH5IC0t2msncjGR/x73kk+Q29a
ohwAoDdiCsV8Pe17M0W5ZRniYcZU580k7BDQdAQkLHaNiY2EhM+DECaTGzP74Niw7PogQ03r2w+y
ibsdni17k1mcQBRI+k3ul4/SAF0fu+jYYMGtIHMst1ho/yRgvQBBGo990fu8L35y76OXi4AQ0mzM
MV4V+Hkd727JFELKxX90S3aDMFuuDgUhi7beDo7v3zi++ECUBMV+wlkYC5GQFHrX6q+Ys/nDIqrw
2hlEb6yO4wXRwywxBhJ7zeX2gJ3pyR7IBehj2nJjYnd32rR+l/NcRBmB8J3GPcaJ/9Yg4PM6FH16
aZQ8guzfmc7YvLbesgUFJtCpWvhV5aEV/m0xpLS3w0+Zvo8+SSkmd5NyiDRMFIEdtXNM1pwRbY3O
ASlwC0wCYjmSTh/zpRuRVhru+joPdo4Dpi0g/E7/yBf1VbWaI3JPLm5r/wzduvpje+WNW0Z6btcQ
LD/fjLY++IvVHAjrxe3dFueFJEgQ5el+cX2KopijN7HpvFOIH1kuShQ0W2NB4TjUQGjazNgU4/hY
xyw//RRvEnfqtnOHTgIO/29/hgzeD0i8sNdcpNHRhp9Duc/m4daFRb3PocRqLUF5Ujgw3pja3ZwY
p0Lp4WzJ5aC1S6La9NZWXXcyORtB6c9wDqbmrSyhmZUlfT1A9clOOUF/HonvoiSF0OrPxi9axvAZ
yuXBG+W8G8blN6cNA8jne6E9DGdkE8Q9tDLYJvB/CjIOxOQc8Kez+c1W+UBw/KbxevQcXZtFasz9
K1rVLfZ9CuzBLu6meAEfOfSHxiFE0zsyW/vI276O/Jb06Dw2aIlRflgxBNMwEDd+55xgzTFt8HLy
sKriMeuWe3hXwx2Kr5zSmI8zb5bfjCsv2BfzzwXhITUem1kSzdB3dxxwusd5Tm9N1e2U6/q/8w4R
gA7Q/Jp1cnUdzd4HZpiSEWWhtPcmraILu8aGWVt/h6CXj8/ilpbNpSWQ0hGsFZ0ZkOlL3mQpdH0v
UlonPomLEfHEK3ifyEXgajyVrnYF3JI+T7czrOpnmFd3LqF+xLxiifif7J3XktvKlm2/CB1AwiTy
PpIEPctbvSBKKgnee3x9D1Cnu7XrdOx97/uNUDBUjoUCCWSuteYcs43P6WgkjxLwSTSm5+sDur3s
bEufyoIAyHCR+zVoONjEYrW0E9yZqOfXkDa7Y11QzEcZWaldg9J6lvBaU9lvZel8i4ADr+pwNu8I
PuWuyVwR1QCTiKbST+1ovwVtfsI4QOpHGNzmdpy9ZimvNRxUxqSgTILWRkeyTDoN5lWid8RzguN8
QvGsqaNy2XBNyk24Mzcjz1zkpw4FpoqqJ5PEL2zMStvQqcOcf9Qaml6L4aLCB7Me+qIlq0Rboz7B
pimT8S4RIOnGFuJrMZLslRbEVgIuUebgVWwD2cT9HPOZuSV9zKHremwGTA8cMmEIS7ELrzRm3wsn
NihLbJ9lDCd0KfNO5dmOoIr4JtDcB3B5dK3nXmObrGjctRbNLzyo+3LsYd4sk8MCRHBJRnbniIMi
p+3m+qDL2IsAN/a2GR2s0ppo+of6roQ8RyVao4tE0/kasqNypj7f6dAM1xVe6i53/ZtOb0wgt504
h4v926TlapJMss6hp61cOcPUMdXZzCgF8ry+A/K6bJaPhcPeaWyZgEzB3s1zsTXQE0zBfAJP/xJU
tn0WYYR5uQHrgGX3A4wS8MC0BBfpBhNBLBjyxRC/Fgw2pzRBltqL8zhyYyrK6qC9xBbajVLL+i19
52EfNSzugmzbbQkuZpciV82aEjfryM47GHooh6qfH0xCnNfGbJ6DLpEEfMw/3BX2DOulNNnWltpa
z0tYX06XnePWJeiI18dM1C5ysuxoRfIuoEaohVt5yswqpKSptrfH8peZRJ+y0t1tBcbdK2VteXZE
dlKXWVwCMwnIM++mQtjf00whtAFKvsqRn+maPDeLSjUP5MFNHAC0Ed2lVl2gqwSPMYPHGHAj22Lu
jOkzaU/DDeIvAaVW2MEtkxAqutw9UPuzynDjZwxLEEeQr1lIaBZiGimkGNdNFu9LwYveUC2QQ8FA
Lar5kS5wt2J0tu0c3HUMyGjfTY22ayrkgTkGbVaxm3rAfx52zSmYBehsloROBxJSh/RQyhZXLu3u
FMTUTptkCsB15EhxHIlsIvwqZ1jN9kBjsovl5yGI/Hmrosja69CaN9qUvzvuk2kwGtL75FzAk1z5
Od0N+uoKIoKZZ9+yVFBt0wNS7fRAyU/ge8w0xlAIHGpfrEuQ9g/YxKiVmgPdFnTG8cA5E/ZxKBSt
eMYR1MjQ4hJ9up1DYFBxel80OZXSGB5D5Hw7ZZl0uIemZwpK0eug93MxN5Pytk5jHdF62r47mBP2
us3+oYu028oeyGKxue/OGW0z3XW8ghz4p95BYuyW8701NpFnmj4qzKLXVp3dsHWb1Yl8TH+/tLzH
MsbJ3lqfaqK2T1W+74fC2OUWNjPg3sc4N14SA6U5BTxGp+Xh+j9rgZ20Toidf9Z7sLk+A1NjbDZX
i+X14arGQJrQEyCkjwyhQzRGtRlD4BeolI5UHAx8ooINa0g9hTosb6sF1wftc/nS9evXh2asgm2r
uc8cOiPfK+5Ikaex9Y3m7kr7uX4qoB0NmWPYx4u0Df7Wc7jEH1jpzJCKe8YCRW+37Dq9uVAbbspL
8gEPaAoRgMS2Th1mUvEtrMsr+vL68IJDhxjcRX2Wa/GTrDuYwL1DJsnyKUVE+P/H3f3fZSSCV8G/
+d/C3X/LSIQ7HTXRR/4Xr6jx+6f+S0zt/gdSd6G4VH5HG/KE/yLeKes/dOTM/EM3bfxWWv+XnNr8
DxS/Qlf4SIVUuN//W04teEKFZI14RYGNxFT/j8S7LzpjBGemJUzLsCX6bEmN/ledcTTVQ1fwXj/k
NjCOKGzUzq2np2qm4QOxir6Ro3k5jlIMLPCxx2zYCqIPAFlt9JB2SZiI7SRZdZQD4B9Fyi6vLmPb
2fe1nz1zobJpG4xNgRiL+W27EKxdl3TFymQLFR4yg1mOxc6RtvfREfV7alXZFlcVTo1SqzZdzbC1
fnVvm7BKdrJugBNnLVvdt9SJ5m0eY+ngnnmIewROo43+AUPKeVak544zNXuZcQeo4P27nb5z80Ih
/OYgquyjSq1u71j1E47Clm0if2uhA3vtLRpXmIjBhNhAT2mRGrnW/WwBSh46NFcpC7QnMWiyMC5O
D0kuUp5+lBlPUJcTBKAJn9WSMzmN1Xgy3JqB+LFU7nBbT82e0bpOpJIJb6nnxuCM6GHeQ6MuN0pq
GBFjR2OeIcxtsuA3IfA668Ewg01AbaQsp95mBr2QnA7yiu3PvO9QcruBhLfjWt+mxDb3f7yj/+Uu
/lOKvrij/xTc8wax8DtZoBlhtQoaWH99g8STW/dFX5YHkj2e9Jaw2etD6jYM6Bywx8HUIbBIu1u9
46AsEp3mSP7rZP79sWAi+LdDUaZuWpjaXGnoXzTxAogkCrIERqJWUy2X+TvWNKvek+BxF4jsWVP5
T+KI/+kMfGFCLmdAIvKTYCaxaAOa/OsZmMEtz03opAfo8fRMoGTxxl5qmXBByrWi3k0ajq4Yzeeq
XIBgWjPkO1Idj4tP/EB/9uXvz8MC3fx6IqSlpA6lkvuHri8G8D9MELGORRgTXXqwQk4E+mFr3Sjo
q9PQ7saiwDyMVxFZVep4Tpychjyd0aAik8PktR5NsqpQ3f7sx5KcbUxMO1Wku+tTOT4yaVMIJA/x
498ftPnFlX49jTYWENcyXMuR7pdXL+AKgDEUc9CqnrdRMxHpixev7TUkXrGDi0iS22wO1btj0E+q
Aq7DyGfgRsprQavvs3JwAZrYBVadVtw7i0Muqp5T3/SI5mH7DqKN5u46reLvbVEijRBNcoRwiRVL
m76T+nNDC4UTIaLPUQPZ6NskENqheGDn2nqol57+4S9e3hh/eFWWv5hsSP5SJhPKIiz3ry/TmJDb
kiU6aawt+bEa+7+6iqhdhufQncXZVIRh5whmdGHFR3RM+hpirQ/J0iFvfaneS5MCtu8z+nu0m/Ta
pqAxSSoQw0qM6qlnNkd5fUN+IVqdkpuAKpG15qn/oUqDhlRXJUc4g/o2t7uPqhjnfa0xHigA/2Er
XEeBhZjK/6frhcXpy59t67orpaVLxaP8cr2kRiPR2JrI6Wv1VKhu4JTPt7Wffieqs9tVv3ICE3Jh
aN7IvprcOBvRpyebgE1wg6QYAQQGamed0Ri8+YeX5H87NsOwBQ4i18Wt9sU+hAczNdsaqX817fU6
kcc5Ld4KpiSbqnGeyDQlYhCr93U5IK7VphpF0xFQ8ZhpR7Jd72lUBauyE98aqD7WPCUeiTT3vC0J
xOgrd120QHyMuf5lW7q7ysXTrKajnZ/Ibb+rAqPea2LQvQJR2YbO912DlGSjBXgyMXIckbR8iyAu
XP7+zzb+/RZmo5owDGU4jpK0pP/6TqTHO0SBU8aH2YHoSUflDruwIvqhJYZ3JgmkMjdW3u4GzN/K
54N5QshkVOFDnFnZPicocPUPh/RlXbEIC9ChXhg6Wxkb6NGXQ7IiDe4iRvBD6CuuVX2+hTdh7eos
P+R4tw5h6yb7oNdPQrn2ppX1TSTpLjSZ8U9HslyGf1ym1yOx8WZalit1ohm+vF9jxq5arXGZtpFP
psZnE+IlW3wt2ygehjXpejTIw+A403ykgNwURVjuAbGS2jyQEGS28jl1BZ0KtDhbW9heQY7D358t
c3lf/tsxgjhWDisfd5PlbP5xx+/gaNROMXIraewb1RoKHGhCz6h40YTbfEO0Nwd6dpIRfNky/C57
gBBA5fUbO8pu2FB+gjyPVm5JuIiKH0cDsQpgUhge2Z3Q0mDjR0ywC2XlnjtnQACF9tx1YbUuJtEQ
QsxuzyX8S5PlP579L8vCcvYN5bKmGw6J4frXK7KfjCSqsGYddAtyXAVtjhSf6RS5brBpGxIuTaLs
c8EsoSUXCcUZmZW+OdHAbQoaixLMf76X2Mf/4Zqxv+w2lgMTrLKOY7rU6br75Q3aUzQXs0+W9hCr
nWzpS4KbiFnrpydbR1wzQhRaR8n84OKQX04gXAMetxaCQkGrZMabt6qZ6W6aET2uTQRrUZryYIkJ
H3fabGf6+I4c0ludUcpWgmlg8uUaKxd1P/Fg3ZO5tGm6OdY+iqyk7O8bBtjt55hcyRhGh9W7g08t
0EHZ2X1HpMp2KmhYISSjDScIFVLFUJ9Dt/30MVudkq67yUVCw73ndWyTfWWX7Qf5fhe4HZxqlO9h
ulcps38VqB3YB4SXBZqEK5nX50Du//5tLf+XmwDKK8ojSYUENufL7Zjtqj8Q5aPtLbYf+4FIxbSC
ZTHP/OFpZzt3Ztbf+wpvt+v3ObJrN91iLyy3joFI1wjEjnG3SVToCAkT1K8dZgzriV6e+qI81EX+
szCtaosm5tWH1rLnenbXgSL6RrDNxMY5RAe3tWgeJb6iTVXeEnJnvZf+E6Y/ZPviTFpCuq1n9RYH
ocOYSBCkk8MGn3qzOM6NxbaDFL2UQBL2Tsv9YTwNdMOYUP0aGtlubEzcWA5wOzk6+qkB7YXgWv4I
G7ou6TDheaBeMMk7DRoV7NuEgj/SaOwEfs0YsWr3hkvUTAlLdzOgf7UDhkw5ydkccbuqaoLFtCI+
WvPI7N1Wv0v/H+P/CX4Wd79vMH/Z/X9ZL7kIXGB+YIkoUMls/PoC6SoHJZ5ylqD2k1CdN7cJGe40
Vzv6xOT3xnYL74seSOUyy4Xy/+Sk9NilW9yHtkHnXArmHUW6NhOrWTG9aL2/fwtd785/vTO6Ous4
+w3h8vi1KIgAm5i+1tDDXfbC1dA/Zn5AOKjO2o7gaDVwmaF5wXvjY2YnATYltqP4NkVskyXI1lWB
Bt2aJeP/mQLsH46O8v7LfdvVpXQFpYONC3rxZv95357AYzTWiFDVrYW1ixipr4MOMWksk60vymCN
qm86aVY7nfIsMhmZ7bM5FiAzl0UvZGr99wdk/q7ov5wwE6UMwViUUhzal11pCihD9MTu7UczFRvb
bJKHbFxiLdxD3ufaG1/aIgrPz0GEWjsrf6pUlB9m8U4DUadJbtY/OvqKmhZm+4F4tZNV/GQ70518
OeTo4p10G0bmHdlfozeElbvF2MZ1TbIscjOEfz2d7g7mWh+2Xk/I2V0tI0oqruoDL+UlHpvPoizi
CzC7ct+0xEALZtpNgJFWcia3YRC461n14J7q6Hsdh+F5tFGHJEVN5nfMLthWDgxdedexwziGiuPs
mac1lvtDh2sMwBkKwdEyR7WHAHXqUp4KJXCztdFkrmI9eFDO7B4Yew8IPhaNmp9FxzL2hzV8iHEH
i+YXL3ezrph+bTH2fJo1QTxpWvNHZQzUFplbjiVpr5s6yVKufSqCyNjI0IqfhPvOyQ4vZj48+Drg
DjmguAzaBJIcBTSLnGsg+sfy64PvIPIw3XYN8zKV15uIWGixcUVZn1hQv5F3Md+bI1IkSUvCngGK
ZkNoE+1K5wLNSbQzivRdGtp4imDgrIYlIY2yKSdaxnrP6Hmz1wNDCFGlREl3wZIynjJUrquK1ZeY
VIcVi6zTlQr9cFfUvvM2C+aCYleH/XRoM/EL57d46NL4Q87TQB9o0nYuDmZmHcsa4rg7RuTW5o2b
4E1maOqCsPjQDK1/ky5TevispAuMA6+k22+FigW6CdKP6tAn60eqAVv+WK0tmqJ3pcgwJlgk9ArU
ZVQ3YtcKruo570gwsECtmxpJ9mEhXwKDsexU5jfNMCL1cUzkuTrjWEQF724LliIO8uK4xG5tnMH9
EVoI43BDJmd6QIvBNEVySi/9ibKZlFZGIvwkeFFDg0Hpw1pch3nRHpx6+BwkOqtAcwzEISVeZPy/
mwYFJM2Li2U35BpIpIcjvn01Dc/WjNGDTVWwceZu01dGu2qoIT1IU3h3SudkqYa20NBgWGzkTlj1
RY9hgCUO3EYRJ1tCbrSNYbQJYhuGchZQ9L0TWffC7NutzEf2qR2zoLnAexWPaNRSPwsI+6vu5m75
FY48y7TQ7/XKOIU9ZWPLwOy66a5zH3dZR0qqkSFidDA7Jrmxo8QRh4JoSKCKhhdoiJHK2maPKDvh
1dIciQtLMLpb6atv5EwHG7TSSa+iuzRlijo3LF+m+1Iw/rqvDY0ZSUIkml/o/UUZk/FCvDNDFPEs
tGB8EcvQy2rQNAk2TIiYQxDOfSC2hdPsEj/wz0g/qMdcNJ8mDO9kfOzzybmwByrjzEc0a88YBqxb
ArmDi5796HVMP7Pl25sxUQySl4OOGnVLop27ZNSkqwbRzdqhSt4m5hyu+zCoNirEfFRilTHD4EZM
PxyEABMKkEvSz9rKiotsXVuM87Q4t886vn2KQSPYRXP/ZOGVC3GrnPsRwxIgR0IPdfRyDfMSPKrn
3hgvvjO0ngCpfq+NUM6WPxyb2rAzerf2rLgbX9yyTZD7zc+JIc7sH8lZz/L61hUcXMKo6DVs5xek
Bwq9mjIuswvgDwcEMPjI3mXDbL4scYCEVoX9qTepclkNo5D0Wi6rbdnY+dkxa+SqUWK95iKAlWTG
+WkSCBQLrdHfK59MshhvUYMgckfpznly6U8YTKyihEGeYYhltOL+KAazZ0ZnYV+PW1SCjnyo4VA8
Ohp+kXqKxcmw428wOJhocrmylbyZZOSx0aD0r+Y3q+bWUwEVxmhHa8L/mfV0DagaP0VRNdvKNruD
2Wj9LYZYTmGm7vuExENXIi2lzKbCycGLq9HY5JOFpzTf2zJ8yoaxvtUBPW8s3GjU43imkuEi/Vte
yvRgDBhrFdZuIgSB3aAYwNLRmze0Sd4MNjKZ3RIeEUbhJcvTEzCA3ZxW93bINVjUJsNvZY/c65t+
XcdNc0wHlJQRCPR6+MgL66VFx31JYmDtZIVXW+QrxyiJ0Ujb0831WccGd6Ieub6XjEPt4fwIt5bx
zRpr7lWDDXo7BS01EaXc53p5mRvkz1ckCfYuePlQgIU64izgLY4/ZeUaQ47n4TTHcX2Pj6lYuQ3I
D8M38If3j3XmxNs0MKt1pmqw20aMmq1wkCPWxm1IO1x2brdmSpEeh5lcksis9YOhCn0fYB7AbzJ4
2pCy/YY2CJkxBVlEnpRN09UvIL53eTVdhqJ+BgnCHtrs39Luo4Wst6ZigSnpJjdjiLIqrnmBI5gq
Q2Y7GBLTesv9AjNPGuMfyePborbPuePEZxCJNds1AEO+ySgfSwyrGotglRUg3xgpW8ZJU3hD9ao+
xFrhDXnmnpse2okp91a1SPnm9EBu2duspHEOpV4QX3jU5UIqzxaekWKNLlXRUkZ27V7lxAS4Tyqk
elAT0Q1aQ3ZqxHKr646NmcbtlhJUen0JcdvMuvqkO4vmkexjPxQG3P/S3GNbAg6dSANltfuMBxTh
Z5hflBUSfkOTq4vLDqsgRo/En07z0NQ7jTxCnWBFqnAbcF3drQsnGG9TK1e4sHD192j4iXgFvveQ
WnXoNRkzFDJiq01K6Gsp++RYNzay2HHGyhfPBwuUzU4yw1kxTQm3blagdtGH8oCS4cWNhm+D9jpm
DrmyEU6ablpXrm8/JsvAg/v4gavAXUWKnaFd+8/lsK6ZRedS7hukH2sRWMZZZJ7rRo9RR5uRS65h
0Y3wJyPZZqwzw9Uvd07SfsCZP46sxOOU3Wr0v1dUfrSd8LiS27WdXLwyI2iHqXFegmEmAqEhQBKx
x72s1DHJEPA7raZhEQHMAbFu27XljSk7xjTsnba1Ya1jy35kS40szxnOHY7NAOv0dupnUiG69Pvk
+Xn3vQwgoqBwwehmvgcSH9Hop3vXSp5qWiMrQoLfugGPTs8ycBhQWKz6FoEa83X4KBMJxCAXUf6R
oqSXoMJmuUsi0BL6HFfc3nK1Ghc2JlMBkkeFHqFE9fQR00qvE5b+OqD5Zz1N8K2lLM1Af5+G+U1g
HvWSgGRWyyx6DMUku44ya72hmj7LwYRmkDo4IMqXeKhDBm4NwnMt3mou2wk8BVu4OGRu6+8RuIwK
dKSX1g0aUJv7O1oNIjiKdShGWPSjtp4H7c1qF6TI9EFtj+ajcndhQ7mdjgeXdKdVmCA9woZcEwfR
PIcUcGwrpMf3bfteKzZBWH43HOx8DuBEor17GjDhpc9p2cXOLjaxRTVVmHl1rEjIdQCvMLibyT6N
R+2WPHeF+HeNkHEFMQ5wNGqQFUNveGcZ/n8fe1TfohBrU8KDZwMbMp3/FavXrQmyEuDCBIhtpHAC
TQvPhWaQKsVH1JWXatLSdYtMs9bSHwJJvQrOk7OkPE045g09Z6fQJTfoj1uW61pfh/53glceHJk9
lk69R6D/3NJvIEKAJkelKNItRB0JHIucsCIVcONTtGVWPmhJqvb4BxEHm4wo1nlGnd2iKaKXaGyI
Gqc00dTBWYJWvjVFlt9nrtqH3Ao2ToLRNl66gXov+l1dho9lTQTe5Nv1hREgl0Q1aptprr+xOWLJ
7u2EqCP17EQ6S6eR7wC/YIRaHvoljwtwJTJp4EAIdPnw+oXrt1w//P1wZYxLmqer/vrfwe89WAAf
1+9zrtDu6zcqxof/+p7rx1OlR8td6HT96Pc34vgixXfUz78//ONXLU89JG5AolHo+3uDeBGM0PGu
rDJeir8+s2hLMXt/Pu3ULFkmiEuun7we5/V/v3/y9y/741kCJR5x6CAXho2KPGc5HzpmfjbyMR6m
5ViuP/7l+P54yi/f8+XEfT01v59nedqgy59VQzNqCi4YX5jPtnp2sJumv2UqvO9j1AGDHD9UCgin
Dzo4q4GFSD2cj1otUd32dPbRziKB4452jW7Gz9sPd6bLBj/OhrcsBJyXRB99kl/SmjZoU9pQ5Ntt
bSXmBvjay9CODm/1zvX0NmlXEVGtnjH2r0GYq4uEbFDpg4+VJYTSyIQY5SDCwDwpm5Vh9nf6nBAt
42uAWf3w2Lhlfi6YvTuyPDtult2Z6jA6boLKlxKMAiT0oP8ZK0fov5pQBQ+x/r0ekMSJhFgloJWY
uJU1bt3DnLM/18b5A6L5fTKGHnqytaETu+EgbK7o9m1Ml7sp2dsXpPvDITWghdSDDoDMvK+nZQ5B
YtfaHc8tOIYySvV90c9yXU0ELaNi7XZQpXah5SDkTPFNA2YmHwHDroWUzdXuUCJXtEjyTW726Woo
JQNycx/YmvYQeDUV2zooLH9dadhlK3zoXgOX0hs7lO0WHhv9MaLVvaln+cPtO5KxTYXanEwWZzg4
vHVWEoAmezZhcjZanGmkPVTwcdJgyUi9IJww11Jo0W7Mu/pCY4J9T4+3M9NusrFSt5p7qLLhQl/j
Qzf6XaF3myBBPpU11EHhQPSbbJ9j03fPocq2Uc3ZM9X0XhrqDu1gu6tjg05upm37oYWwSdID1JCY
BJM2uS+xF6xkoCRxFtOdlXJDtcgoAdaz7UGeDrmdQooamGOZr6LHy+X0bEQqmRQcLe10AobONRX1
rYttMahupO6DVJhMG5cYhrSxcKudn1njMQAJPc4TGUZSQQmg+xqVow+sWn8mhXsi11uL9jMIOHLB
mOQ4xMgm4BwNeg8Ei7m7vC4xQ031Ycl7M0MmmRNGZpnjZ8s61sBJ64CN6eAJrvtFRwNZq00GMUGI
rMnECqJ9aUSfQGXybaabn/4Uh7txWtAjrePehGiojJ4jRmeCjUJGPkbx8o4/rblkTBNy5so3WozR
NJI/mxSBi+bjAxQRgNPYtrt9F8Ye0vm8RFfpa2ioSXw+GNGId4M3llsF8aMcPy290Q/8ULhqR1A5
2eK9KZxvPc4nAha/x/MjqsF0jzeYBr7ZXCZ3DQu99mbEuKiF5w/bYieZR8NtmvtPSWB9MkWyagm4
Qi64Ku3ohy0HmaX+vpeuBuiDlIAyQFiufEDc5O2VHovd29jBhXMX5zp6bah0bXVrxvih6ByBfkiS
s28UXlgzEdBtyUJMqshqquqTsApE0PN3V6d1lhuemSFiqPFbbPVUvoJUQRiIb5J103pqmuR+GQ9M
3QAwWzrR1oyap6QJzrb9HVe5T9dUu6tndC1hBoRDLsSPdMJhqOvwpMFG3ELTmtYpLC9e2tLYV5X9
DTgYNw0LRINhQymTyPzXYkCBbJbtG1SVUysNJJLm/KnHi3hwesRNt4t+dX5gkA/jHHuo3ASkGL94
Aw7rYUzZQ8TWiyER3bHPR8FuIejX5LRVsMFX7Qyp2BS8AZGihGm6xsWgtpTJmBIng/acSDMv/c4e
Y2yD6IQD6jg7KXbcFiHeMnwORP2gcvI0uGGQAUUSUhK9KN1clYJ4O8yY8S6KjQs+iB286qOwFF1U
qz/YU/SkAclaM1MMNrJC/O5qVraroc8QFFaQcI1Mad7ksSjWWmZKr8v6p5i2BcDqX5nm3ruYSQgO
s0YYF5YXPTRZVW3TquEamdL7LMkuky10j2GBKY3P1jSF17TtOQuqVzXh4YsXj1o3ZE/ljGU0zjBE
wF9DoOW3DhmQ5YIDSbeymNnPmFhKLJoJRutB7a+QfDXFHYo16OX6TaTjEy8bphPm8OEjm8CsS27P
1E2MrufgJU6sn6Ka/G2ztJ7m2UGcyZYCoJF8MNtwK821PuKmsStpnhuugLDWvjfwC1eDfNPqnIIF
2+6lb8misu0XaRD2XUES0qs1tn1C3dHKBo12p1dRtXMN1PTJ4gafJWQxyews9Otup+XuS7jQBCs9
e3fY6FUtVELRSbbwOBI3w+g8wQrZGz70gIYrFGQ0qhcChIqosCDHDNSzGXPSIh73ekz8VYpgOOr8
j9DCt5OYbQ9wo7hEnf0NHHS8VfDkyRve0RR96402OhGS9tOBLYgzLlzPBUVi5Kt1U8ZkIC8B7W7E
OzNUNqQukVcrBHnlfmHH59QbbjTBiuuafNvLI2Zi9OJoiTds8ysXqEISJdN5WKgXxlBAjaraB+HQ
06is9KnptpqjmSuTuyelKkr3tK8PaSyMUx0uJV7TiGNbtE+loq53AXOtu9JGY++Aro4sdvwsVUe9
AWwVRyCYtZp00DiXG03v073dBr98dOwIVeSOrQi35YHJNmkPFBHtYt2km7haOlSDBVdcFSycejid
xjjbF0F/AN2+srBSc+N0cJls8gQhHjSOZ1TayToXIzaaaLwT1gRyoacpbOLiLnS6edy+B8zhECuT
tQxM1L0hNrKx2NeOaj07Q6lNCMOmXy5SArdSj9+IEwXilwoi+m1kRLjBPonDjBMLd7kzMDu4E24K
4EG2ByRq3NCsAC4MEZsx3bkKfpKURlJtLV0vFiW2Czd5iNH57zqjnDY4nebCzD/pi6cVsDpkFuRb
MqB9hWb22ll4ItFYszkyqpO2GMFzYsVmmz0QIn0bE8ot7icMNJo8cRF92gU2RYISzeNEdB92QHGj
DVmIu5jYmrEXb4ERbd1jgIVrT7VDo64pv2XNSDxAUd5Eyo5vKukcamIeiQJUw7aRgPWcyty68b4t
+/i4oXDDBJ3p0AdwVU9hpvaTPj2M/g71nOY1db1z4rqnnMG3GX3D2oahyYvKidNjdOUKn+JD1qp+
U5tdSXSX9VKpAb9t81KFjLMJenvFNS222nzbWT7gE9Fe9JAtiZW1F3KfT3pg3mFy4gwMEuBYeAvx
w14zcL+J7Z4od7vygR7S72yaV79zRu5sEp+wha9tZGmsqMd4j+BWaMfZsxtEa9LI+6MRnIuxfWJO
EK9dTWWYtOOH2bhra+I6LAPFUwUQd2VN/gZnZrHqMLnOWn1GH2h5/diz5VJ4pW2nuvH1MrwQofrQ
GT29z4J+JJN3Q7vFZfCYNU57vFpxaN3SlM4jJ/Dikm7K7092PeP1GnGQkAWDJdCdq0zTSpbY0nwO
BDOqLiBwpGliwUQG21g7F/mmswrgr6Bh4r0TSq9YQnSvDzIgPtAK2TrFLWaS5cHx52ITSmh1dqeT
AL88YGQ5ylk39wCqIL528M0KbJswucRxIMKViEWSftuhiU6D80wiJnMCLZ3fUed6idnJvZGQDlqO
NQo0szj7CzX4+qAtlMzr/1iuCOmjIbS+fg5WkD1W8TERcX1scb4fo+V/eFwYohpD0O4KMFVWM1XH
gLbUcbj+hf/zsdkRNDAFMGbxcprdye5irOdlS7QIbNYjwW6Aja6JSOaAAWbVusGrSFIfObw3xSWW
huV35mbY8LX//vUR3bcGvAYcRWc40rKOs5XKZ1has/ZoLTGrzTuDZhT0y9ev3zQSaeiNAtrbbPrc
oNtGA/6TLFCcHN5/Sf0RSL30UoNoTXDRxIxYdCPqfgK9GNqYe6J8nVdA82GCdetc74moy9lW8A7A
GKAvD0mT4e68gU1dHDMLzMFqBjkTlX50UKTI7WgH7X9/canfeSEZFI7fZwJumIHBBT4SBhpcYbL1
lmH3/bjUn9eHmKViM9K2WoklvnaKSNDKYGKh9r2JnQwNatmSodLQtyRduD6OywMmQyQzjMvbfR3j
eW4nQcYmu+1Bc8U7iNT24EbJHi03zIEk+KicSvPMnPdv22bbbsIUdn2gn70xOslWeSCQdgJmR0cD
ptf1i9f/pcuHtVsySWkVFqiOoWeogf80l96a7MeXJi0Z5VRQqZYOjggJNuyeC8ecaKVBOkqmd+6A
WFFXCKAQ0fQpvmcpkAsAaoRr8Sso+PTcD/epe0p8/QWwDtNMv6fLq7/M1LUrJKt3YjRfDWG82D1p
oC30DihwD35EUsI8gkAS3YE98c+CYJLgW2B3b1DGbFR9PDURo7dSG+5RYL40cNqQ6zyPDjsQAkSx
CvO7jardaNV3aVkfiC/vx9qh2Cz1cY1m6UCeyEmjyb92B1rmQmAKhmrQU1Fy/VrQUvqMLSN3pQL6
x3TG/ExRt3zqfx4a+lEMHbrwkE/t6vr5VFbVToup2ZevffnWKF3efNenvH5Z71rp1aP1+uX7erUk
MF8/ef2+ubH/k7oz620c2bb0L+JpBhnBAWjcB4maLMnzkOkXIu10ch6CM/nr+6Pr4OKcut23H/qp
gaoEssq2ZIqM2LH3Wt/yoIXJa5UVTIXKApLYbOdbRg1/8O5cZY7aRfvJD7g+SdDQbSrqFQxKBbBx
yf+5GRoz8MjOSUPv3PQGstMcRgscjC1zwQeD5JQQ9gkiCxgvmvjjMeIDKQDSJUP4KO11EqaMfZQR
dmZjAFU2/6v1GG0MCcC1qavdJx45Yf7psRPe1TCTymncqaq5ChaPi4NreSSswcviYPaH9BFoRUpF
T3FTVll6A9f4PLXFdKuAQ2+btXcX5WRxG3X3oZF5Hiokn5iwjjQSLPxX+pljv0tNpw9KwddSnbm3
0CgHRVIuO6cXTyLVE3b9iKI7ZC/2qDFmtuuD7dzaDQzNWLf3E1xV3ZoAw0Pr1KgYupYHWDH1pmPM
kYVSEcU1USL2gU4kZ/1O/HHhoxOVNAdtxiQptdMfpN/RopHLzmXPn8c3U3jDDXydXyLJu73lOJ9t
7l1dp33AlHTvdNFvqYj4Ap0dRBEIp3h4GTPrYGatwviGH9Ok+J3bQ6e84cRx9qVoPIvZMIM6Ucy/
q9Z71ZYd7fU6CGgr95an4yXxY/QGIuo2he3tvS7GVjv+YLXnV6xO0rY4S8TxM0Doe1chcmLev+QQ
nYqM56wba1K69MjMZekPSL6+jN+cs0bi4J1n4USAChNw9XgnnnGcdDdKzssWxnUMStP9U1cjGI4F
416LbK2xb5hjFj6ZLm0DyiJbnsj1YDhnEdFbvNmO/HRLSKcrpHvLXG3erVrojmns5PJ+7DBZtVRQ
bnuGSOSB1YekKe5p9VLlcji3491oWMe+7S/ltFR7ZYCFMuSwlWZyTwDfu2vH92M03KeIAUgt76FY
EowN/hbntq9pXWeBMswdbnFOmjudOee5xnFvM7zKUJJYZATTQJqeI8EQuGzi34a9kIaqjXOpcXl5
/XUqpp8S9+omtsd7WPcPjUOvolOP5ji8xfnwo4xjzM/TMaVnr9Iaf95cvHsu+jPIMBvb4LGQY3Wp
yvIXnz4ZtzJ6ACD2Sa21AC+PT9acXVjoTeZKv522uvTO+DUJ+dUzkmeB/jXlCNpaBRAw6e+Xsmjw
SrYAhx3r4hbzR9F6f7B9UhArTDONydMp7u32NxqYj0E479Yz7KmU9g4LJTlmn7PpcPXjr8nLaJ4B
9ttCkriNC/tntqytAIuZRTu8zr41cSZKEQuQ79IQ0DBrcGgI3H9yXya71HRpslf27RyZr53nxEGK
Tpg+vEliDz8HvQhgYYGxlcS2s+01T8LD9dAyTaR1UmxVCLQPrc4qA3Sp9aDxmaXF7Ba/QG4tF9u1
GdLzxrMW0AkwgudUd/WhJLbIKfQ57rufXW6WjP7fEi/L8GCLTSFIViNmE0oZOK+sqTedoe7iydYH
UVq0QTU9CjTkohz9YBTTrT3gDkVgkM59dhgafXEmBhscru/iyGJXBxWNbUjql4YmrxOpSzfTu3LX
NctSMO/D+GTGEmSfF9Fak5+jiQzHSnUweyIOrKin9jX7Z69NH8d23ADaFFO9UlxJJC8NWr84eVit
uAEBhdH+K/TRaLwjT+mqEz6lY/vQ28av0PceucJkL0zs7cP9HLH0FITrzLBpwZEbfXcH1vymitSR
sGcODNauKsZXGky2a/5B/FwSxbf33eyxqsgq65a3eoQb5ov8BojLBcRjvzH4eAaF/lHQwBLJJ8KQ
LLcf7AyLitv5H0KZ7TYZAMnGo71vCeSLDDVs6zJpD6VdoXJtkZL8itDSbQixel9Gc9gR8l7kPJWx
ca+A4mQmkGHNvLK3P2hNnBeFT0mG9Sc4xTdJXyetW4dTxlfdI0NrnJDZlasA7LevceK8MLWgidbT
QQa7+NVVpIoMwnuAh3Do9c/QDPEKu+atWRjXVOCOJqt7ihiFMilEEAc2TxF/GJavRsNuW/n15xpJ
PFD7rThivR+8UOxbGvvb2ed4KtsfDJPkdkyJY8OqgM1rGNC1WSbVwzSfLGv4HXacX7J+uW8cyGxh
XJgBshma5eUfk7Yom+vwAFuHhxI1wZxq7LDx89J+Ggm2oz5ruFu67ixIL9wwuad/VDwVjcA4phG1
VTHBBLi/tyl0lzlyk2viN29RCQ4aBAL4YrqpG2bJH4KhwBH3E+jeArBzzFoiDQYRCBOKwMDpFiwG
1zOFnIYalBboYtmXaqHParqAuYfYvPVXGb1ZhzeRp269yZFPeoYckqHUq5BXCNR4RFKkzCmcHb8l
up+1vQTF6zOkqDnrpeUSj3hF+nA8LH2kjzYHMaLDEzh+NnnqYY18vXI4XxJOIxg/t38yMR5zH9kT
iSmsr5ZVBy5axs3SIK0ilqW7SSD+7Sev1gD+/efQy+unLs1ooch2OFBuJoRAAQFTXZacSzU/aOZ5
F1927sVJtLXHWxIjFFPVRRR+TfiddfWt/CMa3OUS4qM4TczERt/Vl379w6uSbjcJPl68e86NtfpO
5ik/VxMtciLbSmiAHBCzbO0srTEATd77+9WGOeeFONI/u3NS1HPff3g90CerCAqtiGBT7nyTtDaa
INr6kTMCz+rZRIUEXzRmLf0xtpLb7z/EjHLP8FGay+XeY3AP1mFcXYmIPoHJ+ZeVYLXPnQlnYQrm
a0D1a+lKXiY2Q/zkPeSLaoJ117fmE7Xq8ORilDaXJ09lpHeYyjo7fWWRGML0ayDo8rkTU0E840KV
mKbWwUu55aJOGQ929RL1FdyA9S9OJOa9WGf4lQEmSCoITxaPVyAtFN1Z2y638RKzrzpUM7UJasHv
uDyOVcpLPBDmKrvkYFuNc8kXnFWiSY4OE7qto9tla8aIf9zQvvXdCdlcT0SDk2GLyOkEb6U7yh0c
4e5gQeDfdClk0HHAuz/7BsP1ouOnEYgnl4op/2zSc+n828k7jHZNYLRlBlbaQRfWTLpTEEFyIMkU
0DcpK6PDzzxAwxKXaGaLA1+PmNEyyBzIJgNnXs+RIQYTMffmMRzsk+FjMYopJ/JUpOd+GtiwYKf7
+rFb7JhGoIC+R88cEx1DjMWA86/6wCPZj3UL5R3ymC7gMZMsqeHRmNKFm1TPCEZ3nWZnSlq+2Taj
vcMlO9QOjXijpq/Ytp0XjAPqC8QDmCgJb0sQVLZ2S63o3kS5vIdydRI0/qigDJgF1qtncvb4NvT2
tUy2ZkTY4MLJD4gO/jw20J300p2Q0UxoS3ONJu1e43TKD0vX3NWLvCwtyPXJbX5m5Mj6cpRoSYFN
Rqu8pQLr2hZcCPQ6HF3D7JyXmI8pAouNN7HCLP2HnOfbZSgBTA5rsCO4naqNyGqihrMrts0SU0vi
GjvVRMnOK+ZoZTv8ycKxOXZ085A4TbduGp7XfxfF7pu64AS1r99iRGKMNeNmBCAUWs/1nMx33mhw
+mT9t2FdTXP8EzbCY9Uam0lEIUKWDIXXTDJBQpkimZ0Bc2KplhWQCwRQW3AOsGC7fiWERR95ClfF
t2daA3O1XNPkMy+VT3JSSQPVaeE3N3MNSxsZZhJiKTYcdc1KMkjdBkt25NMEa7IbGq8ABO0U4grc
Y1ZQkxmZ84ZLJr3vovGHJgBXxH1/LCMObMuYXvwUFOxQyPM89atlGjahT8nkCFApUWZHVDNdfLQn
TtZpYWKHLKK9pcfwxiarDUVL3j2Csz6m8neY+TE1OIrridHqOUzj+14NxilkJt1FgmwN4jFPZSzO
bTp5QeVFCLDyoSCPj+ER97i5621aw4uf6fPcib0u2TDmyTvFfd2cTMxXqZIMe4blIRf5fawL50gS
EGwiVySXUtUGkH33jv3wxZzqnzxC8P4MtJ7e0vgnV0Swe+nkWVb1ajGFOjh990E043jTq+QRVfHq
NpkucwrbsCfHM8FStWnL8bUhEGZxRlQnzDwmh+asQ+RKDAl366RMSJblXQ9NT1tRXVoT+4CsOVER
bYIuCUgPVsr0hvsroZdX3yugrxP5JgQ01LjPS3nqF6Q00UNZDxL/uDp7gFUUomWmEuotRxFhq8HD
YTJg6C7lh1iEsS8zjx46E4ldMhGE7Hcf39b47ytWlN2wy5K7GGNS2GILXV5qdTTBA25qzz23XFpS
Jqs2qCQlIrGpETlJhkJhjvuToFL6wDQpPElGja8eBgJVtt8Wim+znzl26uxwg29DNfUbV6nlSOrg
dFuTXbwaLZquQaHp42kFU4DYu6QGGeIWBVSsfT50IulVhxDB8g7u6PgHbBhUBalHzEpbBb6GhSLL
9OqazE20g3AkI1vJRxx3rfzW5nvBC3R6/23NNCPjI5qLZ876zMyW+Mjs5ZyJjGITN02VfcRjZB6F
QzO4XcQuU8lHKRGxImmBXL967cUg9+PIALcskDCFPAEQVDl3Ll15iHcr+YWgWlACGMAxaSLTM6TC
s/Bu1yM2b2Sju2qGoBcy4PRKzHOR+zOnGbflhPkMhWbYAuYHgajDU25zxdFF3RQYrTYtDtjeQTOb
5M9ST7x0htWYnslR1sN9b1NxwQkfGGWhlgybetf6Yb/5/ko340D7vaRmShfbSIY/0yF8jrqZlY4Z
EvI1Trs9gTmjb/yxB2jUhYaKMyxMaDIM1A3WEHRWcIMNelfQYjQOnTbN7kVNL84aS3sjPF4j02kQ
x0ghRgvqfzpcEmX/cgXrEcT52yqmojaBbEUW63zM/Bg5I8+CujNGyYdkqUfNTTLzrrzWeAYN6pNy
Of/ses5iBIewWyV82BKCWzynFEYGKrO2DdYrwzAS9qBHcddOkNwmFB40OA8u4kK7yL2gF/HH936y
6DW4qjzN6f1gqU8AbShqfb7lu33X2GiC+NKJWnIqhx/xwmcnKgO0UFVih0aEAtRlpbbfSWGXB6ee
inPqgxFqMBC0fTfti5hDrmdRznv5aLw4cTfdjEIetWneLq3TXhvdd9eKmTsI5fzkZuV0WmtgJx/1
PXhqDg6z/NlHo7wfKCPNyWow/OU7w7aG+6xbJzxLwKytDMZxSo9l7/xsIyhz338YQ/8ex0Z0Mxu1
2pEncDGi3iTMc0ZeLTiEnIH4vcWjgXyW+IzrPJnJMVxwgrOOPjJsHw6LZT7WqnP2rCXqbPfhGTEK
9RD8m5oj/lF7+t3PhbXVrXiIwcAG3UyCucMmud5U5op1iHv5w1hT29NuvX60127UjDNNElYnaYLy
W14mn1iLzj+sZ/556twNAifz1HlHV+f+gSY/iYHo+4AVmkE+ms0JZiCI+1V2K/rB3pIL/BebgMKA
DEbKhHE9qVmNFe1aBjBdxeiPBzGCzp78SAeUoJmLm4H68UFlBIGQ85y7S9Dg7mkLF7Vpk3AvjcZt
RSWDxIGiKXeyJ9mpEhnOFw47L3BsBNiC0/oG8BzYaV3P26oBVDk6r13tNRyDKJci1D1lq18bKuOt
nliDvhci2ivgn3zbBwHNdhwSBM7D/rGU62m0dzn7J/DDNU+/y1yC2T3Frd7oCaQcyohT4TL1p7M2
gHm9K0yQJSQp66MJJWKNhAkGS6LogAPIq7Ea9+3wJgwM1yFlGYGb9L85HhKxtO3y5gbXC2rbgU31
+zo5zg9jRJsmxRrNiGPo+w1D0CfjiGrLHKOXhUIwoHRlr4eBIiAdJQzR9zG3AMIU8QVBbwp4JgOj
krixesQS3hhStE40MnHV0VHgWU3gO4FoTekZsGBZgqUmQ+7TdUNP1cPQISb4yXNPpBASzVfHN40b
f6zm/67NP4qSuwkhLWJvYUB2Xm3n3vAUie515rbCowRJ5Z+3oNkw9E7xfAMHfhakWLJiZbC8tyXQ
b32b+TP7o3dKRPwDF30blCNGNKgQlCV8UdW5h7lQHH3DBgp1Zn6ZGNjplnmB2bDkk2C/zKzJznil
dT1vXXAwJGp0GxUhMkEf0K44e64AVhdRPHKOvzUiDIIuQLHvlXxo9wOiCDT7rOTtzIEv48tlQ8mH
QYRWpZV++O18/W6pYyOxNwWneGQSFS24dA4M6VzctU/J0r7sw3qlXGTFfe3214RFZmMUH4Q0amzE
/DaEuu8WkNVaLscibONA0T4nC4jP8a81sR9vDJGNe39MP8ibAfhoY5YhsiixBvucpwgo1OiTYsrT
7s13nEniW80UalPQt30bhljjFqmife4C6y3wHJqjt7Yz+q+Ehs5RT8q89yrza5qeIr+y3mlUoHgu
l+WSSCc9KntpthFm9cCgQVWZsE0rXZ0SZfVXexpOxcDhzyc19gqLGIb/gs66IjbIJ8oCNy+ElBL5
Jtp+buca5MFGuwSoRGMekFgHVd0oP1QpAHjkPI/rHdKI/rPz5xfLKq8wBW7HChxI2KxpVuy7ZiNP
9L455PSCsR595nG9e5SpWaSoEs11JZj8jG2WRcUmUo5HiidORt77AjrMzfE5OzJ7W9dDnhNUBy7B
NMlH7IbPVaYfykX+6Ob4d547x3gsWdVSsGx0NYhIoIUPOfhJU17bIx1CO1k7+znlLtnvLasBL9RW
NPYWtVohi/ouqoGao/gh94KyA98tObUzzTeTFdnPQarn7vF7ww4525rWGdMckU0EjQYpA48+PQ9n
q/E+atM7ZdLHHWidQEZjz+rqz7D1uGe5ucxePU8ec3JyrfAzl34xb0rNEg17lJw3Nl8C8ChjGaSw
+aUfDmbqTbT4x/XZtVIC7AvezmR4z1PHcteYabYxjA76IbViv5YTk00yrMat7FV3Yc3DYJa4pVta
3SqStxU6vM33O28GXNqpM4PKNp76geT2YcL+RhVRL/6ttXqD54WNAK5wu+l8FrkYr9XkQrPn9v8G
UX0/LhF4SgwSVwPtNL1FPt8IE0Lfk2WkapYlwL07DBuvzvqfeR6mzdDYgC/ZVSr8tUEB+KMS/nae
5S2YQq6CdBsWMAjLiVzKw/rfzRmpFaWrF+QDUiEkQ02o+SQlE9OZlLOwD75fa/3algUOPNKmikDt
fh93ate0tpbNk9QnVxxRa5eeTScuCZXw7A4NFe2Q0mBa4rDY1j03hYenKXcaPryCPawv8g+LPPom
87CPrZysNCmPuUtHEQA9AjuHX3vx03k3F2flwaeK17N9YQCWrdSnqjmphAX7c0wL2o1r/5AbJD9S
+bwOQOyNhsMddz+5Z1gGvq25Hmx2bqC1U0h4X0hEn245ihc5JYJLQIcL/IjhDoYMY7SftKWSDfI2
hxqsWdsVhHQAPNfrtsnNUeFJXw5YNIzdonGfQe7nnnuv+OTAsPovLcYakRgPEF8jpOw+U1MJpBPd
3TZspHkQwOoD0j2e5Ni/duspK2/cczeQj5NEbNOeybg8Hu9TvN1BviQfo8VD30jn0K+4VyejrNW4
ODAgNccIiT8aywVJyeLTMl7vx/Gbj1QNknf753vtxktHo0GgYJ+q4wCfn7qRj2yy7SdP1+mtO8uv
vPgAYzb9YAxqztApVYkQP0fTi5P5BOdyvtGiyXA/Sz9QRDttkTVkdym9B1CJNU0Yx11jyXxm4JX3
xDhnW46xFfAj9hiFkQfhvhM8QSeZ5rvRn16yfo4Dv8kQ4cwtI36zS7Y0D2FwQw81RxFejYUVy3Ln
Z89GE8XDj1uD0ClP+8txaNt7wXs8py5Ctlk1J5mMet/Mdy0drwXdkpeGr34pGuDczR4djnMYIlyD
Sw1PA2aEgBiO1dRv9p3ds8dGFECYGyq49+Wyn3R3D/YIU8uc5Y/CRnlTsXxjpCGcUlp9em05wRNd
WQRkSpf3E6fFxwUBZ4+e5C+kz//4N0ZB+x2e/VlhS0uiuPvbX//juSr453+u3/OfX/Pv3/Ef1+ST
s271p/tvv+r/p6R3n1CafzH//xc64fVXUn79W8z7X9/xTzKh4/yDVCMlHdsC7WArH77JP8mErvgH
weMeTnPXsRw4AfDH/kkmlO4/pPJALbi+CR0RSsZ/kgkl0ELluoCGTEF+2got/Fvk+V8f2/+BPPE3
eBYsHhfWGz8IOIzvCOdv+JXOTU2jmwwId/NGbda6UDDTCFA6W5/ipnnvn4lwCRa2gBP2on+5UP87
7MXfAGu8ONRGpTwBmQQ24zdP6V9wO1WpKg2vg4DxCQoyFo7uTHgAOnf6upj7MaV7zhf6/P/Hl11Z
Of/ysojp1NAkvGzzg4zauACHfQBMtp3pqrdnBfak+L+85N/ZR3//Rf/GPsJaTpTawCsiyuqXB+Gi
G91FyOiToEtf//tfD0HDf3k5TwB/Q7xjmS6CvL/TJtvcqNEt6u+VObxBHHGA2rJq7ijJSk9TBpPq
YK9EdccH6D9zcrv6xUjomKuKDSNIDC8IM1IjhNBLHuy2nJnMjpoEgKUpFAwLG7dma/YQW8230B3E
psJTtp8LPJH0LtnQNxMfPFRbt6Q5ulps7KI7EC5EopiG4ZSOdyHdEioF1DAOOSzJ0qYBNrwycL5N
cQPJQvQbu8o8ycp6JH5b4vCZQMPP2E4Wjh/Q5W+J2Y1vQtSBgGvfMp/N30imF9vjnAgQ+Gly8/Dp
2icWh5U6OY7jYu5C1wTzSO9J0EY7Os2vdp6482zWbyzYVTm/KBMYZNkTK5urVRbkbmmmXd2RHAGl
bogAPjHL+CSS7tYKCSv1S/sL9P81qfU7fYiXca6Dtm2vhhrfZgsgr9txZQlgJEmOzkYmmKuPdN6d
lmilBalw7nwAQK05YcGhWwapkRGPL1PL7lXXzbsZaT4YZOxlYuznGeR8UQHQcMBIBHZ11Nknw/Ev
Eic0fH0+CQsrpGPxo6woq7eeV2xFuTxUojrUYz7vmn4Md1y2o6HnH6Vx46BRAq+4MIquaSHkOG0T
sVLuk52U1btLWzlNmAT281e2TC+xg4E3QjDUTC8zsSZk19VkmyIuzdzlCwv1S1T/Lov2V9/qnDn6
Wl2lrYGbbDtnabFzx/o9xP5ouM7eKhkP2s7wouriyxyrNbk0D9afU9jTizmru7m6dzSVddZKTpSk
4taKBhjVD+P0R5xiNaAEnNalwZdU1U5aLRh4koHwa41Bb9TMfNdBW27T4ilarpqHY3x0MF0he92c
CGTAiV7JLwOAywGV+VaSV77JDGAoJAe7afKnXevDomXiExvdJbMFrjEbQIOVNz/oP6LqrtrffoX4
0ojdiWBmwtAyvtpY7C8zJ9coj7jnrMXZkmaPKr2C6erxRrSEtrSUS7E1B1SvZmpdc4xG6AOzbax5
z25bPviieQQ5RHEjxKVKfVx4Bu0u20ThmhvxCQXFDgEvTVfN/aMzqOgxAaJEYVEigXSMM91wy/AN
gyZwjQ/a91h0dPgLhs49PwsYWccaH3IxRgCbNVMDXr0LRDxeqbUf4Aj8dfuWa6pJiPyEDBU41V7+
APmE9KSoXTadhA+PK3YN6cSebgikzUsGyk8tWFCc7LTeNwT8PmfFeDtbiuS/vHsX2om2UAd2VcXE
Xro+eAOfGJbBwtY7IR0HpviVG7ja59g8Dj0683E5u5abnkhzpfluk02dNfco1yBo9O0VoMOLUTZ4
yclPJLSCz80kdYN1t1wnDByseQzzRBeHNA13SRNGO7U+cRXC7q17oImx9wc8IfiecMdJKz0O9GN6
q8ZHjAgcpAlPZxYR/GGYX4XoniDE3xIsuF2xKFux/mFjYNm2PWu8bJq974wvg8s1blXz7q5Wd9fv
seQ5BI/4M5jciEBaA1nI8BoOpGH2Chl3AfGODvckt6yfa3bHgh25OK23k1cBp5otFrOoSxDXJy+5
/dpoi+xWj0gvVTgPqsL96PBAxkTgzNVM4w1tUWjyydPtgOLCkv+9HCEnmNvVZYKUvFd9tulzLPJF
yC9FFq3p8CJpJL9Q8JL+MvOJACOuttMIUDJ8hDDO/+ZDlYv1RdwPa7HvHxfbeYxtZqG8sW7iP5Z+
9ZBIkCTDeOib8sWwiF+mF4x9gFy19funhaRit3rzrfFFD/NL46+N7PCOCR3+7wS1TJROL+uMDPXE
U7/oHYsq8vARR0zF+0QsyxrTFO9Nol50uRuimkyhxgaURANDcTeyljHqsh9GmT8Is3gofP3HX9xg
wNAfWetzTNLaZpm4XK2R7eWAksZklrllGEC/HUGxNIqbcGmvvcmlKCY+nZ5RTsxlRaLqbkmM39Rw
uLisMTo5kBQQ/wnWTNh/ts08XZvcYNf0UbTRfv1iXsramSbPeXcH1EYvtOcyPK2sn4bPrxZ5RJZN
xnxq/YYx2Pwyg4jmTdI6wKqwKbD9QX5Zvn9BYaDg1X18833Dw5h7x72EPZx+rU/6Ka+5nQX7aFIR
btZ2P9mRiTCxyHNK+cB9gkV2Zls8uLK9srW/x3b0o8lwryeuxBO6ZBfwypvehUTiJzSUpphQSMve
9U3+sQin3qbrqsZMtNqMIkPb0CwaqCoBJsmY7AjG3FbjmD14YzMfqxqlQFeHiAjd9iGdSxoFPqwb
r3HWUBlckuT9ibiZt2IsHpqSh8KaxntZxeBz2qsulbFZ1fD5uvPFXX5lJvsgjapHsxo/sUef+QjD
IB0qDvQIO73xpcbuv5fKWjZZWhHkMvl/uqg8FLgWAxQwdSCIB2g9fgUoXLgAFHqshTaTwRN746HZ
RWc9v5CNvk3xie9YZY1DXReAoZIY4hB+rLk9N+PzgkLJdLO7zsKIljt6CbzJ+9FoEKe9RQRzjH9B
uwOWD+yzLgevbRe1+c5U/Cg21d+tWnY1aQxINwQb4HTJ+LfqkHDPYUduwmC9Ib8KPFUc8oGyJkz7
85h2/Tl1kNVotR8YYl8WAxSU7AGrkG9AlJH66bjcyroaeanJeh8Fev0KS1Bct3Tll/40OBqkXOTf
Lc30gPIDm3WP7Dokqy9jCLQdxhYUSV4yq7H5peLS43LmTgHAKHseFrrvFs4CRs7wZquMSB1nYa9A
GU9cg2GyaK+ZTBIYREUa5rREcnVWQOEYu1OqS3vrM0pmwPcAWftDErKxJSzy3ehgWyOa5GrMwzFx
txUdJqZro7dh4Xs0Bu/U+PTsU4s5EkovVHjT3gXCxL0W1UHR4AIx+8U7GrK5WIu+s0enPLdL9hoZ
LD4D2pAdWdg7csYmNZhHzxewp0RNbnWCuBAkKGVZiF1IrNFoDLiOgzd+Li6Jkqnd0MdTcKSI7Zy7
4RnrtKSft+qCia7oYtPb8O/NbLOnN3KkMdP+ZrUbzw6pjZHNxLSbMDd5Y49asK9oiYe/8IhPm7/e
RKLBDczqKOc7y1gu/pS8o3pKVts5fng7hwVERiNAJczcNvgQjHXRPjXMNyMK0Sd09dEBZHlciJlG
ilmvM7oYLWOHGJtD6CaL5fNsJ4927K4xgUN00xDSivMdMpbth2UgKsofJLvNgfSlW0kjsUxoj7H3
pprmS5IyfVDuCd7IR+hJMFdkSR6gcYll+j24PFRhLOprAniaBZiioAs7lM2Y3eKoNo+dVT2SP0WV
pNvPlkeTLtFv1G4Yaof4U+KRpTMJHDDNzZWSsgQ+FW+Qzl24YyKfqen3Yg5iN5U5Fjm0AvT3Mp4W
llxtEDAHbTj5645ioUhcL+F5Ca8J44DAn/ah22DAYvWI5osYa3KJ+5LmuLQgmtLyWk8SYhOT3Anp
AIf2ZIT3ufod5XzYLaGqO4wLV6TR+Q7bCzHlmKWmSiW72Qv1zk6Sj6wbcnJ6E04gKcJDH+6SrxZm
TcQIb6WXhcSKdBCPNVx5l9CZXS8QEhiW+ZLYULYjixg9Tl9bP9ewT0b1qyAmk2LrhPt3uC+SmWVA
IbmNwkPIFr5P1ymGPXZ/yEylcJuyD05FaFMtmnK1ltTCBdwbm3ZlXUfs6Oi/uY2BjNqEu8GB3pem
9boqIredYP77TWEW1S2oKmNrx/SHCUphMhKT2G1irV5b9SA24oMvdL9pEAeCDtN44FPWo87a+oQT
4IMjAK9S9kUmCAVK5g56OTG4K7b92v+fpLwlsP53z4GV0SBTTObm65SfTV+6v4vI+lMSOH3TKEpb
sITkllp8ro4kKGFy9AmpWbZtTRrQtDrfcmd4dGt62KJyVylyfIo8QMq5FXYPTUz4livGXeymDJb6
P6qZwp2qWw62c/pim3kMKHscT9Sot4o+upWDoEk8u9oLa9DnltICtYxh6o7DZpbuqCmJma1bvOxt
z2GDOKnY6fEumNnemVHPRm64t5sJdULr/egyoYJGGk9J7T5a9eBwmijaQ26vojdY44hWqJqZ7yEX
o4id6/YQpkd/UMnVVuFTeEWnpB5bKIuoFbBf4McjhhPBfKVouw98bwr1pYIzh7eoPPG3D3fp4kCQ
0Tv6aF4iXBYBGgBWm+FgyzekbB0adP8JI1B3orJiEDg5IWKmFbTqk3rFHXehEC4Ow8Rz7Y/+HYh9
TuS0DOJ+hLjaNiVTFM/b4/l9Ru4AdGH6kE2OaZNZd59HtykOyVNJZzbMnRGY5fSxgjpZFHnOBCKe
3RiWnN095mtcXW73jrQpAtQDV0b+qRvxU3uyYSbhTJzi2u4yARDcybQZjw62VljJ3uZ7pslpk9vT
xwU0RQ0Wa2UchnG903KipZE4H2xtIRhW+zHmxNgIn040qyUNV4SrZIzdoPkjPZtaH2TmvOejiqso
oANxLD0Tj5oLkKel31BmO4M8BohrLhAAczkS1nWuxvra5RirfWc+WMwc3QT2UCwXIFbxnuhnM3BK
+2cp6l0jwEYNzBhcI34fUwREn4253Eiqmk2t9K9KAkFtJ4HETN5oE+gezKfFm8BVMUkLs+LBXPRX
Ns/QpriGfoP7PyYMiPWf+5d+4dFpy5/mDBmgKsVpruqHKjF+1TgAmWVz+Cqwdw+z3JaDYE+jzGEg
6z92QDWDO0FAFnds89scMxgmcJM2VgkGB6w1UeIuybs9wdtV9dgrTrJhV63ZptlHakftxizluJ0l
Enpe5qmUdA6zFQIQ7gZI8IHD7PoSuriWShM5+qsxueVhcVRMZk9xa3m0wBIky5An811RkguGpp/4
l2Uv6/6L0KzHoYif3JLs3XVq6eSaI3tcOtiLWFRd42yb6n/xdF5NkZvtFv1FqlIOt63UOUBDAzcq
GEA5Z/36bwmfOheewmN73EF69YS91xacPFIbNqDlA36n7MD8K73AdGXmURuiXrGMGanNXmc5VHBQ
s5BXwKd7nBrl1sbqSdEbIE4ijOmkIrswU6adqvJqMt3cqpp6tBZEWCxSTkLAJCXha6OqVa4VJk8P
seW6MMvhUgmqr9KhOEaae3lWv5ApVdkTKrFgVYViN1KdsMqv+qqFkJgmuXNFe9fBdHJ6Cnv4JxyC
QYVQth6unTI1TIfWfZ+ov+oUSYDbBDtv1kRKtdcxYIg7LDOs9LczqhnImf2vHum1k/h/+/Wi4uOS
25AaaV1dw/1cMwbBaDc5C8paCvYZqqoNYussJ51WL0vDZvr8gvLS8tb+DvVT4871gzBnEKmsKIhH
9dCDECIjzqz5V71pXZ17g9sxmrPomCWUP7Mq7EtRfsrG9s0oOnAbM0ahIZ/PqdFYHCgQX5RY92cj
XbwId0IvSYU9tu3szDFH2IqsTcnoYteeslSaBjJtJkxmcYTZgJHgds5X4KlUTltBaWwEndjXs0p5
9Ilx7BHZexiPC19FO3wo0wkBNPtvRayE3aAlTzh+810pazelVpRDQREUrEd9CrNYDEoP+W7LPQd8
guWzhNKAya8ShrldCxgxFBFVz7woX1ELo7StLrKB40xZNQ/WPCOpHxtPNgyV29k6oTtqdv2Y7QZZ
vmR1qR0muA9qWI/+X2JNDg2nGSIGTlhfsHn896zWeyuzR9q0JKJrsiwe2FobUeoGhsU4TYyccakf
5ZL7eQ/q0USpByaGFl5adRayblLJGcHVUkosI61i/wlfKjnDEMIkE6DMZRrHR0Ac80aXRTyBc7T/
03OVhtLs6vHvXExeYJY3O/Ksgr1OBlnblKGP67OzBznP3EZl1FprD6jOiisDpWn05rvKhfcMVBK2
ugk3bspTIdMsREZ8gDJbMAkPHQWl6VUsHsN0VhHPxZZfGEljD5y9UhRo4CysV1ND3wvmkAkzCnRX
IxFxTWKH07HP5uagw1uPSHREr8cTc5xKKpbUSZi08ckU3p+wiqtmI80pm8hV0KiKgk5gzOzNQ986
6np9db0S+0REIdXNa7Z+XDmZwCp1bv/pgcq4TpNfsU+c4qxw2zCOnLQJaY3e9UYaj6FDxz35U9Ps
yhw2RjcyfMQMx71C4vnfxjuNkt7TNMpyuHHIPSWueS7u6cDE95tsEIaCGa+sEdRTpgiXISHMepqO
RSGtokE5vaqV8EV6bhymhiOL1afVYGIa0a2xXyylffihC7/ywoYZKBKmJRSnqGUjC7caiBdlYKlg
YNeCoJmhMzpJDWiIVUPFW6HK6scbeM6joNJAWIuk2bWVfhcT5/ts1YlfvIBadpF4Bfagic2mNmqI
CquQIsWCPLFItJVViNQaxGpaEeM5jesPdD4+xnVnLhfC/U9hFSujZoNUidwlgF5lEDCxaXQmQRao
OrEOR6a0iFHXP1nszHtrzng1YPSmcvpvHCfwyHN+i+fPpbUSnynKSRewKkSICNanaAyGwCbhaiOg
PIVppFmsZNch4MJsvBzryyizJqXZ6yABlC9jByw1bFgHQOp5oOdaa2tZB2moX0aBAXQn7jDe2PmQ
34VvLUCfvnSGjXrGsOdIA/AZe12loKUSVE8bIq8mmKlX689a281Nila1piVvteBLD2IvQG5LceVZ
KiwiC7WKEUtsoHXzoUzKgUgJFrYzUaaddIRhvGlhruZE01oj78Ism8+0IdMALDAaXy3sN61bNsM3
8WeoyKTsrIO719KQwj1pZ7d8mvSjos9o9eRJcDstp0Q0eOZ12DcrvT2GVcD2uJfuQgUU24RmCCuJ
D1Ig+EeLbiGGRa0pJSYDEAzFVHkEqPbUuv405ZmlTS/cqFA/KwSEAGgeSWge2RPcWonDbhT2Vcz6
eZGbzymdK3usyq0e89aaqfxkMPiIJ+W+COp9TCFYdeNJYOe4SRULuUsFOpor/hPX5LMqFO9qw2+k
QnOw2p4cAQ2ynQB+SReqp6wCRtrysEwXDasCChbmWG9/Mp0qto451wL6qfIfQfdIGRsEEX9iwvk1
l6QP2Kx8LKpMgAzPuz/Ji1FykhNpadfEDGqgiv7TY7ACxwFE4Dn9lYidyFfrBAlXDq4gnKLTquKQ
aGuBLE1OjnrL1tSnUletZ4Ka8XLSBCK3I4oU1uLUmkQrV9TcGmsWPWl0e+hknN27mVuS/NpgINi+
MTejmRvodpPxBqx5izv5QybbnEb70jJfchPVBGunE+kKYJ35OQLFnFmTrJ/SFhfD3BqPRSPcXh9i
R84pnaKoHF2IitGqwPgTjA8JnbsY9hSdQBb/dBrRKmX5a/KykCmCOlDSiYkXCWDd03k6txrHfoy1
fpOHCa+B3m+ZEfZ0hlGBoSufpUEx0YUy0ZvxmqLzmWHIyxWBD0Fn3cbcF/OfcbC+ChMeCX4hyPD1
+zRwWnR4OAfzLjQT/78EKUtmEfChhUh/KIxIvBAz08auzDYxmZkpr41tp2y1gHxJidsqUyTkpPnN
XCPt+oQDcorKPVmldPs9ZYkhGfdBCp/QDTNAHUbs6tX+r2CpEdAAzxiyA96ntkgaxNnGdUqK8og0
pbrp4m5QxNd8BAPTNqK+16b4kfR1iNqP0BCi2j2hFKNDya6OSCj9RatHdYtPh7FA7ANpDw45tYvK
iqmuK3nb5OkTuoz6rJv9rkRG6i+kwvpA1IlHFdAMKfdonr5bAZU2TP/5QLHXHDQsX8KUW+g3WMEE
dPP9tPA0aUseuiFfhBzonFR8ZqZRIjEayNHTXnIhDneoUcKt8Kgho2Au2S2NuUfdDt5srVP/noWA
xFH5yk8oAHgaTPo51Hhkgyg6EwfPl81Q1c20U62Y2AE14BdCZdz/5I/NFIFrwHIaBy270Yk1osiX
93fQo1goNu0Y3DoNZVuNdO/v0oX0RIsvZhowpzUIkEguBQjGb4Y00VFJ6RVz8yoid3fydDjDLsX4
hQzLQOcFbHz4WFVo5oCa7u8+p1/5VRq+d+RyTSwxV66r3z6MXDPgjwWfCM20KhWSepH1rlfDQKyY
tb7Gcg0IrNPF6UxGF3VJa8GhZddJWTplUbITmxmEIoPSK9a9CDdIj0f99KcAi7CvYipYsOabuh2T
b7WXE+vTGlmTIjlyq8yct0lKBZAYxKeIEu6/Eqq3E6jMO7IhuPXqs8JgEaDAwoAuc1HcISXL8BIy
HY5Q5LrWwlN5aXtW3wCYPD6hZBjnvQRuxCmKxYEJzz2o5Av1CS9Spt+Q4ctuO2A01qo5oveCKykK
rjmJv7EEDseKLGM/GHup079J0LP2ShuKG1QBihMZ3XT++wnJs+RwoUos9KfYI5EAIC1JjQhXUeeK
PCK6kKRElTCWzUh1bFeI68jIrV5wZ6Y7Kd0a000WuGeTLif3IGorkiVnAP8mp3UoPeQ4OLCvzPbS
IHAnk4G3WlakC1ZCZObjQCY54sgoIfEm4Pm4bYTpSioKEFwrjy+dmP1kKk+ZSW8gOFM+6oGcvdWJ
4jei5SuZ+g6jerot2kwrGV8jJjNeuCTfhWiwJpVNtjYS4Vp98IFJymDdr0AHzD/mMewZZWdUjcap
iBx8bdZG0LvkbK1+mnoZ8HzE9aMg5sU1aaZgdYH0wvqRvM28cu5JVKBaQ29XhZaD0xXkrQkOQGOy
INcKQsK6in2j1P+NLOA1OeOerSBzaljKizEhGKKsr+P6QEOFqVSNyAMvwTqlJKRoxORtS/H823dk
QXUYENFFXAf6iI0WQ9cpap/R/3dQxSehK9agY5HRW4QwMLfYa8Qh0mAjDB4hFOePNblcIVw9We5l
jWJ8Mtofi728IwD/VJn3Vh0aTBb0SNKTgQKZ1aqjJjGaQ0MDTiUvezEtF14U7T6x1hcpro8VSfDs
CId2V1fpOa9qUH8yIHwtbYkuZ4ElBcMn2LviPvWMYq0UQkfTvsDqLndjjEKTinW17oGos9ZkDUXc
By1UfwZjZyOdV3lzOPtUN+sUfBqOaqVGQPUgRarBi0x7hotLI2s0uktqEzg8+EzKwFndBfxVNsWZ
7fg+0EXYwQZo5LAwTxiku0OVS59ZhyZygnnvj1yNoC6p5VBdLi7Z7o2fCyw/1SI9Kun8K7MQcXro
tXuZ2ZKvpsVbQeI4IsCJ4RBbfi+avIFMgQPi7F0bloGvax3VkSz7UyJw8S0LCcs6ATxSOLDeFfCb
jmMMAD1ctRMS6lSDQelcjM+VSCyfrvEIpbBBUsmuzzSW+slQQWrX6CtL6zrKDDp14ovZumDKE5TU
65LhkqqjtK+WnFiFVHYLmMrbmH6IQHPTI20B2kEo0XZYUbv/+6XkKb5XJAiySNyX//9RFrnAJPy8
IvNhVffqoj3/95+yP+Qf/f27ddcsytvfnxCL9ySQNxliBToLgMidCtG54XtkHs8fS7Jb7ClJ8CKG
lQaw9nQvYrO5ZCN5qlIRKj6dTW4DhLJQoCzWzeIOsJVKmsFYVNZWsrxUKEI4k+HFgl34+aQvZYNl
1grIMeBiKeSvojN+0tscCtIu7ogLqebgUrXjIY2s5cp7iPdihaEr0VDSxv0Gyb91EeWqwsgbunMo
E70Xsz0mniVFAPOjaZxjuagaCNtS9vv8/54lHugLsukAPlKaWUd8V7tC60ovqar3NEo7Jgnje5JL
dj4Fw0nE4euPJsxBwiLwyFvKKWxUuOEZ36GCSXCqxt5jr18glY/TQ55PvhXzieTgVjZyrg2nuoSb
B2dzW5Ezv5UpmfKk8GJLOTRxkFJZg4fLy8YT0vJlkhFmJEEO00SlglQmvsG8f3QlsJ60ep7hULmS
3F31BnbxqBN9GLTNgZkUZL4FW0yXDdpeWNFckZSqO8L0kHLjAeVvSw6EDmZ4+ctokSJdyx5WifE9
NrxRCyq+3j0UPyalNVFgyUHM1zsdgAv22il+Ah1xHkbD2ERMDl2JdK09W/xdLbJdxunmoXGn9RlD
J8nx2oaijqQPDGKEEpqknNH0DENpz/1CBRW23VkRZRCDiwUofSIPrmWtxvRB619Q6SQ03jOhR3K1
YwCII1O0tiN4cjpS+GTzzwwW84GgYoN3cE/ICOHnLdqPOGLbXBe43maNWV4x4OfULbn30oKLHbXW
ps4gkvRtxOqrSkMXbIW86QXu/7SqvpdIMbwqMp+qamQyUbHFrWdW08kqQxoiLTmokwb4odH3M7kR
WMDHXzkZSSHA3mCxuzOW8jdRtFdtnP8RS4OsKFaPmqEd2L05DIYYRkKvWSdLD2R5AJ774s5FrJ3V
mZTSrsmwU0eL+qxfTSHub30Md0UOGViKUuJAdyrIwgl0uB+jsSsgRAlGDnOV7Ra0MEXjVhmMEzDp
0deMjKEZDfm26XLzgP8YlnArWPsB5Mquhsq8HzXeBpd/vgstcPSlWLb0IJZ81Ptg8adUVk5JUJnk
uAzauQzYsCfRqa3V4IweiqwaORGvhhQULkmXxXZh24PCBe18h3P8SWIO6WiSNjwxge2dUdCEJwW7
yCBQwJlhPj13Kqv1Rujie60Stis0tXjvrXrGlmnkL0h2YB0aJQUwMcG4WLtpJwU0VCp3mK0XQfM6
0sZgMU2bV1A6XOFaXL2GoADtSeyL165miVQRmvQqmTjGCXFJX8WmymzGl8kr8vvMJhEkev1zgkpS
Gr4GM/uljiL1ZSoQEWSJZb5wMDGQbyvjBXlVaeN5ba6YtV2M5jITbuRRZoMi8e9vk2iRz/C3RXeK
3/qMNKFqZLceWAKrxVq4kj6v7WK9Hc9BqA7nrotHsNKVcuwj9pjr73f1SEiTlQ/sqQzt1ErdAVfe
Vup187VLzZduRBdZLF/QEWMH+igzEexKbm6G78nSYaKLGtbHYWs4+gT4US+SyStHqMltD3bfHPgi
hKkkNQuLPPvK2YubBvPyoKtuXbIbbURpPsnUJQxGUsVNu/xTmJcjDJDymugJsJDqPI5K6Wd1alwX
XrGQ6MciTPZWUmdPucZxzAY4Z/ZqcZ4NBbooXn+QYjdIRzngQcRGUK1QSqh4zleRYwc5pWEALrhN
HOnoAozhpKkD25MxMPeIdrCaNP1TFyaHrikXv25HtjVaegU6te2bMdlPq+YrWDjkh4F9Mglsx6A0
R7tb9kFt6JgvYio7yikeAt1HIZbLliVb6+Zz820GCQM3bKzrqR2SPg7Wp28IbwDFUjUau9G1r2VL
YkNq1TjcOURw1h/rhkeDHtVs/XR/CRFiIQSrEAjITHkiBVsGqT6AE/BuW9kgclWZUJI0XT8lFJs0
TaBIlLk/SIAaNgUj4ItRJkc2XwdAogDuArP0KjPGMJg105bLbw0ZuwjDVCNixe84xAzPDSAMxQzH
UYUNZmtZpG17XaennwoHQ4Xk4oKgc0hYLKrJS6tL9TWcJzBDDMU4tokWKWs8Fgra0fh1WYblKWSM
gJsObUuhiMGpjcbIVvB092QW7JHEAYQjeiyIMo6SsLHTvoZFOTET4E0ukAMJljMWSWZSdzJFKT23
5ErNY68eM4LZXWJPzL06EMTcx1EO3WTGHyGsfZl8YSuIUFVRHkJS/cxZ8xIhZObKwmNXsSyfNElZ
zRk5xpyBuHpOrW0WagwtS2a1fZMcxaBlKJDMwKet8YLQYjI4ji34WXue/YE761Fh47F6lBP7kVm0
8Jr0BfiVSR0PoCUVXzYuQHhLp41Y2PSVnO+FaBA59fvjhLwMoxIYw8Qs6yOV2TlcgsHrud5YradQ
QKLyTlsnoTYisGOypn03qQ2z+wG+igqSe+56j84k22uG0LjjjBKvDN8F0UL2zsjYn/v6Ok9rHhs+
ny3P0DdZpg2KFHMd/mwbozlbMm5ltc0Sr6jNzCcaqHatYPVo6uG+N3MenlVzaxU64IGCAKb6yAy1
IIRnmSZ2sYF4pLIBTGUMR8PoPIDfDWQ//fLXOPJJbppcF/yoXrZGBsow01AQDJqPJlW/CXqD07nX
Mrfn/XjwqE+agRw3KwbdTUX66FqUUYYL4XnJ5erYLrQXgjKDqNBVxjrkDVDtMHIdc3TjQ5K8KmGQ
7dMFzq4o6wdL78BHaN1WTZKrVs5MSbKQIOBa7Xf4femFujCTDmHZS4dlYD8IQ5FB6Pp7f78M60/B
YiFL05qZYXXeak6uAyZr9JYEA4P0D3LOBBuPlacGdb5Tplk8xOs/+PtJLljzF9bKGJ46ULonEw/P
beh8TbYXaEhcp/t42aASNW/D24jc/R469S52pGvxZn4M/6wj+alqhNfYExj8AtNy1FfaBfVWcyGo
7njD6hZ8Khjhxltb+xZaQmGzjlVgBapeZG2k93DwKj/ZitvML1z9H79xKZ91/lNk9BL9RrnJX2V8
Xufl3UiAEdmI7LQrqTkEDzcvxjH2lpMgesL2tcFAhxOUAv9CNJN1Z0Uofhk7+ZwotvKcfumGp5bO
AvLAn5w6dYrv6p4yaKtPRnWBBa3fwldSqtv6a6hOHAgrKoTnCKvM4iC1LmwWRXZ6nK44J08oo3Oo
kAUDO8cy/biiY8i8BPqRjxRGfqq/SpAU2zw7mcZdEP7x1hHnecpL2tlIe5gxjd/1DmFJxyryE8bq
dFaRaTV2ta/8Or3nz1TdKqwCUBjIFTk7bnhI+l3xmrwKH0gJGCVhe3BLv9dc5VX9yuSDLG4UcO/R
T3dSXqw9hOps2+doj7chy8TNcAAgl8OA3yQfw2c+bJRb5JhX3txsq/8mf3yQRQ334N6/Sh6xFEht
T0QqVEC5nnmqISHy6TglF7nIcFaNDfTrDBXGpnghlQk1iXBPgNng5hzcoXOC7rxc2tGBGVOwz2Hh
w7hyA29/TGzQhc/jFvtL6bHsERKX7dYBbBrfzbwvjvmrdNHuxWir+q2XtxkK35O6B0A39EDvPOtZ
vBl3eXZkLhxhR5IK5eVbv8cbsDAbTmzhmB/ME4NjGsl7ssum9QoI6TjmbfhgYTd4xU9zqt+F20QE
mqf4+W5x1cMLwkmXvDbezAP2K4Iapsn/WkreT5JEzuJZ+p4Y929AV2NzuACJ7z6wQzw4gHNlV1au
FPuj6qPE6Hionq1dhPi6tY3dnG9EZZe8mKLd08lOe4MhM7eq099rrzjTh6MlmIEl76NXIs0s3eEb
aVmxNE57lDfJPnyeXgQ/OWt+vDNemuKqxTtinoPQeUg3+RrsqE1TAJGPDtrGT3PIbY7BlmEJs1Uv
hAaFEvQdgstbcwhQbD56j7D4p5XTjo5t022jNTtuE52nz2zfnIxr5X9Okd0eFb9yUeXWDp7nR/qB
IeTZuKFxKd/WwGKYzK6aeoSGRiRJ/Ca/EGwQT7T1BhHiWVSu3VY6MPQZPzjKlC/2fKugHgW4z/Q7
Q5Z3VvhgUGpui2frS0tt/J0vgs3KBHLRvTuYI3KHrfTVfogr5822XOFU78TeRgVq2ZNtvtU781mC
GPUPKJ/T+P0lf14dPUhxyQrbps/ZuBXuzIqSjq+UcZB4B/Tyr31LPsHl1K7ha7fF2DSPChTsM33i
8gtsscu2+VF8Vm7WLUp2jMGC3cIA+cwnRLMOxtrctF+C6nQ+5UbhsibS99G+vOhvo2d8BMfmEPrF
tvptvSiwky/M2XO/sQhVZ3vCH76p1E0vboJyy57u0BtP2Q1MXuwNwiZ7YW7/Jio2lk/V0VZXt9Nu
cVsjRkZaN/6G4gnETNLzSNwY3+g4Z7JTzPOItAYfOifQHc9CzbOGiwZW5QzdBGkeSWQg1Unm2vHJ
b6rX6FMw8BrZ7T861sntZkI6Nyxjsw3hcFvpSsQK2hEipA79MW74srmYyElYH02r9mFjXqobRnOz
hCTEbucgjD4UVwTQyOt0t90HL0RfqlCZmycEkdNyFZ5l9o5PyQt6boFR8CbLfQyk0mneYrxTt+xM
O5tT9194Nk8VyENHdLuj8DxdreNyEViiUjGcrGOonYKfEd7gkYxDJsBsRO88EeFWFG/a3bga7+Ez
j4R3Y6d8C8d2y/2X0NQzMMjxo9nRtnlt9oiBYpSitnixXMwMdvSu/4YHZOIhy9eNTDyxDcGXjQQs
RS5gyIOb2GeRa+3bEJ0CaUDczI5lueZzQ+7Prxi6wj75AEAUPEk76VL3n8kxf8AZY2pH8NwapG7T
tSGTgYsz8nIuGUfZHGxrzkNx9NVdWzvhLp+95NfqSNHYmI428shUiQOyWfQKlhNqDncWGcLQbN7z
XVttWSmhqTC4znfCiRUsKuvZURDLsADZLreo8EV5U7ghJHc7cg2k2Tdl3she92qdJNGvDpggNWNT
+9NR9y1uE+kivKVut6V0l6/xT3hKSsf8Foedzpl6BXiBdqF3jNxHJ0wRpP4rtt2BHWfOW6xf4NvN
oy0X9nRYA1Dd8ly8W2/U6NKxFsBwA3d0hE/m/Mhxg2/tnEKEvabEewYLepZN92WJ6PQQGJ+agGPB
gef3HA43fdovh8xp/dYOMQD59Ylwva/iId/nt5yl0Rejn2hvHqC0qG77Hr1Ws9v+45aD3tUdlC/h
iU/XkwjGcfjAjPHCB7HUNrCX+J5GW8u6JeOml3YyazTSSgW+Je7pjfIQ471uutNOS4/g0LeSvyDS
eOu2HcpdcwMjVf8OYLVNDoBA8UBisHEafjsgfMy+ZGZBfvHaIhi0hxfhfeGTHlxCrwlKAtHIvskt
5ieolcWBuFl6/019jLbql2rdeqCZKFtmG6DQv2CnCLZFCsBTom0FEhpeCIfEv9jB9MGzxYd3wKA4
uySqhNV2vGj9UY983BiAd3/JlyV8SgP4dmInr91AtivC80y9Edvaa3Mbkcl/Qa3Hyo/T4wpMG0kN
yloDZTKARpcbE8Cfb25z8HlkT0BguObVTiqcSLRZWCF/6A9ZB0J7Mxd7+Yl/3yApCbfB4JIRMRxI
Jl+1lSno8g17JD3ylMKDEk/PHus3KoWkfNHVU9c5rXmnkRT6EwVb9dM8dRYUzW1AGfqR5DvpxgGF
/EmOXxgKFk/tJb4UeCr3Y+2Gz/0jrX3IjNwxrGs2ROXsSB3wqn9AeyMe+q/aZVLwqXh0xSgD9G1Y
AoPYM5yjnEOFFJ/DT/NDPnFIZD/JbfgwmN1tiTf5KI/1Ltr3h+5dfaoyf2YjjKb0GTIgEXWEtNjR
QqKuU7m1sbU+utw3URTlh5JUguJC/gkWwAhAySVcnsvv6mPF2eDeRPNgUpr/ECGC3aP4xduVqz94
y+Y3vIvYsDIdGBLaeSyMNjUjgcyXBqbKnjHpvfDj/tA+s+0MHgIwwdPyWx715/ItMe1ga95Dyq99
8YoH1VY6e8Kbd6o0p+LLwjqi2zU3K98SF9utluwGBYqdvVDHdcVnSBIuo9HTxFzvwevEHIp5gMfX
HtIJBh3ziY1bUD204SZc82ecMhNoRW4zug6kol+IPZcfHmw1xogDNFVmlMFBfKBbeW7pOvaAIjR2
7WdzS0YUHx+B3dpNO6GjT15nL6BG/eLCF6C07KlbMfyQB2wXH3HtND/9ESIytwyPJ1R1CPJfAXaT
dbWlbnHyG/DmxtG8cp95IH1O5rHCC2ZSBdvgIi9UDuEH90x2GMp9hQVG9YnIqp71hSR2b/XbpijY
XUAlRIeippO0vXY2AFAfmKszp1DBaiLl9wCCsPGsnln/hh8SBxYVVeJgLCkOqelnr4FEHu73u/BR
TR9ieRuI03tj6hzCM/SooGIfiQJCasozEsEnlSCip74irIWyvoMrRu0jbqxvvgyeqillPA3NDijU
Kb9PL2a8GT6IOG72AMKYsn/P2ka7Y2hhOykROHNtWPl59YOwXQDXT6QG0bXH7SGi8JPJMPJM8qRf
uEFLlOMeSLlb6COyNTk/90TcHsvPwdyEh+wenitaKItaqUew88Mg4En9Yj9DI0rBarrYZKwjimUI
gIjF9/G1eOJlS1fxA1zVnWEG/1vcUfQI73h9oIFSi4uH0uHLFQ7ZB7M7GoXspw0OCEjWLfs9/OY0
Jj8IRVV3Nh8Ydr+S32absNLbVa76LziamDUDej5q5E15sp7wMjLXq47jPm9tsIhu9J0n7LDoh7ak
GnIfNfvE5RnF9dKTP7A+r/s3Rh9dbZP+TNPghBf1SXjPPfGfOHvgDEEDC9eU8xDhJx9590nohvqv
Aa6PJdzpFhvy0biLBgdE87/g0D7C5pAg5t3JR8Ex9jk2t8ip4X6YO+Di7xbZJxN3KB/2LxJ6Aez5
Hh+IgVbCCSZP861bc+teEHM+TBgh+B8RfnKvogj15mMESdlNfjn9pMzRAfh8zQz4ws3PUNmUCJRN
6LN5yneP/hYpx+xbe+PqfIo/A594+MCZYsc6GGcJf+E3uwVEF9byChG7dA0FKfxG/RCO4rbGKO9a
sFAcTn/9wOrEiYgmQOjjJrt2H2GBv0rP62GzisTo4YyddK3WJtZkw+AzzwvP84v09lZLrOUdxj4s
bfGc82CsPzK07PbkqWcuHL6k6CYfoh/sr+YTCND4N7kP/3gICM+SV7wX9zn3ybXUb4E/7Yxnzihu
CuObrdtROc57UEHGOylzQGYWAnXs6b0LnR46CJmjClWaHe2oiIMflOO062hvkx+VFoPKSIXQu4lO
2KvEJ075cDNhtzgleGDu5bn8RI5uEUVnIwwg1C54Cp8j7qdN8Mh+uIaHN0roGRKVLd7iC8eRzJGD
5WzDuqt9tA/tvX1wPEZPxFBu4mvtjQ96V/VUHCXPOOzSm+gabw13W42gtPQ4PDkstXdq65fhY9yy
jXlULwjUSG1FR7ofKKW9+Y2GHd5le6zQSdZO64ms/Fj2vVp7rqav5lYTxRva8CA5Msa7+TZPB8sZ
zsG/cXokrSfkvib6JekyPPXtbmucSWun9VsdPjRxIzbGjfi+3kATBK9D9UsggrxdVC+nAujJ89iG
Pv9i6WuH+VxdOAXRHFr7mRfb+M2Ttp98PgHxqLgtC8EXPMbRhmhiRhJk/pXMhXhQstw6r+UzXsKv
grIscidX/CZ6IG1dDvCHwEG+Chc21dY4VZ/tG3YKmcZTugkvsWaHWjdwK/WqbyCCHq0MeDyrmf3f
T6BpBxyoleW0xN44RsMtjXgfQ9PHGoddstckBZqtmwRt24Uanh7iv99PEWHlaVdzqVjpoZUGAroa
nuN4ngJQlRimlCV7EzKl9YxO433rrSATDVvwY2jC5VWZndUJ7pKY2guVMgrRsb+mYlL7GaGPTlQN
WJ1nboZx/SVBdmP3bDbweC8KMrj2qEoT5dJU/t8vk9mcerXS/VSPsv1EHrDaqRSUWZPVe+vH+ilb
azhaQNKB05clQ1j0CW5eCXQqf7/oC1npQuizXGCIicCYZMcmpnyIzAciy2YbVRTm6B6xIDJ4VvGe
ouRgRDsTjagldyG9hkwsxio0EQ1IWJ+b86jK33IKXrxIVu61eQt4v/sYghtapt4pa3ou8p1628Ld
XYfzj1IFJwjzMiVs2GMee0t0ueVWEfEf80X0qrxFr5yT+bbweJxuRkuMwYLVgskMi7OgelXbx6yi
Xl1/js0JRmHcfgtJcrdAqTdT+9QJS8oZqdrllH2OesUIdX7MlaD4nQr9dNA9aTau6RxuK0E+KzSe
sP2fCkl9Nsid2xgyKQEEhxIloxBSFNwCljvu2JmvVb9oXhqiBgqm5WX8H2lnths3smbrV2nUPXeT
DA4RwKm+yFnzlJJs3RCyJXOeZz79+aja3bBTCeUZgI3CrpKtTJLBGP5/rW9N5g2Pgw0MWa/UiYo3
qYFTcrt2BeX5pzQJ11RegKMvIA+yuqyzoT5rcVkxzyTJGZFvTFrDrtfH4LrSMJ1gxhi3XtluO90P
lzMUDGaGeyUTNVx0GZtMUqE3AjoYbaDJ2ipl/iR3WpDt53qLEHEGNHgP/+jz1Nq/rB5Srga8D5R/
srETtgtzkhcG9uuoDDgNG3L513/85wFG5z9A1N/mYdbUf/9lgAAq8mT08+zs7e+/bEtKxEuu7SgL
dyYfegB0cYbEzDpNVrvegjOQKzAFHeuFSQxVnRLrkpbbyorOCwFXkjDqx68//jPfZf50ZQhdOnSI
rANojzvYQ2PnbgX3q//lDdZKr31KBxFVDG0WKBEORLVLxyv99ecaYIc+XbZhCldJm+aWZc5f7Ddy
jl4DdTUHo6LTQs5HhVOscrah29+ODl74SUdNn1ZX2PCuHIWek3YyJ9tcnFmqPz/xVeZrPHwChknA
Bkl3im908ASM2NZH5KHVztPBIkSlBhZCew/gYO+0mwDyH/3JGQjD8B3onnWPBFhMhONt8s4fTwwH
98h3MeFvCSEt21SH38UOPcPU8pBeOWhgpgcW+BkrkIzFa4AXzdOkdeJJiGMD0MTi4WIx0R3LOXgS
MR27qSg0ItYzyn1unz66wkYnyU6rnWBtzrffNZqXoiDxPM22NU7UcmBrjxwAl0lyLoghQGIcESvI
AQbMPnfJ5i958QbbLY6rqnqSaECKEWVqk/J4C2JPkFZS1s1ISyrXoWzuvn6ox56pKYSLRVbO1KuD
cT36FkkHsV/vZMpCSB4blJyyP/HyfAzSw5EjTN4dW4e/5brmn4N4wOk8Nsqsdl1l72HT3HWpe9G7
FL8b3piCEqzbZ3dT0YFjUPyfXp4NkX2F/wPOYZ/cOQEjKqmL254UCkkYMD5oab2rZmaWFC9JWV1N
IwCNwim3eu3d6m3wK6/SavP1zTI/0bOYg4Tp2KaupAHicx4iv72MyrYAh5uC44Bia+q7ObQCEIct
rZYx5ZlOVZjugAWfDdCe9LmsLDdZlTz5BkzXIIYw4gzvhL6/y7gCGAhzQfjQCqbev/VSeL1ff92j
c4ewaNzNzDHT+fj5b19X1MrJ3ZCvy8hatgZUGwxXy2nGThlp9xjTUp89/S+DfREJapc+AjhqMotE
6s2p73Ls7RFM3LqFoh5h6MEQ8BGWGJocq11s0z1xy3hczbSRMaAmVJrl1rd5n5qOFrtPG6MP0rev
b8bR11co27R0OG8OA/Hg2eE3+WcMDgiKVpVhUmTuQkSi46MEs7kwRb6o5zcPX1YMEGR+OJ35EEnq
SjNOZsAmh419eCcAiieN2H/ZRMZ748YUXP2rIilg9yScsglzJe983wXeDzgRF9goKZhG3flMWWpm
DNXXF3Z0YRRKOi6rsWnJT/MSGlQGkF7t6vzCbimxOwJXIKq1zQBqhvSX+Gwy1FlC4TyC/PL1px9b
FxlhM/FMB7gnDtYEa/Cs1kpZE8aZ06NRmuhn9nnXR1vDdx8jO6NA0jcnrvnYrGXpEJMs+D6Q7A5w
cjFx4d2Y9NVuGniWCG5eHJm/fH1lpz7j4MrAJ5v4RBmwiPyuJqfaWjI9MfkeHZO8DAaPj1FJJMDB
mFQRrBaz4aUojY3oaQGMzCJqYIDZeXZHnjaFLytc22V7hV/mDlMTzXj0w0lymXjlRVh1V52OP1Sa
Bpl4CV0ql4pBMAYvYeFvmplJSiTcCAtsfIRDQmV0Bkb57n0Rej9m4Jj0UGl8feOM+VX+c7YXum5L
AZ5TV0j2D9YUyy5aoQEL2vmI0xcNy/jCIpTcRAQFkZzXzK2TR9zdtBzA3fhaSdekYOtbQJH/+quo
Y98EkiubVds03MNJp3RcXY6FKHdl9kvzabYHJvVrtzHo446EXTbehQBYEYiLrz/38+4E1aREWOc6
sPXlxx36beJVvtFMVZyUhLoEK9fknay52cu86PCjMenO+ZNff+I84g/uOdcnbRfjvC2sw92xqsNw
IqoAd5gFoTdCmc1W9ltRRU//D59jmbrBA2Y2t+Yr/+3KyD3AXFa5+U5Su5k8cpcgcYOpPrHXlOLY
9fz2OQebLU0kDtmbfA5IikZT1grNN6d8Z6ENyAKM3KKveJ+E+RmBdwPzdvHdis7cMtpz+dQaurbb
aGrWXIl0LdBjGSLQNxE7ocVEajThm8Q6WJSgCN0Md6UF4Kb1qRmR/4j9vtDJUjCRt0AKR9EL3adV
ElGF5z/4sJZN0+OYH4kzu6z9zdRt8jRIiQunQ0cMVr5UvoUAPm/WQT79xGeunfUcKPFM9sgj6eUX
7c9O6sgL4oBM5zLDtTPEr7274nhKq21mIatEfjdclBJgHwvMTX2zys+QIRl7fIzn0g++96mjI1yF
rmMP1h3U7V86TLxV7NHBdm1JDXMy3E1l298I/oymWw7N5dajwporGuCdg90mihEPyCF4Cqdp74c3
X48U48jCxIbStZkMdJRh9uFuKUkmTXBMy8kzBghgBv1Dl2R3ojcfZKV+UI3oFvoY32HneVZpdFur
wALS1GP1v8xD+3zMrAfM699so1wbQfE4acmL4ZCVaYqGjPfE3E5jQGGndOD4+09V5xCvGHjtElPi
diA4qKrxV7vxHbY2ulRW8JR3tE41gKBC/Uj6/sEm9Wpq2gcTMnTdAfyOMhoiqbquymBtYSNsLP5C
lBDHMbSroMfLGd2lpnWJl+TObLoHLHN+9RaN2ZkQxtvoG1tPA+1tUegQlfnaZsa2GGg9htx2jzRf
KwwTSk1rSNKIK/AsLOfvaVp9vKrd9iFwjLePv9c5l3Ve36G+XdUdhAoTOV+TqHOo5DubtmBb6a91
1O28gTnNsL4JMzvDZ3GehNnVFJi3vm3d+DFsiKB61Kb8CrcLzJ0geAz6+HtFguxlE8Dk8Xztvsnq
K6t138gwp5ovq+ccO+Jt3BF1k8E3ntr8njMoY2oG258YIUcWClNBS6X4ZKPKdA8mEy+FWmpWI+po
MGS5X43nDeTSpaOoQ6aVvYGi/RYiYEeSUSFn0XnscT3QBPVEvzvxXebl/GACFaZrgZtQsDzU4RGF
KkvX9UWa78CBIE8nZloLZ6MaYYjo5VrH6MjrJv1KK/rXwW1+Grn+UFcoa4JAWuu8K+gmSs0/65vh
xCJmfD51CE5ouuOYhoSKeTi3V/7YaUHrkGiMZYB6VyGRytJ4QVzuX3hD9d1LJ+iErpnsahfOVqD1
Zy05KycWtRmOfHiL4NuynklJDiA7lj/n/maMidAYW/Cy8hEiQLrF/5dq6w9uCKaOxRAN40WWIE4U
JP7ONI1m9pxbnUJWnMBD152fdnqRYCegLD/cwvubrnJPQ/6EscS04qWpUM56VbOaHO1WdAnXEjYm
xDnYWhZRK17rLLBsJCcWz2MzFecj8l91m9qGaR7sw+q4KZIYTxWE1va6MRWt9+oVBtWiS6p92Wf7
pB2R/ogJWEz++vXI+7yDtubV1HBBQrvKtg/2mXFX4G4yIuwoknYTfqXVMI57qnWb0CkvezO9nzTE
Q19/6JExxa4d3LXrsjESunNwxUWd563ftckuj5F8oiUs4vp1clqgH9GN7aGTzvDIDa9p5N6hon77
+uM/toB/vm2WLrhs07AMx7EPN2Z+mBSZlZSk3tmNRW+xY3Q4JtI7Mn0n6yZKnLsOcwDtbZuetAba
oqc6UXbWYtDlc9WKfTv/mKD3m7HGy18MkopJ/jqO96K9AuN3HuVY9N3q1NP6PE3wxTl0sGm3bb7+
PKX9tv8pberWTpvyxTHdBwI38CTfIkz4IChPnA6ODQxB0c/hNrETsg8+KkAq7MlGxbs4hmvg4vDw
3W1qt1cuOm8sY5woG/X89YP5vGHm8iCmCyDn82RzuO2yCsCamiQkhfkuVsVrPhp7kAwrvTAeP255
7KVry3RPjMfP21dL50gu9HmzzgcfvAR2TRGj8dx4p7Xt+Zh0BNnFN6GjX359ecaxe2rrlLsE+S3c
1oMpjG3XEIb87p2f2XdOxxmeQO654MZSmX8vNXEZW+Ym0u2NhC1g1cyylcBp1Y5nIaJAIFXEWghC
qzTv1Mg6MglxDwyd/bs0dYcT4Z9Da9DMgTA/bL8VPqApDB6EPTAHeJdN2Fy03XeDQMKFE8GIMk4N
NXteaQ/fx3nqc20gYaw0B5/NAkIATdDEO2UDl7Aw+lEBgbWguznzet6fNTDdFhg0wTVAIsnIYOYK
UBWn5CvOEW99502ERIVXH8BbaWAElLzUwsB7PKQxxBpWAiLmee0pmBlmtcIZhyikaLONV2f3iYWJ
fJgJMh/QsWbO3/Rxk+ATS2ZH2/6DZaCVcm33wIs+/jhAPAU7CegTJnJKreDg+v6lqe3zj1SWKddn
Uzw501KUS9jHIDnCH9T1UL4NwP20vNsB4lJL0yhfATxvivkYcGLAzS/ppxsr1VyaMaSyDgfcFMFw
DSwmurHXXrwIvVxgr53xPK1Qo5UAUTy7Pc8zSCSYpt5w56xFUd9+/SWOvlxEDtC+UCb8/4OJJLVK
Ng9+nuzwdCKp4rL12NhLtzlxaDtSb2QEK4dzL5O6Q63vzxGM201kRZklu17QdEKbKFuQHczTddmd
s4XawzxADw4uoxE2aW3mZeV1l72cTn2RzzuVuUJv0CaSFD+5+39+kSnSsRGDZt0ZNdyLln+shmpb
+69xOn6zZyvnR75NaV/PRvhU/vi/v+HcBYsF3ZK6fliR4zVwujhgNhtj722+3xX6srTyTkzW5udD
MkUwZkb6DJTvzcO3dqjjzJhyZgwnpsWg4PwvkiJBneXexSPRJQ5zViSaXdg5atE3jHKA5ESejhuT
KCP20ijNIXJOii3v3L4LLfWcwswxPcIGBuSBtYHA6fQ0fGy2IYbCMmg7HCnLSKeSIPy6GGVne66R
660VxSu3cknk/OWon5z1j94nU8C6A3shP3VuEm6S61D92o3DjWa0IJHj4rWlbAoSUqKsScIfbfLD
AvzSa+CqenakTnkeZghgvh4Y7vwGHE4HPCiavJYhCCc5WOdUawJ48st4h8kYlw6gfwn4AQIl4VVx
iPYLk1Te1LcBuwm2BHdK1ltdfneltU/R1uTvg491JUy7Xc12KWKBBDVNRuPEPzpFYlE/2Fe28q7G
xtzLgWJGwWDQRfFqNfGTEs1DWuSvatAvC0D1ZIHhZaq+V9Jelz7JU9goXylVU4JU+8ko7wW0JsKv
ZvDwe5jTbA9kKta56VziMb7vBAiYwq0uglaAtyDwh+BIz3UBnjrPWcgxl2GvozgddLCW5mXAcFiQ
YQpr5+Xj/7tOSkgtd7koqagE+Y9IP7WqWkefvUuFlfkPb9/h1r7y6rmkkLKyldV5BmxJxt15T5Nz
Nb8QVd+jDwrGnW2QAj6QFMadjpSxj6rsNfKrn21Qn026tddCdplNz4RdVuUDLI7byap6tqVqGVfB
z+iHoUCOtAGiBGe8xeG1y2GRxTNnyk0clNGa89YxuGRh18tOoHuc52Lh8iMdAj54qQK3ToeTIPfv
m5p+lqudWAaObTAM3eIYicFbzce4P2fFxG2HKAQgstMaY2EM2b0/eOek/hl++ZhX46teoNXxkjuV
jyfOOOaRJchgMpw3zTRrxeF+3zR4qy3s27vJM97AtX0D9v/kGsG6VNlDVLy0htiJ3fjuzMYyG+FO
8E3P3cvcE6+yax6yEqCeLOj6FXOlalsPCChML9tQ78FSpZqHoErOvn5Xj82u1LQMh/0++7FPx+4O
2upQ+Xm+6yMUbW52VrbUd9L+oYqzs6mIz/Xe3YgAhxYqzTHjy6EjWfR6+5A0qCPcAOtMcEOo589o
sL6lUn+bYMFF8tFIx9e41k+cqY4+XsOgLUkvhjPd4epraSoKK1nnO+x016XTV4iGnvymuND18M5n
s5Ulw3qM/O0o7ZO5Qkc21nz2XHk2DVsxV/85tpjy+qa2SsYW4SlL8uAZYNYlb83Wzle2Fj3grD8P
Jv2tSPQ36tQbiG3brPeubbN9wJq/iBuJjBn4tNCzq6+f5LHDLl+O44xgD8bJ7WDWTclfAzjPk5ya
/Bu4sc042d8im+nSD9wF59NLPaO25Nv2teOrc2vwn058gyPnKp6MroR0OGDJw21g4Vphk2ZUl8qx
e5ifT++onV8DMW++Wap7INz6KU+dyyGW10T3KnQeeSS+kVT41rj+HUGU3zIg+xqRtXiKT7ydR5Zj
Q6CqUcJiTfrUne/gW5IBWWYooVvO1fm7bZf7pGYAhX55J9vsVDP42GARxGyZtmGaHPcOBgsjw8vN
esp2VAc2FQFxFTyTBeTVVeEED1Ew8h+HE6/z/IwPVl769botBB1oy1TzDPXbwb2Y+qHSPYpXOJaf
J3SMA95wt7lCf3Sq8O0ee9q/f9bBeFNaFEeWNRfKFHysOvQwmBqQujjhGOFrOeQA2CSyRktsA728
norcxYQjL+SoeGmdFZb1/Uz0TS1349PPq4rxTM+tZ0D1KZ180knALSXTtphjc3tXP6u1Yo8lNgCh
LxqKtVAkLtyLoq32H+RjJJop7UfYfMW7lRk74pd3kd2BXYmmszowzsrMXWd5dzOGb77prlWdoaRz
zyUebEouJumBTT5u9VJdFFV3rVKgL9q4raaa/OdyHwPwaTWsphhAk+4q7cYz0eJSK9tfUdTsu5pv
6WfXQwbBJPWmBzuhU2IqIo1yTNrL0AVhk5DtW/yQZ8EcPJtbCuaLp38jyuZ7XDuEGLYLbRTjEpC2
GladTkiOgEizKfGjfRAuFZeysVBJ4sazzh00QW7kl5t0QCmtp68F0iwqizU5WM3F5I8JLNSMdcQp
SfLJGYHgBbaWIN5TKj885w3GCUqrZRv5PcLNpodNByiqHyMCItr4vk3ZJAplAQZJ9IRfMVP3kSXC
SrCvg8ENtpCFkIxTwV4QwvCNnM2BGAexzYgFklpxB0YPjw6jfpLZHajzlSjYj7n6cFZnLIU21LgY
v3BHdpCK3xX2IDes99KTczLmexfmd36V3Wl1g5bCQ/NkYWnPf9bSeDYTfItZnD9Fwxksw4XrgLul
cfDsAkfyCkzeQIpVsAtsflfsXemEWrWAA0RgbxrtbB4Sg1PeqdG9kM6IiZQvOc8DQNK36Fu3IoZ7
6AWXfdh+y11/WGXtuP16ujz6/hiuazA5CGQrBwdWp6zLZnSYkMzaW1UOMzK5mGNB4gUqIWt01u2k
LrjEE/PgsU0K9Q9Or4gp0CodfKwdjDBUfEKXG9o/hq6uszilnp+dmImOLkc2O0xBx5Y2ojr4HAtx
EPB6le36Ue3avsUTBQk+xa1LNSVHTrcowuBOVeZVSCxOaZzeKRyb8VlUXYd7TBX28OCoirRMi96m
o4CHIylRnLbo33vNueQ/XyMU4NAnF54/3TP5rwOitVcgES/1CkCypPhILu1l01S3sUmklnQuvNSk
g2UDS/YIoukhZy5SI+MVrL2dn2Rvud/ct4F/Dlf8Qo0dMAXSpjq7wqGQUc33CQrxMRCnfbsac2cv
WjBwMdNlO849wkRbmhW00mCcnU76+CqyaUdcM6Jvd2kQmJwGOkL+N7OOEeZ0GPDJ9SKkPLwvi7tK
5mjYLUwDejO9zk8zhwyG/2uIVzJynjhKxSkZzcUIPiu6q+AtQe5lJ/LiEQr7T8cuYN4QcPRWhh9S
qOmiK8kmlayCCJwCVag6dZuVGXWklVdgHA0QwgnxxkR+kEKAQL1JineMVIBJddjcQweWH2FE71tE
GjTWvhhIMB3R/LtF44N3UDi0DTgU9B7dzjmvdUyUSeUv2gGPbRc9TXEBfSOdReJ4PkOPD5ixgl+/
g8fWS0dwRFfo3Riq8zv623oZ6rWdZnGXQT+kx2Q+pk5yMfb6NjaIq/n/+qjDI1pXwBvOQT7uAheS
YgZfOKPGDiZx2Tfaics6ukt2OFehS0GOxnHuz+vSS7PIS6viuuJdHZCm52frYMg38749MsbvBonp
E052cMMnLvPYrocqDSUptlqcww52PU6FrCBLmF4G2r4Q0NMUy0vTXLuBujAKni///vWNPf6JNpX8
Odj0U7UBODXqFjiGuyqqMIBVe6gyr4Y3PudJ9d6whkB1Wn/9kR9Tx+E+a9bHUutErewein+muoDq
T4LCLhqSYGkRctihccRsqQga1avF1DgPNWwmsuD65EHKPUHYCGJG9ghVP7f6cjzmzZ3GQlVjdsVn
mjbsSMNpq0akDbaWQ50gecRN7YsY0RuFLg9T3HTmFK6znIho9r2iWbqS963HlUbWALXtiw6O7op3
5SIM4UvRvK1JJX6oEoxxDUy4VIldnpqPgypvMy0bFx6VWATNq6AJoAkrLV6Z5CdQm+1xHc/u87IG
moQAkJCwfMnpM1vC8f8eSagTNnC8r+/q0VHLmBW0gmhNo0H9c9T2g0dWWqDSXV8W78lIwDGVFG86
A193bVrrpl1F+B2nU4XMYwMIHhCFTAq61qeTQd1pY1CYTrqDUP0eTTw+NdWvY9K8prMGY6iKO7g/
+68v9tjqT+cJxbs+/+Njd/3bzKOrKkaQDPkwZgnJwdUsFTqteemvcvs8ksZNkpf7eX/y9ecem/F+
+9zD83M0WUmX23qKsXnYSqLq4QzV171pPFd590+28x/Rzr+7GdSRCjUpxA4iMY6lzAoHpfKmlwR6
EMq0E1l0PwxdvwqRrftUY80qaYhxKX7ZhLnRfZq2ox7gZZcwM6gbGjxoz6vdhV3vhP+W5NCPHGe4
iXxxB6tySD0ApyJB5KcZb76DF6u2gOV59vcIjeTaNJHlDcTu1TAGgwhwjj09Ni1Ikyl+YG6E3Qt5
ahNkZ+xpsUXjNqlxa5Pc9vxhLnFkpBP7hO1OXcc5bqRS47xhgL9ecPKiYJyz19eyPTEbNZYQ6s6e
sfU7m4y7piZNj2BIpFTrzO6/d5PVEwLHscdo7C1yr2vP8SE598AvyTRhCW5gTMRL34QhHIvhzkqC
83nfXFbiWbIjHmrGBpEKaz8Yni1/Igar2Ud5e03cQ7F2Y+1iiO11D3421IJf2lSNaztozsmYba7t
KiAtCvMrCb0nlphjL42aA6hpPPC2Hoo6k6So0V0W1NULTle5eO7AUTS69WwX9gUN3+eGiLITM715
bPAqNBm4IVxaxYfjifOlT24hE4STuNcmwHtkt565MuplCQk3nNOhjLkFV4dq53gRkYapdz2EUbTz
o/ShamlrFiZt35TUDjP6lXnFN/T2hFt104yWiC9g8cJLaAGqg81aJx0WYMOGBvH1O3jEKWDhsUDn
YTLdUKs8eC98bUzQVCYwj7x0g34Kh7tOxXuojGsr5arI3yKcHVOfNsJfj7WAsD2lEGaPORVyHyOi
pppt1zILN9kDqXrot7A6bUktwIkLv51Ij+SpExvPEcDjC4iXjUYARaLP0dA6ua9hF+y+vqiP+tLB
mshu3zbmzZSk/DOPmN9mNOWMMm1MkewGIu5Liuqg1OS+yZ1uWZnDxlBescpT0OGpaewD+Aqc4TPs
vT7ZIE0Wb8OYYwDUShnIE/PQMSEGom1aR/Muwf1UmPUHeyq8jsm2kMFlGyavWlLeBTnGaNvCiNyQ
cVLB8a7tYQ/88SYYmiub1tei8zh5NrX71G/SIHtvYh4UlHpkbun7SFqB2/Mr2kxeEFqD2sfSfp24
p/qRGRRtBFIBBG40dg67mnrk+Q5loxR9dkWQUozfrx2ZNjz9nORnNCLc3WHKw7M+OFc96IE8iqcr
pcNu6IM3fSzNGxpodLcTiEHCm/M52xLVmzG++hOvy5j8IB8yW/dZcwMdFe4JyYqqoMaRObwtdthp
qwiuKrmdvGwj1HFbhvdMVgAqs9zdJbGySNvNOEtJcZ6bJOSIgLrw3PmCmxKcA1AD0pdQoOi6mWvq
veNTvH+uSxGgNVTaWi8LlKeauJd2+JwhQ1qI1jIWfcFeSWryMlY/3Z4p2InaN9/WV57NbibrdgjZ
VqXzArH03ff888GH/eRH9soX+d28nnTuIzGYL/OmsEnEc11Ve6Nt30x6fR3/3oWmQfefXyz0Zh+w
5+/77kwVDQ3y4AJqfbfyw/7XlaeLa8Vq4FtRvKVaiCW9KolMUe4dccgcHyECMsV2ML+KZjclM3d0
1F+yfPx5YiwcGwoI0oSOaIVD7WFXbaSZkNSNSHdDlCdgIcUCvO996tfDlvMc9ydUd52lEeI5z1/4
bOLUOKEsObJpwSAo0Znb84p+WOAl7ros03mDpnIeX58UT44LYrhTJfcGOelOjeV6wke6CGEtn3qL
j8z+lEro6VDGZYd4WH3P6LG3fRpmu7glRLLIop2VwzBzAd2vRIm9KseMdCntB5t3YJN6AfDQeucV
ObnPQSO3ZhZde21pnolxjgDsFBBCcrl0+6xrB+8KWuaKwKR9KAkOZW+xZVfDnrCq/lnF/vOPbVH9
Yfr8mRcEr/pBc/Cv/3VFLFte57+a/zX/tf/5Y3/+pf/a5yn/+/KPbN/z69f0vT78Q3/8Wj79399u
9dq8/vEv6wxdzXjXvlfj/XvdJs1/m1XnP/l/+sP/eP/4LfuxeP/7r9c3HgE0YmzPP5u//v2j2dyK
7U5SovkfO+z8Cf/+8XwJf/919VqNyWtGR+if3/fbX3p/rZu//9Jc+1/As2eRqE7lmeI6Q6R//+dH
6l9s4PHJIFib1R+UvbK8aoK//xLqX5ShWJY4kgoHPxsvVp23Hz9y/8UWnAqVg6XA1V1d/PXf13/7
z9L2z4Pz3/N///vv213jsOCkZhXE7P2jB0JB4fD1yPQ2qtIgnnbF1BIT300sDlZNLwPG0qileKkp
IMXsUpdlqWw6xkRjJbErF7KEmzQ6bwqFvTVHegrCGn67lce+3OH0wZdzhUvYoMllfpYHIKwOMHWD
4tPq9nzWCBPxBLfBbvob2ujoA9LqabSoD6fd1khd1IaOqE9t4A6Lj3wJydEOb63NivZpA9cggetK
Oxh2Y1MSnsVMSU2qxyJTcFNcj0J+skh9cY3R+P0H8cpEw3ZsjLRnPeYrJjDUKZo/5C7AsKixyL0I
02WhJy/kvlsaWVOq5jtrgTylnZ0nOLYvv29v5tMhsw52H2ky0g7rmW07yrAb3YZoARcAW/vcuUmx
ZrLaJR7ZbtFAJqtMwws3iPQVRjV7BX2vc6bvoc5VNlpyy2ahW37c6ymG9qpHFYoDUnX5PPyC2BoE
btvO0PeDGVTnoXKIV/W+c5ME3oLmws34GDKl7xpFoEZBsudiYN719RbcR2uSbF3KcBdSJFtMO8Ot
5lTx1lyzsRyJbI/Y5SZMi7K4N5FxLT3LIIdvmhG7Ub8eXejIyk9m7ndJ8PxSZvHVAM3Z09MeS4gG
EJRsh1qaEVAnj7XRzs6stnjwfe1WG3xwhTl/JkkdnkwGciImzNgNzV1ccfGJJyU7kOLFhXPTDHa5
crt0Cycc39RkxysbF7cDwnwl7PlOzn+64rzlRLcAqqn7TW0IcNLnHFMASq4tfEVAtC8KV6wNsLaA
emGGieSbn7khTMUSoLZnARMx/V/Kz6OznjyuRSvtgHDN9sXvrW+5pAlSzgPcm/OwcBTo4N5Et1S0
6fsw597FF6hpfia6Fa9EJOPVqPkKWdsNfx3vmWXDfjfLHjDbyAYszJaO4FgZRk8WObYr4thBkoG6
snJx6UZmvKin4rakPgTsLoHSFDnbTBEU4yn2W/WLMScVyhvL0hZlWY/bpi/gEoHcswvIiHHjp4u6
MN8dF8hrowGswG8HvAHx0sdbqnX6L9pxi1ryIbwOvrRn0jnNMrd/rp3oxc6C62JO4lHxS8XmTpTC
XXqp2nMEpYUV2Euat/Wiggc0+vpu5Jcsxsq/6AE9hLP3aBDR82DHLx8/SQ0eU0dI4mBbDzhTajaV
4KUmzuN1PIHEhJ7RBR29ZkcDCNTXj5YOkXSMrCfNj9el4yWki1OStjLUOETsNSX3zi14rcsp+OUW
/iVF50dsoAtHs+G0tjlIXEncV16Fm1gqmFAmVWKIfr1G49Bl8qg4/RJGXV57BgMx69kCGcRYNhZt
ryTT6fiAKetzg2m5kKuPK/BD2IN5Nj5YPapKXzFSowrQlN4h3pmf+9RZv3oHmW7VX4qo3/dTmiw1
o6SozaPLYypxNSfOgmmp0ur4vkfe4w0rXLUQ83vK/B70yExAnZSiuK1p4a2pQ60UEdJdyG8YJUnZ
VlyuW2L3iJlyfWJ8ANy6PuGacZUnK7ufvkfdTPjTZ8Zf0N1MIRy8euDP+5wEphKWNOmIXkl/S2nj
TTclT/T8adH14gfCbmzH4xhv/DR/rIA/MXO8QykpiBzSIKP2/VM2ItUpNNuAqwZoWAdOEnmzgFIw
ekOFUB+N0yM+fc7XCX8xzUYidhocwLXikcoy4X5x53Kd40JNh2SjA1RZNn1+iZqvXoQdQ4nH7AY+
LqZ5oSnpjRA3b9742hPKv5+tTScCqetlVXbUGI2l2wDbUO1TazCzyQgv1MezKVrGR66Sl3HSOaTL
LRFJMNpnm0XLS0IqiiKJmw8IHM50RmFc6Yb1o0pZIshaJL2Xd6cdIf1GA69zdNMh5lhG4NIXVsyr
/fFEsBDpnP0JGxy0d3sI7quBOWKE1yctvvWQROky3CH8pXDvc3UZeuDMBMI4JPx2fEfbFOZbkPGM
cgoMefExTOkyofvGE5UDD3Sr1ZA/TpzOrHF2WMcvhigJ9p0/iF0Kb/RwbrfCBJNfhdtED59qWd4I
2DYA3HjsrA3m2u/9+8kkQyubeDW6mkgy9RpxBsxL/9vHEJl6ZrNE93/VORCeJNCRz/kbaXSQ6MJ7
Tl5yQfr8i0oqeIFG/MvUWYCKmsWjjbCAGybRKp2R3Ng2TZcOLl7tA0Aa5gcoHLp41SrO1Q3J0Rzz
aJ0DvF/hk+lXWjquGsP86WOYW6Dvns19xa3wQEPhhci5Bq4TgTo/bFrQSNZzncwgiME7+xiY3sji
TbDLL8J59JUG6HUUVPLyqf7RhB4FOUTVgIoePkaRUEwr1MReRQAXuJJr12OV0E0eZzkP8BobPtX5
9HI0SR9vyzkMFpuqbCcGbMXYroi6XGpO/mImRKYOfrypOuf7XBtSJpNKOk/ReTWt0pTyoA5wMSsh
wX/8rEiL89gvf2b0cxA8AaeGoQMxqVzLlKl4orH34VXUmvkXddh/s/DJmT+ZUGUMz/FNKrKXgmWV
MgMB9YShdwAZAE0iK8oLQZqeYkrGoSqZ5Hnw6FexRE/TwvdZd6IyWoGwuTGsrFhS4XqjW80gLsrH
mnv7vwk7s+W2kWxdPxEiMA+3JDhTEmUNtnmDsGQLMxJzAnj6/SWqOmrv7jh9LsolURxAEshc61//
EPmk2noDGTSNw6+9GcMyG+4uOSytrVKTpk7fpnjbrTu2gVYgHILkT5Z0eyZiMiwQ822d0sK+3Hkb
effh6Jf3tQ7QSNtGn8I2yXeywYCd9b56xOFm2EYe3a81fe8bNpUsZxo5d/lXXg8/a9u7lY62dQQ6
HII7mUFhCJrlX9X0CpbQbKcmumsTJ9fs1ap0vo6CxG62WrZB91DC4dsMNQuZuZSnCtOxhKolVJ+Z
pce/xhTjGFV6aGTuNNq8LTR2oUWnkIb6+onJUhoM278vCz7TlHglj9VmU3d8uH+VIAYxhWNTKlt2
QMKO06InMHau3YAG86m2SGYyrX2ScJnHsnkZ++U9cAGi7Q1mRo9WXu1S2HMbG6no1pswOKMpPtpu
EnYdfHuSFpi2RtqOmRRk+PyhtR7nRvtNUwIeVnCpDFGfHwrfvNR2oCycpu9xQcBJrZZVxDgdtQ+f
TivqO7prFlHURFvz0e0g41lE5KyfRTfoeViXBKwKZBQEtshNXFJfWQ6HkE1nKBujCnvnkTLaAJao
2FuuZS3myWxv/h37UIZcm4UUwJhoJSRyxOBofwIbRnU+TERyN+AbkSp1t/oSo1I1oNvFtvYuZPHl
+WytTsD5Q2Y4XrLBF/3G3qmDJGzZgufK/IELAPJ+PHrhe3UJsSlUyvNhUXX8ZJNf2hevayC2RQwu
20Z8VKKUzmRV1sBEsGgk+We2j0RKUBYlLKDjnAJ+5lAKXJwNTXJvNlVXfnbD8M1swKAaUOHQ8vhc
M+e7Iv+O1oKw8Gen1luEKJfUJ7LanqB3DPIdZIEp+fgVFVw6sMVwosc/jEuw2CZm/9RT6JHvkXz5
6vXLMWc+BbVOl3JXuOVtaIt7llW3WiM2JYUgGCmC27qPilsfJ/rRQ7Zuu/m9UEl0lWAf0tr+XGaJ
hp2Rbu7Kwb7MhCro9qTvY4NztbMIW0AmezdycV9Pv2DETb8jrVyQN7Q0v8oFJ+TJf4BWw2mk6jkx
lbe1DErNn4XExnFdjDODeFxVg6yLeNaxuRqZ/hxZeGoOuUHdk7fAaVCz+SqHoXsLWuITKsauG6vy
X+syvU1Vd89quhoTeG16nJI3qzbCeKHMCGJ251JXJlFd/rnWvp6LqjHS2MMt7VKO1OC14k6yHmBn
mBZfMHG5uim4iy7/GdDebIyREtLVo3M6pGQQ5vckalkv3ZJQAhsDe7wi7bMxtzd/ifZimNn/fDrt
LOtAOHM0dqpEXdTyv+Sonxq3wltUVRs+YzzP+BmNLLBtOx6TzrnnJRspPJuXIsifK2JaKAGKu9fZ
ODO2WzT09O7GVpf+65AGr1NlsUb27qWfnfu6Oy4ajavpDo+lTM8NJTgNRdqHmXMj9v2edlQ1wlt+
U6CEnqriizJ6BfukGOS9TzK5BvF4G1XdEJSYVMc4Kfki++Ibog1h33PsPNnMvCGkVNwnF1eQD4qA
5tp2Lupgiv84dX6Z1Z8hZZFYhIssFXPnQ63lf9Zz33NlekijNCAFhXsUKYaRHoHMA1VMNXQvJY5C
XqX2F3Itkyr9oeoFpMOvhU/TPabUw5abY17LZ+PL5SFFvLVxpvFD9Pe8YcNcv+Ylec4HIOIgixek
+MktNvwj7JKrTFh7mqG6mx3HSobTIYVvd2A4gwqp+2QWoWJMWKyzL9UiMYBRC9qLXFjt1vNY7cON
bR/1mcMqB8r2vLyN0r9K43lG40ZxSIk0m8MfSs07c5Zh3zH0KJ3iq7cglY3jvJtb1efKBIA6xlmO
lu+catM3iU8RrKdrrZfpQ13nF63mi7CJFm/cRTtqWvPTSp23Xvd/JUHw6BXiVrhcX8JgNl64xe/K
8cYDgGy+f8p1lphmfE0Xt2ZRkiPW4ppq/uCGstkIItYiuV1kaDpkUy9gj6ZHmG0QoS4L8nAtKhUG
YHS068KBOGFjrb42nSLeuwCulHkUhEadEiEV/fDEfB2smjwojdICctKbywa5CTxtov9ik1yYjopS
YJ9uW1vRmPOhTo3rUAc48UeI/RpDC45JbD1VRfA1Rh4eQbIIs9zJ98GHKZr+EI1cNUMc7adRh885
VFc262vsU4l1S3EyFV8waBcudsfFW5TATj4ZuPUtX5I6zz1vPDVjhmulixU+c6EXLkZxdoK0Pvde
TYz8VIgoFOC3G70q8YydFk+EmY/JaoDyE/vjrD3LW1UkQt+NpW/sAxR5blqL8z//1BSeZ71CfLaR
JvnddSzSkKWBGwnksUvPOeLDR8ZCM75Z6qXXg4hMipUjIylxXm8cIuQLwjPSncmo/1yM6RNgsrvX
52E8jxRiZ88hrSG2vCHMlxlr+UFrqvP6j26YxLD6yfGfm/66C/zrIIe+6v99R61LeKBupnTAEY6z
zfS/n2Z99D93/ufJiI6siN7gn/W29df1p39uC9Zn/ufGf+7z/7zt3541LTGMHUFq/n575fomRyfD
AO6f11kPr/Ow/O57or3XP6z/kLV8TrJZgBpqbQcHhaNl4GyX//tDCX6LIJ1OawyUocMLssjCwiK2
tFFmtFDdtu0Y84WMMupwdrYq1I38Hnvu81D7zT4yygonyM48yGI6NH01nPXkPvRkC/FZynM04FM/
ddFEMFnhngfsORnC+7175rid83rj+g9Z3UloxfigO7GFATJAEl1cDs2um7xzXGT+ef2J5dQ7pyrr
fOoNhDPdra8jey8IfTxrbW2eCao1z9E8PpNvjg2LS4fJCOQzZ/+tIxqOU6zi7aeB7ssrd65R4u9R
EJIq9ezAdcsb1GlFSk2SEIHrgQgwukiYW7lVnmNcWUMsDOy3QnOD38O8y2brjH8EgQXQNbYx/sqG
icWG45bujrDVh1HQyp8Ch3gJX4/yQ2PCDIrQG5k4KexVCFqfPDodnn0JsZ/s0aT4Db7FRZ9SQHR0
nSOedfn4XI/QtI2uetT8ottWbfAY6XgYp2+xHp9lAVWNKSIUW+mXYWcs0RE/iD35SA+5K69pl8Kh
9NzPLspvtWW7G+ghA9b0Cy1NAdxJIut2cBZ/s0Tx04Riwxri26JBxdQE8QmD+TL4eX6RRRqz0fnV
HmfEP+Zsf/oVaW5aQ4DGKMvfZLvDDWz6zwZK6TROu6kpiL926oNI+5uTDY9dbVAFl9MVZjntisvC
2zgSUxrbPzEmeKh6GY4dFq6VJadQDr8LYx6/dV1n7Swbs4a69HZwCiCqc0L4hXcUkVGcJkdCoia9
pS0s8TSVhLVxAnlgZt6xJE9609foFEs1bndxt2aGloPt4Bpttsm3qXRdipbcvuhO6+NRBY89tgdi
7Dq4WdJ/cdR8OUC7aSYMzyv0U8wJSMHAvG67QP3ewqUE8y3nx7HUjKOXzQwjsdRqMHbb2j1kGcL5
mgYjCrsbL0HQiy1Je/MJTlzY1VBDQW9JIxnvBpm3IDBjKIMXMwWGRil2MeVogNvKa91bPpwBH4fx
qjnWFhz+0qXJrKP+N0dAv2JEwSG3aojVJICMKF+blDgJIA0f/vrB1hNE9aiSY9L2OIxsV6aYs8Up
tJXAFI/54l3JKYJ8QYUPvRk8Tt9mmMGPeu+cAnLerBG736GrP2kNj3Ft3m22xkNOJcZ8WN8NUV7T
xoAhZi0vRVwscGqyhxdxSXTffxzBrjmBoKi2OpLoJt2bmJQ77hJ6Uth7p+sRgjrG3XeKmPx6+0mX
0b7qNPzTO4OYB0u+u31yA0Z4cyP/MFgsFgTw3YQbPJSG9xpFQCKtjybLSJ86Tc6vWqd/0LgCqbjZ
ZdDEdyMZINR5w63ucB7Ha29b2DVBJOnon6qgwZcnO6KqI3lpRoQKhPro9STt5BJtXN9KptjTiU7l
A2joI1myh9GwLlqBuDutHt1HO8kGxCPMSQyZshkzquyiq1Zg4+Iir6wmkunL/JcxoE/vupjTNgK0
MR6rCX5u7wJXxa7ET1yH5kddfmwb7/s8ecWTSeCvQucqdyGZWTR/yqDE0JnKaDHna16BIpSkaERK
LJktUxsukXtrrbo9NogjZzN57evyIcgIo5oHhT0GxpMcx4c5k8MZ9QMBtnm7BfjmQi2ijZP5J7+L
d0tUE4wql3Q31MQfjSRPgi2cEqcjeQ6hbFWQBmrK+ZRNWnrqy/wm+7xm7TSGncD95/JsjbbzoqV0
Z5k77qMEc0zySKlg8GnpZ/fdsR2SNomFoHsR3bjTBnwNTfk+z8GNSi4MRiI04abNm8o/LGn3K1oe
nDJ7xTDnwFL3mkq5hT+yTQUKA4Z7WwxHvvcjeG/jHHvXOgfEHJTmhJmiFmwcCpJcxGj2realxuW7
ZhQUzUfIqHuGp0w46BGVm1aioqzrETsvN1xM76ZHtDg5m5jvTM9Fl3xa5KKkkXicYc36w7zRqeKb
qYQuX4S5QSA94XwSqzzdHj6zZAKbaIS57cuA3DHnw1ZYhgbCCLTOpEQLe/Is6+hx6cyHWtSvvWvc
MW98YrblElt1isbyAxrPkUTZV82Is/119LXk2gtrp6FRkDGm6mN57WvBbolTQ7Gb0G+mdfuEheFD
0uSvs8ayEQjxkI2hPZofiUkZbDbtsdKNdxmbz57b7OOerx4JArCW02xsg7IcjvLj1DWXPIuZAwwY
TGOAzWdetgj9FvOHMdU3o4ivZiqfTBf8wPEA2hdhnoXdh2lBjJBeXNuYWo30XJLO4gyZ+GJUZDkl
wFR2toRd4X2z6Lk2I9dlsRBHlEz4kbfvmm5dSvCIyrbf1Vejngrv4WOjvFdAxsz2IfN/2BjU0rHD
y2rHn5Hvfk6N94ojQwBPZZq8t4KvY5jqnzPXkIS27xs4AycfDsIewqLDqHCYeCXwyQrvFC/uudbK
c2AMoZEXJpiLfACD39hIxXwg8GHqT9p0n2Yc6i2g08JvdviohYj2foGnfJu/zTGJ8LFOXhWIpx1h
vl9AxE+W4JtWMqFgWeoPRdHQql4WrVpCyQePmeS7m3rPnV/+qpb43IubD6hTdC0U5OauZYh7rUT7
1bGS9RnIEmaQ5FwYsEuY3D9YGtqYh34yr1IjuarNIGUaTf5tcuY/YGLfKVXCpq4/2/TiZ5yGFdvV
FvzgBOsf6/HyMpWQVyC860F3WZYm2rtGPtLZ+s8zAIcnnYQOWxK1iiF3lWfNtjC8mz1XxLfRSgKK
ltcI9zvQEefiAq8ZQXvWuJilfekzH3FX8UhdHYez2y0h5sl33OD+1BOe6n1HIroRu6Fu7JpScy4E
Mh6zumI1qHo1ZarD3p8+urz5cDt2/crmJNRzRqwOoHJ9xaJ3Z4By+7CHEiS7E2HMyQhBD+7etnOI
m42qmjbKiX9KjXNNGa9HCeUBCaE7qaGZKH1nCfWhx6LWSzqitJuT5mVv1kx/1JTmoZxs2oukqonN
paUq8dO1peVdiFKtCUj6BsL97GqWtc0KNnqXEOnCJJLbnuXZyIxvM0WSQl7yEP4DgDLtILIRMQ/y
mGmEJUy5fWD1+zSM6N2JtfTQ1+PPAYeTPfjStGmn4S4YoCYwyIz0JsTyU58quG8VezrWzuSQEnKg
sWPbNklH4vtoco7IrPw+BACnOUTRfZVKWDXAbWyuD+ZMJHkkh58zGXeDTviXJ5pku0B8UFG8b3Fh
85kUzZs2zg9umryVeo+HpEe02gLjppfDJTOdg3RN0jfMpzwCN/HIgWeEl+4Yg6QbCGZfuOwUm9Bh
1rURfvLaOMFNlr7K1nGt/MNeqK+p9VwPVGou6YXzMn3OcAiUkX20zfrnODwZ/dbxjY9mYfLKfzO8
COr17SBNJnBy7zrIVpm+o8uWexi8G2a8oGJE22/gDgHD2hudlGD1MJ+92/z7b+lkbm3K+xZDMHY5
hs/EQnGC6LyEy9OrZ0vR+TS1cRiTXy0su3891ExqViPIIuouAbOrCfoxLyec4KieYqiYc0bRdvaG
3czTUcmrX02rCq30bcEDkeeNGzzjlY6IO0e8xpBg/B8ZOSshRzVZFfKaYZvmr8TetAJgDuwsqPK9
wYZUJ25Y87MFt2r9Wf2N/2pkmwFnDm42GJtxH4pUoxl2rcrF0z/ksRXaxrJIe+P/NeNdugroOIdW
42QkQSvg8eufcGxUP6vLMeB5sip4ILv2aAn42hikPbEObQ0Qu7HXv9SBVXiyMaIE5k3lc52ZYHPj
vucRqJgCfh3LAAin4sI51LaDCtWEu60yUepzIqpQHavTNQWJitHdghmsXrxuh936BhhcWzkJKP3T
1FShejp1XOplNfV2kFiu753naJxDTLelHp34+lPLJNsoQUy4ayujrfp41NtTH+G/3mrAUZkT1Ry4
WbPQTKD4ShmsicnesX7vm4yzjds6JmAkgofqZ3Ufwbxfdz902hZbgGZw1y7/6+44BR70lGQeni4P
InKg+60BjgVC0STeXt0U82fR+Ud1F3SN4TLQoaBqsI3iUz2VThoWZsZcq+V2btsPKaqbekp1n0A8
FsuTuoc6pkr8SR7/dVAqP1kdcCyck3opXuJBjmSI0jxnnbG+nHo6Vw7wAx8t4qxoUb4FyxGfa6qX
bOdW4lq2eB4wxPKV76IJsNji6NhbTPWwhdpUQ9uEo8mkI7bSL2jwrxZXVSZJuV00tz4ksa6x3c+3
dYBf99kX2+2rNnG6lk6DUUL5Gmc42+mlfhyYmJvSZByckajUg0XrFaci1Giy5qPpAB3hqw664zQx
zcZGKd1XebRxpdMcnRZKdpNdm/gXkdaSzcZ8plv4KMepZODuPa00CLvhRB3LRzZJwDI1FLGbV1sQ
Do3yr0NSMAsa+a46IeRLzDI5WXH1IkZkA4sPWwd7ioYaB7ihOHdifFb/lUFj7mpFE1NUsA7SkIk6
fj/uDa9jgsUmgmk4JqjRKPap9wkLnHQlZ/7eRy1Zjg4QtZ6CfC9UbGiCzJ3Vem/Wkv20Ks/fuk2L
d5SiCrND1PfZ6V/ymHpocQDZXZNpkzWzZ9gjbZx+8qbKOc1qw2oz5SHQABqT0sDaFeuvK9yNooZ7
itQLtbAtyysGtsyq1AQGwK7YtjbzmBS/C81Oj0Erki0YK6c3oPBczrd+wBo5K8RDjO3gxlUjM72H
QdFV+afdpoQax3SPpuT4qz/CFwxrreIn/ImdrvVUTAz3T7I1jnrJAMlM9XyrR7umr79XtVHhU5tn
YaTCgS17vxgMWnp/EFt70F+QbjElM4t7JAaVSlhB4mVIIeIIj1yLXmcdTlI7HysP7KBKALpNeH2b
PrIOS9QziS3YhjEaQHs1HyxXVHuT4D29LuxT3eqXNgCMmCWJg1INMx1TXFcIvziVgsNcmVcCqthG
ryX8v3GfTihd9Ags21BjaGnAeyvESxxRpK4nuu8RTDJU7q41AmeHHfmwL+lkZm9MD1XH0K8q644K
i7nzoE75WiPpZJFOtneaqzs71mnW+FaH0ccUiLpR8/1j5czyAUJ5yFjFedK9cyC09yWaPlN/MXZp
kO3Xl24Iud+4uZbuJrMiYtKOqxPxYvC/lHbchkQyWeLxN62g6is9eIxcrNDcFB2sqh6yJZVhF6Py
TzkvpO6+F8hCt7UEOB0KZz8G1C1L+hQJpPfpzCO9zNniSciVOCSvlmJmSNboDLnApKGXh8lwqHBu
KCug5kR6GqKI6GzZZhHC3y4Gvtv0uxMJn+Cl4MVFSbGvDFI55fRJxSmwBplx66jEpccbCsnnD91g
OJHI4kof6GznaSFuU1Y3KxGfzLuTDcybYJfY9XmImtvQJVfDzb784iEIKI2aorURXIA6q2shGji3
tXJ6g+sybGuXNcDAf8EcaSIMvb8G5JTG4IRTAnurxMEZwzJYFus4VQ0UV5ZUKTgeijw8+9O7K60H
g3rfK6CI9JLyqM+oBjtOJWCbJEh0FMSURrYrGXWNFHpFeh58KPyMi9ahQVswl6P8uOeKkY/gjwkS
v+m2uDmL862EQciwh8ENFzBJ9I/9YL07GQ1cpR10Ro75KK6j2+zYDvZ65jLzkUO+jzwmAmIgxljs
8+g26QMALpT5ZYEXV1lUZepFJJPoKjK+F7W4d4XzkifwgBTLi62D6pFh2dJXoENcwKWyPC78gkxC
/Y+an63EnGVkHeZFL44FbwKs+CGeI+a09Gh2grKZCCqHBnOd2U8x+Js1+pcmy++mUd6smnOhCpKf
miRatGOobQ6Zty+kx/U8YZEw6KETseH3S0DWYU8Hqk/fk5g4UwUDOSNMnjRx2g0qOaqhKX81FjCi
infYTvVET2Ll2ywh4cyNIVbiqPAbgpjFUBVFXwxEpsWIM6jA/dBt5VEOBXlQTRFcS83f1455tfPx
G2rGFOiQE8QdadYJLFK+AxVlRNnuRCO6nS+sl7oLmjNDtjAVmFG5BkwPkTnFCU+4J0sQ1+man/XQ
fehYwu2shRqgItsiHfkKApv+It7iQ/DXmBH+/jmJzBZSHbR5OD2EJebIcjGN5INUY6ahpXuwCcxG
9nosGc61cfeOifYhw/pu23rMtL3+izCa17/IU7L7VdVfmnzGp7yyh0uONmy3jvyK1H1YTINEL07z
TjE98YsjCNUAN6lHCDVdC2kkru5qYkdyCwwchje7eU6/1FDQ9ev3zpQvuREA1tBvjDNnL0Awkr3a
fea8+Va12kbXkLasszNY/JtaBD9aufyQEwuQyJh9NkHCImzUMbqP7P/j4bCKLv6dFWzgdAa1GuMd
eOf/V/TUmlxocGB7ZAZwKOZhHYoy+fX9jIj6ynlZIIceyw4Y0dYiQLNgu3IXsoEPqdKYuit6lN6z
8E1s7Iqr1KScDaIVN00xGb2YsigKvNP6mxNN6nQv7nwmzTmJXQzHe/dhtuhw9PqcFQP928g4MlAD
vGZozjSg35aYz+2/08md/6ST//W2LQ/Xc+8/YpKgcYmyzpr+SJt2LFg4psV4CDzIoxpbMxkxD3n9
JebJD7FScjaNbxBFaijOhci4IOjkYAVQrgj4d7Oi+SQwAXZMlr4oQn41nSrAluDDb0YIJ/5+cPj0
1l0UgG1LStFlLNjWzKR8GduICwEKcqSlX6psStR5it0BuL/F9/EX114RHKoKKChq5htV1k/ZsmKr
Fa50CUmBWnny9SY95sml/tOky1OrYcz83z8069/1M4pDzhs1LdfHy/A/8pyQ1OTeqFndUUstCHB1
9Lowo8TRjbVMzXKn9qU3VSKmYv2s9AimLidhA8eprYWG5eqJgJxLR3sbK+0xbsz9So5ZsAvdLAuL
h+fOgjauuOR9xyfncgolevIMTPrzLzabbb2NJnPchRZJkRtimR6XvH1GwsSmmpxUbGICKK2uwP/+
9r3/PGcsHEFsVBg+TMb/8AaIhyY3g5QYJl3vzH1ahFrkx1svYZsotZj5Fkk1K5leNzGB7fz0spL0
NIuvMi0VCVyxyaM5enIwd7cab8fid1xclrpyPHU1FMu1YJgaYi9gGgi1qcR2eZ99PpkKu7+qKHlB
gpVKOBCsPxqmHpIZUbD8RR1ysgTKHG1FUetYFchuJz2BtsyHSZVNMDyK6ejpyP6XeeUhZdJuzk5X
n1wfQwfE+TTYCW6wTmqfhCJi+TH5oUbBGMgCPiLPKz8ELezP/K5HcI/i+S2HmrB4HfbvandlXFVT
kBO8vhbKZhaE8LgBwOxTAxMr/O/fCEEF/y6qwr3TMhGtEFuFnBdDmP+7gDko7+piJmQmEzhDjhSr
h94nENNESVZW8tFdXIxMyf8Jq2Y4u25jhu2YfLEn17ivb8w+fpvVyVcrnhUxZRfkYQ9Yr7l4/PEg
La2+t4R4BhXzq78Wpc442RgCdmOT7TTD/KXL5beXxne4Z3vZpa9mUHz5OQtHqb0AfLChtiYzFFhl
eevq2054D5k93JeSWOG5ifg+3J+N4nHit5XuiA9Md8lc7EpPe4v6BI+WepBPgTft+qW/aE2v7/PR
xASyci6VIZ2LA901z9HVtYxJEp76OpbTOQrGllsq4xRJM0zL5qkDqzviqppTeHXYMYhOh00Odzas
JXBjoZc7ljbEG+KuOPhe4wJ2suApZthKZ7N6GOiO9Vut+G1BjaSKNLctvoqAFBuftcmxqQJXJtX6
d5NCzmq1Z32Mv6qyIF8J3ZvZ/V4Lyrisb67GBLOtBnxk1JWhiFut57wuUXtVfXFcpz+8rD0FInpj
pbyr1pQumqRshQ0lRf9DBs6PSK/D3CEVuR0jpCNBewCGvDYLFVegUSMsYlT2Dz8VMYiKf2sjR97D
Yfyyx+m5KcuLqScuTSIc+tSiCl8ISq7i97gtjitTtU9+iXj40Ez1XAk9BIpRr0IS4ZQl5li2thtz
zpQlYWKnD2Kn5XSiaVNdW9d7zTUYvIrVpSrOruhMRQYptpDKr36RnPzYQQr7F79tUH1HNXLR6eVA
H9k2xxQOqQ+I4CVAHYpAZyeMnXIcuuyKwzW7Erf92oR7b9evgwGfv+nGra9aYSrZXQcxct8N1jP2
pT8itQp5Cy+u98172pg/1gs8aeskdCoSqbMRBkAdI4BpzFud4TqJPs1grqLo2g762Pa7H8ubY2ks
NvQ9G4f4KIee3NewdcRujOY5oC3CQ//b1IhvdSpus9JNEHC06WmPg47NX48KXBTs6FUDPA8jg0Bx
i3yhte3uNYCT0QAKWCjvDUV/FBoPxCMrSeV1iH+B9GvaetomycUwWnYPZkaF5V9qF4Z/1lvppeVD
tpcakkRV/ZDlsmt8hGy5ZHDNZPxtyIVxGaCnYVKylTJPb5kpT6TyyKMwA4AeD6MhuRA0giANyAIf
MVGN7Cd64BzsJbk59JYnLXeLsI50BoC+vMp5+XDy2XzJ8evFeuuKa/ZrvSBi6b03H8sxZjCljjAA
xCmF76kTAN/iIwS8VQHI9qm9r5LO3ErTGnd06CTEIKwYhuLg9uRAT3jZhyKYFEra06naDO56ReyB
pFkdvc7ZrcSgHlnPjB8G3wSZOEl0hlV2tvK62edadV6W1A3bSbdQDS8PJqj5IRk1iCxVdSr72Twv
wfKQVHa+QwJz0waj5unqhYQaslftRYfQ9aOeG/IznSbeS6f7mkxudTQwBoHT5RlKmnX2vO7vnxgb
GtjQnzVTf14MfHChrx1r3TLDxLVe3UAs56B/l7jPgi9BRSEB1yEjUv3YMwwa+vQgknyCr9hoFxP/
WigP07GJFu2Sepl3bpev9ZdO3bL+hKKOIWhrQ7OtZnzhfcuBAOg/LJDXj7btBZdoWLKDX1nf0ybI
r1M84e2zlGFglA6jqVm/YPb4MND/HIVcHmPPy45FVhgoRwbo5kVDLIZGYIYYU5w7hONcktG8QaJz
DutRrkdheThoVFb3JSI4LJGoWsgPKSMVfza2EW3oVkjLwXV7PJjxnJzcomC+0+REhWXB1kl5OV0Q
RKzrmNgVAOcGw8OdpXKAOxiCF798bwbodaYTn3KvdS+1KkIiA5WwP6GlRmz2bMd9f5SOf/AMIJWc
upNBy/SODny/pHM4meZvS2b5LhvM9mI3fXuZEuOzgZy+L1XWcFJP5Af7ZbzHJ3eXT6Nx8uyKYQ4o
4UWaNuGlMWND1uKXKPbf83QkPTzSobNEiI5Kd4snBDp4K7vI+dnp58eq43JJAuNmEudNeuUCf1Dr
suP0EleLcfbT88IBDEtcAQzhRQLJaTx0RnGOh7k/6KVLl9w0S3d2NK8DybA248IQZZvNxq2C4XSG
YJ+dMhHBPUa5AEZo5P2ZtjBHZHL2WanZeDIvXJ8jhsqLq5s1bU0P27wiTR5TGOJ4gwGB0oyl+AYx
jOuM88oAzjuUKEL0MLO0att2CPUtLzmuEi7R9yDA+fgVY7SueHXXddWqlDYDevXvInHf7HJ5W6sL
LBdFyJzsIE3GeXHf/SBxNd/7jPtgchd3H8ORfJn6UFd6BgcXcGgl2F9Hu5UaXUxTekgQVM0ORlht
/jHH8WWlZ1dm4W49CmnGdWQumYjWpKs9wo/ar0e5EqYVRLRE5W1KQkiNZyMxHg2bPHeGKttlCBh/
da9rndTObB8yLg9JBt2qiIJ2q+F/rMjOeNp2W6dantX2uXLIEb/A6m9Z+3kXuGhm34gbg3Lb5Xep
qME6tHPK9PZ1acq74sMq9rlrwUBH2MQocQo7JAEpIshIEP2sUHMZzyG7PqW0yzPVEmoOfgFdRHXZ
I0K0cuZwdbPNif/JwBU3w8Dr9FCf8wbSmTY0tFbcsopklrjWN/eV2z8mdO5eusf+Hp56Lg/GIF+X
Ph1PVYkjXWolD20hxV7v9qtmayUI4xRXbludXnSEZ7/zGpRlECm/LPKvN4jn0JNZ9LfNtPhYBpRn
o0f5mgmlQQ3M46Q1j60evMbOwqzSvNHdog1x5asDc7cs0q+lKbhWGUEN2muurNxdtwDKmu8YtzSb
Xm925tzcGs8+VrOL0MQ5rg20p9jGQ+c9wZZ4kmVn7ccOFlfvtadiRdOUHjDQTiRT3XTl6FDGM5II
cu0Hce6COlwK66VQgGat1DVaBh6jYxsqk4Gixbo6JrwpOv2xQ/nC/1MJVjl7VYTL37TN9CYnnx4U
zZzOVmTlDGSQZMTRnzHBJnE9I5bEAoukjNxkZv1IES03K9gyRfQn3lh89/B/wQj5B9K0/6HuvJbj
VrIu/UTogE0At+XpihRNUeINghJJeJPwwNPPl6kzE6fVHd3/zN1c9IloiWKhAGTm3msvcxUzX0FX
nE87M5tQEnHR3VU5QFdxZ6qnKqYuwjN05wzrikS3fOsM49AVxqv+gNiLIPSwPzjV3G8yr3tWoh2X
/YHdVr6q2lPjBxE+Rr304p2qzzvZPuWMrhHJUPuWgDZZRlufGPVt2hqkYkz+Y7E4Z2n0d6kPCzpq
YTp3JFwQyw2pVvkv4M++Cc0G4UyGP7LA+YlLMwfvefLwVIvnVxML7b3ts0D6iceDd6IND4EftECf
CZEkzkuhru2kRGBlrZ6Q+AzGsN6PIg1veyVFTZUUCQ8PLs1lTqdbRINfEfrJXTDGH0Z8V6M5B61+
MZ3oqzFW0iPhTxKiJnezX1OTT+vDVHGtEa7STI/8fuuO9T0hEDt2H6Quc7FPjfinVXEPVZXKgU32
hf+2TvLtVC/hD7MsvywbsYBat72VfBP4Sox985lH+ZWlAJAS5Bddr3mVL+3HCHLqqGucqX8bf8CV
Ilx7LjGEOVTRfZRrHV2vbXNVOjZ0MbyYaTROk8HSCSPX2xkGjlOjg7hxkO7RS2DrOnP2pRERXFl3
MZHmWx8gcOcydNd/TA7sJhqtpyAP3oM5PINB7VW9lIzD3hyDSHGtuANKOlTHbxUxc/t1wCK1W29y
pX7/vZfFPOipzt5Cgv5I7/vE4FCCRjcoqYcKz3yszGfrsCR08pDE2Q47dBNkos3ORFHtHJt6oMFR
mrsOD5HtKP2DEq2ofly1JN5Ce01NxofkyVbCn1lqAg61vj5z3vEPQjCoFB66P2oSTu04aRDP9AWO
kuGzFk5pBYalXiq5GC8Vac0VcmoNwGnc2lZVs09ccNFPqG8wVIBXGiP5pfArFZ/Knap867BQc4DI
0zBbyOyJYNQDAK3PIUqRFwH2l+WPUGlV10Hg+TbtcF+8aoVH3UtlP1rkDQVwOsLzsPbHsrZxNIN7
cpV2FmQsETDFSYvrdEkqjpaXwRU8DO8mc+Mry7W9rdP5eBHjZ7cl78ZApGucx1U89k0VbTHPYsbT
j6Dezq9F7bI5PejUt9HGaCGe06+hJxMNi6g6ufOhSaC0mqnw966zs3ueolbEmunCSVSFe+S0c4HJ
llXR6JcT3Z6+BDdjx50i+cNNTPTpLG5jdu+7ueJ0ZUfKSppF6aLa9wFozY7iIJ/cvYyWB2uxIGCg
usDillTBxvQ3RDCxnlrrWgtEp/jkegOtUb9D6mlU93rAqZtce0S35/i3BJ8wZwd9b8v6h9Mbh7he
z93EQtWq28hnXunJeTg4P4dwfg6Nbt71LgK1dK7cq8zEhpHErxoZxKEv/duG2BgGagD5zWISw4cH
TJ2APZg2St/opG06lsFY7mz3grm2uS2nEWGJQny82EXz1wXVLdj0tR+iPcBz6atdpq86N+B/+vg3
40OwLYqHLIUlRHQK6AHLRmuWtfIkWeUVO9pz6MofeuS2LJx1Qb/8WEPrNjNXwsTXbAMVHmAszBVL
odrJMPuhFW8oRTlXk+GnH633M7ztqfafezlfsKjEIk48T9F419beMVD96wBUAWsMzZbydSAesd6X
SuWlxs1CIpbl4nU/aZj4NUxGnG2SOgfySWsI53KD4iD8ffJlTfvQEdMIjTQ9KDWmXl25sxxc2d0E
lQ11KX9xY75KncmrcIBDF/WbQpV3smd71kuuVBMZPdRQg6Jh/IlHZA0CbsojJpCFS+/e83I52UPq
mR/VwLo0jOQwCnbOsMTtQCHHgQ/X1cRMVh/JQR7/NDLyFZVTwe+RtNVOGyhRQmmihtW4jQxPWaGy
K6tnCNWCWX0G6NwyzG+b9mrwmU10/jODJk4WVSPVJjvTECCXg399Nc9lhscWlnum8Tm64/c+mojL
ZF4p85i03VMqWB4NAIZ+G4w2bfZ6XWgMwWDAwsiHXwg+ifeh/6hqZkib+U5PLvQAq/feyUZ70lqi
EGnzxoDU6K0ZBnFBvAAkrpdkNqA0RMmhoh4Ge+Ra8YlCCF94W0aN/PocCEoWOFqYSYR6gPUBkIiN
gYIz5vU2Vi9kM9A7q1p6cPBToAe9MtrqIcTmFdZhdWsVbL4dNVMaGzAeYHtTCM0nR514AZRPpNzF
g6rHHFyIS6xrlF4QbwiFfalKy6L01Hc5S9zXibozmAF8tMTLevFXkXGVJnPJzuAUy3FRp/WNhpvF
jb/UrC9N4Kes8tyM2VH/Lk9NddeGSWrWymca/6/KQBKNm9d1wJPfamGxcppTuz6wHTZQ6VFjQDOs
E403z7EF4ZSZhJq6wD8TW5Nqjwluc8jQHsqpXw9qhAnVjJlXwGMp2wfkzd87mttVhi9IHxhcgGXA
qLfv8iL5rteQtKzp4M8tghW/3sf1sg96FCbKo0ZJ4sSMG2MRxA9aSBsoAb5S8/rGRwFIgYopPKIt
ocxQKzMYizeAI3OlD9Y7xcBA21rmfU6hNGe2uhkXPeJYS0wJGvG0JC/Dp4e59GZ2OXsi/4wu562i
pd6EQBf4MzBeqoovcvbe0nJ6SMMFuWVs6fk3NvzSgXus9ZOE2APuNpycZVfdLspMoPTz6tDMRxc9
QO3SN6iXdUmp7XuFTqmyhRlZusMk7qBVhaqeS5UVglMif1UKRE0b8ZzyULgZkLFkqA19CrWmcXKI
FBaogvZVGgEbZ7y1amEx9rn2iP7F5q2B+LFMBxex89S42ILWX5owAMWemWnV7yYn7ndvbWtYMMrL
h3QdKFBi8YYWBvfr8o2d7rsZLgfVzqRKW+t25UPiUx2r4bfa9bJm2MP2r2iOYmczzcWHwiCngRpS
K7g5Py4xXjo4OfBeBznSYBOtj6rTG6DfAZ3oGnlXkyDmTX+FZMQ8MqyIYKqJovWIfVA4baXezTmI
nrWvRY7MmjMS9m8fn2o8AfLGHLa5Z7/h/spQnHWV1uDpAUbls8HgTOJexN/j10Ab0tjoVePOEJCB
0bS4qM1pIeQmtuTjUghJx0vzN/BYwgZ97OBtRgMhMa+FLlZQQj1UFZlUQfKl7qj6tMRp6ciUoqOz
zd+YdOnaO6Znzcbz8tsKBHn1quKgYX6TxtTaVW35MRTpnaqc1pwSjdr2UGQpquKKd4exysW0gGFw
W4dXguWrvb7KAQGuD9AhVCHh2a6Ff8d6o/eMTunSswxCU45+coOO5SZq5wOw+J7LpdFjmP5bFk9l
Mw8+rXMAlmvhsNQKYNJ6Xpct1UaOpIJuNy53yvkCmIjxjlI4lG3/aTLwMLAx2dojG0n5BXUUcDfy
rwYrBE+hA3OV4Nbrxx1cMhz2sPaCjTH+Ell2VK+73hPzLOXjhuyg5yHCRPVf+IyUKMF0mWkmAVR+
71dQI4EYytvMxWs5CKrompnmdpKG2CkMXFsWBKl3oI86a6sCS4nikwWUt/YQS5XUkHr9JI6PgAOY
d1MW5FS1a3yrai/XZx7axOt5nvJo26UtLD7/ZZFdA437RYMJGscwugWT9dF+0uYYbbHAts072J7o
gcacbTQIE3pox79O8I12Et4coiSOmPzGh+55dTm6ieoEZyL2bmi+FhcDJGKE5630vKeECfimMtbT
3PMOVBUHuxmO1qHOT4OyeSn9+s4YXDxIxPIeTJ9apR7JHHpJyD0fwGoCmlSvSUmf7tjNR46CFV1X
ONlyq4gBPR0RMHyzJR6UZiQChkzYh5xIclynGKKW14k1MEerdmr6bvqgj6M66qbm0rMlK2SlrMFj
rOYk6Yz8ENIf5OEv3UD3a/fkOMNlnGZ3a/N8cgz6j9pjKWJcYjC1nQZnN09zQnsO+XaiwSC/4zNv
6qulMCkBBcmSvqL6KqAedtmPJS3f7YQtguncuJ1Wk70OypbtQ84wEOmkcu82ELmmQtykkblAqXO/
lYrxUUzjWbb2yrwmPbsBHKx2hQdXKvJUE1O8e6xKwNn9yNESL8Ld4G+cbiQo6c7EyFZTLnqMZjfC
i28FRcpWhuzH0frpU9jCzUH1UvkkAP+euq7l91KixvBaXIBan983Y6jJCoXYlYu9Jg8lAi7dEtOe
dliTYvFZfJ89R7MYOmt8z3oMkVMu2W/fHJuBrAcld6tOcjUT0847qWAAIj1+qYFhquGaew2g8Kgl
VcmrNldJc3lHcuWTOjclHHSA++EGhypk5KqFz5gO+RbLvIuLX/XwqrdQvZ9V2VsqaAqcBi6l+1qE
6TFKwQfEOBNl0LZ3PrPXA23+m0FEpVU23xL5OQbDeyOZqwcZz6ywKdlSWHXb2UeA6eS3HXaQeoyn
rUIoxhvy07fgr2+qu6vi8BSk02aEqONUApAnPsr11h4TZQ/QgdfAXz64TXhjGNGxtPKf2pSjNNjh
SgVNoyHYtIr0EUfBc9hTgUUOFVjAdq7QLx9TAM3pmNbkegrS7zAOAffmjYY5G0Y9W/SEx3D005M2
htJMr0lunJhzQBMH1PAvF5Bogzj/hPJEZRQN0caV+ac2FsLslvFS7ZAP67wOmfuZdcWLMjBSx6ZZ
Z4g06vYjqLs7SJQfelwH2++4dM3rSloL3W7f4O2ifBtAORVnaOxhW3ZMdhO1+Nq+fkaieaUHwJbP
xA6AZuOG4QNegPcRdL89ogy22hjOex89qfZpninvsXGEn6rkZqOvHKyoDktF8Rvc8k7kob1dK+NT
g8O2UHLimdQNrF6YkEBk9XjuVgcTvmpJG6E5gEFEOKvJfA5R0XAYIb9t9UvKYHTceqPYllh7q0E8
OR6wZ9Xd5+WG18MAsuybW2DCW8VVQr1w0rWf7t1q45yW0X4NmGkWIsWOH7J9XhOc10HMdjBogqKb
Hmc3P/aZeLVstmTYpj8TRalNrHYfdjYjUuoQpw0eieaJr9Oxee2tQO4Y72xD0Z/hmkGEV1Ziqkub
lSUSej+X5I4fCvMlWwLrAAPwU8HrBCuR6Vv+JrL2ymlMj1GHwf7w3KraDd5H4c0oCpWdhOpsFDqa
cgJWHX4MzuwjS6RlK/hrX8lnFRXEhRqSjcH9Mph3Sb1CFXDoz1xPXuPWyTZa+e9qQWQl1DQbXY2q
ojUBjvxNNTdNf8j7rKWhKNUXTVQF0A/3xkm0ZbWP5gCXEKv7pv278pXjOg0O8OYDOkAb7z7GrXsB
NRyj8YS1HBmHakE4bTOy2jbYYFu2eFboOBGYH5XRvitHK9UzMvh4QdNykoV8UJ4iderdroAegMjU
jLPL9DR8wrb0OypCdJjs5Gx37CsP5Wo+a+/DQl1+aNzOpmHuZY6GuFNudDiJlMfIgabb3QBivmuU
xZrZOZJupRFtX2pwfoSnKTTA1NmpW7isecMlj4+BIvPUxP4xQIEEQ6vlFNWlMPVUXVMoVeOpV+6q
3PVUD6axJzCKa4fqpXDLX47CT9VdDpr1rmyCa79hXLeKX+UkkclA0TXLr0W5xfnuh53O39TjITsy
PySMN2mLGQYI3kOeBvkHFTMb6VMf8kxd+YiEjwOdMZ76a/yhOQjIYpCqslK3WVfECk7X/fWMOzxD
ZKYe6qcX3OFgi1My6w6wx14B5XF+s6iNQp3gaI5y4t425DRCkmhIrl0MpdsE2XaMvVfSD9M1vKFL
/uF1bLxGKyi48anhTqyq1A4UfI/X5b0gTkuzPNcBxnUrg0d9koywfLA7Minlme9nDZUIr+gPgWFh
uZbXbhTj2cYWNdzl1fBD7TX67CcP/uxAPNrDE3WXg7JiG1QumR2nXxE+GHi0p0SY4G2YVs33vn5a
HO9ZO0ipolc461tRhTco8JT9oEPmVRy/9mezS340hvPRfHMPuVt7u7bhgaqqQh82RoAadFkOUCKD
SJWqaqBgnzvMEjbuOF5l1XSFTOoeiv6lm7CAR13/XE2PSckkGUnEs7Rth0FixtaVv+n6lhg9g1yx
Tdp5BF7K6TcaZ1mAAZ6HstGOnd8syL88g/8yl/3DwviP//s/8Sr+n5ke/3/laOy5zt8YV7t/dTTu
uvdfydB9Msf8Z1tj/S//sjUW4T+wCw7A2FyciIXyLv7frsbOPzz2T0iWvqPyLpWp/l+2xq79D9zA
6ahFIEj5cR3+6i9bY9f6h+2o+B0oqcrwGJvk/wtb4z9djQMYMmYICdHycBX9F+Pb0Fmw6miM5mS2
07l2cWDHWtZPGsLigprXLEBG/reb9G+8iv/dJ9pEpTrQ1RyoD3+QaovKJepmpkCf9h1+BZs1aF5s
gaaDbmCKkuG/0DL/pMCpL8gHkZ1LrqfrBsr592/BBTGGqkxT8uZkFQcsCiHS+8ulWfN3IdfLf/5m
/+ajYAnbBIjzgSaf9s8fhWWwRSW1NieFNuRF/qU4q6mzV3jlf/6kP+2K+VJ8khe4Kn4t/Jen1gtk
z4nH0UfAV7gPA7aLLgGHy+f0v90/i3f+n6yR1WcJC0N2P/Tw3tbJEH+/gQ02LnXCt3LyFjmeY14C
ScplIG4QBkCLlCYpJMGV1faIeBd5YC5ydmKc4u3/FoL6J8FWX4lt4xEfOpZwgz/urw85zOjDqUHj
ZxxMcv/EoKTS88Uylguk/cfO9T8jzEX+883W3/DvNHD9uY4QQM42vF5PPfe/3QHD8mrHt2peISNn
ttBf2f4I03l6lP38yHQaSkR8m1Xrhegk2k0jfW/dlkkDNnyp24JCBuI5E/nz/8tluQ6u6DpmJPxj
IYm2HuwCTfGpdzsgocI74devcuknhkBB/0Eth+COP8hoqhQE3tfFtyUvyaoexqfAwziaOnkS8ft/
vrB/+5igArM9URuwvfzz7VqHDO82+OMn2AYtVtY2KtRh3C0LZeHksiIYsvp2/4Os4f8WTm79SULW
j+pvn63+/m+PKiBlYzRg35+o7O8x46H+ACPfxDNKona+zCbnt5nNp0mIn2n6UrXRfwuG/XebAIbz
/+fb//FUprxMUAFyBWtCx4Dm+SLm7F0baGdsCf/5VtumDrH755eTOPgg4L3EMci2NQX4b9+YsBIv
KBHPn2qzOUDBuBFMcyZTTbpNsBkXEx2kr2PBlBGv0s2S4AVeBNOj1zqnPiQnnTTCm4B/sxTLTRjx
7jhGeD1P4aHpzEsTp6iNxjM+5I+uMzzWGbbQ9asqq8I0excWDN5unC9rcQjRfzbxcRBlicMHv0f9
/CCUiyOl8FQf68V5Wha0tDUIQhfcQm66kYIXNMfWbOOh2Nk4w7laW7kBL+Vd8UCARvhzLKh5nB5d
V1yNNpNSKznhx1DCzgNoNcPqTqP/hstcSS7vUzc/pBI/odi5jur5qsY2HsUM9M+8euh9Ml1MXJK2
ZTk4CvS7KmV8WiLn0GXrpZfmye0+8iF7L3zzJnfwlx7DA+07bMRp3Nth9qVaRNU9q/fJDnmFMdJx
qBq/OV73K1BbsbozZo7GPLG7QzOBIc32L8PHs85U5OokVSrTO+yIos3E97JmcYKT8lz0A7xLZGXc
T7159GK+wWWHNr9tjO28lO8Wn+m23CCbHW8KGflOy/JopdTe5vA+GXy5YB3gavWAgH3CjID3YOpD
ct4sRsOlz2OpZ1x3yxqeGBuYuv2RR82f53u7Np49zMjhdpdfuEMS4QyjwY/vbBhdUORKbCwT8yYa
m1+kDWzcma9qTGw9+FJdxnQ8Z+HnHDQoQYLpQubKJbBXTAZC9sUmvJaJdQ8FYNpEhIdiYbt+mx1U
SBzCYTA+hgiJyxLKYD7y78Mu3H/LlfspZs/vocctqCLJGPxDjvONaxbv6iOqlUoZjipt8nBQn5cu
8q2DxhEaxTuSshtP3SmKn/PcYMGTmxc8HXcKlspr/HOy8n30YYc480VKyGVAY0Edf3NqG2fb1nrM
cIiFQsE7FXs9g9ThW17W/HKng4+D6Q8DhqikRbwdKyzPSAS7cUVBeijlxcoVbaukP8gmNbadzJTQ
GGbkIu9FPH4GKjzLdnhYrQiXo8zP9Wdp7a0Hz8caqa/ENevqVl+9DzN3M1vjozp3M9mhMnhXYims
Ft4nSKTT4t6GPUDszBgPr2Zng4Tyol5lwiBZyqY4Q1YlsjAqT5nFs0k57Y9Yn2IdNl6cNmsOXVt3
V3m2vFhp1d5C9MTioUgG/oP6kMFw1DYHaUYz74djw+/K7vXrCFnoK1MLd1XNCnqa744df/P7ivQB
XyURqa1EmWFOAm5lwVqpT2y3TDOmiw4RwqYQ+U6E5ayB3iKuIzD4MHnvR+oIN69ZnGQyL8tTt1IT
6m1rVEd9oqaZM69QE7vbeS4E3KnlggCz3sFeMX8x2RhxQTFXulmmvI/bIcd0vm4kHGW2vr6NsfzI
X/w2fzeke5Jp/+ZBWlpYAyOvixXDbjEgH5tQgMXAkRVOlMBzgGgQON856h8IhyM2zSwyf7zQ2eXQ
e7gsjMi45aQgI2qIESwNxa41nDMO38Y2WHAlATCCruevmNq7CJfb+cZsU2OHrP/ORJhHMqExHCfz
5IXjfm598F+iVg8TmSLkF8TpwWtn1BdDvVtm+wIZjtUl6oZfJDeiHxbgWFb6b1aehQ1P01vhHsRt
V8uo2EV3qxd7t3AWmGeBve8B34Lana6xMYcrkkzXjiOv/J5dtGvUMVkjuDNgdB2EaTyztlDoCOUG
R1dr990dDBuMQ5Oq3MaN+wQSCOV1bsJ90WQvWFGhsazcch8W3LjCMveZwboqMFFHhL9cNPFOv5C6
eBFD9qWOA7MsvlCXnAyTW8MW1/eYFy69+SEj8ylLKqQB1rcpCm8WRjIA6DUm/AHZFvoRLT1+JeVx
LrGyUy8/Adc4Al87CgMzUl6oKqveLSLksOoD5OnAbRcSqbYer3Uyj/UeQ5XPAeyHBE+BOCVcriZ4
s1boVIcUyGhTYBgNiBIxT4nbFzlwR+IuPQSwKvrQIIZYWj/F0Hm7aM3hP4V5D0bIZENk6GqgeZL8
EhtHrDKZusyMLz3bgNmAqDRtVpw5ZpEgaI+v/YmLhznODhP1uxECP67ta71r6mZnLyvyJMwbEFkt
O2kFPWzh8CqtKlK54IQwoE+2LGSbQVl9VzWCadRI2R4snzLosUZm31o4M4G4PoUJOFdKbtKYY/pR
OMl2CObm4Hh82MhmLjMH4C4d9yiWGGyrZ1cXrKFxRSHqXtB33s8zr0tftti6hfY7ns2Q883UgIAs
YfUzcUsKHrvvW+/8w7PtMqqvMF9yXYBMXRNhL/8rzDyapBA11GLgNJtDbmsK+DC1l8SMVekvksmB
BIg94aBq2WhIsu3wOZsoTEjRqBH6kJBXP1a9uFQzSyCJhqe1grCh9nJPnFfTS7ceBqzbeHK++xV2
GnoL8gZ0+plV7pMG0oNvM0xqfjWddwGd/ixmlq0TmC8ElJm7tcoIUFixjCTOE4yOCA8uZi12OAvd
StoDZgDEUTY8c8eNsZcB7O6HAVdV29v1cYUdV5PiYE/MqchQ/7qci7t1EfVJTfh822KFUxgMrGWE
VrN3O1Rpsqme7D4YnyrJLMYGoLfX4NdSTt8sP5h+ZnGwTXJxHTMceiMvwvQPXW9MxEe6t+PoNCea
73SXTen3oBvNmzLMplsjIHI2LaKjU2c3thyPEhuFu1jOGPxjvbrt7djdkey2bJVEHgYBOBSS62NF
lFtqXULYQgLYcWvPxUvKUYojBYQI6E2LbDkEzeJoylXueaFTXP9VPH0Z1NBuDHMnUrnsFnvZE61x
1SbOHTLBp2oSWP+86Z7c5bWHfrfvB19Z3lnkWsx4Wji3FXljoOz2A9SQamfV9X0uEEB4RnBq8Lxn
4kv+cZGU+3QJLla61FcYyO1k3q/buBweTIv5m+eTo2N38Q0RjDfSHeRhEHAzRL+Me1gM2M/I/sOY
xJk0b7KN7f6Q4iZznJvyxoO2xaLIH0Nc/73yEkD/ht7A+kQpTvVqdjhKQumARyX2ZYSkFdOzL8//
1c8cH+YwWQcormRK1PetY2Fy5Vbb1GjJ2Mt2ZkC9Nc7ud9dgbrbE7OSEqFBoxTQm0ulZ+oL1v4Tu
aSxzWKN1cvQdPjDEDgmNqad8fjgCRntAfkY80DbzeS+XvRcSZrcuISqHJW3g/w27uM1NLLhqMEOB
mASHL++UQGaZ/EXeJtA1sT8dOJHmw7B04zEI23vm6zmjn2bZVb27s/rc33f+4lHHjj+6lJW2rtOI
N1lLGRUUuypIUUASAOsHjbnz/aQ9KQ8ZNW2T3dSQQYQLxjRg3GtgaoRFKqS9JFp2ojFRPDDBQj4a
7i0j+skshtdJ8WRc9emi74+9hxekJ2AytHi3hmNx1Cdd5dQ0majGMeVEQjLH7hUJyiQngROwnYXH
qKoebenaxxVxfBrEzmkIYQxzKhwhXODFaCd3IfQc2AsvRSTLwzJ2PwtpRIclhkVL6AnmWX2oIoiw
HEeRbo8HfGApivo0ProIbYNePAd+nh7o3sQhSsc7sXQvITZp24VsiA0R3VgjYGln2tQG6xCcgjmm
QKwo063BwUWNlwAmIMW7ZY8kf4aYb2L0EYTWBSkdNkALZbpBmeylKnahKd7VgfkbXUICEdfbPKX+
yQCEN6x12GDuK2JPGLSwjYQqCnJ/HZm1Gze1ITnfbeosYdKZ4ViPwxWbYJqECJkoW/PEITV6UXaZ
r0WPJiOim8nGvjm0cIrmUDCI87E/sGau1OEBTQbyMTFv9T1ZneC5ruoH9qTXOojPutTtM9pMrIzm
TUeEko3PNLEK/aOFo5L92S98b9iA72FzVJUywqBLVWB6YTMEF5U5HlOzrTap8cNj72ATjDYzrgL7
1UEczP+IDMFxuWU61DL0HCG7Yr4U3RsFBh5hxR81E1yaUg4Hm9KurSg0VGqCxYjhBGs+aNvbJNi7
NKaHJiU+xmX4P7oDv5/qgoEo2wbJDhHK88hHqkdAEGwOHmOmmq1BYS2DugtJwIRkSP2XqMt+4jeE
zUZrIF3M322X+z+tHR0nfRo2etm15In1KlSkoCMhuZCbWxcP/jifUYw/lYE4Y8X11aj00qzfj4E8
15FaYt568Tint00qoVw2HZYE8gnf33I/YWBBNrs8GbIoDlaARR7pETfOCGPdd8tDTITQPkrhK7jQ
8ekvfUJlEKBpNDQOaE0ddWdxbcbsTpdUffUNki1WXzRfcKDwc+xIYFs5UFVbKvrwze4xgk95plB7
9BsaD12+acP1JiuLXdBEOM/BntaXPQS4p9dWTOoM3QICz5PtmPcYoNQ78lEhECq9hS38p7QIVYYA
FNhyfHTKcNqUiXWKnenRmZabtKU4HnxuPJU9DRqGmwwiCc9FrDU+5pK6pyzi67is70RNBIKHVS4i
n4t+BoOa42JGTeqEuga1r1a16i1Uf2wmy6sLbWUohxr/sBRqXxRaG9+BQaO7ZKeA9+IbZ9Oj1BIm
YPXKOiTTgJdLXYTd1btQtbaVKO9UMcV9gietmtUmW28G78XP0B8Z9XJd2fatkKyJzlu+wX++9f3l
psj7exsYYrHWa0Z2WMNV/IT61Qr/8OIRJ68Xl+yCZliwc+cdqZzkIQTSc2xxqofgrVGhcY0131o4
RDHuTN8d1aJPMSVZ9KrhN33xljpzGpf31S4BKjIOKWzNvnpR7aaaf2nkJThvOFyBPKt+F9lwxwuf
p+IcIafZWDMyO+vbbKUCCGa+Q+MzbA3v3hghHhNFpTaMgSFaQTCiyW7jz3DeU6flJeX2GJJGJyi6
WwoNimB6vSGgspJPGk2WMTtd670ZgQA8s2kvc3e5Uecy5FvCXKrPdmRNq6Z+rCnZB4tpBa4Jty5E
lB5j320f4YEn42BPiRHuezph3mBF23BSptNHy8TbRa3aVaFjDBw/MFfztvqdDxyJXlAvtEMwXxOi
8JbPNCBqo8V5Kh0/WjliqjMc1FNN1uEkau99LpL3zPqFeIOUB5HDA6/YZoz7BeYoGUHLbk352gqC
GDtWTzzPj57/nA/JL9yd1wpUpRV2zKl+RdqsgdqMezJG3+Z1/q6+pjAUpsym2PTi7AWAmT5e+Rq4
HDqbbhIrzip7sVkdUgBUTMjj9nhxJjs9G3B6Br9RDz8mihwoONZ6kQbq1KZ4lCQ1rBPJYgnLH5t9
mnsy0xEnG1tNl7SgkiEXvs5MQK+x+r6IbIUSRN+hAB8vhlXlgmqIiatOOuOKUc/Rokj01aut/4P3
D+DUJlWULGmmELGXhHRvcZ7ViLqTDJgYWOzFND/4olj2GlhIngsPmwSi+wj+nnjx4pQGvA9Lksx4
wS0onjYRA6oSGAbLojIDZ89BPUqcfDTi4YQ4oLbDeSzswwh2IjzVW/NW2hi8QaY8whmiW9fwGbEV
oZPj+RfdTdBclo5dPeTmZDZfk684t9NPwMO9bEmBGSLYChaFX2mV3/vRutProSe9pBUtnT1e+3sY
0zt82z+8lVieXC58ct4f4plQxeCVGOtT0K+84nr5wQNwIuwKdKsdwYPBjuvaAmMca3q2ZUb8ioFR
pNp7zvtRxl8iZuP2inU/TLRFsLWu2ml4LCYM7xobI1/A/81iuTFykplAFtVIgsLqTitWUFkxszNU
DaKrvgx2gTofGbhsNEZaGpy6KaBb5eEBS7eaJewGIqZ6q1D1jw0OwX3CA/EKXkm52mykIHclU/Qk
bU60pwZK26kGGUyOEhIi9Av81OSSPnVC4jB0NTnoXdq8MPDFhTvq1N8S/MuwgERqHXVnO+N3S7bX
MXvpY9RZY8cWU3jkcbSjdda9Z7UKJGVBsis6blHvly9tv9xOGYyoJRqMbdGXZMx5/rtvlVQM59hx
z+5cfmmUxjD40i1JKbLB/VdgJ46Xh7n1Eo42lAe/DztKRVIMJa+tR2scehiEZRnlKYo0P4FtECpI
roxcXpos+AxyWt4WuheOlFiQKkCsaaB2tg73Lg/haBHqNaF7eqiz0j+orUS7pzUhM6TEql7dWXwN
MyacAclQNSgCWkuoyg/lwhGSrSBKa/29W/v7xqD1juqcJqrw2FA53rBZxksKVb/umTG7B3JWZ1su
KKN7X3xKnIJh7FAcKWjK9liYJN2gtqvvQRk2DKsJ4uyGXRuHB3zHMn4E1pI7lO/KrSVYDriDD3d6
LXeGTY/arPe6mtNflNJr2TWey95MkwcyW4bqoTs9v9Q1jmNsp99imMpd0PwMGTAeC3lnLeYPYkXA
GxgCRDFOGimqHSdxIiAHnIWgOW2FS3U9yau6ijGD4K2f80eZY0pskCCy4w05dtXyA50bxZ2fntfw
2+RDc2+SqL9xCvrQXthkatx1nKVspS2EsKq8zvhq1+58ZQYNTUG7fESO/2oQsHagPT96MSZnbrgM
kCjL741ENN3AZMenVLGXFkWILiuoTfIX4YriQFQoLo1XaGh+rHHg49dKrxv1HWzCuLmqch+zWZGN
OwzMkISn9t1sjsPTYpYvZT7CL/RI21L0SSM8rN78SIiWsfeB77apSUAcQYZwt2qjvWAPuc7edR1h
91OvDgpqp8jw03NvsJTbDbM9HMxRnse8mDZGMTaH3MZPSSBuhkM6qCjiojsUFmVDNsz3/4u981hu
XUmz7qt09BwVyETC5KAnojeiKMocM0HoOHjv8fS9wHv/qGsqquKf94Qh6RhRFJH4zN5rN4CJzhJF
aNijAiYxgKGS7/f7IB5e685yDlmEu4hym/boA5kL+bHem42/y85QeTWl8bUt9DIjDeL9XJLUWZrJ
J3R2mLYRPZ0FMBVEY/mVgM5AgDk3b07Vtdu7Bz1rnPaYLA+Q6SrUZvhC5BLKsTz4gofuCygJceS9
4Pz+YBfusY0nyn9TGww68Dps+6l8TitSQO4PhIY7BM9gZAqC4tAEJf99mj/BJgs2U28QVoqTMxTw
8OuQebGzQB1EFbRMCDntfESGa6fA1Nyk6ffGNOSxy8wveclCAXm72GQQTR6KQWTH+0OU+F90PemN
tCr7OHrhHx/uX4uxPm/CKvkWkVAypcV04NVURxI21fH+0V8+tcLO2gU2gcAFdB2lunHjaMCWRh6b
x38+lEOQMlAs401f+YxwqjFqUA9hZ/cJUTb6bg9uCyh3WA1V9uByCljROQmsF/x8AMt1tx2tcdyY
YXS+0yzuD92CpKib5bpi4L/55x/EPt8oTZhoCMMSx/sD437520fdgtNBncSfuMMymzSl4mqNqqs2
TJZ7pXlrEmHeCrA92yRnNBj6ziFELn5OZPRmOXV1Vi3k0cGIsr1BKtWR39KtaINVRvLgi+nUZ/54
vDiCmAUrSeODTkGMeFEerciJBfSf19azLQz5HIVmuXFioEBaI31shd1sFRXBYo/QOO7xc/GGWj5l
0F5hkgxW98/GwRYbJvwGIRlkAnQdTycYpvI2W1l5g/fsMhpnTnH/Gom1lB+dc1XG00hG3TNuJYZi
iMjQPSqzSJ+i9UhruPCowp7p/qwSxY0IakjTGQ7j7+VDOw9/iDFA6bhAQPKFCXL/qF9+C3/4muk0
2z5Qn7Feh1gq/W49SPeLYZKFM+qkOkGaCE4Z2BNEZMd+ebh/NPbhC4Oz+aEpuYO7jTkeAyf9FbNo
3ySsDY/3L90fzET//mlZA5wk6DrFNpER/MSeQTKTPNohNALxnPS8y2XRYgxJ1WV61q3fs23iwZum
79yO1IPjzv4LzM1iqF9spIF+XUx78gI2crmK3eXqbCdt7nAFnKusCXj7YQIw8nbLxB3Pr+ArMpDU
/7a5aceL29XJwoMEA12DVog4atZhtdSn9WZqBRix5RLH/wBrti1JjYtMgFMRuMC4O/aJQ9gIQQ3t
MV0OmsIvdlHS6Z0FzFdAQvRD0LBYdUx6yl06ykvoxRtWiXLvt9vSTbwt2mwQkwLikdNr+Bj8V45p
49vIvKcubkP4h2JeRfNIbOpsIFd08u8VpODjtFOdyVNQdXckXrPjXAOCQ0nIh6anCLTxgnjDKGJc
5X6EkXQ21fH+0f2BROvfP43sUm4z7XHn7A7EjuBvy6v+GDqKbzKEv390/5odvJHaMB+YHhMO6o+M
x8NoxheMBflBYi7cIHZXsJ6brxhNTnbkcoue+msZRp/TsGoQA9frsKynvQjaN5m4/ObHh3CaTMyz
VsrgYQjOfuQdJXyzFSG35bnUNkM6JzgoWh6SO3ANluY331O72D01sbkPi/Grrsr32W4/JSMVoyDg
fKAupfOV8XGSlPDBZL3ZMZb5LqpjTpLwycyZYQAuYO6hvpqyZk7QNz8qivK2TrsdwuFy88sCMBwJ
MGnD4NmHcJLORrjIyPDQeI5brosEj592m8+xnX1rHO8bjQlUQuxxdhd8I4P0Y1I1sv/mlgc2x/ps
sw8Zt4ERHpYfwJTDjhRfj0tiDGEBLz6neKK4xeNOYSTx3IKaZMiyKvtgG3EgQ8XibIN5Lyz3koac
drXzNUqtL/XMf1ITdu2N3OaGDqRlyKhR2NmngBgzdhreq9TBN7w+3zAIMPd6jhIH+WdABWfbtN8z
JG3ckufZOs6VZBkn2fc6Wb215wU0MbXyTATcZ06hx8QM4T4J1lPobXey666yKjHtj920n9P2IasN
tSEwD2N9xA1uxl7ALq5/qJ8hWA4bqtn6PDtMwFlF/cI9MP425VFGR4YlvGN+jHBpBNL4tXdrKKfs
lNWITJ59na9bSbblPvPrZ2H22Gppn+4TvVgHv5ZRENAdGiqTCYuXEQUufTIdFnSLPbzXmkxP21zU
5IwhWp8G0lrZNDrSoG9RMcy9xq2vuJY2lpN8RNp8sSgWmR3SM5M6t4qIZPV65gJI8qkakRJ0jIXS
KP2QlWc87FWlj/9eb6MWidmf1DbapCtA1qTZClpC/UVf1MxzoLqG8dXCJswnepVSmOFGAGMf2ZG4
ZfaNSo8ElCrldpYxn1hGTZqFWofSXYcx3DGqbgYU8GyzpTO4v5QBY0a1OP6GQ7Ckt1LyLGPh5jLG
Dltmm+ay8+m3EYEP/fTLsXgTdDE1oenuo8JGEc60p4gdsW2qL9AFPkby3VbGsIwO0i1A8omSP15n
nXFGG7/59y+KWARdf3tR0JAKV9mL/vGvurwAVJPHSGRfZ+K9Q05UJ7Ssy1OKSC4V7mke9oEmGXvE
Fv3vv7f8F99bmI7kmwoEUARP/Vnw1ajezhj1p/ty2XhnPv0X30iE7zZjBkPal0JONwe1yDSKd8+V
Bw2UfenCWIvefE1OTY0UnDqClXIL40YfRsXI598/S+dvojDYoKZra88ztWWxNPzzs8xrGPYkw/K2
8XiWYUuD6DXN8MAxTDOJ0waBiyAGwcFgh+H9Y5GMVUPyaxFzRBG/xQyaLIoMb1vQEaM1+LCWXs5L
UX+6Rf6BwfEDsNMv3hNbJSnKgjgECBhR3F7vEsTAXPr2ZRzYVupSfY4nkMFjQFN412nQJuCKLpy1
m8LE7mnkZZKWu5gbbjCPJyj5fDMrJA2lZxU31unjGCsoUVjNM7u/EWD0E4rN0xftpLelYWPO8+HU
wy2tm8WJ8UkuQ8bIqQ52Tn0LMnBm9Vhb00s6hvt//1oL62/iWF5sW0jcDi50yL8JVssxKgyP0Qce
/QTjk6k2aFTpfhe9Sb2cZKpZVFFZeWBG0z+AQ8NQgC/1Inq1JQa04HbARNlzCZwy0rKBrRYN+6Y3
duly554G5jlzlrp4EQPmJ7Xub8pnAVyK4jw3Otv25vwrm42eww2CtlNN0AyW30nIxMIKwlUWfgSN
gRBOMK/GmfOxLBTziCFZPHD2kxdCgjIp4lZG1SUZiFqx3Jcu0zfGDAU+qZXDLXQTt9chZDGVkBOG
aTv97M50xOy0PzIJ2gET1KqcOHlq34V34lIVLn8epjzc962d8TONh3LLzMEQLYbcvP2OwWfZMmSZ
pFLAAANOITTzj06yjswsc0e+AisvYJh50JPrZrnLaiSCeJebbxR6zKuY+ChGc4mszwZDLjQM/NS2
bm/3WXtpFBflJoewNH4WcuEXATBaF779RfSUe76aWYwkNFgmurImaFY1614yn4edkUnCm+Oq3LIu
icEylYfyQ1rxdByQTa2S1H63+UM2BMegGL6pISQDI9/6qnskl/ZQLiIB4pF4C2hnD3fza7AEYy5P
tToERfjTGMYb9MP+aXJSIEQL0q7vxnfLtxFr4LlJhrY+Ygh6+w9v139xRxEAkISJE8DWhP3++WgI
OjQmymiSvbX8yMvdwOVr1HD6h9GecjemacXthSIngpe3LO+WhVmxKOlUyJCuatP/oN/9u+JbW4B2
pM11BMxYyr88JSLVBqeMRLRPSTwqs/hK+XxYRt/pgH+1ng7+ojgrhv59kV7hq/7wzeqT5dn/4bX5
F4e7pdFbSywSCknkX6XnXdSBz8+LaN8u0UVjx1WFtzcmMRFlS7tCKf69plXrZ/u7U7N/CZCcN8t8
w1n0Y+gpVg15pRCsvFezi16lCqcNkzAfwvj4H5S4+m8yea1MzhwU8loIS/1Vh0uBrViDD+F+TGJ/
DYkH9mi0Nvsmxvsjl2U2bf2cguGx+bVBMDyF0h+OrqnqjeQfMqA+T0k0bLrIyzboJ9yVXKZREWhY
z1LRmjmrBdQYYV7R6XcMuggezCGjecwJpil73RyGZHzLpriAKoEqVmYg/vxErbVh63dNLyTNm6xf
jCStN/eZeGBE3H3qeS8Ta82kT2/6gcFa+qm022SfVjkxOl0UbrksVi3Kyjcnk0QW64sTTvOj7ueH
aGJvYViw5lXpHOOay8YCNIerTIDu1ManumxSoDw9w1Vtfp5SxLqGtV9mjnepaM5MzdPGa8gCl6D1
h1CG197hQJ7z/AXcN6emlU1E5xgHbdpXYLi/7MLsdo619+O03pM1wEC7GGOSnetw5czVudJleUsn
GIpOwmmVTe24r6PoZztExW/Vx/9Zo16n8uf//PfHD/IK11HT1tH39k8GJ4GQ4Q/n3N+tUdF3Tv2P
/F/8o99dUZ78hxJSu0Jpx/akaVFJ/26L0uY/lMllZJPCQnOtHAwG/88W5f1DeJpMDkdbjsmohmfx
T1uUo23TchdTDMeXa///2KLE8k3+WNSi36fdUBY+eA+rtXnPBviDrr4CvdMyPBUnwxcvbV0Vj/7c
M4m1bBAj+tsoxvoI0DikZGrNTSEXqHw1hSc9s6lYPutE4R2zVD9PxIg8Ewj5uSrm4XT/zIa4hZQg
zLYkF3xXpGJAfn4uDEOdQ4Zbq1mUREAyGTjKwdl0rINPQeLYpOLSKBiLcn2yM7G3qry6jWP/pUwT
Bw4bGbcQOJ8k3cObH7NmMkazOUrXQwU/ZE+81lcUYuMtdx1UnY7PikWbNarDLvMJ2Rv3Nor1JyXZ
NPrmjsFM8Czsu3UjxxdJtCrLjIHKrq32GZf01gp7k7ujyF+ALYQsYDyYfAuAC1UPey/XUs8zBy9+
dOfa+9J4yWKbyrUxn0cGJafINnjS1XenCIYXN1PDbibjYB2To7zkmn8NTBPNUMcZ5cZ2/6Ayp6a6
BXorQwNySuOQ92L2L1lQ7tE36LPXgaxNwyQj6xJKBb8+9lwWvbk3EUkr/Abmh4jDM+OYpwVcUJM9
dhCt0V8I3tiWhN/8nEQHfGxo9Is3A2qVANN7HPEPTRKbT4X0nfWd8hT16OWDqOnPTuu8OMCXdpKA
Hgp4kT/lBUYsOMnnsZ04oCIS7Ru2yQtypLOZzhf89Qu41d4I6iuLdxivBi6LGLifJD5gxU/HkiJw
rkRh+qfQDp69wUweM5dAER+WFHzM3eTI9oKMe9wYFgoEY7DtZ6S2O3K948ewNb6m0xxv2lZXJ3/y
2PtV70HWFifRA+BgaHobKj2sbBdg0dQn3mkEUYOoj/6o94Jm70lB7K5MVmQ3iGujx2GFkAstGWHa
D5PFe7sc/kNr/deqQ9IhYs/jSGDvYNsUHn8uhLymQ+hcz/VpcKgqoZU73Lj7M1z1gnIsemzMLjzY
VvTSkgV8AMj6RRGoug4B1bGRQNrxhwPr+lv7+l95l10JiW+b//lvKeTyHf/Q1/KMlCmWphZrpKM5
Cf78jAxGOaXRFcFJB+FwSJOMxCVWNqu0HCgVM3UwGWVwTTbJyuucr5kwjWe/tE816SeVtupPYNGc
lV+JTZtm3pV0GEaHmR98HdRwdmjhcUMPX1x+b6D84uBVf2e8Nq0VSLBTT4TBSuAAfCCD2tkRyOJv
4sZ+6NiVrvqWf1EU4SO79HVVQD1qO/5h4JT9Olji6WA1DpD37O5BuTSOrd3NT+5E0nCX7ctpcg9V
j0wxL59Eqhw4zWgjTNGC3qiD8aLMQ2v52TeDumpt+oa7c0gAr9UcvwZde55E6J5cn8gxz+wZLifC
OijhPCaGCB6pcxNCbxHpEvbbPmY1CtbJgIUSTDevJrcMp3MiY3UuAMA40lDXufZ3oS9CkhQH8ol1
v27jUr6aK6h0OBpweh9EMNzGUsZ7uh2yymKSuFQ4HoThQtocfmW+1e6Ywb6J2uHijmAZkvTVrxsd
XogX5TJ2zeLEzuoM2gcdX/Yly9pgEw05aVupbtesjD80/ThxobOzS7ruk0u01BrfOHa/oVqXmU4P
EBeDB7dkgxC2ITlQzUxAY3YiAY5hVIAGsU6s/jknt5EK9MBTKvZwmOoNC2L2xw1Zo9UwnkdS0Ddw
RBHqdFW3j13xIEX/A6wgaXIxygsyDVZCBGojM3damYZL4ElcnCgt957bNBhkvHXT26BFl00te4sv
VKTmjlgWICaB4+wUG+B1287GyjYAmJasERG1cY3UtrGfTVQ/jT99IkcBx8sUk7So8C/SuhWoYnXG
IkOSFcjqJNVo+VsW97QZSp3YC7zyMz3Nrv+imI1vYoXOEZoliYJYOFJQmZc7zG/hJ7jaM6nZWyaN
WhHQfQ8/k+99NSHS4eoA7+q7W7eGFMIGYiUL3RLube4Lz9Jn23eRBcTJNh4QZnhp5sK80djF7Oip
Ftp4aL23ioXEIdVTTGnsf9gaAEegA8h+ItzRDTsAql6MjhY7Jab1US0YgkwnN8CyoYNQMteF3umx
LzFY1OTxdl4PwKPaFCVsjVaMNw/klGtwB/AboJATk/tcjfnBUCyux9J+sUahnjBPlmK2Do2Fu6uS
JflGyFuTyH+lPXiHEJE9GFa+Y/wabaq4KM4TtlkI51BLxmuqkLdMSX4p0QmufWnqjZ9H79AYcJw5
BGVzK07WcQwQzg0ZVzQTxqgSK06xmDrCJusejD7Kd4vlZwI1t2o9mFxZDjsVGPS6Gmv7hZCGeo/a
B+dR+kxN0mxyYdIORBXL0WnUG68p3oJ++qbKrt4rK7jGzGQfWqQ6u0W6M7Jx21XEdTGVJwNxOXmq
uf4amsCeyQ1fRtX1e5/rtwbY1YMoZ8wXOeDTYXkdito+mYgkQXyRqJLO5LL5r273mXEJqani2pqG
pgQaESN0QYvyBbkMLJQNaVd7xC3RuQgxZ4UpscQA4b6DS1UX63s2y4KaIVt3oA+ULX4NUcZ7Ef2G
3YQ/IvQiG71cjLnvX0On3pMRHZEbtlAho3B1P+PKBKZaDVKY6bJ1Lse+PU0tve6I3D8TIE/UUH8t
hiHeG0smIo6F2my/lllRrWtPIYZbMgWJg9glEzNWPQHmipcrV6qJ9YYzb8oBD5o/5GzNbzYiAxJy
G6Aro31ph9yFJMZfzqwI+ldYXFy3PpYNBVXNrHvfo1qC9F0+E3u0CtRcn8sJ2lQFQB9leeCgRWx/
wgprLlnXERvZGXsfhLRfC++KWE9fPW9CIRgM4O8GYDe91Z2nbl3x3OBCLb1ixYaC3GkYhFZycybj
pMqpOaUBJWwRhYdWl9PKRT220PwQYTr61U8tZ58jhkAB6Z4ZQKCNkTDIjXidB7l8hJzMjmkO2cuE
BgsyLz5kHu67PBns7dS5v4aB6y8E2LxWXmSe+tz6CcQp3pMCAxxLwOJydOBu7YG/QVXiw8yw82Ma
EIdpdcGPRCf5c5UwLydG8Ivpq/hYW90z+TOMRzhMLnVqy1ME9RN5SivOdA+HFDb2oTXRuDYMyKBn
MuVCQ1jkF9wp8aFh8WBlBHOm0t8MaiIvUGHIYuf1YcwdfFMH40s3u8HVDfTjhCbjYKZOc16WOQyY
W25GT3k4khZNwsZ6MjECVZ0iPhh16SrPJqxEorwMZlg9QnlQcAqHj66FsodkvNn0S1opWFnkrF5L
RIzQW68fYvxSCaTkHgpig5JknXkhNwgFMQR7CT+bwcWojMo+uHUN4TNmLphDLjkb8fB8z+m8fzYk
RrMCURbtuNWwEecW+5LKcG+T+LKv7CVSMidGJAvGB95jRHT1nOUiGA+kHfjPDNxs09xZnud/IlmH
LJkeQXw7mk+miQhvJn11M9se5lh2xj12gQ3IbqCDDVYLAsHfpvpryU5oUywHbLQctV0AvtWZbXOl
uZQOops+W9kcnqXn91hmBKFAEuFh3CRrtCLc4mu8J2F4a1vvJ+GHxSmRhnht0IV0mqoppaSlbql/
iBgOueeKS2mJV55OvM+T6OcIJpH5gX2wkpDf4OhkO1Jq3ppSIPpT7TKL9tvdUCGP7pdfe4Q254IG
8j0ZunLNUWQygEEfri9tZRwWv6aykl+RiZkmDKedyXuV6SebszBEzZlwM5jFd/bs6PW9aseAfGNw
kXERrnmiIwoUXtwpxqrm5saNWxcKY4F207yaHLt7NTMbyQgcQZxCbjwpSF+IgqxPYKGe57DKb2UN
e59FntoUGaE3aUk+va3HW2TKZiOYtlyslI1BYjiYBYJ6y07ResNMtNHgqSJdtFccNEiYHAI2w0Vg
cn/ocvNHEcf8dSOkAauD6RS2hAX22SnuNDw3/oeVnNnmteTXQH32F11Dr/cjvqQdeTUMgxybcKN7
A1lH7nxDHRVFNq4nUD2HMpoJtZ7xIUdUg2t2uw1DJkstIvpxH84+dgNPBvveb5/SGkVgObTEg8Po
eJAlRM1scto9A/afvu/oFfT8gb+KasoJQnUAHsACgtgEHXXll/u7MsNscO2H8JyY9pMuq/IaVou8
dLTLrbTHbyEdEuE3RJ9BHZaoYai8SzWVbPyrT5LubiE1s+tt7JKsjUKs+txRHzwznl4LKSugpieY
IMl2cT+hG02ncDtbjO6Wox8SIoaDblngyASv+eDQhpbrcBx87ltWcSpya167ednu/LBY3unzXhvZ
N9/UzQW9YwcO+VJ7h8lMqo2VUJqzYrlZRhQjk0hPgaG/j500j4Tm/kSc+Y0WV7FUrdw9yB+BgcPb
xCWb0rGOSWfCiLHV0MS+DjNAalKiVgFcQm5yXMp83dnVLY4Ox+8EOkD0PZXNzC+QB6vvxbnv5Dcx
UeUESq+sCZpXV+J6ZLEzs53AM+NGmLD7UOFiMKmtbA98ZAFyGYCnREICCtNXoJ/UgAuzaXr/bH9d
GI+XIRc3pttHA+YZMMI82JoAQ1K7KN7tIhpXfk429Vy7FnZCXAXpxnouABvuJ2IOdgUyDZQgbMUN
+BuqRt6aVYz5KT+4V1jH7yC9zEvaBwDvdeWsc4ezXXbzIYIOiZch+FJlHnkGrXxpvQmpT7XQFAf3
bPFibWjwJXb5AC7xIqcij5FtvFK/+K1Ex6pMxDpboGRBfVCzGLaEoloPsmmKgx1mz10Vv/tR4axk
j4Q8dparQDvICAUHgM6qbz7pKGe7w0LQKPckMFlf2n0P4vQxHUCcgh+24O4YDQnC8rHofDhag/vh
j7P7bPsyww247DSlbT6a1NzbpKK2DtS1LQBBR00dbuyKy9vKIvVOlfuSToD0ZH0Y8/ZCDZCcPXvA
XNo8TcIKkSwm09VkkCNcIM14XaxVmCOL4b1J/58+2lldngabJIdMjye7UvajSMAR3Ku5XPqoyuLg
MfVdc2s7dA442NqHltp9k5kWBOap0WcT69oQe+J0f5hBWqJGf/JD/L91LFEtt8XKcwtz7+Q0tbEc
fiSSKwnnNUwEaiuCmYzbkHfFaWBzuCPlq3gkDZTBF+AtagWGN7pmME7Bc8BJ0Z/qQnkr30sKzikn
PEVjHJ3uH1UiW/s9jH2tWhLf0Saj8S6qMxWat7eEeIoiM74xn8yf2JjRoXEQrIIY74Dka3gWug/L
j5Mr10pCAm5Yr62O5rGUydZFjfJUIc06+8R8y4dejNSi5KadKPWTU47uEah0DFHfnP1jDRSI6Kq2
8SjR4+/wsBWAyTy7MQAVezF1YiNbI2CdsooqFMIq97/4XYulOFyurNzRa9XFHjxZ2ojercaVqqXx
OiT5JyrdDoHThCo9Qy3LW3KVkga3gTowPYlsrhcnVIRQiWimhNlDAFjwZpDFjKkysVYm1GiEyeLk
hTJ7GpahlzFal34EREYcdbCLuiB6DVCJHHHWoi+NzPCVU3o+T0XwA2BT5L6Yleu+hBV7PkPkqPwm
uyZEtpU7buPxczElq4jUrpNZpHQqNWfjFK8XBd5XxKwhNzMbKJrTFzukgPLaef5LT8eOgE+TLYVF
Dw18YRwg0h7uPzTE4G0RoACcavmIdUs83t8rrRAHumGM4bK8lliHH+5DyBJq5GlmlLFWvvzhOz15
4cJLScnqn2Z/M5n5QJIbw5I5aY4iHuuHiBgq6mU3XjMMpAxuoCFWb7Nbz+eaacBjbTg3HyQDNFzx
oArDhOym1bl6bNuf8RwSjzJwLMGWw7ZtSG68dRbvakqvtR1F7qmw/Rp0xKGzdfAI0AEudJacXRlj
nvPA+o7dSJSAh6SmDPiRRER2oS74TTVe84ppmT3GmLT7pp4vCAaxOaf+8MhKzF8pWUUXo8FklqIC
f7TMuFybcAfWMDIy9RAh6yWz7UbKpndOlKr3KQc6d1sYB+EsfuaZLk/NkJJCFdEmpb0wdj4k3DzW
hHqNrc/YdQofBrbIp/uDKmS7m4fhxe6le+qX+AxiFbv9vQAh8e44B3W2bpoR9aUAGjvP4sC6NyD/
3UzXiwN+R5ViZbEgim/4Wer8NrrVacgNC85v8RFYbPMiZuMbyR1qq1sPY2Kwbxh6AM6zvINhM/sB
5OPy7u6jrbLsioXQBQNaA2yieqtL4Edi0G959ihR/aIDi4NLlgvxaBsYNUfD3XPLkMj6OUGrpPGu
YO5j6l3vuXOxZmvIKWc9g8v1IutU1eVTHdrFaayaz1YJWNLTw+N9nXx3nBLteFR28epncLGXRrJo
MvrGDpeIx0CnaWhujaxAGdnm6BD58RtyaB4Kp/iImvlngXtwq5tPBsjDGQzVwbKiRz8wq+2EWwQS
9Div4tiZd3MBCnxKOwK2iuPdLHuHS1hjfygN0zoXRv/c5mH0aAf55zAyBipP/WEvLV6WrmDfitcx
77E7RSQ7MtWoHX8NFX8+5qfGHpgpxPTqqpLMm3zetNkCJleMsztWNVsOGrTkHONQrVqM1BHre5c0
pB19nNx66OLXgKg3HZXyW4ywDxll+OAUlknEExLapsxZ55cFoM3l90/pNmFRIkDJUeUno2/zHbwY
WqG0j7cI1qmbrXeEJe3TlKWXninoWbse3X0gz3PKegHapNqUaWM9Trm3Ja9K7QjRUTQVDDLrxGZm
gksXEQI2NO6VT+x+hwQkE68jCSC1OV6bnAvdqEvcAE67hib6a5BO9dhwMjWdR9Auk05cDCj3QnOw
jxngHOVl8Z5ZEhEQAwdh3bkclRbhZnVerw07xwviQZrtfQaVZWS9OgPtzFi6+To2IIMHnVutQALg
ugl3tAkD1njEbHYS1/to4slNBXpq3R8bP+dVCJhiUulEx40liAoeeuuzl5jzpVbOjVyumnle8G6H
sHVTwLiAm5jutQipYRj5PxLsB/TD3LPMrN4Thoh9067GBz9nzPXAsB3+dexy33UYL3lMhn+5uajO
RhoYL6SHbx3SjX4bpnR+9Zm1x60ck34z92m/R7lGkuLiUXLy+Ji943RUB6jow4NVU1opp/hh1dFx
mvBKdxbdRW4Q32BXLaT2EH4b4tdlCopcNPCRpRXiOhHkjW+KTFSqGbS5zfzgOoxtHMV8h/l7B6mC
LN2uHPKN4XxNBkTUTcG5gzo6f4YuvQ1K+0jlpbZEBfYbs88G/OaMgmKh8g36dKRwH2HbD191a78W
nBxzziIq9h8t+AHwYoI1rglMtkSb0WaK8osnB8yFOh82Obipdd+TGhDJ17YU+hCoNjqNHYoNf5id
I+/TzyPjrIgp6H1yb/G+dlVVXaw2ujUOjbaeWUW0tLm6kOEqjHz9TprRpU5megcfjkBfD8apKwDM
3icSncUZ7sZUW16MTFCmpPgO7L/gjsZR4+xdM0YYgNXq7M1QZfBkR/teWeRa9hR+HF/MuJzwBXkN
EQ2VhdHdJ13AsbrwpZmgSg8DUVq2KMlvWh4QBz8ixW8xSFK0hHJ8dovG2OoUtbnkrQOvGAe557d4
iUUT87y96hSDtFhmAli+tJMcbD41tMzOennIHePdKQr3ocV6sRIwWi5FpbddyFHdtqjLBcFKjfUL
pp+1z93+K1AVj2mGonuq3HkztCR3p03gnhiTXv1B5ceRuM5zgw7InMrgOMfOV9MIql1RlDHTg9F/
boboE/f/b0XV6heArEiM8T+uFRXlPpmJ52Nqk76iEiBAKSZINc6X8ZGWu5K9KcFDPNHa7a1P4dx+
Txqab6oicZSxE6wVXubdmHQD0Vn5Q+Z1BHu1ouE+7mQbVU/VOh6L7HU2s2MlvezQGvj52rFj/+uz
YgUhb79RAu17fDSboe9BSqem/xh3NfMZGR35n61Vp735tVkSuWLN2gCP2B51k3dt4+xrXQ7b0DPl
a6V+NJ6JVi9wzescV2c9ROm2klGGUMMqVmpgCmbN7Ztj5/7WqkuGHWKwTkIWb6bH21lbMxvNDmJv
MM6fUyDEG8v+bMHl4JY6lKxrM+jpw4iZeqJA0X22y1gGHk2ENzFzTUtC8yha1pFsac+zVtfA4aUm
XW/8hOT0l5/MtINM3c5eP25NjtLPeSlvQczsJslL0sUGbiz8ioxdVEbNFXQ9JYp95uoQj3GE8Nj3
W0jGOVXtHIHkTRdyC6D42xhoiNm9GWyRZxPmMiJsjePws9FOOGhRHq5FmqKjbCzj2KduzTCOU1K3
VJhODnR69KvyS4mOEtLdTKL18qfcM9mLmivGmPnZMQrgzSwfV+VMP6GWoE9reuoymrS4K3aVPV3B
z/QHVOPysUctGTvTcOU6jHZc6qCvcCAAIe3e/P+l7Lx2I0e2LPpFBEgGg+Y1vVOmXDm9EGWD3gX9
189iNjBzW3VRhUEDgkrdXZlikhFxztl77ehrbUyIlKzQQVBI04SaCLk9HdYHR070qQPO8h3JtisP
ZsAnWf6YIpUwaytpgpPHxxpRR2fVRTV7fz6eR5DY0Bv8J8o3mrCMAOdmwjybz85D4bbgkMIEsXpi
8DR6prcZG2JPkCUxskE4FM8JB5K60bchz8XFtH6R9PfPWDtNOOEHafcatnHz4g+f0Ns+urjlyaLy
ZkJg/O991tL9jslxRLvUvozYOc80cx6Naf4xdEX7rMSWBn6wkU6NAHyGRtxbyS9cSqTq1uJrYZuv
rnIDFJFButuMDoLHKTAIfVCTWrejuEEG2rXIXfdxom6J7F4cGz4yxccWvzeyfm5z1zV+hEo7m8iw
UkbClBK1pCY39ENLbcu11DvLOCC0806j5vGJTOtMfUMcl4FdpMTH5he53sMfasL+yUuTFgkAjIOp
z39YpqWYPayXUYprzcPOKvxxY+XmW2twNGf47q/HZOKhj3vGB0aW0xPvkAWiyM2qN6OKyXZmRr5z
0nVSyWDlDvXFzIGURpEbPNy/U8q4pHCejxAUOiKDM9Ef0Hd8HpSPkYMugRQLPL+OFKN9vty/u38x
Zm2eets4FGOjrqrIkZm10Y9aCHy0OqujaxUOR132EwKV5Wfd8rNBg/FvHfYJpq3oCF3XwoHiEfq5
hAxc71/QtKldhx7nn5+F82TtmpYJieeMydVUfnLl6D8flcofMcMn1//7+f07ywR6M/cN8QreDvIT
7ZSu8pOTdMsL+Y1UaGX9k42cJbb2puUMma5bYoI3ST+aO/5+b636DmE0DeFNDQ+YHktqnrCLvtkT
nCF4XfXaRFveG+mSWlyUG3uum621MALJsJu3cIrxcqGle0lpTV5IH95YZvDsurMimiJODjYrQtjS
76MX/5hzZdcGi6D2s2tc0CETofs2UHmtqjL+AETzVzHEHwVCPir/E/3klqHERPFc08ppJ4FsOab9
3jhna2S0kosWq1h78sqc8fTwoyi+uG7/1WL416nGOgz13rZwX2bep8ySjNUivWuUewkmmsXUdpza
3I7M+UI9a+aoqSQARQV1sp7pnK1I+tBegOIPF8BkBDiGZbQuU/MrmCu9it4665vHvIhKysGhOJLL
WxNpZ/UK8FqSAjwn/MfpQSwVXQYBNZE5OhPbWo39wXHK8eY0+EYc98tsZafJ87H1WTmSCt97ytyM
EW/VXOXc7yhbUWJCaaG35oQ542jyU8Owihbzn95GsnsKaYkT6Bdikc26q3EYUXZ/ErLy0K1wPkg4
NOIXo4/XZhcyuppFw/ClwHViToVm2a0J1sZ9E88Sgg1/p5ktVaE+pAYxZEX5LeslkC8JL6SfSYMy
QhfS0Zb3ITfCSseVN8Gm+ZaOZJSj5l0O0uRkBZZrrYcgpW2zY2rFeTgHyW93pLgzz6PIET/mIYSd
4Cyh7fIlqLBfz/EPYh9db3kuGjNag8YhUb7yvs9QRbFTpNk+8pG2V2Ab8/CJ2XGN6pkYIzMd653b
hGdbgO7rVLDVjj+tkd9M+Mnlq8+YKPBaWjwYUslekD+DFNSox9RUEywXa4GdpUM0Cn7ukCsxbURY
7AlybNfToMut2bUn/uuXoce6BVv3bCcE1+pCN9RdzkuEzXgJmTS3VdLTAgWpNMrmk12m+1EO8Zq9
46f0zAPH9p2dkuk4tOmRFZ5mfLRDNMsnQC71Np9rRKKy3uWz3PmIVvfC8J4Cb2CioHBZ9aA/Va+q
LXUmhkbx2DV0H52w2AiIl1tTtgiv4p/eAoXRUKcYVoL5HJNNF2i1aUMTE7vX7G1Z3HBHroU7ukzp
c3/XpuYbQ8kvXNe4uonR4AZH+rwuIaBtzZYBfWdsmVqzx5S0USpNII7CK1MafD4hkohtFxJlYKf6
GLX6QM1JjL2SDGEqmvZpb0PKI8XewBAzTMmjBi3K/ietdUVszoYOGhuOvXBrhW5eXJtjs+53BRnT
2z4umRs6elNo2ItzjjAJ0GczqIYBPfEY1chWobz6At4KdADkOlzYRJFgjqhda4Ombhsjb9omfrUG
If1U+omzDqE4rGcD/0bMWGfqDIeFkDBPt6C/FVjiyjgUK58146RBjb0aAvNbmxHFTIY2odpNxkAY
L5pR/UDwK9Z5RdN+hhdPOMCHMrAPWU4vpQFEuWHg/oIPqViByymd77nKmK5MX1E2fU1Z0VYekfWr
CEENSAV3N4TmWz3R8qGDsSKs8iP8smjlveadhe0BQT38poPntQ9lzqg2dGnEgYbFrFRu5HLedAbZ
HmO3x0nKId70h3TfV28Nkpf10EJaqmf9Mg0xIT4FSsoSWKOM+VBd0905Oj1S2H1KkvSbFQGSkCzG
RTNtg3iI9qYfvE7jmRS7LzYr0QamyQimxXk2addHPs1lx6fyjdPPuEsiGFb296pUHxdKYxJguUrS
kYN6Ob/lQf7T63VFIi0wW/+oquZL7pIaD/KJUcN8KRtgNTSHaEY046bLW7nrjf7R0kBVEiOMwbqY
3/IwaTcZ+UYUHyW0PvcH6oA3VfbD0W39X/0c/IRzYG3rzNgNjW/+xVJ0177/W5zmeYJ/7rYngbPo
3+K0uswFGRMVQWMpJszJ/1S5FTYI8m7X0UAIhA1rg7aETbBMF27TDBteajykFPobbMLx1gESgVjS
jfaK09GftXPWO8a/TdSBJyW6XheRr+cE7yDYTjhHXsQs4YRHTRybpf3lBjHJgZGzpUVPPz8LHgJB
VDAdLRgPBC/v5niduwxmDYtz2TCHlCi5dSFhxNzb0/Nf3uDi03t/9VyPt4e7gKXQfCft60H1dTpQ
4cmhzFOYajhNFAjd5xhAJ28coM0wAhpj4nhHlWYuWUKivP75bfymMeYyeaaJPRSxMWjyd5+hhZXQ
UEgPT6hpGFLMKXBJAuNy+Va6HDqz5cOsYGCGZZb9Rd64/NX/vgBY0Xw+GV+YFmLpd2rLWgVehToY
0sIyktaMC5M49rdywMMzL6noikQVFDKw0/78O9vLZ//ulS3J+smda7qOfO+Fs/wyKclwkYyg4vqG
7OvUDsYmCLV1aFW8nwbgKZYeX4vZ/wUrtyF8+REzP6e9HPvgYt3Lx4yUMuwHl6YYwevP3TlLmv5B
yvJr7nKIR+vwN3nqe1cZtzRXyjd9zxYOt8x7eeqU0/IJOBnDk23orxjzaVgUBCVDh00qnP5RWGsm
Bc0BgZ4DqWMd2nMGF5YRelj30w5VYjLY5QW649kzIJA2nZ4O2KSeqrZqzx0gg65Bv+cJY8/cGBH5
/CMffHjAOmHgwGhilSO4uGBgRyvnuWta0QnqCZJCGU2Tp2Zbr3/+pH6/O33pUpD5pufZDBnfmRbL
wqlNrrR76ugbrzQP8MoU9bbuu89acBKMGxrAlpd8atzU3P35tX+X3vLaniUDahJpIwn+9+qWhfaA
+l27Jwv2UjGPeodIEzeKF268pW3651f7fbnypRdYvpQudqPfPFhuK+wataR7im3j51BWHxocV/fu
fmrlsLLCn39+PXtZXt49A1BDhYknituKnsC/f720zms6H6U8pWHobWMjAVnb7C3tFISiLc2OZUQQ
E3O5VsZzVTUFMi/Bblv6NAGX8WgNQfooVPV8F43mVZCsC0FVNWA9KiVhRCxYc6vkTen6xBk6+Mvy
Yf++gPquZPnigjmC7959QMDQwolMQ+cUJYYHMZ72faKbR6vz1Wn0gvFgWcZnwSDMDXi7CKo60pxH
emyLHHHwUYhUYHzCLl5lzhQwznAfwG5/tONKvc7Fh1DW8/7PF/2/3M6BTXCIxWVnv39/zQMbVsRc
SftEq4EGv2TaIX1SsFAAHq2wJOV0yaigFa5y8/znl7b+y5rHney5gga057jv90OP5i2vndunO7K0
LuZpZfkod3poF5Zgmh82/fRgtT5xnknLrGvR1DajOa7Q+PV/udvf+7WXpQyDjOOTHSQxHYrl3f6H
taU3Y9CBgWudSJBlvVrUQ/Oi+Xnk/ov2c/WBqpwHjvOh4RnlX57suxHu3/d+gEtHIqjzGNj8vqws
pEyziMxTZZpf6AlWKEfE9Fn6+1xkz3PMCFpIEq7ycBnhmAnI4Wxx/EfumxdD6sgM61tjeYe5K+Wt
Fyc693BCmmrTzAvkA+rSLmZweRsd6xF0PAGfoXNSQWed4Zn0Jynx0tu9uW9l4a4wFs4U/q11VbHa
CvosKwwjcpfDe0Nz68JPL7Ngkzj5cy/aQ1cHxZmhxOIjlRMB6CErGFn3qGah5eE/i8DGZZpjetBY
7GVW8ZaY6hlss95BRHCOgxUeFCwEbpRN7KnxohLb3Q+LwVRVBnSnfnobB3EwwPgORp4+NwtmlEPt
RffDzFwsYNipqaiSziSK1O99Yumzl1alj52OLKqzwvrL7fJfNmw80pSs5O7YFBD3xew/bpcCDlo8
GaE8qcHxz3Mq9ygNviWR9p/61jz7ChlGOqEZgOeOl122C2j9tRvJSjbnhuEyTVZVoyu2u2wP5ZY+
AVpGhiVLDnstP4C0gNPRzfZf3rj8/YknJItVFjtr4Av/vSVTZT2yFc6Ap7tMVKIxmY3pV6eU/Jbn
zZtvTCeS1L2HdJ5DrE8ZM+mie2wDEmypHqxXJDSAMhnkoXy4hMCf6T4L1IPNCJ/cEMdUYbx0k4+K
adW2Z8q3x+yM5ahi1qAZa1nBZ5FAOVpZRu5AJmOS7yJTP1lj9Xg/WbXU/RcSjguHhTEY7W1mx/SQ
mS2DqRZPo8EsJGu+N/hHz5sxI0sC2Gt3qOngNcMEsu3NFxWmlJwMQnRY/H6c7gVX+JaHI4Rn3GCH
skXnJe3hy1+WtHd+VxYRYAsSdxwLKg/x3bv7H3eFWeto7n22sMw/BDR7rtpr6y1yNvxFweJ2b/Ft
WotqNC2dEloXWb1jhCgiDUiJadK/rO7Wb1sqGV/L+oqFiLXNef9+6lgzuGymGRy6HI6eRlLhedux
NJtr7NBJaJ/StijXXoXuEczULppRqhcegzfozPrSxVb0l5Pu76s+bwlXk8DZHbBbvj9A+bONJpvm
4cmOYoHMFJYh/YqQ2AKIChbtGRt5neea0wP9/unoZnjszd4+A9oQf8uw+u28v7wXtMaWKZbDq3y3
5ue4cwD4mtNJKmth8cjiqNt6HzMGBFDDhxbaNtJX5p6b1jWsjdfx3oyhuqk0g2RW54/M9UP+n87Z
1FS7FJNxcp7H+e0v99Xvu5PLgWIpSjA3USC8L80g58ajW3nDyWggU+KdNI+5Mi+oY+FUMnY80IAF
qIjm/xaGwcEI9nXJox3EeXQx4mcxA9cYPPkhUk1zBGPYke7u55dsGh6i3YjQ97mqx3wxj18B/1Yv
rBD5mYklhqOh2tody3CZ6mozOWmzncvgS1iQJj4j/yTAKNwZZpujs6qKYBMVCMJl4tBcXITVUR3C
fvAlykJX7wVKfUd78ihrAQh5yr1ta9ea6A1VnmVEaxtl2g74rbfvNOzV3vIKkkxZVjpOqbu5LOIN
AQPTjWcak+48nOiNhsgbid8ogeydR8FY+P6laqd210+ls78XICUDPdSvor3MuCVxhxTubQZQuOm3
eefZH6yJ43ySqg9gIr5kmhJXxdnWcFrriIPzV2OiB+nFTGx80TyoCKas23XB7b6IJjQNz6bfv0x1
98UsZ7wRxnZAaXWJLeNZ22D51YiWwnPUg6o+MfBP8ByQ/u1CmbpX0nHY/BoLFOxJQLZTxU6wLmZl
Xa0sZo/Lw4N25PiXM8fvN7+0qPTxGwdSwGFZqo3/WKviAocMai59ilNBtQZ6bjlDV8PWxwO8g4jO
XGT6/z/90uKxdzySHXlg3583W2XabT9GzclPAYYQ+/2QdX1wTowig37oxpvZF/u2BTKyqLJyzDz/
6BVk5/qXPz9U9rsCBxoBRy2bnRAzmDR/e6YKrB9W3UiH0bTxWnt+ceEhYguWNGyR/e6xbzhHNwof
DKebNotfY8amf4S/GHxMUmMXNQOjMn94iOPiGwcRGsc2oQcIHUcj5+wUMMqfoyfB+G9ToswmAAxU
Vaq35Tjaf1vpCXD8d/nk8Lu4wnUFvwvIBU6w//48nYxJpYNo+xSNdbzxjcg6zbk0TzkEsnx1/zOW
Ret0/y4tsrWupvg4eOF8Ssg/oPW9fOuHSJ5WmZ9nu0kYH4FTz6f7l5hTPBL3kYNnI6EW8XNJJhbT
p5KTQd3OJ5uE5rpuWzBQSNE7sxabNMVAcesmQBkzw5TEFadYJgBbomr8329NlCkGCDBSIUpxSiJ/
2kpX/8qDyYAAOY/s77pbk70VSmCIZUQoQY9sKRP5wZHpISGR+tQnTnjKkGuHfsWvPYLwb5dvJ8xC
DCROxfLl/l0Amh10ZmHyFXcyh1VhPhWyxSzTJC9gi3FLh6SfUYtmh9F19rZvIrMZo5e6Y9NiFUMx
V7/mbY7QmBRfRlbz3os+RLmSe6/GzsYsAb244cYru4le787Mf+xX6AWx3BFyIEf8QN3EWKbKnPoR
lLkFRyUUOQxFBxQf7IFxJ7BpgbYoFSAxsKgjWhKb4cZzYvXWaxF1G42WZTuGKaOCjAGrNTnNOcAT
RIA0f5xy3794ORExg4Ti74DiWdbRaagenQROW6Ug+2VOGx1ajGL3d8kM/KFg9n4EQRevTa+QLy10
yk2QcjdQvjCZRyK0cUmtuRii7C4J4ieKiwrJvQ2kpmnpNbVF/xiGtfmaKDPYK7TDjROEL3j+12nN
M2QatWBf0pWxicDvoPZzHhRM21udIJgt4SCvIa24x7tdh23LWKmB0ZXR9IgpiAHDpIddHrfWgXtQ
ARiLEK8Ko9hHY0O9oCmnA6nKndbf8c4eYD9br4MDITytlYEHlJb8VMqcaEprUTvJi0xRnkHvi/ag
IpM9zi0iN1rqp6CGJZaG7iuCMXuboK7Zlzl+yBQYfuvHBvMf9ZEe0Q2rFW0oyzn4WWQd7dw5KIp9
NOqzvQVUfZriYc3oIy1q63ORy49OkX/2tUJY2kX4SnHFH+2u2Rkkrx2EsrDygW11TSz+VYSrr+nt
TwhnOTsXmbMdGofQ+2g78KJJ14yPvM1V62KP/6dDaabIDv0G0igqdYxkz3dj6rTIcsc6eLXRdzGE
oZcpOfpdirG7lRZQpMIgI8IfkFeRivgJJWy9731uo7u7OERh++jA314bsRt/b6KvpprdfaCtbD9E
6PsmM4O4DhobWyvlOi4D7tfZfppRxrwOaMQB5WcR4iT+mNXdA0Yei9XWdNGN0F3wOsDGM9j8x7jh
1C96iF3kQiQHXZuXQBrFQfT4nuFRodnD8Ld1CAPAhR2KZ/QCvPzcwNvMvI0JMDMhr2HtuH62Sth5
137KyLM8OpNbvUBmUOuqqTuGJ062FjMT1iJb9EdYb0ldIQ0NyykCguzgqDJANKSWrXdSiG1NJJBN
dKFZEsF5ZBXSJg8E+fTGrhGp3rTAEDY9A6wH14YXDDfwHED8feBW6HkDAoUezoLzsJ/SnwQiqTPa
vupixvGiTMFwkiGsvAQEJlpDe6HVm21pQAbr2kvEjkQyb50ZpTr6veaU6ar6lXPtuvQL54kTE5aV
QD8UbWddA2EkeCKeMe7kK8xQrDFaQ0Xu24CGijMOZ37/CDwOkC3THx8TWUyPKKgi7gC40INX76QT
+Y+G0tat4mGqKWfXCjHmKcYHvzRwh1NfG5cE5mCoGJJ15ueyGunJFcNragchO+U0bdpK3RAQ+y9p
+p2NgQmrFj7IX6oeKsla2dg2EfM6+xaTRR/2CKEeg9HSZMZIa2fWE9zwqMhOY6bO+XgCAuRhLWm/
wrBp9nEu1FpVKYxuZEnnsvSfYbtCAA6+Rp06BvhkTmmACG5C/L6LGWuv3MwCidj0C2v6Q6fFesRt
dY5Rkx/6vjoxZUzOhmSLawIZ4gGp0DV6DsfKiiXl2UjVroIaTuBtcCtbQqXGxmz2YZo8OQWtvrbi
wS+rwtkYJp60DoX5Ee69eVRT/oEtn4UKjSpXe4lFCnSHIQl925ozcYAFaew3GcPgvepIUoPTdZ+m
JhUqIsfX5wrpdLwC2GrUpPnSvboGifiVKnczCeJc0AXgkpaj3MaopgrFvBvhbHmeco7LdbhxC+ct
rCd7BQ3B3rW+5NycpTdU93wMCYlEGtIDE+AB55exVxlGAdxi85WRJI02mEkbUkWDXYRteYsrJt+H
c41XIoCd2pgPdmeKK2ULWjX4NLehETj5kbWiTYK8T+5luR/bZkMgg39BQNdtS1lGO6RbJilxXPo2
I7mgTsejFDWe8+WvZigcr62F1oJ0B1SaN77ciW4eS6jPGvRS2yoBGdeNiCceHSnkS81SmRNE8zhP
ZbEf+nZYz42L4aRPsfiEnU+komltuZKQbT2Jl5JIAywj8QWIHaq8GbKgGXx00ythP94XF96GBlaJ
X6t0Vsk49C+o1NZ37W+ZxoxZIvk191xUhUkWHQOj3dah4TzkhTNtm755pKT8Ycf1wQdyebTMjcNR
isJo/IGcA/dhrp/gehH8UFry4HRgUlN1telx32w9EUZThZtMZRdbm8HBbnJzPQuktrAqCXhTg7Xn
iLbt4tk9aMwTK4/WJb04qo6IwCd3os3Q6h6gnuke87QGJFc7L/exTNeK9OgaDblpSfEmTBQcbe9e
iBM8O4vYelQCmE16KROnOdppxzg5VBit+9ZBmDeMB8GrWHk1nKFr7WMVWRfZu+fZz37UbRJcQ2RB
ggbPvp2bx3oUKb9GOJFXO3en2Ao30XwupqC6oi9DUuxUxpHJM5AXs4HXx+WIgTTQCoIgMCXPJeGh
DxL7hDVZ/qVu3I1PshHcvuHr3VnexmiM6jzaNrO+EOPnk5AKQSZoyVFehiFtJYxV16eburaszYi0
dTuC5eXAEdhb5vloWs2BiM8q2vi59VTRHUm676bc1YgRnCYkPxBNySoKYQ5KE8O9U2C9dyus78Ni
YcQhik+4EQzqom9Ii8dD1YpHFK3FZkqaChFAF54o8tDJY41eW7XfgA3uqn1sy69xKMSDnPViVEqO
tpl9DsfB2TEPtVZRjlXCw+sTm0V7bjz3JciqdeokxilcUkXdkgo0rYaXQmjz3DlqwxB1WreTU9As
1gcL26/N0fyZ3t5rPtnmOZvRqwxheoQCKxlv9/0WQll0RU6yG2bszQBKvIvVtRhPhj4+0X+0yOJj
9aUtmFMwy0fXiD+yjDengebRjdBgHkC3PAo/YgFp02s3y+BG68SNEVDGTAQRWDL2q3X/RvevenKf
7oATlXrj4/0cimh6lwUiunDeFyzjSLqNum22Bk8+oLgZZLWn0BR23Jwz6XtO2x0ReeiNEn7/ZATD
0RyV+dB2hkYJL6EMSZdEvsi7JabT7I2cRKhwRngHswChio6/eX06H8ehw7Ea5M+NlbKh5caLCaRt
nwgdsNwDk5zlgBk8Do/BWFfPBYl9wiJ/kZ1THcKK1xr79FMv9EudE2JtDeEz3SL0UFVq33pM1rSH
AMxMiUbMl/r5QadULXibsOb18znW5nyzO8AD5IYZb5PIbjiROtfwfoURdGS0VV+ph41NY7eXuGE6
Ws90QdvUOjZpwfnG4d7IFlMVDjBd4TzqXT1cBP7Qg1v736AD2DjHznXLlGwOp/yUlnW1dWQgMG5A
d/pHBKyBEyAeZZyKuWgFi3M4wfH5UEt7GwUVGVfw0o9x5I+MAronX+Te14EHLJixBXWZLk4KceRz
tQQQspocY+VjPx67BIN6uOwZlFpjHp0S57NbG5wHC40kudKVtWmRrJ10VcfHKJ8eVT2XO8eZw89u
hNpmdFdDmfSPqidHRCZaXL2ZXblB+j3Fkf0YCucWSLB21iCyCzntUDuy4BUG6zlG3vfQ1Q79i6l5
krrST32PIrKvZnjo1A/3+3ZAE74eGhguukP523lifB6HxromnQg+svsEWzmhh8fos5sqgAQ9+thN
43XNJhim42xQ51Fhf3SCwTkbuYnB0rSLPZ/MJ0IYJTO6BduZAPwPUIcWTa6eFqRMBel2NaWjA6BJ
jC95C7RgSHtCfzB20zb0XzL/SzhLAChW8DKAX/mHK8Jj3az1TETQfVzQ2dieuNswL5YhY8QCcIt2
FkRp2qxonKG5KsZjbrbsk40DoqYHW71k2pYd54GsJrPKz9J5HyyAXNJenQtbzQQfwkaAVBW/aGUE
W6YqAG2bnPAqeySowcIVEY5S7BJEeg/kt+wQ86TnnGHTsfXaiz1G9WlkyOLL5pG/DvFvMiFhTtNq
3wZINUazNfbNNLX7MjRfCmYA54mG9L29Nevoe9Ezww1wvq7yLkwuWKxZmm33lRH861BM18bA1eVw
gpsKneB4hOts6AiFeoPX09oTlaBJvIGJoBMJFhgPTq0zvQ0XVxNWfX2r6l7vCxXgs7J80iTafo+/
2t/ZNL82cae/2m0nQJL1M9MElDurXi1rWDEZH0zky0pSGbiTucl8+8qwbPySSSwo0y7PMpejLdkU
4YC8XVUkhTmFvg5tm57gLp/yNivPPrEXqq3B5KoRR4fDFKwUzMPuiKQW/ewW2RaxaCkpJ7SgrjBx
doXUzZNIOEiGSfNtioKJoza6LFJnIVzmeD9t5i5uPBKlzIDh3KtWnPJY0jArJaT90o8vMie1a1YP
Yx0NO0wAwaphVIIEHMyJy5BVRlzDAnj0mr4FdrNxOHZe4x7icLwqBJeH0bZ/ec0kH3LTv0w+vgjt
4Empp2Q4RMgyN6Yh3hwUx1uXioKiqZ/XPdfv4DUfB5+lwRZs690wPN9BUJyNTB78YGVBZrtjJpCa
W9dwild9HTUPhuxeCdkC1NM2kD59l/iqmhisXlkZiVK7cCjHyyDHk08NcapAgHUo67YoflOoWm5z
9hL7Zg2+fqY+5/ZcDLJ5fO39/OSngXPDl3suu2xEdOuoR/r3S5hvvfWUMjeth6xyMqL60tQVkaRN
fbMIlPvU7dCUrypTNTeNEB1Q6trrZ00egzyrPuKTBw+xC2X5NjT8h3froRxgq45dcUuxCm0shfqy
xlWxSv32Y92J1x4bMjajCdiJs/aSEEwYDKI1K/+33IjwoGV2/TDwmjC55UejDN44q6xqx8/22Go5
5tLU2GdNgYEmSx5qDT99qTKbYvqnUZpVrjgWgJe1xeh1luxd5tK1JBr0WtsRB94uewnFTwsYF/Zw
0mf9WR5IpLM/+eFXKIrf1IhnxvGGcBvZZG1lFmX/aAt/i83S2oS6VTucbQeFOyadhd46PeyYKIge
cA7+gDCNdYPGwMq1aknGGo4gBNO41ezXVNASs6zO/TGTYflmzEI9lFFBteNbrwGZ5Vq5X0Qv+5sd
Z8fG9LJzUufPqqHwcoQD9yUcn8h2N1BgGSTiEmyx1nHlH+PWPutOTVs9CPm1t2K5NSZ5dNNC3KhF
L9zypavHI2oUe2MQ97O6n+BKVlcrZnoRozrmVwo2mQuE0esLNCWt2s+m9yuy6EfhysTo3SELGCae
VZKb1pFH/VoOLDuBFp819/oqUlN7FHM/4qwyim1gTluWiXgXt8PZnhiB9lZ9/QcEuQjIgD+NmyQ0
BQYHuhJj4mQbT9J5D0ky7PsOnXFRYmchicbMk5eAiEzIOggHUfvu/ZqUYfRv1VoYIbHscehimEke
cI0RphfOBegdLELzPP70XOB8s5kEdATHaPEKLgu6/lElcXOAJYL1vJ+/GXu4PDh+gutgd8PJHexh
PYqo39zxXVAFYCeNyPaV3VanwaZZexdNMihOTy7Ny1UqAbpINe4dr6ELS1nnF5XeOwPH7iCjnGIL
cnv0vAXG8lXbp1tblcWpb9OvXevGDxzl61XjCvYuzk3HqGyfhjYQR6E9tpTJvDdN6eQtPzOb6WLl
ltoIWfQ7NfRfBqdpd0ObFYSNkTYIx73ZBv5AoTcuFpV2QGgTafNw3/G7FpJEWfa7hmqrFvjCuCex
oQK1G7N8+Oxq+xg7uJ4984qJ1pQj4VVE8rFEgBfDqgHcdHxE4umtvIZJqdlsx84mqZBFlkhPfZ5N
82n2U+s6NABCyC/EsT0MPDsUov5S7GRt+K0ZoCb4TcfdXAPZ8KUuV2YwJCcH9Nd69t19tgwTTbx5
lFEDcvqy3jM/EccKe9BqhphxCGeMVVZYv/HvML/Y3baNY+uih/pqD6N7NCYM4PTSH4NTeVtDbHHp
FpGQOuB0OSapqTfaqki8dPVLldn6OWsS55g7La1EI39sru4gnSeZqkvjl99NP/O3Ve/Uex9xAo0K
v9vR8bVea7aqY8HUo2zKx0zCchti3HwhGwIG8yOS5uk5zsBbkAq36Dfih+Q5qwlscrvM2rB8PHru
BC5gqNXaTlii52hyL5xE++lGD3kjGhgeCbTTJzSrDOlqdyLocNA8jel0E7jcMA6T3ocPUjwZPout
Y2v/EAKZIRcURyO1smQUsdy5NVQYrL7dHvgpgC5ZKAbh2lmXbLn4sAcSn0bbI8q4Y18zbNrVQex+
GaYffoQ7yyAY7JoQ8301AdSHQfHWSZomU/aqc9v+YPczblP0j2A9qrMt+x/U/NEG01TOzGKObuxW
G4cYtosGVLITuLZXtLVhKijnuZH/w96ZLLmtZVn2X3KOV8BFn1ZZA4BgA3pDb+TdBOaSXOhx0Xdf
XwtU5HsRkWGWlvO0MEOQ1JM7RQK4556z99pmsHLjfJLcjJbECU2KJgKBjO81YYEv6A3eHK0m3MVt
v0z6nXH+zakc/WYY1OTW4IasoSm7EQPjA4d2y9Gs1i/gzgnWBiLsUHEbL1H0zo7ouaRj9Chj6NZp
kt/3Q6EyyUiX/ZokGEynlIyAGDxrRTtdyaLlqa1VLp9+MfF4NwORmRMRais9qcSKuwc8Xi+CEuhW
r28UkaoHjQQQUnmSfGAa1Lzk5tARO942785mRYimer5vGqk+TFr1hp+uviyy+1UN0MjElBWHfFLs
13URG6FuVe7kgvcjn1ZjL9h6HbvBzSiglO4uni8DFCR5sItop9vZllKT42qfIu5VJDDlGJOa/KZF
PR1G6UoDkLypFYsMfh5ksuToGTS6XEKVE1E9Tdn8Gkll3icgdG8IbDzrW2vEWsaRapvNXCnb5Q4d
3XInuJXtlHmmqzss3/IhNi7jwg/2DN5a00xUu0XPEHpoxqcEy+bRGlUuju3pUkfDk+qeDKtQ7wtS
y6UttW9xMgW2UMv3lunKoQBTsW+l1n+zm/JE4b8bLdzuXhDhVeZ8hFADKlL51OrlfQJ68pK42MAd
1wlImjWLPr8pV2Rkbmme7B76FLt4x+rPZPoCH+Z34wAh9oGRdIbfAXzdYAWHR/739XUZPVL4/Jz/
sV4HaC0PcKvOBAJdnOfi1fpJN1jUHgkdEwFnFSQXxka7ngoi3aU+MHYzcLkLQwdYjuCN25vJuU+n
J3TsNazidodq9mDsguAuuHu/w1nmfRIp4JNiFcyB2Jthc0ov6WV8cd70X2BvqHprC7Ag7RwfjyhP
s8emDwaT0UeQl3vn+8y46qieivNymS7iuXsH7c4wMscTRY5H69O4jsh7lySA7ofpQC8f9ypKEBwk
6l2ylAtZg8lzMtT7DiAabikGlUPt1EdAiOMhygYDK37rkuiwKCdnqu6w3ck7Z0jeJ1nOXKhWwNxa
/55TCHiUswpo0Nw+xpW8KfJx+pQ1MIBhVuTtguTuMkzqyxpX+24ai1ceZCiTZEyNmRavdJJ9s0WC
kJtJg7fcMF710aJjllFuZtVZx/BR8SaeXqHUe3hslv2ln3Y4MsNLDrgqerrYD/gqm3qydma3NOH1
0Bh1EzbgPn8/tZOMPmKN6ycTWRvaUNvCqOna8Pr0+ijvODWGsrzRGKeFTL5ulOSmpHO7b8QsQ7e2
JPNyHv3T05bpyHE1x11GuGAoSxuSRxI3HDXmZfu5cB6vf7JGlumnZkuHWCurMMr0G5sB4f76h5Ec
q7AZY0niYHkzTUL5u9fryqYJhwenmogevB7iLCq5uDn89dr1EVib7bbPml3gWta239lVrNfRGjWr
f33rZlqzr2Sm68dajQ1nqMOoi+Vh6clnOau1GA4SvNtqmn/76V2XVr9/zz+9ljUAnLS2aH3mpN/W
qkn2rS0wMnVJ2u9Y0CBCKU0VsvOpCL8r4Mxk6wEdo+DWIxIcQgyqRaH+/eH6Wmy3BS09eVa2T/16
YB5L7zR1c46zNYO7UZBI6Cp3fYKuoWy1vQzz7RdNjPd/awf/l+z/35L9Ucn8nbjkX5D9mQQMbfqP
ZP/rX/pPsr/7B+lYrmELC5uH+RfW3/zDtlFgX9H8fwL91T8sjYgeFQg9PhxsMH8C/XXrD3w5AiuD
pqnOpqT7nwD9hbgqAP9OeIz4hSA8hkbo+3UbzeI/SdZbzcqaoYmTkC4IWJv4gfyd/pDHAnViInoG
bwXS1jw6XJ9dD1ai0bRQs6O65PVp1H5eL6XrwWGjQNW3XVpAlWtf7de7PAU6ZiS0rvrCOmaO/OjV
KGG3WrWEspu7RC+/rE76cUpfGwWll47utF/grfnM2Bgcl9kNPKFdPAuWwkG7pwueMl6OsZITRFq1
wBkqd8iCReNu4wwruCwtP9Qr+fIAXTyLIdspUuCeNk457Zj/o9IkRwePxa51Ic61NLbvQddbkx02
xLO9qoDp6Yn6g1ugeuMvV9H3rrYsRjARZAev04lCtbocPzsUsZ1EQOULZ6l2Djh1Tx/mKRRmBFQm
qsdgVvTM62OgdslpbLXIg7qCox5Sr1DATemgwVPQpjTDQT2ObKA0FDNznHxqaQ73ps0qUDnqly6e
KQ6XfbZUIoC/nAedRZiPMJlyrA7RcBLwfVBkJRm047daLbfQdxPStlj2m6xLr/MDqvFfVmY/5o0Q
pz6PdymN1qDX7Qs5fRenXk49xK+dajEPZaXzjaaDjzGMB3yEnUP9GhdpkAaqTVsdnuu5qbCVQ3og
JTxCXZeIGBx7Y19sBcggaC56E3l3Dx8MLx5TCY9pHDTBlc8jj3KapRn5Cdo0wmwClyMRtgzrZyf2
czN9Ed8ZnfByQrmHQkRPt9h1hWoGhSyezMnd1U6j+rKCe9D0Q+LBwgEc5so5AMXNXKjNon0JVNuD
9jSfEqUI1/kBzV9yJNezBzFmPLtly+LXM4MaHZDsDKP4aM42srdzbOpf41pOxMsxEiFKUfcVU7mk
I2/T1Gjlage6mpw4BQZuu+2Y5g4EVwMLzY7AHiuWWJqSrPDLaZJLGuSt9gDsy/ZlJpJnR8GRTjPT
F5sGsilU0gj7XrlXBR9mnscnUx3f5wF0PfoIxy/owleaBa1n2QngBTi/sETHSkEIA6qksOqqn2nx
sCQFKWm5ijRyMgaWBfPbKF3evTBD+CWlL+ky7Ma5PylC8wmAaB+tOIN2KBo0HlxnTjvxiZvs1WpS
hAbH+FlEWvmBGqhrTMZMxEQvtBQ0QDqGhizddp7jtXrXqoGNbZpSKqXRuu/kY4ysbC+N7ujqFZ0r
haIKuTntwOVAJm25N8l2PZT2jv05316iMGRQx2TnJgTfK4vYa8lwHtNo8UBIYCbn4mlAxfRLpxxo
XYztYVjjiz5bYEytvWWQUF2OiLb6CtYwHS48DNCoalvMfiPZQNUqGg9aQfT9meEXpT8OSJWETiVM
Ksat0NJ7MdcyMPw01ae7cvnWd8p6MOu29BXnKEolftL5z28zqA/kIL4DvTh1E6NKDQ69LI3LXHIi
l8R8n2thfleZ3qTQqg8WJnT/Jq0he6c8ZodP9R2n39KpI64ob5N9zCA40gbay1iatl2AvsreVysa
UMWgFAfAaZwb5mUhn+J+7Lo3ZUxeMyOPaMVKQpsIPjm1EdkZ/IzalN/bzGL6YpFtyE5dxOsSxBVs
dsVVP2PisSCLRGUK2iCa4qDry19JMQIQrn9GACjuhLNybxqhv5nUoF4746YjKS3ZCVVxvGgxgNMw
1/NoU6C9bXzDgHXd18zFC3u6BewDTTnDxl9o53W17vU0qg/SqusgH7rvRollRrruF7SANwihjJcr
/EYpzEiiUFPaNGuDJVytmVMSVW4YYLS5te2WFHxihsRmWRaCShGF2PV6jMAFHdVS4oBPk1s91s8T
GCpWovlGphjFmmrq905ehqJlx1ik4tKKoNUjkgVUeSCtgE0Mmh66WMtd42X9+mLPBg78Do2Aszo/
p2X0pWCJ0KLhJpmaS2PHzTGTjLnH9EdWORkW6WTAZE/7KVle7T53gnZxsp3pzDxgCGaY62ebtlwv
LUEjJAK4B1h0owcq0/TatJiOuTr9AuQoAzKybqeOuIq0Z8iQzQ2o3VUJgJqAr0zzB9V4aqQ0f9rT
i5UWb2TW5U9TSuSsS8tokyjFfqFOX71bkrSQjY80fBxGwvMCzdY9dyuaVATwH+m2H8tvsyoKVTnv
5l7yHZfrbogIs7bgzdRFTbUcuzsbs5iHH6GmTTf+KM3XGJjwk5pUDEk67irl3YIr5qBCRfFnV33R
u4eBHk1gUYhTmg51MMfL6rnfoWN5mrsAM3Gm8bCk+pMqy/xOJKAH0yY/9vVM4IFW0FpkCI3xVQvI
/PxQmA8FeiGAGgGzJcq9zn3KeD1IrPmblaxvqVHXjD/SnTaZ9F2z4UOi8w2k2r+j/HFw/MdoKDV7
8qEX0giXewZ9EJWhlYM8RNmnJfTNlxRaJCCcN1w+2dmEo2M6fR7kptoFbQaf2HDskZC+hq7togA5
jzG54wTGDjyeSFrVL1KbylNc8bXaDRu9yuoY/dswu2vBaKDDVkU8SGCPWUVvyrQOJcVG0QBtjjs1
OrDW3ptIsZy6RXWhyiRUBYkaA7lhEJ1IFbbJC03N7ti0MX3NobD2QGJfBnV801OVJQTGsqrTv5hz
qn+oKT+SZdxZrQnzsjY8RzAOrzXCBy3u52yeToDxHy1nvEycRmhqz2rbcRmnnfIDo6RuTMqzq2b3
sc4kde36O2yKRb/2oZumS5CkDGHJjXvLgYMysmBnBK2eHXrVvbHqmPtqaaPd7LCY2Sbdcpx9ZFLA
0Bt0rfW4bcb3Mk7BHdI/QqiDjWE2N/0LENVi2qsKlCICHk7t3H0wtU/9drHTsDW1r5R8HgYoEBiV
JjuYdrxnjqmB43bUkxmXa2CWME0aeuU+dA3twvS5QMJdfJsRquxXO4flK9Torp2qNehdB4Lp1hti
sw7Sl1rBh5Ol6W+8y8XvXBzfSPbjF9rVdO/dgxHb+mFAeWq1kohjm1TbvDSzkMuLXRhBc54pV8zw
FeBnVutdV5bcwejKGSVAbydPWQXrmAjqNKcipeP7IGtSz+npYwN393mpQRShkU38InE2NDeAeR67
UYeBazKVdlNxVucIhrVpQFJw5dHq+h27bOd2MJ85P6HlTGrmLRZIcUOWxAiXjl9Og3Zi8ebM0Psd
aqk+oD1UUZoho1QJ49IxmpZDQwGjiC/6gF1QataH0aNTn9tuRyzrdCJFaRdDxSR901j2dY6g1iDX
a1aAh+hZCbyDz5POHUCf7dYJURP+dXev18bHDLUIGmZ7Xt0S0WpuflRO0SM56cbnXkUwIgaWx+vT
ZsSZh9qzZJFXWUFc95INFKeLSVIBFwdmDxpNWSGf1Nao9qWdrjeTut2/CxdpnlGPBwYxMXdB+djo
Jm66vNjnTP5fyrgLccyYtDaheVCO0EpXq9usp2A3zYSYkWbXNA+KOuEmq+wEYT7RYCnblM5qMgRO
9kVjj+FHSpsCgqPyy7hzl3UacRLKFxIArFug7fdw+19rxehYhBXoR4DRCTQgQuRIgDptPctEy5Pl
m6mXahhtwM0q8u9ztm4pLFnuMXctd7D2zobWWwzT63s3GcHYu/BULHfx9aHYO+iiwKqK9b6DpjJb
MGk6/WC4BvsPe9yz5+heV6QEHu2H8+KmFAWqfJKzHgVagqKLgI0zsmfrBnjKHHR5y4yGH46RVDji
kanBe5e6J5HY7/CByAPJE5h70tQ9KWI/m7iNztCaY1SH+xG11KqnCe8U7u+aI/3jH4Jx2TfjldOs
64I1/kgYuoVtT2QFOxg2Dm+tY2SHTrCsCqbv3Bp/IL0xHgqtPLdgQ+GwISXq8R+1dWWFhlkf4zDp
bDKQ4vEHqD/nVmNh9zeJTLYYpNhk48/C7Zr9bNJhSZXHMW77l8Qk2SBNfnYgHPZM6+abFflIoQjG
b+FqzI2XD++uWQI6Jlx9ddNbu5l8OTJepHaFBNMyK2rWt5Fv7XPJSBGd8+pXHOBPuOU7X3xL1YaD
26z3CG+2WHmnAZAkBHDbFeOKS48x4FSi76qCaSlaEZ9aKz3WzgBEjb6XB9jrh7DoFANENqCwc2dE
m/AtrrvsaAI51rhISbpzd2LhPFrdRzsZbiryKJl5rKwDtnOShrYcUIU+KmomfXd2jU/i4wLoEUGK
ieanyBAGjBqXdt0QLMxAjC+HK5k9cIBz825ecNfGZAb1onhm7sYN2uTfX2vgiQHmwvAS0QmfgBm0
lUqtzOcCWBxl9apekzo1eSAawFQXdBXW9ER+DEtkijJeVcebKEfi0JUsq4vs7+dpfddrjJyqGG5G
YxT7VEB4KJm2FLLaCquOQatRcTlqa0DIxOwl3fIgRn3yASK/lPQF9xab+9kQ1r41lz4AiHkioMja
p9ih6FLGU2BZ4rXXIQwl0TSdlEKQGar9QHhccJ0S3Z43+HSy9FYbGSuz2abKzNEFZqI7oTp+dnPN
OrdGv+6SnDV+1u0dCXb9TSUmirGyQSSuM6OnT3tb191XbSlWICE6mYX9lKIhojesFEHuIPIkk6ba
uVXd3DZZ4iMremntOA1c7gP7Ga//XlNH7dZpvbZnHoAiQ/o9MVlzYaOu3OK2u/S1tTBe4MEkylcV
T0lvUTuOdrgoNqJg+pdwBSixNrlCzHvjaxu/ulT7hunBOBEyoLfxmSyYlGKOLYwawHJSkl0xcjOp
3cE8DCJ/NBZyq4yl2U9pVwb0IHCyRXCstbmSZxXoN23wDdvFzIfYB5ig+cLK1wsPcOY3IdOvVWys
Jx2J5YByp5iL71S+n/ggMjoO/U08cW5XkqtNLV2A4G1t3LkxP57621psy6so3hobqbMKsxHBciSZ
w6ivIKPGpEZkNy61D8L/XnGe0yk3wT7CuV604VJZQoSNqoiQ+5RNOPT2HMO7Hl4fXQ916UUD4yfG
sCPz2oemJeHd3WxP10NjNloot8P1KTdvZiliInG5LERYb4ekmAyWoza5sywrOxCPi5C+cGHe59Hp
+tu67S1cD7XedOGIjeTPN6H2KjJzZqnBvLmpxu1wffSvnnYTGoJK6U729gbVzazV2Z9SrbTT9cn1
5XmTGOVj+6W2IPgpQdh6LyuF0/Zmr4/0Mb1HTaDscZfr5e8/VegFc9rHJyK8RYjnSPz+kPSsMnxN
EKtubPx8qx9GahHGZ+GQXHpYdB6cemOHXQRff1uBaFu7UG6H6yOX/tzvR6AZ6ut/0VMAiEC0Ebnq
kyEQu/V9SM+kD/UuHrxRRc+uDMh4AMtOQ6hvf2+eOzagfE1G5KrHdox3smrGkBjNvx1m9FAAGv98
cWRF4SwhvIm97kVpc+LqVXukjOSRux3+eq2iWkdoBdpxJkq4R6P5+1AoY7vPnfR5trZ2m609xjC3
Q7p/EtTQpHn1MKY7sY09/jpoW1ueIrtGysu8xVHjDo2iRWaP2zATVfL6uLA8hwVsydCmRueErjGO
tErDN4RCj8Jr+P1UyVVt5w4oeI2tQ5iVFqpLrsSTZr2js51CYJvoNpL0ZtYlHovtcH3dkTmz5zwl
AV0i1oH9hjDEX5ZhDF2bLTwRigPnc07s4Fq+a9ktaoghzGez6I51mg2hYkOQnqaJiURc9+Ffh0LM
fZhby7yXc/VwfZ3fnwGa9DN1RdUWayQSrsrQhXWlJnTxmPyBT63xddmhbuagb+tk8MvO6vEZ/ueh
2n7pphYruNvz4kXffoLWxD0ycH5gs72LYSlI57s+bxUynasCMm3Uymdpct5lBsYVZWZaZXObtMly
11W2SRXJhbBIZrlP+hcXS6bPKIR7umZ8jHPTY+Cd6Ius6PIaurN2pp+IfrqNxu7ktHbiKRFEhhXf
kwfYBqQ0Hil/NKN30jce4qQ9jOpo7iE2PDW6+7qUADFRnqHCYFDbZBciwjANaE1Plij89NKyfmbK
EzSpJkDtiobOdF4WM77RkfLsB6p1NCeTuy8XEoXn4uBwHZcjXbpMFHeFYph7EtFUyDVo1Cs2DUcs
jGJnOaEiyiyQevESO+hGcfe4eUHe1OBi+StjIl/b4knWqKYJL/1FSTdgjqYqVfKXNEf2aWXcL9XD
SNLNDks05NatXc5kwFsl8VKuYw/3meTHOkBC6VLKW3TglV82E+mCLSb2Yho9tceKMug/Nz1R0aNe
LizEZ5lQ3g2V80Iuls1VxeQpmqMdoHHds1zrUyleuhI6rtlaiucWbLgE6t/BwiwrJ0J83MwMnaxl
ylm01q1dtejvxxe3Gm/HVi5hI9meGfzLIFw3w6UbUAMq+reGQa0cKJaRTL9ipHoG0rceHGbsLb2y
gwaFA60rsz30gPJ9dMve0217X4Rl1b7C4x9Cevf0NhRxsjXtfdBZVW1L2IGsZnGKp5esn9pnOlme
JaZD7uKGc4tp23YWD3OM/BNh2x7bSOY3rkbyoDa8jaZDuddsCEbrk4FN8d0ah/fKJpdMs5Pv/Wqn
Xg3H0FsmvgwFrwq68Oo7H/irKAgxKmwcZczSbfwx8Sh+juX4lE4x8iLpxXF0AfS2oCKk7+nCR+1d
GiC0JbaJH7xiG2lkScKLwXiDSoasGdrv92AcI3Vm+DvChtMJgjsQDZb5bdwmkOPjL7xGJhx34mTi
ZOuujQ9rQx6wRp7t2gzs7NTa9jSJrtrImh16+G/sEDDKz2wx8VRYafdBr+BjQqi2i80ZVjodRkYh
LCVJKi9Lhew4r9FY6Q7TkCX5NraVQKnX0qiiv8r8NTmX2qV9XAX/8BzbNCX4+6o7/d6qF40N6Ugj
tNlZs0RLosO1NcWI7feWS4uzyzTusgU6UWya70aZAhoeHmWJzHTW5xdVK419PPYfkTIUJA4Qp0H1
CJ4rS+hcZBQ+Ert2Ur3HfDHsw82djBNjn/VwYQd2jB123LZqUq9a4K1qzTaEKqNnVCgbzGYLPbCz
zNPM5JaLy9tGGYU99FifFzB95ZZMUdT7Ii2RPpao4I1LzUwfUQoJSrS2EnoxEHka5zN2JMwUhtxs
z837WtTQHDPosAOtvsVS8ARmH4vhYPSokTlruARikkfSpNAetEh9s7L8g8Y2IppYYteuT7WjxWfu
rUElSdJa+Me2PZqEma1dgit3h8vaG1h7D2YPd30R7XPCYIWtyU9F4f+jRCccaVYI0AXd2am6tXcK
5YdplOQMjOqvdkIqts7ai0zB7IB+zFE4l8Q3TERY5COdgigfAhvM/R60CrDwkf6zy22YehqxCY1u
D1llfT8TTF0tIWbWb1Pei4uKrzPoJGdeVBPdJ2UX+wCXPiuSNyvkbrmNkShvdKj6TnNsTKPyqxxp
QbpUx2Hlxi6KLXw0dgI9ZjlNJ+7g4Mf3Tr/cYI2/44aFwiFlcyOwZ3pgAi02l3dJ8WKOqelbbfMi
1iwKFcDKjUvOZqel68sEuAXDk6CztponJOhoj3RatGJfo744knZwY6TuS16nKEscQxw0oK/0Q8oD
oRu3Yx5rbLpKzyjqwE6W7zHJMwcUq8RMj9YzheermugKbaz5gDl4CmWCO6HvR68oYwgCbReo7uuA
+9iHBqxxzUwveI/oJtuhOulsRmrU7vZiY+XSgnVRD7jJdQ8zeM6Gz6zZKstPWYyvDZMDT9scD/b4
mcoJiVmrPXYzkj1yDyG6ghkuyRa/GdXhviNQjmagQTpHsqzIMXEZ5cwtMY3KCIng9tr1D66HdFMx
lJu4AAP5C33NDGAMVcr10BAJTAEUlg6p7p65VPExtYy7CTUWmUqPZdmhwCFevJnCYmyHgwW+Obwe
IpVy5fpoiUDh+omWAlqNtF09Bw6ayrQWjFYGZTwvkREfQBr5jrZiUlfJK6YnyZjOIM6oQcIDMYws
MLmGtoG7sIjy27Jg4XHd+j6ZWcbdTHM0v5raOcR5f8qJW6HCT+dwdqeG22stdoWkfmWR7KhQKGIt
u/BERrbZ9XUoBuJQEjpRO85DQ/s+WAfGk2n+OEW9hUe+dGFHuhTWI6pTMw2RkdApLNEkuoyyTrZD
IWR1uGaLHhNfpcjKEyqUQwzU5Rm8SHFetYEA5XiiI8L2Kl7AEHiT1bt4ZqXpuxazGQzGUL9jyk5r
O1wfXQ/o59hSXR9WAyoauR8TlfCtlMbQnOsa82Htqx4MuAgO1zbUgJqdFSp7umU/YxVJUK9YaIUk
kqDrU7Z6xGMo/bFdENNevyMbE9vvbwst/HQwsvamIaZo5wgXnXGb5TsQQxhEoxQZGZs/P91+lTFX
9M7jisRXfNnx9KCWQEV1wypRdZtBuVAW/nXQiUkIO5HSyr0+vP7JYjVwdtkv5HlSEs4Y4zeo0rsq
qd+vgpdFndH25ClegmpCwrmdp79f6y0SKbQ140Jl52eBANzPYmSgytl9FeVcHzGP7k9D9TJtlIor
n6IcY64E2ANXqZCb1qGxHa7KqHU1chIgo37n6iW9mX8hjjKzGfY05MRdN3XpWYzKIavoU6cZqmGd
fl6oYExBdBSmbksvTyd+RdQNxnVOujFE6oTezm45x7ZS/3qwU4KfRGzfldu2rk+dL+I4kx3L+slm
NE+qDGU4JRw+owhsKmW4HXc225aZtsGm6WBgl6Ic6lAJDbVtk2W7WB6ca/Y8fx5gXxZHLWYLC1uh
8PgMywAE7C9j5MRRsqT5fXD/fKQ3BGTqNueoCcx4j1T6Ltej/reAxBqaAOVffcQ1u9oq2mNVHHvL
8Mdtj1huu0XXBBO6xPRxr18EZnPEJ+uWBdW1Nr5Pxtd0PvqJIT4leS1nVlTsVudG1849IyAalASG
Hq6yrDhb6ae6RJPaPZO3uJbjYViM47Cpt8o6eoxct4J1zVdP5gMcjAkeCb+oi4x9pE8PvbMyzrEH
avUIhLxpQO62RtAOYkC7vG2ESNkKxly+dZtOTb9KXVJCvAxiIfx/UrFdnxpV2x90tz/12yZvRB63
i3QVDwKoD3TB217QTZqUlWNgB9KtTIYSBk8OzCtDH75bYnnMkAHurwoxe9OKYRcmWeT6fI7JIYHW
wWcxyuFMUmp6qmkrXCU4M+pjMGfbW5Tb+fmnRu/61pPmbbGK9nTV28mC5rCPj/DW7vgKx6vM7Ko4
awo8AETUgPE+S3XRT4l1vP7IBX3d33769bmap79/N6Mq8JrbQXQzb/Sv5yPGSb8y1gdlyD8SeMwk
QTmHblw4zcR2dnGGaKDSVhKc5+3msr3WGsSt20whdtd/sWEPZPVeP4dM6d5WsDS7bJ5hWrBJT24q
xDihjao17LvOh1yu/742r29xBNDkoTVnTrdty9vS+R4t8luxtUe6hrQUdIP312f4kn6OczkG9hpJ
yCxz5RtJRHqhPXKpbG/rer1cn14P6/YH0wCWZXTpuV/f+bwozV7XxY3bmXexUaAu4dvNbKh6LJCJ
X+v7nGQPqAvDaSxLnBQ6lzx5dD4d9DdWMIUglbI41Hn7oBT7oqmfdOKYjsSS3GkVXEE7jjy8Ptib
6bV4kHhvx1S9UEHQjOTOJYoeh9gIR4tw88XTLdrXjZZwDSqhkHyqoh5/1PQ1PYkj1qnFW9Zb71bh
3DW15u7YURoH7KDkPZnmTZGt66HOMpZztQ9N7Gg4M97NAXZUY6qPiml0ePBR5SwJGoOu/IhdsZKQ
IMqgQF9ZJZuJk87iqDv5oUmNb8Ny1pvoVhZsJ4UJSF8Md9lUfMiu4D5r3A5TWaGqlT9ox3ePI73K
EW9AOyfLYxGpx556zIE75FMVnuxGISzXUaNdW1i3tOkvDtYqz37Q7GgOaiNfWNzT+7mgMk7rHtLJ
YgQ6+YA+RSqFSj+d6lb+4IpcvUihKBMphjehgkCAJdzCJED+wLSgOi+NiUtVr05L1QzfpXox7cj4
AagWefKyjXgIdh/GMt45qH1jQ7l3aVwEmZbjvJ/6X5pLXd8k4wOgYiIMpeLurxcjTWf8TVnG8K1V
D5PlHK5aWLcVeJKvD/OZSNpmOSFD4L629Nq9VqxkUSWVG86lrZ6uAsb/1Xr+t1pP2wGZ+X/+3//9
Mf97/CX/q9ZTVv1n9fmPUs/r3/mb1FNTjT8gcFm2oWoaIwUDUNf01fX/8W8Kms4/VBPwmaobMEM1
ld9UybZP/uPfDASiwGVUVVgOwA1kCn9qPg3jDx0muGujBTVh0xra/0jzCRjxH0lhqmmplsbVruvA
6B0DDek/kN/qVYI8Yrt4by2bAIlqRM05bSs4GF6pqKe1kvY+K/QzbPEsKMb0w+kc+rmzpaEzSOjO
J6C50b6gpSDCovrlbDviujffhdM/GnWb4ZMkV2wZIY5ooOwpDbgqGpu5unwoJ5Mhp8BBJkNHfc6X
/vtKNJa0szXQ0gSva6u/J/n8o8JaTdIdgdP4vx4SdFXo/UAs5g46FXyFpkX7glB7tlEGkXfsd/X8
QsT2i2KWr0j204P8RR1NndceWmcbcQzMkBPC5Q5NMQ9+HBWHmL/GbonWCM3yN/R8Azbc5edsMGrk
08N4YMRHkJ6eanSUQmAr4/FzXtX8oexlMLg4DjqKXvJK7TPqLOqMNRJeMSwxKAVMDKmb/sSKd67G
Qu5dExDbuNNEpx5URx7kTKMVwUxQGrhY+S/mg6gjYD5At9UEHX5CSJcH3RNdEf9yYx5AbtFYijfh
m4IWM65LZzdMeOmgquwyAcmn2FfFbN43VbkTdW7ueiN2/FR3nxQodYRjqRdyv0jYVghQWfMEM3D9
xF5rAy/AABZG8aa13Rw0ovjEFUcQT5rEe9RGzEjx+4NhdfZ61r27GasKmZEyqAY1FK6cbmp07yQN
cq9jElUWJIunFvu8mE+ggF8zMRH50Irx0VoNzDwQYKgEWJWoc5gXriuZJs5y30xJe06dgsGdonhz
6YB+WIgucY3jMvIz1rx9sWtyhEobv2ZSiE92RYBJTIS2WTKeCqBBO7WQ0bEwm+2Lne8UvRn9jGCz
OaWiRJOIWGV2tENqo0W0VLJiUSrFGTvS3P6oVrJIZRKb3rjgasQm0gCbmfT6syQzaqewdCBzyO4a
rd10Pqu1n3XwC1YIwI49XptNeOxZVgrxy1WT+pSUw5ua0gltZzZ9jqkDX8WDobcQ8norPvcWEJcf
udKXYUZWOv0SADaGbi43qmr/f/bOZLttZsvS71Jz1EIfwKAmJMFGpHpLlj3Bki0Lfd/j6fOL0P2v
nC5n1sp5TbgAiAQpEk3EOXt/W5Z+zHvCbstd3I7lQxw/h2Bkz+hykXBCIObzxDstLYwNwhG0pLib
5+Rh7rZYytOgsX86DUiMftjp7a2gAElKYe2hjNrGBee3MHb01pENGOQTtXZ2WihPMpvB8uwgjkng
ILUY83eaLV6LNnyjbalv9dXQUOfQzGVy1i0zDJnF+SXK+drSS/adkhVTNMOwmcGn7KhOlNuxM+gg
MhnZG2CQR7+uj9AlobCR2112m9ZgumWkLw3iuZOorfUORTfFZwKNWsLrArtAXJfQSiQqHvZoWZDV
kRO2SYMA/RidZ0z+G89D4YYWoBLIcz1rzxWYRB3njW+8ZK5twrme6G8hjQCxuhl7dBNaxFiltE8z
x2wbHUm8MjelXpnnLJleaZvtqw7EkDMkuOfcrti6OgAFDGvUYsdqOiHlfQHzcKODn9/FUio20ljc
JBlIJTsnJ9grCcytbJKDac4vUI33IAfnA84scorCae9rPgOv/CWqDI4wMhvw7Ia3IKFjLQ2GtltO
JC5ZuU2/Th/7vWlrr5A4HrI8fnXK5LYsLOdWEy2FHjzZOwZ49+mwXMdPSRLkuQFmOKVsO9PEp8J1
aMhK2utu4h3M2Nj0yxBicsKIXs805+gf5O1tnJJm2MtKQzkQPsYccpHIvXVqoTA67VWOg/aK2Ra4
6kg/f25Sz+g2oW7S8lKv+fibfOFv66j+cC2tVCRTTxuvMlk4Ukv0lO5WzX2zMBmksWUc1DBfTbL/
cMZkLamSTmS/91QesPGIbj4snX+LvwHAdFYx7JwdzgVvim67tTu5Jlq7MZygqMX2ZeVCvXNjkO6e
KbSbmOqdvuojukOq08qM5NGuAFIufUnqoatbiuP8S/jocQGpB2UvUlagz21GPwPKJ/sWQ/3KmJPb
6MS8m7YUV8J0bR+spKK5TPMlMtcvQNtkHd67WZ31GHdJflzs4RaaAi1g+VA7kUlNJz4NXYEoTIJq
EGBzXGVXKFzuXLJO+7C4p+ffIxlhjoA2AfyRf7LQneTUIKPi2GaQBw35yzlGg0s3epzBBukElrIN
PTe/JhWd09Q/EaMcXXlYFzKCN6IiOWJPpTwye689s7s+tZpzPjnvFdRFQuVoiKeiu3XkpEgVEZRR
RBc3FA/Wkw2GsTqqiZEwf/qjGx7FUu0jN1qR6cfOJjJ8CkvywZfWs4GaYL5Ri0bP5bGNSHlsrEUc
NeSkTU9Em5gJZIU4Lja1TQilG2n8QmouryxVVpZlV/a9cOZHWy9GXARXsSvmTeLGyKcNnWARF7Em
Oao6mXz7ogdWMzXFXs+NY1GOZHlOnbErbOoAGLtR/6ojwNKHedvbIxgyWURS7/T58Mc2M4IO0+Ga
pz3VF3qgyiwwV+ftWlfpVn1LbYIOukiaX59FFrWkJo1/bOPO2O7RUD6MsourHlbE70ihqW2mJAMt
+DKoWcs2Wm1P7lwfCn/ajLKkk8jKiXqwQiAIwjBfymzO1eGwapy+kW2RLKCb7yYhxJRcyBEqwwMB
70n8I87jn9oMfXXbyFrJLA95T3rrPleLbCyLo/rLLOZ2DdSfyPOio0bcIThPsWRk/qlnqL+1GtnT
YxenW/J1wUH9s+OxxK3qmhgg1HMtec6ppY/dfLyF/ASfu/p4G7U+FMOTh10c/dc/T1FLajcfz/t8
q8/nqG0V5UZ70byI+Fbx/Y8//per6g9/7PPjo/72sT42qO/st3/jt0W1F+QsKyOQOZsveauBMZX/
w+euf3v6X/+Tv//9r0/9Y89qVRT2gHdjQKjPwLyxuvg822l8rhZjRlurQ5drV8Bd8g8hnX5U/3Kx
iKQbicTMmEoTD07xxEnCKR87j4KszX20IiXwYORwU//rYlczxEPDiyPZwKJj0GLdWbPUCAjZCdDA
d6I3kC9V6+rBACZOLCn1DWM0KLrnXr+ru3nY2M25pLO6hx2FkbgjelfnNgqKZESWkbvF3pVFr0XV
v2xuRIi66ltRNASzcEBX0kDqyUNOrc7gSjGO/XtdbdTkka+W/nhJNeU93EKGRdKsqh4QsGDPlKtm
hn/KThkHkOuCHFfupCoqhJxqcQxjycOTb1+orWrxt61Ih1+I37QDV1p4F9+HoVg138he5WIcU+MZ
Ui0/9WNNVSAlbymYM/MpGePXyHSZB8nTSz30cillMLxxQj8NzCX/UWJ/R8LJtW+dz5ld05v1h2Ms
rxjGTC159Le1V/e7uIoCjD/lldW/0XAvTmqHTEyLj13jqKb7JU5uMr2tk3/XFFRK1P8BifgxlCqC
Ul0Q1Db1NXDtFSde9/n5THnHBM5eAd3/51skhpLxeSbtw/SQnF3oFMqbh+lY819GGP5BvSJz+XiK
LX/g1spf6tlwAr3N8R0u8hqoA7U5LJ4A2249zG1KzqMx73o8dwVW3OMsK7/mQNoMSu8ImSb2yJ36
lH7W30BypSYnP4L6XCGMpVNv3q5W2TN6s+4/nvjvn1atlsPwE4d4ssHMISM2Uwqp6l0G2S4DDcDO
uph/Ta1nqq5tFMe6yiSqsZv0wChQUixOX07XA9kdRyUm8mSld5LaIo6F9zouio/fV/0Sndq1/JE/
f5jEs37l48J43G93mKx8zhIiE1KcBWSijyEGG+6lNV+Z+mXUYR3po7WFCBqHgC7Vf6P+ph7QYP/r
VPn8JT8OaHn8qif/saqep7b997sCET0z9rhWp5w61tSHUauFKm99rqulj40rsEQ0tISVqt1H2kA0
9+rQGuAsU2/LXJMzWS2SUsep9rGozm/14Rj5/XMCZuqNPj9yVBMLOzNO1Pzhi62anPLciLVQWwlz
ZZGySYVRa7G/wx6rDwi1MxwxcawH6ukfi6H81ogrcQbGFL28MKgjVS19PnxuW1akCwt86dqAVfyf
r0HqH+tHg1u+WkQywuhHLX58+nqdb530eq76fD+y3FXLuneJe2VwnNOzdG2IgPKD2O0VWm/9pL5s
X55yaunzu//cJqqBmXnkaJvPJ6u3/Fz9fK1a+vwZP//wub8/XpuUT0OG5FF9F+rCOYiYKC+1rs48
vvGsP6v1jw+/1uj+MHLqO7Uv9Zuq3009+OsrWY3UY9UXj3OacFm5GA8DQxl1pPx9Ub3641I1Y1s+
erUE7dAjS+WDupaoVbWktn2uqm2uHAX/j56nnjyFPycgl6ePTy+vJRTtOWw/z5nQk4fxx8GstvpE
8KzocP4579TSx7PU4p/r6kUfe/3tWX++wZ+vAr2Jctj9Yqx6ulXXFXUbUUvqtX/b9vkU9VdTjQLV
4ueD+j0+V9WSet1/udeaxLBs8/kS9cQ/3upv2/7Y6x/vFMkL/qwHrWzTqHMW+A2eGFLVUnmCfz6s
nlWjD5T3k8+Naulz2/rRPpTPaXqLk+zjmepyq3b++dTf/qIWkTGMG4P+w8cR7a4l4rrPE+W39Y9F
dV79tlWtq+er8+xfr/TFdkbMMWSrQUmPwXHzEyuba+r2Xb5m+Emifu+UNXjehuKbPz1lM4QkvRv0
Jy4ns5RpiXvqwhUe7aF5qrPuZDdYAVeaxN9Ku4QwamlPphH6dyPAqZ0Zjo/wczH7trOPSyKLTwQ1
EZ/pPJRzSuvbwuZPN6e+rEtS7kTUp8Cl4MmKhHIjdRI0Jyh/vLFoDnDHsRZj6tXUNe7Pf/jjcrKW
5CfISZW0NODl50tTt1d1Y/188D/vtr/dctXi357+xzZ161bbPt7hb6/7eIcp8y9k2uh6zNRPDunk
g6fO3c91fOxMYiidS/miPH/l+iQvUB8b//r3P17uOkB2hCvgMfXyoqZeXniiTG/VM8esoT08N/fq
D4s6Bf++mER5tHXy6qeRQIHGVEN/C9BBPvXYhBNb2n3in6K8DFrND12hhbDFMSlfcBbZe5hVsG06
cTVhO4Tq7NDM7u3nrk7ujNa9eLN/Y5Vojry0/u5pVmB2hUOD0HlAG/azNuHgJlyeg4Sh/3Ei8RS0
KZpcOyknQqgh+w60JncauikADUO3bZwCGV/aU9ekznjoteHcfiemwUEAwcgQsGzPW9xFuY5pgASe
IF+qFisR2rEprtZ9gvyZAFUAaQ55gtxnj9ziXzLXXHdJJZydpoXPZPh8i+JZ20Z5Ye4cepkzdTaq
fCNVMArhm8aTFfgQ+qMvXE6MebaoFCw3YxxRpXAtaGIYkfdhRq4AoONgqVmiKYoIZ1pBnHfpxu7C
PCjt6k0z/Ftbs2Eajf0BKt97oc1LUADNCuqYT547z2RHEj1NYa6pK3E3xukrns7oCDNhS5kAzVz4
dXCbew9fnZcmzTZ3+VYJbNiaPyy/7G+GpV/JrdD3TursRRu6QV6UbwT9nBxtrDdVPMtckWIIlqy8
A8IFzH4xfgo/1jAFC+8oKhTBsi1qEJ5+yjFkALujzlvW+waLSre6KQkPZYGjN++o3OQB0zYq5128
aarSPRJMhThkRA846+1+qjKGnzQRfA8Bs1HH9W4Sm3L0NAAjlC0Mu91ZGP82Wmk9Isb2zs7S2DtR
lru26Z78NbR2QhAZb3v+Yzr3yxZkXXKfOsNLHKeHDNHHlwp/LgAM4wtSKh+rp29vuECl58EIr8u1
LfdDBLKxxlMk+9LnsnXWoBwNmMyTffD85nUpnEqmDJvIzWwPK2XRXYCzTwdXK78N3g0+22VLJ71D
XK5RKDfEE1kfr8w+mVXidt+X3XicQ4jBEEopOpeUmQat2hbG+MOdcm/r2/gLcs29NNa0twRmZnn1
h3rCVY96Ex1fMo0HarI5AURDdIhtYzj1U19voB/qthZodfINGelMrANckqE9Frd2Dxs7d+lV+EaL
iLZ7K3CDB7nhfiF0frPChBC1Ef9YLP1HWs/lIyT89Kp0KqJHCfXkkDNuetKvNvRbcCdMZ39NvMeJ
AB24nwgA7RrBdnSZ2xLKnsN9paLDNphVdFiGX5FIyrtsyt48Yzom0DAD8gZozvXuzdLG+I2nR3PQ
f6xkTFxzpcioICBU5jb0LZuXAdEBl/+2aV7y1LEDpE8kpbYJk8P05EghSDbEr2uP7sy38iu/Qi7d
hvYLySIVOjLid767E62EdHmJJrFs1t68QKv8rnlkaFQamk8fVXb3sNQ/y8aJ71O9aDc1YOR91LUU
m2JtO1ptexEeBkXDnb6ZwuUgoUa8JEnEIS1+GmHskm1eZLcuxPfEJfdcVAaoTV18WSK72BmdWQVV
OOOWW0ziHLhimDrHbAqdcJS9xLwumm1d+28FpbZinkjbXNZLHkPWbohN6CNU5OKU4QnLjPyrn3A3
HDdeSf7NorXaI2GrO4qkx8qk7lk6UK+s7N70MJe0yQ23P9cB+Ow24hTxOwZL81jprfkTcV09Vl8n
lBZY12N9P+Xhtsv5IjUjP08p5oWWt9tFy7PpjF/9qdD2+bIEM+QfJGDDXQEzeMJ5E5D4CYOhLuKj
Z+MDMBrO2sG2LD608zw6lX7VhF8BmoCbEwHqt2eb8Q4EajEhwjfPXou32k7DezNMgqoN07039ITR
rPW5zWWRXNf4Eirj2huSI/6w+caetXAHh5E7xMJ9qYgQ8tEAWC6MZ7BItuDgbPfYjFA+YvxxYe0d
RosYysSwqdOu5alv24T761CeGpsZoWvaAw1NzvKoMojLw0+JqMrdL800XYd132DNbq19TdMm8ev2
mAxIylL8hPLKzxk4TPSzKezC4Uu5ugibpuxs91AVvtU9PVOzpRUU6dG7FvU/oxXQZW/dj5OFErwa
C04oIDZ2hjAe2V3pxNG1tZpPjl43CMyz7Dxo1pW1vDZdrd3k5srhEufXk6ZhFCrS8URTblMRrCCZ
sIccdDSFApQwxRhux7FI8KZ15IsKVNvU+79yfTy7fkEeis6BWi6AkS0uVqah1YElsgcq87u+IDlZ
5xvbZZafHqws/p4a1Q0sJqwY3QQou63WDbX8a1Mb79Y+Pfstl7chdH8wYz50DcVaP4EySfXOSV1E
4xl3Iy2Mrk3XrLdD492EupZsrXaNN8No0K1y53snceIDMlv+rWo9WmXpn6+Mml7wzOl41rWn3ODb
jaRR3Q8RBFrJV72bvCB/DcHtB9qK93mWUVVJNByT5XkETLQd8fTlWQJgyb2fF+tAYy5DSbaneGSh
s18u/sQp3nh+ALKZ7s08fKe7zQkasqMKDglZucbWKYynbIn7+ygEaW9W5sGLAWDnfENQifatP6dn
Q0d7rIVBW1+mufMfyMKdTq29qRKoA6ZLWKuAATkVVbUL/emYEiMJlRDLLdrzCGiLm4xcxgnB4A51
ZRZ+v51glQejkwWlmVR4Kos5CBOSPcY1eRzMBYV+4TKaVqlipU8astZBjtVcBmlN8xQad2LNb7IJ
oIz4bvkrnFsL2nCP/8iKcXbr7iwLP45DLyqt0f0t8rDVZNNyODsjXPU6O9vayzJl4hBZMHHNXGvx
+Hbf8HptmtZavyBZu0s6PPIlEADU5ZCeuHcdShNl++Q53/BHYHaqz5OWoyaeMaJac5Efk3F69rr4
SFxjc+pTsmBdka3c5E4h0iw6+/Fw8t1l5/gRA+YkBs+o3cUDknTGTTUZGZZRrw8YzKkM57Fmb9ZI
vxEaLPJwavZ+RvPJTBnut8srlbYQ1l38VpcrTjkRBvRr+SYSYx+fKoEnpUpweBf6rrYeUUl4my5x
NHgn3FDJj4KRBOKAgJsr7kp0goeGUzBZNmHRvYyoL/C21N88ZzyBdDI2Oglgvh+/F0v2DaUJvljq
Epe27B8Q3xOK44wOqSnej7jIvhDPnOF+T8n0FZhauhw/e2Q4j7H4WjD/oR2Nv6CFzx3AG7wUzrXQ
vosoJm50YO6waGdtWqcLqv3v+qK5kJQYt0QEWBlcTasyix+SsTuLagXkIUGgGS7kZOGi3JhINBdD
0PWdxq0xYK4q7kzLSk/TNDx7i/feNq6xrQvX2vokmozxcj0iAwDJSjYznolD6xCRICXq2VCfEu3O
N10I/i73Ys+E1COGmskpRgrYAyfYsc6FyQVzhmKkunw181MdcxKq9tpLOZkM1Cu/OpsJzfQCjjPG
nceEq4PwTlzRn4rV2wF7W856e5fNur8HuPxzHex3GGtAYZAAoY5Ot4V93cNH2MEywzEx+nuw+DtX
Ohsqx4eqBYZX78BYRg3eWYbdhBYgUYbxWaZNu9NjqOdRoidBYckrEBc/q5vuhnm+8hkHMarKD2u3
oBgkgWrT+BOD8Ew/aDOp4lavH+e0sO9B4yB6oREaH/EKf4NvctM5UXvTl5jz57jVEIoae4AF0NDr
+qZnAm0Q4Q3ubt7bvZyawGxOF+97UZg0CK0MCIvrNRz93lOMzwlG9WkO64dULIfKsNG6ItYcrLmm
GEtOcu5OlxzERkRbcpe65jPS9TexEhpXOymTBRHm+9qxCF0t0gPThpemwoBF8NQu12Gxadkkth5x
FxtjbY4+mVnzgJLAF4i6Sfsw1+EJ6a24KtO7QZcx9B4EbK8sXstCXERCAQjwDQJ+mVE4GM54Rj8M
YhI/8cBROJFEcQM673EevJ+O50wvled/bUBgYgjL35JUc4FdG6htBGZfi+Mrt2/azDGf81Z87VD2
0CA1gj5yAbOVJtFIVrnV+g4SzIwuKSR+kfDD57q3i8cOhfcOcs52hhO/SxPtqZRU9Q7STFgtRQCW
2mKutn4Fh9cE+pzvSTM7aK6TcuSA4I+IPw7CeYj3LuOBdkGO7yFM21bU7kg3HjXrZrKmadPg4TrU
8H435bwVGPEwuOXGIRL+cnTXFIsUZszWBeOR2Ax0cGVPxKLp3k60gF/H6B7Ge7bHqE8fJueWi+2C
aQaZliJGrALIfTWjPXlN2OojAFHoPz04QCNDDmIQg4lCcc7d/6qdluOU1T2nPsCFpaf4nHuXTG+g
ZQ2987VgupTCHNpWqNK2TktmbIiEbR3xrHl6XxytxCEIm7bY3OKadVOIcbg7bNz47W2fYq/LmXxw
Jcux+jticfZxkYdMExe0s+uUA99e3Y1rM0seve5QJFw1i2I5Ll16X7iiAss9nzipK3z56HzTXtyW
YRHuvdkiuJHMLVG3431KXocTIt6KBXm+eos6DTxmChit54TjCNzjOoFiVzrGFfa+WELvn/UU7ITJ
TWuKXe3gi5juiBeHV21FSEv37CUPsd1j1oTEM0RZRZb1ntQ298Sv0UbE4oXpVvOJqBO2t+4ypLs9
3gNOaIHbotLzrRf7zyQsxAF973vDjNwDirLyIPDMwinPALWDkTNWA2WtWSCng9gNvsskQigCXhO/
53yX20ZbQHkl2a9kcn/Qvz/Ij3hK3eG7Q5ULqEf+1M4T1bClPzqECIDAIXw1LNvdNLyYIZgj4V8S
5PSONeBx653ze0Pi1FUYwqziFvFgMgXZWBEQaDsqGB1FBASs/KS1M+6ZV2AP7eKboRLrxplHjJwD
fOOyHbgNDE+rObwURmTeVHx7t6Rw3ehzIjsCFU4Pp+xgseXl3m+tx5T8JdCKItoZvaxBLLdDQzpt
B/prlzQzkT2WEQViSPOzZ/T/nyP7C3trv/y/tMWm5/632uKbXz/a1y77z+Lijxf9S1zsO//bMmzb
dkhudnV0wuzvH3Gx1B1jQ3Yt8oyJVjZREP8jLrYQF1sE1co4ePS+1m/iYv1/IiYm1IA3JCdjIZzh
9PZ//hcXONtB0mxbvsAf6vDR/rOYOMdhqS9hPF7K0e5nXA0YDK+VSupvYOb/+TbFePZVVVXt9b/c
NWcvNvMITq+9M6wi3av3Iveb0qt60WhDHh1FYi91ATcxvw+lyzuXfm9hTgcC2jaZdILH03PlVeaJ
EEecPtIt7mEbp053Yl81ZX4c5SXWcoiY2MzTusHu8TqgqA2YREEkAgHrDuOB5AaJ3V8Pk19/CT3U
gtLD3mJm7zG195jbC+lyd6TfvZXO90l64EPM8Hk6PlMNOOXSJe9LoU8vnfM1TkaCRnAyhxqqh4rG
cRtqG30hwiYqngUG/Ek68W3pyR9oKdfSpe9Iv36Gcb+QDv5CevlBzG0WzP0Gk/sCs3/J+zBrJI+C
iXi5RUpx7Us2QCYpAaEHL0CX5IA+WXU0vxSMFqC0qdE5u24vJG0gldyBvi6fzTQ6dq4znGxtfJ/s
GKv4VD5mEJTwIcMvIMiYKVK/IVqMaoVEHPBDBYK0Tsk+qCQFYZY8BOMI9Kh2NKS6YNcRT/t0J+ag
lByFcnkLJVdh9CAs2JK1sAJdwBD07EeFv60YZAVj+6UEzwB2l2Qm/CrXS6LP8B7yuzZu4sPQ71dJ
d2jBPIzgHla3ctCS1IdOFPdr7X1DIo1nUTIiyqjhtj+MtEcUQQKUxAxSwgMtYUnGhOVbP8ekWYJJ
8icoSHxnnpLtiDlIqc4+Y90FfCmpFbYOv2KQJIsYpEU6ICYWlGxKMpBa/cJsgcGNvWI3rH2UDM02
wxjERBm1lv86unAHyjo2uU+Cbaz7cGfoP6txLHep80oqWbfP9aLeJS7EgTZrLt6YFzubExL6ekuW
ep7x61X1bV347g5+pcYhHTcBBt1bPHUuWFu8YxZVdbCGGGvR346TVwWRWz3jBQD0gi9xL+MWgCgC
yi2sgDliYDdNujVX52EmonETxRV10thGN4+n0Jrbq7qBoeoKbODLUEUwxcIGaoaeBroZ3xTRygw3
144QqIctH5WgjEb8yNviR9wMO3DGaDdt8ZD2+S9dly1wB3cmsyfXWbAh2q8ls+GNYHIXjGra75zw
Ar9R5goDq7+3R8vcaswaZoyg9waTWTPKv2dxFujG/GPNx2/EpLdHqG/gh/ry1SNzkuwpe6NZ1pNX
U1YfJn4rzWwgEPVnzf8xG/WjvL5u8A6RddkS3zSW135DLmY/YEkOTdITJls/lAzrz32YvLtZ8cDl
kViPKD1UGHKDhDqj5sJjnGKz2kyBTSKUWdZfCPcLjyCqGdOgPfl4EBoyevtrUiwDw17zLm0JUew1
n4FJ3MBvxNBtDJ5+5ZrYzLXkTmTjYYJGwm1dP6/YCmA/2FdzxTkh0pkYuxLlczlcp1b2pS/QrHB2
2dq65wJgOcaDViH2H4ptAS783GiwaJOvzkr3Y+27dZM2QJKWLj/nKPt3yVXEUGPvWBMD3HRaLsjr
D/wvb2s02tdWMd+gtefQMJvj0NjbqJ/vmjyiYBJ14igKgK8ie1q0mrxuURND4jvEJHs/cI9Nl5YZ
tZcBFw87gf3Ne6iwA+yj3KQA0YjAGYhkdKxbcGHehk4DM6SMwHjNga9mM6m7pxRR3oaNA3t8V+sN
+BMz/Wb7aENrZksRcFGGwhTz+8XZxjai/cLDbQ7dmqHfr7pwjpA8pkM3izIwbft7Hc7bbrgGB8nM
0tphJat3NdlbSOidO5sZl0H9OoHrvTUnpo9d5hQ3Vps8GO6wbVCib+kTwBlftR+D7SUbtAzm1rQ7
IAxAk3cQLpJd7fl3ZbgLRy26yqu13fRSgy9sJpTa4gYUEXE6DwIBmL4315iMVYqx2wXEtTy15nVg
pui4S5Clb2aBxsOxr9rVjKlul6AlKu1XM40vXJDYmsJ/GYxLFVdvdTXdcjO4tLRyNlgnoOjY+b2v
Q2qMqoufLhQrpvfERNBXFu2vGJLDpg8nbpX9+xIuAH6y+Evad/WRGsquMqJ1j3j8nTbNDDfZQyQm
7Evi1OjZjCATNKZhBA87V87CSC+gvhd672tfMHlDGUwcYnTqemb7BZRFDRSH4Tt8u7lzS3yZe2PR
Md0uc1xd0x75Mc3mA+k4F7ogwykel5LEqT32WlpSZv5s9DZ4rMwaD30JZC1NljsG4E+NTtZlSOgb
JUxG/CsK/yWEdOEyqJYM876RsMKaExlhYubAPelnAQDol5+UHUN1jbED6Gx9tc8+Btyg9OZv/UTd
IGyt17AJ4bGw70gM70j8BVaa5FJBdkZ3ntwvxbNnRqDH8jthy0gTPY+CbHHfnRwErmch5R3NcRfG
TOd6RzywS9wAGRe9SU/vCILl6DSjSzYRvD0OMfEUPr0byChHG18goMYDT2a21zTLGQvWVDPKwMS/
G2tEAUXu52SYhXQzB+gBSTXSJySJqDaMX81I1ItNDXdy65eicciWTMt3fzS2CNPIm2JIh/idyaff
R8ex6xYQRON0pley1Vt69nY7Enthth5lKqrLBMLvvIZpksuFDTX5OYkgryQZ6WdOEjCr8sm8Hu8Y
R0LineMEXh6GL4vLcdAl07H35lcQEDMJRp3Yj9b0K7rSjEocuzLzd9WqfTNTcjvnTgxnxgpAfnPy
L8fWBwhvSNbpTFplnjU/DGZKp9brjyHw+YumF+eq826XnlSzFUbDboh02JyasRsK29/Z/npYgCkd
qWWS/6H3244fiyI3HSPPrnf6Qjk1tzAM8P2lCC+bX8PABcOyyHETCb1krmXLhrZgfNM4APnHBisO
avj00Iuiuu5jTJ9GSRPF1TmAMCrhgi1+icXK6HAMXIuO+pS8lTJtfTXRdy/FdBK4ZWnh+HCa5nCh
LkjDwnMi6rqayWmkmTR+FucwrdxZ60gEaUqeSM77+hjLt3Qtmz3AUxNpepnvKKRQOZv1e62zanSB
cb9vwU8exjR+KHE5XBytloYXBgy2O1xzDDAGyU8NRregoUK/qcvxTXTZ25rqPzDlP4bEksFfnRky
D8P3Jl69YBk854q4gh5igBkHjrM80blMj25ZAAsNrS/+Cmu1ouG8pWDhhOObjWwEBxNA1mHtNmPO
Q7vEkE0hp7pJdS6t4afZR9gFgRsU2Kpl1/xLUXj1PTCmJHROXgPqEoM9zibfu26qpNqlBjfyNarH
neVRJiFkcLh0Yt67qd6gbBfkEDWJds4XfObUMG+dUp8OjgA/uEwxBFIwi4iZtfELGJ3bqm1vMNxQ
jrLs6qjnNrIA7mt6CIAsBusM8DC5SSuaFyseZspGcPxcrRi3em1w8lbNQHeCkY3lwlRN0d5wUU7q
i55GIx775pfuZw3BpZgs1NJgTreWoxsnUwNxVgloa7MAvDHFjkUra/qqLQUU/Gy52OgqbmLBiQ0B
9biky3CauG3ircnLQ6qPGhr39GYuMgvmiBy2C5+gX1mOMysM4FoUXoNUnHfpWDt7EAib1F7CIzeK
S9uRKJrjfz924Xq/pGN4nLNQbCZdXM2itzYZmA3kwuIhH4k89ROMY2Ha6M+FZ92lNORmA1JnZkYx
JXtBKAcV50W3zkM9k1cZkrXAhWQwqktXrfod8aRby1jiC1Sub1jaIKLZYXjM5upL063euaibR8ev
wY+WAhb/Q6d7692qrwmh7UWzp2IZEk2OZy4xXRexQSj2k7dCM3RJdi6Iyg2ZWexLouNxFRlfZaQv
I7dNOxbTzWSWFdisSxTSWF49BqcKOFj8mzqoeIR/bPOy/CfxaEug+IO1N3JbxEZBqeaTQKjXgrww
rmey73ylMIQgojP8av9ep4+X4E+S8wfSvzdjsZBSUEbvH9g9RdxTD1URLUBQYEEQFfua9NZAdKaN
O0trYLT4fiEX4etcfaz3zWuEg+5DPm5kmqTBSNUznbhdK2OglK5cPSRWs9NGOmuDPcfjmQu5c3RS
wg3nAm+VkjoWdpjiAJNySBztXjAY3VelhFXyts+HSWrg1Oqi0Z6znXY/dIB8hqiMtkolqfahHnQu
7ExAyDmTu/18GNsGwtYY06mRimm1N0JbkHurxc+Nvp3QGIfb86lLZ6yFqleJ/Vo/Wk+RQRCudMl/
SOQ+VbNKVtbICv0Sa7dKYsrEgxJr383uYaZ+kEleoT+EBV+XtjJFRXcOEAwcDehB5hsKXYj0CQ+F
FBHG0sukHjT577iXDM2BCYeREWNIdwOMBr+S/KnU0lxYqxEkGv4vXFeKPGlJooxaqnWHRrI9i5eB
KzgAfHgWrhSBE1e4VsfFQ3sscZncF/AxIB68ykqJ+1HrZgtwkvEJfVbN2s5R1V710ualluw2G46O
wDep7F/yQS3l5DkEvTl/G+VTQ4Jwe1K7E+Mf5qNaSjzp9BxpG2wNHAV07/mXI8Y6RqD+cX4keSDW
NNCFlQWJ/I8BmDQkSxCceZzgV8Sp4R6iDHCMenAkPgN2d3M1dSFiMqiXatO6imqHC545cPmEXgm+
Dk3j+opgCjwKckmtlhjMg9kawPXr/d5f+vv/S375obeUks5FJp5lvnTISsm8r/xjSj2v1tWDWiXA
D2pKW/qI3wqm4ajpEdev/8HeeSy3rmXZ9lcqXvshA940qgMCoCdFiZTrIKRzJHjv8fVvgCcz77m3
Mipf9avDIGVpgI291ppzzO5AEed79wNHoGQAM5whPtLxrtbLK7i/oPtrGR+7YrHqAUfnM7mTc+SF
CSIuNzHqrbUOlOROUTUE6FJYWtMagUXMUiI/auogpfadOBUvAKo7bSrhRHGQIBCms0j97zec03+/
N+kL4OaPx/dvi/cvMuUaXGuiRv7n70GIF1E+LY/bTs7q17/8tblRsm0jfo3lgmwhb7jc/bqrkpHI
Kt6xN1m+GPeAPLKafNTffrLHAYQfkJv7vfsP9iPXYbo35KstYCk57txSA/d0fwQI4e+EKUupXysS
WQFA81M1JGXJFQMxB49Tak4p5JETF0z6lH8yqe50qr881KV8bZHfs1jZ8On/8ecVhexG3C64Lxaa
1/1t/QPudf8aKaILjfQfN3/5EZSE2qbPWdHvZtQ7d4YAAl90haDW8TeGS5mtZucCnDvXPojiIlku
aOYW7b9xV9/f71aTfIyMmKyg8aGYGDCbdxn+fXH6zX1KG7dy5moxtBYX4f5p3u2Ov929G0/hmW6M
KOzX2CdZJH9RjAorVzcJ6Ns7ckfRewJbBRHkJEvJH0///pAYaFQJyzfuN2FZIQLoEG0u69Ed/POL
AfTHY38AOmd2ArweXtmdGnS/l7N+jr0cbWgT146sAY6+f/1+ozX1aMOvIRud1Fo6NPT+lvWFE4j8
8ftdArKKFT3tdpXeCbILkzZe7t0fjkFNBZotKKs2/QgHqd/+YYwEoqWzNi1GyUESCBaBbPXng3B5
eIek3Y9Jjf6bJw3qw2/H9/0uzX3dTsCurO4PSyVM1qkk7X/7ufuRLbbSSdIExfvt4L//zB//o5IQ
NudZyWx9gbOBT+B8yscFz4Uq69cTvP9Koy9AhXGR9ZriMDvxXbZ8R+7dQXvhch38y8P7NzAPG6v/
pb38f01kFALw/jvay+lr+I/NR8ZUMKq//sR8+fWbfx/LGOKS2GdKuir+nu5nyH/jtKIpqMk6QBhp
gbr8YyTDIAcKC4kWxjLQgXD2B+9F/ptuIfKyFMWQILSIyv9kRKMRFvj7gEYFt8df0k3VJGaFERDP
ofzx8RjlQfOf/0f6vyr6oaAyjXmzaG+SSKc/F7ommsNbdUg3wBRn2auMHeBLNP3dtf1QfwTX9hl4
CTpchp3+5I0zpc1LW+47fy0hCMzXVDIakjtxQ354hvaTvdaNsKoq34JYI7TSkb38g3EL+hQptjPf
CW/Sz2pPuNAWsFT8a6D4i8Dz8Gva9B95lz0UUd4uz1r8V68RjYKlaawUukVa4++vsfZlLFSZOeMH
M547SXoMOyAvS0EyqD+6uvsWhCXlIInetEh6/O2A+Bf/XLWWd/C3Edj9HVb5pAxNFQ1RU/7y3wvg
p1UcKPPGvFnDXvwuHusz3AfxvfUI2QLR5dvdt/GkPhYoM/f0QJInwTOP1pMJOv5cla56keqjdGBB
/shO8za5JKCeT1FtD5euXJG1cpo+TJXWvq09GcTGxg624R/Fc3hQHsR1aX5BhIH7as3PyRdXfv1B
fUNvWWBGhPhia8eWzGPDtmkoU6vfsluPQETZwrXPDNewHIWYpnJFGgWdKZRFzYHsVU/8OdKl2LSG
bVZObjhcZEynfqoIwV1J+2Zt7hQney9uqPfCH/GVl+ONL/k3waaPM6H3R2j/SJFku4d6uxkOMKeR
anjx17TJnM6ZJxcZV1La3/KeUUtLQkAsbGHnN58IkTrDJnH5kwbwqDrCtn7vTScjwutmguInSg7e
PNqoK/ZR6+Y36zS+TA8zMVPHQF/V5rW4JF+BCj3GFo7FVVvPjyAX8pdsuJJMRB4Ab0dwmF7zD90b
YNDST/6O6ckddX3bS7skcKnxA6pU0xvQeMDkIlnBsBMVdNxrD7JPOc5s1hDA5eJFFT00zcalfh/2
+mfx4J/b4iQ/Ubkz1usLorRXITFTj9FaOGH8OAU7QsKDB32PwGRy9HQFBqz8SHeViRDEDi+Fo3zH
LuFknYdwWaTp/dnG8P+9kOIeuvPKfyVcoCweomsbHs09WDwCWnJqX5d8jP28Vr3Qhb2E6xfej/Ym
/fSPeH0Jq3nFPmw52ZnMhvfwKJObxlvblA4TP+QptF192vxr4zCy3QSVuTdfSGbJyQIonPSrvqBv
Gk+kcqtn8Q14pvYYbA3Ct9AqRPDbVoO0sq497wTKtJaMpQPTMHkTf3RbcLNn+RFanXkLPvVT1+xb
wY5e/Jt5oZXPoY2os3XQ4ilb/ZSdh63Yots6GJdGdTEYlJv8c/BySPObapO+WnBNbGsTMnQ8Wg/W
81zZRbc2SAlx21XG2WGnX/0JIX+3l+MrGSnVGR/kuVmmhIhx2EnAlNsNr/AajIuK6QTWGwQVJ3Xb
D30T0RyyJdcKVyReolv0rIu2I8UgPDYkjoG1Hba4zGm0/qhXbGXkje7lrrHtY0zvvJG2NKzj47Tx
y41q2ATKn7JsRYf6SLqzhBjmRo9yIvujp3uw6nSnD9j22tLP9Ba6GNHekHWna9meNuMDxY++ZnOp
beNb+z45m2kT3qDOM/mlqA7OBvCP1tau/kfzLcCqRcV67Pvt9MK+3aVNZV3I+waLSDp9vRXR3K7H
gLambZ6V7mZd+mP7Fu7ICyT051F8EZ2M9r8tPkrnevg3izPhtn9eHU1J1nBowCGUuMxp+p/XZoKQ
EYjpjIIagCU5rVZU7S9m1Dj//TL8Xxbh5d9oFgIFdAimrC+XiN8uc/USIiD6UrXRpOG6/AtrGrdT
MH7Rf6fBnxGsOFdc4v9JfvsXSz8hJv/l6mpKxPGaKDFUw1Qtkcv47/8WALWK4bZpNvS/gY5FvquN
OfmT7FvtXFeEd0lriA9JPb98jgMLaYL5wZwbBigqvZ7RxlYtp2vh+/1mNmVONSZAXqfRWowU8ZB0
I1mwiHQRJzSepDCzQtaouuYom14tSyScwdGxk6o5tSNLRjpjji7UPbaL+JzPSnVQh8l0lNgg5sHz
q6Z5lssOBLYBDxwAtIX1pGDWZ86PbUady1HO2HHayArpKWZxYxbRPQVaIx+tNIdOTlc1SwyB2jco
t1bbHBiTRfTOuZD5Yvlm9cWWdm0aZOD3tR9dMJDFiIq71gXoyljMigx5c7sTs0RaK+K8heWJPAkT
4dLERbTnA1mt61VpISYfkEuz1egfopyXwMfeshyYdm41XlVLwq4QMVmg6XqRy1pwyO0tHQys313d
EjE44N2KCvEp0X31GPUVkTQzTOZChuheaAIj1mlDyMxFT8EUi1MGtJYhB3EJCk/S/JavIaHhdGzD
0eGQ8+0gbQtHIw7DloUZsWaVwbkVc0+QYSwosWgc28Y4MsDH5ygOXPgM9TzVRJ7qgvo5WCMZOPDi
lyGmzyRv0/cywo1Wa7aMTNxxiB+Ughg+mWeWa/NVA2vG8yXuI/tZF6q/0Uqd69ksn+O+PZLtmq3a
QscIF+nPXYSjSWV0PywpPqnOJqFHDCfV6mzPuv6kzWQ3ljUaDekkImYVJu1BGn9Wo/Y4lwI5YsH0
Avj6uRwpr86dGGZuMzaPY5g/xX5wlaPmZ2yOuCA4gGe1S5g8vyz31cGVhshcyMCkI2SkUYyLI0QU
eImJuoGtM5DK7DJnw7umyo4qYzvLYiJn6zg4haV2g4B8FAQRe4DFJ23KO1KshLWQqsKmhvQV97Rl
FRxfyC+G57zMVqJJAOxYBqYnjF8o0R1RSK9jKf8kLWE3THnNwkeXVUzWQtJNNvUXJWanPyA+DuyJ
K0N7AkdqT0BWU96ddD5KE9PcMvC64YkmDrFJC6s/cUpSBFQmEbnYOctnJvoCCfZfVhp4BnYGJdSc
ITfcmrCAFkK9+qCXOVdQiwkhipEC708CEDvrVtqS9zwyx663Hebqe0Naetd6QuFqAovZeOXaV4zf
aXyaew0eSn8zm+GAIhJokeipgFMXHX2DVKJhi9aPkb4n2UDfK0GgrqMsO0+hFuNF8YkCxDK9BBV2
yoEYBJOoBOM0K3RPAD1preoTFwVDf8qlaot7YWLS2m2aBKsX6sex2+dVjQYg8NdqEQSoJuJ6VWiM
M4JmhknFykcz1Gwcs5cDUHz9TuoaYIxIjRDww1OVxGg3FZFnNIQj3W/0SZZ3aVSzZ5OtNlxXrfng
t2Tb5oLWMKZhuEaga+kOC6J8VIdkZ+gfcbIoXO5fisyXvIdDgt8C+9LyQ1poJb/u9fIPzoh4T+QH
U5eAHm1Wqb0bAASxwzZl+Ryt1IcBIH9VAclIstxH7gNYPob/5/mxYQwIa7uzy43pNMcCrocdrQly
Ysvov8m3eSO/xaXbOPUxPY5H6SOFEL2H0ahbjgWszGbtTt6mJ8796jAS9vVdryWXqWd2UE7mm11c
QoiRb0Qbq+fwozmo3gjZw/ZPxSeU9wfgzxjL5Fc+I/3V3DdP4UbF/gR2mnX+bJRrA8WMhoMQMhVv
1KJkICq5blbGSXxAxAUvLkDPASQS7lNgL3gPYytdTMyzjE/s+k2CvWkcGI3xawSJGCumW9qn+WD+
NLfVV9S/hQhkY0dtmVnzi/13pbja83CAcY3FWrCIW2DXs0pIAD1Za+O5uLKRJyHcHp+NtbEWz9Ga
sB6CrvEaWhflO30Hrk7U3Of8HhMdsa4at5DZaTNSY9vsSLoD0GEjVZQq3iIl3xUoHXoWUGtFqDJd
31pb69IekGXAUH5AAOLBUGYKqDR7Sd0y7Js429q95a/EIxgs1lJNxM2DL8YukTHRYsLPgHbHHfQH
jVRaXt6lYm3aZ+7gRqYXChCkWRC4nqxqAtVJu+A9LN3gJW3XpaOxOT0RVmugFN7CMq1fZZKIsXYS
Dzit6LKm2kqApXOWIWJtuTli8iH7kig/zfRMMnecgXQOO+H8mtZInGsFDNrK1A9j5zFzZuALSnoi
ERWJmBtdCt4tdpdfEBaVel9/AuTk4yFwGBNPYuNFS8+WvkswRwWMTx8HUu+sN+HEEmadNG2nv+Ht
6jccFpmw5S1eeJvBk3FSf/Yw7RKXkqxlqLDY5UjdYs9oXiG0oc2PT2a0139qrnCZn/0z9VPzVmOl
zh/bK94h/jfhjav5NT+U2/4nNRkJ1uqX4kUn/Zh9dMVKVOz2ZbhFI5HWK+vEaUN+/JJ1yVRqVdxK
r34KKbWYWb9xBiifGcVa7KAmQIhtkf3HAX5bkI6OdkpuGlvV2QHNqMeuVbroz196ww4Ym/H8dzxf
sTvKZPKx7eatdkeiZUUbqdSqggderaubFNr0FHmZ/Om+fyikV+zLQChN8xBoDpmAdGR5Ew0KyVNS
r7SDVLnG3t+ZVKAmdQ2fFGnjdpU4fEBgQ/3nLnkO5nWmr3T6f91e+FRzN3oMpA0p45q1rtiInazz
4jqYbaba47Y/JEAcA48jl0RHwa7W9b5LvHHX7shaDpxFOPBzIk7rVbQO6cEHg2vYug/61BZBgHzW
ZFZQzdnEKBaBbbxyXDGYhqq5RN9AR9qg5f7sPol72IDKbA7hJh9tw3SS13Td6is2AxRgoFWf0ekn
Z0JggEsOuPxowdoCXlzZFszVYHKIrALdHQ4VBXnuzEeIcRzsLM3YC95rgcJlNaKHulCRoz9LruSq
kuB0Na1V91KwwxnX5krZwj9/lTx5rd/SNc2ctww4BJePbXqMPOWW01dwjcMeENf8NGQuoi/E/g9k
029QynjxQodQjwnLWOCUDpEBxs8wsoNNdgJx+dq/4sd+5zVcqHTNfBPu+nU/A/DnVSNmnF2LoBhn
PBMkN9UrkSkiQMuT/4iZk7h6qjo0LA5lefvYnIW3aq89MRptX034qfZ7uG32mGFdtgkXgOAWAeys
2v1TPHnmmmmPv7U861N2s2cuoe3DIrc5EIp2Ck71D2JhJ+Q8xyRaWWeGayrbrVv52TnacREfXJVT
dEv2wUaVd4GyUxnnTLY8IYLYpMmhbLel+KBf1KPxVDyjO2ODCQsjD5DCot3c1D8pDZBq7eut9MpU
aD5T0p24wtAKoUaMPluL2BbbClxspyQ5GB1WmlWWOaW/431H5PkKCg2tLAzTV0lxFebzZ/Oktata
8gxhzfQ+FDaj5PE5+aHHaymSi0hOurqV4xVFKk4Yv/PyI22VAfFEcaCqlH421Se7CgtdV3tQL+GV
iaVpS555kdfWE64Zxo7YgQCogqwlbjICqWLX21BGmmaPhwhkhGtap+pEgJWonipQE5yV3z12/y2H
XfAy/8hO92VOdYNd9k53ZWD6+440gG2R5U4P2brYJZcg2inSJ37O2LwEwzF6xwo0EJGyTBhRzezN
smPHe2Tx7wAzJ3t/uHYSR7rwjQSHoBhyUR9Yfyw0f6l1TXb9E0nWP6QXRJRUBMMxfaMDobxKZxog
vWJL53Q7e9VFgq7Ifu4SvHNdYjFQlA+r95DFnIvHCOHSj9YLmlX2Ioor03LwvODgpmyOuZSxPiIW
4TqsY4+8jeUtMNmFrxJtTYgVUmAuKhKr3Vv83hqr5AwFe7qMrz6Rtkt61qrdKhyxMSgK3Ldky9j+
ewAoGwG75Jaf1a14L/yD+lxGj/GDWe4tRvab+G3ZeKKy+hjRQzMOiRwU48kuBlu2mblQvEgbzCRr
QjSJ0aAhshHX7ZbytDtGiP7qdSV73ZepOcTisWwGFZJOu3szn8T55D/lGzRwb90X7smSXcCVgDLm
m0rtcKIEJ9HNbmD7/IfigszzsTwgVUw+UMxX34rXvZf0N76nXfYhK5csWjUUdTNve78fMBuyCX/i
mhddsN4/9OJai7bkA7rTu9o51Y1VHbkmYZUBvbETfvEnxqhcRZSN+Yw7Eb2Fdaah9KF44hcPSEkb
Avx0mOccdVz7CFqIHZFW/pVxWr7XHnFUaaEXppfsi2h3s3ezLw1zfXKZrX0ieYJr5p5inAKEeA+9
vvW5LE7iu0q7JVU/+1mkOBGBerzOOtKAhAuU6haEPnPqRRS2yH7tapCZuyEvYgtUkRFFRruBvLSJ
fdpqkmyrx4kC/ZVAPv9YK99N/aNGlPHAa8L5ixPd3wZf7GFysnl5U8AW+8EqZZewM1q3rl0y4Mo3
hqh8cOqXz8eY77SE8sPGyQd9E1n5tT8g0voxvCOFhUIyf1ZfVI0I/QqCFb8bUNVcaDAlmjt6ydpL
MBKVxFVoRazUbj5OTnbI1hm7S2cg4eBEGsVbXQIuWaPgk3oHSXNvV6fIRU00SZ76U9yyRYzWSLyD
vXokp6vF7mBXbnBK3/JtvA4Rzn52JWFYPLUKAR6WUZsrxdlcVyfT3Ivr8av/Mk8clUKwyq7zMTzm
P6xrcG6PGdiUT2sbPdcH/PT0z6vncfKm/FuaHyZUzOmK0muKtzlgsNobfxgm1j1vJIBGsuGdo5Ii
nCzKlFVvBjKaiglFtEzoLbY7LdjNVLGhZoj7IUil/Xj/hoRJoM9aYS3iG3fblKst4DRpf7+5/9z9
3v3XjAGlaZ4kDYtyJ+2tMULkdP82tqxy508PadCifIjDSyNKS1qeghiNhN+QdaatGtUxATa4qDUU
iqpgXGeljslzzNjLmytDi88waTixM4SUGVw4RzOSS2SFe+QgPDekmDC5M9HrBa4gsyFatp9XKpZD
xtxyjwm907DDdjoEdiRYdiAYLcYB0W2AXmD7FWlGWRp9Tj8M3DZu36RED92qa4YnCeFxlOWpV8l0
2EWLDXfLYMupfLiWqVw/NY1iOoVvfsiohdlWk1o9AWlJ6wCjZSo7QCBqd0hrmuYy2ZlKNIbPUeRp
FeZTITYkD/MjlnPFrz3EpggNED05Bd7Vx4rdkamE2K1j067HgGJtBIYDEWCvdlzXy2SmkWIO+zBO
L4IPIaInfPwYNsqbrpLZMy8yiw4GVT7RyVSF+BGF884sjb3BxQnJ/L7H2ybNacv+kR3yUPiXNPLf
YWs0u5ZQvb4YKZ9j1r9m1jwcE3gy0S0YxTYJ9tTXD21JrqCszrTE5SxxpyijEpnYVICGJ0bSuoUZ
yPYY2WbYmyT5Bge/HF/1JJe3/SAwJ2v1Bz/+SLsasY0lfallSlnWmxhGpzheiyToLg2QuFPTN9Wk
WPEToJyzWWKXnVuQWf74OAcXUmW1V7DyjVCI0LbaNyyAtJcJUIn9a6V9A36oMRCmz32Ycl2tEowv
tfVd5cZeahBswj2ic5LzHBCsukhm3UE2yaEmyF5ozX7TjkpkV2L4PZOrKdVUQyau43Dow41PL6/q
5luFxXIDihRIkwBAPgDAQnE1vEzLP5NlqlPUj7JFBM1I5ApuVMvVkZyqEhFhUUwSaRPKG7GkPU0y
wXpOUO0mcOrtWt538wsi55c+X/KXqakt5LR1X7y00DF//S5559+iuU2kksV6oH6nnxYZ+InG1Dyn
ulghIhWvrai+5mOC/8BFiS8QMy4C/2BzbZEfQH5hZwY8gwX20rwUGhl2GQVxmbNFVYr2llfAcXNV
Ya89WJ/16BBJ96nqbI2jHqdMwYa5JIzSgAZhqW9WKr3Cy2goQRlgteAIiKE9FH3nBVhgVnLICCWu
ItBXabqW6izYPobaItueqOiQRa0LKaKYaURbroyLNRnPQjxQNhmEAhriW1IOn/HIlcaE1TxZ9IOy
dovsE9lYBwAo7ok/jW9kGaPjV1hSUpFqOWzSwgkjpG1EdbuIT9qNGVW6beWRvuslLgBGcO1GNVwb
yrqnLo3bHqWbIELV6LymAVchRFcfApWmSjndJ0zKZttu5VRJcNNj3Uhl0iuUnr6FEJCH01R09CIm
iCyRrjLBzqh9ggcU5m1BV55NK79EQ32Tqmlpk02gbhoJLUj7aA0NynRxuGVqG9soOqhkDBxEpGTg
p21BkhWMk0Uj2JQAJAJd8OBBXhTeWo5OOYdjz5ZWq1GU90n3QjwO+5GUWQxreHawqmfyhhrq/vjN
aC3GVzH0LhWCVRyY136ID7PeOL6sJmhJxTW54riueiR8miBMTpxM8rlkDiiIRe/pFta+FKQqEbGB
jfD+CSU4LYXU+qhSKtcizG5jxxWJWLrFF1YTngqOS02qU0mboW19XBSqo/TdCxC7OxE7tvU0jt1y
YrAmquOu6XdmI7+HIxvZsn0T9T2JDSfmGpvSwBNhts2XNTK4zxpHROBtCPmRkEp6M2RIrh4LU9tm
VfUkWuZpLFF3DzqTtlYctlld/yyhKU3iRxBkXE7zDgtYhK1daAB5TUb6RkZvkzD9rUk5TRfFFbME
NjyUONPbh07yCbEvbOwbvEd5T59UEeRD29EVqYWlVjWHx8gkeS6Jo4tIkpuWanjRK8a+Y9Ghjrae
gjrOPJJRuLAm5aZp5i3Bajs/rsV9UQPMisX0cezbN+DGFd4GIPoBSXcEjao2qPZLIQgfYw+5LFTO
QZ/vkU6ch9EiOdTqGnuOKSUlLPACUu+0CfWVqvFQh72w8fFo4LHHaIJDhH1UajiFld2KceBLJW21
euj3iLxvojE6TdGvkkaT1hieUkarA93fXl43rGa2bia0O3rlJM2QDPpJXyN+7uw5RVyVzx+zFu2x
wQhbOFAXXEVLw7m8DWNKEa23TyOMk5U/GJeO43Q1qSzwskUEYkNiYpdSNzFrDVTKqt7Q1o1fgvtS
HD8qN4oirKOSRp+SWtIqkvItqIJ9b0ZPAq//OaJ5nhTJa2IkIVdisCA1FzIphzyTW4O4VXsRdTkY
GFnJaCHHCutUrUZeWFLYGw3Jg60PaiQiVXkbx9QdM7ASMYgjDy9qf0aKvetj0yDdHWxZIJO6Mg+S
pzDXWS10CDWSKQ316UNNLHIsoMGsijLZziKE/cLcqnHbuaYgCXbYQUTKCziU8+gMKDbA9EF0m+Vm
1Yh8/ro/e0pIXQZGQ1/5sfAwqW221UpyV2oTQloHaK8i4GMdD/L3UPW0cVMCaq89xjnXRP5dTTGl
A26tRsZa0vWhO0OtnMz2qclM+pptvSU3aJMaET2IWrsMGZfccu62EejChLcIT4FxKHVfcMqAiw1D
qzSNnqqp4YxptBd5LLGVJdlb4ou3oQ6ntQbsq42sF0MEFiX342KJ82FKNWCzA/0VEAFdh1hwNAlp
rJphAZFU/D5dOniFJL+iQAZWpdMTMJeetSanj7Mg7MNyfiJeRmWnixEcXAyncaYOVzMvIFqZ0k/4
9/VRjZs1fXzYLAhRvd5vH4NmW6TGpy5HIpnV+i7Ipu+YpGPPRAkImkBfFarqdiP9NUlgxxapobxC
DL6qRs5qo/phVLicJJ1DImyQQLdjozuJJ2VJtZL7nOBUWbr5YhfgQaJQUFFHFH7XE3ASPSUZ3CQG
NAtKBFVQxSg76ZFALBxG33JGJhrTQF8jaI2jrLAzYGE7GuII0dMCOtqQ8k4I0DrK+3OveIKJmVIO
O2UNwk/dNdmg7u73/vJwTAvSgQhRDarkM2Iy5EpKpe0GM/z95v41s54sl8jY97uh/H5T9ZwBLFiS
m5Xs2nxJfhO7Qtk1ev4DylkDeMiCfyQKcH8WCbgW9nT4woCiVKKQjZEIOyNWC0RV9DRTKrcl2L4P
gmKr0nXSlhTCpEr/ftNN5UXIFMMDYq7vmnjCmCtrhbGTQ0X/dZODDNm1b6SMG/ie/nETIS+AalZt
/1BFZotIUkM3e0+KyAaTrpii5Q+iP8hQLbTkkFaE992n3f8bCffvsA2KJP1bkeDuq26+pj8rBO+/
9g+FoPI3S5Sx2aiA8jRLMZBJ/B3cYGioBPm6yRgUrjHf+IdGUCL4TTIMU150DYaysBWaolvi4hTz
bxZ/TRT5jqhKoqT/TzSCYBwWTMPvGjZL1ETEy5JlQnRTWWL/rGOQq5pAoU6rN80IJzCchCO+X84r
i/FWXBOx2gTs9PJaIaEloyFY674jMIDk3ES8k/jVNbDaxy6oRCdu4+SQN5D+ooGNJeY/XKpmQxM8
LWKvGXF/mZ3+rmajv4chc6qLUfMAtCo7X9O3ktgk28rSGcC8Evxa7y1wUXaBF4Ub3LJS22ce9oPM
UeRlIBIp01P14UvxZ20WMaIhmZWWhn9O6PKhqJNnUMWwfASLIJum9x22tiUrlgBGYRDoiqXlg5m3
7QnL/NUs6YNofbOm/my2eI7x1ojPqDsFF55+tArH6TsC5dJjZq9QxMvIPFZM+HetyiSK+KZmHYzZ
uY8s/9rl6g9hiN8rxSLpTTT7hwrGDLCIYtumLMcC0B5U5zsjYfkX5SheHWuoOYWsxMe4FiLy2AGV
mbikcFyhm5iKACWcml/jWTK8Sk2IQmKL6asVMVNBnK3rYLhNXZ1t8mGNhzVfywN/udTpuuDERMq5
BBkVwBvxGb8GJV1vrv3XWmdGEBrXoopxMA6AyVj6d0xYhDyM8NvV0ExVxjZQe1dlMbeM5f2rJjGh
FAaUi3mnQYKQeVSjzwjx9vV4QdycN9Gpe1rDaZD3XJPldzi/sS3CeeqmeNMOZLp3Ffv9pm27FTDZ
VREPgNPGzDNK/jjR3ft0sYRZXb5WFDIz2uKxgJ1l464jOLPuW5hLXIMykUH/8huDbggwiSB/mTFi
Myvma9kIAAqVBclf00aUeTtqC+Uqwar4XFUi+upnURj5ULg4EUrg3A2do6Vu5m5+Jlga1yq8O9xK
XMcmo35qsSQPkX+UZgPecdIehkEqPHWSB2fSUBUoEgV7kgzkgOBvRhuznnre3j67ycb4aNW1Dre0
ZAKQEMBtLb4uqXXngVOj5KDDbnPA1BS5Cga4uSLZTyMlfn6WRw61Wk3XHMMjMcCyv/IRj8zmrgWP
7AZztVVChoyjZa4D2P8eRRhjfnbvBr0jGecrY4N6pQ+KcJ6i5DWfzwWa1j0+SGBJbYq5eh6RddAs
GNkzJxZOrGqIOOb74VPXX8tY6p864UUjQnv5UOed2gl8qECaYLWZB4qcFMtT+Nqx1dkpwzxTgQcI
m6j93Ewu8P/IxXNlJB7+f2xW0ZBvRlCtK73KtW0h1U8I5duDiYKIUbfpSdQEsEOZ6ddSv9az9lLU
nbz24Y2jB4WobGTtfExTciBDXXRQfpV4sBlXKeNKipJkXfiFsraYOgwlBw+cih72qSBL86bOysNi
9Al7Gm2pMtJ6xsviwm9wysLaYER20Ja9S612qeGhuFGdPrFtCQ48FWMVPNBY7IhJyZsnU2FcN9UY
Oo0+df2OnCuTj5SyrPvSC3Y8sUn5Omj8GK5jzUsEHSk1Q6qZ2i4NUjbcI6wxPw3RasKDQnPDbEbq
kVar5WU0UO+OObSIPks/I6Cyq2yKfxYBQkI1qK4JTGnb1+hlzQuiMK4HOtJz2jl4dOm35KPAThRW
ptRt1O/ARJfhD3zOpjVvplHazQYTAg0D0oFcOvSnRkj5a/RP5MbRlQd9j6daVZy0MJ8FfeAQNaX5
kuTuMAhfiZjcQHeYjiT0WyVj4hw2jejmICWr4sskR7T0yeaWRVrqYfQpjKT4ksa1oTspb/WGKAe5
SD7rRgCGEQCfiBQHh3/PAU0MoVZyAtVyci5aINQkLnOejhnKq84kKnncg4/LXH35IaiLdJfyfBPM
IATMKrXWiSY5lKA0CcCWuzF2dTt/lxXqi4CdpD1O1BZI067mIjoblAmZDYdCXrjCNvfpd1QYNOza
qLpjIlknM6O2HwYfmURR+l6XGxFkyQGqS9Egro6Cr1gAjNIti2r0Mwj7Ix2JfoWgqXfwrLuNiQ02
FzLKHB2PdzOq67aH5pwEHcuWkDMDLoJTIqIB0mH8klhkfkcGRbVeyP16zvW3phSBRv8/9s5suXEm
u9avcsL36MjEkAAijn0hzoMoUaKkUt0gasQ8IzE9vT/wd/t0/33c9gP4hlGkJBaJIYe91/oWsGEg
ibRBRysQcDVqtox5u2ly2OMwGuU5iEHyaKvPtrnZ1c/mRKOlgKsSNtUVGVr15PZGfC4yuLZtblFj
asmsJ6Zu1KI/gJs0lhjlY06g5bVpK7RKzCpGadQow4zg2nfTxbcS+qluTLJP7P3Er3MMDRMDcReN
UArM37OZOOcg50sUJiVNM67bx7qlwjinDE0dt2dh2mxv4tja1J4+teX4KUJ/2qazs1wG+zzqKGXS
KMn7Ajz2Mm9p+jF+0l5saihUPvm9qWasY11soCyISnWJlMZfMCKmCaLvzPZLyCe/Nub969h86wUd
nD6lUOP1I21qUadb3Yxy5Zbxiz93i8DlkZjWZsfSjC8cR29t3UTbHDQKjjWDrc1yM86IsvsKSncz
BJsRfjpRrOGmSu15b/cjkmysEWqUn9CC/Z3K/At50xOEtXezNdzV4KNegyywWhIS2FMLDKYQqud4
vGjspKBvgh+eTe8IhSOFx8HDKzC0dLOg7vscTwQTidhTY3vpDLiZln51R3dnq8xcdUOMesd3vs2m
d2Ma6uFvL1gnmI9rDely49koBbq07xd0Bdti2Jwbr5W/mZhtKadLoicDYaa+5ImE7odwKu7oNMu8
+bSsjguD0TYNqnMr02lrew0hiJP8DuP0o8Sgfyba4T6VWVHRHU0UOEbFAskB0bIemc1duVRPhLkr
LBUcZYSbZOjQC00+UpuYZmXy2cYCz3NCbxoW1s232wvy2Wg74Ohc2Rzc1V0KNpfU4bLK/qgMtkGD
UTpYMx2H1M6nhqL4YykdzLzmUUTRqmWQY21CqYOBAVChqTdZdZDmWtkoRCOaQMyF8SpRlJWqSpVn
8CqcUD2MK6GQQCFiHg5MiqiwIQk8Na0ZUAWb/BdKCD+82X5VVdA/SyfZNm3iveTFa9kh6mG/3dJD
jIfTQF3M1865ZG7OmRtfkODS9k07n752Zu0I4ACt6SNCd+Pnyq41TeuZEZUQDLup1qaigd14lo+N
2PqZBMX8mpbnaWzFqx7xxIX97f4AW+ptwl55Gdy2v9kAnOBahv0+COtso4Q5AzAI8IU0yN9joPuO
4p06uyquhsFEX6LGRD0qGQNjDkRdQOmtOge3iGDSdoIbU2J5wYYvtmEPJYpatXsToQmx3HbBKCaQ
t8nJBXYdmHhL6vlTjY6/kcVkbFo9yJcle8rPc+cmnAk5Q5puRSFbRHbLSz7JysUgSFKndOFEnX1L
Q26Oti77fRkVVC6G2txhJJ+wQGta01E3vkmD21dmoMQdQhNYhxNtO0V0rwdOromfoKp/tJXvrM3R
LB4LQYpyWKkYgZJ5bMh2RpeJUOcYz/g91IiSYxDwHkPU1H29RDigtiznjcF5ezjXXuS9SDkPoDD6
tyyjiVJazbSyKrmlV3id3PTJ1ZR5jNmAyQattggl2DMQPKt56G64wYhgQGmtxtgFuX5QBUj6QQc+
C34Aw0ERv2fh1CAYoXEL6ybaM8XFW/TOEs2y/BgELd5oqHc03KhN65IeEhEShrVUzHpz35m7ZsYa
EGKtTDTdA/9UECYwMmsdpF+8DQ/GuEspL4ZVtHe0QsLAEZIsF/YFLYMLG45rQb0qly6Tnt8L1FA5
Khp8szaN8aTS7jaKPXub2BQSIT3c8pGW4BBDOpq7st45ebjFvjwda1N+zxgo0Cl2WEisljw1ZZ80
900HHge+51xtIbvapCDUcH+o8CRfYk2DvCk19qKqo10cC4KecV5Oo+7WCW7cBzH2P5OvrZrzK2sR
NCpczADbz451U44PBJkW6bpbVii9UZ0b070VuV8/1TNG8sj5zuIcrfUM+k2N+pj6w/c2rawrw82p
qcHcpuZgrQAfo12UYXNmNzWCzGLdY1r73iCNOkfK57vp7zxCgTwqbgFVp68iMXemM+HbXfjxPvW6
0PJ+OYp7Q7CbzNsR2EqNotSgX5APV2IFScI0uXXpTcWRRTLbl9Cx8d3E7a5Xqlx3LaqfcJrBQ4l2
7RTJK4LbL17FGcnTVG16MEKWtwjL+pAwC2jjQZ+9BmV/Nprgq6egz8Rj+9oXAYDhqfsZMu/CLPRW
XY5fBhrAF69mg5pWlKfmsUJDHEUprG7361ShxelxDCw5XPPGsXEkkS2zhuk7rLwuVej72EWIzBNn
k4UE3y6kSYOJ+xzPPVA/wz203jYLQ+sFJMIyDSJcGzzWsmH8uwrLrdnO/a6Og+qhphFVRT9dd3B2
XYZCj5DIcZ8ou9+7fGLUoUzdQRpB4uoK8bAa4fnCcmR7W7ruZiCnYAWQ4S1dTAZ92hzGGeFGnA7+
qRkTfgRcx2SSuPWztwswPqwXK8o+AFk/VD4ambA6K0mK/FDan55pPag4Mi82nZ59WoZPJE7ggmq7
R+qaCHjV5K7thYfU+S5epFk9IZSPuVDKbywPfqQugieMcpGP9XuEak+//yTc9hYuEHKWcGBe75qR
VHfQgckemG3j3SkcqC3cXMgPGC5iM2LGz3Gk2A2ehKSWCBUlg2RLA90IkRkXAGZ3MkUwryRMmsSl
aDqb5mNLBN7Zab4rV3cnO9KPVu0d4wSnT2Gq6FKYGsmsndcHP2Z80PXsHfQA5YXSEuCugCW1VxvQ
M1jlpd0jpoxHMlHgYYd48eJIPgaGSzNfqgPpKTgtJGg4yEbco9p/AwGKMd0xfhVJ9X02RuLCI64T
kzt2HfWswoYuNlc6ITM698XNqX94jZ1gKtPFnqYUVX/8hkbFhxOwEMpW0Z/S0EzYyNgz7bpwxldW
SP84+uhSncEyt2nEVB5qVo12YFunwibtx9RyBWj6E6Y3eMuS6JCy3KpwbXovk27V3hYwirMGaXUV
jRDTEBPCHcSKN7ckrtuss+cQLEa/qWrUBVN7ylKGclZhUlAmDCOyHdYg5GBJ0ct1s5b2tI9MokgK
+rWtfKSeK6+XJZCIjes7M9fvHhoc6HT/WluY0RM8ZtRpyQQINSWqgTrViJqxLYny7AZytwxhv+YN
2h7XZkk+i0iuzPEji4QASznupKSC1nS0NcX8yzaRCccq/gpg51QYhb9jOfKt79DSOBYT+zUpA9wE
GG+9AhGUlbGZcFqPUWO2f/Tsw3Wim42lKhLho++2BINheqOx1gZLNA+9w8Zq4+3csTRk67cBNpNv
e/20mH5IhDipbEz28g5VsltMedJ5Jp+Vu50+9yqqk/e4ZS+jWRoAHk8RJKZ0BUr3K5KU5jN9KmyA
hkGJyilTC3HT+BF1lKXa8Cs0pZBcHJ4URrmWAzoxn9x3l2igdY/6AC8EI7Sp2ByEyYzAmsZJQjlr
s9Twi9GxYa7zDeTMoslqBV0nw9iEWfJ9Bgy64JmQ1ZXJqSDMfJUDc1nqa5TRquA2OcCxUG583Hdx
SY0OGAB4wGS2m0NAiw6Sd5vjfN9KeG3Au7JijOq3rhHjFo6yD6p7PEbzdYCEvwKaaJCxQjMbVmTe
0jENE5CDrCaa3RKdUi3rfsJauYrq4MT2zCHhgNu3ZlW41NDE3FgPOaWa3C2qPZBq9LBM/Zu2HiTN
S9XDxLO/J0bP9n4QRztij1yYJUTp/OBmr4Z0vkDMQpftsiUuauwNylyHS6mSFDAUrqAo9nOuXv0u
BYMxLMT8rJb70K5vRKSGJ53kz8EE+C6LFklnuzBEq+ApY+P02JdTsYM//WPIdHQM2uzV1lOGqzK5
dsDpaa+ZwKLQgHVsvDdUSTCzjBRd/DSaXmA8fmgInpTWp0vWVqcWXuOpVMhup7IetlpqkNfVglFE
gW1X42sMQowG0Y82AcESTkBXPemc/reD8T/DHEiFMfE/rY3rb923//MHsvryLf/1r/+yYA4+KYb/
qX+x/NFf+xfyL54jTQ+To4QkfG9T/LV/4f/FVQLyge3b8j8ACH/tYDh/ERjjHSGgH1iecrHG/0cH
wxZ/sckvdnxpYZ+8N0T+7f/+neO//dPzvyMALD7Lv+1feI6ybNeht0JLhGbvn/oXslc1kxCdt0mE
2VMPxvIlALGasH8fAPqsZxmAtPNtoFTBb0el3BcZ4qG/OWj/Hz+o/HMXZfkUni8Fh4ljcec9/K0b
tKeRTeGWDn2R+fW2coLX3s8f536SFwfw4JZq42OjWMdEi2BKMmg50DTHKtpFDmIM2ySN5p9/JJNO
1Z8PjC1s03SFa5s+MsO/b+w0hmW6FcEUB5NFH9kgRrcWepYr9jU/8y4Rz9mo93XZdpTZw++2A5xY
O0qtpUeCh2O8BAWrMF0MegeDE8s+eRMP7hI+U4iFeEelZFdZ9VJX6cLNAs5dl26zN4Z2P5gyOBrh
+PbPvxGtrX/4RvSquNo8Lijst38CWtSGaKnrN8VB+LM4We4oqTRiGKxi7DQV1XszaOJdm47mXlY2
MXFU35hOyq4io7C4xaVrPhWm9xGYwt/8N5+NZt2fj7bDhW7ZCwkY8safUBBdS/jN4Ln5ATTpSzDg
CyJs5MDGetqFAnZw6zNaT1aNZltDuHFMzHFDfcgUalkrSOen3HgKBbPcf/O5/uHCVJKbkE8FMV5w
ov5kwk5oc1Qm/R54oYe6K9yVJRiKHQO3aCWLc+dAbYw6fzMjlNqZ4fBe5dgBYN/BMHdm+Zijx/7n
H8n5B8O269yd2iBQOJemt3zkvzFsI/8ScxiM/d5K5EBgYWCcVIOzBjEibuO4ec2Cx9S0witKnORW
SLWZQIauZpuMpLzpR1yZRIcVdsn+vKfC1Y+ZfZysEFHwLD6ageUbrL/H2cqweqILWjmpfVOUv8+q
ZyrV9raQCdiN8Sm5F5SW0tJcLemQI8VG8ixABU7fSw1E1zP8kUCe8kxjsYe/3R4cq/yMlnoZZXtQ
EJTQLIMC1gCdvSyb6QLwyJtoFia1uRFUKteji3favdfkluqc8om8myFiPgzFgGuMIt4/P7ym/Y/3
ietIyevc9wCvgBX//QFmT+zRF+z0HjIx64K8vFhhcKoL32cSt5pDUiP3Sms6kyNBS8iP5tNMrtdz
EhXPhsaeQdkADRFuhpPfN7+a3EWCXXOAJv2ThE2++8SiJg3m4BQF7o+qBs0axxOhqD0GBmUPa1py
1WfQobaOPKzmo9nSmzEJEDXt59Qzb/4U9YeodcXFaHi4/yv1w/DYKf3c++j8rQgCcmvI6On+kEX+
ha1JeRhAcG1QOJ/ctnjhNOpL1o3jvu0ceevtYrpGwRPiTf1cdLncCSJxb3OLo7FtoicfZP8DMCtj
SeWc121ICakEpEk3bQeEr1lJpKWUyRDYAW+CaFMkB9ue08fOr9JH0/k+aRPhxyjDR3jnAgu+zg5M
cGuiLpMtNzdsXLNJ96Tb2mQTYgI7pxIjjcKsfunqLH6UCJByM0TLm3xMRqv3TG0tYsh5IqCylxf0
gyag6gsCgGfPqY11XzU0XMzCPw9R3VCkQzaSiRE5UVnJAxM79RCBHHmwp/IkvcX8HMXtWcc03bt5
OhqRPcKYr+gkaGtP9+gb0q43ryq94/0cKWhcqzqyJIq3tttalvjEbIv5tyYEahwc55zQt7Zy44LC
BeKFkbkLJu/g1258dTs4nchMz5FM42tg9CgAEz96KEUNCpt6kWHU8pUGSsDI7AHkHu2tNFV4diq+
Y+0V04VO/IC0ehohPk9n001Q1rJIvfoqTg5U39gbVd3XuAuLczvKBUtEQKx2CTQC1HycXAyI1sQs
nxhhvvF6G1nTmCVn6lfJuZ2ERUBsdElnN9j6sosAs0qGWW98SYaiOBqOjJ9GEYXbpMcEPmsad4Vq
MpyFbEqweIjnAFFqHCfxoZ70t7Gpp2dNHfK57/J3aP+nWXdYbeRovdiiNp5ibLf3Z5YtbtRtOMiy
xDbIopatmH90svmgQ999uj8QKhUfSEhFk7y8NvuF98cPUofv0fUk4t1fg2Q4uIxQ2AXMcj7ff9ny
Be4Ar7A3fo7NNXdFDwy4Da8E4oTXjLStAzcJGs3l6VQzmDZWND5Sd0AuwEs2ZGmCJ+SxtSj8oBuN
dqaZhq+osennpfBGGGCMl/uDIIIiApt7EctvELKkif0iychCx9Va6vn+gJC+OE729OP+LG+8+cLX
W48sHIlK78kViKPs9f4w9sGnN7vFdmLQfmjZ/AYPBtLJBxdvTUPo0HEe6+rZJ5wYVrTfvYZY7plg
57NRAUbTlv8uCU5HtIBxwSr7tSzD94r8qj0K5GmvnaTDpNZqurtYeoXfGrBnkGvq2YQiENTEvNGv
i9XPIU7jt27iIhaAkWxieGF24Ewuc1zVNrpSGPZYIMzxR1Zq/5mUzsw1v3q5hVOIsA09vSPvPNkK
DE0E1E4l8N4KyvFTR6UIp8U60T7g/CA5jNwXGwPfPD2H7IBEtt60Q+ds4tw564YCcew2zS4lVZZO
10yqnYcHlISBaZflKVX9QVA0pVZ0EFX822Ro2/rVYDNysY3NkM2vG8JkVnJH04SdFeq0vBmDa5Tl
XzuLACybwXefY20jL8i7lKCX10aAQ0n0+U5UCQ6NyXxLOvIdGbrqZxUh2RbDLRgNrKMAlrGIEsdE
LawAU+JHm8ALH7Mo1n8cTZAKxmHGtisdExd1ag/kuX04WnfPolMI4NHr38enOfOs28S13LRfPGFU
V2aqC2RUUmhjHzuSN766aoh32jmN7EN2c8arLN0VeR1jdRyG8avd2vPWjtuLNge0OAODhII5T9GX
TkJFxdBO5n3kefVeWtGq5w0+w2x+VVATznHYUkQorHKXYvIR4+BvhB8baF5WEVCClR/J/MT5e/ZC
Wjpd6D67FWLkFLYwOvrUgDni7snQpmkovZVmKbwrgqJ4sL0AebhnTWSLgMwaQZ9jwSVMrDHkd2EU
DetVGJhJkkPG0OUp6S1cMnEXkWIoT13kDWc73FiymC9S96eiTAxCVvdobO31gIcA/X6W7q24usxL
c5QNWbZz6yImxCE6zsMEIar/iEv60QDDb6R9YsMQzmsaTmtbU3HkcjTeQx1662gsd77uXUQr4fzs
1dfGSSQ7/Bi8RTVW/PeEkqLEYGLt55M30sOIJloBI4zSJ5F76ujDzoiRsIcksRzSOiecxstZgS+i
/AklxTla1gE51IwOsqwKbec4t/AVYL0m5Q/hlela0MXaW7p6rDOzvAj/VzRYyMED7JiAfg6p0/yK
scOsaqGsg9H5T1JbpNlMMyGnKneWcs+AmdoaX7D/yFPh2kzHHqX52STeUnRj89wspZ++UPY3+n7V
Z+xG74BRnaPVwqsfgGusdZaTWiYt62BryoKasDHVVDuvxbXixX16ELW61D1GvngxwyNEM1oEVql6
lkScIciBHlKVyNUornfuQoNPkgQaQ9Ac7h/e6ML2Wmn/sQwrIrbrGNYYbbZVp2Px6OcpRaec3ErI
WX3dMAz0Mf1y3N+slmnd0CStFyVeh4HB5psRDtw92UmEEdyO89MYjaRTUv3FhkgwmYbW5lv1UwaS
fz+2eDiM6lD2JCj246/GKcrHofSG9Rw0v6sZZe4QMoEnTrXKERCRxAqSDsPTPist68ikVmxsTh75
0mRVqLCoH6LUdVHPMRTqYPww+8paRRNfIUUFuE5RDOAo5mpa3qMLAjAfkEZ2XEEHS1vOgz8nJBOZ
YYe6iWLvkDqbMST9k3HF3w6ZOoPd3lARMs7ZEoQ4Nw4NutbdcJmY665Dja1+ZXY8P6NvN2OyE80O
uVOTIOmwJ++oK42Mjej5XUyt4qGng9P6KPr0QLETEkRYNTWu07VbRtat0SgQ8VHmuDU+Aqj0hOP4
N1OjBolnopMGBIN8HJw0BCcinvaSNz2J3w3mk4dgcpOXhtKubifrW98bM/S0vNpKoytXkdFjA+76
6pTR8LlhgcCVp6FCyC65qNZlbUre0d6IiGO5P9UEC+HJ54yj0D5FHXNU72As0Xl+SA1/09eDevSK
aDhVyukfskmRU5HjD6YPkX+RUfCMxLD/ZbntgdrDo9dU+K+A4KyavFAnky4V8kmtN6I3YS1IbhBe
iYdBnTyTYmE9I0tPshjD2P0n1f2vNDnNvY+HbrGzZUVMJosOq7UWGJSLvINz504h/QK2SXZj8tQI
fvrSpEM4VGIbO/nXhg3ZqScw93z/1/3BRXO1HoQLFIdMiAbHj22c/AT6hNkTWLL8RYsujhQlYzfO
/m+3M0nGFdPFcBLrqAxl/vFQZJy9uq8JjKarC8UA2jJC1QT0UJk9eXP8KZAy4ti5SLJvr3b9PGZK
PRug5bH8VS8iM519TQXnwein6uX+mnbGhnZq7+3ayjJYShsgDKaoeSlTUjE7VDX3ZwjEwft76BDu
T8O9U9DR5zIuEMPl8UZ5TrXhkrGuqcLxPKWk/KYZ3J9ohhHYUG051BaNmVHJ8SKG7kzpvH4FIU1L
zHpxpRcey6nO9za5CqumkeQ4+embxDNylp138OyB5pQAVyTCSL50qRQvEcmu1OZryDq+vS0HwQ7M
DDeUpoYHUy+3j0eOTeXu2W6UZ4/xd+X4Dv0Vw3iSrS+O0yzEkRAJ5KD3526FHAXVEPwirCgJG6ST
MXneysyzadVSRDvaRvhiaa/ZzRYlXbosw7FnYYeKYj7eH0Cva1JD//N5NAGm8sBDbUyOM1PmpH7F
sp1obu0phdO/q51rVun+6HITnViX4+YErZPnlb/mL5KTG4UEmLb1xQxm0Iix88UQWD4zl9R11g0H
FBAJ4WBettFhDsUm+9KU6ju5WuHJALItfEB3eR6fexSknNjwKobkQuT9pQEGozrzxgpvn0iNvIqP
Okmb984lQ6SVnTtmAQB2xkMyjV/rLAI/YiYfdHHICxKEOiTxjYQLqgIEgrFG65cka3j4Mbeg/4Nu
wzd3dveD178hqCXnagaaoeY18dH4pm9RBX2y75KS0CiylCMPt/+AIUO2BErb3ZXFyUe0zDCZPeyQ
GLYCO3tV702ZIE8+mE30nBYq2HWYjYQJ4FEufaBgwBFBhN/ZsMnKdVva0v1RtOJbqV9Y5webAEvL
wzyyqiG9SB4ShBwrpx/3vW3DPUE2uM8U91QtCXARuMeFp3/Zhqu3ykm/jelcPYDU+jBL1R0KhGkB
K3Q8oupAqY3GQwb1RBawrxku7w+5s1ZNpPYy8X+1M98z0e2ObtlBep3Y2LZzVThwCCFPV2aJdtco
Kg9FDAn2PSK/1DLw4yTAJJXxYlhknZV1T45tmX0ffTgF9VLeySE3p967ID1zEygPA2s7gmbA7gnU
nQZ1SQYN3r8IwQfboTKXvwMOdTUEwFAAvqHYYyHQpfW39NNKqvy5WuByYY0ceakgF9Xc/WTgeGIY
ih4qy4Q9YGDdKQa33lt5+XtwRhvLkmNu5eg776GyLn6NtjXufCqgijgigtHYX0XWm/IrzKJxdoxp
y59tTLKryMeHaNYQpurKRbO3rL6K5mtclNUHp+TRyIL3pibDIm7qb7TSMJapet61A3E9qs8wHEUQ
CRzGEDbt6QnZ74ihyKJg5lrRxcj8Na1Zkotxvm3bznjvGX6KmF17Mi2E8Irpywsq2N3SghTQBNG+
ywxaVgKh3EVXcblr3aq6xjEVQzQnuU7J2lKuy6ZcYTeRE2GEQX7uswobo34TshNnMVgVgXYdGsyi
5iCazcmuu+ZUIWReO1lTL15TUrad7mtB4egB7cCxNMdoy7jH+OWIJyuT7nNEgbow1LOXgP3GvVgJ
AAZz6NqnJCOYNxHF15q11A6v0VXMUE4DM4a2AQ6CgDv5kPU+0tsBsXh2GygqEyuY9Guq1FBB6/jV
tdO1MQfembNGI96hnhQAjN54KSXlBNupq2d1slPu/oM7pjUcBLib93kDBeSbPznWgYXCuUxDoDst
nz6zk6unhuCtTIptWU3vsJkHcC/m8CAmvMhe1JSrOU4Kup7pVRpgWon9Id6Axq2sZrQB5Ky1bRCs
0ORAUArrp75sL6mBdS9K+HlKZtVDLIKAbVG9H9raXBGdTRRafBi6FBleOQ/rsBotAG1YmVTultvA
nd88x4MBT+l6Xt3/2coYeXtLZzzuqq840qCFiltZ+FsjHWzIYa0H9i3PzGNUsaesXBs06ndvzr7T
n/NAKASoWnrT8Y735wV+rTGKowPxNuWxIi36j1CL+9P7gy1n/P7/5Y8D9HjH//fbgwvmkUCeV88s
drKCI9mrTzclT6eFokgIoGFv86lI932dI65bfmHxXs0ldvTamdD5N6QeLTEU94c+AVkx/YzYg1so
TVmsnYNMx4fMgAernnRFt0bH/bVA8IiN0TtihslWhEh9m3KM2obVelz22jiCYGxzX7PTNLyNmy7k
JBUN25A29UtQI3V2gznfyiG8ursGD91r7PZvjfDwWC/RC/eMkjH0CWfG6z7JeW2B0h7cV93QVvF7
70OgBbv5QPBus7ugXrHI98PBKBXQWsubLtEU12vHhW+RlsTnYT3n0GSEd0RiHyK15cRpKhlTcZjt
wKCi3eW4WEYjP3r4hCmu2q8jA1dVpUe/nH9ysl2GbMM50I2H0WMmHR3g6Ys5dP6FUHhrl2HFYaMI
12BmNm7akh3gZK/70qOsm1FZ0VlYPjlJ++iVJYxQ/Bo+V/LaEIXPb6EssUY0DqLdmN6cflE5lp6g
oNgQxG2xbumXndOsuFiyNN4r+A5blzXCIevC/upDtF7aD92PMcWnPncAoTr71XWjcsctUOyDKCre
yyI4FUVifNOwDFe2J3tyj6LswhTNRgnpXcVi/FtYUePRoIrd0f7sw+iqgtj9hcJr3QOkQGehnrLA
IsWWBv5DI6Z9bbfqe17APbI7tF6uoJBOI/zFH2no9JoiLxtqnMTodYhrGtDN5IiCUfnNiLcZOibU
GMwtHY5jCpNlNUB4qMcdJY722Ba4GDrQlJewhm9DMUGuDeLtz25jhOupBRPLZv+3Vbd7NpTqgDgV
yoJbPKWylzeKbUekxEzxuT+dHHZwk1VGr00XgNvkGS5OgGt5514605Lw02aAmrZGEzcVt4g9wirR
7ILDBiRP4vXlzibxTAVTgiKyNK5j+DglDjDTBuuRMEAde+10cL4WIy4pQFtyHHGVO8I8VRbYS9eX
9mFIcBw0Ve8+Dk1OOGoRn7HFZ7QHxxPdyfLAmPnYy0RfzVx9S/EFgQ/J1yUV3+dEQFo2IyYpOXoP
tdIvumUybkOy1Udv/tnWeb9HAIRXneIqULio2CpBA7dBrp00SHbcMW4fsfkPyAc1uwQINWRkNYs4
/zOKOpboQ7PkNlCW8h1rR9tIvUjxrbZs1Ikl4Xl9531RFcmOURVZMCtnxLBVtdUmeIFgbOh6hvN7
PNXF3pyGV87WtIg62QOl/YzmXYNu9ODw+a42d2ko5q3kAmOIyAAvQvBIqQ4jAILuYjUffoeGtqeN
VE9Cn/qsO1PmdKBuf7o6fyoIzLhGM27nQoXdo5FjYrKZ0pqhHXfO9Dn5w8UvfHEOUxiIHN7jFBdf
QCwPJySFp8RM1IV49Y8QYQ1ooeDsRqjDrEFBuR1p2ZA5+OST4YoIEq/+HLZPM6Xt0KVjYw8aLVBZ
R6cu1i8zuTcbz/lZWyTPOkC0htBgsU1M2Ka1imWn3lGZNDzWx/lGD5a7U8qBGzp0P8QwRafZcLCw
9WO5R9bbdPEuL0f9GNVwYTNopRtjfhxqz9lZUHLXoqqIJFgqB22eq3XQweL1QzRQ7lAc+hS+QOwh
W5lSDgcJ1Jc499zP5g2IRO4E3dNk9s1x6tPXcDTjC7J085R2cq1qW2zGyXdgbFQl4raV9NlF+qap
9sZigJ/YeEYU9AatxW5u2f5TKq4+GO1ZhYsEWlpSfO3mA2mHR23Z8UUZ9JpZJMHXFeQ7PcUhKyGX
ztNz1DIcWk1nnPHu8aZm+Dw4FAPGZn707ACAIFIpnNTsEkO6EqRicfxY2KpTVOKI0KX/BswAqKHZ
BJD4C+vNhezOwMMfoc0Ga6X9no5KYp7GIPnVW5kiihe7VaFfUNboL2SsfdEdM6xbIIONCNalkm1L
ROBzBKgJp31Ef37KaY3JRFm70u0B5gnRXxR69wpAcJB09pngPBIaxvLdlkl0Bvy8WMlMHx19QOQo
KlAuQiO9erzFOvbGGahAEhB1vdNziFXH3cfs/09tF0G09Cd1KlkzBh2Fo7Q3ux073PrRAfl7HAlY
KZxSPsaRehe5rVE1W++0KgyK54Qvo7RmaSEbGr6m11JfMrn6TA8IsD8NoJCxPyx5BwaRjHDfoi6Q
4FuXzSlQYWi1ROHa8XSWLCjO1vIQm4zITahBxLEirATgMU1b6hgrms1VLG/kVEFPTPBdGvWJSmp+
AmqypGAav7MAO2Srg+pmoY9+MnCYOd7nXdve4oO9zRT9CQL9jEXfPbqZRKisg707ABnCMRccOSJY
NNkndlPlXEiAop+Hxha2Q56f8szOTxEqs1XRYCyvZV2cRgNV+5KaaCQs+SKxWLEchY7TDONfKqn/
nb3zWJIbybLor8wPoAwa8G1okVqSuYGRSSbg0MIhv36OB6ubVayeKuv9bMIiIzNDAXDx3r3n5oji
CXn1kecC4X4p4orOgZVGaz/IcI/4TOyUW23utnm8nGRWQ9ekZLHyOwYM3uBElhRdAdhgSNqHmKJf
kM7u2jbi4ZhSF2pHQtwPdd81pNJ6E8zAyca+w/yy2BFqP1fV403ihdYuzWnED6V6th18PCV2qZmO
Ni2mvHTGayJ/F8GQnHXBbdu03a3SN5dhJ+cKRoeSHYLplqYla/VGheVNoNvULjbEa2+CjuclhzBl
hEd9mdM/s7LbRN8LJD60ik13qUb/gG6e3qgYNkOb81hUXvvV0F0RfLcPWcaeW+wJ23rJ8mOCTTYb
koQua8AOVMCsbHOmSdckzomwO2bu2L8eFbJHpJrXGSZ70ZXFWYxwpchkwmIRYY5zBCEoM2PzHlj7
lyRwYnbIhXjsLXldqtb8HDlwwJPRL+GEWnd9x8a/KHoSBPgioeA15d5tK8wDZv42WnaCMk+c69Ir
ddc8eBElmX5FfQpMJ35qlUXBbprPsdfbmyQNACw44TuMq3Y/R9W4NRL7nNA3+ozYb7P4iA5blqQ3
Vk3EozsRIt54w9algHIaWOpZQWV9JUZ2t8iC7gGL0DKk+lf0Rktv06aysyc4G+NR04mnFCGkIL1i
ZO16NeXUEwb8FJbVorU3q1tK9Nsss2uwLOZ3L+5hJpTVIRLd/FRTnqa08CRrRx5GRXHpcj5czgxs
nnuXJce2Rg2+scHOH/MYWT4nN2d8lz27bQNYkXLGvivd9h5EywaHD5ZXB2dQQ6mMPtTbkMC2tZg3
VjTj26s4tZ5ogJubHNPkdmDvtqOyxbaPdue6l90DWDT32GAj1lr1bDVgOn8phffd6BYeynP4g4uC
/Nyzai0Xe4HTxCBMwCsae2yTe29S7yOylOui7UxsvU0FSpvOZpvaxr43Au966YKXpKrUU2kK95qA
vpesuffp/z/6mSefRGtRoS6lhR1WIBMQZntyx5qwKMQbTF/65pJqdrmH6+j3H5PZRWYlJa4hTzEl
yFQcHVcAGr+EfF1uynJ8xb+XbyYkGK5O8OqDms69qfO9ftwlktA8jvM1xWbCu/SNp3dqQm+7LvfM
XjJ7VIoCOJc8/EToFqfQo5hMuSSIYLJe7oOPQqPaOqmHRCE/RjIqTuVo/X4jQhlkK785W6oxj53T
f8tU0WzTZeYJRh1opXR+3eWelVU6s8Z/TQMvAVupQyR/3J30XakDFZuA0SjpPABQOv8Pr22NeZWb
y48/b7wgIRE0o1crderf5QkuT/jjqf79WEva7xLE1aFgA0bKZZbrvIbx5fJn2eWxyxNkZsVburyF
X54wqxFnQXd4aaiRnip/5EAYKdGGP37WD8Y6OXJElLEpBweddQ7y8RKGRu+uOl3u/fwxSgwWqiRj
/PL45ev/5bGfP/78f4c2T0YGy7+eOY+9nNpBST6KPoDJz6N4+dkwao6E7OITJz9R9ZF0T5Hbuqd8
TAD1K9LLG4rO+3EMBaXDx8sfEGEg7K4+TsFUd+dLWN3leYOl5Oy43MWUQrqiBa79cs9Kwm5rpur9
50OXx39k3um/7UTY7Wfgej+f7vIXP56zmij8Ec7uby6kEyp4v2fCXe5dbi6/6CU78Dzr3bWsHwXN
zyMIfyq4g59vCcZrTzmorBPropUdO/nxcpiTy+n287BC+hv0RXW5kiYdrnm5GfQ918eO1CwyIe1v
nE6Nzm+1Kc9T1OPHnzeXx4pkYWcIgCDNFL4XlRfV9vJBfhJngAiARM3aCblIWD7DbkPqhF4A+k+p
XWYtFvCIxHc8g+0u8KGszZJynzDnbVgEe6xlKLbCJyMk74V28z4tyokp2t/hsPhWyOSZmMwHJ6ME
O07bmVb+itK5sVpiC9nBvGeBZp9DNO7SysAos8Nb0Tp8zqV9W9hpuLPn7Fso2O/QCH/2K16wULqz
yDVtlNVrODvHoexIl4Ycue8c5xoLA1ulBqFejNibKuiL3Xi3yk7jq9iNd5CiKDbL6CrK/OQU8AZX
cKfn7iu1OHrlNEZXCMDQ5XNkeEI0GSusOPNWRVT/sWtT3QQqkecFopYMKKvvXEcubl2nv550b7hX
QCz8lIh4QRBSF62p1g2qoUfa4wLv+lc3b++omO3xD1lmbOEBDd9r71UhrV9XShy7OHtntN7QBOTz
xHKfGiF6rWZ+J1dlZYAoOUFG2YazCFdx7T3bY/DFMGGEFul6CjCFKvosswiMlW3RL4i6bMGoTwcn
sdksMI1LgLyJB6ZP9nDMDGIje2pA13Ek3xrZ5Gw9MP1Z9nTE+gj3N8bzxd4yiu5kSD8RGfw+KSGf
BDXkAIK6ctIn6OZQkAHjshspoLqKlAH0KFAfKkshdQhx8RP/4fDNdezEyHUbjkaMVZq+QrKrk5z+
ubA+V/7eFmyznIIlft0S/TJE91LdlPDktlWBC1v0WHVZ12wUJAH2tHlHGinLLxqBYGVdx9pHiG2w
NDVABlyqkrYtr0XrPBKzLtaRD9cDbcQDJaprPnu3qmeJohi/0S4AdjK1wlqlHrax2i9fuDo/LLVR
C3XStKPBzQL/6MacXJZlH6KFoKbOSfbLIDXO0fzKBgKfwNEmcJJzO92wPsRkRoFrwl9Rv84KfG5d
SZBQI/HyoblBIRltMY4BEC6shznwvkUAbOA+1hn5Vy3xGKu+NW2iWIuZJkoR7dvJPbjabGpq26mp
DahKW1FtbUrFbzJvWSXjb9aW1VabV1NtY3W1oXXC2VpoiyvWIdQA2va6XAywOGEXbYm9PIRNY9Vq
u6ypjbPehIW2w0tra1MtvM/gGGijbaott4s238bahmv0uBEdbc2lr4igE7fupG27Qht4K23lxT8D
11jbe11t9I34BJ22/rraBJxgGqq0LdiY8VRSw1l2QpuGG20fdmijUZnAUjxpczEcvmcmiuHpcqOm
06SNyBDCpTYmpziUCdgT7LEwLQfavpziYzbS5XsuZY8lfJR30jHC1QgGto5sxqpcHIIAQGXUGUD1
k+CUuM5VRWM2HLzh3CwePQIFmLAIHhzlBA+TJXdzvgx3Zm8/NmX7npiF4FczterZKW99VxGRZ1rj
MbQy7FVRi9imsqB1FpCLC9HuK7eD1sfObqhKdUb4/YX1TrZLKSNS95uI+yrd8SpIX4o6BQRfju02
IoQhsscnhB5EUAwwQ61QsHSqWRbm5nVD0OK1Z88uERDIFSd0DTsfHzlXcorbCdwOZf9gLePEunIt
974Z8DQZfjzBcOa8roxXQl7IYFRwU9BdHZalkZui0GAByqabViqtViehEX349zm3H1FWJI+K8nwS
qeLZH8/z0gmMoj7jSvZaWPN4FYm5vk4NjNdaddO0VCXJPjrFS3sYfF7+75XFlnYM/MlqEaK6Chyc
rbaFm/xXq8Uy2KmQgVMfMivMDuNA01sVZB+gGXwOES0+TkXX4mmdd54Wd0y+kv/wFuy/uD3CMGRA
NS3PMmkEOr/I2UWUqJ6c5PpQGMidot6+DaCubYwR7h8T2efcZn2OIKDeiWpIblwwkcIuLNLTwDt2
jVOgjIuTsxabmoMFsSmMnxTN5SPbVfNGq0Av1ai//+JsLbj+5YsjtcfEPYEO30X1/mdBNm6G3Ekr
QrEzofxt7lnhMR6iG8tZkL1Xubv3hpCIg8E6Dj7pQ2ybss8w3C0Xth1A2ahzxZdpW1th8tW3zZeK
Yg7FH+87AhXPZfxiCUw15q6rcKySL7+c/uH9/8XcwLeucWN+KHw+xkVw/ifFfopnxvIrhrqSpbuL
d0+qjg9B4DvEW/OIKqNcI3kadksefBp8yfDgXqcQq8mDqdwt2v6rMfzqES50WPzwk9AVEFLFPnPl
3aVTXe9BlIMaKxKswql746q8//+k2x9Grqe5xsj1hVVeuZGdauW7+qObC1+UjRnl/7aAvSDgZxD8
D//z0wHmBg62Fi4726dQzkX5LweY85uLRF2bchgRLExQPxl22gHGw6FLNdpBuffTAGb/FtgC4Jzr
USkyPTf4bxB2v5iCbJJfLbJ0eYOuE1A++PXasga4pQBwD7Ev3sMeC6y8X6wRQkKMkOsPX8zdjyv2
j2YzRz/Zny5kJIF8UhxICKz5Pn5xIMG8bGyHrKzD3OLbtkO0Z8EwOWurcbgGl3Vrfus689hn28ac
r+mXfmqMibQOUr3lULwVQXGqcuwmVPXHzajoHU9zvHEzGoNhKZ9laD7VOdt+xpGzzD1UhnaDkK0F
VetmyHCngIavJ6+qmGhVNCFb2ivVdjDau7//oMFfzGN8UM83Q1NwpAIO759HrMTP88nJQnGYY/cw
qbBbOWmIME96FOKpQEB5WXvSfkeL+pFLh9jD9s6U0JVVVNZbWROUERUHpu2Pwi2u8nwYNyEsi7Xf
elu46MV69lnR4b7Awt+NSKSs16xPqhNtlD4noiRkPeO7HQsgl3hi5VwHcXadpyDUTIKFdYPbsE1S
OpnBpe/2p3xJQhbcJWJ2OjkmJXDMxy3NdSOgG+W5vG01hCy7GabxbNNDC2L1aW58tDdxg2LYei7l
bAKuwHYfivSQhvQCBK5D/kV+WOl8KOvxbsCXRlkCwi7AnHn53uTNHRSXDz+DhLdk8rFm/2GP04Ce
BTzX7GafgRACdBfDl6EhzqqAyrf5h2P1Fz8Vx0pb/MiUZmy2f815Nlu3Zru2kI2asOqymugpdbI3
oSrqsxCQyowYhbbEch+7qbcZyObJqhY9qO8dYBVVBBNSoM+TQ5w5hBBk9JPbwN8CFIXqL1koJ4z5
XhN+AgqbIzKkf2QO8yqlpspiP963eJ2pN6t4F9JieMWBCY0FGISXim5dS9z0DWqUVVpx3jdAU9uR
Qt3iiq8oY6aT0zaf8qS8gssA4k/C9wiBZrHCORd2/dKP5R0w4WyDCIMW1nDF/vWtg3cadXO3g5JH
i3y2fQQs+Q0+stveVldegOGoODkmIQooMikK2D72Eo6iW5oeVQtxz8oReNQM8y5J01shSEpzCRTs
so+wJSym8R4KwRnzD8fpP4wdYeALzKGhGzBP//mS6lyHtiRU+YN06nGDy5/0ttibdxaIJGWD6ck+
/f0LalbpX0Yrgr8dz0XZgTn2l9HKGyx83Rav6EwOOlL/bgkRnyG7go9d9q+1pPtuoLeTtJEAnuvg
TI5wUMG/68vw2Mr4g5BKOtWHof/89+/tP52zAq0YZwsWQOEwQ/3RA2hbXVkWCJQOgX0F55Mmf8Jb
Yyaj7ekF3rqvAGSUlI//65d1TYAVXhA6ID/cX46BaG07zEcjPBRe/jF54ZNZMx6AD/3ogHhu4wlV
c/dPjjzL/MvCGROmzcOBr6epv8xRaUyXYuTCPZiadSfjW4pIsERGki9qjDtBrZmN0BzWLqnWwVOW
UjxoJhvAXGB+WJY4FwOoFMG0xGVXXPtpxeKJQSYys3kveZrcEgQEgLAv05nqr8nWsc79DP5CcedC
liT/UL6WrXFfuv6pHPiq54Bsh8yvtg2vu80nthW5C6WyhoDRmne+U6GZ9rVzLi+OOF47oDfn0kQa
Wr3Fs63bjeDNKLLDj16gZFfIcf2wfVfmM2kkI/Si8VZEDTl5EQaCpQneFElPmcc7GwGWwyZDCRFB
z0C44X5MWD6siADOVFJ3qgsoZhlkdMSlPrXpWQ88+bRgk2AyMN1hTa4LsZTNzvAJ+JST762dfH5y
huq5t/TfMrWS0DE/BIo5p9EUBRxxT2TX8sYEX67XOJ/QCGKC1LPDjAdvbBr6jAKSNaSclqSjit7w
anLxcuQk3fz9aajNmL9em6FpspHxAlvH1gtPX7t/WFLDtERTsrTTIRYoqEZnlwLA7jUJ29BM7EHc
h5qRnQDLdjQ1O1GQYEY42nkTH+eJcvawhSbrQDrBeROF5gHlL6FYmsZdgOWuNZ/bA9Q9amI3ndf4
qgLi3acd2BHN9aaXyIC+YTtFx8odxKps2IEb3rsMcnq/5DnNXYE6NMTHSIuU1MXA20bAMDsHWBYE
HUKVwIwrcOOB5o67nvhamcc2GR9ERZ9JDgg6tbvczlxobYv7LTM6NsrRTHIrm0bGrG3F6QQFX9bL
o2MmVxRDH0JsgSs60wBsK4iWtWV/Ej3UdBt8uqc56nkvYPFrtLpmrC89S6zYwnaNz3/dW+i/y1Ln
sBivPoj2qYXVjmHruVuqz1HVe+u2815bzXUvALynKaT3Jl43mvyegoAPc6TuPmL8Bjj8pCnxgwru
ed1uHQXiEPftUWmifJPgPEvrg026aGgWcuNn43U7Q6EP+YaCnK/KfVEjqJKpGR5KwlnmBjUl1QkC
zUmlsWqRYpLlfUdpcp+wsCb9R5EzTyIVMjQ4xZqOP9G8nyJ4+QHgfL6rTT5XyDkMj29PLv02cgQV
PhZfYPcnzd/3NInfBsnP0oz4MSD9qZpzvTqlKGRFmzlKUVhTo9+ENC762B9uu66Wu0GT/9mbbZrU
qaj2C5SvDacEzQUiKXVmwKjTAxydI5Dp0OY4s89t6ZlHjKTZxpFwSXT+QOjW9DSt4tPsmbTbmuRl
ifPH1GvOMq2PqQ91vsmwEKQyORQ9qe4EHVAx342YvSAF0lslCgGODyQdD6dEkR8aE/UMvl+qn7O4
F7GPa8UYHuOuAa9itc8Fl+tqsJz7ZAwMrBDZGWzm8qVEDZTxNEwl/r6O3Bev8W58UJDbzkoMhiGH
iF9ml2ZqGAXt2EbJAP/Ko3hcyecym86phSVwrEzYrHn9PJHPsllEjqZrqgC39ERn6YQJN2MuTTKK
ykLnT4CyMgBCsZZHZo0YBgfaEtxWsj4viXM7E2JRE2aBIOaeReuK2SYgB8dm9TSBYbOi4fNglw+x
yfEvWtM8o7klTcg82gMrVI/VSuXVxY4Ej0cnYmRm73wrXNQyHVoLUPz3aUgORxeOD51O5kC1CGAF
rujSdigALK5qZaVoaeSyJg/rs8Nls5qITa6jGaXgmBJWj4cpK/ZNU31uaUmuOmKkVn4B6hADBbW3
nDw8dYqS/lvDaHMEjQl8d6Jd60U3edM8luSQ3ANyTK5rHU4SklJiTu3OR1sIavYlK4bvTUCcyUCu
CSPbTTede7/5rJr+SUCKzlyo+cuJdjTtPAFDOMNzgzq8TEntHV9zz9v0ZKk0lPU8slVAEuHBKYMW
zB/G6ZkElpokllZHsthks2Q6pEWbanId21KQ3+I7BY2Rahh2ZNjsSsIGblWb42sHy0F3BnpQNll7
wyYUxvS7TZDnVzDWnkYD5x7Qr5uhwzhf2/nntOTbSdwXVMmEp1GQXRk+DV2Wtq8A3YFip2Z2XxuC
ED3c5CthNfduTIBNxe4gS8ninhRGonkdsW9cpTr0JrGRY+U6CIfnfEa+0LH7GB4aeCGpy8VcV7ZY
Na56DsjTMVR9mzkq3ZThoKVvSOjDcNt0TrPuluA5YH+DIZMM1noCjbEsHWVpAJ77LuyPoUryrSXA
slKj/hLJp1ZH/oxk/ySJxgOaJpsusAHOXk2EBFlJ+hQ0jKQpscO6fMWgEKkDVj+6NZlJKoouuAVu
sB16kJeA0PLVOD7XSKRX3SWmaOlPvXWUo+aZzwSa6ECjTMxfDfnGVd5tIx15BCvipe/E/WQxV8eY
XzpibJCDcPiBu6zugbrGQIRRceg4JeAAZBzVRCzVZC2ZBarzkJ0f60haNz1BjYvzCR7I55AUWh3X
FFbMmzrACSDmqXbid4d0hzx+L1yCngod+cRq6lnV6CIVytZNTX/AJh/KNMR7VMiDr4Oj5sh4yXzA
DYFVbXQKWUOTj5wp0/00tPNTwfCymkmiSgME0mj9DmIQCDzYRmb5qRfBR5oSgEWQG2+UXKtREHAV
kHSFNuKmcpJPUfyps8+5jsMydTBW6ggE0BMs1wQLhP7fcZZkdzC9deRq4cv0CBtiaTBaHiIvb73o
EK4gHl8Tn1iuVgd0DSlRXa0O7Wr75dkgxUvqOK9SAGmd+H1JN25W2YdHyQ49WzYerNl6rZYk3jRk
q9iNa21R054WxjhqEfApZRieaeF8TPrFlhAGh03iWFJTkG/w+c5N/EwaaDA5JJOl42dlYHqMgk92
DLHKaO9TaT4UI1ZOounonRmLwI/JEF+2BekqhKBZzLnjTCoa9etp6+mkNIPINOwAuDTnL6Xy70ad
qQY93z4axKwp4tYU7uShHHaiJPq28oxnFEMupmsFnapGn65T2yyd38Y0kG/AB9xlNVCu8ggetqGb
uws7dxf59MVNI+n0BhDRjL7xFvgoblUMG+V79yxXlx0uyWkdZnOx7heDus6Efhv3iXZSIniaAHWe
Lvd+3sS6QFGkGaFYvVYGarkadef9XObh3tfyfEfLNfyG9bdaqpsZo80padRySgsaZlhuEbzoJw+V
jfUih73skTobChxTWAVy0u0TC9VI1pQvbVjIXdkqAjWh3Bxt/MNA/hHlZam17x37uvbMa7N0NlCB
CZBR9nVqJ5yhxTOnONOuS1qSQpSDuo7ViAfkuzEKPLu2Oi/hsGuAAhMrmH2n5nw3agA3c853z8qv
g+S+luw9MFndRdGEWTGc1iJI7saqey677LHJ5Lnoq+/tOJ2lTTZ4aH8JdRrEKdTbz4EoZ3J+vtt5
fGcDhbZszNxwIOFYWPC3w+x66H3m9Z6krfw7a6jz0OhlipvQflqY+iiGhWYNgD5MaHIRZ5wrXgW1
ExIwUbyx75tPnklc7Oj05ZZuF8/qo8tcEeHE/rt06eDnw0mXorVcBfNoefLtCZlIX71c/AkQM8mm
5UBnnXeOCy5RQ1ZoXecwOl1uyjHH6yuzG9bd0S7SMoSlZxjLR29PkaY5tSYJYmtZtP6qaasn5ALv
nWKtcjm6l3uXcwUZsrWRc8Q620HBuY+0vCJJEdxc7oVuT2QtxsNtkuB6J8vBt6GEIDb8CiHOWtNy
P0rEaHFK9WccypcojPaoPvC8p9mHjnFgw3Rw8wqKRuld2Sp+Fk4v97MveL+md5BQlhgaaINZfXwK
Z+o7sRrZuA60drkIjmnBIk5WKMQalm5r1yEzziy9rWcv39x5PF5qmCoNw9VQAQZF5h1WiCJr6e2W
tv/Ero3lEek6W3+59iNgXfzCYdzcjnDiMSIhZVPph/b9cHSM79MAOrlt+QDKNlZePZH1uRBY6bLE
PAVsL9sAEuM0z/a28T8yPa3r0t9lkxjV6br2yT91C4LwKtdaXbbcC7LZlSUhHgCyP9Z2geRcv5yM
nGfIdVv0TJwfmrCvy1xGIZ5QAb41CwpzmrPY4PL0vYuyDxdzI0kKR3/i86XtTWISFE1q6LSyTTPZ
SmU+pHZIjW3kj4L51hjI0RUVs6ufEEnfMx5u0WkbKFHX9RQvu14DXBX+EMsXyca38XcOUItnlnCp
rL/A3Xj02vKAahPEsIOKMu+/FD55KHKwMQs6wZUtr/I+DzdFRABFWNrrxLfHQ0A9VX3pKnZQ+oyZ
lsTfNLqO6S+kXye7waJ60KqixkkwbdwWmDw6fI8yAuVoUkVwSZUmQhqPa7zXZcWxSogfHad7FbT0
1KkIlON8ri3cddFAocJPu9corPfBTIWDjtyL1S9ANhptWcrGc+va0SZXzNpjS6IuRuYVNXcNrghI
0zV4U76h7qbhWHXn3uLivhwe5M0IhwGg+1H6pjgQ22FBRGAylaVUBkevukVjV64yEzMUiIuHxZ1G
UKQ1l0fm3BgOZjGPwomErr8KRfhgSCiEk6AqofhWglQznXz5WfaSqFFqvZezLpsSGJgmClMEj6tx
IqDCMj8WsqzdZPhRCMmIniQFNya8l4oj/QeTtm34lKfoH1L9O3ZtDScUjlL7cgAcyPerSldigoLM
idZ9z2tqQwL9EIWk7xIbc+k+JkOVwucSu8tXClRq3DpyrQuVc8w16qEqvDxbRfYydkQWPkNyFRS6
jmsgdkT2W+gTfItD7LGYppu0ojo/VOzlCp150GNt3OQLQkhoBNd5nR1Kig1AShxiZDnhUWNwXC/F
7ZJiHJXt8YgAmyg0KjyGX5TbKushiywF64Ux3doTheGqduXBUkRU5DP8grjwjr0akczN6VvsUoWx
jCtar9kKOcIpL9yHKERiQfme6TgJzgAwE+ITMJ+m5C9Ct0EB4pbqIKJH8ibkPkHQzLunWNMeoGkU
Gy+lsZ+P7BQWMR0tOR9bw/sU03pgV1BvmzI6qTj7OsYZiqOeiJM8XD4K81npE9hLKKwZInuTI+nt
Lej7peRFMupmVmvej3WwLxyqc2ZKWWkBzEBdiJIFJx71C29dZudLTyY30g/KKxzmMXySuX2TL959
F3HasoDq8kIBkuhZ7kBNvZxjxNONaDYdIk+amUuXUGCzb+67zmUnUGUf5sJI27fXDkPlypQFco7Z
oxpm2WfbdjGq7y18qiB74DxNiL4KEMLrEezDnA1gtBMOnai69ygicZoqbpRdqWZ+SIb4FYqHhw/d
NjY5cUgCeAB1NFbB8RAiP/KSzcz1zCfsvjd11kJMTc74ExHV0OPDmUyBVIDfMBhTYHstFvUHWm1F
TOQGCTvRdpQPmT99afEdM8VuInzIbPivhDYmm9qibAasEie2OZ2LPAuC+20sDlDQj1VzQIcDPqXa
QZDZxzXmZzoFrxI3NFnAh4qKlIW+bEURW9F1a6q9VaKyYXJWBYuxODY3I8nVFp3jOJ+ffdzXVhF8
GULjvb3Ysi0DpTsruMY5+hbLQrBOlKIAzrbsb2q83bU2eUvc3oG2fXf4v7FbXGWFxb6mtMj8zYHh
DX53Ewn74Cn7qcFFDnjgxmzIWJnlfa9t5jl+80UbzyMc6EJb0Rs86RbedIVHHVoTCsXBTMEvcD5q
I3ukLe0W3nZM9gSj4HY3hAsEfpbpuVhSgaOOuU71AyvhrDpPM8sUX91Ll3rmSvaHeSlmHPbO92ix
m3BtEpG8pc6crCIHP8DlJjabHnv4v39uSanLEUWfjK5CJ99Y7d7B3d9qm7+lDf+ByxgyTMZ87vBE
MZY0G4dxaTVpagAoDbK7Z781YUvws4C5ZjlANzO8q1QXnZJEZwKqNYLA0iwCigUwOhC5wf/f+yOc
79lwCLzLMoczQt+tvZgoB33vcpNlaOhgiKfbXM326XJDBjFh1V3Gai3JMGv9+xdLgumMndw2TqkT
tlW4S2OHaCFHXpFS3YwNCjUjq4gDpyxywOm5lZRM2Rp3R4xSoUdIJi9UMWtjIUjN088bD4fIynH7
ibxv7BmG2/5QVvx/st4/iBJsx9cimf9blHCDNSz5n82XrFJf/qhM+P0ff1cmCP83JAcUz23d0/FA
XP5bmWCZ7m8XwYqJXyhAqIVu4F9sWvGbCZdW8GvTNj26UD+lCd5vgvPYCcAmYotlTPtvpAlW4Py5
BccejAsl8B2bd+iFLhfBn8v8dGzqzkd8e+VQkmKTd7nJlXSWtXJIvTQDsgW0bt/Qevwhs9EE//z5
8qAyGTYHo/R/KMWxzZULdvzTULgQAMmUzCjR4htHiOOsPE7WZZtD4mCm0duGlvSk3ZTQGtU25MvN
OFKypgs5IH0m3SIPSyyhHR7HizT68rNnR2eH+u0erEYM5WhcYWR5KAc7Xi9J8UI+1FsyOw8Qd81D
ie22tpZTVgFCmS3vGJEdayBPLtOlxRJQP3fx8lSYY09qWnE0YI6LTJorFNb1LqXzvgli4ICxG96P
jHgu5cUVYkFGk5o2F6EwGxoi/XaK3IOyrILceSg9VSEH2v3Nu1OhUbb94K52/E9NmD10DcA7U1Et
pGRre03NJ0y3Q4hNLSisbm9I1Ki+F101ZQftX4oPomAK3fGZWEnwQGjhklbXoqcVXYzXmIANTIve
a1PMt15W3luOfPOQ+wFeK/CoBJuSXs4BZoJvGmSB9W+gB0iEc8mGm2KyDaZ02esnVEn3CkcNpxr5
TVOZrLwCV2OGxWfV6UykQtZiH3hY6xCVupipHiqjYjcEbh6cO5sdOIuqfKtR91FDoPmW+YgDHWvB
BdR+rsPwCaD3o9W0d2EXPAMzewEI30BcSokU8q8F+nKRpQhWmnsbDI/REdRKK418iPNImMkGHcS3
RrEUqJzyG5WzqSKnNF+ibe6XrPrG93Hs3kOHnVYB1D3OsLOU26XDgt559BIk2th655hy2ogI42zg
H1uSrVcU3KnQl160rdzmAwumWM0mba6kx5cW3wuYvLmyvnuEM9t5/VQMI9Ej5UxEeOJ9FDFNjRR7
q4rx7QVqWvljXbC+Bk6DlgETPN9l0HPitQlLONZSQVDNu9ZWzg5lA0LrYM0i4mvtUfBqx/a2LD+N
JpMOAzu4T84HbObVI+ITm68KRwIR5VRhzCG6ciax0+dTbVbw2cP72KKmn5sdfqUlv5P5sRwNHG3I
SQv/ZAT+rT3M3dpZoDW5ktSHCrFql83f4EHeQO0gz0Cltz1dwb3KQNP1Hv9pFfctqesgkbIX5t5X
p4QT2vvo29H9x9Lw0ND2oB1q+5urzDujPwWKXWOTWcu6DtOD59jotWEgc0JYu7Cun73R/9bDSN5k
2v0/APlL2vwxNKHmIb47imW6dUIsFtVYNRuseyfAVeum8YNV37l3kDp1bEd044GYKOLstRHluO5p
iDqI/83Z2VtIvdtQPY0ZgTq5IGKv5Ez2bQUD3s9fahWHKxCnvtFuyPwc1wrWW/s4DiEHOQiIFTe3
4+xdewvdVmgiBtaB+F4hT0Bie8Ytx8Lr1ixtbGD4yzAKzIg2ys9sVu4MKmJEisqvaPOPCGjR67aP
kZ9+5b5cddgBQ8OAr5Dyfo81CLedE6VXsokfEoxN/X4cKEBX+vN0XsyBslmTOC5FTJvcjLXnOZti
hkiUleltZ1FWj5uPVBGmJm5K0T6pFiZKXGe0ULimydK+65NrQulYpeTdve/Il9EddkYHyrFR/XE0
RlQy1Xhno9QM+r3emHN6pW+Dw1a16PyPDiMojIaMXpoxnf3cfBTsYMkFJmwjUON302OVOR9Iu7vt
cvk9sih61Pn4oJyW6OJSPVmV069IoMzIdCuTbdL523BhSsH2/Tgkw3vnVA9mPbxNNW8SW+KNa0MI
VOBd+OSbkBpoIkr8+4Qr4D//YkztswXMYLDd5ypvTnAWw3VGd9Qq0RHl5kPEJBAM8wcwWmLHCImT
6ccUl2dcdTvDrtUWP+68VspFSl6tAilon/RUkEirS8kLtasbo5E+HxAdbl8+mzw90Pl0a0ZsrzLH
POQFnMeo31NaF++YXT/sPrmD0Py+zO60nZKQJ5H/y955LDeubFn0i/ACNgFMCYJe3muCKKnqwiPh
3df3AnT7qqL6dXf0vAfFAEmpSMFl5jl7r43RgEKeD38rp68BuKKdcYX35jnMigO6iRdyZX/ZgX6S
ksi9aDY7PzLtS6BTHB6Hsz3RJe7z+RZL63lUaxhEfcV3In8yH71ez37A9KDhcK8Gaebl7QVAIC2y
WzMPJPtMYRwsLb/u3FNM9UxvtX2WFXdZn/0KE+NqFk29c/vxh0M63dYZ5W0PkCFerq5xrnaGAsxB
i6JfkC38fgBWEix+l8QlO2bKtobyLpqE1nrjHipsyoDEiXBLMXQxX7l2iuCzx+ENiqskoWX+aPXw
eRyR0zuTJ/skx8JeGYcY4d6GnuFrERCoaVFl2CjOdBwrQ3q23R/1qr6MSno7Uf5pyD+xbG7yhRJs
6RnsVWu+1/KO9naCdz+oPAy0/L+pScUY4mDSYg9LxKEkBb6y7JeR7rq3nO2uXmr0lgJjGwJgw4v/
FhKT6IWN8ZEb9V0/kEgVJ3s3fy0Ql9nT+Mtdsv1y+yobjKdSsx4KmMrQHLq3xA7aPVCDUzMbdDAF
5iilua9C4GncGo7kqWkNBd5xlHeG1O/NOTo7bhuRXrcxdMoIbi1utcVKr/NDTvHoViRslukPc9CR
FcTJc0mBXVGTJR8Xuzq6iK1tldzvYKMo0iZTq5Bkc83qsCkszhs4Jl5NCY5i/wzLLKterYFerUqb
2CtVztwimIILU4qlV8zoxhliYNANi4ym0eLUNk89+Gd0cPOTO+bnGvokR/wt1iA+JrP4CTFgDwsN
dNagfLgmGU6lBVQlwoSXGldthi6nqTLEMzQnZJnsnQajbjqwzFNTOFl4OPB9Fvo5tnTi/1iDoep6
FCWXuMirH4YJQH3illPX1S9jakj7rJ6MFPw9Qh+q5zQ4SxBRm0AqXA7Gk+y5XOH+PNs09UrnKe7x
5xp28EIqVeRbUf1GHf2G+B0WVjK5F3nwqyhqPNQu0yc7IdBqehGtc8JdCJxKpZ2mYLw18vHDKMn8
0EP1ujQ+MCxtTBL7NLc0NvZbju4egWCo9cDUEGBscrN5dEyTxM1cfSFXc8nL5UwI1HDXw+njxuq8
oBcXTH7sDd77csMd82SCrdx0HdFFUuQekN4HzSk/LfcWKS+VQednQ1681zTDBYmXvnHN5GqKqGlJ
+RS4EQrBSL1t7JIyLpUzx4hAIxJ3QkXH3CqLDX50whs9OnRmduxUIrHHNHzLjPQDmvqPKp2vIyO5
xwAHply9oqNLLEtOSEGjbVowBvUsORF1+pkA/5+ngm4H9M2H2THeIdCcJTnhGzS1Dx1ATEhoBrGh
ARl+pIslAy2U8MWS4+QXKdWYyuC+S42T299WKcxHZUmVUgToZDdptkU8vloJypi8LW8DJtb8KYDM
WKy32yFhEIrCG2nhthrz/VLFyNKfhaZRAJxPYW4zaDnTZyIKTw3xttU28W8OOqmJjgczcnxxDkZb
uVuu82oIHuOGJDlYbiVRnPEVWo1uM0dUVOz+ThpQDZKGG9wUZfcQifhsOktcOgWN4D74Qd7No3Dw
gRGJaiDCAn1iNvIFYnq4E9UndsN75Dk6/a3ox+gMr3Akf054Y/RZbJlpf4AMBuSmsq+gO913iolU
pctPtdvve/roBy3o4Ffn+8kaLlodnIVuBR65n+9dCNRpwLqAIieVXtkkyH1jepRJfg6q6q+oZYid
NCz6OmVjzTm0IxN66LJ3Grwoz6mdz6hVYupZw5WmpjcucDDsluKjzQRMLhtYQroMeKPHOC471fHC
oUZcKfKjIxQiDtWK4b97MKXzgW0jYt7r7LnhwuvBTUgdM1VN5v9AUDekEXxyw7k3IkCqAeVIauPh
4BVt4gcySn0ZEy0OHetuwLLvETheo6tImTI/jQSGT2HI8O8R0Jp5sIho8w2uBlZC4XxJzDMTgl3d
WahyrfEYE3PpSfw0c2TfDCBO9LJstlPVHNtqZBHUCFAshETp3YW60YNeD7TZennoZn2LivzTDKf7
xsgsGs3V7TRoz2rpvFHAuSiJ4P6icoE5OJJE0W4yKCrzTHtvUPRjTyjagdy5n8RC3NG6wX7XMR+Y
40tUcIeq3GfCRMIdrZiE0jfiBNU2b2qK4IBenlM78mFv7qtggVEM+SGxoeMGj8lgWhuRLbNasyMg
HAB3FQ+wL+OrjiCAXWyMnWfI8WBM3KNct3U2wVswaO2xy0EphhEhoo+KKrRtYRNkvzb3RH4xBmyP
QW4/GWb07ATIMwf7umS/hiVhSDL71enqXqtgSekvpt7/iqPgZzgPr65tfXTgTkKT+bbrnFh/35ql
/VeVlneB4xDTFtN1BAnpNcyQIldanmZ9Jnpx1LTxUsc3o8Z4GQZy70hgMFmw14zuAI2SXLk8KyBu
YgKIBTHroSwfYQme2gRJZFqwqHVVVBKznf3IKxaRM+xWVnzRW1TfmLQxvRAiHtql6NLG6b0+Gwic
puhXQgZkFz5ajHsg1z7xKuan0YxtimcmkmkaketDupYZ1s2kRTwjhBb769Oc4nRUcq6P1CbhJoNp
C4MJStbSVV2BaG54E8UV7YQCHYVblj/X38tGICMQe8Ot2+qUMNYX5fLxBDUnviVqWErL56+vjaXe
YdxdZHJ9V359J2cpevS9piCdm7IR51H9Y+2arg8DV1pXFw2huYhokX4MggIusAFvWozrygI1CPG4
8clq+N4Ppeq7TYRxXphJvgPH/NAvzWGROjcDBF+6mWsxZojTozWkWAzoEGf2ROAcTapt889fC+oP
jopF4sQKgmv/QcLh6eLD1hfdHNW6Be/iQMWR8v3iq1/JC8q6uTxIJSwgLu8rYlEZvAdMx+uflTWK
OSPO5E//2lx/2yZbmG7zAgL42pyz3heFiA/r541NM3pBs0zrXuZRP6177msvxeDkpJWR77fs63Wv
pC1jfkNZ+bf9v/7GeiTWn/s6Hdbn64OxgMCaLjpUqFXbobtfD3xstxzYddd8nw3rO/U4sPpE7rBd
d8X6JfW+Zv+0IdVbffFCTlb10SIaAtQdfe1fs7B7ElxNY5e7ATLCkhJI0R5DI9oV0G23rT7dc4Mt
TubykCfChr0NUj+sOKwqa6BDSECIQChWyP/ywb99h3UTH1+BaxuFy/oVv45ejAR3A/FB367KAbwL
8tTVijyIxtiO9+TVx187l2BQ/pjfrhpHtwOkO39cUF87r0IVFO8dZW52RC1rs5840bvS5SqVaq6H
9YFL5IS+uGCMs/LT+pWk2t/m9dDv1u/Sw7vMxKzuStXq58Vfd2kHXaGtxrm2/hfrb65b/+1r+MFn
ulIRyMzl+uiTjFqCDKj/8EwfhQ2kDbHfcvatp8/yA2BK+QFiLIYynA7rGYzGezhMBTolcJiFTVkq
WKEh/+3nCglmJMKS6RYGKMbls9ePXL/tnFw5TN2YGkpRH7/OpOXSXM+k9en3a9I2/eWOhDzB9gOb
FLrIzm7tUOFEXH9+ffi+Wn87Rb821/dnyqAHd6mDLDv761fayNorz21T7L6OalGFDSlKqIT/ucLX
P2/9lfW19Wm4nIUqMsSmTdlNdrxb3zPXk339ie/f//MUXJ+vR23d+vqd9fnX5h/vr0//eO3rtC0r
If6+9cicWZSF7yosGzTkxGdhivNUwHJf+wcTXrcJ9WajT/qOJGqQMOgR1iM+CN32hX1DLvQdvnXK
lc5FR7o/q7haIJ0WjnEYUOtYeGtP1BrJfCCMe0QC7epELspUrQ+Gom5LssoPygR4aX2QrmxPtVYL
cjOXF22yYzNme+BWbWm3zMYCzXOKnlBfUfHO+vP/frMAcbsbHAzVWTkTuPU4gQM+D8tDEA+MAuvz
QBdSeOtmp9f1AQHNfjDGIdy5lgjP6xthyEAhHGjIcMsw+nMZrg/ucmp+P/1+bTRGdvH69tfm+paz
nvbfP/8/vP/9P8ejLQ9Q15PxAhl73n3/+m//3demvXyd3179+ujfXvj+gt//y7977fvT13dRDb2T
OIxyzWgs/483v3//6+P05Xbwx38/10W4K+P26eu/+945f/zcb1/1+7+B9DZuBthm2++Pgmxz0DL1
LSqyikljR93qt82V5gLWwQXOaX0hkdb2izbWEIWWhxWTtG6tb6xPmzHddYGq7L+4SCsnqfqHnTSt
sCSccpQcxzD0KZozjKwknC/szvdzRALCo1DFJHS97/8JS1rhMC7uOSSF2t3ambHyAa7OSkqioc+C
u2FRg0SR2xo8OeZitkGdlj6OM1TJafzq6SDFXobItEcTmDo+62U6QmDeItVfGzrhMh6peDtkXAhy
iwOmKCDP2F8LaGl9TjBveVqfQp96z+kd+NoKW1ou2nWLmcQeKmxNpTJG+qXO8S5kaYP0qgCInpR9
uC2quTk5atWcyn+2/nitrlWbVegAvGVRV7ba8PfDAALy9PVaopJhnpNsOpub9Qd60if3EcSN9Xii
l/+b06Mt2s3v1+JB5xywEAtOU1Icm7ph9osBuaRH7bK5HuH1uaj150DKwF/ba2u3LaYzguVqOczf
3bephEvO6nrR6zKvq5aHdWs90n+8ZizzR9Y+n8k6Kf7qwH1trwe6L6iptYShrYdzPcTfHTmxDkVf
z9f55czUq2hBjC9zFkjsMKnWzSmnI8I9GUxWGle/+hjA33oEaW2nvx/R9UVU6tRmmat2isoemKO6
2Qvu8iu2ylyObdAbC3NuwViFiG53VZ49Wc1UncjikGRPyKQ9TuINNnZ9WrFK3w//7jUqMIC2G0hn
mtGcJqX7+6GFG0RVksyJ79dQCoN2Cqkuu2pgble00xx/GKFbHqlBWv7Q9K/Wyo5ejxOicA7Rutlx
Cwl0DEjaysD6PhLrgfk+OlGtsUi1p8n7BjGtW/Zyc/p+bb0ykbZLDAdIW5cLbD1A/+5QYdECY0aS
9gHyM1wejk8p3J1Z5mK/Xmlfh2i98pykRyJEOvqmiQBSk1Pu4WiYDmlQZKoHsrU+LbPzo6UkCD1p
pcGVLT8DOgn+sOy7cFH1Zg6k9836/GvTDe2eVGfWz+suVJf9+LW/l631qWb2rB1xJaxXS4wC0W9S
B4c1N8j1inEn+CXeurk+aFLERyGpn5UOrWmxiHcNjr63ktYiRdOh4digSIgAO4zF4NO/pNC8vrti
2QJiDFBzls9/ING+n65bclHBEkFB44EJxHqmRctuUJa7zaoX+H9pxf8urdAwG/5v0grvRy2zuPhT
XLH86n9iH6x/mRZDiukIBBa6sFBQ/I19cMx/GToYBBUvrcCfaaCg+FtcYSDJANFi4DhWDZ1f47f+
Dv41jH/xo0BzdCQbqgZI4v8irgAhsYgnfqcxAJjW4VLYltDhSBg28InfPZR2OlZ5nTXJIQYysRcj
7U8HUZma9H5BaeAuMVClh8kA1F3LSIaCA2agY7svOhS8aY4xxVoMbUMh7kulwpTe6MUuJpP+Mkyo
OIfZtG77AJd22d+KLmTNWCQPRNiguY/x/TQLM9io6aynHoKG+T3oimJbuANxJW1RntO5QCyfNCRE
xZp9V7mYHSYLNLyNFSANRejRjTLuHRIfd62OtI+mgnuGfNbtUHcHWz0iNbxc/AVyasbP1lWuUEvg
XgMicDZptx7mMciXGIbhVa1rZBLx+BY7xGhURMuVWPJBLwn5gi56xLFI98fIQCTmIRr6SVBIUaAH
de3cPjW506HbBDdcOqXYQPqInsCtbikcEkA30ygZsSXMdxPLsWPvVD9cXEjbBB6uVo0ZygXLuSRi
jvZ1p+yGwS9lq10bJIG7pMT4tojwy+T9xSUqAufEuQnQM7KzntWWNnEpjGPizo9U7Q1fsfp6K4T5
SyH9UEo+Tm1mkPfUaLDRoOWtKN0A6z4U83BPwJLr2/rDgGQ4Dk2scarW7BSqyHtFXpKmc5/Vc3Kn
ugADwm58DYZ82OUjVZCJsro31Z08uPt0CFmIDcSeuFpxGKHw3Jojps0ljzPvEiQHeRbtXf4EXVwU
B9dNmVZ+K8GH0RXOSftzdGx6cDo7s06eAyL5cGeSpOpQRjYrTR5K8yfXUUV/Mjdpfwn40W6QbQNp
PDapEtS+3fijEzU3jo7j1raCEqwX9sva0sd9qbfjzuLg7Fo3gtg+9TukTfUxGyuFcS0Fv5TTPVSI
tKeOujigSis6a+CLZaN+lApE+wkSyp2qnGAOGcc1TNTqGGVH/lMvC2IAWqoIT4YO491BMrHtDRoP
SpC4+1agzEl617iF+O6QU5BjhDWy99pQ00u5PADnPwdpHx+igvgolTXWmVgj1W2ME44z5pfu/Qyl
7sqJRx0nM0DPJiN8IzaThzQudzFn1skJJodp4XQCmJ0s7DBPVI64G40JJFtU8LSBul/nGGf5Gsgn
1RivfgU3pFw58iE5ZLli24gZVA4/WTSKjO1tNBMO3MrpuZiQu/bscnCqc7VPguWYDrhdAqQ5ek5j
w5hEv7O70tfKpNs8DmNBe7iOPowA2X5dgQS0ROsVTpJtpUqSkVMp+9lmmTjN90PcnivyW25tNS9Q
hi9//qTTXDOoxo9KRQnKdFpUH5ysWOdiwpWFuaWNy2yoTx0gv+mLGpn1rSt1ggpTnDuGcaWHznOk
BPIMn3PbNAu5VoTyNZc4T+uGkDXuwCi2xYvVhkQbNZq907L5jkLedFTxZEw1Wiq0jtHSdkYeUEjS
VzrIkR2ag22SRCxL1B7OP5a1bZClXGjm4kSVJdHVBPZeG3FcXSWw95K6eDfNqtpKRybML7xmfKLf
57dm3F1JPdE2U13Do+4SX1EN5iJOjI3WnZ+LsShvbGwyGOZUgNpjf1Jn95V+bQxxzcacbOVvWhBs
pTADtDaKfItpzE6qvesqo7wK87a4Fu443uOOyL3MLtG2TzPeGQfnCXkPticKSyDrzLsbVMv6nZnS
t6ja4sYZ7Lt5ThWocJTnHYzO15WL59up7A8McH4lLWodyXM4hDOAzdLxiy1N9OSIM9xCZp3Gx95e
8pNyGwR6HZNvHC2MWV2hVVQqHyjFhock0G9kZu3MCCylQHDoJVktfcYheRFkgRVT96JO3Pm1X6od
6TclZ78fqbF63Sw4zwI9AR5gpCmhO+teSF2aZDOTJMIGqWpl/wjjwH026C9fm7WGkM9AUFYGZB8m
0M+HJB8vIlf03aRa7k5AoyMEdryFgyPxVQ7mjW3gg1ONM26j7knafqMHJr4h24GWkvQ7te3+SmK3
2ymq3iE6kNHFKuBwErAVH/LUnM6on16zWHsAz6ycHfpULDHSx3r6LPvgpot05ylRlNfc7s5laSfb
mRbxKdUHqkRRR7mWiEmqbjYj7VzV13pEZX0ih34epveZ9J5J8JM9ALxdV1cuKDEaWGGIhIrspJg6
25xiDXdrskCgHhs/Q9T6z1VYIStWQyCZWYnOx4kekimlyDjF96OaVvui5h+RIFd5hJ5nNIItTvv+
bDY0maBvvwaRVcGfyEmqSaPeQxWY06JQkn0flJR1YDrjy9EPaJ7lY5d1hlc0+bhfQ3wdoz+omm3v
7Jqep9Vb6sWtYPmTpursnVkMvk0D7xgWKuqaCJ9RPRUh+cYgoeEdv2MO2Gq90J8GTY6nONFusaaF
YJ2EdW9yDoXDsBNSAwsbLCADS7f2jNQlvUGyJuFN/qVP0w8CmLTnSTurfeE+T6iBmBj9QP2DJIzs
EJ+OzlPYu6iYWrVrLnOl+GXq/IiwZNE6GF7L5qRoBulYVSm9Zs20NrXz10BiT8kxcohTnhJb882q
hgLUMCZ2XaszByBVIa2R8URmk5PMm9VU4H7oeETv0kHVjplaGRedqsguqRipIxPntdkU2E7bToVL
HslHWpUztiqGdeprWOglOR2Z0chzrRukuOahtunS6aQGmXPgckdYMXyK7D5bUsYrog/2rbboGNC+
3adZiEaqd88GJoB+qN1TY1FJsI2bsDPVe9JKxqYMz6YWn+pJSiJpW+omSBz6MSCiIxI4Z5qyuWvc
AKhxEFxkYHQeFlcc0nUj8HxHuDHJRklKGn52lv2q5opZAUFuXjfcVTlnNmHLI1b97qFtFOuxpoOe
tRQrib5Ud04b7gErtZc8ec8MtcBzPf2s0Yz4hRvAtQVgviRWXo0zqKO2IVae7kNIFV/FXAKlCmxt
qm36NMzfB1NA51WR+w2h4+HEUa/jjHNflpjAyGZVdxxpgwiNNwefHbdG2TW+0SrhcZgTDYPuEsXj
dDe9IIPDSUBGTuRpBAPduqZGgmjC29jUvR5dhCVxdY5kio7aTkQtMiLTpI4yOPUteRUv+L2WJK+H
1lbkQ4IQkEzyFB4MKZj30Ii1nVpV6XZIu+KVjh6qxXBU5lvNSj/thGmHqTfbiqbnlcO8cEtebL2P
ZjC0tvtWWPfElA83RL38sMyo2+fzQXWqxlO1pLnTdIFfpLXPTpZh3RDaBT94a2bFOUONZiBxutB7
hHwazgwKdmx4LnHhBAfk6bkFrNnFAcIJrYyYrSXtbc5UazQHYMxJd8ucFUcGe5EABXS3GCqyQ2Sk
C2MjmjY9hIRdZovnXMeNr6SzilHFmj3dBkyCE6w9pzTWewMpEGbK8DA505PZYKQ09ODRVur40FZq
vLeS4SZi7obHeSY1r8OQ33LNw6v2sOE8JiBTA6d+tauS/2Fb9kl1U5qFb4TDnavH1TGlBAfz8oAp
PNi62qSerEXexgy7SuhQM5FBdlNj0QlEP97nZvkcmS7FUKs8On3O2FnO96mG/SaOpisZIx4Ox/FW
EgiJQ0I7NqNpHJXR9YH89IjQmITXeHZ9WBrqLsqKnzi/8LIouCnSAvNfPGGmjFrbvG4dgBZiFPOe
VRcEEMVALhgpRM05M/b1ZURp0v4lrxPzuE6G+L5wDEbHR7Lz0MRduawCUByEaBSG2b3Y6YDALivj
fa2XD/YYhF6sxVSlouwOij+AimE4ZQLFOHCPzFNSOHKxhZlcG3pjU5gTCXHLpGywh/GSRKB78CVW
m7JN3DOghnfAoSRjKEV2oRdeQbTGfGMrcXqxEEEWrIl8155K3xEVBlDdNQ7dCBBD9ESlVugN4zGz
HmqDiGchYcGrjJa+NQW+7mlyuDfcSbsGnLZZ34x7J+JrlZs5Lydo64pPPGAOE1nh2uV2HAm1PcrQ
lWRw4QyrmGzvukUZE1PFZFbpHhWDiW8HOkRVasMD3CUPpFuhzSPBZk/IwIE+6hXS1MHjf2622BN9
Z8JwIxGg68ywLNYB6NxVH9PWX7aDA7KByozlMv00MT4cTQMLFOl+XCpppHiAoZpFsTdvcefHe9d1
0BBnKRBwEsQyF+UgBUIP/qR+LUstQUpbRXSqFZ1TIMK2lYXJa5I6IbLcBbO33AY4dHjfnhN6gTfN
rFtQnh06Y1WKhyBMWEENw0HUmrnV9fDaHYriEaPZqwuBLZY9sB0mjFud9Am8b2N0NsfxIVdFv5et
6uyXyC4WV4x0C8FFzZag0y5+nFFcE5VXy51lCxTjLrJF+6EU0FL0cuYumnY5A7iomU0H9d5WlH6f
JdOLm1TaNXE1oKOaYEDAzmlZI6bTlmjqPE3hmZQvceQKTj90Sk5hxOR2TG8NYC4PnzKh3jIQYARG
cNtzwAGN09cOAuamd0W8TbG+7npHXFm6UpwstNcccWnvMpGEJzx150I3q6NWWT81p+6xOhSBJ0Mk
b0WcKWiAg4FxlWby1MP/CZvtuuCOnYl2W5s/TBNa1aHX/gLwrPs9jmXaEv0nhkEOd4bHsTKdS8vi
04sakz8ur5wDXC33og5canGuIpGZgCDUlU0fDgH0Jk2R6sgoN3YTITxeVDsHOEHFwdTwJMfgQA9p
iTw71cRVSpnxiu77SdjMVswYQLVmdiS3NJCkICUEaiV9stqRPQVtfRBkxEF8j1KG+5b79i4wSba0
ps9mPrasOw9zM7pXZZ8S2FYU7lUVKMdyTJtDjVty29nGiKZrFBzDCSBy2bAsb7kJl9ROC30Orsag
f2flyg9kfXCanfbFsXuBwdtqb2t5S6bxnlG8vQkYj/YmpZxtRbRQRNFq3xlEymbuZR7IK2+BZtM9
aLOdWqfaVgXxvY2b+ZeTzNp2rEYC3EsWYcnkXDJd0R4FyZ8XNFQZMdRl5aWsTRk9CrTn9dGw9PYm
y3CB920Y7QXEJNfJm2NdXJPMZV5gy2fHuAgaUGqFkjFFR5/WQHsG08LgJ5ucEK2AgA/FxFdO0A/k
eavQrtW23CnuuG3zKHgG3L/v1DJFmkdKoWYw25EFAh93xoyY7yksp9esCNp952ZIbDKE+PR0MMBM
Tg0XB8W9tgyBY62rYKWTJ/SC46UkRK6f0sM81bdT3k6EFg0enajmcTHON9j+7ci1rlh37JO2cG7b
Ub0nY2yp5zynI5MuVTji2KFcYk6ESZHGUkYgUlq9yGBTAjxCHkJjqQqszgcDyv2l1nuQOckpJ/r6
qMzOnZY32i12o57GdKcO8rbUiFlsWtcnudjaKgwHR83Aw9khaJsLBYXBNHg5yMddWlKksk1MAdoQ
HyftiiSn6CpOh9esVZrnypkpGBQfraLED2YWvwbJEv4URO/riJUQkxQ0he1r6El2claeegoxsybq
hyjl/mLUxlWqwwOIurbfc5PTj9xWmLLfGWELEcUw8NLS7TJc/rZ6QqQa5ntcS/rNoJqDJ5sg3ONj
KtrdoNJ+EbI5OK6mPc4ET7AQUQ+uwknNWH2tL3/tqBhElRVmfMR/2+4NGgrHeNqjmW78cNCmwxAA
gjdDpnNVolNr0qCSzvZ0SyjAQTUQUY9MAdHC5FZXviUQnB0gahQpUugnY7Zo5+XZKpK/ErNWr6wI
mEMONsSkxHtMtMKE86RTxGjU6Fr4RAQ4x2oxLonEI71hT5yicmziOT3Ho4GXC1AQOvDKviJlT0HN
3j1I+Nr7uU5hRef1gUS+Yt9HbkARMZFbc0I9CiVD35cks2zCaZw8dzTNj66HHmoe4fE0r1rjbkyN
quaGO/kNLpDokCUBU/zGJrJaca9U+dMZ2/04VpNXN62zjVT3LUKAvHeoz3hM9lDqMbrdNjnsfWit
xEmwmmFmM9xW7445y91g1NUWTdfJDAJ5yXPFuo8iCCON+hL1rfEeKq9BoHTn2LAIPRHBEfVDeE6c
7MQfM9yIBnQt8vO9CY/kkMXc5xnFla2iKBRjcvUO0xIxwkSDXg/akriFzRjoavpQdNXeJT2Su2Y5
+n3AOQtQUZ6Mobm34ppipkMTKAG07s/oAj1pFtws1OK5Se/GBWSYWOJTNyISuRXSIk1TUo0cHomp
s2/M4RhSQ79gnPB0bQgOVjPmXiMmljYLBmoWCv5CbGp+7gAKoXBOFauw+ZAkA2gTKGj3BnwyShgq
h1hhbl10U7gr0gCtej8EyKSbcGeVPVSOpWLRE6WEOMLOsdpJE3za1Pp9qOS7qq5T2v8SlxuX+iyp
ldt5dCuV6R7+Ue9lwrzuxq5/pgk9Y0avrwfT+ewt6T5Ar3EfSpMKwUhtwjFvB9D7nkaM7lJyTnZN
Lo5Kt8QQOEH1EAHtUZjcXeH5f2kylr3cLmOYapV7R33Ek6NM/WEe8+PIXI+yfriRpF8cioVqQIPg
NGnwTRRg/Ju4yskS0990quabpBN+h3nzRdjlwUnr58r67HuIUFQ4nG2vqnCA3cXiQfnDCZk5R6N7
tEUK+6CsrkmEYmLbFNldMsoHMbf2ntkXdOjJvGaqEx5DNY0ObhQlZKPIhpxaRfEyCQcwqHQBnYZw
ja7TTha9cmrBtQlnA5y6gmjesQvmR4wViU4vgpDRj76MSSYoFcacSbsdcyPfQWP74ShEUc1puI9p
/TPigDxQuCWv+rh2pDWZ1SiMM8YjgQa8Cu1hn4T2tb109fvaGzsVZXpC2TjN7pXZIK3GHU/a8qD+
HGNKg3k6HfSlmdfG1oNKCWXXBsG7UtEdNCW3yU6TGyb3tBhrKq7wfh+UxXLtoBKccgeCWjWABujV
G2Ygxm4wayxvjVl5TqfUaPcVebBQj4mW4ctGWrihH61j5HeZ+YvupguZVeMU2sEenigbxf4IxxRz
YjicRrKAHHYbtdsab2wd3bKsIMDDUvZGbl6rIfGAUB6u0QJic5kBtgU6C14a+WSyhdJfv2faCwzy
QP98I2szjDnsf1c+2Z28SsxQ88YKSGPvjAem1NxcpY6SF738NlSx/H223LRPYmmvJxO5M/mUHgkF
bE7rQ8h0PYX3epzgRINQSxs/JxWmbIOd1acvss5+lhLcEPKrCway9lTELB0NOLa27GbcV3DPKDQT
uFgX7TZq8W7RbN4PY/WJt4VRFAGIkpJS6b7NweuXdm+2zYMkAcVS7OZkLw94uHAqRpO+NRZNiKpA
6qEERu7x0uleHyj5kgBK/2WruFN/Mi2Z7oGNXvAuk2Y26oMvo+Gjjdx6F+rpg808CNE6TsuJdFBt
IBPWXCTxoLpZNPSsCDWNI12k98VEAJGIC2vbLPbgTpyoDsodsgs4Snl+QQxv7JnqGktudjH5KYss
2F7p4MeIWgB/uh/YYX5Kc963pf04J9kvdDw7VSJOqUhd8hglsQC5x2mBfGkGAgI9Up8D1e7JdiIS
aeqnd4tw0E1JWNjQZ/tmVG6b0dGOUznAnSDqx4ty5TSp6NeCcGwou3EgKtxsBkbQTlUXlT+wL2e8
5cxlCJTW1SpDXOXDZhOc5dBFwLxKLMF5yskThs+92etPcm5xvKb2weImcLQru9uFZKvv5nJ6cjPD
2K49krmR9RnFMZ91fYF0ol4TCJW+ObLdJgqzD8tuCBfUrMdIGXWia2zjRMbMM0Dy/2DvPNYjV84t
+0S4HwIIRADT9IZkJr2Z4CPLwHuPp+8FntuSbkktdc97wlM8NFVpEPjN3murrRkBXBvJcmONEewT
A2WbA+TrbVLkEApCQwQqDHtJUmNiNZlg1IHNDrNyibbBrQJJeklnH8l8LQJ7VTGnX3KyhuXDBKxv
R6v58Nf70kKvNzFnxC6inmXUA0bVT5n302lf6ih8MKbQX6EB/SRAGA527RF5m6uLm5mLNDT5PZrT
Rnok3inD4BTG2b+ypHtkLAyTo2kVMhefxKBC2ocy19YJZ/wltPCCyIbXGIOBXm7Ga5tQsMPwbaiX
zBB3qqNv/0GZQs4Bou4GwpYhb4YU/gwZnBCTAMERs+Fa5YcZ9Vy8+blPKIDV49hc52D8kB52LwOD
ECnf/ZuRl6/YocO7TKhua/g3ZhMHK2ToNNXWc202jzDAT8bAWGbqH0q325BbhqgnpCViFqQ6aHCC
MC9SzJ+TOtz6hvsc8q0njfhqsOPk4CxYgNEvh8MwG+tsJDIacgnbDWByocVTrHJIxk3HRqij4p2Z
kFWo7nMm2iyZ16qNQBzdDC3tYCUmYlmn4t5NRvC/bJLA5liZt6FhNVcZ9J05CJjdgT8pouAhsXDN
dbnA898kdxJO38wtfIoeA8ZPlC8YezxuO4E9zJvQ7lkdz565jDTMkwamVk6gyZpu/BkvyrP8UIbt
xiV1j/Mn59HDFoQOmh3rWR7C2vH2AQ2RUO2AG4MEu5DAAcLMylO6yNPMWJ66qhyZolnGQQPXCizU
xTGybWyF+H+qijbJ9n5moUHQ+LeIJrNIHtKMvpgPrA0V01R63m2k9BsFcbAZ0USDDkajXZK1jetf
HII6MPfRollKfaKWFT8vYjfClBRwbfhmfGaHEmybAsRjnw2S9MQq282TedNjiBipJ5nhdeY+sIvT
7AAjzCrK6lHDvlfj+JoJr9+R4f5SLj/mBw03vIpXpzHuqRCgHaT+xeT8+b7dfX8ol7Mdh22+jR33
WpnhebRCHp8P9KleNDRYbR4rBw9T4NsUxMSobnoZECbTV/QqFn0hkBjsbgC25IlwlnEdBjOXdp6R
eU+DSmwPJvAuuDNNfoUXnErZXcp2TvYq4UJPiunTHUo86OzR2rymaV7u0su//PtPQ/rZAxhc6Wa0
1mNhvLHARLKXZy/jPYqy9ULtxj9U7SYK35JyhvGsi4AxJzl1oXbKfhVn+oH71bCt2+rBK2JJrDEm
NGdB9JkCGd+MP9TD+bLu4/7V0tknvOIRPM9A7mJK+ZtBQqJDtr+wuFDhbQF7iLWds1Rz8RsYlKcg
KQReRI0Yqh4AjVvC3ndieHEc7hkc58Vq9oGfh15SYzyUoLLKSm5T143XThoHEJIQGScptunQ6D3y
c63flXSOEiIBhl4bTi43bwZY3dFoPm3TeJLReAmXdwqYhHMQqEMl5EODDmevG+2vyzaZmZaxRcBI
jXgTkiMJY6OpWE6Wai/t6mXqY9xvcX2XtOPZZiJ0lmDkJruWD3aNTz0Gw0uxO97wSrYIAYanoB8u
VLb3dGtgnZ26Jv8KgoCM8t+O4ICgV96AQiFKdE5fXa6kqitxHhPLjhX10L4mZGwd52bS63yweeWC
Pt9K81czVFRPRdSsOen8fdQzzBt8/7GmBSSJsKkvTERrH41Z07gH38phKqTleBq6EU90xSm4DOZs
jZkveapio1vnYXjPOeEzVmSM4bDZRpspSsHJKAJQPNCEUakhJm01GRtBkV2LDL+XoYx9bVc+yN8m
PQQiIt7hr8xiY9dlIKhNt9nlQcO4IHPfI8AnR1NQxADb61mJnOvIZZqA4qaLhksbIAKgMEnr7tOP
8y+TlxhsPQpBR3QN2Dv2z0NffeTK+jDwn9otdKASUKsZf+UCCUsxEathu8YACQ8SEQ17s87prNd5
uvjhHgprONLxCO6S2HzNfieR4G25P+YbLxkNbga631A5v3iDnA6i+2kK49AIyz/apN2iYl6T0edc
Y7KeN61O6r3IMAQGVfykWdgemqk74J0Up8H55Re+waYtwHkEOK5WANe84ndd+OmbR+JH2WRHqwkJ
AtnjqQnWMRXkYZC53M2288sDS7ONGyyG7QTZNvPPURhHKzWPYJ+i8ohvtdjyAAJAyAzIpANnA5bg
hgUoDARP5ys5muPKl+qFN8FazgyEwqa06I8QBgQAfZfNvO9lF+IJgoPVPpg90h0DYNaUwMwkFoSL
ap2bwSeJl/myTvmhSAPYmHyy+FTnKJj2aYsPvvc7Ro1mrXawxrjAiSNw1MCGSPg8nUPApOmxruPg
iARrItlVNndd3F8D3ezKxFplnvjJ+N65kg1EYEl1284EDvZBCaMjYlzXNQzd0/QiaLCdTGGLD4I9
B1QMLbKEbSkRXXQQLc2ffg2aJLDHeB95Hpoksyj3vpPvfQZDnFZUKWYMTe/WBSnoe7pHmTuBh6vJ
dtDTyqhJ8Rklqi1bIhuzZLEpap/kZ1fBAnJ0e7Bs/au/nbeAqdjJZbDoJinFulAxy/J5g5eNBdrO
j+WHVT/Z2sb2MqBRiMaYvEw9ovxB/bE1G5WtBEOuApSLgleDuMLd6SStWSgjYcjcQyINbke4Ry3k
5Z4zd2u2MrTxHUvHdoKhhfvdSHKJJXzp1lDo4ESKdRqclVm86ZFwVgVzmlNQVz0LkiiG+s4al5kF
h4YhWTaByPvyhnqC98Y/zIHAuqqm6cbCQHiImqpaR6H102UeXJlnwxnzbRAmT2lZifOE+9GuYIPq
HnpgRUiuwW2OhCII+HiyJwzpcVx3mzyoHujyuEmbkM3x10P4nTZp1E1HmaIDqokucbDjh9lACOec
3RN1HW/sqP/StfM4t/UCW+w2ZRkf/YtySYYTNmsj5o5wTbqjiU3UlWN9KhpQlJOZHNqOhGg/xQDj
D2wPwfFB9SCvPuG5C8TwYNSBtw55d5SJc2IxSvCEX+5jaZCXKRD5jma5RmeZbAJtTaugET9Y/cIk
L7W9aeKMQYw1Xs04zvCM0eEAH8a9h8Yk2kl3/qgi3PEwGVqGXuObKm4DD4CPLuUXDIVq4w7a3HUR
13lW9O+If74TI3wCrr0zi2BjT4jF1uVHdqk7PtQ5/tciGpEhLb9lAFOwqwrMdxKVE0ZWzSjoGNtG
eQ/j8RqnLWBYy1Eb6U+/C6y8BztXt7br5aAiWUfQq25sK+TGmxRyhzD7QtD4yvdbeeiQ52VpfxPk
YJXsBbaR824tK4I48HCzaGZvsQkgGtUMUlblkG0DI3ivrfu8zefnMtuTkriVA6X1YFliF8VFuW6I
EWU6aTLr1QNIOtO7QTdmb9iJj9sMQ3mfq7c8nbq123QIXcbHIItp7p2FCdFEbHez5d3QaLbwKQkX
MFtqosq3phk/dUq8uqyPMkkag49M1BVFyDX3DPln3iHRoE3n/YGIzG7u0fyHZ9ZUtwPCQ7g5Ktp5
lji7yn/FxOsDq9eg6MborADHJRmZ9ssUHys1wpgusNcx9f8MKYfoCuxE01BwPmDqRpd1rcr04uux
2QnB28aVtY+4rzIQ6Ecn7H3hXV1O7/Hd2MkfwKNZCJT5c9lWbHl77yMicmcXetUqCxcP5yyWMWR2
JiNLbPO+5ZpADdZjzyKuM7DjbVmdW1bxkcV92WMVRj0fvfiOiik8IH6lAXNO02lPQ75cibCnlrMP
S8JfSd1ArdtzqZ5drdvjt5Pk23zw/eGvTzWNk5qk2jgRadXGVCUMOdC0f5sZviX03x/EMmL4+6f/
F/8vw4G4amk8iWaQm7/nUfexqdfmSJ85qQ4wUu0+4vRcY1qcUBu1e79OhlMcA434/lP4tz99f/qv
/t/3t/z9J/7Vt0g50ixETgevVCyhGBXoftzml9CL3W0g5nFtFi3KPMDOG4NUgCSc420e1s9ykD+D
LqgvECmHra8SQEmVe85d4B+lMvOdRI68VnyX7JGZtpiPqJXQEJUn1+oZCE6sXbuWaeHQxze88/Yc
sWTVTtQkHWiLy4BduA0zucmdCd6n1bKpZMzhsKpdyS46B3x9CtEdo2OBdIJNu/Y/PoiK9gh6/s2Z
Oa4Lk2Oua/BlqIr4BQkNyBKfUG86UkXwNeeLvZ54ibaDdDTQEzJ8F6fCt95BPMCEU5t8tD9Ky79O
ga/3YF5oHa2D0Q1fVqkEVrx2I1qWoEozF5qGiafnAtHCZmYIk6TvURRZyl1ZS0VJXMtLl/02Gy97
HMR7K6ZfDFfDzWz6z0FFRkFiT5jU2vJUEFey6kZ0NXNtyXXt7pOyg/U+0NkT6fBznmKwPZDIPLN5
QQ/NXHrmKJjc9I5yYevSEa1CoZNtJLqHzF+7vfGAisje8KCeh1rt6dIjvsOs18BYfzQMKFbxtCD3
PDJerdp9AkkPUn0Ypo3At7KmX77Yc/budgNxqRQOphNR8WRYpQHnMmwJgrMbdvY+mmfnZNuVc+o7
1zkBi3hKDdFR89LRjRmsE8ZFoAPGyd2RX3+Xdp1xqjwNobtTA4vhn1Difdbt/MKisY1TMcYMsuCY
FatKt/W5GC8Wu2rCR7ZdvU250WyijDSwCUjWNhyz+3nqHkPS2lmvW/2m7jVpemLUJ5VBM3OnrNqS
xCaPMeuWJGKcOngp8Qyp4l/HLD3Lpr1XE7bnedbRDb30PHkFkRHZcJBLj9cX0LTKvvXXQY1WAr/n
uBJBZp2lnl9pFIFjeYSPeUN4KP0aLjtw4nkUh+/HL+qLrTQjlNG8Y1t+suZJ0XlnrzpJrs5oX+MB
3Vv4Qjp1cnZNbPw+60V0+M5DF1PvWIyfvn+R59zYisdkDIycQxI6WmYGfVirA7qNCfwds1hPAyeC
Kw9HGKJBNmIDrsK+P/STs7cdc2JptfjBi3MSkciQ3sV5fCqyjr+3Z6YPki7Qam04/klXBm8c6mE0
rnT/ibejyHuvQ3pBCf86c4d+PZWUb2kyQvu+dR3xCnskX9ue/9mU4saO1b5N9fucp29jTZADpPaD
Hvx32w99tthx99hD0jFnMzx1pDOtocpIaUskz2nFqMh/E1Vn7rQdM9yPpvekLCc2/syj+thISOKA
xe5CD34snOqXSe58HSagVRAyrMxKreMh3Q+JjB5ycKirbk5ftKu9WyOlXqd92Go2Uqym3fiSJfHB
NPxwZxQyJAdWeUdiP0wQUExdBnlTjJ5x6KKajWNNZDhGBzTe4UV0gnbmE5h4cpOT4oO+aKr0w8go
J2DjWCLq2DVTeJ8uXdSgi4LJFLoFl80De0fSwNPhyU2Zc6RdrIn7ZetQlN5XjPsANRfYf7GkAFjL
2691GNV7DU97kMMlZ718Dq2S+j5hugUjPAeNoCOSzpu7MFDsrcr4NS6xSXugVja4KarTrFvuYqDw
5yVNgfNPwB2KiSFdd4qtwzRuU8wr63nyPFoaJ+D45y4b9sN770Xjye7G4a8PXjkz8beYG0AlvIU0
3O8FmwjXRhSUVsc8neOT31oma4Tyvoew2S4Lje8PXYlAxVmILr3rv4zJqFb4DgAiOVG3tfvxZ2YW
egm0fAmqDmjigQSp5Q6StBtpBU95RqGIcwKkHQPrk+pMxk7Lh7noGRG2bBa/7XBg/17mku/Nmp67
mrK6s5UvTU/904qSnOEqP4MCgMZqOdPgrv4mjpBYmUi+yHpcRbw1Dl5ls/Ps61sXfdN7WbLBKxGa
5f74Wi8bbEIeSJoYABL5Rnjs3dK89A3qd91JhoGR8YJeMZv96IrIuF2PhgTOpBMJMVmRIqNG9gAm
BM/SzbsN47jwPBu/ITwZdBLyrECrXCCFUYDOov4FTC5fp04frOUguKvYb0PHotg0EWM5gxtdElnd
MD9P9ygycuqy7hai1LH28uLBB+cyNhCGZTi/G0Vx9vQw/sps2HTXwZnD9zpjpz0bTsQGB2LP4MJl
Ymv3YgEqiWdn2PUxE/wJy8AMJJ6A6jJ6szrv3R6cGg7Oqw6LdZqb1wCYHt3S4Gxkbv/2NWLUuAiM
VVy78H96i94wR7Bl40XZiDCA1BX5v0BSoqMmGSmckAEGxZzfkm+HqE/M3qNeJOBQgtwPAXqlbK6t
6TyoKuo2Th0kx8Z1d25WPTOjYnGVLm6BbN6hjPt04qsco/AprwVj9MjZRCz1uTI42XQVf1ppHZwd
HzVl29rdjiq7PEJ0Nim5ikdImBgfzAZ9cWPSzlYPA7JR6dn9D7d1B24lABbLsCTupOYqyh8UmKcb
H+RFNYn8FEfCRyuAsGuqygAHjMAUxeuoQl0eA5cZrDX98gB150G8L5JB/raq8OjWSL5p3tUOY7BY
e53tQN8U4shR2O0lCotHPF/0uXiafhGnImajhFjN8kkHc3cOQgfHTCeutYNUe6xZK2qlbqyu2E+k
2932oT1fO0U4R2KFjIAZt926yrxvkUsjX27y24CkMxD3DFP72oS4mXbinWiyaBfBGj3pZU3x/SGj
Jzwlr0PYlrc52Wq3WR2BciyZrv71KYP8fdNKSL3UKpOchysRTm/hhMcrc9nwdKX1ELu+s7G9Hj1V
BfM+NarFJuIZ6yRs1wt7i/NuTLbO2NbrxFftsdXNm9ZzchM4y3NeMrmRiZA3VWI8O53lbZkD5Ns2
/C20Wm6R0wvroH6BjqGHlKilHdbBnc+6iZK1XIHYQ+SazqcmJAqMmKydnQ6nKJySq/s4qAQJkZPD
Si86BBLemK7rHC7+gBwT8wYlsSWZJZWYZgoO44OR5e7W9Yll+gef4/UvZ+A/xjc7f+ZwYhh08DNa
2AYtjXnwj0DULvRToomj+KCsBhPP3Fi3fWueIqv17nm6dh2zqVMibSBVzG22Sk4Nd3E2/3OOKYVS
CjE7WHZi6dz4pW9cCtwstU5REhkH5Ctg6F1FsMFQ2v9thbJTIu8KMKEbyBoHNUbxaaKERzEAh6JN
vQbvRyfOdoIOvxBEPAXChA3Zom2xSv89ze3htvGq+Gh19qUED3/79w8uqYSHNOieAlGx15LUST0K
OHPSama/1pTb0hQPnfb8//A0yj/j4HkaXVuw7wJHaPNU/hEOPYQYImZiYw7toH9i/RfvXR3368QG
SIXpRjHh6KO3+a2cGjQ/MHM2jPHtB9SODnKQtDjC0LMf2L82Fw2YFs0CBhaZYX9h2P3IhYsZp9NP
5tQYx8SrV+hLguuYxGrDc99sC6V+pKJuToiDw3sLGyKSi/AjrVM0RQCnXgQZYxtZSAanMtTEvzT+
nRbd0R2n6owk9Npa+PRkU4E1xqKpmcW8uEtu2L9/uwEL/yd/qme7lICE3Cqp9R/w79zugLShCzh0
ZJ2MeQZ9yW/25QAKUMXWRClJIjSKo/bcm0hZw34X8x7YE1AUHRkP3/m5Z96EbCj0RJTAt4EtdqAC
OIHjbTP2jeufTpkFF6Lfxnl6zsboboRjuvETtIyGn70bcdw/GoM8o+H594+Nv/dfPjjFA1TIhYX8
I0o3n3Cx5v2M7B3k6BF5KePT3VAAxw5LcnMITq24lHgh2F7JnV0146o0IuPLrQT3roIiuE7LA4nU
6TZ3WbayP+1XWKbM59pzoLzUGaNu3lYrojsRr7CxvQS2Bkf4tz8lTninLbu9m8gwXRkWaUo9R6Qy
p/xVtX69c/eIf8YTrlxxNxdNviEjQgOly46ZZBtHis2L2cbvESmez1Q3YHpxwByk7qwHIF7lCi0S
QsxhUkjUjVemPuoRq0SyIrUH2iI9x7ooAOpV7E0OU6qOyt5w5YizFV5r14LjHQj3kZveCWl5tx6q
NLwpPRXe0cxyIPh4Ket49M+g11/7RvW/epZdvmw/im6a0LgjBbWchxac0q9Ekx4jnFY+lszy92U2
wgChod4YAiMpCXYFVVIPAH0sLqKenV8crQemn1AP1YihNoLI3XZu8BT7Mt12wlF32OxwXBjZAdMl
ND1MhnG4475d72bAue1AyFzZvGN7QzjeHLl28e8OXntjxbhcZM/taKjLt1zD8/YQKaDFkqc4dLID
hOJp77RIMfvY0iirWnubUmaEkMz/Q4q0/c8nkaO1cLTtWYQaiz+vMBY8kWHjyT14DEwPJtJlm9Hm
re5f0966Rho2iwxqtWWYaJ2BhReM/JLggISejt8d2m297Bwj0/rKHOa8kt3dXpvsyU3iC/tsmgj9
xN5hNTgFukVVP4MK1AA919nEDLKp3a1dQFKA4/uOsA3RBtPRtczmW7PlO1N3cA4Zu8p/f/Et9vo/
jO+oKXC9KVtqW5jij4PFcCpj7iwdHmZdXCKiuy8W0YBrlRrRXeB05yy3gO4F+VNhwQuUvdk90dFc
jKGjwayb7tqQptv12mL74wS3hp+qZVhpI5PBs1z2qL+DrEc5uAgh5/FT4P5b2QYOwCCOn7mIyo3H
TiypmztlhyercOBkA5dNR5/9tK6cTWplzq5y9g37r83MOus/PAVC/fNLD5FAOp7C78H0UcAZ+B/m
/94scQRX4aG3yv4ypYF729UAyjPrTem2vZ8DFZ6qIPqhJdoNGZWvQ+Rvah2MO6VNBnKZV76nyaXt
xSNBRaiYM8t+ynQgVxVMFJebCKzVun/1oncfmcK1H/qvajTNg1VN+NwMab7YsYaJp7jSmhi/ylRc
WttHvs8aOyzSl5zF22WO6lcjaKN15CfxqTHq7tHTJ9/Py6eOidCmysby0HXFNS3N4VKzQr4Zg+nD
NZsemWm2a8oJdbijXpopdi5k2skL5+VbKslcVqROsLKJ2gf0Q/YNrIE7q+ocWsMMe8hg3Ha4iojz
lM42Guby0rCq2ZCbcvutLeHMPjYpLX9vji7ykGp+KB3x4HbkLnRV/WDbrXtDYgGaYZrB0ptRHKOX
3LNrPRsFdFDR5hDqOgc3xQxXcfbOrVmxKhjMiCPPvXdEl+wNRZpf2AYSpgmCVGyKQSlRoOsSUJjT
kOeGFo90r5TWY+h/6skzt7ipIZO5Vb4eutS/ppm4MHFI93Gf1tvSRUnc5EG9jWjfCZfJKrIsNeI7
YSS7yEryq0kqDpJT5HsRfbkP95DmPIC3Hg7xGU13s1IGQ3MndP2tqIS1l23CUfBCcUX9lzLRM0KM
z82XI0omX/OElGvu301tN/s5RISCM5Lar8PgWOaQFPqYvqGew99VSmBbatwKJFuXIWM4KnGYughz
VhVt17UmvXqrtGNvx4mBSzSJhNV6jhZQo7aYIvMJn3lxn4YjmW+Knwx9Ra0+uy8oxVa2pu9DYapu
AOSw4CFG+/nfnyzCIjHlz6NFW1oq4UohlSf/KJFDyJLR1GtyWk0G1ouJ8AL4hXQRgJyriRRvghrD
h7yMSZMWTbottYSHE4qPPtcB9AQGd0YMV6LwvPHaQE86dh63tSz0nhxC9Q41yIJdrwdxsG312ubm
eiyn7NYpnObSTgbSvaonaTok1NLzjbXnuAUN3nUME2DwrPvuKUjxVgioc1GO6tdnOe+aFmDsHlJr
1vb8XMA4ZQRdzF3ITm5Vgfihd4YOyrrp3DoyY21eCMFmuPhkbc6k2i1uuzAsUffzfowcoe+stK3W
tooaMp1rItgE1u1sal+zwdLXIYm2Nm6zxae3y8JTBqznh56aIxipNULLq2V9Mb7o4R6yLS/i3UwR
caepcLmTDMMBeAj6ExVvBg7k7dDztwQWwFYz8+eDrYJrm8dIbmjBWM1NR7gXzubbB+/os00cM9CG
cj5kTGxWqRq8F2y0t8lUQaeQ9/mM5orC2z6FjocdsNXVAft8iDPBs7cSG/ZqrnL7kuSU5giTbtBh
roVRUmxg9AK/PSDzKPRZkQS8Q8a+iNoWJQTiavQuzlOM84bJl5tt+gWRHyfFfPBc0pgj9CAz2Iqt
DDDjoZKMgzj74SUIA7zYWkFgJrtM41X8fsf+f8zPf8L80MNScv+fMT/gc4v/kZz01w/8N9zHNf8L
9Y9nmhYwiAXFQ+/yd7gP6ASLryrHXUp7+29wHyn+C6cAES02bT//cfjS/4b7uP/FMNPk2LAtJbRw
3f8XuI/kF/2PY0h7HgGwjqMhCQnknX+0mP5gBD1DKOcIZ2qjXTldfILGV73DmDwLnC+7Y5Tmfrm9
eCg96BKpB1SEjvyt8tx85xDrAHw78Le17I+kB6zKmq97djzvEre/pgVDBzGM/omE2fmQY+l0vPq+
FAp+fg8zXQyAWGafZb3NmiPA+Xec47uiJW5lSpEyO+Z7kiDM0jkZp81TXpDWNoeHTCwBSY11Ek1n
bf/h1bv+8/DC+hdPiWXynPOskIKl/iz6sNzUvhg8eZwNjTvSwukcpMYddtlpXxjGXuUW4v6GED60
aejZGSHMyYdBZbXBx75BhDsf2pITqiP3Y44J5StJ5mxib2UBKNix2WL67ak35gfl8d//2wUv3x8v
qAvbxeWO4ijyttQ3MeofyzU/tICVdNiZ/cB/yyqI76XNFn5U6E9bj6naLC758JoDXGUHUhGjoquB
fGb3tYiNYS9qRMdjAGB9GJB76AJRxjAdgJngQI4FGerOxsKABNIZ7wOhTLbFTrNwA3yUoMcbJz3b
KRq1DOKLsOb7SFRE3Br1rwxZ2Qosy7lKI+5mxXie+uBVWjNmY1SK4ei+WX3wrMsWPDp2aXOGDIWj
UCQxe333GoQFQedl1+04/J/nG2yHM54M65gZPpZBd2b1g5la4rO18eqxKFvIhl815vdVqHBpEspV
uXKd8XPrIby4hqi3DbXLSigQQKr9aYUhO3hQtW7sT8cgDZptSHmfSvVaDSPf11QocFlzKuOlZPm5
7i3jR9sl3OV06zCV6w7c8Recq8ey3OcGwBjrpkJPsRpCBBmOqY8s559yQnzW9QgRq+WXGEXAUqWT
99y1fmCKi1fW0O91jLgTo/NnMj2NPWK9ZJSfbngU5CWsEKdcIUGhWCwl61ZibZOsOSeZuwvS+H2e
sVf7KSO+Gro96Y/kXmbNbSVne2eGRDI5s7XXef45JxOkA/QdrGKrTdfXb6VT81oOUbmuunEE3mIR
FeBu2jo8Zx6uXjgx6KiWhE7kf/aF2X+1FjgYfHFDWFgHVv7RRe+0mFu27OJJXhDECvTjKdPtl1+3
SwrovCTJ7EKIaeSaUq8w2iKYsc93MKTvA5cx0YTiIuuf6x6beVrlL+UkP1BDfum0wmPdvWmXKrpv
859NHN1bIUsYEUWXOqH8jbr+FejG++ysDTQ0pMOjdJ6NeRugC3ekfy5nNmejKd90tKgurdvKnGsq
B2tPDDRxtjVK+FLQm5aAcExU8kweXLzgEthPWO3wU6+Sli6o7/ah1d6ERb1vuWu743BskvqHtu4Z
Dp86L3tuGBhsA3P8NISzrbruxNRuu3R9hQtuvyBbdQTsh/6oYi6vSXljdmmE3dHJcpjgRbiWpnx1
E/20UK2lMd/EJaBRZE8ZsPCANDjyfzqS0vqoeIhV84l/6T1M+z1ohZ3DlbTKw+6jdVEQAQAsNAEb
FNGNECBoUNsSBkm0u+dzsKqnuaB91+kXW4nf6CY/anZ3ubQ/jSYsoYFzoOsG++HoXaPeeYt5PUWM
9MiPzkkFLqSunpn3ncB2XrXj/ECpV8II+JTTgPEbgQYm6weXeXvsGUiXA0DAuP1SWW9bCXKNyplI
Eh+12Zz1e+gkv3KuvJWLYJtdWfoMq2THmgtTnoKL6JD6zS6yqFf26K+iBt1co4sHjX9YJACh5pYc
+15RtJepfQEAxYDTYH3W30/avUZjch+r6c6zjUOpvQ0JPyl7VPaBuJg5rvG6Ds3dFJHNDgNKklxg
HRu/O8Z1SCSZ/2U52Q2u5key8vDyTuNzmSprM/s0Zv5gXv/6e5N23viq2LVwYimQP9NEb5bre2qI
GK65lOosOvqpv7VjcysmlEkyeCdldVrN/fgrzQhgI2aBJ8kut624+qW4X74Qe/otGdgKjN6X1foP
AcF4zVCTmOoTsuW6H5h2bgIXRthRN96yn+jf5uNkko5WCSRKaIuLdB63kUeXWDGDHQwzXpnIoQuL
YYJWNeCF0Kl2nQqf/AGxfhx1R8viyAxbVq2NCDCcDxcIpce8Fa+2s5VxnW4Sre+ULl4Dr1728m8k
6cQrMi7YXn2aOqfvptGeIyZGMBS2eYcclSzCjSYUcFV2GPeZhzw1dV/SOYbrYZrj4+C5bLu4va0B
9aHmtl/sCA9qKhYcpjXsGNhc0rJ+8cPxqjQm8iDXLwK5dJw0P8NoCZjr7J82UJ2iZcKQ8we0s4v3
sq+/vzR51UMpKck9l3ugSzsT2h/WSPZImYLbq4NN6M1wLyTj3BGdH/0YXuEEn46a+9+j3d2riDzg
IPtSCCNOY01Sb8TWykPoijdzXEjDfbmzJueyrBah4GWIlbun0SiGFUoFzhfuPZPgMSfiR8bwY2WT
e6Xx4q207bwnbD03KBI/S8N/rcPu1vaRgYL2yHcjBgpbqoikj9tMowq3LMdY9fUEw2JCJ+1N8ra0
MNZN7mNMwLjh6reMxd+qgza8+YjL6HPKcLEpx/50KETiNtzVhtWiMEaq+L/YO48uOYEt6/4ieuEh
pkmStryTVBOWpJLwLnABv7436L2u97T6Mz3vQbFIU5lZWRBE3HvOPjCjqzCX3h29HdYvA4di07sP
C0AbvM2xG7DuQCGYn0hdkA/2GqKh01vy0ojuYmP1+IN0uk9UfG5dZAhXGgofi6+/tArRIX8DyhMO
eK3rJKwyTDx6TU6DKPaTW/9KqTPtCghmu5l0DMp+x9gQdOBJoyvXao/vvEBgi3GCnImix4xZeg+6
jf5R2NPHkuLOaM35CDj9FfxuBXOAdpJhtsHgeS+TyxU09i9mT4amvrPpgbq1Y0Fb4dMybkVL/71w
Aaw4HBK3B0wJt1M0fFl8e62rlvT6TQw+9vO6QPT6vP+2fnV9xJpt/X9MDjHY7fCxaJzEZaJ/hYuC
SAulFs2KL7FRPhP4k3Cg04qrja+eNJuDZ6c74DofYzXCgmC2jWSGdEFB36TQHliuvmOTXoKFNvIU
Va9uNePPgHq2a9v6zUcJQS38LnHb8zC7T5o53WcNxp80f2H6edEG9UJOkLMjpZShCciJIXYdv7Vb
Yud1++u4PAbgNHZkEBM2z9taLorSXDz7mfuryxTHvPLeGi99HPkLXbsLEaSc/OjOZTmuCckHB3GR
QPqLIF/0SENQYoniYRh/LCNyzjgfuiMYZFxlVug2kxc4OAdgE3jnXrlWQIgMwWJEsTLUG7MZtlXz
OvXztwVH3mWgaoHsADRuMZvU5ucazwR+hF5S76qXFtMFfDjNZeYj0JA2yD4PxEOHwIH7Kwb4B0CI
ZqjVCO3bCh5SY1oXQyZpSPoocL6xucltUrHg6hwykxUMnUg65JlxnUq1ozw3HWGGvZIizlxBS4t9
YvsvwFtcJA0d/8aBVm+uP2Pbqqq0CiMnO+LV4/Sn18+8ZDiJSvxKYxmFFQy1gKU9QUzTlN7MJiE+
eUcjmPMQ8zfOa1Ip9aeqAmdixCnEq1w75gJLa1PZqwVq6AIgMLuiOyvClKAwdGAApAU+FCKRMmnd
6w05h8Wkn1tPuxa20wMv0QiJjO09saUl1VZ82omXUzYrUI0kyXUApHEkm3GAX1qODGkuKogoKU59
uqbikq9d7uuO1LyexsMF7Bf2VB+L3OfNbc+YXdxaWK23Byctp8dfVS0BJP/1C9ZDIRfFzIhA3s+X
2PZmsrgP3qg9tIONenDSBRlIOtd265jEy2oy98jeHFOIDcnKR9bA4jBX5oDZNub6gbYX2m42ynyo
6MEd2pUprcY1y2TbzfWI9UXUBLHvf1NrnkSVWFFQOVQBPZxuAEuMcyk1qu6e1x7pZ9pnGtQQ0Ru8
Wlw+nldv2ZDN0YvtNHwt68uvL7PtbW9B74l32+5EDkC7yDbUHrgNibBa3oItRRGzM0qd/1c73aRd
7IE8nELgZmRjQ3w4I97Tr5EY4h1tseUOjzUrJstpjsAkTn5qL1cOGTSampHcQy81DtpMwid+vCpc
hfwBlt/sLoniIlSTKUF+CcFZuTxPlD4DhZ7pyYthzMpswIfrlMzmsA3BspiRu6wBczSUnEfHBOJm
liBYYrs1A3RfiOgJZA9TxAJlPWu3deS3zNsR+Xd5tor44FCP9TvzEYzGZPncpIl860tNMUusQgq0
h5mKMf0ZBBwYuw8GfXSCImdx0IzGOeQG7985Kr6ZRucb9YWfi1zyc4ltgstDdAFwW9BVPKclBgBb
a+wnZHcXMQ/ohhxSq9yO8aFquFT0JaAs9BDF+8IFyc8s+kHNKK/tOs7a/miFbSwfS9uWV9OQcEYm
+WwDt7mdllXDV87dAcuBcXUpdSQEH90bCvGvWTln1vj2uRuj7LGHWr6LOWWYalQ/xv6G9ru41DYX
sA4VxbUymInhfoELOKcoRjXB7NLTGCiSsUAAEj+CvvMoAGTqUKdj/DIt1W+rZfyeCEcmGaE/iykC
iIBorc1BIXqTt9xyiGA1g3HMYjyOEVOMzDE9/wqUwbuOVLqd7AngCcWTgrjdGItk14j53nbHB+S4
EHeH+IdT9/O5qbEvKC+55hGQLQXmdb/KM+56MKl3mjUhwY9pXw6me5mXdn7BCwaHsBoZLQvzyQFS
9RJrXXUm170MapPorrZzH9S8ArPyZhkpzK/Ww8w3b5p1M+o22WQOfj6YzaGz9OZr6rkPOb6DUzqo
227WmgchorspM4qTb/XdNVbTKzyEFWS7j5bFe/D3VTVkTxLT6U0KWyWJ6dyzNHmaZygpmXQwZzX2
1xTAAf/EfDxMjuWfExXD7HRjM6ygdaGm/BoxG6GfBomrc/CkF2Md2qVs7prWQZRdxvbZLbA7OtYD
9A39pK20g1wU+D86QA/Ti9FReFhsl/o2kX6mSVMjLsz6CEnikhKae0jK6KPHwvxkEEaaVaN3nBOb
Hojh8IUZy7dRqvyU9kcNl895qPKrNeogYDhyYSAeQLm+Qqu5kMJsndG3dQcvqb5Ei5E/eejrjEh2
1wkjYauX4Pw8DohxoRQ/lPE1piqzpt0iYgX8P905inqJ76pH2h3iAEEP37ydOyd9YR1vOA1gsM4k
H11LtGtkX/vRn1EkNwSIDsMvzCfJ/aDIkiutt1Ewk1GLREMxy0fJkZsAZrsYMXK7YYFtnOD5GhN8
yysmlrmESR0ifccKPpIhGodan19kWcWPdCjuIgtBRorPhAUICKgFt2KlXRt/XvFJZRbay9uCP/Ag
8OYc06y4UC2l9NJ7ioICwrq5v9pwzq5rroZ8dNKSUNkFOUCEbejoztCc/MFqjomqSDbW5nvm09mB
TG3/HAEPzgdxj9pw5FpdaGHsofbIF/Oy2VD10hTHtBfuneMirrJlNaNMjFBmutUrXf2v9Cz1W/ml
lVr6AjFlT/F/eIiSfmcqJowY6Ulmt1BQx4UdVrYRtpB9CeRmaidrySR7yvelRb97NYrvARx8QFCe
j8s0tFdF/JbnIMppoIFTKz00sU9pzbVfZ1H2p9GBjoBXPlBFJk4N3o9A9tWNzF+lmdF3jwAr9lN0
mclJ7JtrCfjkshTd1QRG/UjNcudj/Vst4pPFqqAVAlE0m20vTW+alkuy1sKw2cl1V8mbDeSFd3TF
V2enaUZWnyE4CCOdWpImgd8FhUZI7oyeNihpZFyKpP1dacYcdrpmIipcI/10KEw0yrGLGENtodha
d9NGWVQU2gK/9tmvJj26NwvUSos/98w/ONeGPjtMKl8utmAB35dZGRaON18Aqe0Tj0A9VhjAA9a7
tg0U1jc1UOogLm1C3Jaay4U2+/iP3bxu07M+rg4kR7/M62bbM0l9Zx3YT/+43c9FutchUOGVXbEb
cs37WPcq1uHM8G16PK6KLdY7FQZlHhjSeOXaYMkDhNVcWhcEi5m5+ClraCfbfdE2dfl82OXaH8Zd
/s4wT1BNLrx/+d3tBbbN5y/8dRO7VImJR2ZmIGPWoJ+/0nrMZwHhLn+/oOGvOSTbE//sGvj2qL6B
I/j87X950nanr7moFgjBxdiwTr7+jx9oe7bwjYYlcCL/PC9pI3fXm8oLPt/grxfYHvjrvs+bhuLM
TXsS1NbZIgMhnAlbFcRvpgRlaC48J0CXeKjWh1sbS7M5rXEzmXxKY2gupEr1LOrYeBF2K4qn0DG2
2/56pwIDBs+iqEPsBize3LIc9+44cBWdteei8l9cnAWBuR4BnFc/BSWf0KnnWg85xOsLbQ0eiCUL
/EgqMGtm8Sz6Bfa6ao8rwWi+Fh0Se0VjgRIA9qvM1t9VtZzlOH0kZY3bE2tRHN0OZkNOggdRYoTL
lsyOyZCB04ijCH8s83RnfLVzHKQyb57T1Pud1M29cNp9bImH2oi/u3UOMHHM76jE/sag2Y3pQ6tQ
TKoBGHvjpoSixV8xFxPV7PiBUVo/3E4j00nT+50ute/DahOD0IBGujmBDPqZl6VF7UPBzdAGO/Bi
n3fv51vgdr8jlwmwMJ6ryX7N8uklaSF3DqYP4o8OQhURalwU008k1SQVszJyzeaLtH/5ikqu44/3
pT6ezPI8rpohXU7ZPkn6XzbIzcRSVy/Jr6UWH00jfjfXv5mWf9NZ4LP8q+fQ+u6chHeb9j3zv2zA
7TPgWiUe4hnb7HVSAu5CucshIVeOfW86wxs+eiuhmF60b9hGnpy6y3e1bR/7VPvofFvHipCCLlfP
vrG85vWoToZdkf0k6ptedqdGIwiGuVueR/kFJFB8KsX81Kxc8zECAIRcLG9hJiakH2PHwlziWrdt
bBX71F11SIVl77wIlyWB2bsJUbUvildl+dDVpuXgXyWTLeCY0IIFdQjREr7tMSYFdsb0H3fYU9++
zvk8/SZHncRZkfvW+6xNB8DMZ2OI7lpnOolR3PZVyzBprdPzO93PXgBG6jsPgBdOpWy+bR3oM/14
2/oOJJ6ZkM/3cepsypvaz0m0N/mIHqKO7TfQ7I2ZfVERjt84wg3lN9mVLnsZigl2GEUEYjMQVfpu
86O2Sj4yupKRgeRoZZYXzJBtD1PrOvBzyIyYzBY2WSRmIhcybW15BUNDEwLyPwkNjYOfFYdP7vvG
wa6ZyMfrQsYlIQpxzofUJhUs5ggxmzgmJPWJVtFyyDsgNhlfYDNV1J9m1oKs1C/+SMbHk9BSADqL
/+ENxb3t2X1gqghYZ1tyMEaP5JMTcl3lcUBJ8cVHXR0S+vCa1t6xwobGouzMWsLdlSP/O1sXEJlI
IgEkEO0bJKOc6csV/+WvOj2AbHmuC/EbTUwbYqm6COQrO2uBohcJ873TLRcujgLOjrXNpqIamNgZ
lhWOmuk29jHq9+aXusB1X5eAvzsM1Hunc4edrpCkMqTksD5BIdJ/wgThw95rrzhvkM/F+Ve0OucB
qQqFIki3fAVNpTkoXd8LLnIHcz3XGrdk0XJBWHS3/kSY42CscrbMjRXmPddX7N0vHPCMNC4Rk0L2
QOLJ0JA1Jbu2oMogFy6OdZUyEVI4eFeUVpq5QQ20hhJDvUeADkZ7AQ4iAcmWtAq4mnkkPeoxkb1Y
QMFA6rNmhkXMlbuYKgrF3zrKPdeuzpPD4lvY1JVU+zrvBO1bkCR+/hWiwBJapcSNLtvnqACIJ+3i
Pu8Wyk1g75VHg2rivHI9CnYA3muE1u36RULXp//llHesVuhqRc+jPb93jvgpqYfw3zDe/WMsseqD
XSBsXP3q6UPKPH9KMch5U+UHkRu/rg1pul3YtvoEgqFbHOWK5NjMd14Ok2RqCWmKIqb0Rr4oHD9l
FsxTdrb8JN1jvwPZ2K9/fu+le79lpi4tsNXCOxZtxIrZZj2oLJc3JK+7c/QHOJhTOJK8jX2iO6JP
jsNWP3c00mRRcgiaNj0/+/cIYKOES+KM2r1aC/Z4G7OgGrAp1fGeDBGX0Rebk9B+mkl2kxf1T7nW
003iFeh+yPp6C6oc/wDkDcgaoFHck1B9c47M+WfLGSQpO2uG8TZC6kSfiPpO/VZYM8kzxihfS9CJ
tHc1St9ExS86pVPd/Z1TMjg0Da0DKjJBXwBHd5YK/hPGzJLFzJoyUs+Ah4Ed2dRgd0PqfEsNusZZ
joPaLEKnWKgIZo0XCMjbCyHfOWNoozmvXm5cCWtvMLya91o54pc07O99R1wK57cMsPHfTQVotgqU
JAHg7n2WlwMkKoCVACn3nO18+y48IaYIWbv9K+wXGmtgr4UsGahmDohIl4dSaE8+pyUgGhjx/er4
J/f4qCxBGAIWA+2XBBFC3YDOzuBoiososrBStW95cV8gRN3DlTN3Mg4sqzFvh6FVO9V4YT7A+ana
sBlAoRNWIXQcrwRgygDBp2BIiE9bw/9/VTn/b1WOQLfxf1Hl5MX3pC7/PXbLhiX+X7Fbwv4PQrI4
8kwLeJHlCKQv/1DmGLr1H7ruog/0TB2BzqqK+Wfslrc+ggIaNaxP+f/fY7dcw3HgiOB7WX/3f6TM
IZfiLykHd1ge+HM4NKiEyPP6SyIoxxzpuWvAS0u9a1FTCp9mpsYe9BbqtW+ThLOtQJY1uTL3g/ac
ExdGtDzlxyQn14HWOlZgnWECnjEh3TkEPZo1kL7sM5I/7aJjxbjY9qWSsbSY052TqUqvTAIa3ckD
C+RWMMn+h2oJAoCIN+1KQBmWv+zt2YCfKTjDXVLWF6sUF7oL4z5LmNSYtesR1ee8NdQa4cMStCl1
zb2MHfbfbe9zo9mBMrFoznq6dzysqttDJhVN1qXrL7VT7UF0iLsDTMU3QTsAzV38j00MBwewAEvr
HOU6pA9uMpWFLY40KPh88vbAtknXp2x726tse3PFNE44eFYVOJ1S/k66lXzlExpCWaK8bhsQcuVV
LhESZNDf7oyVTCC6vPzZ6+t9mXtJQJtwpBwLniEaQIosS3GlF0aPWgjtcWhT71BHN0BGYIh1LqVK
K66un5vMGNPAdXN6knmUAUWm274nZYRqg2M219RNb2gML2F3V7rOFLQdYswqr1OWQOWDOfk/3YbZ
yEj7InT14muxsDhM0ubd92HHiNl7jKZM7vXEBZCd+RUX5YpVbAzU19e+DX5CDXwsDmOr5YEh1HIi
J+yG8CMYCHLw9rZqzdu4N41bNc021ICerrGIXf2QSTzIONDOmm/B5OtiDCiDkdxo82+rMqrbUbCq
4dPcEv0Fp8S+yswayMcYwqw3fwAKHjEVu/SHEdHdIrgfA0P20d5yai4L0sEMP5LsmBbj80y1WuVi
vnEV8l65ippjzUluzVFydPZLcZiwegFfsk5Q1Ms7gIoSLo0cjxbZYzbX7xENipzmo02ulLLR4eDC
hndQTjcVlk38d+TMUIO7+qp2bvQidY+eT8DS+phoJr49eDllZI5cb3iCm7n+2ZTa0eBPvyWWwro1
1k/dd8kbGNn5AIbxsD22rE9w0/J+Nh0Cs/Tl1Y2RnvZ2D64zr5YbuGnzzeSmfB9OcRQoi7yljw/L
zJV6Mpbs6MzDrTtA9wu6dSmaMf0+4Mf9t/sm+Q0j+V3axwt8pqS8aqbQT7MmD2AbiXles5473pw0
2XV3u/Nzs0KPMQkWOwZAgndWKqJh884ZPPLtlqno7ORAKykNkm7k0pJZ08LDVj4uTvyqUuaJHBvm
FaHDH7CO4mQhSuShWBMBddzgKdTyQx6PdxvQdnCWhsmTJJmgBYqyc6mhYR57yNHWXNZCcjj65fuG
UJ3MeTzVghVAbzJFricyof/sIozeSxwnJz1qiiX4WfgQ+ezV822uGwh6tsN/zhd0iCvqdpcNninH
ft8h+D1tdwnJcsogzTOUFrIwhgQCebSJBTlVTrrTrFr0Oi5DUnHIa6FBA2bGhMKKW+dnrsYxTCwT
2Oy62Wid2952n/KB8eYFBg0DEGAXUeMDbX4qezc9NaNY6Fl2LUtG8d2Sojh0cQNwdv2USxl/N1Jp
hH++yYEafe0rLdgorQAp90D/iXkXXrs3ncVgzoSiRlQQI4hd6ZkgY4jUQQwFVlyTdbfF1gJgbS4b
bxb/ADaqCGoahTNMN/qlz6zyBKH7oGPSTav2iII+OZSaO+Oi7l+tFfzQ+r46mHX14kZ86em4tua1
ifwY9JLEh+sV/e2Bf2NP9tFEYZ4Yc4teVAf8Iq5uurFNDg7r8MoaBU6LwBgqB+gU8oW1rUZSHJeK
bXdDuW4x8dseE3BQcCmM5VrTSQgsFf239QDY0ti3va6un8higtq1Js6uYa8X10m5XIl6rC7RsF68
cGAQOJEhbPWAnqYZVBpNwqcB1UbeXcG6JO6t+WKO5k8TG31Iiht+uqV73Cqj7dRZ2Ed2c/fN6X7F
BgxLWngzab8sly8eMVycqZVAh66MxAoS3/1N9JCER8MzCyCqBBmwwNyenbvgggCfd7soG0KvzJoT
7Ov05Fj9Qc7ntpp9+l6kFYDlIjaNghUoO/uLWTxNKCnOf/3t280xxaIPHzu+nTu4zNvXgNEvMHVk
ktutbaOtX4ejXMIU5h/TSh5dMte62MQThw6VgD+EUbNMccC3SVDoHB35eoDmwJWXeaF0aVLhjVqU
/8nKalzulGfVJ1Zgh24lpvqVvJlWUjFNZiQPLhW8QWTGPjKQiW7MXhmjF4HqkBkSmjX1PuWklLGZ
Behj8qz3DBDEhsYICCcapMobTroz7j/5zQup7OTQr3HYnkN2twiglDbnZKRhzclxQXmKECiNToXL
taCRDe1/ViXuWpP73Gz3dcvwqMeyP2zD27ax1mHv8ybL1eZSphq1itiT+6SOubYOzWk7+2PdYDTY
dreNLxxBU99bdRf9DbJ8VvE6jDZXRRNlZDa9gSrC7OCWrmBpglFv3aQnsKgSxJyb4z2pywuyOP19
e99tvN0+y183l0jXjpVbwgKmDuqJwIh6uh1543ICtTOLYr/40jnU/7dS97bpNMhNXck3UuuxfWN4
MGzN3vldMv8KVaIlV9PW9kvVqJNZvWjAkbAfrkdmAu60xrlJN349TUWXrGa/VS7mY4gC4UE3fIpa
WunOLhtpTxNC8q1oyfLhF1O/xeDomQzMrZVfB8pxR7UmO28k9HKZea1tdyNeb498PmyUp24YLDBz
FN4/79728Fc2Z298B8q1Voszh1wGxrr1Fom5LP/oncC4+ufNP3uWm58tSMFD68YGZHEerfMY8Pj2
PTaOW4/XjKgzu/IgzvAXV8A3LnZW6DcZVJ4bZxDnsdFYRHqEbKSy+pWWo3ExNMu4EPVG5JkQ6Pwo
IW9M3W0vW+m6VboWjrfd7c7P5/x39wF7JbdCi9HAr6/1uSEtQJ4M8I6fd/31+9sD7grd3fYGRXap
plE82U69pilhc267rXQrA90qVnizpqABQ3cPvunQ0u45bTD3z0vo581tb1xstM3bw9vt7TL7ebOE
kkdaD+QXJdNdZegq3C45G60eUS+q1+32tJ5HDvLisewmzEGGkJdt4+sKfIXfD/5pbKdgsprhZtso
z6v3M1dkEgxSVD1GA8zA9NBwCoboyzwP4yVCzNqd0jGPjjMC7qE92TPfhksAAFXWdRdgFNNkEE/1
5e+H/uVZ6ZBNeqgQ4/55VgUtrm7Oi8foE2455t16Nmx722YoAdf9eaTJ3UVet3tZtSAB2XaX9UQh
E68uYTSwO1uK0/XzVUxq3UHjqbG4ksGY7+uWtQB1/lXL8ufF//Wez5eM0qgEycQrbvepzvTPgxds
d//1rGRO/PnPI392t3f/80G2p26309bjWdvtP+/4+VJ6hsfWFG5fXT0Pdvlfr//5Kf587M+HP1/9
/+O+urxmXqvL8cBC6LxE89yxHl1p2Ka7b8OusZaTPlEkq5CALGBHwB60d3amkwBLuhUmyeotSwlZ
q0XzljfWyGR2cQ6V1O2jEXkPXa6aryyFfzNF/957SRsuiZnhydXInzF5ulFDTS3RypDDlbwChtL3
Q5ZHF1eQXZcMiPwihxJZRz25SElg6ev+xapTrjQ+6TkLV5SdO44vy+RP+6HVv+CMQ/YONRmx6pVs
66uWpJIMCZI4qZvBrsVxM09Ddyg0LnwuBIxpzsOW+Wmg+owkhb7vyCOAZzzKpjg2Vf8LwXS6ys6h
UenjN7NXVCzdr37WEzbSZCTekl1vS3mYlfFuaUCpxsNY08E2W8pji0t0kDfA/ed0OeVdfqHWXqEy
s6+4yAeGvvRb4hMKmyQf0/wDdi8YRlC3Y6aNh7hKvvS0c1CqJme7ZUFaEbQZW9bR6pt7o4l7/lUt
CPl4+HAxzTe6cI5mREUic6tDLFm5gQb8onnuh6PtpbsWMMqZayu/uiZTPuVkI1r5wZHIE7umBLFc
uGFSWD9o3z0KShNvY/mDhng4MOW6n4fie0mYhk7axN5K9Yd29makApZJZ8+TAWVoVhz2gATMfV+E
r8P4Ed25zpGQ6gVU38wiX4BV9lFJKoYlIS1gNQCn0II4Cr//ri9dslcyfkMAn11zGk8BhZN+37B8
DGFIkRaVg6kunVBRtz6kDSmhmK2+Zxzpl4wrNWjbccF6QWqaMl4jb+0umBo0PCagJbNVAL7GUfXR
ZdKB6yf0yk9TbDz7k7SPZNOck7K1n1Lbf/ab4m4SYOWyGBRHb8SgrdHft2qCkqeFgnIGyvMI1q4r
jtpEal5cDjfEV0Qf2tjd8NMGlL/JpJnkatBngIOg2FGsZZhMYWyTarnPapw7jo0KY9HvRSr1cx73
8qJ72Y0+zvO9wE+L56ZAPwOOh/hPcpuiOrARko9kFxs14BB7ovngIxQ5KJMm4YAi04RGaiMtu3R9
/8NcJ1k+xNrz1HzRyBxYPNo+hQWZOQPN5yDKYU7UO7fkG64GEiBEpsizq22OwMBH7wlSWzYTQV1A
LKqc/GtrOT+cznmyfV0nfbX+0jBEkfiX6zu/HfRgWrUsJlETt7p+m+KJCTzFKtI2a8mz6CIXtBbo
696RlQObAJ5Wbjy69dA9zNVvcnpBK3V0MUzwbCph7Hvxblpd5E+yqXG9KZsClvaxUEuv0uhQJKTL
NLga3IxMtzJ2e8I0CEWZ8y4NqrH7QGvp7CNbPDte253a65B19tG2oawhCCPZYlBYoLRilQ9HnG7O
ZaGqxTTPx9m9qj3H6KZDgYQwePjFJDfb2YrI4ojBqS5H9HAF4OSBrknZiUuJkQIpUHbXRkYfknr9
Xuc61wAsUl1CTR2LA0aQlkloT93HbCpJqyv6Ai8vA3Wd5QDaT8mkPzeeFl3INDwkHkyUvrWvue61
j5pCoJwZUw74uPuYekA7EWMUwdwlOhDyhRtbsYruu7sqmx4wrLr4C44TjMVpwEklSJFA4KZ/pK55
dWaLNOMp/b5MBanTiR5EIG53eFaiQyXGW2Ji3izp0GkBPHIgnp0l7ts4Fr+bFIWlL6R3QqpfORqH
b/OdMgV/00ijAkjoNxGpEzrXFyNB8UI36mOo6X/XS4LX3V4Rj7aFSpsIWCiKe+hVAxLim84q3SNU
+acRPBa6SBdrfdzD3SZb6SBmVLhZA9XeWJowVd+HeHpXfksQ3PTax8WF+hX+ng6ZQDq+ItnMd6WJ
9q5LrrOm7ivT/YHpCcggZioPYeOITrqlj1d7k79X+u8pafQ9wPHfvlGRcjOSGye88VAtHH5pAwew
a5Y7bJCsHvwEIkSMT12Jnv6hHYWaUdJ6zZtq31jAxAXzoz3qgB/NFPpFjY1qGAEMDj0zYYmcjaWn
z6WqOAJkviVI1w8tgB8EUBAIpFfGBwHLDZzEr7bd4v+qCaqou/HH0NE70UXDeQHNMk0MYrxJgDHf
Rw8FadQQskIdqqnxPrqDfRd36dopxAI0z/6O3qHb0z8RpUtMpZZ8s53bpYzuVONTvp7gYNvR8M22
csIVAG/KybkOruveGVVyK/W6wkFpjwckOXfUm/1DttLw4pgGJJFZBBXNzSMtzRNX4TYUvX3IvNQK
zWz5goQE/HLWu3TgzGqfMGncTfRzd6TD4+pYPYbU2K1EfbfBjCPnW6doxRs2QsWc0fxl1g8xrIzA
Jlx0r+yZofCNtOBr971Jsld70b73Im0vKhpkYCxjfma5eoe1DIEcuGZrNG7txKiOTnNfVsaDv8h+
X4msPYyaChfR10HcxwY2QQbjhO7hMFqvIIPr3ZBwXaaA8GRr1qsXMUDmaaM/NnE1HGWVWZR5tCe7
RhBeYhUZR1R9Q18iVKgxV6oM6ngiMKL33UMOJtD0ULWrYblJ9fJB1cQeZ/zLSg+DYgyjH3YNiQ+e
d9WqODnX4NlPtiygM0PyhuTBzK8PYs97bXJ5HarkwUvb7lqP9o9VSmE0sLztFA4HAAwYHdQCE7i8
7gCwKzL0Cilk9NNI1Muw8D1q9OlQn2Ns4Dq26jC6ci9aZrCj+WQ41sWJs7sFIKqpWX2oIwULG3hM
ewxoe3usfhT1RERgSzhrAsGI4i9OGscncmAkWtVcc3ZFd6/PsqQ9h+nA8o6Zj/bZqeNfrDmo4sO7
FF+kVj2JJh53hp3OlIQbwBZAmOvjVHkF8q6U6ZOuizA3rUMzTE+scrlQc9ZJQgUa2/Epe4JpVnas
I12ZX1jsPePHy2+mlIwZdAIlgSyM5uI2WZchS/kEpRDrlD7uDT9fbmereTRS3bhq9ORp7V+7rCdM
UTZDoHtwkPBnNo9ilNSafSNcYjQkZPnShm/rKyVxtFc5s1uPNZ/2VaNVSitbwZ/D3xHUuX+g2lQ9
xKnw7uGpqL4W7wxHoKqZzB/of4qwGJRxN8r8KnX9goujg8IbE2AxVrRgi5QODKHrM/rU2pwxTs3q
wbP0MtSx0O6pgacB8bl0wVc0kO1m2cEYTibYEKKn6uvc5b/ROaY0guki6EP1s87sj1RjrlV4iLzR
HVM1LnTgyYAl8wnyIT4cs27c0C2GczPpCfRFA14DQwMDotAfJxIzk7wl0Nh3zng/9n4xiZBpkka3
O6fXGnHtc7q73E4kay+EKfVIgVJ46MQ1vUuPkFz2oKXkeTJkdrRcWdDJJqIV8YyLgifozdQ91HRu
uHb8GNwSYEXBqJyaWDCcLrrJkGUw0Up+p91tRiJ3yfWVaSSJf2XzZLnPBC4ZL5E09lM8dQfhe01g
5Xunbb91I4XzoTffbJPJvfCsR0z2X1Cx7yngPRpQ7Vj3VX2ojIUAHXLT0RUuT7WpjRjRkP3qfONz
gq7ciGL8bs1wKtR1HHJE8R5AO1s9ITolywNRJMTiizckqFFK86Gn0Rn0uvrpVP68H/0JccjAXVqk
RciyljffW9cFkUkk0ioAQfiDXqx7J+gtxSa59Huv0ZnC0BdD8FUO6EOqmavN1BcvcylV4KXlh1V5
xGTjdWI9Bs3YSKGl1q15adtf4DB6MEURIar5cElncaolfnnpUfLNEbidjAjdYeY1MBVFFrLKQeI9
APSwytvC5Z2L2mkC0SEfm6x7HTUEs648RNWYYfWGuoFZ8X1g7A+sNeg0yd1vss8GBjwfBSEuLoMg
Elf1L8iBH23IaKpdqDFgCgqiBR02MTjWrL7PVclfZ4ovY4l3SPd0VHGtC4EXa1qWzKQVDVNIIe36
n+ydR3Pcyrpl/8sbN27AJUzHez0ob1hFIzppgqAoEd57/PpemTrnUq24cbt7/iYIAGSRhSqYzO/b
e214fRFXKuKzlgJQ7vlHrMPyKM1VKJJb8gjcAWNYmxMOdB7i+LtA/45NDyW1MJ/HZPxocEFj0BM7
gmB+2vNyzVP5BYIE4Dtj2maDTc2beTcSewegByZM7r+ki7Gv3OFnn09PZhQSbG3vGda/BWmEY91n
sFz4zoMOFZNgssc0IXMl0zqYlP2+KMW8KZadSHUs4LilViUwzc1gTZcSyG0ZBGiN3TeyffHOjqG/
XSp0/jGO9GdEyy32udK46XWzokVZT+fOvtIaCjfOQjpLtORPehrwOcGH4ysjQDmbb5m7UAkSGi7A
bcdd2Kdco3f984KR8cosxcSMAHSOj6ya8Q8Wjb2Djf5O3/Yj6vEUtAuFxxDpOniqJ+4SP2qaZ7sq
hz01hDUXRgRWy+euHQgP+D5OkkEbeIiG3iahs74KO1oLvhi2vlY/OyEZMZtEC70Hrp5RVCmzFIR6
s0dDL4t/6Eu0rNxcfEW8QiQw8rmUuFM/liEWFP04J1sXDeVEu3oVD7j8iyUGCkcxsW3KDyAD6TqK
ZnTC83ej6Mw1eR3HIJBvQB+KgxE1/YpIFpIFXvuQUDservC0+xers7402DpQxN9Dwrr1E76lPAkp
peaIKn0yezueT0zk656Q5ziOnkIX+3YF2tAKU+8UzZ0EEkTMkKPwzjdLYx/lcB2ZhTICgIW6hUZQ
MALHbwiZF08OOVIon6zMn7FHMnrvp4IPJOARaevdZiwFyN+Q3k00w9XXZ4juMZamm5QKQyy0lLv2
+AZlELA6YWmIweiR4TDPxuQZXEFkGl8JgUCb2GLbISEYH7S9jgejvUL/dTONRsnkXEzLFWeJOUbq
Rq4pFAja/WeqT7j/YXlhvdDr64Atw+77p3gWwaUhkN5DTDeA/AFu2iBdG3qo15TyUp7Ic+XujE7X
t0OafhDZSWOy1kmkKsJda0XhNnJJ7PCtEQHajCU47wwqiaQGZ2CFd714IFrrqR8//Iiqt2M8jaLu
QUF436QqyXV4ylkD4TylewgyZov0iVAkcQdwQ/5/kyXxmubXMarcq6h0IjLL0LgpAP+TV1kw2rQZ
OSAancoqXhvI3hDiuuvca+8ijaZgndrcHpI7P6o2ECO+GyGJ6bhnCFsxuPPxniPLK7c1PXOD4Wjj
6xc5R8XXGayMwKi5IDmkSZ9e+r7Bogy3N9FME5msYPjtkCBYYX3vdBJjxmzT+2G1BVH8hKnso8vL
D6kpEXl8OxSlsWKmEvAdt3X8HKGZ3JixB3M+Y3SuvWLCxkaMMfDixu92lt+JfBFHhE0IPBl3YkuZ
V2ZtXfRWe8LcTJfYARcxBPrKeM6DHv5UOXAzXgp4ZtG7NoTxrk4PE7N7VLzVIw/Ni1Ut927I6Zlv
Lfk9Af/wSVy3OEYwCOuhNrHLh5wtsNOJCIxN4mwqxmb+gzUaX8nRxUWC/MVyjlVCYnJkuV+IDJgI
KrukAolBBsI+DqM76nE4dMcUYAHtU2QWdTs+OnPyGA/LwzTF92E8H+OuukIg3MH8F6n5teQQAjjW
bv1eQToJRyIr8W+0lnYzSa11sbg7OTFdSKTiwmVAGxq3pD6/mYH1hAOHWJal3/dJ/ZFEboNloT7B
8CZCVXvy/PlQCf0ygPBaNbGUowUcLuR0XMDDvcm3ZQX2FoM2iM8v3rI81vaUHAxSuGhcMkBkVrp2
kyHfdTlnTGMX5doTzaZbfFDdzbfFdb+hZ6SEYFx0I//oW/+b1fffi+L72AaIp2lw5EQ60Ea6rzUS
35ziw+TNZkv1QV7Ql0yUj8WADJ+KJcaOwv3ucz7v27T/WjDAJkOKWxLxBOkKRPZbljTHpnG/FDEt
IjujUDAd7bkAVVh9EYKIP0KeXaP9Mrr5LkJytym94N6bsPWi4/hIvfTeD59HYvLMVruJuuTY69l7
pdNVaqTFVet3SEaIHQnBnTZDneMsxuFlGvWLFt9VS/w17dqfeXi1SP3ZVxUBFGHnXUqsOWUf3QYG
ggXNwkIjPgSh5+vQlsUq04IWapZremhUkRhpoztH0AkO/sWyW8xnr80Uase8m++1gKmgiwMyix+W
eP/fgr6CPuD8fxX0UeX8t4K+5mdYFv8naEu95C/QlmE4/7Adx0do7Tlo+uzf5Hym/Q/hCAFu0nC4
/QkQln/J+WznHyaoJIEAEOeesHzew1+gLcng8n1owoB3bUB9yPP+13++T/8z/Fn+RZFq/9j+HYlt
+I5Eaf3CTR1//Nd/CF3YFm8BrJRuMgfVzT9AvmnbL+nY+/FdEUCdrNtTQcn15ADloCA7A7YF2lH2
BNrXwYlCdUf9Pn3ypvhHqEftGiNwsfaluuFz4SlxQ2LdTI4wNtlkgQVCG6QWDe3Wri6pb7mCuSny
aFpfnXxMTtoFmrVJj5JFKc1VS56YBL2iHxma+ugYRNJ1EZLmBCbC3pkWSD5hhNwoHUam33l66K3h
HFj2e5JpwV1NVPcOycdz4WEfXwQOIJosWKKacJzv+rqO71MvP5JSdTUmDxhlC4awT5sjt5TvMfBQ
aJDaObSR29TkuO5qQxqqVS+pkYZqtabSERxzeq5GmTJcOtRSimovMnFNBz2lo0LUxtBSXJ2CdzBH
hKNk2BvLqkzBHzmoPLyJJJohdghT7HeFQUGpkgt/wJtmZW8jZttzzaxq0+ADXIccjZYQDYZqwJIL
Slvlr021RnLq45RSDw3kd1CEjnbAsLgiPSc8pwtRkAu5A6uC0K3PhpdPAevA2HLVpbAY1urgdP4b
7roq2w5jF28pCzyOVnKTRDo5LrNJ6E/pgUBoUvfk9ZHYMAK/ZeYqTdtYqFFQGBq6UD00oRNT0MXc
pg8tXUOHtDBU8T1z8lPcOccw8FpK5QUheUZHzUD0jrmaRrc5B4tlgh6pqU+G3o78dXevu4NxtPzf
P/o/vonPb6eMU3sLbPXDsou9zkj+QCMXMZU3VVsci/1JLdAkNVuvFD91PDTZqh/bU0j65r6vRXNy
5MWg1j4Xk4yONjMiluxZ7Cz+/Ukt1AH9sUmvpz4hziR2yAR0EUkVxTqVAoBfq6T13Y0Z8+3YML/a
svdAUY6+rlz73MSdxw/cBsoFElL1xfPM+Os7V5ufJ4NaW+aJfoeg5KSuSHUxukvBjFYFZKmd6uxA
nfBq5RQgVXtVfXSfi899VoSNDXQtDJziFMoLOVP6CEvKH1Rml/pJtoz4cSpSdlQsWCr1BWoxSbGA
us5zJTdoZca0cMFemANWxcaSNkJDSsB+287SnTN393aL6HXryVZyRCufKXH2FpJYeuqGEqWX5iGV
B2x0AiIIc1cu1KZamD6aKpucxxXTpwTRBgX7fTUU6QExG4HaE40NanGIdpQGWSYUI2wq5mJfTN2Z
NNIXr6TOVJK74sZkK0G4e5y9Bb2+kvqpN2VvuzjOTsTuYqmS79KQd0K1sP65pjZ9ECsyD2lvuIjA
ZvkC3DjECZHzwwOC6M/COKZdWJ6dnFaapmvhVrPKheNmoWvajEl2jHeLPb3GeeOfYhC1J3t54pNN
gS2QeXgKLBZD5Pf49Wvu2pGg6dSF58a1H+EPQFGXb1HRIaKc4efkmIQNyha9+sEQJ3n96up+fZwx
TxlXY0we57mDmWjo5F0u90QR4MQZbbxvQ3tNlul716CVtrSRKJbhBrZIs5JPOrKwgh+xb2RHKoQG
oXUdgSzNl8zT4wMElmfdroGGjhjqCv8trwzEh2N+T/6C32SnONdvxjzOdkXNb9RxR7m+XDb9CKmw
nbNL5bnF3pumrxPx08aUfg3t0j8Sy0nrO/cWKqoLYzp5KkzTrdXQFzV6/WswM8AqoUOvp76/xiYp
YmXipYhNexpBQ0wSA0fH4LgC7T47BJqhe0qj4iarFnLAyiG+seEHojTLRZhfpN+PosNyZu6J9teO
j3NnXowaA1/UGkzkA/SquSuDfyBBzj3PN+FNB3xyxDGO/anyJHVritqzn87PU0Nzdk6IAvSi4kcK
SIqk9v5dQxF1WirD3VpeRtR92yJXGu4DT4u2gL2fYqb3+yqZb7XE647hPA47SCHMwslPWzP5vrVw
w53dVuTHIvUIJkOMTggg+qnc2YoghbZC3w7UDGHic3nWGp8Iz6JGlzC19b7taclabdBtyRIyN+F4
W4boZoVdd2vLRk/YAMFifJwA141pcFhMvLPEM7iHlxZeKcvaWVYPiSFPf87GQjq2Pz/2FGAy8CyP
ZGeaW4gBiBQsF+RdZzFLWTBrUXz2DZNKbRJUu7rij85tdteRH7Lii5/IHUo18DQRLw5/RHPmXL1M
yzZkbVJMCvKnqeqmbeomxg65xLeSABbG5dqJoBwJXOzCuzmrzpCt9d1Cn0fTGu3aIypj4kRXtM8H
gNqCRFk06S0c0X6GhI5W1OuNi1eBWsmNFjs546TvGbIcRVNYxVafYaMdzbXnWS8YwqMe3I+OO6kw
j2U0bHQ9/pGGES0dlA1gGQFzD+aaUPZ5PfA8P3QTF9BQRF8pzFUbfYE9OIBQOcJqmplJ+VszdbQL
b+aHa8+A5ExDI/QcxfXywyisOzcP7ovKvaQZnykRrd/od35F4bYKJv8ylvnJdrluSXVHyZSE19GK
vIOZuRTFuVTxZBDFB4pnJYL+hihz8bS4gbabSyoggrmFAwIpnZnuCO3UNxOZnbbWbzI92Zlw3Tcj
galUPqLn0vHfMzPhcaIjq/Z0oV2Jje/zMtm7Mr82M3JCiUYdqxWMfFTX/Z0v9QGDLxxGBuN7KPPs
0yxIDkuGsKY7kjPyMra6uak0+yuz9tOILwXZ4lMXQymAxPQBE0zcF81jM8tohXDaumGXHhugw2SJ
FOapKAfebhIcWgsrcyDSHHz4odHM6U5CpXijd3Ec9usWWcIlkcbCOTy2ufMzma3XpQrNNQG1N5Ye
eFtbJ/EmtKpNHNlXrMrdjk6dDxOg12B+6dolD0agUVl81q36oyLMatUMerQrM4fEJkMrVhaVGcqK
9ZZZ6HfQC7eJ5te7Sa8vgCOSbTlEznpKjZuun67WTFMeKMe96dLO1zO40kP3aPcbi5g0uvbNOSIn
rpGRUHSNECykg7FKDaRezIDFuvHwPXPrD1fQceA/VJTRhql9GdOFyNvbuCRNifIMYX/SM+O02d5K
e43AOehr4huopeDcBKSJigh6ks5VT7Qo7aI0vRtdhjK6jZrGYORdtN+p8mc7lwbjUgDL7ovXKIwZ
iS8UcTMEx6BiXyIP+Xcfoy9dbEQm0dgf+orc3wkEoW/7+NO0+kdBm/HIBwHfLrmtREeqhNbcLR7J
SZiy3URQcMeHslQ8jjAeEVCMuW0spxnKTOiflIHUqojy4ol9nmHycXvqrzxLw3XV3zXoLWhOxNrG
LEw+2BnYqmM0K+oSJOiRCDRjWd2mKA2DRLKdaDcwOZHjE7Wt1sKUn6jNUXInZ40hmZy+qAVjU7Qj
/9zkkVgQTFY8Tzbl5SEvki0LsdJlelwiB1FqMcqx0R+bZT+JYzght2e8Z/E0QQE2f7Gshoy3pMKA
NLbx2e1p2FQ1HUAlnQZ/lzFLouZNT7vZRza2hyJ7skp93ml+O28xhzO4oQe667PoXYm/Y6kAV7pv
tUimiRGwxzAIhmdApkiOfNwWicTq0nyQ1ofCCrpTJhcGDa19HMU3jQ3gg5LiWxpq89bCUR+PxNep
3Y0R0441h0OuOyurrOeTE6K/ZI6B4UIX3UZYBM9pkBtPnmf+mLFHbT1E74wG40pgzT/1MJF+W3Ry
VG6GOUI0y8e28rdyWomm84r6nK8wBzU4LiWY7mzyTreh3PYzsl/T3L1VMtxcyWvVqpLbKlmu2jSI
lD1hQJAj+zHt8HFjpKlP3LsQfugMDPtxnwF7u5JtRGipbXwRVvlM+3k48BShUjnp4SUc6sti5/aj
HQZrwE+ApkpO7tLQbun4/+gjK91LCxldyB5mQ4VqLeiS6QrsbbrCcfm5ZE62U0QRbczBcTbMj5YI
wdImGwhzjgL9W1xIHoHzHoeAD+wZLhbqeLEW8hQBDV5Tqs0dUs3nQ0AEKTmzzlsPCf+mHhDMRHF4
LfyKqWmOIC0l4o5xGz3BtjHfJqZc7tiWDzQz8+qLVpdgVZoXo0vCR8fTSIyvyH9jNq6tbFLenwY0
2SeH/gM+lY8ZN8OlM8gKAJIVblM5X9Qt097aAo8TSZrNbSSTbkdHMP7US1QCiThz5tHGjLhlOrFR
cFWWiwO5QIQbW4umi+nP91PWXiqnvPJF0KTLZB6d8ZNSWnq162NSLPAIo8rZWJDzKU1niCkWhOg5
FNZd688SGBnPtwkBEDvDCdZDagCoKKeJHGgLqfFEotuYM//nhKEASyumqhWjkdB1fcGwFObNcQJy
FBR2cyWGgIz5EiZSRWEWfUucXFoHe4M+Nj/FTNHAD4M9XMB66TBdIQudZvuujb0SCPWI4FBjJpO3
vHVhEUAIT5n4FMTAjO/BTOjLmbsCfC8AlTC7kxWsKxOOSPujNrGSJdC6DyT77LQhgpxQY/ae44Gr
3JjvRmCswNLvIhrnxxlpiAYD8j6ZomjnpdNb44fftGK27rq5Hq6FXa2hhmkXomaCvd/T/caqtgce
ZqMJ0/t7S6ezM4uJ3mmwkHNH68MosnMhBsZz3rrAxoOe0yG91hotauLcqRI07uveMurbHF2jG99S
grvBImZfE1M768goD/aUv3dkP2xnidSJvCS5mh5dkKLPACvVYXEYeEiPLJg1zzfuZJ50RhTboeiQ
BDaGcWyy19lLmJ6UfK+ZmGi+9lAJ+zEwN1FL1mLHEQFca8kvTaphH0WeDxecd0NiBEXlpd23y2yt
aQ1ypFjOaIOUJ5Oiw6Gvk5fSYSK7pN0N4ctaGtyjnnjAam8c+LMA5ELoox44VltrwDWUKUGE9bgF
dpXemjF8KKKWbrxgsqCr2ifqyffUmcebpnDHG7XGFMVcp1pCeovTFPuMGfWqYJjKvAfM90gLmlnf
RYtA481IvBKpKgn05EzWkb7RSkK/eBgRPoLQzC5jvNwYYlYyNXmXAEVKxmGr13TATcc/2TmJVWna
Rw/IJlYvdSr2SHmkE03fp3KOo4XJLRyqCfAQBfjhKZoC/UEvvvYd1xew51095Pp1cEoCHAsvXRfN
dwPd6RqbRYf2TcdbauYLrDjJeBjIdphGI7ttEX3dehWOv6z9PuqhVAtbzRFyVvhYLeEJ2a93rBv+
RJaUP0YDZrrnAMslqi2H/oBmrCmvui32CQK3VSTz0cque3Mzw7rxie8lzBFrXmIIvlWSMLbUOvqD
KLUffeWS720jXdML5zltygEhf/Kl7/zmakRC5s6hf5D32HZpH0KkCUctFOPVSHKm9zMWEPiExJg2
JLXm88nWM06EPkK+7RlQZcfw0gtzZ5VtfhdZOtCT5msbGM2p8KZ716OJEZecgR1h7n0FF0h0xHzM
NlUItPLaas4m+Kqu/8SNJjsCFz0yBX6vRJNd5hDdY+e40y7IOnd/XDDMbVEdeJtyNE8medC7zAOx
kesesD7ukZwxrymOXYaYHcJR0yAFyjdw9A3Whqqxg+IS55PmpKiWIlyGldncTsvYP8hq6nSQ8bjv
nTPuyaIH/m3gTHBkIHsJgyZuy31YfLdHko76ejgg+jdOk/GdIcZ4SIsZQ6MQcPQjQgQcD+hB39a7
IqVLr8XTHqPfwc/cnwnD9ieb0X0PNnBNP9HBggoyM68PczG/JW4moFxwKTkDBFmbxh6PFTN4Si+5
L45J7GTXIS3FPcNrSBdNmhBgRFS0BDnQFPE/WgIMVoXTdQx1UZy7jgC3rAXeKigZYPdG8VhbxCwv
oCa9aEQuOpkeXSikklMMi6c1GcAuDqN5ZbGpAVbvxsa8qqEYXVBApYI4GXxBzx393U3UlMbJF9YT
KT4nGywjcsPepdQQjqu6D1OUkcTUSAywGCd40zPFGAbrXUfdWgReiR4BHaEJG9AMNJQhhAKFffY+
NbO/yecBULj5DLO7O1uaffaTvoNTYtaA6puVCyfi6AEdeuz1XmoQ3+xxic5jhgCkmo2B2xj+3WEB
mIn28OLnM4N6ExJ9HuELBg1Ce+1cgAG70OyuBtKARycYdjCQ5i8E6u3TFogypSgIHQg5t2VLGlwU
Z9E1E4y9yWdMdz7T1zrWV40RgXOu8o9Gx0WGtHV8E031EKdVvhV1OuDmCVB6TsHjMqcWZU0tWaVg
Ji4+zeqtIMwQEUyw1V3ifReGP+gGfGat5hdmUh/Dok83bosgmRljC9/e/PA7k7KJaR2hUm4huMSb
MAVrEnklLqmOQkdvkqRUEZl17pFs+Q2SLXgFxRN6sem2t4JbB05HkvQvdp/wZFsysiS99t1Ls8gA
U9ldtS6iEkXOyLlo552l28N93aBD1tAjcYexg71IG21jVw3lz9Z4KHjQhXXu35BO8jKTCHgaa+lE
J+sXs2xZn3MdZfBgaziMskV2TlOehxN4rwhdDI2+TCNxVR9Wid82xIWMh8pAnF/IE9ZqgPDa07Zw
quli+y3E3aJ61WuvuSnHJDq7vPtJc8s1yi8Td1JlHLIleCNiuHqauRDjgf6gCv3RakjBlRZ+SQIQ
KJBnNnlB/8NIECQtrVfuhYfp0e9IRMpHe5Mxtd3meiiIsdOTbYTgnJYFeK2UFvdh9IvhHDX4JHjM
a5ugs8xLLKOFaGNijjcWHqSIMzYebfY0T7Aqd8J4tGhnb5ypHdcezRqmDzXyquShdAp/S+KQvfaG
1kSWwgg1rcurF16nrBHnJm0IKqxVoGR2b2j4fv2RL8D1oRGOIcItetE8AJhir71Z64+xCQc+jLIL
hYn9aINqoBnfnnHTdTu7HeAOEE1AK8g1jp1TvmNJhvU9eN2eUFyg0T4liaw2wgOjoh1mfD6RBT1w
vHiUjs2BEOPSY75WNs2GGuSwcUcS3KNCK/bqgzYieBSGMV+1GkmTFehnt2IczPQMKc5uKWISlGrv
0EEsCGK3uTd00qArkmDjUVDq+qbZfr0uvPJRz5KFWE9LpiYhk53N7lLm5IRni8FdFs1zMNlUFPN+
AV9LGfVmbNNXm9TPPWIH6ybIc39fz/n3Lk8bpCS+C41Lz6hHFnROrOImdhhcADpv4CU0yVmqU39l
Pk10LI8pIrojjcKzXya3PJPDs9cF2cXJbTRKaXnt9G5ncWT7aoqZGIrwIaC2eSmQbsTja1zE442X
dtXKCax6a3udc8pcn0laqT2IJHHPauE1Q8Kfa5I1yYb5ragqOB0jbDsvZAhZ516zj0fXvaBxLC4c
ttfH2q2dOF+FwN4YyK3OTb5OnA9nJvUDBXzuBSMhYrmrFVfsFCViRxMo2tSck7iDGcicdeum07Yy
5/GhkIvJb7dZ0T/4AzNV6NbNbQ1szPX7sy1QhTF5MEn9RrWw1Eiu0yypz0tsJMfST8dNkRl3JgK2
L4iyONeJBNjE04Lsy5ZxInxx66it3KPWJ9461u1dJWhYDgBI97HH2NXn3rWu+yABBrLcYlExDmU5
fbeHOj6YfKnXgsQVLZ/jix/23ho9tsFf7d/HSdj3gDE2Po/kLwPosCjTrxq6tytz3uNCwNNNjVod
Nw+D8+xol6K99Um63zUVSsGi7W8pEELtQjxCfdtOyfZi2Cgo3GYzwnqv2SA84GHA1BRCcbopUtEc
q5ybcI5K7+JPzFioON15HSeRhR6XYeZN3xT1xaV0GAuMblllPY7CPFdN7e21JIyPoYdgz6w7mie1
n94CrLoF7TdgOU/2bUoCsk2wJljlgjoNFunRRrua0F9tDXzCNDD9FWEmFJlzWjzE9cZbg6zzrbTC
cv/wua4HjOxJ81NPnHrvF953kkpOYzvkpDRhKxuTtkdwW/db0SzXBtAb4WTokyOK06uK/vB+nqZu
b2c86hOmTTvC+mTBra52sVbtvRrJaGSG/XMumptec6yj5dJvXma32s85skw9G6OzyLoH3eur9VB2
vNeJYXrl9Y9V4Hs3FHBJZuZZgriHXm+Mntnp3aMrTQp1dXSkbpk5NydHz+yNtI99LqjtGksN28nE
XtbV3j3+ufIwCnwMmqbZ+GsFo56eilJttD+tcCrPRe0S5yLKQ5wUW0tSQ9q+fSmc8isaOTjP8/jW
k8I4eVOyVcfRe8RyWotL4njBCRyH2WE0+qfIG/otufOAFbrbJXh2JjtE/V8v3AIdCsQ+nVvEtGjo
O/uxSs8EAk+vSMzjzdjYELZE/6vHp7p9f/T9PvfB8nuMauDEVHMp9uayllTJbmzflts+oDVaRvZ6
8fDS0nwqNprfZ9wJMMsoUIRR6Pk6c6UGQW0nbQsKLg+PFA/hqfrIHi2SfzfGGDF8t+3phGA928Z2
DBlFD+9DVGarLkrijerbd7KNzxhqPCC4RQMeI03Q87fc8oiw17WD39wmDVKFUHqAR8lTgAfswqSu
yB1xjPEUmgXkUnKGVkmCa04toiy5Bh1RsRqlmlM7A++wJ07unC4WKSjwuBnS3HOxkJrp1M8CYBdz
lhi9GHOZ8pxkBljAHCKq7nuUMRyjqoikmlcwKedjJiG3obWU60RyPlxNb06+Ergt2Kyogz4ZiUbK
QYIy1gebQyYTTJA4wqPKFATchTwStfDlSzNZ5Pvcp1lmskvn8umPPnRgMUpKmY0ICQtQR67Wygob
+uemWnOrOdk0Fp0kpoeMgiXJQq15/1xTm5H8wErTfFy6+hrVubXOqwl+Qjhk21lEuA7lwofcjwkO
qOBgN/1JLQRPr+OCM8OT7uoFGBZGeblaYRP6tVCbi8lgNElKH5r2dDN46Xxuw0VnHMCHId8b7lrO
vo2SYaRKpJByd6aqTtOYbgUD3sSSaSJetG8r/dWYLYKRZdEUNnZ7SlW9lDFIe/Jd8QxNgsQSOsun
XGJS1Foq16IiEzAoklu1i0bidIzc504eThknfy06xXMZsPsNsiKslDKh450g3JPHoFX+anEINvMo
mpE3iqMEDwu2t78Xg1Xe9EDk90OUohoRQ8y8SlaEaQ4aW99KUiLJHMqIVDLjyb6zvdTY/bdA7P9F
IGY5vun+O4HYy1zmcRH+rhD76zV/K8R0+x+6YF5iC52/5Vq/KcQMgx/hoLQs37MtlwzkvwVi4h+6
QaAOBW1Ht23fJAL6b4GYLgVirqHrnqXrLnC1/x+B2B9R0zp9Ot2wLV8guub/qATu97cHjqj9r/8w
/oex4BdqUB5crfo16tau6FFD7bANCfsOxf5vn8y/yDi0ZGjz71q0P//bH6HOEGt1gK38t+Ayf0yE
gDyXYDm5jd3T/gWtKV7K9BxerH35GANGf8Xh+DPcx0d7lyNkZyy5jm7GZ+MGsOkR8HBJoh5omy2F
yvL8798qGdN/cPB0D/Qd35tpWbZPYVj/Qzg3G62Ricw2Li71yVUlVXNKOuePFncyW3Pb04A+bV2h
F4Et8QhwaDoywOO2rARFnepuyJ4GY8cO5whVrYgawaa2C5xl8nGkFgOcrV0AfaWW91stHKeTZSzj
GgpKuVb7oOzTQnXmalMnkhKM8RTYbD3ANiXzRj3m1MJTkJRiYSRO+i+TZSnhiXEsZKTe0pNS2593
IPIh78jGHCFjUSAFXLSsS4jd60+d06f2aXYTh5Dk8qoETmqRk1e5r8A2fe6iJVTRySB+jZH7RBaF
FDfpEnjSuxUEjr7HANFNrnR48C+FO5oHxmRrVzbWfj3zHfXkVzv0AgzGYoOnizJjXo8EZO6tYdiV
silly+adJpt5ao3bM8BCuWiZT3eGeRTtXJ9yGmz40iKX/XJRywVSxGoz6vG0Uk/JQHaoXNWY+twu
bdry5J2/1Fl96Grd3MMu5ubfdDCy0Ezr2Al3ale3aDqNNZOSd+DFXz2pKqNL/QH+rqZbz5bapRaf
m0advIoR4aJWd+VKHa7SUCWdtOqpI1ffiteEVE1yfKnyeNVRqrUAdBInodype2m1y5fky+cRmnRc
/zpsl2ActCpW/6OKSKpUAwZEcpyknwer1ihUZAcuh6165qlnoFqL63LYD/YCIQ3RkXwWqp9lcUAr
veKJZlJbcrSW0Je4p7VagDBFeAVFzuvL51+bliRjkZIlzwRIlkjB5Jo6O6RuFXReu1b71S6+cW/d
+ZzzIfZ7+ppSD1cHGXBDI+rIg8bOhllEc0+dXwu6VF1KhmGNr4PhE+i1kYEs5K+5ZqIP2mCSkKdY
ihZH212nZbEcXPke1Gk7yPf8aw0qUy6Cbvfb+VpRyKRdKc9iUF/ejhCki3o3SqL36339U6zn0786
qX1Ba3HFlYs4DDMnTeBxq6BD2J3UplooTdrn5h+/ktkV8gJa0Bu7ZIDHjJ9hHao3etYYLvcOgao4
EpuT+ilj4+b0x2YRIM/0gY5v7ASfQZsRx2BZgWls1UscY3G3Vda/fv55tdYBlzn0GUNa+W+bqOWq
m2Ys+RJ8P7aM3xHrUBSTC7VvriZu30UT2+t0iALGVvziYkAVFxhqtr9+/NtvdvpPbdDyYyKH5kyx
i5Nam2xyxF7V6hxSc9qqVbWAJf4W8ciQoak0ED9/oF5df+78/GvqdyBpMr9GG7xRn3z6z4/fsWli
gBF+6CMSaGues8uaa6RC+yhvUYQH+YcRteyoDs2lH/TreNVBmxaNcTo1ZKPIA7fRK8AQmuVd79fP
I9Pbxo31Us5TAW6Y2s3sbgm94jalflf9ltouDeSjn5tqTe379ed+e02h9Tnt3uxsNKa7t3RtNyXy
IvtXf+ZznznCTKW73f1wW5S3lt9R96WljnSEflbmvqmtRO7S5fmaRTRl1b7R4HpTa5+LP/flEw8V
0vyYB/Fp5JoW8gnI1xVL9DHLg/+Xr1Uv+/wJuca87nNbrf35r+Q7/NwXokXSoVxbs0k2iW5+gCes
toN8zFqRsXWnKjtohf5qB7HY/iG9gFEqzWDmVO0HCFSiJrQnXUoNcHQMlVrvZuTLcuSuFp7QHxCv
NjvFjfpcKCnI56ZaK+L6ZxtjI1X8K11GhxVtMq0VJ6sY8cdsuxFPoRX25B3Jk18tFIPsc/O3ffKp
1yCB4X4ls4ETNyARgpDVVTHSh+0xyQH1Xg7JWOc7k9BoL0NpkDbdNz6Ogfyf/83eeS03DmTZ9lfm
B9ABb14JgN5KlCm9IKQqFTyQ8Obr7wKru6vvREzEve/zwiBFeRKZec7Ze23QYSaUiZihE8OkvSFj
CZXk/lm/6Gma/vnpD7Ca9biCKr1kyIF+gvY+A9PY4N9T0wmajMraFnHc+mpboTZaqso/4KzH3ejf
9Ky6jQz0dyQE2lO5HgcE2aL/+fjfGJpUlNuyEPOuUc9/EWUPXlhqNZfEWTydTWP4+WD87hINNgly
lmm0P6smQt9nhVsnbSY6+V5HbxD3/EuUcPE2ywnrAap0rI5A4V4ET3HZI7pa9OfL2wFpQratx2Rg
N5RmZzeox0FhC2kqq/Egyt1MxXltOetOU5ju4+FQ1kq675GIbQwYBPRCCfteOGuPmxl3EGq2dNu3
DLrT0j4LwsQjFWMU5BIGtPm+HxiYKBxwSgVwnyENZIAW1i3RoZOAS1K8B7jucbMstvsHVfLvx2RG
SyS+FNg6F6HK4+bPO+BxNzZTDsH07d04Qm6hWtLZiiwoRM1ce3WkH4dgQM2oMqtp52aH4Tq8tKMB
pn5AAjmqnFtpUl3Ivhk30JZ7NtRc+d2MuOof1L/HjfLYpReV+uMh2ExlwyiQYbj+S4zKtci0fp/a
Uk9cDfeqhPRCJWIaFZVchDl/ATK/mVfmPx47Mosd06Llw6mDxv7xnM3S0TMgJXvwXx96fMaf78Fo
cGEKmDAJmhA9brPsLY8IlowYaKSyy+NOT7oFWYxTXO84EcmPdJbHp/6NbHncG5dN63Hv7xOPz/vz
JTOOlywhAerxMauqnI2NNdgUC11yuZHnpaX1eMybXaGTR3OIMxtxL8vTlqTztKiPDLXBAywfejwZ
hciBH/eAsoV4CRfsT7fQKLEAo0K3d0VnXEfyTta8U9jS1WiX1cGwIU0MV+ifj7W4lGzQBqqgwn98
yMgVyZM1KDzt8lV/n/j7cLjQSCRTUMHkgUYNBgtSZjY4ek0bxe7PNL4SlFYHOpcGjJ+34ttWoCUT
osHuuGk8856dKTueJJ+oiWjFSOppWmgvmzZB/LBSg0Nlcjz3pvqpQQERk0lP69VLQuTpr5362ZPN
FkHktNFf+FH6qicXJdlgfcslUL0XK9kw/0umjaUcmBatpIDr+1iADBqPHdm95GAw2AoOrbSzgW0a
N8gDg+PRe07zHV0st2aczt+1NvfFkX76zI7ttj8BGFR+/huKaN1uusi1pA96Sah+h+fW2jGqAARz
IQ02T99o0THiInUXKvKq+loET4id1XsXQXWAweB2IExW0IFaaQ0TT9c2lrw2810H4YpoDpJf9Qsz
1OSlTq6N/JWdoIqujsZefNqr5AyOmkvUBW+whyfiJh/TEZrab8aQn025YhLrSVeM2iB/xw8yAFyQ
zr+UW+EPu/SdbNbXygPIs6Xth85722+hCK/iq+WjNjWvFJ3MgXa2l5+UrfiKKSzbM3CQVvipvsri
dSDtGkBOR633RLdWOGG3XimtAu+rWWmXYkdyyh23Cg7hm3QOv6df0av4XR6r40jl79Z+/o6Y0aTM
fmmZhZ/Ve/Oue9/tdj7suo9gx28Vb+YNtuLboqPcl9e9Nm6tDUEIk+6j5sF7kVjebKy0TZH7ZvXe
Jts4ehpCX608bOVmtQ3wzNqrLN/khNw7cHmeiWgDISz/0stbBNX8R1iu4V6bBHZNHkMKp3ZRlo6U
tQs3EgoF+KN9G64YZMyKL5QlZeijPhytG8iUW7GDQP9sjnvAK9hRd8rgkWqMVqsMN/Pks0KilLde
uvUcHAFn3VSvOIXr8aOl9/tLPTL/zvFEONuQ+LvRm56BiZvOuh23reMPwQ7VR2lCvlkVn5o4yPP6
R5t7iXrDfiLKMzjjn0LyxewzGJbZIeRVXKymL+sXHKgeQbVxIELPQmHIUXhwtQui2/QVufjBuPfS
Sjooa1I/3wxipVkBEaPyTjoSvs205UePlSBwsw+n9SRteVI/6Pq2/5jujjiq+lY+cva6ZR/KN7gc
OhPylwPTYd9/yrwrq6NSupx+ILh7gC3CHWZ3slYQbANHQneCpV59KzZt74Fesl6BRd3yq/1e7cZT
Lq/EAHziyOUv9Ts78AYG+zAJV92v0K2/HS4fhem2C+8YFXlWEsSx4Tfk22cDRb+Lz3qv3YqJQYrv
5NvFSfQtn4ZP6Wd2RenmUqTd1ffwV3pHLbIoisnYWDHiOKdv1Vt5kG+Y3sN15HcHPP7mudxCuJnf
GYidX6cn41naatfkm34yhC2tWhme/BvbAoa8NSZ2OsXTpn5pN9iat/oBwxN+5Vc18vpPquN013jj
Cj/Zu1y61jrwkIZ43T1GYU/klUtVkEwrUikrxWsjN2XJpoC49R85hmNkFfyJ+KpX8jGEZRW+od7C
Gv1MvBB/eumjzO5XKtXvsMJRt7a3xc35QRDO6+ib3rxNP/KN4UvCje0LmX5yA1mYRdML90XjDqh9
3GBVHrncSKo7a9hraJLxPjwipFBWtL72aGy58oHyz+ckwrCxNjbj7WewDY9UnttiO3Ohoi+3r+1W
3g2sPPVap9/MCshkH12XR1Cv3+3aAxmCqYcXGSTjBIubv6HHBuAlXNZX572S3QkrcwhQd03mmsY7
H9ThGTSB4dq8DzfMr7sNklC32iQ/hlNZv1B7EccEeqtw1sYbUpaS9x6ek6PthbvqGKzzvfmq8ztv
pJWyHVOXQaZrHZjRia3GnuLq7OrIftZF4HaJ/z1d0qPzqV/TFyS4m+gLkqyBriAfAMj9a1+0i4qG
z2OLhB0OEXZJ1FQmQicsdNNaAA+Cg027VCrBEuurL7VRN6D7iJFW+7Fqv8PP42yNe4KoFU0INPm4
//b98iWPe+FSkDzuDZCzi+2fu4hoZD/J+kOqQ0eMl8/JHtXN//zVWlpximlUihIEeV7ZmS65gqQA
LOFrIKCQvDLx6P59k9Q446TFBPa493iiacSHVCLAlipEHwzP9X04z+soTdVdQ+fKxo7pzrjK9n/u
jjK9R3xBlWeZOtFcTfSIGgKlGNr9iILLwsyZFyTeoZ6i7ng8Diyeskgbm1IUnmbtcJyWC2ZLjr0M
zZZ7LfEVtH3+/bim6YiCXD6YPdB4coGANCyOOTgAxZ7g9vzPvb8fU5x+2OQ1OZc4hFAJN6458QJT
nlDpYp4T3oTLYhOEF8If5D3DIc4gwIR3xNw0m8e878/QLzXOZOsp64dr8e8NOkzKyKXj8LhRh4j/
Uo+dfmlE/p1g1sJmyf37Qd0E8mfFNY6spRtpqsAQ9FnfPtrB7dISfNwjGbchdVKVt3kEF9tUnjNU
t2vboTUlRhIhicMSh6ATFbArhRwyjfW4ex2radgNqGAkYwT7+e8GkmwviZcpCdlEfXckWVZL5t9M
J0Zra1Z1nGxQCDl5dn2Mw6/T/jyUh7h3sakD7QruVtjI+ygfESRHs3IXWCTWzADGP4NTeBWQU2Mb
893yite68ZZPwvahn5D/niz9Oj3VQIkEtvCYav2n//uv7/Rxr+/laacGx4fj+A+BV+/KyZv06i43
zdmi6tEsMkz6pRH3aNEtUxB0roja48UvS4IZzZQ/zeO/zWRV7T8MA9GCLJU6PggM0wWhrNS+EStr
9TWhIuAa6VpMOI321je2QuXGjZwvqR5D5ze1qRADvFjQl7Hb4+bvQ7stY/5ICsMltfLx8j5sqlDK
iKFUiDl2yTGFGThBQOWsR9P5z83SQzYgvLMd4YTKHYbyWrWoF+cFzP7osD7Gt38ew5XO/f8dxv2/
DeNUmQHW/xy/9PbdtP/1GtchoqT/K4NJMx9f+c+RnGX9w0I6qNiObJsOUgbmUP/MYLLVf9C1IrdQ
d3RT5RN46l8zOfkfpiYrjNwsx4TOYP2dyWnWPxTHZt2xIEEQ92T+f0EbmPkwYvzPQZlua6a1TAwt
i/gPR1P+26AsnPQhKxI6EEgPE1I/y++8rwj3G+JLY7X1YdC0jBj2Ukae2n22HaCDSTqmKD3O4Ksj
3dwNHfE7BcMz6FisImngGXpOuTGEa2Fan9B5iV1G8F6SEEB9jboprUSwyeCNrcj0PsXmQUx0BCd5
r2rE/dahgzgUIoAfDPPb8GkSTO/PXWV5HYl5nRg8KxTbQcb4WKOaX8smiY34sOeq2tWYsXe6DuK4
nyS068XwaYVRTiYRqnYTYpQSgJPDu3oc5onxEUlTYYTHoJ85GCChyygUIkQyA77fHa2CCCdocZJK
pVra2wy+1ecuIqcak1u/RuR5YvGdr6NZSn4+oQmuGkpRZvQ1xW/qMLATjg8BpnYNJco3ul1WHGwo
NbIYoh1uo+e0MyDkxF7dA4eciip21e6znqDD6TBHaFiBp8tUKwTFupqYORDNJGBFQdgiY0LyzIrT
vSJRPIZZS4IqozpeJyIrwbuvo4giWcW2Sij9eNd6+wkkkwvvtdyNSMo91WhOFOKciHKh3kXbD0c5
ku4KvfupbV7NaLgZeu32g7muTGVlsrMWdeWV8du8QMIczGCyRH/auZgYDdBTvsiW+NQXjraAOppq
9bpNAV9Lrb1bntWysEA0g9GwaD4wYZeuUYRk7OUOHVFFPyMNw/1ttrhhMgwu46ig/C0wdkXKNkUL
uLBpVxONIHo0BE/JPblI8ntM5MJxnlRYTqNSriFjrIoKYWysSoGXlUtpnOoo2hdhM2lPHUkdAIsT
ncQtRA7UXioVMm/wVWvQMZArCxBrnFXvyFEhOxxai+6aFRIMXtngw8QyL61UQuInNdwQorxAyn+i
Z7vLKhhFhZ4u8tL0pNYRbQVZexKKekwD46ZmzoWQSE61wwfdVcuvleS9ElF9qTMaZvE8bCUN2XmK
GtyIRxu/a934UuOsycgBvy2l0bExeowKRC4NhbJJZTBRYcG4sRdQ2weHRjUm4yo1Ix/957DpwgBW
avdGEnUOHqNEtkXrjJWAy2yEYMxBgi5ScAxqKgzSXdDX4anShlPQ1Bul6QevBPiCAaD0s9yyfSWO
ntNG53Q+O73bNgif4YG1eEPgZUFfb9vhJbrrKm3J+snOVQkH0GJUFPOvpAXRVpTqL/TC5wD/nFPI
XIt6k2/IPQTt1BO8Oc314Jd2G70PxjXIzJY0R2yW/dxofhtY26h3uWzek+SJYHtwmwOp95Ya+5pi
nK0axCxKYbee3gpl/J4kUuqjngOaOe46phlrC45YadiIaVPQaNHY04iNoIWVBt41W21JmJY8DPVb
BTH2xgzCG703BOvBrekvgYoftnYAdRrZ2YI0yAJg4poTKrUrnmi3n3E3haWWuw4iU+YM8lZuPp1p
EUs3n+PYQauULW8K5U95Xl6gkJ4AQom1FXSQFIkyqpMm3Ep2gWc+rH92qgzvJKeuzep5V6mOeswG
tFsc9Z7GygleojzbV9kzcmhQNnHxOXWR7pWQ4PYNZgYUDNG3EPj9kBBc4gGneaZZFy0M+v0YDa+W
oy0cjNfATDBO0KojgGwXp5F9A5dIGiYsuLGfoVs5deiBPQVaGUWGP4j2mNvGt5n8jiXzNZsXjT2U
TM9I1e+hw7+Vy0tM6gSdzpDvFlhFf2h+hrFGQUlmjltmMsLrvFxrqql4jvVlI0Jy88mOPLRF66gF
85sgI7UFK1NVzpux7GHmQ7G/mRvF6upTK025K2LBq1vH+SaAJghmuVn10tIVwGKdWpAWU+0wis44
RA6zjUh/yQWYbC2iFmkS7GwZ2CtcyHaZqb4mtQzk6MjlsSKvUWryP7a6E9FHL5W8bezqMlAujELY
2ImL0OvZJYnkU2/QUyHQ4pGsRI6WzZBg3Ro+8YleI2Eu79XRD4ceqRthDD7eFRkFnsnMoniuqVHc
zAkppFPnw8Qssc1/O1n7ntjQEKysuoFoHncUqnMAqyCdLsh0yQgwWeFYXloKxYgE3lXdapgd5WXo
HtYbzaTiDRyOrHEWHkCRylcSrhhMabx34lf2gsoNUjndWFIIDDfSdn3Ntjbk1VVLG/taKjr9Uuyb
ulW8j6oeHcxIqtgj413XFujYSA5H/i1OzbbQTBTVS0MsMvsz7XB2yF4+6LLzHDeSti97Kb1KncwN
LsWdlJjbCK26kVi+0nbPs1W9GLpzTwm+WIXpGyUoTAp7eHMU3pbKWK0H0U270mIoVZnaJg+l2Rs0
Z1fFYt72zY51tVpPEnXQXF3sIerhLx0EuAStsjBVDkyky9kW6Pr4vHp2YKk7NxAR0y3oQBcAI/3V
TXQR4rGy11xqH6Ienrp2opUZ8v53AFfkgjcmZ45hGwcqDp9J20c0VQgAx35dXgxc8WWZUtAXToS3
SqAhEt8lmId1NZbfVTeZGP4nG0YsJQ9qwzXqZmVdDjZxU1NB9RD9yEftTqBtuu51/SnkABJnIJ47
h/ipKJhWTlfarkyCczC1x6bOaWewHcW1BN5WJndSMXsYb+8xbPNgHmnQAhxGnL81xjy/yLXNWFQN
PyrLatb4Z9KtTDoZ/5bopS9ppEy5+hEF8WaYHTZ4uNdOM76ZJLLTNs3vSmq9GaSR841dkygyOdhq
QonobhXq1sTvsQbP3GxLRenXY/xpSPPwXsvhTxxexYbM442magezGhouIP5jMnMtutvOS190aH9t
86iauromHlfxTIsWb2iorzmBfivTzD4TXALoErEMYZFkdFoC0Zb6p3xqX7Oun+EHR6FXIs61Zvgy
CJ6O4UjjjIiFl8rBqzUnrFzNIKWnMtH4LtYsTqBgm1WHdkZ8yUGlncGRQg5CjjzGY7Kfp3aXx9Et
VgTtUmF8ij6ufaWeb0i4ETSF0ALC90k4rIjVh1lLkGdb3dOiIIALRFBBMErNdrKiE9GFcM2z+ZbF
i75NSwwgK8rvPKdy003Y18ps72qOT249WMkOsKif2QnKtOAtXd6oNbpZi9d5x2klO9rKyBGJtS4G
X4oFuQrhzA7CtyE1uHHaT+tqol1d16cwsLL1bH0lKZ3TccjEhh5JlqpfkjT2TBoE8XWq/NWE6geZ
EOaukeILkrP4oOSO7uWzwP5/wduFM3OA9i9NxROyr4vCQH9ldMlTMp+rMrqREZ37JPtxpEQ4AosX
prIyg4QQZX63BmaRjX6bCvxHMnj4qZK1NTDEp3Lsi3PL2Ycoml3t2Oxjg8DWqC6Le6JXm3mpGron
Qx4UIKL1zdKMo523pyBFHoHQFQq0tNiDA1IMdQmtNqYD8ubGXsJvKDp/Zir5I9erN468nO2avnO1
vlTcQjRXEA04jhTJAW8a7YSuVfe0JQ696JPupGS0TBtNsrm6+X9bFtBjvgYX5YgOqnsZLaXnWI5g
MMaNtp7bfDr0ErJvoDSrdNTCXTuTThIkakcT7jdrTMKZvMs/jH5nkZcXaN1rLTdrCUfCcdbVcx/a
mqvzN6+GGZoxHIXd1DM7IU57pFuGaclmXbUUoJNCmtEBTbQ8W8lKLyStzBysuwr13misClKjtjO4
j5UmhZFvkqHi9sHwqsfWZraKEzI6wu4wjr4HIvnZ25xGk3S8NBFwZa3R3ETHtlvlxlWm2CD4ixUl
Thh+hCgMA1PZhctTvP/KQG925hB/NSDxZJv3aMoF4OEq/IqyI3Ga/CiJ/HiUM2+TMX2rVfrUJLJY
TqwEkY3qsTnpkoGfszgVis7v1DS6ZyT10g6BmCtHX4CcZrJEqo+8qXe2ObHvXesk3jed+KSKupn9
9DqQ8SlLxeyp6iHPqo9WGlrcpQr2s9l5yvtwYwToEJlVR3Kie3OY9e78ZArnyRjDT9sGNu7UJKrW
q0yVS8h9nwGmL6emsasr65DyxtKHE8xyFYZ/5zl9uUcOgaLQIqgQzJjaM6fXcaI15hYw+pejvIzz
7M9Ub/0ofgimI4rpvOgW8fM01kfnHkzOT06fP6yeNUSH2C6JH6pycvSUTCD6/GwttpxRGxTXuWX5
s4Ir5NdDEYnXGMyzYKCPeeyqLwBoUjQwQEG+iWYa90qB3T3BLz4mJCdRb+KGWb5VkuU3QSe7J/BQ
yVN60oHK9JQwDsOEajPU12RW34u6RMwx0BSDw0GUWCMFPvzTA9k8Zww/WMBHDKOsCyP/Td6O5iJy
UG+lrLxqVb1Fpko3KjW+0p75bXki+JWRU5XeHV07oa26TJZ0VYPMb8wfnSh9bF9HLDyu1UieqHWo
2yI+vtdxAUVfk+9RgTk4YVVWdhhuTRZv/YJ89aMqBS09Anmr4NylvipJHAoxqIzph+EYnPcq46vD
Psn5FxN8NNpAI7qfYwUAmiNOGpA0phBAUI1sBRwEoDhXHO3MpDhbagcyIfrpGOMtCxgWkZjpyqp1
Jffa00R/j2Po1jlNg+WlKeKCcC34DzWB0BTvC2dErZ6xtqUeqTArawTNpdqDK6R8P5bqvnW0baQJ
8LTqmz13g5uwtg/sSMv/XBrse13q6LqieyAgRYhPS97EOMpWQY+7sSQ7d56ca6cOryE9S9EwUgwI
9EC8TxvkhWPFK92LjGMU1bMUBdfUJLAqYeSHQNN4fhJmRDCbpHT+2KZiRSTFNcVOvQMMvSvpuJyk
VJaPsdFswO43u7Zn0RCkbg0zdVQJqdzmZcpkcIr9MmxqBIUyvFyNkFf2/o4ULFzioXwZOzoAbFzJ
EmB1MgfpGcf6ekn92kqBfoWwUHtUgGJVZgtEawoORcikPbVYdx2ADGX1XZr8AgEzAVii63m0sPtX
1puT9/22pIqIzAECW8c8ck4cMsek+ZyBe8d7slU7QfkqR581x7q4Z3aWlYQ1KPZRC8WGzhXHuFA7
G1HSra2zaZ/qxcKdRCrFfHTi7PhlAeaUUPXUHOMAHTD+ax1GvZV5niaNWTwl2mrM4u0syi/IHPYu
10Xv0uAbkLEM68hpriJk8N9K5ZtpJocRh/0qYDJfS8S2yfGlsoNw5QRgioPWAN5in9j6rr2WLPhq
C4yVdDd76dJpw6va0IIpG7pVsnDWUqxeSP1kXyznDxytFWJKMMAtoQawU7e8L9dqDYFb5BiQhiI9
xbJtn+NQOaSBCpxDRH49x9FegqXUE5jplhUpWIQ73A2l6TaRUD+0suQQLX7qPZ3ksTZxpWbGTpMt
P1E1mUCN8rMkaZjoA0KtrWMKcx3BRdzeizjdBYDiUeC0h4yOp2fIEUOgjTxEzHR7E8D8ou8zU8aT
DCEKJUBuEOrU7crwCxugwHIFDzya620jWDYUWp1+ng5HbehJLLDUg2pQcpTjcwLrjONW4OZF+6HY
5La2HGyGrEY1J007Q0GwHhrtYYposLVd8E540aqqpZhgKxmgRNN4M0nH2LGGcxnjspMWl2I8l4KK
4nfec4F2FmRlYfTvZptSLwzPWSbBGqlrePAl4QgNXkB+oqUdnHo21wz+bl1Gog6fnTJrp/DLDWsz
am26BVJIdYcIlz3VWmU2wJe+b6gSOJzBjtTcASfoLjWM7TSaiF3xX1e55et6gDmvob2RK1j3x+5X
qQ2jNzRlzc490K3STlWn2zsllAf4Vo1fqh3nAkxIrVgUDaI5Q5e7WiMiXVqxq2HsR9jPUBarn0ZA
KxBG+K95NNEiU9C5nER/WoHxnVsKSKkskFadbcEDEfIzsTRbWRKNp3fhtcXgpsXSObB73tUOo1Id
PoqgyuEsOEK/spkCpmFyJcTiZ9w4iWcnMBvL8DSTZJWq9XKJarlXW1XiAqhlMptKu0K9B7jv597i
G2eNC6rnnMm0L4ukvWWldu+YLuJYlj4KSdW83JJhc1q4vyozckOwaIHGyUTCVimb4NIx4jWylmJb
JjkKPkvQvpZNSD82NH3hJLmvpwQEqloDpJDOaIG8rgOqMtTOLwmihDnTkTLJmSNIpZ83NFS3QZ9v
A4u6Q4ozlEv1CKQU950IE2TziHX9wuLwO+KojXrHndVdFRwzpVmBZvgJvFL1A97KS8l0I+FB3TM2
VPck1qlo6zBumUpz1cZWwV6puFKacLYoTYymUfPPe3VI8OYwICN3AklC5UUPHfpS5BmLD/pxk0eZ
uYfJYO7VCbsGKRc80zpE+qgal3rDmrnvwrhbo79udniYq33YKWcaMsa6XBx6opAjj9YM7LtlbKw/
5sshrvfVI1l4KhatrRYS1ksXhmIjUUgXjREULNp1MfdbiCPT5qG11BZDwOPegLNXt7EUCjawzIx2
XXnLlSomUYL4JGSClCKPn/7QcAqQYGZROihwbCr2x899/DKPew8A13/7GKdQb0yEusWzqqIJRbCB
zxZRSD3bLqlP0oo2NIQ+U/3nTVRQtjJZedOWEfADSxrlpYMcZCGUkgODO/jBLn3ASuOW/adQsT7H
S8J0oxuHHj/dhiuP8X2MzyMSPUEEcae7yjKAftx0XDX+oMqffz+kGja2HZjNlQqoAYr8vz5XTLj8
/j5EvKl4U8vS/veJAWylx2iPBHDB8hYyaKaUBMr87xun1kIUOsvjRSRb1egnEmexozZYfnK1kzak
DSHlCFuvDdXUs/Pq2cqCnPQTzsO9xG460MBGP3rIrQJJF0ISUHWzr3QKYtGeUJO6JU6yywkbSXel
knB86OBnFBQriSNJLDyptGEnuOUY3mFjdfITwVbnWHBGSthLkX3OKvvpEB+tJJyBjtDkNUlB8aPe
/J5Vqd2Kot9RExjHboo3dWsDaKIrhRNeDYGB5pxu6ULixtDJz+MyhAJNV3GK85cpaYaNPi0ChkQ5
JLr2E2ADmUEGHQiYknclyMRRwnMO5DTyWaP3UzgumwDIA0MdVJ90gytOmwYFVYQFfKrXAvfwbMNb
YN6bbIHtsKta4X7WHNNlmSvdue+wNnTAq4iu2RbyhMcy6H9UEmEwpND6Cf0ghB3dkN+oE4lENzDt
Z0FHuVRbpGwtgXcNJnYisSW4TCs1/KL2za5CUuI1MZYOQxuc4vrg1YWAyVVeGvkc6uq20ihVtGmT
WfQ9c+M1VYjNwvD7TVr9c01RnVXikGVTttOIEO0lPXD1LDmBgH9JKwfuGFgdtEOm3oHejmIDfc14
b7C1J+m9V5FlhNpwCTr9yanFbnCSM2JgT1TlK8146v0CkE4fFC8T9FgcwuRid/1HlDvX5ccKG6hw
iyvYMsnvi+LkV1HGq54OPoO46T2oiJvB5guNL382dOtNBz3K0wO6AfkdNBfRpXP9C0zOe8tfaCQ0
RlrEt1qnNj+iiR52qT7X7bHsYpQmoWKt9Kl5W/46l1hT+5SahGc5MxCnPrw6Eofz0uC3jDCNcJ5o
+3MS2lRuJHbIBvZ5zj/QINkps2ITCPmlakcE+TNVYtz9aoaW4xV1Lh1w9kp1J2SdaLL2riZj4CNk
b1nPEEtWWOtVaEfQEkB05WDh4vw7RYTLxKQvvWJaJTE5m1FYs1tirJ2CegYfM92F6vw0CSk5NIIe
FNFKBOQg279IkzmgoFkQyK1BdR/VdBw2RkebHiyeQZaW3W/hsZmY5jhCG3MOFNk4Z2VR+PjCOrJ5
+BMKJnvLv45BkfZZpZPfa9LHOS+pUlUIHSurM94lc/DC1nxWumTDlFI/qYzgkr6ViJ6k5x0sNNGg
OtUmUNPl9ajLuFjXUe2ggmhOymS/9bX8iXxc84pS+9GXtU0ty99c4WLI+ulnWkOBlzI/VOtw0w5k
eupBfTf1lAbCZHKw0S5hIcR6GKp6Tb8GgEFiHDEFQTm0ShnrcfI1wVtU1OYWm81vK6UROs/E5ORk
XYbI2t3YAeWZMoiQeRU9DVlmEWkfs7B5eRwbcbZznJ3qKei0X0Pe1yu4Q8uBukAVi3pO587yVByT
CJeS4ak2hHbZ+qsZc5Gi5+ZyLF9rSyH4tR9Ij0K+XOvSJqteKbIcl3m/7YaZTiLiUCc7JwjdJl0I
WrlxZ6KOXCSk+esAHPFmTaLbWPm4pFEcNj1H5zj2qh9yN1eekQfsqjEviV0fDKt8kyXjrMd55tFG
SKL5remrnaoPl1YJ13Fr8pNVG69T3O1g7ynb3ozuSWRUa3tJpg9rhne2pG/CENRDKy2pqslydqfa
ctTN1JAkFKtED9lbutnvUqRB8bbZzFGDKse6Nj8qjmCNUUA7dFIvEPZT5ZhftsXkhrdNoXUEQc43
UV0tFTYf2rXViD6HrlP3jdWFQXAVwGetV+RG+l3s+BJBw5ouoXwBRw1F75aCZJWm5JMwga1jlmt+
NdDbJr046CPXKaATw2FB9YxpfIlKUbtJKj3laXYU/ZdEQNDK7tsd/sfdVCW6a9ahhuiT4SECcg0i
x2x0KHyFjVzGcrxAk7ages/0qW6mZV61rL0V4HSLwsT0q10eP3ciN3Ylp2lEtQfSxCqfokYuVyqq
BGXmyK3LKBGxsQQrDkiciNIFAZe9WKSOMnUNG9QE07fktBsCCyJ2nqVGROXN9rLkjT4Rn4XiVgar
ZNfFySmCJ1MhsHka6k2ufzr0cXExGT+hn10H/KJNXb0kFQiTGvpHIZ01pwevwKo4OlebbpLW0igK
24gVTEfHnU171EIfrW3/trMvmficFbOze4H2oUkSTyaZbpWWTN1recviihmkpsM6ylt8EB+0cSkW
bTT48IoKFlqpqD6TMH9CTHGpUR9lQp+3bU+YdZ9bs88Z5BjJ4V529Lsh628C6IlJUvyKs+Uunsha
dfhdphA1w5J2L5BSCMYwK4n2KWdyfJ0IBw3TZxyI9oyWcZeJlwRlXx8/gWv9KYeccVTAzEOzybhO
2Gg3WdtfFuiIEjGy0acd3GPyu2b6krZQche0EqNQiTKerFHE/+qmlmdazKV6suPYn2T9ncC7ZXoV
HMpgyRyd/M6aMqpEZin/h73z2G4ky7Lsr+SquUWbFmtV9QBaECAISveJLZLuNK2fya/v/YwezUjP
rMzqeQ8CAYBQDpg9ce85+6gWqUblN1Jhn5tEQGKNolsjrHE0x9FdL/IfrksFiRDtFzclf100b9Vo
fs+q/ClPWRa00WNld99Mh1TqLh/uWGvkG/aPDhNANCA6Tl5DsOMe3YkF5dJFC97Q4vf03UHnZADv
BmfMTbVk50o6jiLu4kK9Qeytq4SD0uszblNfS5fMNPmKfdu0tDiVCmMVOfyiZYuMOe8jjgSrBuUW
lS8U9FcIk1QaXoK+pJa8igpFgM9EQVvM2NiiOuHDGpk8YXCSvRXS4aV/qwffGsXeqGN1zAUrH9Nl
pkRCcqTyikUA5JgT7uPBfO071P3x+OASeUbRLAWi0m0VD02DkeXv8vz2CyBDjbCXlNggxupiWg6m
/WCqzr4LO0Yfmy5cb4w3lkOnza2BTNs6sXJB2u4CVKi3UOHZgOrKe1HxKpbylDNqqk3VLuyMdYtV
m89IA3Zmbtdr1dbGPegwGfLKGCt+6Db1KREo6PnJ6GRqvs07n4VKxZCJ8BK15LsCD4kSs/bWQGef
FCLEvYzDR3olOxu3IjAzJyApgeftlEOlRY8JCP9NUCQWG6uLmsTRsaVTYmSybTbRkSlokBb+gxfZ
L2pIXyDwh9OY+E9C7Y524yZrjZRYvw0b3qX8OVY5Q4Y+3eXkjTtRQpJilgDM8mQdg1aIQEXrGHgX
WufVaKJpkTjWyhlijUISmthk2OUZJlo6/EucaCjnKYMs6B7020KxnqspwlIqcZmxRn/SiZ5hut62
LCK3vosJgPyqO5ZAaBRG5wXhza6eag+mb1gvfZXg6MKgx92Oa/JqK+JRzyPF1a4FhD2o9veBcsV6
KhhX+HHNDdTfa1UF1ZocdB8g0sYugtsibF70KSb+dTCmlYIwqQHVortOsNWwAPPttwcvkE5kKgYO
HVeaQceyYVdRNNZZ8zuMle5A2J+omUwuutX3e2Q/d4oTP/YqGGHkO8EyypnIKpID4qEvVsjDqhWL
NfwyoJuo9MPrQTvkA/RbEmLMqcK5QsBewiLPARk42h5ZWnFe7cpgP019tAjYEKoVpOKup12qCbOn
TmBfvBFhSGFFp5S61ZaesypN+FerNN7KICEY3tp7CfCnpLxrtek4hIGxp2Um1ImfRGDcHJiwQNYh
mQ/caW+W2D9xvS2mMkYrRTWvbDPWkSFWRw/oPGWhXs9BaPZAlHUbxlf9JJoiWxnWi1e+2wLLoNJE
BJfq0TWLpmtuUKar6VmOTdBfMRO6oNUmaiKOQlmsoHpvt2m/SSeF2M2JllKEpb2cBm9Z6N0e7tmH
7mX2CnL11ozVR1P5nib2T+TFyz7X86NBCjINs+hm0oJp7QW6xfLdAMmWnwEFP5kWhzWQZzoY6Amm
ZpWBrYUJGpJ1XgZwAQU830FdmaNOcVAI8kK0aE09GoY6wnMCM1XGxJEwaoM5hF+NtU28b1pC6kOK
qJCeCRT0toCiXMybDpEcT5RnqBGidd64onvLddoyWenf94PzopGRRDnisc2xiqGFqbdKZp+HHLZT
M/7QaiqyacuSpqZrE0jSe9b66NWV/VSq7TZxW1wMfYBpo2AiUdLmEttmuAiLOickqNuInMg/j1p9
4MavE9wkvc1eeqxlmt9+b0Jvk4uavnxJdrXv9ica4ifso/ZKrQL7jt4soSw/7bwjVdCn69G2QIV7
tp/BlO2aCWh4hMc2mzptOTJl7+xJv7UCk4UWpU7L2IQN4b09gXfYH9/6keDKJEX4G8Q75r5gW2iP
rWdmxACx2EvSLN8YSghEOLvEVhiyOuvuvBwKpvOjiQG2em64ZLX+VooWrwGJ5TVhsxacA8F/E5Il
3FBpuvX9iWQCeFCZ3jSYLcwD7e5dEtlr4eGkRd29Y9enUPcj6zkGkLi2i+wxitpFmBnTojRrY+Wp
E+BZwmbb/IOU92LttSiW3ch+I025lDxHAskj7RqaqtgPPeaZZrRf2je30MNdUtFNosTYwqJZWCPJ
3bFgy5WXm9BnS5v0j65VnUJ4tVvXxakz5SNhw4+RT7gI4MV7W1ew1HL+suBL47XQS3NFgm+zqckA
XqOS2epC0FnLd5oh+iX9rfsp8HVO1lurprIOzv/VdvVo3+ndbQOCE8dfiyVlyIhYjAgGmGAIQ690
rool4w6wPCtGLzM3feSU+bIt6nYJDgm5YrqjmUM+zNiDDFZ2etm1d0nAJ9PjDoVeRw+XeEqA2D9m
9fH/+id5bO8sv2q0bOIznu3/3vzfDzTZi+w/5XO+7pSJbl+3TtF7XTTFh/iXj9r+LM6v2c/m9wf9
3Svz7r8+3epVvP7djfUssb5rf9bj9WfTpuLPHDn5yP/pH//2838i1NYtWzfmr+rzm5Lv8OuZ8p/w
X/9x+ZlDXE2719902r+e+KdO2/wD/BIB5a5J19G1vC90kqv+YWnkWfNnHei/ofF2f+q0dcL1PNtV
CbzTSNizAPv8YicZ3h+OZulSW61RMDJd8/+FnaTp6j/otB0TTQEngG6i1LZ5vb+Vf8EnpZlBknCp
0hxPy/s+JszKz+J7k7idpWx2NlgGA0W7Jely2ugq9QVXR+KaueqygRvGLtBJryWjaCMTjEVPD3IS
9dqOzGCd2ehsnIFgTTvthpvCae56D39yhjRuNYSDDBMCjnqTdbaL4SnDtoNTJDOCAKHpcB16wi48
7Tn3g3jlR+zfC4rGvFZCP8pQznoaioN5rlLLvxRvcd1F5KqwubeguUy9F2LXpGaPvg3DW27Gq6ZC
V2UmrbsdHSIBmyR49owUxIZEA7Ye0s+6p+dGa/AxDq+gGwEpesDZRQxjWne+hT7BFRqcTCbLj76x
t41BYlM4ou5GwnNjysomQDXMj2lKAlnINMS+cYuBS6U5ZJBdgBoX1xGzBup/nSgiU6WEoDEMELuN
bnZI9o5evxFu8hH6LoJoQ3m0na5aTzG6YyqbgFepG2Vg9VeRrZ9YAPv0gdx4H5nNKTFO/SAcdhus
XkLgC0bu9SCsGT9b03H3Q8LuEpBotZ90lVqEl0TnMRx9arDeoUD0FQWmOGr2WxMifKYMfzIUwyH6
K0W0CaxyXQNE3dZsSpY0SuD7Dk6yMShXmtCaWYlRZx1LKlme6PAgqyYFndxStkYcPZs6JPRwGMWS
gCaW8GXYrIoJ19vkNJh4y2NX99POI/gmpB7pwptXFfHua8VrPTDE0TYFAu+AZDVJ0XZs4ocVFeq2
aMRporu2T1k3WgUhw04U6mdPJ5yqML/RWxG3oBBvhtIrj0onJy6mRlYgKRBdd2uAzXhgWV0uGgQP
cdJ7R3S1zqInYTENXIo4rf8IzTVb2oXjrBszzNYjADxm6pwQ3YTkGd2esCsFFT5b20Rt6eoD8BlM
gq7TW9sq/FGnaEIiiKhIVjuUptmGPflPgosbWmcs8kDuwV0MjCt5tmGvOPsYhi+zcHtDwb1Z+D1E
dtVOtRueUi3xYmFOlXZBR4GNbJvBpe1YWfWD3rIM6epV3LGXD0NUeQNOZjonwbqpBPsUob5AEYID
qlN2Mge2cU71o899njI09xRScDQ2/vdM6Qm0ze8nuQ9p8+hkugH9P6gaeZLYa1VX1ZXWGS/EoN03
E5lrejBSfkFfU/sK/1Rah9titE/FazTZOE6HgTK7fj9GarYL8v7OU8ig0KpdS1Nl1YwZm+/Ifwh6
5acbeTnKp57KqTXuNTbiTpXcj3aIF16oDbKL/CNjpzY1DhiYyTc4XuiOqqzktKC+oWWFpLWmWp43
jFtjTkFeV407vuW3KAbkmEfIthiQ1rge3iqn2BaZV90anvdQazU6SBMuvYOHEeKyOIrk0UtqWBTq
ljU3gSKsG++S79rQ/Uh60nqnoRWr0aZjF6kKrn3B5r5gixAD/2cBNMXUqzWLGoG7LJa0jcpNC4J/
0SGuzWzzSAO0IEp70BYDi5DVWJlvhp1OB60KAdd11bZ34EP5PuUkS/coxqi0fZzIgmJPppEK6J88
skUru/hRpamrViZETSnOEYD09HO6czmE2U63GIw000GMGe0aVJrBuB1w++aPqd54+yKrtqV3TNoK
zTNJHCrjg+VhJtH1Xa1PqwjU5DpzqxfL7aHKpEa1Ldh6st96xtegLcSIIaTtxnDXGxRWLc0inmJI
nrqoo4kmtxl2HvdrdLVsWcFdCat5mqh3qr14EJY9olxxg50G6205ZeGxqzR/aRvZ7aibd06nb/qi
H5dlUDqLIh4fy5TiU8Tu9voypQZFFb9FJuWichMsfCluD2rCNpf059FAxuqqByMmnTn3FsTLHvo+
ic/IMbF6Y4Wl2h/ZK2G9V3K49lqWmWOGoTlz3hXP2sFM9beKDqeeIrVO2cb0KWbQE6ANqtgkLjjW
DzPTKDlR+gXIqawp8xKWQbmqKqK3SbBPbaP8WaCg1xdI9PIVOV7xytBIlvZtd+/vnFZ9U7uoYhEZ
bpXJbFYltOWA+jFdWiqzIM4XCLMYYcTKCIyPys6fEosBgzQQbWHUMBmIu9loLmTX1mIbFHrpyZ+S
q06tjrNd95Z+bdwbekRiDJzjsapaoEKcxyxEtp1qm9j5Mf80RkyAxLhh+amOtNapmZSyH4fReTTW
sThTvLurauKGiAVbGqjAF6W9LTztW4XaYD00Y7ghNi5GvNTthdqP6B01AQXZphjh3quFRvfN0aeN
JRRZA+j2E0lKG6N0mIpTk2BwKb/CREmi0yKwiy39hmI5uyS0idZ+uDbDkmidaU+jS0Ou1KZL5MXf
O4AzJ2l4ilsKSmhi82WdOhRt2QIHnnHOvHynNMkk4efGYvIcfmbsw9SI+3e3Qz5Qs3aP/ddgdB69
0UObWNXrwMoGICnFIqloQCho+4QRgIea+i1uO7qfyTsN4j10e6pT1nM0uu9WSM+1rZ8aV9kSxnTR
zP456LBtx1VD6CHtpsGXCWNHYce3aGkXIsdQLoXtpkkPzUaIEST2PsJKg1lFrEG+mcvWDxfMbSPu
lAqJVsMgWfr7iA13XdHbU9iDu2PzRjo74mImIpKA9dq90djsrQnWQnkeBzeZMG6LrntKxgzP0uCe
AsHBRa7NqfDDYBsPubkkN20fFMVz3dKgrhndlk6BKFhrHj0PxagxJj8IHnI3g2Lc0mF9nGLaeLGW
aOhkxYpNs34MxEjrlipkGNAvL2nV41qd4ko6ptNrHoWPeVX9gO26SejurjzfJmWRMlzqPsCsjBec
c1sKR2tMYdJJwdFnJojaQY+wtioN6AQoQTmdbHaWftwd8BU/Bq7aGztmdigdvZahI+eix2aFowNT
UZIIJtxesTk3q3TvB+Aoawmm/LqY78M22H/exwHAktOmzDLHbKXS0TtfzIFbtcopqwSbGYw187ii
ORl6vs3Jme476VeROogZKTV1drpuS/bNflSM+7i8zxJ6/Ei/aRxI4G4TlL8uksb+dW3+g1X29mr+
hygQORPaaJSVPGldntlJI/rtxtQAFcj7XXkxX5sv5kc0LQIdiQD6umu+Nr/G52t+vZxW+syS5ZiU
+7h6m2LUnUV3H0Sqt7cdndxOJTmHQU6tjxaTeZgf4EwjukLX3zsYLZLPaDd3ju79fAv5Wf02bpcD
cxacCUzYtcx/rpGhyrhBrs53fl38dh+Gj19P+XqIH1Eaaox699tjv266vpQKUEJi3GIgD0NUCaW0
O9fyYo7FK+3eITpa3jYd6yktRygo0lP99bPOqLN0ho3OP3M6kLjLap8H2UP/RBPJX+fzfaoTFLvG
9OCd88f5wfO1316wlkHCtkOQ8Ke0Rfrv52szgE2XgXzzzaixpKqJHvb8EeaXomqLZmZ+wc+rgW8/
k6xlrweJAJhBa/O1ZM46xtcgJ5P2x4xE84gPIbEWVgbmVIrjoxSo2EW6D7QmthZOTFv282cLEMLS
8pl/wvm7j21Gc+IyfHo/UrXzz+Qzs64GeQ6xKupen0ywJqokTH5eDSrEC6mLcrpS0CQ74nk+jeYL
x4n5FUp5RpFfM1LIYVOjlbSKZgakIbUto2RFzjfnazM60gRFikFQ/sXr4oSdqFhDJbN3Rll8U4A2
HIsI0f/APWNCz4G7icwsa9SJh7xmKNHF+L2pfFKlpuGqNTfmWCdXN7K2SONfap9UX0fpo3XFUhou
Ej3l0vGJ9BGHnhSyB3rU1oYs9jvU8cRbBXm8DYuR6bJFKcZ4yWbOjghNn+TKg6IRRE/6VyER7ovK
TWMqdPa7rmnxrmvRAifU7OlUw1SKyWhqKcR5kQGxo/bivTawipCyNrdpKT7bTXLsW2QPWudnZ10v
mCFtPM0CquOiNMi182mtDlZQ3qo4BW06jMd26L6hxiDao0zh4qP5geqB8q0KxuRg9/kHZ/iDyUSP
ZYJ9maJE4a5V1XSDqXNcpT3xIaK5iIaujW/bAbbs0Tx5FB2BOteLMOiis26wItTqmmCZkJrdLoGt
h56WrWYpkXDZPCDLY27sSJZakPGW/eXO3x4z/9WTQI2vxxWN/a2u3XIJqP00/y2tbAhW89WpA39f
DPpl5p9MEocyM1Hmm58XbEuWXpowz0u1Fal68BDSqbL3obq1ywEyjNd6K5pvEHg77zKok0QR80JN
z3E8X6sTAK+YZ4a9PZDy+efffIDvK/QGUkXPfZXc4qujfZyf2Mpnf73E1828IbZPR3C0aiKdqQwh
ebobg2adSMBxid+X++TVrwv8Ow0ItX4PKbPggEIqMczHvySUjCmVTrag2ud9X3+Yr80Xn5CTOke6
3ObO4esPQTK+6lgpGEg4neaLsikRobHOo6HA9zV/L4BTQPb45rGc9Wumbd6kiuZuZvTJ/DsQrsWP
O//YwayDm69+AlEMcDmGMcC3REI3X4yELh/0ELdOJwV2nZTatVJ0V0v5XS+FeC4LpzkhnnU5xEep
IpyJIr/dZ+qE+6G9QutXoPoLJMIxl9OvN2sCieg5Vo6NTtCf7kCfR3tlomtBIu++H08zJUOXIsP5
WpchPEyVfhdIVaNpl2iHOn3HxjVY15wamOPJT6fVyWeZ5gHxC5xb9yYCXyl9nN99mOWQpXE2alg+
JHg0exeoFd7fQ9+OW2yz+naOtafeDMHIdRHD8qoIGZgf4yQgW0veHmZ+SSMF0fEQRMgprAw3cEAm
qZnWw95NfqLLyA/zRSwo2+9aOSOomVI3xyAei62npocvUEwjaIDWDl+3Jo+w+XnzX1srZqhK5/kj
ni9bZDerMOPY+suj5It/veP8XvPT/9v7PiHeX68wX5uf93Xf182vl/n6eF/3xRUnqx9QM2uc+Mmf
8eDzX+cHOxkqk8XnZ/96Tpi64W6CA/111+dDFN2hamLJ3LQSu/80tmQydIG9KevkVpfQyGJ0Ivr7
ZOPNCROK5NlQvAqLnSlxkvOdxTQ89gITtxljQJ16eq4S0FIEBfat2tAW6nzIfLFw5qN5vhgc91z7
kY55NJY6z7vYICTDldkQkcv0309OsYLKiL4oL2g0CjkP/wXhPH8Ite7ue93ON647gvEzsh39rObg
YOhbuW6ZsS3QogP/BBA14mBkVbQPzTp2cIn48X4Of4hG7UJANC5mpuzFDAGaX4NZfGLRMVliW2sp
41LYbSNBnJrAo/L/Gwv/o8aCY9vU2P97Asw1LH78/Nu+SV9zejWfzYr9j//6D/3ziX82FrQ/KObr
mm3QKPhFefkFgHG0P1zPxBTNvtJ2nb9EMuh/8AzNdG1Xs0HG6PzpV1vB5OVMS9VkH4K7/+yr/EpE
+GwIBT+LX7f/lrfZBcWeIGHBdmSqwF8iEhi4CJFXTYPPAH3GkJCZv3YUqjpo68zzyIB10MjpQfid
qoCtPoyu0LeqX1ywbor1aNQYSHNk8b032Jsij1mOwJVqU+ccL9sAaF/VPbjFdIx068UNUEUZ0Q0K
JqIStUWTJK+Zn5yQ+m16xcQydEKKvW8KeADRHeUmDAw0lq2ejj0h2p5Htm9VuO6W/MxrNBBcopV3
dCugzocJyWl9stD8YBdk0jsAilW4BZQXg115Bc8V3Kn61E4np3apvA8t9XzFPCRGSg5f3FRok0Dk
adaHqFRMUt/BcQxSlvqEQf3s5WIi6hdZpSAPMEYKVnQUqXI9/ojHgXZK45zLlK0nlJFLAsBemM6P
jhJ3jWUJtV9Pwntj7gAroLGkbavjDwbCUdXtgzB5b9JkKY3/7MfxqlDDmEJYmOg98PqSJg9EkLa0
Eyn3eJL9ha93p8QvjgFZwDRmlFWed3eIIk6RSE/osXdtjvTKojRTqagDxwtSxrMSqceIyN/CUy+e
rz6FirUz8vFCdBVqg02daU+10iBwrNdNM8JrJupORB84aWiOR89+M14jIqf00HppE5pCh8Zv1g7k
YccYIGcmJzuJXzXErGPPPzPJT73WXUPV3+sB4ghC8vAdmHpyYsa4mPF4jO1+69XJofcipk1l0U3x
KaIdZWnRqdQQLCcbp2s3AsNiREtAT/steP0DxsMzuvpl4dgv1dhsHGW8gMw4ifFZTSlfemb4Qdo3
K0O7OA5WuMesevQrc4dzYj0S4YT0BP+44Wq7lncmhZI4I7hgEb0sTRgvSZe+BlZ6E/Rrz9UuZWjt
ShEeYiqmmo7krYbdwi+sYaVtGxKtp+SNfdMHjOYPxMNX+TVizH2qXA5qc3rQqi0L0PdRbVn7p8tU
HbZjbi9qV1vBVt5XSbtEbH31pIW4LvrjZJcU0FAuNIZHGGp/oWnCuiAiP2KRADIB5X/WQ77Bcjhq
oblD33mMwvTDRUrD5k22mQ0qy8nJsKYneUxOlbVTVXVpWkAtrOHdLVHEueshGR7scLz2pflCSPhh
wlkNZg8rXPw6v8fYJouBBOcmos3VKwjRq+DDb2ivp/mwxVGPM3E4Qu5bm/wqIbVR/DRwiU+FGC+d
rPGq0QvW8I86aRgkxCZzYuIDUipmycHgPCd/bufD+i7q8WmYqmUGC2OIp0s0JaekF5sq5lhV6nu0
Al08bOuqu5pp+1ArGb5IhgP3bQinJ29qr70BNGm46vwkOGdRlH7zRnEQ/fTkVNOT/AVbdTwqaXKi
9fMqvxh5PGooZZwIFmsxPTVju+rAESOtQCFI2cVogdkB5XXMnaXz0xBPdukb9SL0flsEG32AmGPU
vF6N7yoBJI05Dgt131svzYC/F69XZLq4gJdTyJhAROt9q2DV4dhOkuEoP1saMJb1nXiIcFFjvN3G
cX6KI4YCgoCPttWuIDpT585anP3px2Ca6yh66btmrUXDA9XZjTyYvKrZVJH+5ItgpWdPRA4jInBe
hrLieFGnJ9XEy+/dQ2PY1FZMLkm9QdrFMD1dcDBdQmt4QAa2Evka29hFaccnJ+63QP8YZYro1Q2U
584L7m6aATVyrb4jilySt7HqdMhGhmqfDWfAKus/5hZVWSv+EPlImIy2rDiYlSBai5EVlX3W1kGp
XPy+uDGKbmXDuhh1saumhAqDTTx59zBV6qVEbTjIq9bOMqaj8WbHyZ1axAdRG7tKT09ZNe8YQWGF
HBJ80zZN2fo7RaXbtp2OXikemmbaTKmziCF5UdI4yf+UKMLgBLGSw2uwnY2FH7Ky2vfGHy449BCU
tg9Am0DEmuXWR7JcO5j1GKyihtOKFAm4VEF60JzuQQ7YRFsC84lvkU4/iHh6ItYZgWX1qPtPbQZJ
yyf+NDKHdz0Exe/tg8EmZTo5yTGBwIAziWQbeRI1OueYpkXREtf/SwuSEVMQM42HVrW1dsyJyDJV
cbVNznkGqkXSXehivwreI80Z3chUDCmVIKO0OdWy19jrOT/Cmzo8y/fKdOc8n3HacNbQ32OkMb8L
RTlruY8fVglvqWXGuNx6mRxhPE46Tdqg1OPDoAi0eqOxS4fAXyLJfXbj6hWSD6KVWHuPA8oJUAkX
DhXaG6Nlf6j39iFmiL1JwpEcvHEElzwsjMTBixaIxzSaxl3cUf8Lgcehv3rJhuHiFUSlkWp1FFrz
new1EwOfKyj8StdBjryJeRYrQg6ScsFmcdqn6sMAzuWgyc1YhH/l89p83zhJI1om9q1j30VhrG/m
SudXzXO+qZj1rxIoago+9l/oofMO2nOC5w5J0qozxI3TkgynYrdDW4CUh+1EZCxxe5LQLC+QaWuH
LDYRtE1sk9FrshPxUfWSOlikz/BVmnUgKE67HvrCDPYmgSaAadToSXO0cD+S2u1idl3hIdohcqUN
pKynvFt1U0LEgrLu22bBHLAolBe3+bBriu8DUSY5DO8RNAnS9mqF2no9CsJEy7DHt06NvWoVWQ4u
xOdFqw/IAdxq2tGlB9IPrJxFEXsSOGwEfGxSJbwA1C/WrL+e3IWXWq+T5e1CZoF1FbqvdY6uq2o7
9xDl7Xc6EMucdCPIUR5sDpiYrT0wG6cYJpCF0v7CxIINKWG4kYYbi7ipnAN7ivX3FBVWl1tn1wS6
BvEU0waCvnJ8YRfHRo3TPK4ZPDgF8rG9Zt50DQAhcbKtR5+FDnrBbymmm1uigxHJelrRrF2GP+Ra
/mJMnBdHsc9W1j/o9fiQmMU5ten3+e52sqLXyNwpfX00qbT9ZVH/T9bJmqr9wzrZcyiwmS7nLglp
1m/r5FwvxUAREfFYyjo5z6ALVwD+IsHZXTv4jvHUHwsCTskM6sVCGaDqNOU+HJR72nv4HKfuXDMY
EWt/bE373JpAgMSThbGqYh6RA0zXXZpsuIZKcNO4+k3lxt882eBDpL2g9kgZ+Hl0k9dY5/UdndVD
n7d7M/I3BcvTHNIM+dU0B5ioOsYXvrOcbIm2Hq6tb51Hh+XK1L0XPuh7tTlGfv/umKzL0+jVMYqT
iX+lHN2DYlrr0hm2GlMga0xceVfP7a5aC6HaGjZZ8V0OpU4SH2pl2FqT2JRM4Y0h80a7q1y7UbF7
QuR6YRgaSGY2WNLlIWcPqIiAIQc7z5k05UBrD2bdAO3o30EabmV8ktXIiRW9QjwsbBBMtu9s26J/
si3+xcSin1zDvytZSAr3LbGUK0eYWP3rH/q3EDa2Q6z3KI16UKYIidB++5n7AIWU6DtyrknIbZAV
myV2BqfvyRVgGhTDxbQPfhn8m/g33UI/9ts+zHOROMDS0zSd6vpv6W+VaYyEh7T5ToTWU1anJzNO
T8RGd2m77lV+jDQ7+Zjx5SoviaFuGOauxiFYjiwPWIfrLBONxlq0mC/zloUVq+aExXetAjWu+D3t
N5vp3sTigpYeSdawdaiUMgfnifvSec2mr+KDXHD00alVlG0D64ROmdNz1qb02f1sfKercQ4pTpss
QeMR/3qZnqxMfcqK5ICe/hyDEUY4sqgza92isoizE5HAK6I6r4GZ71jNFtX0Lus6DtACNzZv4Dus
0QSccoNZI56uQzpiTGVhb7IyCIzkVf6bjUl9mjT1KZ5U5Or8Lsmb4qSn0WRw4rkJTtjQIa3CbtYD
vYHAHo8I2Y6Cw75hfCUzoq3Ss0DBZvkvrFplb8t9kfNo0KmwKENax+a5nLIPOWm73XCb1+v8R1F5
2y4bTpoooHx81CnWmR7OhdnjeJmm90xdG34tJ7KlnS+VaDjTymcEK9TLZOWvk8rOtx9vgxB+uWoS
JhtW2mJKvU3DoBwn6UHaMkJXPZXEo4yxc0aP8dqOzlnurRAjLuWaaCQEjZL+Wi4VLZM9Bv9oolgf
9ES7VEp0UCF71XF7hYu3woN76LEIBv54kbcJqj6qgAxY1NRtdMrZ9HSDfUIxRidgGnDZ0oLzkb6J
1NxVUXKS67/C6R9MbDhav56H2rHF/9G/a0V8P7GE0Fr1XjnIBUvLVk7145POBpdIwVczik9a3j74
bvhqojqsFetFzdkjYEEhQiCmJxMcIeNh0UkOWc4DOHtz1XpJMaTFaSS9KtcyvI8rm1B7Xisdn1Ad
vIClxberr7Vkeu/C9moU5JzlGa2A+BB6rHa9eoO0axk4lOWCjVwRCpGyCK7W9P2A6R3KcjzOBzxb
c6XtERWbu6Hn+2T0Mpm7TByVcs5IIVlC4Fux0l3qWb+XW6/cFFe5JeuaDnzAu6qw+5QHnNwjxCVg
7gFFSwNPjlxrNspMgo3TAUWkDhFOAUFRDP4TgXYVeyOGY7manUr/578etTTjH4ShjFu6Y1meatkM
IhJb/NcyTjoacaWbFvJyZ3zPG77Iqd8bPn4rthpTi7bdGrqr22Y3LLapJPQgRokAZ4ckDywU7agU
BNOv8NjIFH16TRNoTQzb8ws4+lsVj+9dHX3goH+PXfgc1nDGmHDvAc+lQQhaEiXeDauWft3cJQhM
FmoREdFHQ8HsmHNy4AhrNYXDOrTjzgCXuDTa9pLhyNoGWFVUCNf7yJ1OGInJxmWtY0+cJoONr0LT
q9cS8OYqoA4LhSEFn8OKXRSswFUD78M5p+S1tEOgLVhf+hiQJHuxWIxPkMvDrvtQa1gfiBg/5PgS
TgYClXjZl+pSjuo2Ssq1zuAkx5x7dCpntcKXWIevqpsc3K5/Qql9HWJzJ0DUh1C/i3ot5/A0EozD
IGRByFX9dJRDIAnTJzpvG3n+NY53rxn3HbvvNFYv8tVEGJ0Cfdhijz8kt0rtrAt2rvKoSBzUsbyI
x660ZhOE5+yqsOlFpHoQJbb3poPIZ++sYnwfMz4Au8tsBGDpaZtdXYqrV7RXqD6Vg+hv7Lcdeho7
Jzqmaj5S0T4YNMbkCS0c6lj/5vD7xyKipxMra6M2Q3bn/I6PjjBPtHGfFDukKR9Vsifx7iFnHMH6
dq6JSlfGY0WVacAW+2/e+Z8sy3SP2qrB2Gdqrv3btOmZAEeRmOYITLTLaIDDGFN7n67sjN0XZaAI
rNOA8FbxbDD9zebfvL3UW/999VQKvl2HT6DqLAx/e3v8vlADyNne6YKlFDsxecooHNKeyqjRX3FU
k76zF8NdZGXH2mTPR9kvjMftv/kgv+XqynWLYTACAAoHl8P///78D5APh27j5zu5NJanukXdJlXI
dlBvsRZedaLlHcJg3MpathqzG0eXXHLJJWKaUs7zzB2yLpZ+z//6k8kK9j9+RR69bAcpvOaYv41M
ZRL0/4e9M1luHNmy7a+8H0CaowemBHuql0Kh0ASm6ND3Pb6+lrsiU5FZaXVfzWsCA0mJEgnA4X7O
3muv6eKVR39g4izwGcXmPb4mdMoT0zoThygy769q8l93VC/z5Rt1qqeou6vs9E348zeS1VgJyOKZ
Z6930cFwtM91vj73LOzNlAt/oUhD5cuhOyjnOrJA4/jTIUvtY8zyQNYwRc86Ip8fijg9ewV3aJPL
jmMxRR586CaI4/EhHeA9cq16Yt9QGgi94VDSC2y97oHghGPe27Be8QkjPo/HcC/nUYKucMM0DGTe
sxYhRFvFZ2e2bvzFDFyzvfP04SGsyYfyB94+fWurBuHsGKDvJ+yAs2aTi5CKIdXxoqJ5NkzjU9xW
5X+4Qv/t9LBwDdhEQQjbMP5xnhp54heVwRQsNrq9nKCgoD8X+VdVd5yf9b49/c+HXTf/7bhjo5A9
DY9ZrfeP4+5PukflnitTTse6PH1Miz0Blc9pNT10lAX23JnfICHJRGU8bsP4RDPg3FjF2WQozkf7
pK+PcVeeSvByzAwgouLZKW9xR3AyCE4GyAN35gQB1zNuO+OS9B4AwRLBL6i4ciolaOwF7uNFvu/k
1bikNvboHC3Kc7JmmnMm+DGoWWO+4EYP5ApppOZc2O3OJ9pmKV6dDkoPEwa6H1jmGJMhXCfdVw/M
4UbPAAQ6KCNnDN6GWx+TxUDuM3mswXSbJNVa20TIxY16N+BA4iwKrzGDDSQYZd8A4CKGZhbX1Lti
iG7LbH6e3BDq3BCMFKipT5ovRk7tsIW7bZtfWor1FUs1WdKTd4MUBHUBE6MduC0bFKvKhIYGDk1u
orBOhuhEU/xOTqMyUVzHnvViMG2axnNhLVezlv7UjPpoRPbWi4Y9ToA3PQ/PrsFE+G6uYdctUKoY
tcfee3FG/U4Ww6nnXJadxuVqu+9V5MoB8bQy7MbnpryfDZb0fA4Ujze+E91MZoWYkqm+Pl4mT3wL
PevG1f/jzedfVmwmjgjMAMJzoev849ReXa1qLM0keEhiQyl4zxx2/dkN68/yI5dOfSz/w2j7b6O+
LSjIebBAfduQr//mwmmRhrhMWhlsM8rVHWV71j//4fpRM7Z/3FpcRychRW59KA9//yMgh8jfFaI8
Wt4I9NSGgWfk61M7Z4cmInSRRtl9JpoHnJ67xWPlo4tLF2c/ZQ2y9ZmM9M4uMf0dUeyyD3X0NeMm
oyg8GtaLy0Dolvk5jfkdoCXAA756Dn+mGVmWUe8imxkQMcNZMT8PkfE8pgzVBHQS/LSy5CyucRqh
32IyzvEfwuzN8Bdm3f2lKvk3WUS65voc+9ZNxhR5NilYduW17T6s03y0KQPLf9Jmxo1M6GYxnaeK
lg7uh9GrP9X0XzwCo5L5LjPTa38annTXfomK+eI56XXZmngAI5j4y0VO3uSESqzuNrPbK06Pyxrd
eiErvI5uitGyHKP3uZnH6rOOVX8TxuVumClMMXX9aXO70BYqtqx8xjk7G0Rr5RxJLzePcuov/5xo
GWjGFBiGMzzhj99ljcuqhuxPVkD+nAPUjXZhOD3JEVzOH9Vp8H+Gvqelxpb39r2AZUB5vU2+9b+3
z02dydxvV8x/M/Q9wtiO/9/2jRzlvwevvP/ir7677/xBW1t3bGZHtm058ib0q++uC+sPLmHPtCjq
uYZj/xa8Yv8hO/IeM1pDd13X5NL7s/Nu/GHB7IQeYvq6I3R+63/RfWfZJken365y4fMezB3x8mEt
FMyP/n6V+6Ir+zBstEuqJYhH4rDelZ43BAPFjGDuSIqjfLDRuu6F2oWU/YdnLEAva6Hd5UvoBmkj
pDUDbslIx8MYVxqQiCqxPln4mqLpLhq2uZus2xANVdh6MDQFdVQThq7GRb6v4mgX66l3mH00b4OP
Y6AqHjpneDHX7hAJlrHtUN7Ec3loGu9ON7OKhd0KKbLVsasNJAPq/hfRuo9oCD6l63oz0RLxagB2
GAb2Q7FcrHI5eyHRkll5ZWc6N8DYvc7kBEkY2UPVJ1/NdMX0dCxrVOCN6B4y2103YDDIDCfQIOjh
XLcp+TPGDDQIfHYHUMcrKKiMWvkzxrssrPmSVPuyHoFAD3eA11wGSwJpZ6+FmPlzivnhJE9AfVjW
p2GyttOQPWtuZOKW5jPbIU68qbtfkQWxMG6cAPv7t1W3KLpzq88a46HJGRgc+7GfBB0PPESbFE2i
12qvPeNZ3ZRvIHdH8lS6BV1o2rbQ+NDqZtW60+b2k06iyRZ+Y7+CobTJyoFdOCGccK411+2h7T6L
dLweK9r0GjUmu+DjZnwLyGJL+kUjlEWNNDsjLMk9wCstTk5aP/TljAwPj5g+AJZObVI9JzgbmpG8
NQvuPG3Bw7h62fcqv8N/jMl8eITtSMos8SGZbEUhfoKmaQioCmTLRGOEQIveUYjqNUjs+WtbZFda
TKemyYn5pFifJw+1801QRprqfDr3fAlLXc0PRHAf02XMdv5XL0suqHlFUA8ha5H1jrZTYCCvhyCI
LQL4DqnPjXvSLbwJQBAJQUFBEefxp8GccBW2UqtsABljgoTHBl4jtBB9tWHku1Qk7Q5zJgdzM3YZ
p3Kqfy7yGT+YSaUj8rIrh8L8Xm+D2prvu7jMj+CMb8xRr2n0hhA0xvKl8OqXLJYAI/EMz+VzndXo
30eL4ERXf87K8tsy0sSjqlpkey+TfCELO4/uuASUzPu6rx6ryXlYC+9UxRD0lhpvAmmZnVPAHI/C
O8fubgwow/RGgf/bDyjFSDGojvaKAs4224H1CHSwKrv0s+zJ9ya9/L82HYbcbVXyEQsvIo04y0ou
6Gl58T2s+bq+o3/2Y8hkSIeHTGXNCQxamuITUOW9D6N61xOoo6/WlwaeEPXNkfKLG5eYPOhcjOY9
lB00BUJDsSLM783YpttyGbd+i47C7kF/cYM7m4mxnpmTEicr9z6e06hiVsWGUOSSpSObQeII1Z4C
E8rBeAfF4eXXi1K22CjN7GB97GtrbW9BvBS/Xvvt7QrCUq1axuxQED/PE7hMTsz3R/DvepPeeLps
TUOqfkgy5ugULp5HmyxVC7T52RuSb65wZoYPKjnHLsIMveTxkZxBGCkhba+0gl/tU7c5137VQ6/F
6KH2JrMmEiYDBv7XU+r5tDVukjlx9x8/n8ifUD+2cC/ZrjaWaE2iAA0pNa7N9VCsLoQiJSFWzwn5
gvoRtSmj0D5FAiwgv/Txm+qn0OoiPMaRUjK4ETEnf/P9nXCp8Yp6YkzSh8gfqea3nN32WD12gw17
tUysp4nU4wUd64ReByyxi4mQ4cYzv0zVp3AddIiqiXdoiNe40zsEm1M/Wxewy4eh6dPLNFZPiJTa
68GIyXrQyxuVnj70hLJjzElOlFXKkSiMOFrfZpbOCYY8YyXltIbNioqR8mCDh68Irat5GZ+KRKt2
5Vg5m9BdtS08Ee/cukbDEqT6hB0Lj6wp6G5C8e+RMu9y9MB9TPje+jLrWE1xUNFyXV9agPuDrX1Z
TU+wbmzJhoEScVNl3YkwxAo6aUeGu+7injO7Y7FUX61ZQu3sJj7G3eh9SnwQG46bHXuya3a1RpAZ
1rEvzTL8KOOhe3Ck5M3Az2mS4yt9u09rOSTntSqZ5mI/dOYetMic7YolfijSONxrHWiiOnYAnbri
Zezj9ZBFjYdahBtuB0U+/j7Uc4ue577l7NpPtDw31dJ0wECXdItJrtmGEbmNdFm5jKlmjlERnXD9
xgeH0GtLXmKpTJOM265hOSAfe2OQmqMPQ8PDq6tcJGqzJuHtCGcRgjQK/Vlpwfu+o8niWYO5qUcq
21bXcUW67qif8hSvDOyMd+/PCm1xSxeeaESp6FabUGpqU1+ejB+PFymOJpzlEMM6XwNjRkevNjT3
PET6nKHt2engm80daR6aVpK48Ke1p/1r7x+eH3etn7Vy1nYsjH9ZbZaSuzs+wmmXMFeg9QqWLdF0
A7c85hyrrqA5E2MVFH1CQDtwXZqlS3L6sITZuunhJZAWsXdbC0p3xxm93QI85mwzK4AfWp70JurP
q9wkuqS0/vWQXi5xOpFLFAzro5w4A+T877uxFLKrx9pkjTsyN75Z0UoYrIMUWAZackbyNeQhMIYg
X9zliI096GWYI1wQWvDpSIdfHte1kIaCWO7adeHgGfH36ijHwP75huvjKFXdH0dZ2Yk6KStXe+qF
fMl+2IsAuVLMv0x2ymmnToQP453aW5uBng+u4/fjrpxEapNIC5iyctXKAha2TrQvnOaTOvaWviKu
V7u6Ek1HWveCK83eua6oT4J0iAivXChCa5tFZbVR3+gqvzK16V2ocEOJX/LjOfV9R2mnH+y5p9ss
2ndbntrTBF/xvz23Ol+aKu1PXj+Re6S+U3W6qb2saAFThx7Axgxu78fm4xxUz6kTkXX8SXBhHUZN
kMoZ5d5tVlbr3pMicbXJiXY5k+uEbUo9BsFGEFbS/FBur/dj936NKi+a2kWMy9BG9sLHgSNYFo/g
vx1Dc/CZwbvDUR2bUV2z71fu+76d1t/cFJWJOjAfh0gdsX8850LCCho0h8CBZOSwvHqV/8tRx049
Vq8YmJYRfohnXQrp3y/etuMbUI+7FCIQLHe3ODHtw3ycE4qrLhl1KcXSfaH2Pp7TI/3gdoYF6r1q
UY3SuMDma7sdCih9Im5J2izUa+8/IJ+roGZtRntwAQcxHqJVQhj/194/ntPaJtpSjCMT0fPQvSes
HPZunuAjQ11z8ZP18O7RU24ROYRQEtd3q9++qkOoyyHj44gWVsiYph5DLnaOHeJUdQmqS7Lq4liQ
z6YzUtoZMXwZAMtW99xfh3AlX4p2uTqcpuPCz1xTKEDyknRAT2z0LifkWj1Upgf1g7Wpg4Gjn6UO
dPlukZJXq7pkQ+XPaRuaxdkAOUJZNP0P4+Zvj9FnUl/MQbW8s7rfj7C0o9TyqL9bAQv4rocM2/m7
2U+O0bZ0RaiHak9t1KFXz4WVjR6r8Y8fw2UerkQAqJHzfZf3/1KSW5EGZADula9I2YicJcNY5qmP
MJvzn96vwpA4c/UTs8786Kh21a8pY9LHwwgWDgBzR/s61phxv4Z9Vhwi+ZGAilVntfex+bfnSpV+
/fEzFIwwRP7bW8ysVXZIyX+qt3lPzQ4jQW/aTA6//dq//e4/nsti7H1rR9xBIv9X9SppMW/uRB9U
ParmPnA6Qr/1tv+uT/J2VNLPPFsRNyC1GTvuTh/PTTjIiAcW2l60BtECU34ptKE4mKBXANnKX4uW
hF31K+qX/+1t1Au//Q6szp2dmldgnctd3Jqf9dggfln+7fe3e//ZsUbUtvH4NnRzzA7qdbUBxtGc
318dcaGIghNFw7MIjXzi1Kp1IVbubg15GtiyoAhWZXsEn0dotPS7JDHKMjxch1VemUgs6/Osbu61
mTLq0MpFnfxYybkBurNfyccRdkUOYVi8tAJZkrJjLcTREHAhmXk4scKabJu2SMLyatGgMDDIlL/Z
n9RD1K2MvMpdlPoFFI+Y5KZE3m3fN2rYVrs1BAE+/NLfIwNDCINBt7BqhCVy6BByo7xD6qGl7ghp
+Yl4OYgN0gpkyZFnFFHJ1xae1WdRT6kPpDZRqjtISvJD79tzfezkZCCWs4RE3hoREMao8LkFKpOc
xo2BpZ68B4o0R1Y4l0sQewljXyxnKYu8saq9ri/iM17VVQ6gdi6+2GheEODYDMRyo/Z0e9xaSTcc
ezn0zvJH1V7rWMTIgb8EtcE/Iof2bDI4BXU5YqvHk5VTVKI1YvW2qI4qQ5uuT30uDNtilAxf+nGd
1kAZsD6sWKuwo3MMcQU+nE6sCJ8TJV97VnsNH2yfrsN12tixsTOuQ3mfVR9cbZwhHrZliKoNqEiP
XkTwucHr9RBRRx1Ph3SNe0NYbFNpy59ibR9TATys+RSJnXIALlp019gVAXbSpq6yw+1397sy4/cG
p4UVXjV+tJ5WaXoV1LMWoMLsqmz30hALHcD0aMo5t7LRqT2OEfeFjyfFGGtwJYgly+SH+NgUXkoO
V+eifPnzeZUH3keEEPcdcVC1ZcON1LR79W6jNKirvY9NJM9UpLOfB1K5duqNcnXvUrvOXPDFW/hs
6FEhI7RYjF3CMRqOsQluWs7B1aZRp5odb+GszEeRyZR79YJWmSwO+uZN5Yirs83zC4Di6rFdWuzG
WNU5uOabMRJNVUQLkwF58qkNbhOaZ0UZ/aTY1+xoZcC/AYSzWckxPhFQMZ+J+APVQc2fxf5fj4uo
mY5Z7cFozKZzmvZgf7wxxmwN87zYqGeTJOGfs8tv2HgB6cLmPqNtGs/q4X97Lm0DzZ+6oJiucFRX
t81YTDdD2FqbDvVQLigUjcglaOHu12JKgt7RHkdvTc+JCF1CPx2HqNOqPLgQZXaowaSIl0SkVnjr
nV48LOCVMRaSgVk3j3W3epd0rp5WKwyPHemAm950iPZa4qsJnGWLu/xuGPTqCupqHXrXTLdTXDHC
vMw6zUNCMFPMVrsJqcsuIXQz98w7n2rus5eATc/GGpkbqMF0bmQVho4gUOnzlFGonNMxPLa4ZUnO
TI5N5yIBnsar0XTC49RIzMNkk4Ir5u3qaNeDy/Jj6dLmCNogwlVoAv2aO/NkdflNCfp9p/ldSagC
Z7TTOMOpH4ajH9GejxobKZm7XqUJsRKRWD6TvilTbKYlQNxhbkicrvYGPrUTYqhbKlvNpU3N5qL2
4B39gJo77u2mQz0eq0luYQaZNqPjoc4ZrLW+BM2Asay0aTmVEVggLQytwM6t5AbGCoVPVuN78Itr
juoN8SSZZXkcHcu2vVlH95bhbHoyh8TDZoD5C4cdwYClmA4RgaO3wAOC2GhlGSTqtrj3m6B15/1i
RsOV4ckWTg3e0bSMNKirpNpqnndtIjLYE9lHPBG1GSsNckqF93atPeW+2R88/KZ6TyG1MIdvdkI8
tW9MO0qtBBiTWmENbMI+BuE6+zsrHL9XOtbQRQ+8lZziJjSf7BJBYVgn6dGyl08zFKddk9IzI1DG
Ptfx6sHIGV4r5NAAvbAStVTWl1R8BS3wvSrH73UEQ6iGXLBb/OMKog40/XBddhbCKlMavMApXa15
+tA4enswGym87UyQ7fYs7juLm+VUApsXpbGlfQxHnjsFSezQrogLkTrPHYTjKJibBdiCBi5OM+jg
QizYVGIxwcJU61W0gDNwmPrvTcTtp3o1lqAAyA9a9/uIJY6utckU9mrV0h9Cj2LcLdQ4CaxzN53k
t7lFRUqFllJq4g/XNn35fNHjm1mDguaAa6EYDeGsH2hmJF7zo7flfBPczCZjgbnxuNUOWcfN3oi4
m/eipwJRHBKz76GW6aQB+/7WJNUXDKG+M5vO386coKDGvNtQFBcf3Tri6v4o8ro4ZWBH65lmSQUV
dPt/3bv/H9esaaI0+Z+6d0/gOH903Y8ff+v5vf/Wr9adp//h2NQNXENHPcKdm77/r9adL/4wddt0
HcPTXURPHqKwXyxO0/kDuyx6Q8ugLKr6c3+27kzrD9/Df4uMnwWLCePzf9O6M5B3/b11h9bN9+na
WQKRi4Ci+w+Bi7u0YHcnuzzFuqsFatqjy1XWZJk9dK1nNeuqTAOV4SrIBtSaKg8+5mPqZa1YqCqp
eZh6rKZlak9tPqZq5YCxZB5Qssl2kZreKBSBULlN6vH7rme2JyMnn6B0QufITGFTSr6HK6c8ak9t
BlVlGIZ0Qa1m3spy1VlXdUG1O4WVTx6FfFZNszMrpUiom6BDK1tr906TDOd40k4NWWdcfVG2s7zs
2Zaci6ao542MRejXy8Ssdi5aDDwC1/xmDacJhWap71yHEOOVGyFxtss2QaWZWj4slzh602fMsNCC
P4EHnDZ9BuXt1rTEF4JE4psF25KNp2KfWWt4jFmAAHZGa1zX+S0A9rvJirNdvkxVsEBqZpbSbhPJ
rxoignlGJoZDmx4ErrajbTHZjeYE1YK7R2QgCTrxS92al2WO0j2NYx0lNy7iiHxcpuJgzbpDwgQ4
oMTRrHQUpk9ZPMb7wiZhcZpZEk313iiszxAgnwiVWXdO6LMszA0mR7Mb6EVxv3RJFnQujFNLq+29
5z96EdFF+AK5HereS0mTqa5BK9tham4X4V8tI1npeuFpR7FUIG66Dh0r64L91EqTa0OZnKjbSqyf
wLNPffolZ3lXJuu6sXLof6HQtxnzZTp3w7R1fSsgZIRiv6dBonOnKxRAj4WrW0eRtGDbk1tAfdYe
hS3aJcStOWaXLX52LFqxd2119Xy0LP2nVmrOtkwM/9zk9Z2Ztc29kZ1t6DG0qXDALA4hEcK19jRp
WziGuKBLXR9Ix1wfXL9rAVyXpAtDYUtyHygZVd2ZHPcNFrMvRgKzJyOtbz/rUFXL0Pk6yXdxluss
nV/gsfZHwhhHvL3rK6ncCX4qFp5yTbM+dkRAbhdjvhMlbVMmZRbZRBNRu7H1LeodrJ+mm9EP57Qh
T/NErCcpKUV76AY0eD2JarQkD22R+4EmsOsKQItzE0prhEw9iRasV+Z+jnt/62ReRlfKZOrssD4b
k73dTqfVIQK0dearhMbCNryHv3+yPYTj3khwZGs/Gsn4NR+IB17W6r7vRUmbDpgjfGpkDAKyhUHC
ASR9PROgxmsgfvRy6Vl1D2WLYH2ZkwCVICw6m8hKfNwO30bp4FoGhUZ2YoVAsW50LJnZUyvMckex
/CLWY2NZ3wmCwX6bFfbRIXaCWUxJjhjewzkZl41nVl85O8pNNMBVEoljbgj2kKgUgmU0sk3Nxd9w
Fm9pF79QsYtoSxzUck8HdxJC7L3oYsKNsUx7tG00CCuAd/ZKSBEZ8pxZ2a7TogMpvcecfgyxQu0B
5pi/5wS6xxuM9Wh56Saf+YllGkTN8I81+NWCwSTJDJt8dyqsp0J3XjOEXXudIHWxJTrp1enwSZSU
6SExklNo7iemFu6PwXb7o+PhCqjbsNxahgXuNOvIkkiKo2uOXYAqlRGKxY1WikvoY6vrCrpX/rVu
CQ4PATVjDxndLg+pqOpDTDT6VjPmFDc7Lgh30r83C+lG7UsWDXagU8Y4MoAccotLI2YV08TlrSP/
CKF3h3WctEOMq38bimuhkzBpzq19Nwjre24zpqLBG9A7zWPS36DcWIDutNGp8x/D2Y+eO9cG9bMk
M5iU8tRyjolhcbC/EroUG0jxlwRW6Ji6mxWxki0V+dMovhkZjwoRvUUaqc4Wk7osYbFVBl6R4x+K
H5Yo1A5GzMgJYjKobTfZkvggwwp3VmyCxwyTwLecZ3NG8oCSv9zMEVlls8fkMaLujnSwCLTSjfZu
6Va7dWpODotqvB6yZtxM4SUmYqGcwFhOpECNk/cD45C1H50FnBJuyaA+DUgGXnOHBhEp6qXXFi+2
9VMrwBPrmg00OE9IBE6ioKp/elVpnLNwPGqtTnrIlD/NRZjSkmnbQ4mhf8vawLmD8Rhg48cjpIWn
VWfcHL7XTbQew9V8pghGyHZG5lXWTSUtdt+AEeeOe4NhqrawL+fLyWXVBTK/1cIh8HS9CyabDGuD
JuWpXMjmK/SCsJr061ozcc3M3r6EKT1F43Ucm1eTFRARRUO3bQYTvU5G/cNPy6+Qid/mZV8XLKwG
spgLFh9bU/hI8IgLMf1b4ZKotpRZDlU6/NISfnvy4oG7TEwmchEfbJvsTqsHzZqba37UUP+Ad4bm
alsCtcpa3Gl0M7FRWJtQGOGucKvuFC8O/cdemlMunc4lSWk23LZxer+wigy657YYpb2IL69eSZeb
TJizpJ7DEGhIKsEgSnWONMImyFbM12VMvBq8jKem4F60GlN4wKoJHJlcmt2UgUcYKaxOZs6Cc0Gb
JAbj1GG0rY/+uFzXA9N7j560s+afPWHZQd0gTrJcCWwqf5a+o0GqbNGmx423LbmpRN1yu2RoHp2u
x8yWLlcjUmGmDQ2MfdN6iAiYSLXVvlCGvTBO3yQOaWi22Ty38HwOC8Z1Ld1TvpwPWidukxQvQj82
KyHHXBNdScyCYzkPmgYZ3WblXFbGXk5faNARTxkVl1QXN25pP3LlvAiQP2eYmTjSs/hMZML4vsmY
SGRd6u1c46G2PWRVGYWXeGL6MJKt0MRVB18U5nozVadi9cWZMDrkFbHxSn+a0CaWnTPMr52dMaiv
WX4f0wYPvNh/pRpCNCK2ijmyzQMl6pmxzmpI2SV2TIy4gONw+SK8Md1N4A01L7bJYRIFQRNe+cYi
E1K6xexrzDQq1H1RPJBnM4LGTIMoxdyd1PaRhdCG4iU5Fv73kBXhztZx6yS+jnln8oiXRdczadpX
xvxu72vNbdSP9j6S1EBHs0wouz5tRMfinuXDRGobrwoszGy0PBGxYdZO7e6ezOBtWGj5CRGpIGk1
EHL8Tqeqfm8nGiWOaUqDD6bsUEw0TnNcY6wjQwqj28lkVp2ZD05q0wGS3RbVuhNxCDudv9lJuUrR
VxP6C668A3bR2wTatQsv/qgaZNRun0xqrwHj/zUokvnsmsZ4mLsUs2Bs7yeig2azmmSsahtQksEP
AIXvWDX1e8eWKlizN3Lvoez69WQmj0v8HLXUkdGtI06TZWvH7+UIG59cv8BvPaKp0Jt5G88h3sjW
AGctk0mXmCgS2cEufCPfa3399N5cX5hJ74dZu6Z4Yp+KwZgY9yycWMzdI0knFTCPd3qq/2hsDfN8
QcIqmOEAczgUbGDMm5zUwU2fjM1WJB1yqnCARiu73KpbV4SvVocdDHjxnjJAtOUiEab3AHi2PU70
AU3D6fZ9tBljKpVTl4N7W+D740rqjylJ4ivKhn3fOsB9OnHuKABt0feOmzaP1nMlhLNzveK1SGil
rnn53vB1mUf1kC5BML4242ORej8ITeyCWFQ3Zaprh8rIz35jfppZ1mdN9pQ0mkFZBtrX0JlUWFPn
zU+o8642Fn2fSjtfQ9hskwnwbMXlpEf58+oPOv+4FUSF/8I8MEYCBcq3dJJ9Bm8oN8YfYxZKy/05
jLIpWET8s5/ziz5AuKvFU+0Z5inqTYBtchFhVRSSnY40NI84uqFaRmajwg1Kv2o2nEY2+rldKZiD
iRqEVzln91pjNzKBeIc4vYFYL5vWedUFTPoIbyeX4lT4D+3iuOdabqboW+56y2kN12JvkC5mkjZB
tuOq+4c4i46JhnBei8howqzTHYjaOltTbNLrrL8wowCRXTDYuCCOe6jETU2YSFusEOHn8lPDYLt3
zG1cL+MlSZrHcYrzQzW440Xz5mBZPf20DEd3zbVzl/RvzB6eARYmXFbdxfbnwB9SMEvZnjDv5Uzs
hdigY2m2A7X180BNKGkoH3f2QBaZC3q0LnLjrGWVeyLLEEXNjFkhgXEj25AWiahGY5SBLyUlKoeY
ahwXilVlBxSapN1HlQ7+59VNaRvhkoFdK7Q2iIb8Kp9BFaeO5jOsGBWJTTNXt5cSftTzFYXUczb+
knjH1o9QkRXJgZXVNZ725LzcFXY+BFPP27lm9FQtIOP6tI8vQ7E6p542glam4hw6GFL82H2OXFMP
YndlwJMyC7u5OCVF4aYMUODxtwd4Jf2AqjMKaf9Wnf/cJIjvI9mDUUKGJRaUKocO7aPzxU2M1zgD
aDou9VVq6BfHNIed2a6XPCJSbLL1TVJDg0AqayOqY0rt2hT7ZEMry0fYb68FweVkyhbjtvF+QvnU
zmojhJRhhrZ5PxUr56hcu1pQ7N43eT08j1U37yeCa96fahxRAGkeCZqRm9BxsX7nFD+xsqlJ+m6l
If0heKFmp+80OgFAWfAYJ4kTzNqMjxPA3BbKINQ7bH4yKwM9ZOZUuEmywCkAY8R5Q/6d1pCb9Dlh
MEKpJaxz0hT2+142OWgxGkZr7kPYn2x09FFJ+7rUhoo5Cd2TPpoGqPfWDkUHy0qrufOJozoIp3GP
a+Ns3Ybci1G+9rFRz+UpLchIm+udL3+kqYrw7KTpQ4lYcz8vyPnN5N6wCuB7Zbh8s6irBIsstqYV
Os9N5fg3jQxVih3BnVliLnsYMdhVofFZLQwlxI0vk+xj4ryG/VPFWaAn4kdNVd/8Ug/UCkjZjXEj
tTEnM5xIRaV+VxvJHlko75J6zGw3bfr1rDZofZE7D8bWRDHKsEFa5iyVlmqjrfeNqZE5J29rH0+T
71bbNOeWwhZnITfrAOu2t3yEIWjIlsR6C4lJ2euhAWHK5aRK6WHsVs5RUGkV0WfZdCmdsajINyAB
r55zYgedfE+m0SnSZBisv2cMENxdSF8248K6U5tCE1/FUD3aJJIFva9/avCocuMMd0nrw+QgIq9q
4XmPRl8f2s5Asmlbhy7NDy5EpWvs725g6RGprZluXYmU0NI8BXVuRl/m8gG1FLwCFANlFW1jV0/e
rHEQmy63yRtbw/u4bN3HumZqILygjmsuddqCd6GfMK7G+fe+1Q6hL8ElNeFV6HQrwuHSZedkWRX0
zCKehti82G4EWcdiYYBDOLq0xusqCuic/vCl7NIRzBuZ26n5uSNUEgoNWRXoBqsLBhu+LPLhp7RD
ru2J+WRb9o9+yJ9iUfhHexDLfjbdQzyxPAtjhNArCNO1LN9IyNG/lQ3yLmf6vIAdemhzJ6IPUVrk
cBgxlrQRWW4039RJ8134HhkO0mBfgZSjVphimqr8k90b7jVeE7J1imVGDzz5V0n9VSfg4VLfznlh
PbACMbZtVUz7NvG3VsyIWC0rmHDE4tuoJjZzjYaRNi3zicUp6REgNjqwut22DaF4WdjK7Iw5vIqs
9MGe8OTF2athzQTbYSFKZ/MJqOGb9zmPdP+Gu2K0bXtbf4ptjVQM3zjN6EE3dVwuVz1NkP1KKMPB
XTr/Kq5kfGTX60FLrLgfAY8f4xk3vq1vxzrDq2n+bMnbODk2NKqV6QgLEOA4eRc+VevCLFYwwUhd
a75ugNXtzN4Zt7E3fc21pLu1y+5zjDw8UEI8pRIb/MjdUrVkHihvwppsNi9kLqJ17vbQvnAs+PoU
+HL4h5Gynr0WUgbozif1FHOh5XzX5P5AXYvNIomj6WQ2m9xYye2QNaZR9tN7udFoUfho3zIPdoa5
rKQw6JyAuS6qfWr9F3vntdy4smXbL0IHMmEy8UoriqQo714QKlUVvPf4+h7g7nNq9+6O6Ljv90VB
I1ESCSRWrjXnmMFLsqzcde8tsNpwdxVrXSU8k6zv2dUj0Vym0mStMXgrpfvSjpAergqm65erCFK7
1a5oq3QdLVecKoTTBqP++jyRP8CLr+KJPKRWyMiQWbuyobi+SnWvmqfrF0kC+uRz+JomQvDODdFc
O3QQbq9FD9Oh/7qVijhFOyxerzudgm2NykKBwFbkNyMHiivET1HpcF9GGZwjF/2HW3pHGSwc956G
oUdbxReSdsuUx4Qt8uH1Y+pS5XqoDkZ2lFW354Qhn9UPWT+Me6yTFiHjLfhz+gUre3R/9dMojpOt
j1rHgvbfInohpCAlpzeA90AC6S2v3gH+SggjsmI2L3SPI5kRSODjxCyL6hJX/K6+sgVfnPtABv62
913QvNPgnzlaGeFOBUtkITfh1kgY8eo5vMCkAmvU7wtGmIFOsc8sgqraHzZeuSw1wX1nqfu4txEx
JsEmraQ8AEh/TIL4N02tZM/nnYy4A0Kz3qZzhIO07F+SOIMhUUEl1AsHbBl21XwEqxrnGQStXG51
I6ZdHUPPsn51U56zOcJkMwTgB6R/6YJxn3gJnZ7GB2HmxcTWss9vyI8ZKy7RCOxwJO9palhY/Mx4
RXex31qOPzKOHAdkD5K1XJO7WEa82Wquso1qEnJTrWWA56zsQZ8S+KObblY/8sQ7tF56yvA7M9Lg
3/fmN2dQZMZvKzkml8pL6dG5wtmUDZRZs9iUNHk3/GaKm8Tlp7tlDZuBHE0i2atufhoFPhiKVwjJ
Ed3rxsIaVFnlSSYZrU0jFhcmpJtMGhygOmJUTLNX2Czlrhzg1FBpJV51dumVpgwUR5Oe7uBVyMpp
o1t19hkNSwpMtgT8pow22/lONAx9LW2tqtZ4otH/tK185i+leO8b2r5LGZsPXya7a/Le8Rtlc/Qe
UBU9NiX/dgOTcGW3GQ1nysEoDZ6WXGoL9mQ20BUPiVIqSQXxueIhFVnnZfbsyuCsqInRb4Tncfmg
SQ6uTipej2DxVrYrv1Wl551qX3MvBa6YqRdGP6+O3Yht2Nn2nqzV86BohXiun1D4lXdVoOECDkbG
JYM4mtBXhyYU8oaZ/TmNuZrlRkK0pIn4f3zr4kgdDMLmtU53wp28TcmaxVWtRiflgB3v0FpYY0sz
XxBvJMJ1aMT+Teq4j4TTcv70nr81oWHOwj27tOKaxmRskpX1bdYM4K5SH7kB+gUDA5msxdZkamL6
Q0+ukp1vJqOiEUC2sIEjlklvu7YDRj2ZZ3nMcn8Rl/3TkiGOmKJcB0aRUhh/BOF92AX+YQqwqEgA
IiblwYrGCQ0scr30kjnE7z6JzJJr0UCjQbOxopCueLNMFhX/Vhv1JwnBv8fvnCnhKg3yszGZzikL
wrc8/manGtK8a5Mt6vpublNAJZItGw6PCB/B7NG1so3dmDXlc2NzgKj5qXJMzX4JxBHAomMXfeJD
5EwbXNJJ3fdYEAkqmIO3zQRGMAnqTZe6t2VC8mdZTLt+oCVghyLn0mWJjU+bhaxm7WQxSI/3Iobb
FCfWi93KHxEpqAQYoJUJ5+I1z2iVI6omelyEx7qri127pHEldBPzSTwzCa/qaRf4nHNA35/9yKtv
fNWfcB5DQSOwxIvnfOP2FD+ZRzpZPIUsFPlXIBjtlw66/pB0DIvJyVpUj4rGyEDV07TWsHPztIAR
9JLYjIei8mbOYTdqZTyapt8+hbZ8KybvI0/Kka5b6O1blvQmdO9wdP0OYjQS0xBYK13mywYtZmaU
czUKqaDiADV8ozNABym1B+lDt8hiN/lWJsahG+gbe7i3tq4FKMYg1Xo1CC9YcWGLV2lk/GiMZu/4
mCJFA9VnUV2rEUeerjFcKZL+HOObk30T1iYfYz7i7DIlm+vQWCt5sbJjLzjTqvgFeYa5cuuSEDGT
YUUTYA5P2wh3jibfqDwRmgJFbVwaeAkivqI+JaQi7od0R00DWEBv67QmCMsi0tmtzyCIgWOK5Kkq
rd+yBrjHyIRjZ/gYFIF+fuh1h6xKz+EzPjdWw6PrAPtD7cvb4PESfVhWZ98YVo2RfuKFo1iJ2jeG
CM6aSOJLTHPwEBcG5Eq8blDj9NqyqUDS9jKGYbHiAp+tkWGoHUZsJCgkp0hjw1lf16G7blWO9yq3
mAxWxa5Pve+WiAUS2Er3HMTEVy8nVEOPyDfIPffqFfgdtgNOySnCdaLBO8fEhsXFWbQVzcgedOqA
vyam2mpXb8ig67ZsyzkKCTxN1Sfdze8KqSfg33I1DgclPPMZki/jIDyY1lIkBtZ3NLVHoqKW+JFq
M4NVdc3FgaSCrf6p9iLPcEjkWLhI36JltMStkS8UmuYllfEXE7ZqF7XttKJ772xsI36qi8RdOSp5
7CcOMXNkYJdzSuOunPItsez4LnPwDG4zPtuquM2yOt7pahzJsWQCGZYmCTUkTidxyKKqdEGiFiQ/
vZ6ZG90GtdphNMFSO9HIMSnXyam6ofp9J7ySQ1O6MT55cY4YcA5p/mV/A2Ow7mTZfxgdIRu1U9gH
DEfreVDuFkmCuwrzptg6BASvOhCPrDFqXZkKxuLYHwmqYrDCmrEnNYRosLnb6sz7UdCiUjOjYMy9
dHv0HbNc2JFL67Do7SLV+7a3w72/1Lh/vqhFPXrVV/7jsT93DbLIEHcuCkSyyQUuT/SF+VX5+jc9
LF2Eas0IpwSDsbhTuLL9lzLxb99f+5L5d5a+lNcfv37P327+9XLLyxdLM8GVnB7XIABtdRcxi5kp
3r9UuNef/XM3uopyryLI64N/e+k/96+3/vp9EyynbUA6HRnc8QBz8F96zat6crhGJ1x/tXBDcZPN
UNEgc7yYM4pvFZj5zg7ab5pi000H4wlbnC5ucqrrbRm734jbb/r+LarQx2ZWtA6nsLhTCm9PlX/E
8zB9hgRN5qFSJy0758aQpJKxWWLsco24+OfNa/5EpdngoLX7vEour6rf65f46jO63vxLAHy9GUqv
YsyzfLqNqeLbzKHf29ukAiJn4sG/PX99PXXVbV6fSq9ZG8s3Xe+6EpHhX690ve/ZM7WlC6K55Br8
10PLN//5s/56rT/3/7fv+d8es41WH1Szv0pPnUWJOizZKMqerL+EqVfl81UDfX32jxr6z93rY9cX
uN76883/+Nl/3L1+XwY6krqNz6JehiP/UJX/EWVXV0PaVWp+fdAqa/Ycf54vluejP89f71+fdit2
P50+QDrB/0smPJH0y02/UGj+rjevT12/ONGGFplx+PPj//gVf/1ywtL+Yv/8f4bE/8WQACLxf6jQ
xq/mvyvQrj/xL3iE9R8Ue1qb7GYkTL2FbPVveAQ6M0tKZWrYLGQgov36o0CzvSVCGkmT998VaNL5
D71I2bTNRgZijfn/BI+gr/QP+BmgUMdGfaMkUjcXoeqiUPsbh8aE8txXBZdVO677G7fpn6q+QYgc
UOZAzj+7nuWvpF8+ZgGXM2+eTjl2/Qjkbz/xLTJFmOvPxdqhYnQ00zcn+6obhCGGqW5KXHCh2T97
tmAS44UPDDef8GKf6sJhhDw7ax8a4yqf7ZfEcIt1YsrmhLX9Kzc7hqAIwaZqM0by4goKgUjcipgJ
SleiXaZaUV3zNucJ288wP6ECj9GbO/Q9mzunBj5c5AN7G29EKlJZkIcge+bNvB90ssMnCHocEHow
kxBnfMeeB9AgkUQB1wq2BKZkJeRmKCKKJpFtZ3WoIypAFYlyq5N534nuNaP5PAtioSwv3xMc9Nx4
7CYHRXpuF+NPrMDd0NEjASMg1bTLdtpvPitN4EVtnzqlCmRs4cFVvB9ri/zXW4GbrVcT28UqOxaD
wR8gMeGXfSDPWTaZRxXTvVzuYeyV5+stUbsWsGvzrJUtyDvlfQZ+6O2LhHgjjKnNCWAIg3vDclH+
zGLDPMa45E4R3PvWHNwXlbHPi2E+zdAfKVLp6DHGNu+D2UE1z/L3192u8Kv7yQYUH3k7S07hNnIw
iKueTm2hept5Uh+CnvDfAj83LqYXsEMM2CgoQ/uX65daT8allMVTb/3IvFEhplCtXOnUne+yoOgw
BWAItjMeM+tqa/h8ynFkxNB/M0Im56QpNpZTWNTxkv1NmSs6ERze69ZI9Gmg9DvVk7MKaeMfnX5U
J28oapZLv9xEaR/ej7WK7qIhXWdTl2oMn123rk057tMhv/dc0zi7ydQ9wfwJ91NAAGGnnPYprx37
gQk+PunQFvWLaRR8MT8Da/afrnck5gt7KPp7oN8rMcTuS5/pFVMmxv0ElB4tk3Za4jbx+1yaJYI8
YHVxY72PRUMYtdW+9lhLfsRDVhF7bdsPveuLWwhv45b9z4Be0+xoRMDjNgJypF1SR/VY3vWVsJds
8GJrYha69fLOeZauBTQLK7trDhHiB/k0GsX0U1dEEAxMGUiuos1juOFHMXCKpx4qBMa4gDTcxxCP
/6dAys8GqtDIxSnnkd+Fu2aA0qTzHqR63AY3FZ/zw+zn/ToitvtTz8GhZDT6g7490Pjx4o3t8NKo
Yr4JF4mlbqzmPZnhj/muvNBQAlk21NZ+NByfCN4heE0SbSNpKdiULTqlLLFwlDmByb6OZ71B7gVs
iHVsK43To5veVCPepsQo7hubLtBYw7fRvkNGX9P0P7Mvg5DLxwQ7HRqj6phmvXfXjKiyAuF6+3SM
9IkGSLSmi18+h263d2J+ddrgYaBl0z9rv25u3V6+eNI+M8wNvjIjqlZ1YM/3hTCnc5iEaMUztJqa
k+3IBo6kNT3T6Ei98akwhvEpl/Kmc7x0PTQ5wszlcVD0M9nAk9hev0M1tUe2JbAR5BlrLLLTQ4Kv
4MGx2wFAXHT75yE+ywTjRHSMXJeJxpiXb2ZpIQfThbG93p0QK9I7X3CzGVOJoU/fHJFcSMxoHlDP
JS9TgSQ+GT5d2kdnjCX5c5OndxF545frvTEYiIQIMZnQb2aAOepnViBq1GwKTvS+zTcUYGBqHOeZ
/Jruvna8VwdRKHiM9LEQMn1ocbzkQ4O4yJ2cLU6z7GzXIwkedHIIkWDjFEimMyXzkKMvn23SBKnn
tdoVyneeStutQW761S86Ax1Ti1NfgZFzjdLDtQGXOmeDcuHzYx/Y9yGDARiVple8BrbRPBm5yKCh
E1MOwL/cKQAmN6VrXQIElT+1Fhedmsb3SMMKpqcKpjeDlPpb2IXsF5e7m6IP7U3dVfJQN7Z6T5fe
YiiSNxvAN9snFGRsX/T74BE2anJ4rZAOWKiPg+K923LJr99xL/lH7NwVGr72d29wPklXXMoh619d
w8KFGYnsUPe+s0MCiL8kMPyHXDjk5TTM6f1WkePVV/Z9PTX5ujc5hatcMzX2snzTd7V/4xKK/KoK
PpQMfM1xjPI7vyi9yzAjnwsDFdzyJ8cvykkpxNPpXfoLPtYOoqfMLLoH3WfETJjhUzXYrNU+PDun
oIUm4/aUVLq/t5MShaaOu7faMWiUFHiQjS56GZt6WNsqbw5lFUUvsq5oOJv8R9dnmdmoxKAiyOZD
EJigwZkPz/eO2z2IYO6Ofz223M37uCA3xHz10Yid9fLlemvI+XvATYfbdkz646gkm9nlVkKeBIKx
kqZu6I9bK+DqO+YsT2bduEuIKLYOKUtaYTRgMy+r7lMx3Kik+Y2JVOy9vivXqW0VgDAKLoNuSiaB
z1wT3SIeExuxsqdvLOQeaw58C5DJh+WK4ZBEwU2YmnRfimg3GTEX9gFttqyVfyqhIom8je8kzbr6
PkOW8mCwyi5UebEz3F9ipiCyuSjsM5NMz0Q21bFfqEBuZD4NfhSvReyLm9nymUXr2tsVBPFaVvUR
eNleBL3cjn0y3DhD/YNFeCbC2/AuwWTTMiq6t0ol8bm3xy8bHLTdIe9SDtcHbN5qXU5PUZ+CsO59
kjFA6PUJsmNl26TBqW81xc9zXLGiMoM0Qnoy9fhA/lLAjeo3Bpd119Um2ZikHTFpu6ctykRd9j+t
cToQQNiskHdHu9YgXaqwcYHhSMRhZYMQQ2xrxmhXazOVO+WOFeR3YonCMN6UXvkdNBAPOFtfjdYh
n9cCJGghzA+yrRd5r1Ylv0VmnFtl3hmmP647+0OX4R7q50NXYC6M0+GX6mDnM4shryhyX4KueSUc
d99gTNhXXYL5cfqVlA2dnNRYd+345vjlN4yYfu3NwZFSQ1mD2JiTuWkZZg9h+BDMRbdyduZg9lu/
9z8LzwBt9BNuCQdz25HaUQIt63x60LXYt9LeTQONUIdZMonOwSKJjbEuOw8l848q/UYR+D7bqO7S
ngCCmoisKDv5ZOlVA8l8syPeitZ8QvbxiObeg4TB+WT+HshiGaZXn8z1UrJvDkDFSuM26NuLPzPz
A2bF0bSdqf/m/n5s9BpdK+b20HjsLeNrAY2ZgXlo6FDFBhG4qrhJWIlXWo7PiJEQuxplAwQACixI
GgAq85rkI6ixRHQDVZbRnG0Q8ixezmrD2Y9MWdOlGGB6ackpWceHSjrNyopNNHwZZ7bloi6xNoFd
vRTYR1qPa73FwLy6VMuUrg6bE/VTsmdVU0gKVyNZMjIfPNSZRMfi0MMNJ4Gu+hVCaHVpPFhatYUL
MPePsuLWUnZHJgtMFpBR4+d3qdd/qKw6FjPmzdYs940xPZucj5u2HmLeRusmk/NpIAV95VSciB45
BWzEFqEV8PoJoakVJ/m6Bea4InFtX4fd05Rkx8yMEQxos15fac9+LXYc6njMtBtu5sB8NQvrjnYl
PTXPIiLYiT/mysJ5Bnq8bXSw9kALzZ6ksdb0r01mfWCPQ74jnA80zXdWx6SIlA3QCuGvyuYcsYzq
uy8j+rUdukn3RWXep9LiR6x/cgW4Z3rOn1pGzooBJhaz3zqbfjDwOcm2addmntXrMOruk4bkJNDU
m8iYvnpLv07C/tW7w68pqk52iVkKGW9WZCc7Dw9Ow0fupOF36EQP7UAfuXDKLwEm6qTCicsXwm+T
a1EflZ9g4Dy0c3qvnfGmCMMzBfM7U9KlowzHz73TpfeQyum+KJiLT9n4YeruXIDbsKEOUhohP6/D
n/jIGVRwAMKHRUtYNLu+i+sVfeNLnbhwmNDPOKBt6LIpglx1c+/naOCGOucgmXFpWwzqBmO4N0R8
H5f2p2NG4GdxPRg52ZbjTDe66U4BBP6qt8ItCD8C7Tdxnd33vU/o7ayQKZCkWWfZJXA7lqyQlnYS
Yo4IA+jqIf2pTztBSYb55lenh2ZVYzhtkPhm8ZY8dRKM+kiv5tlNbqwhujSpbPeu6O/11K2KtP70
acwXhsLb04tqnUKRy8fo3FX9iIdGiL0bBRthV+bNVDm4FQpYu9hhbYYOYOIM5479Pm3CsqbeKCTV
EvtjoXkPvHkMSesARec14b2qofgW9e9kakBV9RaUt3TnQ6n8Dh7jJ91ZT66XR89JYb35Ppd25PbG
xiA+qHeabEeV1Rwcj0Mq9zr0/vCO7aqF1WCnp6EGqu9HU7JLBnIuNhVbOUa+w5mBpflopM8RlpiV
dEp7k1pgE7v+ws7P3gQTq0nQj9Om8qJbewo9JoQERFdgTffGiNS9Q+QfthEtap1fVDKhmfZQsOOK
PiZ8akeD/5TJ5mGy+mBbmunFMAa5qRx9GQbdoK5YyM4e0D27ZvAI2Y7xUQdCyxg/3Vp1B/aJBycE
ODNrnd3UTvIRxQVBwxm7+Lwxf4KfRgGXGswXPMhypcVQSWbTLhVt9d4ATGlriE1s/J8YGS82MvdL
WtawDgrWvk9sqjZyaXu+aTX7ZpcPf1VZqCKLSD2Ek8/ULNfrqtaP7jJBDGrr1ZQul8s6lSsDVlDQ
6kvj5A+TzwKPXfrcdEa/zWNf01w9Dlxeaci3iEVsNujlZLw0UAKM3otIfST9LgWjWTvDecjN35AO
ydBrI7JOkizYispmYx2Q+NGh1qhdqBeYFBZmxr/vXx+0PPctkbPaXh8fMkgTbjP9z++7Ph2b5MX6
I5GDy+vVKUd3RDPiHy95fdL0qQjt0TxdX/L60FDhgKggS840mte+FeRHyCsYiJD0r+1h31jOYaiL
u3iikZQPv8KMYradzHcaHueImDkTcaLRHoqmvdhgwzVtH2YnSJk6993B3pSU8y8VT78qC4tIh5C+
8ayDNQy/ZmK08QWFSzLAMQvXldeOCLQWEIG0obnZ8tc0rdlThpu6FOdiihBR/pxnRl1pylWgd8Sp
Kl0gFmgkGNGaa9WiPW80OZJZgVwPVmx7209I9a635tTXZP1Vai071d10gwmOiSevX8K2zXbz4LxU
CcSxHmAmWjL31mzTm36wUUWVCuk7ep5Rtt4qLoiiMm0Ij8yqmttKQhhdgWldGG7cL9nj35bdDcDm
h8IRJto3hHfMfIaVTzdp8sLwNnHTfJFlQMWS2Vtqz+FuVou/Ek8Ps4P4c9YYnHsrkEezt3BtLV/k
v2+59P8opQJO4jFLjrrHWcbQY0Uy6VO65HI31p2hnJ/SpQdnPrUyeE2H4Ngk2aaNxBlfxTcCkheF
Si0EoSnHu8zdDEl2ggewlQYSY4EmLJ7PlhgK6OPyFBjV1mZ8JztzExUkC48kqePXCNn0cGywSVkg
qUe/YJC0WIYym62+ih6u8u0Jjp+rtq1nfFYi4MqgcvCJ3k8Spg4RGXdLieA4lLO1jysxfeiEc1T5
oqx6GIMOjU5Fkinz4YimhwliFREOvT9KfMTkSPWqLvwUhAFZFaOsZg76BTVKN6VuaTaY9zr3qk34
mCfSv7G64c7Dc0ogKIVUupsb+9jvtFuEq8QoT5i99tmIIqqrBNd9eZF+fEmCsVqPcUeCZ06QBhtq
ZrQJ/6biCM6r9LnoaFwW6a3DLkqnz9PEyBrR4Jsw+r1vxOwvgF7Ii63qYUfmyQ9fI/KqY98hoie9
l/HBMlv8IVb5OymntYcYW4PwPsq2u3VcOgIaeFo/esVdycK/Gqla0IgeZD5Oq7Tsy0PjZNtRl6h1
u1OV+S9F6Zob+BoonxRO9vIy2bne1/bH5PtPRhqiwW7C2yK+7xyUqm1TqnXohA51o0BF2u6zHBci
JpbdUGRvfkdwKLz/dRqFdFjD6Lm0912mFkkVuwAKDg79Bi5LTSCQ0CvttXJdu2gAGnt6QSjOOtLX
ODWqj5C2g563PjumVVY333ahblv8MSiB4u+4yDQ+SirWZBo2cjiTsPo5+l19azUcnHlQb+2hvCGV
JlxnJUZmoop+TpPV3UU21SNQgzHhMpZq7y2G/r3yu+45BtCv3A4iSj4wro3WcZv+GtzmTdjIyQkQ
alEJI5FKGPlKxcrgD3hynlJZSxhkHbKecVo7pgHVBxedHQJdnDoJAtk5mtEeFtpjRqAGcmMCgqeH
PiiNg2jfSTu6Mdq3TkXYesrt0FUHM7Uf43wq1qYSdwPKjjWQ1sUS4PyuDetsCH8LpvZSVMSIZ/45
hRS5mokAo4dyh7brVzVHH0F8b4nqDe1EiWgly6gmXQyOLiua47SITcKT1/vBR1cW38JNDlZjnEa7
u/jBK6CKB6unCtFWtS61/yAQ4W8CShEgiU9VY77ZTnx0xvwpkCCLU8xmaXKcURo2tcKoUR/stvhK
KsIUzAjiRGGhSW+T7iO0PQSAs/3Dj91shY1hXmdO8RyGyVM2l79DFgo5V79LBEGoRx4It3ghF+Q0
NoBLivwHVPcfPouCENlv7Ylz25W3k1KfU1x+dvMCq683jZ1DOi7o/feiyHZor9eKAF6s1Cv5Udtj
fOPN83OjxRP6Zdu3oeEaL/jlHlKtP0ufuOZm8QcPuKT5A+ezHmFPTy9d1updMDHrXkpVv8x/t0aL
FxwhguVbEA6jry4QF9tjYIjaeSWmfFfMagdrC5nYHJy59O3otj2kSGoM51tyCSuxCHIEf1jirqN6
c6ec6N6BuJfgAYX3o2tTlM10imEzaafauENyj2+F1NzIuIwt4coOAkbPPkcCh2VkqacqduN1PR0c
a8Cd6Gu60+JjML3HEHBGoCO5VdSGZoC2a6gwLaqUf7dICdbF2UU/ZKKCTrduQMEzF+PD8hZ3Wfns
pcRru6wIiRvuZBt+E4eLaqssKHP4F0Km2IKecpNv2omA3Cb2XuQozoPLnVzM23oGouNmYL+dlKjv
6LtvnOlsRyFmFMd4T6P0w4r0srUCiT0nr3WAgWt4GfJC8GPR5XoitSmHfvmb4uMli/CLki68iVvE
O3DFK5ck22Hy6LYbUq6VKdh/1MZqMsc3WAHw0HxqdmNms+h2XCaT+SwF+yJIHozHeK1+lVocMVzR
qzX6lXofduYPPwS7loT30SB+YLlhkfeq+0C0nPfoyaai5KyUvIF1TAd72W7j9kHSGIiTW0KLEYl3
x6d/wGgXrXVAO8QY8SUHNm2jBYgaaEIyuHaswcWDGXdenMr9HB3QNkq8+CENjn74TY372qVPDj6x
XTRBOxpc0uSWz8m3hgm5H1CeJtLwo8YwoI6coLTbLAoJdsrBNZGIafJAp8eg5PenHVnZ6L+4oEr5
Aw4paWOwkybHPztd9zKkoFAbsyIO2oPDgiUGb9yR1AjCr1022h7SzAwXDy1X6tKG5pOpSbIRDN3m
NQrcAieHZHSYBzEdOvExiy+EOK8TI5hVlqAo9ZYVsmo+sIV8uRb4LD2EWzfrxUmn1KGpziQeZP68
sXBa1lHiS32urf2Y03eXNpq7GaVN2yB/UUBxENC4HTx0MothuafYT2hwQ66OMc+XLdrjCNGtMkKC
LCayTO0g0QRoaVQ3SqziKHypO+CvTV3v6tZ7m4F1WUP73VXaXo32PHHOBReVeg+NpEvaWk9tNb6V
lnfXB8wy0sp4p2PrmDmpYWGR32DLg+8bRlxnuaBF0fQjCqebaK6SNdu83zN5ZOQGsmdlzreeRglW
WHEhGLwYTZrjHfzoB217xSkEUsdu17klP5qlm8Jl4+eoza2dKT64MEm2c0kYsFCPK7dBXYjj7jW0
u23R8gf0oalWkBToIXndVmRFcDJwlSJt71eiWKabfVBtqszaV/hLd63wvilvXgJCaamEjE3QzT01
yfR7DNvvrLZ3baSoXb1IrnyBBs33d4TyFXe49F+Fx/6pay4k1/HxHlVAP2kqhotRhNam6xdCQEck
Rp28qBmRUrihWOoIcXGr8dibki4tBq4TMlq2D0gTX81SBrRBAm/LhA0HffNlz261DvruVvn9OR9t
1JF65o0LR9prxLprPiVnYJ/ODOpWN/AyjPHZTEqwG6x5XsEGjahhLJXlly0ZJ4XBgVxkmlj9L12a
xNezbxKxXGGTfBmHZNpFFTrhPox3jgvfITHnbSGmu6lofuXY9IA1WzubPr8oX0XLXNqNFM28KPpR
Hscmgxzeg+PG7e/EFzdLCH6f9K+u0fT/mevlC+DbWFaAzGYEPWz507JdVmX1qu8zsJ05mscywNYk
PRjRvON10H+RIBUBhdp6YnEfWx0xuoW5bRr1wIb2OfSHL5lotZpavbVy3e5b0/qoMzXt/bYL1v1I
7nVKf0tEHSLgEfE5TjMuTuLiMCh0fLOECcjKZxkEYMN/78fQpqkekyeHYlL6XNIp2WENKsjzsCko
QVN9Ayf7duqccZP1C0XC/TnYJjsYBWukI4kTbIi7iRH8bxBM/6wYma2HPH5WKdtmSSdgXecGKztN
QH6zZCKwga0SbUaj+XT8MMI7Q2FsktnoKR2tRT2/4i/yWXtgCA4auaSb62nTmeN3p3jIyeS97oA8
6RGz65BtaIzx6PjYOt28VSEyg7A4klF6s+jRV76rwQOIGkoDavpSGmhai/kRy4m/mcQMKb7K263U
brYZInMRFVBMOm++sh7sEYCBH9El1AL7hso/ChLOve61i4lDDAk3vMG5K45WjSpRVTtbdtS2z6pE
N9yzwNxmM9S0Vu4ixvrunZ9yJjN5sm5iZTgrI7BNfCa9hZOXi0zp1hPXH/ErYvO3DslMDT1nVxco
hIBqDFl6SKbpFA7NcJOlM4EPtnsYPC5xcV4fqKUfio5hTzyEZ8Ni2hCl4yFKIHSZqXkIUoHyVFOG
uLaN4HVej17j740uQS5uRbu8oUSwlxRoSJxcYFok7C4b8rkx3ouapMzKT6DmbJqqOJoB0l4zoKFi
1VpscW/L237JnvKTmbWowN8ytdMPIB7zOTXJdQ8KpNTZI/gcwosNdfa7ZGRIy4kBYaco4uSU+9GT
3w0UHsBZaM8uAQoOrgV4DFGY7GKmk6u27h7Zx+460/RwNjOp7XOVkh1d7OfotpH5vZMzWCjZZ68M
nT4OfeC9+aAeI6xajvGT7tz2Pwk7r93GgS3KfhEB5vCqRMkKzvGFcGgzsxiKxfD1s+gGru807mBe
DFtWskwWT52z99qzdMNCoQ+fuMzYQXcdmeBWcECkIa/3ju+RVVP1rNQl43iA4TtLVR86AZGiy2LA
Ih5rrGbJLeFfXF+yiwNjgkvoXe25BwUIcOPIHkaKLcQqc6k3I4ABax5Fs837RP9DBlRfLnGqAAAM
rlGugDUozIihAx2fgXlk7BkflRZ3x77Wrpu8PaITfPQnqGVRVOTXWrZ22mJX8yftYxEnuHu8I9Es
NvMD2iFIIw7Ej6yRHM0AFcqbqZ9PlpcWG4Y7K112N2WbM+ogC8LAF8TVgSwIT8mY4RI7ptabt3Oe
3Ft+Za2buOpDQlD0Wz+KGSVq1mMTiDuVSGw5cApYxazHNGp2s73A7Bg6HkjNwN4e4Aug57/TuxKC
CQlkhXZB3Qcp0aRhkGsXRAUoPxbI/azoS7CHQ7yTgp6ctfcmyR79Fxr6xBE+DfZ0sMCfb4bYcddm
wKVH/2MNCrNZVxC8AW2ZXhAThx57BoSBGoUQ8oZbpUAFBDn/ydkaqVz9khgyV2M8aA3PyvQZv1XW
Dtdbg7hl3mdTfasmgHZJHFSbvITkYgnXp4/kXxbX+q7TqfbMKjmTtOxdtNw7xpmDCMoCYxT1rynq
oXCq/ZHDPKJRcQZN/Up3kJ2IbGOUrCRq9f6KHUW1tttky+TDvhQK1zHJPdCZ915ZYvFnuKxhY1Hd
Rpp0srncHhGyGuu6Ux+usImjsxtckeqFtb1mPom/qvObdeZlJH9Yur8tg/5chn6kNkObQEcH9DPm
1L95r8KA1EKqw+3Up2ypaMo3FlwWZpaY/kxmowvnksxcVmwHyk2raHw7Lvr6Joqmi1Whzs4gXIw1
/Km8RxKK1GRve913bGS0ufJvhPD+ZpFS+8q1tm6TXqH3RhcBHzGxP6Z0uA4c7co0sm004Yv2U/Uo
yQjOluiwZMhw/g6PE3+NqeTblL5LR4JNR4eyRaa/SVwPzW1VFVtBCDJwAWgseZndSat0wxL9D7go
LJ7BpuK/xna/vM/tUQI+xM2uhAc8VeRfZsKUR3fFQ0S6ELKJ157xO2kpLERB073PWbKnkta92UO9
DfnTE+KbQdUTKmGWcl6fri0e9P7JM8ZzN/nRLppo1w0KOXol4LSkxbs74T7JXPMI1vQrcisqWmp/
6lv/gXzsBOjmTmQDkSHNJQikC3EhIZEn7rcRTdz1IMwu9PPuKzeGnM0nFXChe81t39hHOIfBtpT5
rvG06KowzHsp94qpCoNCHfBkEj0zmGp3NCv438glV9rMNnmHGank4mnT0VinIwQk35NbsVyW/GRk
3Qcpw3UccX4W1qXqthpXTGdkP1m7CNdF2f1hFCfYfSC8iiuGSPTpqok4yNiwljQI6OQMu+ho2msS
4Tq8XNhDVNbZYXt0vYZOhx3ca0nhIL7ovpB2sYnCTrEy3UmGk2Vhs+ugvzkmeAey6Ym+epp17auN
R/uqq8Wh1YP8zj/5D8aYVMcuxvQpMpd+Z3zvWn/cIiP3M5tvY3JI1oAJojEZL+O84hRhx9XlLXo7
J8fIOkPXwUhBNORZSHBSvgVojwBofdW4EjBGJ57hMegvsBzuWsv5EE5OiJwREeQ46TtWNeXdOTRY
Q4t0C5JPcNaw9WcaVknn7JYskLntr2kztRvdA/IROz5W1+e8m0dYBeBPdKf5EHgprsraWvdRfyNr
S7IwUGKKnoZP3WrttpX1Jo6dMJFIJKeujrdNY68qrbhEEFcPhpqma8PLoMRC6YnSllynWb+mcUAP
O5vDVmyyhsVYT/oGuC8wojQd9MUkz0V9yWiKh44Ce+hOIs2ir6RkxDaSKZm5Qai5UQE0pqs3uqlt
+2YcNjRHwtGJLqDSuWZZHAa+yi7T5N4bIrLu7EIcgqG1Yfgb9ymzqP2oE+Q1YbUSjmuEFSgKxWD/
yvADcqtMmHmj8WjQIXRsNe/ySNcWFpBxZVr+e4YleD21drHDsc7wEMeGMBS7Fsh4ht1Lznc8JOi7
8mOgp0/G3CUbco3eO1ivsLIKgCl436aWDlmUyBD3Wrc2ChvNGpyElQMk4YAORGcpeSNpDA7gUGk7
Zu8EP6WMgfhu4hqm33RNCXwGAOncE3/uNMa1gRt6KD8i3cmfiqi4TQvrwylITapLCEQF9pM2Iucv
2PXJcFdwKKCoJTxe+9n9apvIczGdy2et6YNt6la7yIP3VQjTCRuuy3rdfsEOojANsMvbsr4epMmV
Ul0NoibsHgwC6xS7qSp5HjKN1ddC2lcGUTguO86v1JfVxU7T11pwXS5pV0PeAi/QEZrOQb23fBtQ
tcZMpaG2HsRIXPTWsyifpnh+s9gMA7RauzWOTV0wxUjlS2S26TbI5WtnttE6ooWH9UP+Gdq6CPOO
UKSAjJgNpBUsHxUFcj/gTfW8XalxvM5D3yG6xbOvt7xZswrWMRQ43n/GGMI71iw2nrBnusP6s051
v/Hw3OtxK1fN0ia2BX7bXkgygAKJcc6d6Dk5WACSfsIRxeOyPLqanAogUJc8VqZTrk0Brqw2LbVu
Z63a6cj7kXQmBLpb03sry2+ZjzVCKe9GQIYP3WB2dkXN3RGuPOUpJeAwV0/9wOdmk1AJ8U9clN7Q
4zVnMtLq4UFXEBiaTWlspsLiFuhRTr5mRHXAPz/yh9rJMViyGfSFBv7zHf0UxJr//9tMdu/EWf7n
jtPyDL9PU1MKrV3AvNXRyKpm/XPHn/vUjbsEJywPpI/vE9Hyn1eM8ppf/fycTgm/+nnAf337+/x/
fwPkAufa4f/5Lv6+yb+vyPWum7f/fUsMYHzjNVCPjm5rcXws7+nn1f++kZ9XM7FElPvfF661nBLi
565N7i6RHMuj/j75z7e/z/Lzne6NhEMoDtJDoN7ihS3il4RlQ0g2D3JJfTCW1Kuf7zCxLRD0/+s2
f17iaH7vkyGyoqv2n3v+fBcvK/XvbR2cRxxCpJ8tt/99hp/f/n3w72v9Pu6fp3GAhcDqjI214dJH
36a9YVA3xNe/b6QxNSYQP8/1X98KglZ1Mgx43Z8nhzSN3390HvNyYGuuckgSfg+lbIkw+PmSLTia
ZPnyz22/P/58V0nv5OVVsPvn9p/H/9z28yS/P85Uoex9wE7//Pb3F78v9nvbz10KGll04Je39s9z
/dz2z9P8/BjIBgJW5yTrJUP79/n+/rk/P/88VdXX2bz+52n+3ul/Pe3PY/I5uAq6vg7dJcKtqyjL
DJs4u58fvQg4rbN8+edHfZRg0P759aCDX/V3WbB0XHRgaT8P+v3yz226UBHEGuB1v6/wz8v8Pvaf
l/pf9zOCiPf0+1zoC5srUKY/N/88wK6JX/j7l/0+wX/9/p8X+fnx319rQVnvp6zf/s+P4Pdpf9/H
/3yanzv+c5+f2xIUZNvBg1+QYkVG54uM8Ccspxokow8s3K28ieWQ7v4uF4P1pDkwxoDDmPXjz2og
FtIZuXziYFu5B7Ns6T6UWIVzjZYiWzbX0paLGPAFw3iXuA5Cpr/tcUKGdHSW7+jWtTZbbLfekjvi
hPzNFzOndab75YMetfo+SLIwH9VD06e0HDVamh6hHquxQ/3Xk3RVR+q6M8SZlAhISz01c1dON1Ot
voD8b/IEPYGVSfYezGHpATaLXHcC4EfwA1ERUVga+ldQjA9GHeS7pEEUUY4CcVHrrMARp1uzpEqK
c5Lem2TV4nHEPVMnJxcV1Dle5jDC6piClJfSQAvAENshYbxCEEApzBS9xocro9u66Q+jPnlASGed
pBLXJPqad+ayXR29Z0oTtjaSaM2ho9AxfdzTKUzeFrqrpkq2+nymG8FehZ3etW1CxWPmo20j7HqU
g0hB8b7ow/xo2cWhquszKl0Mzx1pkgPRZWICMNCrdOtwbadCOSUxEymowvGGHbvYENg+Jf2JrgR7
jIw2oKYDQIwzA38/U4BI2uluaPjsHGntIz9JHmJmiHNt4r+P/G5TszHv/Ok6V+N35/HB+Cp4ZabO
eFQFoOdzIt8KnmdhuBg1NEZmZydT6Qmip4x9S5s8N+o7iyggdZ2KYJwdP4zmlafVci9Nxt9a6wNy
dvmkbdrpdTfYW2rjJ2rJcdc1ulgXsvvy0psyZmiPLpDHurSSQ0ubpjtTwwwLlYHKvJjXXpS/dSpI
tozvyz3xtTlChIQ8xtkYQlsWOx+Nxta0+cNjdI3ACG/HxbkP8kM/jTOazxgrANEy/KOJTUxwPzOD
xEwf+zpjA84labKzT7RvGZXzph3PyxFkZq48F8n8hxE2ZXLHeKCx36TmRRdh9p9NaY5rk9NvjQxQ
rcYJqVySePXa1jOb/ZR3YkwxbFq8IUQBjhsQnjvLzrVwznX0znJiKFIyW0T58hylOWJ+EjbRrCnU
gwZvmNdyUZJtKjkrQmnUhPXRQUen7cq4i24nA6Bk438QNmpDgY7fJ6XtpA9fajCoywzrTD8hOSYV
Vq4g+cLQDC8E5NDWGOeXoJnw6tt7Q/vjBcDezNRKD5ahl/AN9NtZRrjhpwJ4rXqYDDAHELJ7n+pb
aHRecwUjR8s/88bod3NDYUzjsd5p/hPkNMC4GbEebVH1BPVU9EI0cZo5pdeDHGiKG8Z1TJTktmT6
2uvvTmNT9mA4hxh+3+XNI2L6Yh3QqXSD+tWQ6sIMrVz7ltyRpvok9AjKdJfRGSdigCaNYr9hjERt
xCJCPsW4I/OSvWNrOnWyAcrSfgJ81djY1oqCPVJXNvqmysg99I14qwO4NSwEl0UxPcPVeY/ipmVq
LL6y+WU2oRh6qEP1NGF2bz76TfKIEb46VqkEDH6EDq67KniXY+9vaFdB/wDGKijI3cj8rgr01Lr7
mg3OBV3mM5CAE9TLeF0asJN19HdytrPtQmGQdXciK5R44moK8yRxV+lcJfvpw1WhioqHvOrfjL5i
LiSnGzvTSFXGM+jSScQkwdptMwhrgBwZVU+DtR02MccE0Sg96rjsXfEhESaKEAabxaEesWBh02rW
kj1iolOze/h9OjI26l1bOtEtahS5HSIIOMsI2R1J2ah6FgKNjkNRvAxgAzdGUCzKeNoRXVc+18Q/
rh05bQrAnBvgj/PGbXUaMiMTMVT2WxAMT25m3qpxaU4/K5epL2nwWCkRRKTml9DyrzI1P7sG2zcN
13WvE/TSeyWOmZ5yrYxyUBAIaXx4P6tkil8MVApjia5zmMS9njWXpgNjAhur7ml0djSszIE3nJi7
oMN6p0uz3Y6au8Ry19fMrYi1c+2N5cXsW+PxICAT8h+pcrfeoRehPSoB7mfGgcyra6/zMA8V4lLm
NLYs79A07nuX1lsx2jdA+sqNrRf7xPDIRY6k3PRkQ+9cf7gCmbaK3QVswFV321sZunZgfhtXY3aD
uG9C31CNm8jSPv2GAV+kxtBKLSYDAxolD7Lu2D6QBgmIpbRDYZuhMw/nPKkeq1Hf2UaBED1BHjI1
xWtKiIzQxEugC/Ly1nHir5y6uUMD/ACn8WlasCx22z2AJ/kUo/tsCnQ1tIZJndy58XgGbOnlNFyN
Dimr4bpnUSOjER2TVMFQxrVJfo1QqKRuOKSAMFKUaq9M7d+CuHhw6/40us4q0wcErsW+s4vXfOSY
yGS3M3tqA0udkhkRETz2rd7S1CJ5+iYlNsBqOT9z5LTFnl036sOCWV86uEjsxUTGs/M2yfEt7pgJ
egWSUF/QJkiZ+Jb55+Clj1YzvoIa/pMxpFWxBQI8PfR2+cB8lYmcLu5qXKV9qjEdzw2+WMm9PSNI
EXOqtsCcehAVc2gH8Xvnd4e4x5ZDd5Nw+BLph/T+dHY3byRXWKDrSBgqm/GTjtxCswfI6XpF7Dke
IVnd5jGMGQNhxBZTVDiCaHotu2xpkBFePTKmx6QWr7XJFqsk5dqsmcem6NkvRwuRyzP3i466qaNq
VXvEVTufeonxSB9eet7UQa+f0zoHBDUVTwFZO6x892kbEYnQe3z08cWoKRMcM5TZsB9FtOv2kLd3
IPccFgmkEimWq9XAmPAtmRgM9l59Sf1FvSC7rd5N7mYMTrkQ90UPEJahECYVzt7Bj/4UBaDmfIDA
NLbPqEJOZiBver9Ye/1wW8v4zSGUijkEbahsKF69IEB/gNlz3c00tSyb3vDMsbGwr8jaoWxojYGK
ZgTZoZ84JUO7n+YDzMdIlBe8AahtMAPhmeF06Z9dSVuOGOMRoIy4LjIaJLh8+DRt9JxWCXfULf7U
i3GllMWA9Lp/TGnE79uEqQqCHg/XAh4DdOdVrI5ItxLAPtEbNpgNS665c4mf8jp1ttrgLEUNEypC
S1+keL4YrVsaugIs1GWOOtWPPW1lzQ5NfosP2eNj9DwcBCUqq01veiSI42Gnz8JktbxHT11zzCFm
QkO9cro2vZNqKyNXPnCBo5K8Db70se9PYJDXUD+cvR/JB82e2M0F/Rua39U0aSl22f6t7YJdrHym
GunEb5HMFTRpWqYihRCEN+gaJw9FWIMmsIkZnzHrQ5Ba5iA4lH8gxvOZRCVi75DmqBodOLUxBC58
nRBzsvRk48dS8XA9BhmHS5PeGSw/m67nXIuinDFhc4pT8e11Ke1xg3F5bj1GnX9BcPJhjKhS5raj
9MYkFBESxbj33MfgXSkWY5psKogvlCCrrHXOZpo/UWs/+a5Vrx1IIsh0x0+6UgxbfDVe/IBLjTtt
QG2+x3XK1dy91citBSDaIN1uODsGEh7o3TqqZNrkFmTL+dRgbmHvsjj9VrvAlkdHGAQ7OQRJG+Pw
6Ihha5hAwqdS49rqsQ92+xtsqAx7tfzGojfOzPWDllgVMma7bpqZKeacqBBdrgU6dGP41SMKog92
ys3ayRtkrwYTf4+DRvs2I/M9FfkhcpkOpgkxYfalrHVYUQli4qKkEJ0dEFZd7q8DTDnZ7JzbPngg
bvIPox0rsE/pGG2RvJOpgcASq9FWqnhB4NmISJrXsc2u+mq+my2aM6p+a2wNtWqAaAx8y2NtIxkd
6+jRJ6hh1egxdSemfLSyGMB9tBw6CAHEKYxX5j2ZAMTMOu9ZXyYrRcKYHbvmzramB1PHvJRxBiZ8
wrmdxovk7I+DoGRTAJRhj5gQqpi64xu8OuY+j4XHWVqWQ7MtDT4ne7Av8VieAcnjjHN9k3KsO3e5
86zBGCCkiy9KvZjdUTN2rj4yBnC0e1uQU2CzHWOREhgDfXyg05O/eHcHwuHynIVNs44woV5VYn0Q
XDrtIlPdw6feTtIAihUXYBtbKkIn4OgX2hRsKUzgBiY5BZXFxQJJn8itb4txxcod+z8MtX/WTbIT
HHNN3uJtirp+lTTeJg+Y3WskV608x3x3fP9PynwJq6A4WOZAPrQZMHkw7honQDplBIiK4Y/pOZGu
PGCbpiB8EWDtRz9nME5el4Eo0jOUTx2Q1WsjQMKDuAPAWXNoI3nUECiCuwHaVdSPWVGdE929Ui3w
JkH9PMiAGbxhNiu3WCx/2WYluvlCK+Cltr8mJEl1OWegtBCTWV1/61XDq9cNn2kp9zNDbdc03tB3
whC0hnxdwZ+LxhZb3zwwEODgqe17lXu3PcPQ1ZSVZ4VjSWNGuRJZ8Jo56E/QPz1E8q63dQahbN3h
9QIl1qH3MlQ6F459sg0mn3ksty4paZtW965rdh0KsASRMPpNYA+PptIe9aCvdnEy3eFwUxvQBrcl
qT1KZRGIy/nFD+7I2iU43Sw9KHiLYUFmFNgUmEuc3iYzxWYanCtkYyvV9qH0EvRDuJ6LxwYHKMGd
0Z5jct3WibUdMwLKkdtxV9BsW8106TxfEWmGyL3D5xcTdhj0eE8JAxga/UUriisIpWYYjVMoxmgn
VIHppfF6JFXyM2ngejrWgfoCTzgFxhK0QVXJ7mu41vMDlbRz0BbliUoDFDLK5WWI4SgCUL9W8FI1
Fho8P/uavOQlkckW3il5Hqq31llgIrqanoWdFtvIJNXE9FeVgvDW4WpxM0Z7dv+SV0zYI6admyjj
vxa4LVqYYMDtaGDh9PbcLVvEV27+OI5cvR2BoLUGyLdWrlwHfleD++srRELBlS2+6siLV3lSX2Sc
7KzcSTG9jsc6N+G9RrB1s55NG3rkRn6mw/SYo2KDoRoEq4Yzfhto8LSsgFNpGLpLNe0CSNMTySho
PSW8szxmFCoioFfR1i5UDZjWZTAQ0QtJ0y8RFSfdQ9PEFsxhW+/Uqznt9skoJHlznbdqhfk1WJg6
ikfA0lWI8O3NQ83izYDnpoAcOav+EsyAdp4ovsjYfKeiHnYN1MM5Rqja8GVJnFiN+nzdJsHeAwLb
v3EqElFRvadmtDMd9Q2S5RIF+LxS1ijDa7el8p4CYzxOrYaSo2EXLwjiUK2Nrozpn8f0Kg/MUFta
4Uk9nQpHl6STV/0uRcDoMmwmUGp44hxFDWLUiFwG29225MXwuBXUwXgDBe1AOuYjHlRtkzL9e7JN
tCNDE93K5CsYnxvfekY/8+CVPdUm1BUHncW6i6J0hagDRRJaSo/dAgUv5yaaXdGETevurFedVJTG
sJ7Gstf4QNs7wYe3qgbrVivyaSNt60XB/TBiQJKkByKRLIL4hIXgIZ7dvbHo3uw46SiFCVFBMOKz
h8WkiL+rt0r6cLgelXkTJPFt/YeFN4K1OTTWiQzU28Jmp+a28NuzAXycrb8koKlXkykuTjE8jOgU
doQx3GRAFIm11FY+M1mbMeyGTSA8ZArPybo33pFSv3s4lzudAzN3nrzEvTddGLdxek6COcwlFhSS
QbqWsyXGOu3Dx7f0l146H5qHJIS/64Cpaocbl2ZMxvUf1DxBBqY6NP0lb9xzxwIQ2ATDtNJ4jZbN
q6/Fp7lFq0F+aG66M4277rNuxkUr8FT0DVqGBLnWAFBH1x3EIhFHC1VMXwlSIXXcVA4TZBHJj8pW
t3XSE5WbOexp+nsC74+ILLo1QwpqKqT2PhNL3phGpHiZ/aEAMBjKmHJlZ+IzKZN95uRXLd5iPXe+
Er+lT9W2NfHjRrwb09Cc6kvu5uO6bYpDrUb8JDpgS+G850Z31ZpMYgOHmJYc/20mrY8kqm7b1Nny
Fo59cu1BQ+jm4VRp0G9yF+lGCv5isO4iqeHOiL7nSnswF88ajp0HLX9TaByc2SQgQa+puUy0nWW9
saTx6fXyYAbpPUSc+CCq/EtGy4edFG+ToZ4BG7OEWTiNO8HfnA6XKR/OIkvvsVC8U0K864vM2RMk
ltbTW1/Hw8rXuZBrZZADUCSLajY95M39T6dyDEeWzI010ZrVU/MK1TrdhOSNwKh0mameyiI+ooK+
g9htrzxde53j4aQ3wVUSVGeTJRwoSiiFQGIwmKhqSIEd0pe0aO31d+PUn45VfER1TQyHKW5LrVkh
YWNxcXHHRJg/QI/N1bCNsL26dPSK3KiPVlHeI4ZcVR4akgr1yzRgYUqM6DnLUMU6PeQXmIQE79kW
Y2rE9JqIQ7epQEOv5TxmK89L890ce8dCVO+u3bwhHb9WZeRvU45TzpBn3A7eVus3QSXOae/Hodlm
a28gE8PTqrWVzRctImiwUHPYONbW6SH9cMnTtk6x9k3OLlSUau8oFOaLnnr0sdgtf1RtBXejR/MG
TBO7cio6juLqbBVPEGQ2SSFu2kS+JArt63IIzlNjrirKo13scqDQy79g9wvpiL9EnrzQub2OiFdm
l0BQRNEYWyerj4Vd3svEfC1Hl2QVmVDWDnXok3SY2JDOVZXeo17gOqzTlKF5XO/Zjd2D/X2pZfbJ
7vdh8KU8ePhBrGpeggKKF6c+tXX0SnnQH5KEEiWiUX/SfHvboqNaI7Yn17s0961m09bLQN9lZhOf
ykk7Ca/WLuw1n8eS3u7ce7u2TgmlctwlSA0hDoYaOuN2kRN4e66ExoCAJ4BhpX2y711NvXqw08jf
j7N2qdmVE0eW08T04yuVDmwaCWq0pk5b1xmi+xrq8dSVxpVWoGVuZmDjce6xUfMTPSwjI5ymoDk4
mo8cfwr8NQ6w8k6bOjQ1kDnCnx//3haV+4zzcomI8QryDNuqNrlWSYdtfCnCIiGKpBpffDs9M/jp
d66Hp6oJpoPwyhzHgffm0kc2MFCvPKvX9vw9u9mgUO0JZm5LePVsbZ7mou1CRYXeDlzDVEsDMpX3
pNO/9xIEVOpy9ZmJ5LINFYRe9O15JLVMBaOhhr7x3DUKuSQqgg5vitZPEgsTpb07GH9wA3PSUGGX
UfRhZTbYHJcWOlQlO8AiT5gHf5PLsuSD/RuWki3REG36ey/yPpPAxPwC1n5iEY766GDN6QlMPejV
wHwO8kuPFAGP8LlZXi5dJjCWS87lkLwNgf/k2xAx/GpPsiQy9Sk7zbp7V9bXdQaGAWXNfRXjcMfI
dGhrm5amd42HcdV6/lc7AkW2Y0heTnFLYCQtea2kbTi2RxtwMy4IizMiqKZtr8urXqF7bGLidcWE
ZA2hG6e1daiU/ScgImynw09BJ97kCZ1QN+pXhld3HFmWtzInjHcgpK7bTL3ARqYcGjNsjVb5PaRz
d5a5DGPa27rDTtmKAy6wsJADXFXbINFf0sk7B/E3KqjsqLeLF4ENZ536Fctjdl8OT5GFLUX57NGS
GHmswPo9SoFKWKDMCDL2zh6yPBgyYZbqxnMesFrnEkhdTosFGpQTGgScLEnLrrIv7LEfXL187kq/
2GqggTfKAEERa7DCfDNMFylchiKTf2LMpl3f23QOaVKh06TtifF3LpiVYGmuSaaZNfcyOnkeogzi
UebRYha20333fcaQWA60KiPFcEXFPKpbGG9yZA+nWRCWqsJf565rbKNZPRiFoFC1GpzFkH5WFg0r
p/7Ks+amDaphX0yLu6jAM2LaB1lKgkpjBlPdTPPJ8/L3niYfVxuhYTalY1aI5BBnaimgzVfHxf9K
tzIOuXd7o5dolgYTedsyeoreGjosGJc0ald5wjiAaRBDZVxA06MYuY3AvACZo9nZ61oQqosiT2td
lz3xKZXTUvMz9nDV4B/6ho5fOvcD8zIOmMCKScZMyK2hvFuNbd7fNiVDoM7p+NcMggjF7Bw7cBVA
kZ/GAjnyQFuTWoogCoWFht1UmDQ22AGyZ8+SsTuOUhYxz/Tw2KTnytavg9q2Qlvvm52ayCtpMgwa
ebVNTCIk55iLQxzb3XGg3577WBqyfHxyK3ygunxkasb/v5qBzdGRjVKSvQpBW519a4nx1T22ltpV
utWuh6ZKT9Jjftq0NO1ra9SOLUcxDDBggRK5JxuIlyAgRtVZ6k8hneOsDk7OSlqkoLpJHdjjOctY
wsR0ZXfLTKjVtVVvlPi2vLylri2c1QIOJ0eRw0IbbPPIvLGUnGhss1znqSywjXlGFa0JsKhMKBHO
UOOb5RTtalL83Oi6GHmJfOIUtoqW1FnbtlDRNSf8tc/S5bONDOlC2cvR0HDab8rxqXX5ixuHlzRz
DGZjDLG5YyTj+urZCRwDKXh58mlKHmNxq9NC4Yhi0M1/ZZvkHZRHkAjkBEXXRj3trIYl1FiqLI9Z
z9YlDWGdxWpvs3Ff6Vqpbc3erkKGxVCeq12ADDNJFK/XvOuuLe9KQghVNj2DYzjVylNQEzKBnhJr
BSlo2OABCIzpzJ20b7sk5Mtx4o/aIrDQ80mXYYZK4zAwgxaABW1zt/4yZcFHNGU3anHq+pH/VCTK
3+NTIt2EZL6VRIO6MZtm31fHtuJIdiJcU5xIkFnqsz0RbybGitQGE2cnZYXDMWfXxhfxeu+6+a3G
+auvmtuAqALHaW7mziXpLMVY3kXvaPd4tG26GLofIshSm7FmySyoeFxtUJeBGbOLfypL1LZLtNeg
tX2kCq2+Zr1DUmBrHqEQ/meS28x0GHuByafSYZ9DKgsVK/va0BSsleU45Rsu24fMiqYrFyvOKmXr
Y1c9xWwsxh05j2FRp/dSK/Rd69+YtkZhqE9PagRQ1el0hcf2USomIu6A7y6uOjBAxKS6YzHz7uNz
0slX2OhdB8BcpTc+u302wVwVlRqfbZPtQI9fbZUEGjX7vhVOch2D9NaExdiAWmXo0PMK9Qo8Ak13
dM77XJE28TX4NPTrjBa8irUHSVOAgLdgFZuVS/PDeiTpg25rIcstWpB3ja17m3gT5LDUPpRZdkuc
80LLh27jzTWxkwH9a0Ox54MaR/O/rv7o1vAhlU7F4g57g7UnzCsB67P4wFEe8VjMJZrPztj02jv+
ooyjCl9RWztFmFhgPOGP51q2L3XYQm1k3TRdkF0JdMlrq4GPhBdwqsk0wckLJx+vTSKH4VJjzbJb
hCwj6Kykf58mcc0VNqMKJuyzFilM1AodSL2bMtGRrcu+AwtWfaPP9VfWoQWRSXZv6kG0Thpar4lw
IPQ1NE4w0PXXlbtOS+2TXvvwpsV7pq/I2DX7ojrGbPNYfXoefFDPZmvUdpdmceYQTDmHMVS763T5
4tB9K7UAdvnyEz6VT+XQeVhyCbgU+A+AC8Z9iUB8lSOBoEGU73wtgCzYqmlTN6zDUW08ZH2acRzo
z12dDBvDNL11bO19F8+YPQfPRF8AlWnpaYvu/7B3XsuNm1ubvpVdPh54kMPUv/8DgmCmSFFZJyip
JSHnjKufB5DHasve9tQcT3cVhEwQ/OJab0g6p3SZyCTdyFhoUfZZsS366rY18nEtQ0ByWsSU+kj1
yB2TnUMLpFhTeWARm1CUahPur0QmjiEcbawOyp6ZV5Q5Slk1V21uXuKUF5qO8FVzqbyqrRqDwABJ
Sq4HAC/UpDeKLjyV7kCQnzAjjMLXrpHQJDVIy4eNdK/ohQG64zkvUnft9xCsM6TLSuOUkBHD7lQF
Tgxy3s2FVUuKVYqFapkhWhZC2nL1Fmp4tovKpkfgvEA8zL1ClOzo6cxVmJaBg83RixWwAsgk8NBW
jtNf0L/T5CLGZphnSSmviyYiDKOjxDGQ/1Tpl7y4ZiYAN9Ntz6ELazzQlHZZpwkmrDHyb4Vkfhha
C/ewvu9rkGYqTnq2MYCwrQbaZ2V8U3tM7xTUWcMPQ6eAjkn8o0A+nuBnzdhPAPWfDh7O6/ldGQGm
qClccnXbR9XeKkH4wNN0wJnfSRG6Blg+/1DbEp68IiEtZ8kKJmAGruD5Iib/4rSevrWA/OzysL+T
Rih8HtYnWpzxAgz1Dd2AdYPfAkyRGOF1M1x2YXyLQgR5UwMmPzBy4HTDqVXIHmiq++SfQaDQqthu
NzqNXC+FtjwiPBavgWVsh9Y95RUJYoNYRCRhf0FML6T5Hx6SVHsvx/6oIm/AKBU3FH8PITldUDoF
AEHVKlLhaUXT6Iw8ykkPfSjdUQVhs1U2hVZvJRSTmqS/EYZROjZggeRcoxsINuhSaAzelXc5UpAz
RitCyOqROFdEZ8B7k3HNLgA9laa/r8mlEXN7kdW6PoD/pLU3h5VQ19ayQkfZUic5/OA6xr7c9mjr
M6zFVWmrtzFdOQLJTizluB0HUOt66Eqy8O5pzUukRq81isqUfnndFfwuatDZ8KCilT5WyNUShAzD
xBGEkAyaAp9PzpAEUWGxEWEgY6vxmlswywCfaGF3YR3e8ftfjNcSvuTSI15AmJagf2WJ8A6ZVmne
e1/1l0o23vO4fjCH6oYsBCqkoYCpvFGTd4ZdVrhMB1RpQu+QRxXgXOsq8kaib5kLvBQLpvy4/gA7
UvZ5Ib1KbofMUgpObMpmpTUuEszUEAtL823b6/sWMy78hQ1qUAp6L6HhdnXhUWmCj1KGiY2WdY9F
B7A2F/Z8+Z4a1QMm0USj0+xUqPja0XPSpuNka20StT32CErAne1InjiNGQCpE3G/9BioFrkRO9pE
c6HxeTPkdxKapuOP1rEHkrZMJfVHnHjXkIX9HRpCu14bZ0L5MUcgjIF7ctARCoxSrLvrQRMdYHN4
qxL4aVJ9LXW9d6jqvFh5VXGBB+aIGr42eaTuSialXl1g+dwgPZBYRU0LD5EsfPdRXIO0UG+VVOB7
I6eo6kRxGN4yCdM9Rxg6KBC+tSeyYfdVOvWDAY7uRnrr5+VZwZGmR9SBxwiWHTzapUm03C6J+ekI
5i4K0uV2MKChZyjRIdSLaw+t24Xc52SsepIYPRY0IKfWOCIhUJKf6lGUUG1uV7AmkFeLGJTl1SZL
kfpoiAkHKco7dZ86pj8eA/SrbZxnUkfM651nhlusiAGqgziSEGB00K95CJgsxj18l7ZiCFB76MAx
6EcA4s0joVeECCtYnhAshUF+0evipIr1JsEw2KklxrtxDTuEcbWA5WaG1nZ3rj3lNVf3nkKr2Qed
QTrswwLjkKkaipWt9W4M9QvBL7Uw78mgrPvUI1cS7RUmpb7HMKL35JMR9icsq09Bh5F2I21zL05W
EuEBPdHPvQwZjvBUuc4LEa83BWmzUn6oevRuCgKmWoLMSt2GtpXqV+mo3LhKeFFpU1Ym9nlROa6t
HKdLenLVDO0mI0GGL4oThkQjocCFUCTkoleWwCjZMj0GOzm4mMllXqyTbZAhVd3iGFnXjEoINlpp
DwRAiA9qX765YfsWVeQqsKKSiktcNA2VZoAKkz2Cu38Leu29aTMHu7WlIsb5WhR68mVYq0kFs3bd
fyUkS8IeAhnBM+GkZCOGfcZ9aPQbEb9bSJnFUqjlQ4DBFPKyYHQaOkStgmt7+ABL7RRiTodRlXZr
qSutoIcVu1cg6+c4elWVSeAg2hLUvYYSJvP7ZQ+jay1LpA+gOkl3VlaCRrKe/AZoO5nOg4BMwgKg
XQNwtj9oiXkD14oAd2LeiWV7aNzs9Mu//ud//9f/dz34J9cDtCX1+VX96P+X954tX+qXf72ndVAP
Vy/J+79/uatf/D+YHnxe8JvpgSRav4qa+GV7oH6ZHkjqr6IuykwURfwNRNX43fRAlX8VJVnXTZ0s
n2RJKk4FFRNc/9+/KMavIv8UUZMMDV1MWfvlv//r89HOWTx4WVp92/4XmatzFqR19e9fZM1UfvlX
/nni9u3fv/BoROEUUQGVMzke6Apf9mfTgwy3Yj8bzOGoS2Bm4ggyOjluM9/9tKobDfPfNmiK3efq
9xPUeE2oz2hWXQXK3M6M8Rz4EwbQyuo1zsY28wvrvs2ImzWZCuy4CJi1CmffQKm4bMxDWQrdDvEh
0xGk8aPPhOCcDuPkHT5gUNpH4SorBd0W0Hmje/IQQyxlWBCGd5VAqNrBF3/yhfER4WcAoNgWb3IV
tHHU9Ws5If6RMDJjOCFV67jQo2WCWu6iCjpkWuZvgh4hfeK8KiD5Pt7MqyriBO3eHLNuyUyLuKWQ
M0yeDwX4l//2Kn66zXzop7c0nzXvFBELCqpRWuOG0IqOMbqwcchVtY/zKtT+eKWq/q02HZh3zYvI
wzwcs/X8L/epXQ1BZz4xhmD026oqtCjbzFfOh+bLvzbnfV8fk84Xztt/Wv37T/96wHnNC3JtOwRl
v627Mt+JM9VoWmunxbzv60AVib/t+zrP03Ia9vmcr0u+Ds+XzJvoPfrkiNAs/6uTJU0nozof+emO
n3vnyzUGnEAbpucLUGMYC//zYb8909fnzff69lHzpj8VCsQyCdL8/n1yFEWQ0Ju2wULjUp8z68iH
ab6dzstg4h91gHuh/0yrUOjTHeC0XeyV2Xre9XkiAVCISr+f8nmP+ezPk6bDX5s/HY5mbhFpHuZb
8+p81rfbzZv/+fD8ET89pVe7HvGLgMgPOIBiEU7MpWh6uPnMwhMQL7I6IV+Sc0VPcN7OJrrdfNJ8
+rw5Cn646y7z3nnH151GveYm8zbGPuluXvu6Mp1pXV/XmALJuCaRmS37dMhTvLnGKg/yz9cqsohY
TAGs2c3H+xTqaq4xau8m1hkUd2XZNoa67AShXUbqdaJp2naWoHQnMco0qA6kQQQGFThZobVm52NK
B2wGbrL7XAUSiMU5b5P49OQ/+7k67/VrY6+GmG7PW/NivnA+72vzp1vOO+fD84lf1837XHlyEAhT
f1V4I+gcjKdf26FApdkt92OTKbQUMQEBzSCTEtfP5tSIzwul6mnUsUFhSWom30lgFpHNKfGVbPpu
11lBv1MNV9+k+PISI70a1eI202Kif+3v5EtdO5RJNWzRBk52cJCgrk1rX4t5H5J6+TJDt4JkKO9j
LEntMeFDzkMolQc1LPA7NSR945eFsvb8rt+5HouYpM4qGKXb4NOZ3qtwlG9dJr/aNSFDxsCTgXgd
lAqWA0WwnDcTzCDBTxKTaxsQYn2EHbjc1QzATAkDnTZETS6YTGdliI5GWViEeBoEnIpuKzX3hApe
FLORVkkFiBGIBwO0qoxsdAfoIUTFXfXSeOMS/QX2LG4AC1Y7S0ToWROM39Yqs1SJXTe2MrXRZoB0
haZXYPKIPVGhabyJPoMkmVe/dgateFI6f8RPnRo0L/zJue1rc14rBxB0SjIFrqhI8yICdLE2UmmL
QMVAbk0XxZ3gnQqxFtZ6qedLIe+oAkNSEZ70qsoW0JdJy+YsW233WRCV6Zf7Kn7z2ryviEsIxK2K
FIohEpzM4jVSMdWnGquGaMlvEq2zOut85FO3dbDKYWMq8RJ4Rr9D6HX6hZWcBg8ZVieYt30wn7u+
cPlVOrkFXW3UqlO5k806UakF8tMCGbBR7Xefq3WxQTFZ3vrjuHK7UsVE0AR1nwMtZj66wB/egtAv
mZ8LCFxqN9AhNyGCZmUFCEwZ1SVJspK8tALDqB8RLcIgUyD3jYMCFbknyMaIZiMN1+h0DjcwyBVE
f2/6ZxyZcW8w8fBM7fE+3ggfTC08BY0wG/QgRTF6C5jMnkHG594jsdEc529UrptH54eCzyyh22oj
Q+LwnbaXbceA3CVXjuZhYGxsmHQG45UnnqXBKdS3xn1pk+nWIUIMoMqwW+yX9T3y3KXgiP5Lohwa
BLAArvX7xtzEHiaaS1QB9ewRHa9kfAcnEZLfy31yqyvN25I5nVQDUIGI7NZkPqrewf9RNcwV9q33
YLzrk2HvHVoZWUNOfVOGxwy1auTP4gOhLOCcybBXURzyj4gn5OLGBNCKIEZr446I8N2I0kCurCte
pywAZ1QXKo9FappQirUVwIyNtvDRI5FtIBLbNY9lv0TxkDu6+QlccpLCMrKF5jCYF1B2XfOQACdu
vHNev0GDKXfm3gCcjSYqqNwALT7Spcs03vqCBrhuA6kZnUcvuhjQxlTbFa+8dqebmyqxydwrL503
ko9biw2+FFs5OiTVti3sTESmxgbK5/N+FbSGSIcv0P4hlgB+xSI0uajBitniY3lvCruedO5HCLyP
8dpJOibVUog3ruboWD0B+8I7Z7Tb+3DfW0538oKldFcfgyVmPR56FcAKFcLC20Hf9so694nEL7Ty
Hf2qMSZPdDQjWwo2IPf1EXvD13BkHEkzOanNHUTrOhOWmb42EVwcd6Vxjpp9iAXOSL1QFj1hrzD6
yLx7tTp6lKM9rjC8bya1orcO+W76QvgAjG9oS9owgWLa+7vcI+zsIE6ttusRP6gPtJZVoEfANPol
HH6z3kkfWXmdRlvwEQpw+sLmPQmwMFGHonSSUSzMbSg4SKYif4roHTern7Gp0ogO9qssRc/KBlKj
YRsaAmNx0DToUNEy90QlpH4pHvKLJqBSgX7VbiRn7C+rLdhVl5AmonXZPh6dDh34+gDgBLoR0iro
MyzUwxgNC6d/7u/8ksSJZDmxdl3L285H1689ANtBWh3GYgjqFhhzDL5k2417nVn7e/hMIFNHCIn4
nCziHnbpkoNBtukWVJ4qPAGGCYxT8AhaXBnRy9tJOiNwO3myFFx1D64H+/ScT/YWwQWHVeS0YWGJ
Z7wgxADTZR+C9EptyKTY8II6eDzeEgoGofky2rEuISmAiglKWcIhLF/rZB15RPal28Y8kfYuSZlY
CyRX9DfQL9YdAmyao1yh84Ii8gRKtBYuLpQgo/FEfQKcohtQvqFVrKYAVGlnj7A80HpoAATjlVws
uUsFPBSOXbzknV9RmMENXCl7qFWbDKhmvZpEhZoF2hvokWIia/eGzZMEIN8zp63vmDgBH8j3zaOm
PBbNhohfvWku8purOFG54dGQ9MoJqqP5VOZrnslFiyc5yMpCB69ge3f5A5FfNUAAZh/vRSR7kIWR
b8jJ1hhk0hRL3aHtDrq48l+b4Gq0lvBdhJeYn6uoxcUgrKvgirAWkDKMvoO79CE5Fjv/pN4KTj1e
/ACBb0JAz4py8oFxZc1CB4SFdXa4bIu1Eh+l/iCox9LdewVpDqyeVoVJTHWPHjZItJ6c+XVAYkLd
QBqEszFAijlbDwTErB/ZPRgt4NwbcEY3GCzk6ta7HveRuhgJGj5YUKSGNSSgLnLAeBPJQhkyfBQR
+BmdAK2u1tpUMX0dAHzYAMtoQhguCJr5h1y41XBjGW/VkaDYdcektHqxxEONyAg+IOFC0fiRCdbC
p1x5uHAAKc1ubhv/dhh3pkmYtLYDaAExNhWwqm+88KMbnlqk85lPwkJ4SCo8kOuj7EF3Q3aODRFR
NlskB2BeUO2PEV93D3q/aWlZgl2O+njx0uUHSUDNfM0bQmuuNBeICwSoMBM79Bd4cVmQTlmXFu0b
sm/h4uQ/Buqeu0d7JjS+AtELeOHCv9XtYt1dMiQUZbziUflHVBXfjnW8BN1Lsr1+RRYyW/vlGnuW
WxHIkK3vgBsuwpUByGb5Qwvt/AFKhH6OHGSSrxUQc6twme6Hs146yrO7qYH7g5pxKGmGA1dTfCOj
Gt57qFPb4o1x1YUOTy7ZVAb/AVlmF4w4RIM79Wy+5RuSTMf38gHArHYVwhTwUKOxSUcKlFg2BEew
kfS6VMvedjeJzTtd+La08Ffa5cfiPXeaHwg6Lre+uJDPylW6kc8DjQIDgDuYYdSY9CF8EJUFAILy
QbvAfiDIn6hksx0XvhyEDcePj5zaZauq3ero9KwVItZn1wAtcxeThAvXBJs1F5YwHswLr7f9JT4p
RrZEyxQL+S3wLGCjPvJNz9U6PwVOj3OcuPaqC9OlKSQ/2l65Gpxgpy5bG3KaTEgXukV6Ne4UA9rS
8hVQt42Mm0ySaCU9bFU4B89gt5UDNiQb3BerK+GHeC8hTAXT88WjGoDyuNY2ybV45+2iIyRRADXY
ObjhFenS7C5bhzzVOrg2n0hxcEyCOwVM1R5fDZ7aAaINlc7Ptgg9eShqMmzDioB3S0b0GmgEKRSM
c7QHkRpGmIjZ0510K6PPeSPfAzdfpqv2rAE8XrTnaK/bCvmgxarB7ImXZmsH5VBdtedy666fEa0b
D+OhuFJWqKN5G8BqBxjkR6o31L4IUtmhx5LntnbpMxbAtjCTSm84I1ughHA1HrSV/1RvNdzbXwbH
3Lm75+qlPyRX/RL7HnPN6OMg79ID3PZxRWbAjmzBiZeAvRfNIjy6NgH1JTDDY7yyVmibneutbtr5
bXSV3wqPwaVfNi/hLZ4Ht2RCPor7zsm32iJHqX1RP3kPgJEhq9+iWw2SWwuXLJN6US6lFb3GAy0Z
RYc3DHs4hv0MgIRI/NSGd+fxUh4wG8m30ZWw0ZbGQbvNl+DG7XRtnVM7WBlPuKIL9dI/wiQYnxpb
tlHatmmhEAMFzP0kKBvAYHQuT1ig22tvzaBkG+8pDvfhbX3oPqIrc90eipeYUQ+Rr0fx4zG5Ci6D
4374T+kbajW8CdoYbY8G8hEexCTpe5PeNMdUtlfNs3gXXKPThawyxYpKFSxuxfeUjKUt9vZwNzmi
L26t1+YZgWDVwUHwOtmYL+pd+QTNAZ0Axiwv5VP4Q7W7K+Ql+5toH+3lO91uz8U1PqkOidyFuJaP
LO1xKfABrzm8gDUEcDtFkmWhHYyNbiM7/zgVuo3wQI6T5q0hWoGe0jO6Cc0RhCY7+0VyLW3SE13i
rninrGZ3MB624z5cVXfj3qONqR+yyMmO9E7R+1zu64fw5EOzpnehFi37fcLvFS5rrJF0cMU2jhs5
EFbsApiTvuPjUj9wjMoUNEtd2pvMUXg16MvSYfGahAUA9P51fA1vBNcOI9K6C+QEJXGhDmuN3DNI
pjvhVTzSLuu2tuq3ZJCpLWd95236bc8PMlz1b+UTNB/sqlaU9xSMra38AMg/2Nm9cMJ5ZuVtMnqk
UNoA3RPvO+URgN7W2wbb3qEvbtGrdJSdcFSAvAaOcUneoSpq1dK33iKAp94ikeky+3P0gMyubq38
6+Eiro3TeGiwbjyW6GshkBdRV8QncrhOu3HP78F1x6tGThsJCAAvDJV34Sm4Hh/6uQGcWwnQJTQq
yLlVd9m7R8Ycr4qF9tpwIXBt1MRpP+gGX7ujTkNwX2/TZb+VmKq91KdiZ70mINYA713Al5svrJVP
/qN2IPvfT089HrzQri5tDeaCNNeivTEexLvyBOQAE9vkehofPEuvxTOPSM4JNlXx3g6H8YEOsX0d
+RkBkaRTY0zDxhABnyCapcFBVAEG525wXsFygcZZ9BflCsjugmyM7dueU55oS+kmn8fk2A1rCHUn
mrz41B15r9FGtDF43TcAO07yzqeGMgSypWdxC0FWP1iOuaXiq6h12tAAlummp7nR19ZJXItXGbTe
pXbrPZQr3FSJV0GHovJ6m1d/mTsamHr6tP5aP7SLjA4vPPHcfeFINJJYma2YjT0A6vBejbfxqYYn
+iY9aSeTvjtcWVfpQ77Xt/Xer2zrIofo0ThN6NClyWeGg8RhKLR3/UaheS63nY2g2166MdfFmhEq
d16fzaV2YUzRvZvTtwdFvUeJdtO8t7QTm2RDOs6WNuEqvAmuo2ttDxX5siphpj/IFIFo0QtL+a6l
Zl5TZ917Yov8gOq7Qr45cMT74WV4yc/lbXRJrupDSiuIgOzJvzVupFMZ2+PW3SF9eWVeiw4a40+v
4VK4ILNNdVY203+9R1ZzEZS2fi+/xGdBc8J80U3s9EXd2gKGtRslWEQMoWzYuY+mf6SnEe8r92DW
K8bFO32H/+MafeF8y3zhGrumK4aZlFr5DqcEABzg27ptf+vt1K01wr9dyaYzGu/iMKnfX0f6wK+I
1LNxW9+izOntdMpRSY3NLtYDD/EKJHXRhGG7auZoK4LuC102FOZGzI/msJswBSJnpZ958bkPOxjF
lHViBcSfzCmhMK9JU4hqXvuMRpmIemRdeM0shCCUOoWT58UcifranNe8oTMXckeaco5Czc9jivGu
8a182RnSDVIQ/dYn61q4HT6OMEslVOm3cJqhuQX7SnhuCeZIk1Jo3DoFfL0NuFdSzNRqcK0IcgE/
M6Jsg4PvSSYmvy5jjwnwtGDqgiOxvvUKpL7A76D3Na2BtoNvi6aQ3JNgqMIpqg/tirxCWWFsOa9G
2CHQC3Q0l/GkhIbihhyYRDDNO88sgad6oFhRtbtkIzBP6CxMeMeQfNKgAC1WiQ0GOhEHadrV41u7
830J8dkhegUrSvRFnpR6GFHnvUeCqu+nQXli91F8HHKdYdD0nES1yAiIoUj6OwrwSXRzRCPH7EpW
FBrcQjgRo92UEOJpOHkmxVMA92QPfYufShOBONasSbbNmNIj82rT64Q0AhWNxjmkO8d457juvGbM
ybquKPaJ6yXrUCH8PS+GKX8nlwTKv/blQhPAoYe8kA4tIRWpm0yDtHLXTot5c16IUIyxX2AGNsdB
50UuCIWM/iZxUd2F3NYAf5jjsp+xWnkC1ctFwLLzdYSqcwxZxcmjqZ8iw8Pva1rjEfuc9s2Lb5vz
efNl+AuRRkH841kyMwLd1XskVkBRTEQCDBqACJU4QaSfqaVsL9WyvLPKq7jO+V49QcrdYInlDvoc
SPgMfJ+7hWYTLuUGidVCJSqeT1mbviKzN69FJuiR1I+W4difgSOkYNHxYEc1Euj3HkWJU4PEwQrE
N0h3OS92CNfnxEj1e0M2m+3n1nzAgqSxDDxi9j/tnK/73J5X2x7IuAHraCTmitg13QpB5NoriR9X
oC7Jjc3r8+55AceLuj0tvja/jhaVS8S1jdfzaV/7P++iNGU52l+H9C69NhujRhUFhlGLSS90ClE7
BuDsMMEDLUeUAbeDXtV5vdTBWXhPUDFqhU75lMVauc4s0Pe/H5vXvssCAiJE428+NC+KWdpPBZKP
BnkrI7JBjZkvInpdj/aXCCBkJn7e7xqFn9vzBfOl803/Unvw88z5+NdNv675vP3Xx3+e3mteimti
e/PtkvkDO6ME/V4S0/66zdd535/sp+35Ib5/1Nd2oYHfky3UQL8EGT9Xv3+7nxQa3fnc+SY/fdLn
6rz38wtaDfNMHYWkn3Qd/+M7mb8MWhAUwPkWP73Xr+/57cv89RN8fcT4PNbqHWm6p2pKaiBum+zG
SdBzXnzb923zr04hB0Bc69ttpDlp9XX6vPZ1znzbbBYH/Trn6/Bf7fv+MfMtvt328xxDGS81+bZV
M30/c07AeuGQrQsoFPXUkaOCwmI6+m0T/gbJRdrn346YcxZ1Pv1zdT4/I9Ykmxq6c39xi/mMefF1
m89P+Xqa/3jdtwf7j7eZz/v6pPl+X/v6KQv2/7FHM4Lon7BHIIDACwHT+g/Yo4eg+gHgJ0j/AED6
vOo3AJKp/2pCC9ckDeyPYVoi+J7uvar//Ytgyb/i+a7LlqUicmzoGodSkr6gjFRQRph7qqbEEdkw
FB7jNwAS2CQQQ4Zoaboqi6bFE/6f5/u/ACBJf4QfqaZlaYamiLKqcDvpT/AjWRL9CBc9fY+yWwkl
sO5PkF00MvkbrejRBMOSHheJcJFLI2weD2uNVCTWZSjiulG740+v77fH+xkPJYl/QEN9Po4hA7tS
JaBRusT3/hkNFfFScjlPtL2iySaOXn6+CmEoDkZ+EtMXK3dRszEJ0AgtOtSkRHd///nWX328qvN2
UU8yTXl6vB8vlyD1AG9J/8NCugXUuKHuy959ysy2udF6HO9roKGdCGuo02vcXHKoaBqWHH//2dKE
9PpCgs3fnaJCWdE0hAxE9dt3L/3O95pIUveoxWovmTtE64lIkAzI3oVlIN8KobdnahcB79oJYfim
J7OserJHzb5eKxUQTbzpfTvpqnHzDw+n/cXDSQxiUVYSJQuEwB/fTFdEjEcgJO6x9oNPWRVPWlzk
q6JwpwQ+IQecvZlzq/gkaqlJ7itZx40XL4Gw38SoxUAEQ/e0N1d//1yq+efnojZIloxgu6mbU339
+RcDWFElRk9s3Mdvfu0Vbk+6lClB6lofYhQRhcbkSZFj8gWjigBq3Go7DDC1HRURZvumClV5o1To
scbFsB+G2ljh/47zBe5RJ1HaWVa7VPumvFEygKGDgRaB7gXSvtP7N90vddzhnxhUGRv8KSD+DSgW
BV72rNfWnRDK6gVKxZlKRghXggFSh9K1LoYrpoD5rrGG68ZzP6pULa9dROWYvZgKsyMCh7r8IMqp
dfj7tyWBW/xWxEAkwCEQTcnQDVRO/vi2Qsl3m9hz0WDHtAkj4Upd6ppETJzXSDJ54iD3BeGxjHwe
2fsfWFRixff/+CCSRMsjUdOpUN8qmheC8vXxGd1rZt3tGhHnEiQnL2PTr3O5vhlGzNvzodoDSdxi
bbtFcLO//fuX8eeSo4uSagKwNkScEzT5j+8iqDE00IEJk1DxPwR5wxwG1m4zbNGVO6sB2SA5/6fm
7c+tLZ+py5Jl8Zcu4VtpFdsQ5IU8SVaI2qaHibYUKvkm88xz5iYCqs3iuE+08EquJTCEo3EU0Uou
J8kRoPH/UHUmGO2fCoMiGwBdFZUfwvxWGEwIO+0oSMo+i2q0rDoF4ZD6iPQjTuaxdRHN4YdmgHFP
UgO1yKAjeNCmZPmycYvkHAl3P4d6goHdokKkfdeZQ4ydanxR0H/dZsgzw0hFgN6sM+Rzq2EVwSrQ
pHbiw7fN4u9/TPnPLbcuqvRj4tR4qvL3ku3KEuoaeqTuO3XI9ugQu6eyxMNV6/1k3Ye4aLiWSTaw
wsFGi9VtXGlkSAf9Wcny4lKBrOhyERxHE6Xg15mDKV2JrHDut9umA7qB/8dVXHkkVX3QH7D6HZHg
ADwHDztngzxUrZMs1/IqWIfAmDZ///WAIv/pp4IQa6lwAjTDEL9Vlyi2dIwlIBCgI1RseiEHCyPy
uF3aZHsQ8o2HMPPff6Q0lf8/dkc6vZFiAnRmGCJ/rx99bpb4LRXKPtCs/pJ43nDOg/Is5QXBe/BI
KysBquPHirmfF6AtVf0tKtLkHzpl6Y99Dx29qoqWCESYEYrx55qa+3UWF0Uu7GoXbQUEkm/Q1Ylh
3ngomfQBGOMuFFe5CS0ekWPlKFdE1j0UBDamXDU4C3l4lpTeTcrE5B86be2PLer0bIbJaEzRdaq0
qkxjuJ/7nzwaoQFKKD4VFsaZQmw4kkbCNGoTjY7CGgA4hkCUTPMoGmiySXUDVsA1T1O/4nWx7MiF
IS68VsGZXQPdgs/eJCeirCSrgBKmWSgzU4zTVDM2PXF7i1HZIvAqy+llLsQrU0XiwN33UkO+roAN
a4WFdGUGerHBg89a9qp7LXrmIvdMCw9vjfhc7q2q0BQJT4siaouM+yI/CdZJ1K+KElYhwyMou2Mg
L8MwcySs4Tcq2K9ztwmkLNv/fTnjJ/xjSdMY+hr04VRcS1QU4P7fSndq9qHaJwooM09CiEDT78QR
dF4W6MJKT5OT0rsdnTbG3aEA5Hfk2e1Mx1mWERqQJreMcKAL6UcKEYpPAGt2gWYT5nbKAKkD8lZc
D/IuqDty3qL6nKjJdgxJZGM/iEgovjC7IdSVnYUGYt9NvshRFCzQamyXUg+iCImYXWpW4brTu6vC
C5EW9siC6hMM0Ve9AUMxN7THOc4oTcHQkBgZls1T2HDe7sOYBCpyjQtxhmPmhmmuXGAkCnLpWwRM
8G/JlWwf+ES8QTFau67fgEkfrtIO/F3cJHsZbyPEs+FYMTygCHVIl8LGsccBTJZikearFWFdKCGW
k+lDnEftFkOES2ZqF9o1vLYYFpVx+zwEvTPEfnXjy2C8MOckflQI4PF0aPKRhnukmKjnmjb01Al1
BrJj9B1dzLst4/91EfoVkC4zWeTAuJ1IiUEs4lN4IKiFcISFUmelyWBZ0wZhhDEGg9Tj3yUmQooJ
tmSHhfxoiIgpBIgb20rbv1R0wjdx/Bym4aOibeJRCjCEBBcDaq8/VGpHRrsTH7LWw2ZG0hBLAYmR
V1hkwrQlaCW52boyYjJRBpIFddIqO/BQxURjhoSttVdBo6BIZYXQxrJ2n5YVcuiWcQNOzULr0gWi
Utdra3T13TAOd7DpugPU7o2sif5WTPT3tAfEV/lW4cRGheBihqYs0pzYifiwwlrMZnFXDjYKjhLP
UTqcVNRQEjdoL4bMb94pDOTr5qJHLQC8OAU+qbmpU4TYlUUIQOEdblyjaFSSkWDgkSTluuv1ehuY
BXnQNP6o9Mq7CK374YroD+AUlTitH6N7W9cMZrV4PKbefZQTXcXrcRmg+3qFtPqwkEfTfOxyNLfC
9FiEqCS5vpoTBIELErkGOp1xq0xU1PK2aRt4xPm6IeepmNVwMRN/rWXYVAnw9BUUSvB3FUmYU6y3
iKKWdo2ynGPiRlCMcOhiDOooa8oyKxvGM5N9qWKBx/ZlVDHjaBKL9dDjmEt4mRJ9TFxKqsWaVLgf
VlBWewQ83iyPPtjCsurcmdkVLZm8zGE4gvwkEatVeFUijCgtq+pVoGrcucpTmE65xkA+oIKLdAsz
aeB+qHF2aYu8Yows/1DcVIq39tTOPddAP0J0CGg+QGRY+nuAO6mjJRgMIXQl4S/XZtvEG/dVbHRk
kUMfhGDoXQ9h8aJi1rQpsQzcVF784oLfosHAd1dVizNfMCNNVBpb93+zd2bLcSNZtv0ilMEBB+B4
jTkYAxkcNPAFJokS5hlwDF/fC1G3OytVdTOt39vKLIpiSmQMgLufc/Ze2wq+ST+YTl1e/qI1O1zC
Xpj0VG065HyquJ/7+DV0uMIKAiEFAE4ZvDRWzFUBXvijOzuzjp7JWDNXleLgLXHzPbZFupndPH/I
yLlllP/LH4QBErIlWWoxHnqkMvTz99AshgeSSRC6pjYYgbj5EjPDhGT3maCW91gEm3YBH5BxA6Wf
vERCB/30gvgbPohnPzgtv3AEabTuapbAuaYBkPYZWPgG5ZXBp2Xi/1z5JurRwjOSc1kbnxrK4b0D
0GjdZC0JPX75I+dIgeqDOYEQ1VMFpvCoFTpQstMuOP1wUs/FizlGSB18+6iN+T1ygEAlNQATYXjZ
sdZA/Wv93oBW6PN27xfEK1MbNSGuYXCRvXDP6MsPUxtcEn9sb7a/I1kcwnAHBUc6TcJth+KuaTvK
0NISr4V3CDsvfO0FoikCv98amSBVE2nwqZbyZ2hCLia4N6WM5pnoordvWYWL8+6ZwvBXXplLMZP1
MrTckems2KyLQwzAYGwy/IxB/ZmRk4+yLWwwU/WIV7T/Gi0eq5ooDnsU8nEJfR5lTrIBRmVwW870
Gp5HU3O6lqi6vNC8xqUPDi6syRVIwp2Q1NT56BzbtjaOuhNPdVAvwQj9OWhbdTHmS6PVsLsXZwWV
8c7qFhpF00REL6q43Dd94a0HgECcF1/mFnLgOMqaCKWAeS9u2LIYyWNWzgmS7FPB1G7bWIVeDN/Q
wpL2lTYXMZK5Krd16r+TFlk+57MPfBr09dYdBiAk1mh/1hKJBH56sO8sTjYBeufcan/OUxtuICPq
YxGgqTSohoAG1WhTSxgrMLWiSE7bElsnF4l1Cw248q5DLeETNsqtmzoI7hCpV0X2Six1drbb86Qb
4+CXdb8BnhFOp36uqBar8alVQKUkQtuoDZxzZRlvfiPosRvoT7slrm7sK8r4tGHPbzzkQz1rittA
BTOMHLmxZz9aQwqq1AOjXg/+l7qdvugsbg5jLnuGAfVXgMT6C4mH8zoQhHWaYZpvitoMDumMMKFa
igslh/aDsFnSHEH2nlKGmkgu6BrVsviVt3a0UYZjn+vIu3VunT+SmoGzuqsQAuDA07prbpzDZ36d
H279YIkAa6JT1kpIHqIpH8CiVN5YPBBWKI/2tHXM2d6BEQRSXADu3cFe2xLHTejuNFJd2t1G+gb4
+FmYuxGZhTGiYrK6cTzrJkm2XZI0fI69wzkI/WAr6d+IWjXnGgm2M47VKdbIWJtZD+T3oL6kJCZV
yKMe1wMCeLzgwncfm7KGJwF4cJXIaJFdCyLadXb1++ajtuzpPUb8knUWtCUwYmMr0aIn/bUNXMIQ
RepjsfavSU0qQgIkBeOzDROzo+Vl0Utl87eSXTdi+01ht3FOTtUBfvmIhR3YtGqtJcdOWqvEzoNd
bscJujMaDkxJERTcf2NSR/2+cskxSJ2vWYgINgkQYNHJk5vZShx4+Yju2HmtM4xJO+8IKSkmB/pd
obZB76b48gmus13SvMcGjEyTGTt2RrEdZmzbnfoVlXo4tkq+6wI5cZVQ7kqTULiEFCff/J4aQUxJ
kkfYnPSTzjtnB42A69/yGdfazTZoUJ7b+koAMIWK7L5ahn8EagTaoUIFXf2Ujni3fYu7ywLwHozJ
Xowxe4f8UVYE1kudf+nLNDroFOQoY/1VK9znMR/HXaAcd1MX0bvrnpZm2BjZ0d4j74cq5ddYQJDW
Vv4dA/hnp02Pnunu3BgFZ1XmqCYKZwfsE73mjC2DW3ZL3AMJfdV7q6p0n+PO2U65hmM+dkc4p8Du
ZIFlGkdGEImLrNF5krN5MSwQomaxK3qBNfxVD2CCmtH+pPj/SfCxDd30jmDJ3cXReFQOWqHMIbMh
1OU3M5++9SI59JP44RCDBJc8MrMXPQ3hplIJtu1KQrz4xBQd/l3q++vYae1143xYmQN8OQUABQMa
HQf88pEPo5TYgwAE1cw78UdUo3OddFRC0SLOdcpSZ21XbbUqUNsHTT2vib2QGPCLmzZrSBwT8cqk
K5MkITYK4RJaEt6eZBU1cbqNvPpcj6QWpQnJpO0AirzIak6/LunMfUkwjWxJ8C6vZSK7LeJSj1Qb
3orupa/mFKEwCNWN78fEUErwRq1o0R0OGUFTOtvpeTwIF7vErCtqjxCUj1NR7HTtYbJSNlnwZoaG
zlgtoRd5OASruQLsJ5KuWddjsBEx1EqKvrKLB86yeDgTH3CHOxPifCWQ+2ufmu95lKuddGEAdyCp
bKd4NLwGOw7pztpnQadS23BGhD3fIqFTUiANi39S8R5kEXXbRgbFRjfyExvDE2fRDzm7JWsSO3fo
VSRNDgPaf++mjBjSait3duPUO4DZz1mB9QYXV71NVbTjhA5ELz3mJa7mHrQIHXviiOqfk0OJYZfp
nmXzcxMMcuXTSnLsnGNlCO64DK0XM2K1yPMefT/WBpnkLZSu9IWq4mEe2nLrVcQX8UQJKrCRPZcu
VqcqJqzRBrDcwjXIei/fB+mHipyfw+iwZ9imt2unhJwQ75VA6Yk0zYiNIAmwZET2xg3Dsynsemd3
KFJw/dQg6IJbXqXXWA3PFYdg1o8Oq47h/9AGS6VuaNMz9gl3/ggCyPgx1i7Byc6LPZA8aUIMGRr7
w65y4mJAhNY5qUlNHWv8IrvRT+EkuATylCUnx5Ltp+1IJxH9d7t4mrMIyZdvkPzhbUMs2yRH0t91
0DznGqNSWYKfnhAzMPI4pNZHqgeIFyXeCSLb1x7EBzEVxK8qJK6d+KotB4VWl51DDoJrkkoPhQdc
TjqVx0o7Rp/nfVe3VwVtHLWkH64z2d4si59pBBUiPd84OgGvokW/sdJI1w1+HDKkVFbNNXfR7Cvv
VmiYyK6N/toU2YPjfnWaRXkoy/FxQr2YWACXEgePlo4MiHSL6sePFe9/erV0mGOjohwn39nbylw+
qAUHqMX3GCY7OnQ5jt+yGGGf4XNSVoCAVW/7K2I2upZzvpMnaxOp0UrBfGYO9CxdwGTVws4JpggI
buhiIGF3Bb6/TzPvsy2a9VgT44B5y4Ig7rn6W+N8yazuw/BTjifdw7KFWaQUbcJWnlo7Jocibmyi
UMQ5blBRRCayQaLtH+QQEa0dfirM6pcIWZ77EZD34FMOO2rdqewasssFVh6tU999IskGWnFGrift
6QORGMDATf95IJA0awt9pgU6vECwFFtqCxIwfbpE9lw3W0ctVDEjTbZikdUJrO9re/LXgS/f6Xia
gF4QYjEuCDYgabODCKFikVhmIn0rjE2GfXpd195Ellps7YFj/XR8JS6uW56BWyUPIuagvfG9nakb
JF5m6W6VHJMrPye53r/KxiK5RmH+ZE/RfPzj+2236KvnSbDqlNhPpKnQz3Nf3P94f6AoQcTrLSzK
ym5Bk8hF5NlCtNJZDRTMtoEJdCW5XYjfjt3yveb+vQncd1Qg3S/HJrwOlnEITWytXh2F1/uD8z9f
uXaAIDNE/jeG6s0e3C8ys/WhJ8aA5KZ28BHXGWdmPvzRG+pziot5BVSz8gVzAjRW2yrOQCHtygoX
BDFM+YGAMXCQyQSl2dOQbowUHlFuvlMVjxuPAJudT15wSjSQSUJWnFcfbZHkBGSQyNcG+qaGg19Q
/3ilTHdIvWivQNpPIzg3U8v+bWJb4yURab3rHYTBtLYvCxc10l0CBx68Vs/hdeO5xofjNOdZRphH
QvpjDttM6vQvSRI+9llk7mUZ4QkUjzRlFlMb1ZxP7tRqxZQ23cWJBelFT69tbX+b4tYl8iz51S/a
MlfW3EBLj3EJAzBwQucOXWrkvHymVeM1xxZcxLMS+txadvTUY9oQcXQZwCyOMR1RuLj6vKyUA7ga
du6QY22R2CcjJAVHYUE+OinVYDkj6qPpoUh3JxZHEWqHDbJ4bGecnDBwyj2bFDY0m5snSGLj2enF
QVoD1rqoto6tOTqnLJ8/JruMXpheXDyri85K1cahIeQVcVrgP0KaLJy2uZmp5x8ajhaANwVaVofN
JAhJejOiND+1Tv6IGIzNOsyGQ5JP+SFNJ58VuxvxBfucaICp2VEdPiDhSo5jCXAbejIrNGJ43Ubx
vrF0+WTSKluNXrn2cp9MsmTeetbwOY9gFzHecM5EgL64df3oxEl6LhtggbXnXoYKbLmyeMokFag9
++YA7vqpMFtvC+1A3JzoOc1UTapYHH7WLerbSkTfoZsBqKPp5sbepqrJKjYsWJ7cLV9LMhkOeQYf
LBtrAzJb1hxKDy9ax/I+jPOF3wWLu9yB622ovePmJUuOmSXLkxOVP5q6aR9J2Y4Ps1ZQDid2V8sZ
333tfZotC+RWI/ITLz3aV7mlt+MYIpe1HzioQl9V0qVCke5pLIqdR3GbEg+FRPvJmrHNjOEQbhlJ
+iu/cslVakWwZiI4IMZrpueK431HpvqpDMvPVpmDdR4z5wBt1jirGn/JlO58o6x3ymX/h2mfn8uc
/kmoKXxGH8V2FXwzlBUDdFPP0yCbM4KLNyC24iRGC/YlPToYAyRqAPd8FrZ9pNxWm7IWcn0vPq2S
5OtOuxc6ReFT34YR0siAhdoOkWDTP7xUpsYqIBNxaU0Edsxj/V3bmvO0un/z/neGwtEX9VJg3DCk
294iaUYvwwCVKWYGTMOKI8B6wN8zkdZxg10EcStBKluOGYFEsFyccwl7Dfy8PRG1LAu90iOTALsf
6I4U4d5TryS7NA/Q76/2TNRXWZQ4nyl/DsPgvpLL6h/qJp82Xonenbbovhpqn1QCZuA8deZa1oAP
OaF8zgJrjToZaEcbPUez+GKOX5Ih6OFDxSSDA+pqTWDongcNdapGA6Z9AFK+4OjJgmVSh26BI9sx
dyPPlkXOypGUB5zsVHwYEsIm85K8cBt6oQf5QBYXxvlABGNwrLnErtg8+hRkq2GcsLjDev5huxEQ
WMOYHpKYEKvI9YmiNKwHafXu0Qw/VbqH9bc8cB89A6L8IQ3FSqrGmmWXVsu8YEj6gZ79/avyTg+p
Euzi8N7onXZheTIp+je+HSD899yJc7nDu5IpWppQ9IcHnRlrTmMPs2jjk9bLUI66H4ys0+Ml1kqA
wiUYkOw38l50kVBg0D9R9hlBa34yWZrN0Bh3fiSOOYmZq87PsmPbUIRYk/syDe6PNvScNQy0ZX0V
r0M9OnstqtvQTEscqFdvR2d8jJOQnhQO66DlbbZ1AvgM+joIUPzj9kD13ycPkd1yxrOJIov6n3kt
x6MHgNggTI3FfHY3bu4g46UbXYflL6dJjROr/4EuHDbXXi55n/u4ouSbXHvADNlgi6/8t2r24lsM
fVfB4etl7T6UE894dAxiFztWR0qylZk14UW4AEmr3K/WiZFwyiqwz+VlYB+oYkNST1Y1K+eqigHF
RvUIWLTJLjSa8Bl12ETv+G0z9T/ZmlC3ITNexsZcOiAAFkOX2BWa+yrssOIM2DNSGlR+1ryT4TEd
oZeR64P+2dNc3MkUaNzr23506hWE2XTXZznvN4D7aUhrRC20wSZrQioosP4k85MtjsRY4WtqQRG4
8rlipEVsSI91pEdY0pcY6mIffwZ+ukS60T4n3Fc4ldwknEnMCXy38EAiBIb9NRaWuTey5tLJJj9m
o9gwvAXpWYF07UK1jvLK3VrjD1pz5NJQOjUux1D6i15IvQPx9cOkSZRncFOmemn5jHm3japvXmpF
12i8zdEkD2SfPomw6vYoZ0iGLdQ1zqExl9Zi3TV64CBDvxBIGGOLZFtZTbilGYJfKc430WyWJ+32
vDaFFdIr2G8q92ct837n+SkOUd+n8EnWmVF+dtkYcElS9WDsDZzga+6bw7YW5ObQHMCslM4L5W6J
aqhGrJMeOSTU1fwwhinAKDdOVd40kYc7UX1vaYYfXH84lBG+jtx9DqXGT20FH41LRlYIE1sHC3ol
q99j9Dwrw+dwLTNGabVHHRRH3gOEbrljgXiLRP5iWirchm7wdchJx0m0KnZjQ5cA4m9MR2mQ+wZa
NQlu3iEzAb4X9qcgDIEdk0ZS2VO1LlwVbmBgiU3px6wKVKtRDFw7DRim2mQmGKiyVTFm25m6vW1t
6+pNyacuspl4pM1z0vQ/5rHjUoQ2z2mhZuxkxUN1CorKY6XAfUpTBMv+bH6Zm5gWfowTGPRXxghg
2s0+8AqjdDdemKcnCnh3HH741dLiYCK9GSRc9waqI8EXHNPjtZuYeybC7HjZiDhLTGdBi2KHjOzN
GYsM0nH2yXGbxV4F4jh3ODT7FeT/mHjKTZq5t9mQ75NJtJIrlfUA1Qy8tyy3kFSbNX3nYTMFUAvd
JbtaGL+cZDI3DUkpW3eSDjmnPS0PcQLAbe8ZvrLGT/UHEjFuD9V+mEFrbcZuHFYdrg2E/2KXLsxo
wkKIV+IAPmsaGUST1cP8ZuTlzZ/V3jdgGLTdYD7Ula63lZzGJ22ekuUgSfOLhNw4ZkZKV5tB3Eja
TyiSl5ES/jSUGxvt3Gbi6E34W8KZ1MWahrImISjDddYYB+SDE2NWkvX81Qs7TPhQ0x7dSC845PBm
tTiZnSElSFAxWG2Cxj0PGWtCYFTJ3jKYJw8YM9a5nDQYd1oaAK13fX5EaFmd23pf+M5bodQ3F8Ls
QUEfqdOO4C6s8z59+t1MnhoAawqL3KJ8Em32GM/6lPf2+JIzMsTM1L3OZM+eIlmos+wjzlfQkmw/
2M+99PeVx0GpIv6SlpNNHWxRHeWVxbVYb8vWZZw/4UljbsD114s3wGxkxAIKL9LqwdAyfHHm+Gdv
EM5J0Qz9uByvDgAYqByYx80q/1HMmhIjaduDbSgSZTDhhpVtfrJCQka72F5ZRdoeqpigy5R4idwe
nwoOXA9RQedF+p/LZdgRWOG7PZaf8wEyL8O18MCp9IdV8mpK3eu1ynNGRvPc7rvEK7Zl19mMZsWT
GVYm8Lp8JEya40oM2VjoLXlz8a7wSf9WIbyIAgQHmWcY7eLSZBTMlEjzi15xDnyUXv9D1ma6Jznn
4pSuOgMaPhC+kB0bBeG4hP6aEVK+t0Q2bG2HHZoZEoz5qML6E1XhoeCfk1YLAbzoQTYMpmrpWfVi
jy7mO/NocsiT+qZYi/e2guY+uXUFA6BBf1h02Cnd6ZpnBll2GMW2Dd3L2KmYcI3yFop879pUonmd
Il5oNk7M6tZLDj9TkHPaknh7QoirHHrBoMT+c984MJlCG8j6qNwtwtR1W+eXwhnAqExkGnl1uNWG
R3p00TOWZB4uotxa+SGbbhBN3s6Ora+B5pOLEEdkwFTRGaRHUuYSAoQYitLQTZ0uO86aqx3KAORO
upCcoekIbtqkPQS1ET3YWzBWJul6q2Sso0/VYg41OYqUTG7WJrrUrZ4JB6s9WNy94dpHpwjFzjKb
fq1n5FH+7FYnP0pOqYeFVDdfGi8v9nqZDUoTt6wTJL+mGG9mNdjfia8wD72a8cZNVOh1GG66dtoT
BZKdmwXHDcOc5Pg4Co+GkRovQU0csrNpYkz1tKPzR9fzmnXxc0nzCcdKnglEdTdIVOSqMNB/uo51
qMpdwaf0SKj2Bs41mzfqGXA7zcHovZjpGVmz0eBvJyZrXdviKnUrrtAIPzFtUGAEBiiVkQhEpDnE
grjBwS4xICUpBZVBWRRajMQNdEpreuMUCB4oDQDpeM48ubWa1H9QNIyfEFG9mqjSVmVsXbNBGjvV
cYJLrDrYCyJ/3C/WmJNlxVnlDLeVn5h8pcpW7K6+uQsa51et8EglCskghJs8JtquieJl2yBYr/KH
BzbQq86gIVOWwljXzEdFe7YafDSZGyKh7auzdpuLroNuZ5dwiHSZXeuZKCvYiR6dA/zOHVpyInVG
vYHuUnMoaSM2r0kQJVK/eRO3CrlKb5XZV7soGOiXm+1pbiNrU6LL2Djama897xx6mg7mGb+6anWz
mn01b4IpZKgW94TQwI2wuoPt1xYVLmwqGhKYfSpq16Qhb9KTkET8ENnVoprHjMkEZSLzOxF5uZ0S
b3oaHKAQ7Dhqq/r6jGoBNoacnwy3aLc2VdjaApiNHbTDHN7KHKSKmPaaWIZVY3kgoBKAQaOtgocU
0tDabU3wu6WRbMbABJkzoiCJtEcqcG3vLEnbfRqZ5FSamYnK9XOIVPAl961T2vC+1aTVPQQmDuKx
37aG/hzz9q3N0AHoMhNBEvqnYfTfnDn5LvrowLmwZ+tN/vXh/j395/9w/x6hCTU7gj0STJMaW1kx
jF7oZ/HiPk28xbd2//L+zfsDOHeM2K0L/bkpcI0h0QzqtgHdljQPxizIf7v/+Y9vwsXGuMfeBeJy
+fL+N9uA6yzqGLLnnkf9PbBarIJ0oc0vPy0v5lNQsk2mZKcu/TqeU3R/OvcvzbzIj3gP2ECwxf7x
UOsJm+Uff/YmzqGxm/wwkgiHHy8Pp5L53IAb20mndPaG1e7v/+2Pv2DWASY5q1LrlpHMP5+tCAl4
Wt2f+P0hWl6s1+uzruOEY73bPeTWyMPytg/c/lmeTqQh4t5lrPpSp4Qt3Cmdfop2D8D/7v7f7t8a
FMmNbShfyJvLWUEBpJGOWB5jOqwdTfg535f2FB90wJi1zsNv7ux83P/5nfBZSWhTonhtCUTxrJHD
seEjebir7P4PH/w6VUCAvxFbX2zitmviH92fzDgOQ6j7W/X/s/B8o+lWhKgd/sM/+2+IsHD/4Qu0
nYv/wXYciTz3/3l4hCX/4dmubd1JwP9j3wE6zDKoPIHRW/CItPq/7TvOPxzmtUQwLrJ3uaCF/zf2
nd813I7vqgVQbDJWdy3k7H+Wn85oDHqj7d1bSm4ipMF0OrYdfanQXKQyebHNbZhQCjR15wv8JAPa
aNMscZ5j/AOOWDOL9g9J1psXIix//cs7+fRPrfC/unms3+XuPDufXjF6Zdp4YG9+k9iHzigzdHLy
5oK2qckcvBDWynEBHcQxzsStlMGzI5hiFWXCQZ1uJOF5Qhx6Bie0RlW8TUMEdkglV5FykjNJ4vRa
yXclUW+IHvsgRq6ChX0GiGaXwfe/efrLm/evCuj707cRUqMc9pg//abtRXGUDk0p5G32x+prM5cJ
myGZBam3xGMg/EWXEflPkbnq7eHrFJrdUyesU06U7tmOZEzwRPZQd6q4EqLKtphuO9WJN79qwKUb
alPkQb6Lrbo5at0+W4s+mFbzCisAU9bK9M65kd3+5jX9WWsrleNztsFwgpEHi5P4/TVZdhwWPnrU
Gxd6sW9abPG4NcOdOSCwtDgpepFwSKgfxK5KAf4F6LweHBFNZ4TEwx5h4puigj95ub3zF6WxVK9W
HAO3SVL57GYNmDao+7RYu78RpN/9CH/+OHjq3DuSO4q7yv7taiqqIujDyrduIPbXpmskz5yMh7xu
VlkeB2sv1BHC/zoC7JteOCaN7xWFMBopxzE0yVLw6+6mnzGcxx2xEzmMxiHes5Gva17CCb/OxdBh
DCYSrYfVFNGjMuxtVw4mBZgPcZHUkjUJVT7uaw99YbMw0GQ0L7wHiFyiHRE3Wv62jmcU4EMU7QAQ
xHtjqMoDEiMnLE3moyWROMEc3aog2HDQIiLb8MWxnsJrTAPzcn9I0ZdqF22dG/XrJjUv01jHRyeG
xSAIj5UBfaYhLKd3v+Qcrob4szbK/pIYMtuyVIz7FjcNGalMp6TZ6cf7V0MKzCnp6KbZRvtsW1Z5
Zas8lsLfq5r6k37wanDTV3dm1NuMqdgaQnbMsJr6OLZmwwSx+pjc0T/mcfvFKuj6zKOS6Ferg5P/
refB+k+XqnvXhVuOWAjpf17bFPtqP3qRdTOs/qy9HmiLapp9wEaOMlEelWddYWIovCbtW0T0zDbN
1YwGoAzXs0XJF5WoWoEdCdINzlkvboOxCVO4o7Y/kVBJqDzxpv7nv7nDlqf1+2VKUo3venfjp//b
quEaJjkNTLBvM+A5Fu7oOUzdR9tDMGa5yCvqwkr44BEa4BctLszlwG+kL63/DROEdXLN+Nddkz8o
GnYtmEJDRkh/6mLeTFH/t67D//Au4/2xlcc4j2Xh9zVakwyX1ukoCApX9ZM5Lai99D0esnME4w/m
J6f2pFCgQuRZzEV6FmHyFqeqO/71+7ZYWn9/33CDmZ5UJs/G+d2OFEycxU2TT4lcVw5cQp4b2D+J
ey7pM0Sm0X/K9de0LORLPKeX0Bo5XQ2W9Xh/K6e228XTkF2bYtF1TUSKw6JIrCNxSRzpW+Fs4sQ4
8+EM0NKKgx5z72gh09apLK8F9fAQCB9HnCDc3KvNs2EUEybL7EuSkgj01y/1biP97RKxbVNypFgs
cP+2kll4C3y0g+atHeMfsh/QLCvYtsCavU2WOM9Tm/5iLnUD8EFzNhjRx7v2RUyaxnBsz8gtUaRN
am6OkWedrC43iYUzxj3yTGNTGxBI//oJu/++kXsehwv2DP7n/ZtvTVSJGRu2tm53Va2Vw95lkd7P
NFgqLJMgVKS9qpFZkECCcrP36CDnTSJJirY2feo8CeZFWwQdPxyl1VlExJQ7qnyXJtHqdyeTrez0
yKn8cSA2ZWW52j4q+dmlIX4wI7sBNEz1XfAbDn1rEzrsyk1OuNKOCQAsKeHl555p7NlkUoGT+cRB
+pmAInXuUg3DKUGsYYy0RlJSE2elr7UiAtHQ6jEZQQCZhfVUtKHzywBZXcSVuFH5P9hJz7gyES/C
D+23fDRAaFolLcPFB1Dk4yWgD/qQR81WLi/KYuqy++v3XS5rxW8XCnIW7JECh57PgvLnJTDBq9mr
yRc336/w5XmzfkY/UZ5mCueDa7jjM6qWAWFamZ2naSaOcZiObjlB/TLyhlg4Imj7VjLdEntZGNe+
tyGdSsZfiRnqI9rITago9KvwrdftOrAVmsS6R+xPjBH4Wc6GxSRfwgLOmE6Sx9Qo3FelSI4srNNs
99aF4Eq8dVMwXKxUohdMmeaVKPTq2V77ndzlEdBU1E3laki8aps7KSmhOAX+5gr9zSN2P9d4tsTO
aUreL+d3h5wxWr12SVS6YTj5LOsQlV8ffaELhvaIme1Guca0AmVd0yjM85Mz0TXoCYpLJULXKcD+
alfTpbCZPP71Z+j+fopkXs+aRuFgLpZ28fszyzv6Pybq1duweHwSZrtPvuMUKz99o5+mzgiSz6NB
P9PAXrcRblbsg5qhiXLJJrtfvpWdkjE9NUtmE/Y2BudYhXttnhEuXIiDBKUZuBl5dHRIybGJd2k7
E0rXRxMzigPKLfN5sD8PLvuiMZAMNVeuPNB9+2YUGSj2gFbYjP0rc+gayyJcjwTwMKTxV1ENUIdE
UPwXy8VvA3w1dWWvcxRHYxBB1439aCcYHYMURzsZhT7qh9wcNwOdGnRG0zVNvyXp1J8ZcRDNJTec
PcgmLK1PKQaBnVZ2s9JVle/8cGjWkb8kHIcWOM5SQsGLy3CD5jT7u/UX3+RvNxblkskNhXNcWvjP
freNzyr1vTqewpuRDiVZg0jSJOa9tVNE5AEaZ/IyP+JghNo7T+rYwYD27SJ67WYD1hqAmHXkfVfE
xl6dqZc48Lx53tCc4NgozCMtR8CQyFo7iOAMYxL3O/0gaptEB9vJHwDHtfGu79L0yRRfu64Wz4S/
vSEmMC99+ZT46aOpkYLwhpn7KGl+xD0otdWS+acgET0P2nJf8s54QGvQM7ZEWVHI7YhjinES519M
ShAgJ14S4nzOqjjWep+QQHac5ATRDJJj9uzFWQabi1OSZmzOmGudKObgVURr0VVTsTcbbPT5KK11
W3jD2Uaqjy5l+crqb0iLHghhJMI1DoIzA/6tmY7po1MP27xM65VtNN5+8WVViDSQbJjFtlKjOISp
9ezPQ3Cb1kSjngt3WHLHk89i8Br4qHCoyK4l15W5fzMjCsozxgKIuFDHevFjGClIqkml917Sent+
rI3PMwEJNgQUY8yeEXkjUTVL2scjh17SJb9MjRDHHrXfmlFvyATNetC1MZ39ChMvrofW5zyAlnS8
BQoLgUj65DqpEnZ34Ltbe8x/zDh9D0UT8TodeR2xYBgOz4ZI5j5sHu0Y54yZtmKj7QFIuIfSMTe7
cjsKtWbE9pNMBHjMQ3vNdWbuXYUXr+lxO8xGf5MDVw8fb4ZAxvsQiRH8Uyc/DzWNcFNfE+3bT0i6
3kHqfysU6ROkVLm3qZjwmzgCc437JJvgS5NEZP6Uw44JQrxpBBdEQgvZqNqSqZOb7Zyy/ZCZZR1H
D8EyYhbzFcDVsUSQcuJji9eGKhmTTeJgOzY6zhbxqjHOUPlATphpRt785D5V3CqHscInDniuYWzt
F0ipyv4niQ+ogps2AY4JOhTPeUv/t22vAaKxa0Zu35z3zVEJhZnRv+vXCFcO2G99stSZwg/5Jaja
Sx/jajWlGm9eS3YuXo61LnhZLoFQjypDuI3ruNrFcVTsSnLqiNfLm9Uw9S4hQVRh4YyMXaTXIftV
4uP8L/bOI8l1ZcuyU6kJoAxw6C61JkNe0YHFVdBwhxajzwXcVz+epWVZTaA6NDKCDEECjuPn7L32
Y8jQcxl6eSNW4hpQcsmwHq6jGYSb1kaAFAuQLAwRETrRJKYjbjrnxunafV8hzeVL1T2awhqV0wSS
GWTLNkGBfq4yFW6lbalNBJFr8PTh3eJVF03XC1oDmvdl0Pj/u+mgakinSOL0R9Y0+gOXYf9ImImA
pY8b3qQ6UQU5KqSdo4tAEAg+4kZozamZtT155Hy0QRpvbXc6xIwu7vj2yn0ma5CMNkj+0JvU2iHu
gUGC/3Mk0RRf33eyK7U9Y7ugZ97azsFEUL/A48EjnkLW2qj57TbJcPPnG1eRvVB6NIXY280+wSDd
d0P2a8Ty/ZiavjlqInhI4nS1crJe4eFcqyoIr7FjIv/2q+5gRNU7Yyzx4oTiHGFbuMX63qX3gFNK
MKjgsP0RTwjwAs1FBZvDIG387jIpY0UxBu3ZqIazst8ixV4onSKEQCjLLX9yH0stEybxvR60+Ba4
1S0kK/MQohrchymOWloZ1Hddaa1ZCJxtVHfy1EPuK53AfbRy+F7S2s1IFH2xUmsbEA+y7czpqx3R
QM5L8i+NtiTvoHPla2+RWw8sOy2NO+tUtGlVcqgFqF4XXxH89m5jYsRbN3jBV0Y3VIeo035HjWEe
2yp4mFKC7vZb680wxJsWTViiPEbfY2xXkP1CCQHv8y67dx7vB0EaCLvZ8rTkVrEtUn8fChhWyz63
ZDoEV9NLp93iKIauMunbafYZ/32sQ1UkINxbMyWVp3IGNC430aBdhVu7u0HjbW3LmSf4nxs8xnD0
7aNbWBwfBCnXW9eDNa/jJLVM6iIHFBCycRfp1HzjhtNIUKy7QpXWHUojRsFBLz7qu24vRH5MQm3c
5mP38ffLUXyJHJHuVVO0p2q+yWe2Yxszj3QsMMsgWOpTbgWEY1PJxgOSLgj0bX1abiLDrE+azk2T
RT8d5rngWZgLBD5CMlKlx11fZG/AZt4q1Np7ryN2ErEsXg8PvGE2ZlyAIjgNZmfEZ7fgZJmqDlPl
NL6IiIUagm5GKYRfEoNdt4xL5vwXRBGSnJd5evKfh1OfADLWSptw2RoIq0VySVcX70z/ES3O84Hl
ZnK7f4eEER1jHTrEyv48tlhGE1yL1Wl5uNwLe5NIt+VxAq2sYki3Nt3iXg3GS5JZjDMbLslu5mr7
nsV+I6KRoCWBCo6AzD2YvlfDog/ahW296dLxocfMkDWvOVel1Lau8VtXCEb7BMC9jo23cjuDVBIH
7UU54SxFWQcZwME2UfYonPseDjUKwcx/beix70I3SLeayD56v95jArJR4wNsbTsSmCGM7lwn0FaR
CpiS2+OqxiQDPSYmbwSyDsO5KD/1lf5H87UPX6RkHLicnnjNyeVg9I78rZpVWnVqbcKu37qUOBcv
HYsjruOjN2v+8HCVh7j4YEa7672i3TRogCkjwhYraHcRQ7bs1VFVoQJz7JhYmaChnRkqe4NstyP8
oT7TGjosOVvZAnZbkrKW4CsuX0c/rOq/cV9LxNXyvOXe8rTP5/597f/128sTl9fZEc3BptMiMj89
DsLP35kvELrPX6Nmg60/DoiSZ+Dc8vS/UWBi5kUahUvmz5xY9vnDyb0lHDMqf6MLFEQezAg7yfI0
odJv+EQm9nrLb1m+8/m65WcvD9NQCWp+kjHCUdvYFXSWrBh2CUKaM5QAk7OPDZInm19JEuy1wYR2
PvUTLrzAROodxC2QUW6Q9VbAq3VzbScNCz7KfTECdS4MD/+wb4i1Z+MuSIDunHUnRdTro36kV04z
TImfEULNY6xH9qmAcHpKe3umORMJRuowwlfP40xevr3ctOyDTh6aszW0AgIECzO21st3uAraUBuS
M07Gab88b/nScrM8zO2CpAnb3tTzD1m+bmfeP/cUU1OCGgjy+XwBlTzwYHbL61xBVcC2Ag5ba455
2kwnxJDTKdD0WqyzSUOyMtmH5Csuqxc7t70t7SeQnKENMnO5WxCqM6ETnsOnli8sN72jK2jI82RW
KoowhsekJcx5UMsNLpx/7i0PF5qwa1scIp/PWTK+Ph9+vm559ufD5d4QEorh1x5LUA8Gd9O6giaC
mA/PFCTdNNfsr2HTxzuxEBv9fMhPnzfFgmj8fAzk59/f/m8Pl+c1M+bw8xXhGHkj8PX/82P/p5dQ
DnQrF0fKJmrpdfx9dp6DM/h7dzIHlCGfr6zjtNnbXHJsTDtmJIJD4MUwKJff8vm0z1+6QJo/H/5P
z1umYZ+v/dc/vnznv72k90ttO5lX31QPxIQ0HP/+8oH0XUOtl5+jgqluXoAV5acgT/P8sLwzYDmK
/DDp7gpomX1YPrPPT3R56DeCDVgu50S7v/eXL38+dbm3fLwxVIyJJsv8AkAU2ogxP5/2ZsKoWRfU
/f3kq+3sPCzZiC/Q6Gokc3O7HAHDJJL66xJ05i9Lh1OxOzJIoWdYP2c7M6BP57k4Lu9/bkj2wvbx
+TiwQ0TedUScAoI3UjVtdhgcXJ+JarYwQvoSwTnTyAm2tWoX616/Xt7V5XOpKHyxXMtXxa7uGMwV
jJg/4KkhmqPZLm/gf3v7l6/96yNSy2H6913/vBukisMmbtvvXhv+BGPFFMuO5XmU04B7BFmOX7rF
E/7s8xBo/Sab7OFZpphkV4odFypET8PnGCfK3UNXbtfDPMO0UsTIAJ6jrWqaet+hPFtLSkmUBVN1
ZQRxHUpRfrHRmQTmxSueAoNMsNQfj6EeklojEZW3kfEDsbh1K6X+ijY8PormhgmrOqPff8KALQ40
Wn6gEart8Wa5abYlphxDWcaUqMbNJUXpkPIUvU6V5lIiWK9JXyboZLwfksUKr2uir+K+i7ZazLV+
iP3vZVUYRCL3aFosM5gFyXD8FK0xR//uR56z60QyHRoP/nwaYuvFndKKXFvLsFH3dCp3wAR60r6C
YVf0bOg1a/yIp+F7oXVgaxI6ULrO5okJk6A28J1dVWNJMlNXrAZTDkcYxT8nBsC7Ptf8fRDW4UNH
hO5uFvZdEo6oUqV7HAv3VwG+ZKfXrY+aGAk3LKLnsgjjZ7eeyr3qkrcuxz3LcDjbGKMKSQGX3jaZ
iYmio2FmGlO4r8P42HMy3ENJtyqOMrLkYwkZSf9iz0JVAzrgOs6HcMPbfitGD39JVfyEclFcOzWQ
9VEkB/qgDxak8owyPjpmcXZLEqc7Zk76hOAqh5sy48Us68cgRv29yg66acuz1FwX54kuNyTU71sH
kVWDnu4YIETux5RLYVKiWsIitObz+Dm5SLJ8ZZ9j/LtFQGwD06E/uaRPmWIcRktIsA6W6Gx1ypkD
XSAFFO8eVjLNfB3qyvvIQjgRoWjFwZAhTCysp83QXlKHRcE26vIh6hGHbG0gcjH8Syk93PXaQJ0d
TOTFdPdubMuDawzjc4zizW71leba7ZNoEHcN5siMMvfSc9hg8XCzhI0eFzrNc4moDMJjkTDETND3
4c/at81TA1hh03aWd8k69R52rnG0ZIziMch27UgPUbeVt6mCNF973Wifh1773h6y1HoiPdK/ZFFO
tE4edefY+KFpWk8uE+MEXLnjypoaDItOaR9NxyZhpcPfKyAViFjdfJrY20CiMc79ML4lvvHO/IYK
lh36zjDwO0+2hCnDgTX28Ofyiqj3yn2JlCku+cfEyPm98X8INT6PcRE8GbH13cQe8QiHAFLkOF4Z
4eU328W6S63SHSs54BWQ9Xs1VPaLKNNrJqoE/8vws6joUYV4Ua6jlvebtmeO5OsNrIGifUUat+11
YBkkoVaHopbvvemRX1AS2+tp+uxhu3QzwM6Nu6NibuLIojp3xuRvhUj463iD0SFb2iEbp7dEZeQv
DKskEMMjNXeksNVPXh6vK+mctNjOaBUzFTUylxIpIxtnGod9FVv6nqENoRxdRnSQFurE2DhyLzPm
B2Uxhmcf/VNhIykTXFeR29kbE+kJPi4fKr4g0R1c3roT7UT2DD3CUZ9Imwos80zhBR6WTNiDUaKW
RUUbGEW7xmP7dez5y9ntk01SNV+xH5Al1mXBVXOL32NTfEVyu+Mpxc6E48forlXncmjbZ6QHL6LC
MeHycBNMymTaQqiO6/7woUXdCuXd2gjd+OgSKseu+NaohgTQSCDgd+JTmk35hbHrT6HLV3Axr004
ertQuQdpT9ckV1+lVt0cGwOhjtdM84dvepMi90dKs038KiC0i3Qp87eeHHvDrz6MryIoMMZFGm6m
o3JbMlOBXLg4xGRnfe+xHh3apHtu7OSPnSYgRDLmJrakmwsCYtEm10yoV0waqmM+PntxqW+7wUFx
6hTTS9/RYTQLPgCIE3uXXWvmJNobnhGMVReRJeI1Mr3NwDjgYhMAumLyQMaURkbR6CGMH0P9KKNq
19njF1Jk660K6+ZmYzzaSln6uGRe9NntFmJwWg8kEA64IvZawA5w1FxSDOlHAaEjVwsSVoE4/Wq3
G6tp1YuoPVpaJimSbZ9vvNhoL/n0Q/Zj9eTRrmtF/0Ip52x7pgdD1o9fzTq9mmZ2qc0kevFDXDFG
lCDiqytVgwyP3jQTn6tLllc8+ch/Jqd96safsbCqH1qNIUGVU7xqUg5aupFwT5KeaDp3ALjWhT09
oFQ9jQ3XNC+rFQJ0Bn2cENWhnZ66htiI5SuBGVZncyh+p4mfHUiTWOcjAY+A4uC12NphqqmhxBRH
G9Ax2VXJBIsTv8dKOnUNk4FIdbvnvGgxthpJmryNjQOLSBIm6uXJvQlaIkMmNOr9DPXoh+I+5HZ2
IjWAgDnTXNeOOLc1FwbXUfVGNeMvx25uozSMVTjGH8gp3WNYzMs2jMztWIBoqSgqKb0gLGbNQOt+
RPTQNoeJGurhOs3+ZOrSPg6e5m71DoG4rlsw1EiDg6P4pxjb/l3ZySnVHSB2QRY/11lIpFQcErOJ
lSny0w8zGuW17gpC2JlTn5onzWUI6JTWLmGh3zN2YStvuXvsAyH9brBFDV1R4Rw76fRvtFY4fDVM
o5VtIqIP8dwDC6JW6j9ozuv7LGEL78HRuVqJj3hoQoQ+pMOt6p9C9Y1fOR3xX5AeaZAY71TWatQj
YBpaVzO5xxkYWLRMA96ZtSrct0YipNY1G6hDFQCJStMvYdYETPQEVvpe1LvKGWnN6cx2VYBVUq8j
jH0i+2pZ2VvXW1SwtFj9oGw2Y9w71APDa2oXAnEZ1uq+D+/4yOQucfgjEg1HRexlh94cydKJcfCR
8XHSnQ+Gd8ZNd9s9b6SZ5/03s8Bp52B5Cysmc5I509MwAPQpMRe7/mMIO2cjigy6K4dyF3vElBss
/5QwHBXjdDcmMzn57JX7xq3vk2HXW0yC7zG7ZjrIU/waOO01DAMbYOk47SfUpF5gHUD8/YrLIdvr
Hadrg4Bom7j1TUsb0jxnklZtEaxk/aGqyw6+6N1NYcNjhYD0m2EO3mih/8K+QyPZd75w9VLbdHQ3
hoWuSmXuWzTl00eEZQqmGabU2iypGaHukEnr4NgTpbaHDg3QycYUX4cnLqH6u14WP1yltlik+lMQ
G0S8WSQ05phIL1MY+Rfl5HfDcanrUY9s4wxiXp2y06iopS9sxaFsuU9aPVdeATGiQZvuU8N7Wihk
zdwu0SdiuoSBVB+kmdoBydtEodXSFiYYM8p7BBAJmWEB6JVvfpgRIoxh0M6c8tLj3e77ISQLdYxW
adrrhyYtsYCF5sMrcu9hF/0+cOlgZH18ZiR4oJVNX8WavoH0hK7KYlAzjtkYLW04aRo0RohjP5Wt
+ZygmVlnNuaUUgMsC82KoNwi59UDA7uMYh9R/7DWfXFZ8Oo4KmBXvCl30dE3JHy6OkIk33uowR9P
qdC/DXkGzcHggjL7Foqhu1AqNPwFyjxAf/pV2sYdLLvqHdbq3A3OZeo/UIHehUGzBUDOEWwwLidC
c+Pcdh9lIr8pIz3HrdL2uiFqaAtYNROmb/u658+hrErQRDTdEcPcczJq3dH32nQzaN4fCh7c+BWJ
RpVvTcfB6I8O17a7cPxjhUtr3+Koo4U7fDg1AxgLDM+braf33KpPwxBQNjn1tIurMt1ifKK7ZNqc
9FaDPc25FRFwFy/9DufZ/V3UsPPkt9jUh2dMbPesNb8BPPDvrq++kPlunBph5Vuh6pF6E7hNmdjE
yRkt8OIeJ26M1C/CUHt1SnbAXFiQW3b5DS0Wpld+Zo6vhfw9p/SN1y5T2JmCnEnb5J2aCCeYp3vP
KetvNra4kyXInGREO4e4MN/rBKPsDWsgPEpOf+iNP4OG4s2SLh8fKEBHOYTTh8Y32QdXyqMaxbiz
r5JwuukxaoMKw1p6wcD3rbR64yHIbIKzVSriDeV0BzbprJRZBVsPUGkAdkQajbkPxuYBvrWF1BCc
pAUMILOuRtNgqw0NCUmve8pISE6lE1/9IAP/gGpqlxnqFPoGaBkPNO8izwxjGLMWyLAd6+uafknN
kMOumAbZEDujTm2quRhPteH2ozOZ37QJWW0ul9EcLJKn6+R7jvVPw5NriwH1BebcARfUdGwdKde8
CyRYxlPBT443yzGOTHaThrk69nH/BxniPjKIpWT4wrSfYc1qEIyr44GaUrfOZZv9LkPsIMhwdIoj
mZ6wRdNuzI1nfE7vkaddmNLIWzh812Axrz2akA8E0ckmLLneLzcpYtdrmY9f+tRtD1R++WXKyc70
wIAyz8/xsaNEysj4jSwsmGxvXmvixZv0a11ZSCV9/NyBowLyh3FQ9T17kGXsJEV3wt9uXpOgfP+n
NZBp5jHEFy354pBeeF63w3x1nWzlXwr2I0ALsbWnXGwOqe/9YuJ/YDFoz2WdPpVpapzDxLF2QQJr
3oS2Gui2drX8HppQKTAmDdozUeq/2V/XB220f4jZtZloRYRFWhor9kTnzLa/MuDzjl4a+Qhy9V9y
IvDLnQptp1t2fW5bgEucNwfVkZcY1eR7M1WBKiUaVLpWC2fJoi8k6cFbVUaUH7S9VebnJRaqURzL
hoeRwn6NBYh4e9ePubqlclsXpJAnDD727IirVc7JtaZtk50LqSegwKaHk+XaZhbatBWzG6yscmX4
pHSjT0B9tQX7fWAQYX6x5S99oj4aZX9p2I0dqcO/cMzU0HKeG7oaT2nq3zRFl6bR9XzXRvrwGEVE
GG9E+KSJuicMLevJ9rUz/QXYdUlxzRpzV4Q5yXI6VmC2hBgslU+JEEAkE3ReTyLR8KBluNENZF1E
buXNprbiL6TJpFe7IinZxgQ6N7hibIauv49GPV2jw+whjFBnKlS/Z37YaMF5cMdyPDi1g9qtEnCN
5gZJ1tS/VNwF10GFDxF29ygO/PehMZAoF4BbuO7imlNeTe5dcgE7SLApMFlUDlZ+AJFsbk03QycH
mpypb4l3UJb7JjWBiACC2GpmMmzkuHK0RjzjS/8te2asYV0Me0jR7cWHgHawGZTBNjL+aLVuXt2a
lLW2Ku/Y6GEsxfFp4ihdD5XXHgqH8Xk6D7ejIDNuGiyTWpKYzMgLIaSer5gPDSfp+v0jmpKTQ39G
i/p7XztvSmlXGA6gcF3SA1pfPyLuGK9N4ltAeMP26obZXSsrfe3MG5KwhGmfT+2XqY12bgd2qsc8
lWOQWgVWK956lkS/ceLXrmoY/HburaxF+d0n0Kyysp9C+DhIS/FS2lpMmjIqCuGDSs7NNn9qHSqS
pgt3mHKDrfQnQKRQCWhWFA/kl+YxqDgbMhVtKcZqkA5OssWaaK9R6yQbtJTzlqGHbMLIsxYI6Nzu
igsHUZQUWzfAzQcqxKKXxeC8r4qJI3Jktz4XJYlhJKRlsUdgfMmkXVWHMkJ8CZdmZhX1r6YNsC1g
zM/AIBDbIcGL0aSnYIAnJQJvA6ci2CetQZhQiYUBGFLM/E7/8Kmg7LLiPU7V1y5NtVNriwQKCcMQ
BVqpGteLJcHz2LwQEUAcoQohr4XhD7xoHWPG55Dl4hZpgCdHAntNtuReOiDlifx8O86UirotWPen
TF9XbPXWzFG0HcjLU5jU6dot+uTijXdtJIleyhEuOemBe68m1KLwYbTF2pERvImaaQJZEYgG7BYz
+zq33FPaEP2dpUQdE2CKqzS0dpzRgJgqTtSKWV6g3UUxMLqqrG2Y6O1ZT72VDbfMm2F3Q3RU8zLb
j+TBN26k9rIrX0Bvwch0ryYj/AM6b+x/hbX721/T6+fEp6KulD/eiY4gelTLkt1UBF9GVaktsBxI
epmq72b/4GoUX7Ta/bq0YLAjW2s7EsYh/WbKzGCaiyBIrhtOt8kaGCJ2+qYO03avVb/jys5op/bW
o+i6X3ZOaA6W6m2d6Cj1M5hF7mC/2HVBxIC0kU2UJFU70gfbYozHVFXsWUGZ0yVVf/i3n8wyfssh
+WxqWqbA9oCjFApLcQPrb93PEo4o0L83RpJsvDDVNyInfAaLNcdOVDh30eqneLR2A9yAvULEvXGm
YtppUVAehEtYKyM45uCmyp7xN795XfzsDyCWwhAGuNVRgDh6l+90X1o7mdu3ATb0WTFE0G8W4TMn
W5m/WyQWFyO3NwMcQdiEqCdiHcQX+tt+neTagNONK1xMpbKZYhfgT2vA5PfmAqND41gr+xrBwj8n
aXDvC33nudL+6NVVTBFu7Jw+Up7gPrGT6VeqYeDM9ZbjqZrKYxsDVDBa+XsRwweD9wMIRf1lRa8K
3qLtBXudf3IbccLfnX7c2ALEwdD/mUy5HtkxIY6zukNn/KDgiu/NJOj7VUN2NT356JyYZqPMzF0i
kaemnM1rus0E57TVVfbexQ6N4pm+LWmoseNuqKbemqSM94ybUQ/EtndBcPTNUqo6lxA7UT1b8bYC
kLNK6qzZjmWN4sEbGH2ADHACZz3qOZqkRJ6DrtWZbEPKc/2QkHlGEkh10YcUcuajO/YGVXF7qHXj
MmXKugbIogecKtb4Ared6OqoCne0lYgYn1uPSQjcUmseIh3o0mtQj6wm+VqyGb4kjvbeBcxfPDSf
5zBV9zqexYs+ua4m01MS18JT78MySdzzcpNpFsdcnT9nbmCi3LR+R+xREQ6jnlv1WvExJjeqZHkp
Umf4ksYuutNoWxgR9oYi9V+V5b9knAjnEPAcvNT5rE5pxg0ZLa40au4o4eo7xkxSW3WMxYgGPdqu
GiYb18/+lH6nQ2ecuJDV6mqmuX5myAJSdgKAFeG3Ptlo/o1Uu5RZm73FQ5I+VT/EzFmIZfrG1dm4
FCP0y6rcW5pIXnSU9dvcGBnZGNZIAk+11uAT78mY9BBxVLAL596CUT2zRdEOOnyt/UREaBkx/9C9
Kj7ov4ZIi85lx2qfmtpL0fBIgDkfG8O/jnl61CRQrVKryhMGuO9x2XpbIyf9XXplsuo9urzxIEBc
GMgiiuGAx4EeViTMdSrKNQ2b+DAmIJ5sIPAHFCLIhUY84mPuEffpYEhnM+JstKB80WuCM3sDOGZk
us+FO+7NBq2e9IxbXqTfm2lW0HSqfi4gNBU94PyEvdpZSds7JgWNQiOWzRkD/14OQr9DaHjnLVBb
a6IEH03jYUb8+wUTyjXi9nxXeglIpQLehElFvEejW51A4atoIFS6dMRlzLQfWt85+8JT086VVbFT
8XsT5sMB4/cIYdLpaKzG16BIyWHOuuaSeSGItqHFbp3+8CWOTk/kHwmrKYDHaoPjJ7yqtOm3QFmS
nW0krEZOLDewS9RK6w3zq93RHE6bLwQWBaes1l5N1ahbHbJuuZYR7AGObaLBn56qoSsewfCnYCgP
Mp/dBS2f8eFEQXIfUkz7bvG10lV9kljGkObpyGiAb6CRLZprWwDR6Gz2DwIcYd/ZV0xH9hV8yM8c
8sBReqN2Z9j/QrSIsaZdV92GHgM2zFWaQS9cc/zVCLTzXIttUGN/1nBpHjr/mb53+qJpf7KxkXtm
hgSsz1udXqWXgc7INdMzlDghdNQUFMnFSc17Ykl59w03v2X1298HouO4QJK91mIEe45VuGfNRLCq
Fb21jS2yOrjsyNdY9BwkRthdzMYGi9GOBCxXk3tYDBeip4ISNTtKRkVy7+nIGxMQGWXHyEqEmrz0
Y/KlnZFDuqE/JAOrOmqd7V9QnDIqOlHisOwU+RdQ/Sbawa2bGcHHeu/ZDQJbx92LeGrXrj4G7NFp
3g3J8MAgnbNyPFWRMdz5C6jQQd1kvci2aSCHLZrfveTDWlPTGBvUoe7VmcqPKU+63dAi4ShDw9lZ
VfotnNcT1yXgvWy0p7DuYHl240C2tKttKCPdQzeW0Hrbp6ww+ytzA5IH+iFizGFVT6rmst/7aPYs
qJvFXLEWlMVIYgB6t1wcaHZ5Kw3/xapogFN0NTAwzaH5xHW4JIhYROBKkqA+l3brb2uFbK7r8Jvx
P6FJbLq919KQCwfjvZNsy8r+Jw3M9DBaY7QL+txbG6pyV1aMnN8UjXlRvXFW+pTc2ScrtgIxFMTI
ZhZRKIlZNKTh2tjGKw39jk43PdaD7fbjq5VYyVPIkkWcA6IWd3zpa5tn6LGHrowgWTWXZzHxuZO4
0FzAaJQQqT3K0dsEFZxfhYVmNCLx6hI00yDhzWlmUmnQ5u099dsxUwv8lQuhGo4YjbhNqsXOdxOP
oku2u4unhIWp9c7GvHjmrt4edD43wonXlRodij8j3VQguA5CEpaU5cCl2KPAwbDRSM/2yZgWIUOs
kwzL5NHRz1g7A63eGgrDSSG3YKbp3BQ4jM3EhusCEOtL4HwfQqd558N6i3sPGH1c9Ssb7h1tuIF9
px5Zu8gSb50pf1hA3W+BtxfQFtk/swFagO2oOZ+nCEPyUO0Lu1XfBGz4Po9fctEXW611msck86NF
IhrRCdl6mcylGae6Mnrv0BhkFlhiJmSXwrgJoifc8bUFfIqVOfNZILPxTo4GAi2n/2Z7Jv+kH2yE
NA8aO6VLZv3QkOPuwW5uGEqUXDZbd8MEM1yPmROdG6mzcswxBTlsZS/CPVIYDWPicuq3cRXTDQlR
MGcToXskF6h9kdOCbfpzO3b94xXYqTjbFljC5J3SqdwgZk64IFf6tnWmA/FfjEpmPgsU2zek0sPZ
t4b+PDIpGmrbBIuXlmQMFPkeNscP1wyLsy7M/Lzck8Cnz31qvIdlpXaBKadTaHGz3BsmE2eoBqA/
yeqrq9HYdjDaNjY6gcoIxrUQyMa8GQw/tPK5xz7EJJmPGRAwskRS0FbSLfArpJPxCtZjpnthY69C
QJpDEQ3XivH9Yi8rGK++TMlPhFh3qFPOt5r9SuQb39Tgts9wCdUZXCvm915Bf9Jc8rNmU0FMM7AG
BCq6pn8yk+/IEu2Xxkr31uh3CMxafZ2fparbjSGFWKfNHxnnXyMq/z3jB7q6mPG5KE/ujtr2xMiM
+iuPYW4MXy09Z5mLYLz6nskmMk8+Fn0EcFna031cXqGjhuAAoWP6fUEj0/PU3ou618hPxEWLWClp
Q320/CEJWr0Vaoo/RmOXK9vmNK50cJmB1pzJHnnPjeF5BjhCUZQ/kxjOhBFom1HYxsme7KsVeHID
MoHMBwtKXTyyMfS6c8W46OwH+UW1YbrpFTZeS1J1m02LXcMHeGGbbyG+9xNlkrNpmHLTPeXq0LjT
6q9EthK3WI3mLp6FywWMG8aBWbMmqKgG5wKbHH23t6tzuidxb2rrsQD04arXdoaThh6rRKEHGM+Z
Tq2TYiRjqc3DVT3QMK98g7Zi38COr+AV1zmAqDaV9lMcOxn6VPuYXNFABm9mDbcMgNmw9h0UKbGb
0Rstxg+k4eVBt0+hpjlXWlmU/ULbxgBc3uA0QT1EF8V1c58zecnbukT17sW4LunpTrbNdWCUB4RV
/aFHglBENJ7L7mD2un7Q8h8YXeS+k/E9oiG7wllSH+ra2QJT2adt4v7sD4StEAzQt89SVHcv6qtN
ZWuA11r6n4AlnFWcErwTpb5BpS2Me9k118TCtpzLrzktNbiEAI2UoeARKvLA+4BdnotoYvSBox/8
rMH34rjDbgj9AUVfnl2Hov05JAZ9ySA9mqP7VhpzMico1NVgJbjFm7zfNopULOYWWARBNTueb1zZ
oDxVgVGdlF19C039JmSdPxpbAIrqw2vtGY+xjSYatVmwYSEEyhhiqNcLnXkY8yf2f7Pmsb9plqsf
q6l+XvwEjWW8IvCUx6ahLrKs5CWpZHeYCue9sdyMrTUgaUuCJe65UuRRCkRx9AlXCHpsekydCMg2
zEvRNB9hVTakUEBcm1DtLL68/09E+X8QUYSJDulfFsbNR/Pxv34vcci3jxyWyu139/Hr4980lH9e
8h8aivW/55w2SByWSwvQx8j9HxoKBlX8MkuEsYCBwqTDB9kwjwk8MCz/MFBMm2/ZDl/15qRG23D+
i73z6o1c2bL0X2n081BDbwboASadUilb3rwQKlUVyaT35tfPF0GpUspT59x7bg66hUHrgQqSwSAZ
GQyz91pr/y0NFKm/8owma6Fo4DDVwAxoGJ6tO8eiFiiMMNuvCuM6DPADdhWxYypjv0AKnfAUIaHG
ItD62CugAIT3bYs6QxOHzCNKUCiTXn3wc6TZOisYNjYErKzRofQyB1SqfNPY2rSkDw0WfNA4z7Th
Xgs7qD1I3LctMc16BPsntc5FLKMtIgPQkgbnQ5X649pD3BYtbdYhNUpFmrurCId0jcjUQs8tBwEC
YW2ZIrSm1UlAwtxtBaYa0YPyqrLM964RaOdlixaXBjRzqWIzXcP1u1AbRd1phZVvtHaoWXFV75n3
gEBT80+G12+MDGaP69cXXkv3Y3Q9HkhlT79ulrehg616hJCyxsQBLJJIM76P4TvqHe3S102iTLXp
nYJ5DSdvv/J0pnUtwWoWhAR9o5gxXpMUjUdd/dSCc9tr06VnJdvcx6+f5/VdpI7XUxGGq74rNWSc
+p0Lpxtrd1CvB3V6EzMPAkUOMg1LEtMYpEkn7a0HC2Ahr7CRb4X4itVed4kwChCNYJthki5xtHHv
wSYezb4j1EB8h3Rhwfo9rdfESmR2oaWJvslLk8oufrattqtytV2GDdq1QZRtJiPzN5753YZluyRe
EMJ/ML362PNvonxpa5cELLJue7VJ11l8a5aNxEINCFT3P526/zJYDCuKj5rongW/l/WrCHGK1Z5l
GnPbBNERrMsXk29uUKxjsM6qjAAPMXZcnCagFCBmma23zFX8oGazyep4rTdut+vaFMSJE2Cpa9QQ
LVnEGDtFu8NaCHpmrPZrF50KG/U7cHmxsU4Cz1p23c6/C5jEXycYUZHmi9HA2SvvQUUU9J0LOuuC
BVXHd+CO7XmQI/i4Avyd3ME9uPStvLly3rl6HGyDOidsZfvTqvBalFr+LYuYBtUqzkR97xG4hyEM
3o/6CR4rsDaXBWYW+5cTVsOLguAoCyUwWfR0xg2iass+FWAbo0SyHcJxXIAJCZwtZtP4ctCQNSUM
5OXeIB5m5qOprJmQGM0o+IAxscOmYAhCGoHm/JShKERtlwEyJdTF0F1De1j0UYtHJoJ+0CnxsLJL
Q0AukwsbqbcFQandO556CyqEb75PQA12CHElcfYJKbUajmJOPBjjvZGE7Zeyzd4lQfZBVZVulXcI
h3vRAPhkuBy6PriEjFNcjGEFIi3CwT9q/fQR10m1sIJKuVeM6FrrkUJNVA94FczVhetDglOUC1D1
6k0VtQAKJsVhhpt+0p00v051ZmJFjpnDcfbWeeKHxo2bulesT9Kt6K4y5iLoxwXBBIgt0a4b1W1/
wMPPrxzVv5rcnIgZ+8Ri4umHxNKgDvCG5SuVEI3XEd5rLMX5F90q/EuCEQzrfqgDONtxufNdxDRt
NFzhMA3Jre8h12k7kX8RFSa20CTusTwSngA2TLeyGqVbWzUqrWGXt+vSRrXPrzJnTRytjtgclnZO
sCYAn2mP+dL3PzaNuX/fYr7KSxe/nA47I05td5erChjcGrCRcdPg50S0nqUp4aRQZ9mnVyGQiXmT
7PcIWPoXtYPOd8ZPrtjoPWl909x6xvADNoH1Lg5Ycab7Zo2Rp7tss2FlWU2xK1X766gU5rkbpJf0
/di7TJSrFQ37pkbghJ3cYMqqd21Y92giiqTclynwdR2MMhfO2Xx+HOG+yX15/rA755QHnYqY85jo
yPksKU8NFqJw9aDdySJkFnn8qMTWgGNmxExG73UpPk485Z0H3AcxPYF+n5NI/iKXJ/ZlqhWZ5OZw
TezQItBxJo9bR1x+OHW45nBMXi1POElCaLTW8tE5SohGIg/+/gkU+Vwyw3w7Wcqz5HyZvMucRGf3
ks8dKetfD/+s6MOD/fZd55xH7ymvGSo/Xw6gEpaHcg/56qp7NyL4ujm+1fyCh1c/XCJTx9nlwWdv
J2/97EkPl89XPiteVgFamBCADk9YgBxZWTXa/5WuUNPyerkxCRmvAk/+9YPLi+SpQx0VnoknzELx
SBu+BFanzxfMuSDvLWJkzNPGiFd23OCYxA1tXe9zAOPQDExMR1G7KYfiTaposBRHqIo466ElDZmg
Jcmjh1NNpScQHdAzEbkPx2XKEhfLEg5n51LqAKQji/JfJUJSw8ON938o4/Kyh+6k7qtdRHgI5BdF
Eq9Y+bg/RoSuC7MI1vXhYOYTuzbOP82XyBPyOhRstc2g9rfQoT36AcUud0Eqgt0QbJeuP4xXiesB
h1KL3VizLpWpyoRQa7QG8QkadJ/1FCEZ6MmeP6CZy1csP1GAwnQFhU7YdV3nO8svKw8Nf1yY05I5
cHbh1h6Kmd0Pp/5BT450bDZ+TXA3Q2R2IJwC4s92o2BvyQ1h3PLf7h7yycv4NfC/Y28vQMFtB3RI
IN44FyZgxUgdvmWhV22qqsY55E2hsTSN/gtRGN/lPsN8ZNcCjUe3YEdFvsP/ne/kLsHYABI32Xbs
zw2mODs3ae2d6ik28Y33SLwAql62QdDv5KYWKTfHuY07vgMQkgsx4RZLgZN0O1Wk5G7RTNp55+YX
CoC7S7np89hbBngvljnkI0AYlZsRPBWlF6Zu+LYFE0huHMxBeu8LYyy0RUkOkps2Un4WmtWvi7zI
cwCaRnRuD/Zd1RNJYTQmHUTyAH+Fxa+d+EDeB7jk1pRdoCztTMtMgbUICiledROTzUZ4ELDDGTtk
2oydEsA2SPu9ugoNHRHQCv+f2gPEsLvyiwY3FqJtyXBGve2Bh+EfuoB+DlYKYycC5yUGiD60ocoY
a9CX2s4jRuwOELxjYkpC8ZGpn+AISzKfTIFoXVWGkW9DcXzQu3CRaGq+zli37IBE6IxYhKaQKc8O
mWTlFmQTo9vJ34CWDWQoaMtkyQQA7puof0dsemg5F2Xy1hVkY1XyjGFFMHQlxlYt6/5cPoMkGMZS
YLUXZES5n0wZUwOmeZL8pYtfxCp9N90CZJ+WUYTOwxFjzxNcvZm2Z6TmDU4/bTNzEOHdcvXoRiAO
YHxu9yHIIdH2Dg1Qpo6OwVhI8Mhgu3ZFb+g5wk9B/HFmgcnCEJxoXbzSs33UE6M167NImHTpXGzx
3vPrCOZkIoVtxcYrQJCmiImAe6VhydeTDS6dBHt2/h3EGde/MENMFJI5Jl9Ypg4beayJFX2N5txn
Sa6byXjinQHbwKWRND15EI4BQVaaulzJr042IZk6bGQdyF1GE6are3NriWjgBOoGoIcY0rw57I6J
+qUPkIjJRvWOAH3WBI2WnmtOGubgLTo0tpZj1JY7vVJo0LJVi83Rbk5YvdQI/PNGkv21vqJHe9oA
4GG6I3bBRJTnNIud2xsDQgO9/gNgSyWCGsD2E5swrIv1gHoMwYdKf2sStQkD9c8iQkehVspsJ+uv
E4xPmZLHDrtNku1qvdIufKjj560FxywmkoQyoQg29k51abc27DAAZKt9r2NNC6ArnY+MefKFTD5p
K8fJArQXtgBONCLcBXqy0sGo8WVVw05XwKub1Qqy463r46jUO8cWkAgcHKPeroiVlQAP218F0f59
3zfROqiLZK1VJkAU8QJtLPAzvujQ0XHFaPiL36oARsy6gph4dbPCgBxctoAbKqjTW9k6AK3FmyFM
3sdCcGD+pUXq0BicEnS3+S4jttEStQx1NYi1kZncD1pu7Lwqsy4dsVFYDCplQ4jrHNXkRo5qXh/t
EmJPBJ5HeKLS3UJ53nRh+7EtPGUTVEmwKhOMy2UXVimoaAt1pQT1txAhuQZv/blTF4ANCbVnTo7C
d57AurHMnHghbbuqVBXxA5ceBNEL9MonPd6GarTViprYQjiKQbKhWC86C0zi+Q6xScRR5D7R1i00
URhqsbn6uyxTcWAK4jeI4Xqnign2IOfGusFKtVU+wkXFWNDdJKnZrZ3au0OJjW+pqt739rnBshf/
pyjdhG4jgmpAFxf37afcWCLCl2bOKnAqNF8GVEKahpmOTRxDZHygJTHO1z0qGGBQlU3UaFcFmk+Q
rsUxeXbah8Oyqpv3YUtfM03BB99P/I0M6lOb3yZTGXd6HWiXSLE4EcUNWdzvorL7YCkgwQLCOcGl
RMYfP0S9lg+Wufv6vI31q9zLbyvsAmt1cpiF/wzh9FyGZfeZoJ3j2u2JERr0+qZzgacPXokJgp5S
bjKoOsmiVn+YNd+iWxEYpVbfuX4ZbVHWJvjBDpd/M6faMW52vqc1O4gr9oXT3YK13qNAgypoRl+y
zqoEpoTMwNd7Edv3Tle1m2ZPRJ9O9VddE6Gf54PKl+8WFp2zVIfeXQA3o/rEpiOEwq7DyLJKWrqZ
cfqUj9XHAHoHi+2JKJMO7lDHjolpQrjGMcbZimdyvN43mYtKLeybBoa6rJ1UqhaYEHhQI8xx0fSI
DLPYTHcy5Uqe9uEgkU7THXGfLzF7h+fyuC7I8DJ12Mhs2OjhosmDcl+WGkcZgcU0fkBxo2f5ZFLV
7Xht2fbP+Vp5LN33F1GGWyKzHuBXtoQyIEJrDxR2ZY6msqqt/TtwYdO1N2nx27Hyp+2+J4iLp6wN
HeRG5QgTmjJuDN+oFwGCXNbofQv69ONUjMTdSHp31Q6ETykInEGTK214w0Bb2+w8dbU1JgsTTf4W
Vh24r0VpdP4qQPumT5PqwR/qadEX3tccVsEiB+2z8DvYF2bdgi0ASbRW4Ovv+m5S3k56+KDtzwfX
ML/WhkvcCuEBc8KguvY15PKzOBrvnSq6mobc/qBj+9piYmqJn2F1X4Evy/O9QdQLW+uTXedX/rtS
az/YwzTco0gawo71QWEGRX2TgRSUJpf7UM/fZrqvXhFzD5p0HVkXzURwBGGPuSc6sza08T2wH7ie
k12gCeNkH8DY38hSqTWaOgJa1x4yVbc4YZlmidtBfPwS7s30XV9U+s4yUR5JxwIeaMu8PlchcYPn
+FJqg7PJ8NJuy9qbPvZFeCFfAgIYxIs6wntel9odqx8+CObrd64Nnq6W8U/Uyn/jTJF22Q7hiHWN
pxVe7Mmz48+pAgzIAaILtqsNP1s+BkfxVO0INy7cw97qncR9YwF5nB/XDEBXR8Q+uesQv7jKjDGY
ixwdJF8GS/+IB7XZ5mPuocPX9F9ShCtlkWHuEnwO+tOutpz4XdsNX+VxNUFfJQ18wBBjalxPdtMv
TfEMWpjfuChVfMAymF/UQ5VuNMUO7kGqyXc3IQXgCK7hZeFKeR/F01tZIHES0mVnuc1NOBb2TZ6j
sSTfmjigH3QV8GlJwHqUAQhBqlmwUeVJ4jR4od5/nWy32cS64W911bE+EOnxSpY6hY62lE2sBRV7
K5udvNAs1Qes0UCSiTV0GSKtt5KPn2lML0Eifoxye6mhCrgZy8JEshRIJDwzguCMRvaQtebO3If6
p8EVPHNdCYCgVsObYABdKHO0AcowtrL/rEQmesYjWKuCDulNrViQ6NQ0f4gG89y3ovEzIc+8dWiU
0y4U1lGkxYFV09BkOQQD2iBIHn5htqUjw2G4O83za8GzwLQpykEgYL0nSveXBG3QNUSBlPlDFt5V
FarQMkeQ5qtA7fwvtQcSNwbyccnCQLvFTJwu5V2qoca3PDZfg1Hn5/Z1Bno3LW9VPySCoriLjR81
bSz364T+1GootP1VlmOHTohEPueAWr7oCIhz7+KIXyEH1FylY6TeWD5ajPIu8AQmbw/9m1h2q2xQ
jKsa+tqNUwMMlDfxOsDpkC9lBrVAJchB2Oe6aRzvmiHCn3M5QBn2o/Ota+2UMd2prxH2nWiCECz6
rk4ekscHyrUQvaDeuDbMPr8GnVCs4goPKXbN+XlKVcQ4VcIbX6n8qyhq2lVpmMm3VLmUz6NBYIJi
lTeIm1XqVeuHKmzeRL/vzE8yQz0KYqdamjfgKgo4xoTNboIGrcSWn6frMFMrRfUdlw6myL5R3zpB
WDC2TfU2nbLuLdRi4DeaXX4XsdISuzXvSwMJA2Qk1JuS9nmZ8YzrjgChH5UmeDuX5oXv0Cu1PvpK
QnRsNA4vHU0xb2hMIMhD1793+bFk1tggJnnaRuVbtCm7LWEziKSb59ZbKDgQRsSzZTnsZ4yz96bT
71dFXFY38Kb7y9iqjTXqBOUnNSnvZFa+nvetWjUfMa3Em4ZPYlcihXbb557JzCervxnhfmGKUgG+
w4hpbOWNNo76lsmTcj7Zxv6dE2CSzpjlf0cuZaV6nfJ1j47oKlglSh3chM4AZztwB4LL8nmZk3kj
q8fW3Y+dWkUfzbopcSMPGhz6rLodaoWoKARUZ2b0SeacWjBGbachqup33rYf0Q5vuupyaMv2Xe/A
7pDZxiBBN9Qbvyr7AhRd21jXvRqEVwTLxUfmO+HnqY2v5bt4hfdZ7VrjgxMqHQBtt4Gnqqq3mgPX
P8Js86B117KCSlZyiPlN1Zuu7uOLKOxGmBCB9S7qJtaEomJ8O9i4uKu++ip9tat7/bWjg1tDBZYo
t1HdfNZS7VJmxVJ3j2Ig42RKBATHT4BKKEN+YWee+8ae0hHjq2E+tGm11r1K+RK3xHbrgT5cZRDQ
b6x9HK2YRDbfUvcNQXysh0FJGBQ9R7lF7lTfFaUJpItoVp+qfryWZYUNAlj7YP8e/wIu+6EdICYz
dDsB0QJ5auuhi7wtsWe1z541dWtEJoZLKJfBbVqjEz+XIR5K7raBp9y4Ko1JE12TvExcL7MZwe6/
fePSw/0PfOOObaDA/D+fAnL8wTW+zJO8uv+eP3eOz9c8+cZVvN4mKsmeZdiaQVSQg29cJSiIjSOc
8Ua3DE/lTk+ucu1M1YjXx5VIvLu6ivz2k6ucyCOIZnmu7VgWarWq93dc5TzGC91b9Idh/jmeh5S0
biAddRwvBG2NQvWVCRZZBTGOtog0lDCWoqz2mJqPFUJ9cD9GWG17mZa5/nBu8OHuVSMCOM/Oi/Lk
rtzkmrBRuEG/CXrvrolbhH1xx7whfBJuULHam7XP6roelingoFk/TYqWyc2shTZnqrI93Fx5WF6a
iOsPWZ8Vd8hzOC1TA5EFF1Xbf+laetjDSXntYbc396xLD/sydZRnfrJaQbE09YZodciTafUnFenW
tZI0aERU3XntZ9Uum7C8qKYdEy4p9gmnJI/KjWPXL/aBPFU7eWYKmVkryAjJq+WhpGO9o72X6UNG
uSs3h5xzdnHbZzf43emjY0GGnGsd29cha+0W3bKLQ0kyhbjyNfwSewP1FnOnERO3SCblZi8OHnb1
AUXrpSns4vJga6g2Ib+IciSr7PArHv2ocjeTq0o30Il/YDswAiHcTstKGPalnR/0VLgAcxGxLg5o
tbKR4gAPwRoWsJtERnlMpubrZJNGkg7oQKPdyHZKxGIulqdRpr4sDUy0ci/pbaY2UYPsg7znIZ8O
E8hunR6S2tM9ZFFydy5UfAtE7Bs05QbVjXbH4tjmkxJJuYmgp1+0yX0m4k6NAU6YRSpEt+Jfylty
13Rgr46AvJeRhm8FuXe0emQSkWkiXhCKmlh/2YpYM8NC2qTkpmXYAVsCCkTzodwDBljL45GwVcmU
Gvvnelap55XwJUj9LeSncSwe9o0qx5hjZ190LJ87uSFO0mPKSLCbaGIjTyQTqiNjQdA1kcMN9ssC
mtZ2sMTHhHweW5eh/NyrQKELc5u0FwZOIyTMhCVxThrRGwRO+DzGgbCkUgtNml5nWTRpiu3Lobuw
0jsbPMSmtFQmrrxTNnncQiZdq8XOkqDUQGRCIhxmxNdJb5E4QYZ7b2/3QD3V9eHxsXI4K70EcSut
2NKXIu16cvfIsh2n5bVbh+5GWnUbpxAxyyYTk5pQoNmlKUa9aUSLR9TCXoAkZUreTW2VcUvQQtCd
2DBHgAc7MerjBwOqPvQOge3MdugxFpUkcXXHzCQzC+uY7uxYIkFDJRImUVmEr3F+LnDX+NFgNoJR
QgxGPpT8TUxMgC1RV2frs/yFDr+VDz0W83aCpg723yT9WNRZsJl34deUyCsKvK4wj4I4WBBiJ7gI
ROvzHeujN5TBBugTIQTy7nwSyq3ynEyZmr7WTSLL84vj8BOasjJFFCX8bAoCMLsyBBWsGe13t+lR
x21CArUZsYIZuBJJuZ9N+3eaGxcbS7gJlM5AMFUmfSGqKlNunSKlWQVX0iugiVhycRMMVIxwGkiP
SYDKNYHNadKWF3xWhQFcWsFl6rDrCq08cwp/ykNtG3xxEeVZh3lLk3AUB1NdkvobI5iuobg1O3ko
DBr9PLLz7RC7nwBU0N//elnipaCse9gf1AhBpUGBcP/rDefXNEIi2tiEyt0VjaZfqOlVEPOCh7eU
u/J9CyG6a3bwINzKPyeE1gj9s4uW8s3l6zrSN8QckcYoD+SlEIju9a10E4FZoj8nVtP6WXuVDSaP
awRzbVDKhpQenr9g0YC9VjlPQ0M7PxwyiZhYhnx5R84H6ZUIJmC9joWjSP4qMKH6Tal2d7ObTDin
pJdG7u5ldEC5b2mE88zRSkOyEg3qhfRZyY3qEp1bKYnKTaB5ghx3QJ7hNABpEm0eqkC/S50YAEhK
LIyqyIadPObjpXXyZr/RW2svWFv7SzsBkdXk0BP6MIXZNMGLke6QQcgxy5TjBjTSLK6GCxTCtH50
F04GuiUvp3pXpCnOEsa9Gk0vNt2AUpKnDuk6UEXgxFjGUBQNfN4HR+ZjqYVIEQbayoYY9NjAK/FD
yg3xBThYjhhl9RJsV4DBFfibcIoZoj0D9sN6jRfGg007+8EOHjHpFpO7TWVr61wl4KarRQtnxGUp
N0GgfbI6uAKT8GWpwr4qN9KAejgmd4kBjClXJmUeefqwK48Z+yA8JzL9pdwzGaFj4GYUPSfl0Wfl
zElX65d2Q7+HUI+CNmB5Befg0Veg12gwq/WbXLe7VQuRcmVqsYFJDRpEjtjaoscgu9ILXFWJmEo2
YiJVa1i+F6Y4OCfleTqVWz9FWFVN4KhmYjzpxSBTBbg7FjIpD8oN5kvGC7FRmDUzaAiP0OEaudu9
MVormguRp+RRWdBoizErhsKFIdQumJqI/UgUcigJsllJuG8r68UEJZhPIydH65Y5Q+GdlKm9SMnd
WIoCH/Z/ezqV82aZU15EXPoXZcrLD7eYTx/dbX+4xvL2+TkaX/MTyOuePeWccS7DKSt/Efgu1B7h
gMkHMegdXC4gSLtV4Df1fEyeAIT66KmRu5OLD3T2z4jU4Vp5op3KcAfQTe6YAVilOalaNlxhmVkx
xXArk/NRmVfuH27FiKjCOUyEEtTT/WSW32V+VuLh9NEjHpf/69kHBF4u3GgrY5YiPc10SGykIPjv
do0x9ZYM8BbYEfLpYmwrf4m2y5RpYYfwrfG73FNhQgMBEXiqQ76jXXniT48hTI8INxKjC5kPiUwK
PCprvstvz7cdWLESdbDHJxa90uHZZQrTEZ3U4XVlZchXq6Sj/yi73LW0APH1cosb39hCjFnOF4nS
ZeX1uKAIeaT16UaJ7XdFkdWLLmkBbMpJXtp1wL1TZ1MLDIclFhzAhYVrTewfNvNB9E99pLmgpB1n
MsSVc5GyELkvL58Pyn11TIa1Bsaqdx2EzzE1LoteVVjIIqTfJOBgEShr1mUVgX5B+gcJj8pAXxNk
D7gdBWecHPYGc+rfaSBNEQ+pofuq+1ULtpv+im9Jqvm3ci45yZl2GPL+mPug6gkgid965s6bVHMn
UyFS63PKjDrnnKX+Vga1lTFvYYHRP+4zu1h6hkCLIhOqLpVLTYQbSOWMbxBQgjBLmHJFAkYQiI08
aCtQSzu9NmFhaW+hz1ebRA0QvIxCd6cOzXjeCRampGK2Zl5cRA0CUUGB01KsWmQq7eqL/Z45Q6VC
F5Gckd7xQblXhrYOcuub2artTgY0PmzkMRv4ysrQjJG6riPwAoSUyWsDoc96CpeJYltLrdx/nirX
XadyOHbFSCw39WR1F3n+iUjIvJasCUvMq2TFyJTcyBME8OiQWsCdGaU2bl+50ZNwW0/uBtIu/Wkj
enNEM0n2on+ek/KomkU3I+p2m5HwkTvP1jzWGhHvG1QjhtKXmTXRW8vL5BmZgo1TGPwYkCmaZ5v0
5a48K49FgLOFOqVFZPkS+LcHm8vem0SvNkLcQeLY4YRMDaKqUN/xFjK+hPx9ZeqwkTEn5G8uj8nd
RhNGn8P+nJraNyFR9TbxvFoQywN5Ql4srwPpfdPYsJxgUaW7Vgys4FQAx/3aVeQQGcrFHpI72a4E
RsU871dWAvWCTFURunuWKQEVhjthHXYsVb0p92uMpsDSXIGN8nTHZXKkEZQhtqMaZ0pH4CXHyVed
URA0Umzg3S6dpnW3jjrgPgnAPrFWYQNbrWcSYbogSNpi7sBLGX967q5ET5Rq6rAuOoKhtZk77hKw
7b2R90AKWaJBv+h3h912MkOUGn6dlimZR+aWuwXCB9v/Ntb+M8ZaTzNgG/25sfYpHPS/5T//DcNt
m36LXrCa5usfDbcOdlbVsz3XdG1httUxnD6SmhznTNMcVFQF6UmGWv5luDVcrLOmR1BEgxjPsPew
6T4Zbt0zV6Vv5aRtObrOqSez8t0c4a8+2n8RSfnIbougtGphHtYs3cSybIg3Lx7u3xK5uv6Pf9f+
x6hlMTF4B3WroJkENzANflrTJRBOpLIBRsE8V839au/C6NZ+WDWBaLp3LeHV1em7rqDDovrriKVK
kO63fX/X4zhDE6X8rBExq4nunlXz48O/eFj3d0+LPVuDjuWZuqcdRaXOQV0UaBPxtANMpRC9qzot
7lQH/L9vfh694qruYhEYHY0aaJX48pg7FxNht4gtozTfdGLcdibqAqm6DlBcNxEKjjBI9oZ9MRIw
q+/TRUS0nRZeKRKBxo+6GBcxMimhf0sxJTOFGBXhICvuRHGjnS59cYwceC03Zpk/iDzIWi6aQqCC
6wVLDbQA/KU6KRTtbhoiqxXGldu18pDIIoosC+1cPIFb9BtRVG8xhXXbtVo8mJT+9FAlbjjxTOIB
5QOzBM5Va2076VLkiSguKEVAQuKpFOTNFWA8FWsFJJpIl6Tr3l/6xBbQgZqhQLRG6Q3+BpGwU3td
WedlyKWcNgmOFmAQKkXWgGN7cLNltnKbWzMeLnT0ykqcp2XVrsXVJk4jNfW/2nWZrEUZETIcZVhg
oQkWJdeWwF+D8bzkqfrUuxbF6USN6+qtSXxLkSOO+jclufNmjBFe4OfA1aW7FVpA7dIwb5GgM3Om
ZfU2ziiAe8jn4ualxnTt8VXF/Wpc/A5M2IaZKdwdcco0GIH5P2wt9VtNeDC9hIkiXoByTGAhvhKd
i+oR7y5uLo8r+3WZxRuRFlWI4shGnIPctPDy1T5+r/JooA0+mkB29CqsF3oCzVYP1HOwknBu+TQg
ZNukOwLw6e99/OEqQaXVZgdYfIFa7Vrsisy1Nizy2t2OKnLmChNp6Gkm0hQtSOi2zS7FcRGxvAPc
s5++RtxDlFsjTxvBRoZxJouAMU7sBqRa2ogowdxb11AJmi91UeoroQUikbqOED71SYtzpSh2XZi8
GaXFJmpykUaYCfTtUy4XTyAu65ON7X3RDGUdI1/WIXveYYWFGJnfp3tt4dmAyW1EowlX2BQEKYdb
aISre2LiLqs2fjso/nsvUJoFKhRfYwTkEs0WCIo7P00A3tj7FYEOgExa4EGROBmda1RXlhOxeZo9
0mGhft0yLVihpaGhgnIOmUeQU9z3cfZZrxPgv5GPuv3eHXmn/iFDvSANM5SyAj4YRQvvYLAhFRjQ
zpAq7Js3TI6XBXzBNkdLFEUUOrFgjgj5/w0Z+PFFhENyLcfGN+2Panz7owZ/+GscEWfv8ihr3oMq
b4iH93czPQ1Ivy/okST8D1youqaJiNcvhmX5UPJh/qqM5J5nbr/DQDbNM9cxHZyUGq5K/hg/kpwg
D/NpxbXOHDyl+DEfz883fFZJf1YNf/2Gc33+dZ6/eoOZRX3xnRHZ012cuCfVgqGeeS6QVeQWXr6+
p51Bz3dhTqtz9UDA5k7/+a//gDhaI5phwCDx3Ceum/MjPQz/K/iR/2pOf2wCRyUcmoDhnRG8E4U6
weV+/tt7eNEJV67DKZ9ffq7m//yXv/+eRghUoZ8RPTTPX56f7OSfXj9jLmnqkOtBv/B31AJc+8w1
mY7qKvNL+fdf1AL+tBIsyyPk7mnt3znToQYw5X6sBLAUz1sCHc0ZxH/d8VSm4OLvtVWCrlrmqU3B
1M94R8OybCbZz1/f0c5s1gS0Aqpa/NFJ/pf0An/aBjTVPF6g/d2RwDbPNPQjNF5x/hD0l5XAeuiM
BuAyGry+fsAz+clO+wTMMzQt6Oi1xxbuHL2+RiMgXqZnWyCL+OMTeWVtwLPmZ/qHQ8FRM3o2FDAb
oHWrLH5/NfTnH4Knn5mGp1mWkBkRf3Otv6IRQRed+YlNweSX1sEwWtSF/DuaE9EdWNggVNEa5N+r
+x50w9ZPrgXnzDRtQ3U1LAvy7+iDUNUz0xafzOPM8NWNCfCFtZPHBPMMiCHmEvP382NNM89sC71w
1aS/fF0dgkNvffqnYDmMCYx88wd/NDFwmD0Z7qMR73W9vWa66smvr55p/PKmZT3OgI96AtdjzMSK
abmPPcGr+wZc1zh5UGAZgFveZmb0247AsegHXBuL6WN/+eoGBU1Tjfnr/NeHRt09szzL0nSD3/j5
mOgyJrqOYbIKnT+RVzgaYFQ/tSPgSwBIDdaaNZf4O5odOnSDDmhr9WkwmIefVzQzIGybeuqYaOhn
tkl35zqPi8GjSaJrMGaahmOqj/OjV9cW6KrMUzsEk5mBpmExkPB2+oSjWqCmz1hE0f+ac2OZb/ia
2oLBLP7EL0IuiUW/+PRbHw2NzJLPLN0xMfG+um9BF062E9+fViAWxJpHa5d/tPXn/SL8CT4WOsxX
+P4M2u6pAwJmM2ETxSTyOCoejwv2GfMiVgne49Tp9bUCeDOn9gXoS0KwMRwLs4D8O+oLHGZIqGVo
yLTMreTVzZJZ77snj45QkdDntBzz99+CZ2BiVdHOxEwj/16dFR3dUdGNn2RCMY0z27XA3zwtFo56
BLFuFtqhfDGvtS0QOOLkL8JlPmgyQXCc+S2PxgXPZUWJXR2T+68v5nWtnHRDs0+tBWypnuFRkvi2
ng8LrBZsMRNzGTmeOozX9fqamLmc+CkYjhj7DZ2F0cvXx5+mu7QMTCvz67++UcHkEz7x9ekJ4Pqz
KATFM/+9rIV5hugyiZzv9JqmhuCSTv31TevMwJsCfOjwiT//BmzvTOcTMxkzXmkj4PH1UyfITJAM
3XAY939fC5qwqEOOlYCtV2Y60+mgTh0OBWJNdALW0cQQ/JujwjM2BJxN/L26RSLd9sn2EsM8M1EA
JNrT7C459qsStuFMQ7QcEvar6wOQ8RL2jZMmQ5gKHF1wwJ+MZketANMha1Damc5oKP5e3ZTQ0Fi+
n1oLDAQqDR2oyvyWR1NCV8XhhLWEvmD+Fl5dLdAWtJPbAlM+RAV+2UOOjWfCreY4YE2fPE6vrxZ+
E8ng7zqYxXiAVcgUYGD5x3f/fFTUNJtPgtUkVtan869rZoh32D7ZbMIiSMcvxUJorgUa1/NaAHQD
EknYF1+ri5U5nX7q2CiWB4Sw1O0/cTRTA5gQBR5BfbQryI7oFc0TDbrHkzEHGp4TAxz8U+949EXQ
FgyQR6wkH83Nsz/rFdWCbmI4OHGMMPEjYyw1UBKev4jjMYKRFMyJ5b5aRzP2Dv3UMQIgJhJvutCr
edkh4GK1+VA8m7mS/Ht17jUaweMc9l93rwk7IgqK2NDmNiDgNS+6RfoDZoto+ghJHfH32joEndnc
PJP/12uBT8H1gOE9dv0SZPS8FuDHuIYLP4YPQv69ug5BTBrnhzqhFlg6YJo2MRbOb3lkQmJ2cEa3
w0TiEerzijpE6EKCz3Ta0sECckqPj/Ho16/8vBUASTVMYLnmq7WjIrV38qTZFG8JB8x4+hqOewTw
igKNCADptXUFBryxk13NdHgYCVSxPJJ/x8OCe2Z7GNNZWs3nqZ7XNVsGg3YyAAcbCthsPM1Uhfw7
6gpYP0J9c7AiHNaXr60WbPfUtsDcwGbwp1U9+RpfDo7YErA1s27yXisE5Tdqf397+SgIoC5ILPPR
YHLUH2gqUwjEuVhG//Nfwj8xcvzi/KCplnyXbJ/oR/07vs+fZXhiufzx/CPDRdBYBI/jRUZB/pnv
PXNdxP7/foHclTSUZyefaCnyPo+XP77gH2/94l5Pb/V0cBv9qO6rh3CUJ8bHx5xjFv6f5P7bfXr/
RxrG4Un+499fPOez4fAfFFzHR+UKU/zJ5VbRlGcvC5Z48dMLju+z+r5+esSZjSRA2KeWvLxPop9E
cX/Jop6JHieX/efCmn9OBf81n/mrH3CZZ9mPhyZ6aJunKhBVMsNQT33s1Y/kvr+vfjwveQY3nlzy
I7HoH5DXT6ycDXKm0ctYn4+wxFOf//xHjib2y/Y9Y91OLXlLjUfR8xpHOlUAp04t+OL7ffhC2fUR
qn1yuUkSZXn08oucccAnF519j+6PepEZRXRyyXn/8sebASmnFnv5x75pRjecXDAFtA/x+NQMZLc3
+8xPLfoqb1GVO67mmeB5atnX91H2ovdg9fD/Yni5vq9GREO/P6+OR/fh6Y9c1/cPYVv/aJoXbfqR
7XZy+dFDGAX3L/mkM6n49KL/L2vns9MwDIPxV+lTcOQCB0BiIP4McQzFWqN1TZVkjL09TuMhnHZc
vkg7dr9GrVMnnx2bfUFwUVm2bAtxNpes4d84qm+TRO1q0N3el+i0n4XRboiFcUsmJkpe0Yc3xepJ
ohU4+lyPatAjrujQ3JjdGDqr3brkouEDPzR35AOpLxXHtlMyfA34PX3bVrkxCZzXgL9zG6bTMKf9
QU7KgtGpY3hzZbxjT6knZ84GrXODa7Mt534+kobiHzqrn3gOQMDYbc8rEr2rEVkbRnvips/qVeYM
KxT8SMMQjv0XF6zWLzIL0Sj+qXOf1NyGmW/LJyxR/LPbnzFEyTuoc4O5IYpCjeJf+OlTCKSWFKL+
4mzu4fTXYiTYiHJfo+kUNmd5odg1+R17NkXOETGYzN3qbWHeIq6i6DfDfmfYRD015XgMDKcQm/XS
4LMmCvNtaF2qgque+cWkNMLso+NqGxtNniL+/5OXlKbfSilz/elUAGbpb1pcS1e0PRl/+QMAAP//
</cx:binary>
              </cx:geoCache>
            </cx:geography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21DF-BEA6-4B37-A329-AEC56DADC56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A4-4D43-4390-8218-E6BC28F5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A5A4-4D43-4390-8218-E6BC28F5BC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A5A4-4D43-4390-8218-E6BC28F5BC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A5A4-4D43-4390-8218-E6BC28F5BC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6796-9249-418A-85DE-E9BA91CED2A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Adidas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Handoko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Sugiarto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Source: Kaggle.com</a:t>
            </a:r>
          </a:p>
        </p:txBody>
      </p:sp>
    </p:spTree>
    <p:extLst>
      <p:ext uri="{BB962C8B-B14F-4D97-AF65-F5344CB8AC3E}">
        <p14:creationId xmlns:p14="http://schemas.microsoft.com/office/powerpoint/2010/main" val="14975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Sales Revenue Forecast By Quarter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77F4EFD-9670-4719-A588-8E5CA4902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553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67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C67-4A33-428C-A045-DC25EF9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Revenue vs Operating Profit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892E81-DFE7-4F3E-94A0-63BAF7F28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74291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805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C67-4A33-428C-A045-DC25EF9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Unit vs Unit Price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892E81-DFE7-4F3E-94A0-63BAF7F28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342361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43E0B3-ECA3-4C2D-9E59-9829CC542FE8}"/>
              </a:ext>
            </a:extLst>
          </p:cNvPr>
          <p:cNvSpPr txBox="1"/>
          <p:nvPr/>
        </p:nvSpPr>
        <p:spPr>
          <a:xfrm>
            <a:off x="5715000" y="2057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Demand is Elastic Since Elasticity &gt; 1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0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Price Trends </a:t>
            </a:r>
            <a:br>
              <a:rPr lang="en-US" dirty="0"/>
            </a:br>
            <a:r>
              <a:rPr lang="en-US" dirty="0"/>
              <a:t>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141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A44EA-34DB-49A1-864D-C233DF69F323}"/>
              </a:ext>
            </a:extLst>
          </p:cNvPr>
          <p:cNvSpPr txBox="1"/>
          <p:nvPr/>
        </p:nvSpPr>
        <p:spPr>
          <a:xfrm>
            <a:off x="1676400" y="4114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Average price trends showed upward trend correlated due to increased in sales revenue for products above price $47 in 2021.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9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Price per Unit Contribution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96FFF6-361E-45B9-890C-8DE757689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7496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613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Distribution Analysis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B3418FB-D42E-4E63-8617-5418D4722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422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08AFDD-6DBC-4F32-9F83-258EB59D1338}"/>
              </a:ext>
            </a:extLst>
          </p:cNvPr>
          <p:cNvSpPr txBox="1"/>
          <p:nvPr/>
        </p:nvSpPr>
        <p:spPr>
          <a:xfrm>
            <a:off x="1676400" y="1219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 prefer to spend in the price range of S41-$50, with the following preferences in the order: $31-$40, and $51-$60.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761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/>
              <a:t>Total Revenue and Average Price by Region</a:t>
            </a:r>
            <a:br>
              <a:rPr lang="en-US" sz="3300" dirty="0"/>
            </a:br>
            <a:r>
              <a:rPr lang="en-US" dirty="0"/>
              <a:t> Per Year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667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53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Total Sales and Average Price by Sales Method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572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072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Retailers Sales Value Share and Average Price</a:t>
            </a:r>
            <a:br>
              <a:rPr lang="en-US" sz="3000" dirty="0"/>
            </a:br>
            <a:r>
              <a:rPr lang="en-US" sz="3000" dirty="0"/>
              <a:t> Per Year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375405"/>
              </p:ext>
            </p:extLst>
          </p:nvPr>
        </p:nvGraphicFramePr>
        <p:xfrm>
          <a:off x="304800" y="1447800"/>
          <a:ext cx="8610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490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Retailers Average Sales Value per Transaction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D3FF08A-0291-4CCF-8D14-B79B3C159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17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911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/>
              <a:t>Total Sales Revenue and Unit Sold </a:t>
            </a:r>
            <a:br>
              <a:rPr lang="en-US" sz="3500" b="1" dirty="0"/>
            </a:br>
            <a:r>
              <a:rPr lang="en-US" sz="3500" b="1" dirty="0"/>
              <a:t>2020-2021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8560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C82011-DB12-4FE1-B0A6-E4FB449D5770}"/>
              </a:ext>
            </a:extLst>
          </p:cNvPr>
          <p:cNvSpPr txBox="1"/>
          <p:nvPr/>
        </p:nvSpPr>
        <p:spPr>
          <a:xfrm>
            <a:off x="2209800" y="1905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 = 294% in Sales Revenue and 77% in Sales Unit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948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Retailers Sales Value by Year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86047"/>
              </p:ext>
            </p:extLst>
          </p:nvPr>
        </p:nvGraphicFramePr>
        <p:xfrm>
          <a:off x="304800" y="1447800"/>
          <a:ext cx="8610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405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Product Market Share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29217E-C409-4F33-90E3-42D9B2401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994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94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Sales Value and Operating Margin by Product </a:t>
            </a:r>
            <a:br>
              <a:rPr lang="en-US" sz="3000" dirty="0"/>
            </a:br>
            <a:r>
              <a:rPr lang="en-US" sz="3000" dirty="0"/>
              <a:t>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931904"/>
              </p:ext>
            </p:extLst>
          </p:nvPr>
        </p:nvGraphicFramePr>
        <p:xfrm>
          <a:off x="6858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4756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Total Sales Vs Avg Transaction Contribution by Gender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6A15C93-60F1-4887-A388-DEF9E2EF0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8567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171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Sales Value by State </a:t>
            </a:r>
            <a:br>
              <a:rPr lang="en-US" sz="3000" dirty="0"/>
            </a:br>
            <a:r>
              <a:rPr lang="en-US" sz="3000" dirty="0"/>
              <a:t>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362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90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2021 Sales Value vs Average Sales Value by State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4732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32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2020 Distribution by Total Sales Value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05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A8D3416-E5D7-4238-956B-508B94C15A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25544800"/>
                  </p:ext>
                </p:extLst>
              </p:nvPr>
            </p:nvGraphicFramePr>
            <p:xfrm>
              <a:off x="914400" y="1413921"/>
              <a:ext cx="6858000" cy="462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A8D3416-E5D7-4238-956B-508B94C15A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1413921"/>
                <a:ext cx="6858000" cy="4622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3EF207-9C33-4DAB-9F64-CE7A7428F0CE}"/>
              </a:ext>
            </a:extLst>
          </p:cNvPr>
          <p:cNvSpPr txBox="1">
            <a:spLocks/>
          </p:cNvSpPr>
          <p:nvPr/>
        </p:nvSpPr>
        <p:spPr>
          <a:xfrm>
            <a:off x="2667000" y="5892376"/>
            <a:ext cx="4086835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/>
              <a:t>Grey/ no color means no sales in each States</a:t>
            </a:r>
          </a:p>
        </p:txBody>
      </p:sp>
    </p:spTree>
    <p:extLst>
      <p:ext uri="{BB962C8B-B14F-4D97-AF65-F5344CB8AC3E}">
        <p14:creationId xmlns:p14="http://schemas.microsoft.com/office/powerpoint/2010/main" val="4230018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2021 Distribution by Total Sales Value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5892376"/>
            <a:ext cx="4086835" cy="76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Grey/No color means No Sales. 4 States  are without sales: Nevada, Washington, Colorado and Minnesota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A8D3416-E5D7-4238-956B-508B94C15A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4250476"/>
                  </p:ext>
                </p:extLst>
              </p:nvPr>
            </p:nvGraphicFramePr>
            <p:xfrm>
              <a:off x="2895600" y="1269576"/>
              <a:ext cx="6858000" cy="462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A8D3416-E5D7-4238-956B-508B94C15A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600" y="1269576"/>
                <a:ext cx="6858000" cy="4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461AAEB-AD0D-456A-B066-4781231E90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5764274"/>
                  </p:ext>
                </p:extLst>
              </p:nvPr>
            </p:nvGraphicFramePr>
            <p:xfrm>
              <a:off x="990600" y="1417638"/>
              <a:ext cx="6805613" cy="45137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461AAEB-AD0D-456A-B066-4781231E90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600" y="1417638"/>
                <a:ext cx="6805613" cy="45137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642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Overall : Adidas sales unit and Revenue have shown recovery correlated with Covid19 pandemic Situation in 2021. The total sales value increased by 394%  with the growth rate 294% in 2021. Operating Profit also increase by 424% in 2021.</a:t>
            </a:r>
          </a:p>
          <a:p>
            <a:r>
              <a:rPr lang="en-US" sz="2000" dirty="0"/>
              <a:t>Business Insight: </a:t>
            </a:r>
          </a:p>
          <a:p>
            <a:pPr marL="0" indent="0">
              <a:buNone/>
            </a:pPr>
            <a:r>
              <a:rPr lang="en-US" sz="2000" dirty="0"/>
              <a:t>      1. Based of retailer analysis, I find that 2 retailers have an    </a:t>
            </a:r>
          </a:p>
          <a:p>
            <a:pPr marL="0" indent="0">
              <a:buNone/>
            </a:pPr>
            <a:r>
              <a:rPr lang="en-US" sz="2000" dirty="0"/>
              <a:t>          average sales value per transaction less than total average  </a:t>
            </a:r>
          </a:p>
          <a:p>
            <a:pPr marL="0" indent="0">
              <a:buNone/>
            </a:pPr>
            <a:r>
              <a:rPr lang="en-US" sz="2000" dirty="0"/>
              <a:t>          sales value per transaction.  Adidas should take action and </a:t>
            </a:r>
          </a:p>
          <a:p>
            <a:pPr marL="0" indent="0">
              <a:buNone/>
            </a:pPr>
            <a:r>
              <a:rPr lang="en-US" sz="2000" dirty="0"/>
              <a:t>          make improvement and optimize their revenue.</a:t>
            </a:r>
          </a:p>
          <a:p>
            <a:pPr marL="0" indent="0">
              <a:buNone/>
            </a:pPr>
            <a:r>
              <a:rPr lang="en-US" sz="2000" dirty="0"/>
              <a:t>      2. Based of Region analysis, I find that several states show  </a:t>
            </a:r>
          </a:p>
          <a:p>
            <a:pPr marL="0" indent="0">
              <a:buNone/>
            </a:pPr>
            <a:r>
              <a:rPr lang="en-US" sz="2000" dirty="0"/>
              <a:t>           their sales revenue less than total average sales revenue. </a:t>
            </a:r>
          </a:p>
          <a:p>
            <a:pPr marL="0" indent="0">
              <a:buNone/>
            </a:pPr>
            <a:r>
              <a:rPr lang="en-US" sz="2000" dirty="0"/>
              <a:t>           Moreover, I find that 4 states have no sales revenue.</a:t>
            </a:r>
          </a:p>
          <a:p>
            <a:pPr marL="0" indent="0">
              <a:buNone/>
            </a:pPr>
            <a:r>
              <a:rPr lang="en-US" sz="2000" dirty="0"/>
              <a:t>      3. Based of Gender sales analysis, I find that Men have higher spending  </a:t>
            </a:r>
          </a:p>
          <a:p>
            <a:pPr marL="0" indent="0">
              <a:buNone/>
            </a:pPr>
            <a:r>
              <a:rPr lang="en-US" sz="2000" dirty="0"/>
              <a:t>          (Total  Sales) compared to Women.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Monthly Revenue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886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6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Monthly Unit Sold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8701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065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Sales Revenue by Year and Quarter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77F4EFD-9670-4719-A588-8E5CA4902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290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966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Unit Sold by Year and Quarter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90856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9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Autofit/>
          </a:bodyPr>
          <a:lstStyle/>
          <a:p>
            <a:r>
              <a:rPr lang="en-US" sz="3600" dirty="0"/>
              <a:t>Total Sales Revenue and Operating Profit by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494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7D58ABA-3EA4-44D2-82AB-C2CAFC1EF061}"/>
              </a:ext>
            </a:extLst>
          </p:cNvPr>
          <p:cNvSpPr txBox="1"/>
          <p:nvPr/>
        </p:nvSpPr>
        <p:spPr>
          <a:xfrm>
            <a:off x="2286000" y="2209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 vs 2021</a:t>
            </a:r>
          </a:p>
          <a:p>
            <a:r>
              <a:rPr lang="en-US" dirty="0"/>
              <a:t>Sales Revenue: Increase by 394%</a:t>
            </a:r>
          </a:p>
          <a:p>
            <a:r>
              <a:rPr lang="en-US" dirty="0"/>
              <a:t>Operating Profit: Increase by 424%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865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Operating Profit Margin</a:t>
            </a:r>
            <a:br>
              <a:rPr lang="en-US" dirty="0"/>
            </a:br>
            <a:r>
              <a:rPr lang="en-US" dirty="0"/>
              <a:t>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0112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849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/>
              <a:t>Total Unit Sold, Revenue and Profit Margin </a:t>
            </a:r>
            <a:br>
              <a:rPr lang="en-US" sz="3500" b="1" dirty="0"/>
            </a:br>
            <a:r>
              <a:rPr lang="en-US" sz="3500" b="1" dirty="0"/>
              <a:t>2020-2021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0877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90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585</Words>
  <Application>Microsoft Office PowerPoint</Application>
  <PresentationFormat>On-screen Show (4:3)</PresentationFormat>
  <Paragraphs>94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Adidas Sales Analysis</vt:lpstr>
      <vt:lpstr>Total Sales Revenue and Unit Sold  2020-2021</vt:lpstr>
      <vt:lpstr>Total Monthly Revenue Per Year</vt:lpstr>
      <vt:lpstr>Total Monthly Unit Sold Per Year</vt:lpstr>
      <vt:lpstr>Total Sales Revenue by Year and Quarter</vt:lpstr>
      <vt:lpstr>Total Unit Sold by Year and Quarter</vt:lpstr>
      <vt:lpstr>Total Sales Revenue and Operating Profit by Year</vt:lpstr>
      <vt:lpstr>Total Operating Profit Margin  Per Year</vt:lpstr>
      <vt:lpstr>Total Unit Sold, Revenue and Profit Margin  2020-2021</vt:lpstr>
      <vt:lpstr>Total Sales Revenue Forecast By Quarter</vt:lpstr>
      <vt:lpstr>Sales Revenue vs Operating Profit</vt:lpstr>
      <vt:lpstr>Sales Unit vs Unit Price</vt:lpstr>
      <vt:lpstr>Average Price Trends   Per Year</vt:lpstr>
      <vt:lpstr>Group Price per Unit Contribution </vt:lpstr>
      <vt:lpstr>Price Distribution Analysis </vt:lpstr>
      <vt:lpstr>Total Revenue and Average Price by Region  Per Year</vt:lpstr>
      <vt:lpstr>Total Sales and Average Price by Sales Method Per Year</vt:lpstr>
      <vt:lpstr>Retailers Sales Value Share and Average Price  Per Year</vt:lpstr>
      <vt:lpstr>Retailers Average Sales Value per Transaction</vt:lpstr>
      <vt:lpstr>Retailers Sales Value by Year</vt:lpstr>
      <vt:lpstr>Product Market Share</vt:lpstr>
      <vt:lpstr>Sales Value and Operating Margin by Product  Per Year</vt:lpstr>
      <vt:lpstr>Total Sales Vs Avg Transaction Contribution by Gender</vt:lpstr>
      <vt:lpstr>Sales Value by State  Per Year</vt:lpstr>
      <vt:lpstr>2021 Sales Value vs Average Sales Value by State  </vt:lpstr>
      <vt:lpstr>2020 Distribution by Total Sales Value by State</vt:lpstr>
      <vt:lpstr>2021 Distribution by Total Sales Value by State</vt:lpstr>
      <vt:lpstr>Summary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Analysis</dc:title>
  <dc:creator>ismail - [2010]</dc:creator>
  <cp:lastModifiedBy>Na Deby</cp:lastModifiedBy>
  <cp:revision>132</cp:revision>
  <cp:lastPrinted>2024-03-05T01:58:19Z</cp:lastPrinted>
  <dcterms:created xsi:type="dcterms:W3CDTF">2023-08-19T01:55:45Z</dcterms:created>
  <dcterms:modified xsi:type="dcterms:W3CDTF">2024-03-05T01:58:37Z</dcterms:modified>
</cp:coreProperties>
</file>