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8269"/>
    <p:restoredTop sz="94660"/>
  </p:normalViewPr>
  <p:slideViewPr>
    <p:cSldViewPr snapToGrid="0">
      <p:cViewPr varScale="1">
        <p:scale>
          <a:sx n="115" d="100"/>
          <a:sy n="115" d="100"/>
        </p:scale>
        <p:origin x="330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2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0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0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1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9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7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0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936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B981CE-878A-4FD8-B8B6-6727956FBE68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28922B9-563B-4D44-ADBC-2B4399A71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4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10001" y="100871"/>
            <a:ext cx="10154561" cy="2387600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/>
              <a:t>2D </a:t>
            </a:r>
            <a:r>
              <a:rPr lang="ko-KR" altLang="en-US"/>
              <a:t>게임 프로그래밍 프로젝트 </a:t>
            </a:r>
            <a:br>
              <a:rPr lang="en-US" altLang="ko-KR"/>
            </a:br>
            <a:r>
              <a:rPr lang="en-US" altLang="ko-KR"/>
              <a:t>1</a:t>
            </a:r>
            <a:r>
              <a:rPr lang="ko-KR" altLang="en-US"/>
              <a:t>차 발표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en-US" altLang="ko-KR"/>
              <a:t>2014182045 </a:t>
            </a:r>
            <a:r>
              <a:rPr lang="ko-KR" altLang="en-US"/>
              <a:t>한동주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ct val="28000"/>
              </a:spcAft>
              <a:defRPr lang="ko-KR" altLang="en-US"/>
            </a:pPr>
            <a:r>
              <a:rPr lang="ko-KR" altLang="en-US"/>
              <a:t>게임 컨셉</a:t>
            </a:r>
            <a:endParaRPr lang="ko-KR" altLang="en-US"/>
          </a:p>
          <a:p>
            <a:pPr lvl="0">
              <a:spcAft>
                <a:spcPct val="28000"/>
              </a:spcAft>
              <a:defRPr lang="ko-KR" altLang="en-US"/>
            </a:pPr>
            <a:endParaRPr lang="en-US" altLang="ko-KR"/>
          </a:p>
          <a:p>
            <a:pPr marL="342900" lvl="0" indent="-342900" algn="l" defTabSz="457200" eaLnBrk="1" latinLnBrk="1" hangingPunct="1">
              <a:spcBef>
                <a:spcPct val="20000"/>
              </a:spcBef>
              <a:spcAft>
                <a:spcPct val="28000"/>
              </a:spcAft>
              <a:buClr>
                <a:schemeClr val="accent1"/>
              </a:buClr>
              <a:buFont typeface="mn-ea"/>
              <a:buChar char="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rgbClr val="ffffff"/>
                </a:solidFill>
                <a:latin typeface="Century Gothic"/>
                <a:ea typeface="맑은 고딕"/>
                <a:cs typeface="맑은 고딕"/>
              </a:rPr>
              <a:t>예상 게임 실행 흐름</a:t>
            </a:r>
            <a:endParaRPr lang="ko-KR" altLang="en-US"/>
          </a:p>
          <a:p>
            <a:pPr lvl="0">
              <a:spcAft>
                <a:spcPct val="28000"/>
              </a:spcAft>
              <a:defRPr lang="ko-KR" altLang="en-US"/>
            </a:pPr>
            <a:endParaRPr lang="en-US" altLang="ko-KR"/>
          </a:p>
          <a:p>
            <a:pPr marL="342900" lvl="0" indent="-342900" algn="l" defTabSz="457200" eaLnBrk="1" latinLnBrk="1" hangingPunct="1">
              <a:spcBef>
                <a:spcPct val="20000"/>
              </a:spcBef>
              <a:spcAft>
                <a:spcPct val="28000"/>
              </a:spcAft>
              <a:buClr>
                <a:schemeClr val="accent1"/>
              </a:buClr>
              <a:buFont typeface="mn-ea"/>
              <a:buChar char="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rgbClr val="ffffff"/>
                </a:solidFill>
                <a:latin typeface="Century Gothic"/>
                <a:ea typeface="맑은 고딕"/>
                <a:cs typeface="맑은 고딕"/>
              </a:rPr>
              <a:t>개발 범위</a:t>
            </a:r>
            <a:endParaRPr lang="ko-KR" altLang="en-US"/>
          </a:p>
          <a:p>
            <a:pPr lvl="0">
              <a:spcAft>
                <a:spcPct val="28000"/>
              </a:spcAft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일정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 컨셉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6905" y="2453159"/>
            <a:ext cx="6440155" cy="3636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16345" y="3671475"/>
            <a:ext cx="4464909" cy="118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벽돌을 부숴 몬스터를 소환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 b="1"/>
              <a:t>▶몬스터를 적절히 소환해 용사가 마왕에게 못오도록 막으면서 용사를 죽이자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/>
              <a:t>게임 흐름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8543" y="3192402"/>
            <a:ext cx="3806787" cy="2456712"/>
          </a:xfrm>
          <a:prstGeom prst="rect">
            <a:avLst/>
          </a:prstGeom>
        </p:spPr>
      </p:pic>
      <p:pic>
        <p:nvPicPr>
          <p:cNvPr id="6" name="내용 개체 틀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058" y="3192400"/>
            <a:ext cx="3557205" cy="2456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83610" y="3192401"/>
            <a:ext cx="4151871" cy="245671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범위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85349" y="2298356"/>
          <a:ext cx="11821300" cy="424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826"/>
                <a:gridCol w="6398911"/>
                <a:gridCol w="3616563"/>
              </a:tblGrid>
              <a:tr h="36416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내용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최소범위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추가범위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76169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몬스터 </a:t>
                      </a:r>
                      <a:r>
                        <a:rPr lang="en-US" altLang="ko-KR" sz="1400" spc="-145"/>
                        <a:t>AI(</a:t>
                      </a:r>
                      <a:r>
                        <a:rPr lang="ko-KR" altLang="en-US" sz="1400" spc="-145"/>
                        <a:t>아군</a:t>
                      </a:r>
                      <a:r>
                        <a:rPr lang="en-US" altLang="ko-KR" sz="1400" spc="-145"/>
                        <a:t>)</a:t>
                      </a:r>
                      <a:endParaRPr lang="ko-KR" altLang="en-US" sz="1400" spc="-145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생성된 범위 주위만 돌아다님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spc="-145"/>
                        <a:t> </a:t>
                      </a:r>
                      <a:r>
                        <a:rPr lang="ko-KR" altLang="en-US" sz="1400" spc="-145"/>
                        <a:t>용사가 근접 시 공격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먹이사슬에 따라 서로 잡아먹음</a:t>
                      </a:r>
                      <a:r>
                        <a:rPr lang="en-US" altLang="ko-KR" sz="1400" spc="-145"/>
                        <a:t>(</a:t>
                      </a:r>
                      <a:r>
                        <a:rPr lang="ko-KR" altLang="en-US" sz="1400" spc="-145"/>
                        <a:t>포만도)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4572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spc="-145"/>
                        <a:t>몬스터 인식범위 증가</a:t>
                      </a:r>
                      <a:r>
                        <a:rPr lang="en-US" altLang="ko-KR" sz="1400" spc="-145"/>
                        <a:t>(</a:t>
                      </a:r>
                      <a:r>
                        <a:rPr lang="ko-KR" altLang="en-US" sz="1400" spc="-145"/>
                        <a:t>원거리 몬스터 추가</a:t>
                      </a:r>
                      <a:r>
                        <a:rPr lang="en-US" altLang="ko-KR" sz="1400" spc="-145"/>
                        <a:t>)</a:t>
                      </a:r>
                      <a:endParaRPr lang="en-US" altLang="ko-KR" sz="1400" spc="-145"/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400" spc="-145"/>
                        <a:t>생존위험에 따른 특이 진화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</a:tr>
              <a:tr h="76169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용사 </a:t>
                      </a:r>
                      <a:r>
                        <a:rPr lang="en-US" altLang="ko-KR" sz="1400" spc="-145"/>
                        <a:t>AI(</a:t>
                      </a:r>
                      <a:r>
                        <a:rPr lang="ko-KR" altLang="en-US" sz="1400" spc="-145"/>
                        <a:t>적</a:t>
                      </a:r>
                      <a:r>
                        <a:rPr lang="en-US" altLang="ko-KR" sz="1400" spc="-145"/>
                        <a:t>)</a:t>
                      </a:r>
                      <a:endParaRPr lang="ko-KR" altLang="en-US" sz="1400" spc="-145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마왕으로 향하는 최단루트 이용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몬스터가 근접 시 공격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스킬 마구잡이 사용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마왕을 찾아 길을 헤맴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</a:tr>
              <a:tr h="53953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난이도</a:t>
                      </a:r>
                      <a:endParaRPr lang="ko-KR" altLang="en-US" sz="1400" spc="-145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난이도 변화에 따른 용사의 스텟 변화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난이도 상승에 따른 용사의 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추가스킬</a:t>
                      </a:r>
                      <a:r>
                        <a:rPr lang="en-US" altLang="ko-KR" sz="1400" spc="-145"/>
                        <a:t>, </a:t>
                      </a:r>
                      <a:r>
                        <a:rPr lang="ko-KR" altLang="en-US" sz="1400" spc="-145"/>
                        <a:t>용사 수 증가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</a:tr>
              <a:tr h="9838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게임 기능</a:t>
                      </a:r>
                      <a:endParaRPr lang="ko-KR" altLang="en-US" sz="1400" spc="-145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스테이지 클리어 후 몬스터 강화 가능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점수 구현</a:t>
                      </a:r>
                      <a:r>
                        <a:rPr lang="en-US" altLang="ko-KR" sz="1400" spc="-145"/>
                        <a:t>(</a:t>
                      </a:r>
                      <a:r>
                        <a:rPr lang="ko-KR" altLang="en-US" sz="1400" spc="-145"/>
                        <a:t>클리어 시간 및 몬스터 소환수에 연관</a:t>
                      </a:r>
                      <a:r>
                        <a:rPr lang="en-US" altLang="ko-KR" sz="1400" spc="-145"/>
                        <a:t>)</a:t>
                      </a:r>
                      <a:endParaRPr lang="en-US" altLang="ko-KR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몬스터들 먹이 사슬 및 진화 구현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양분생성 구현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몬스터 도감 추가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용사 도감 추가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상성 구현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용사 직업 다양화</a:t>
                      </a:r>
                      <a:r>
                        <a:rPr lang="en-US" altLang="ko-KR" sz="1400" spc="-145"/>
                        <a:t>, </a:t>
                      </a:r>
                      <a:r>
                        <a:rPr lang="ko-KR" altLang="en-US" sz="1400" spc="-145"/>
                        <a:t>스킬 구현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</a:tr>
              <a:tr h="31737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맵</a:t>
                      </a:r>
                      <a:endParaRPr lang="ko-KR" altLang="en-US" sz="1400" spc="-145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던전 하나로 구성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400" spc="-145"/>
                    </a:p>
                  </a:txBody>
                  <a:tcPr marL="91440" marR="91440" anchor="ctr"/>
                </a:tc>
              </a:tr>
              <a:tr h="37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애니메이션 및 사운드</a:t>
                      </a:r>
                      <a:endParaRPr lang="ko-KR" altLang="en-US" sz="1400" spc="-145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움직임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공격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스킬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사망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굴착 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마왕포획애니메이션 추가</a:t>
                      </a:r>
                      <a:endParaRPr lang="ko-KR" altLang="en-US" sz="1400" spc="-145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spc="-145"/>
                        <a:t>마왕비명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공격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스킬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사망</a:t>
                      </a:r>
                      <a:r>
                        <a:rPr lang="en-US" altLang="ko-KR" sz="1400" spc="-145"/>
                        <a:t>,</a:t>
                      </a:r>
                      <a:r>
                        <a:rPr lang="ko-KR" altLang="en-US" sz="1400" spc="-145"/>
                        <a:t>굴착 사운드 추가</a:t>
                      </a:r>
                      <a:endParaRPr lang="ko-KR" altLang="en-US" sz="1400" spc="-145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400" spc="-145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계획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87395" y="2461397"/>
          <a:ext cx="8204886" cy="422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452"/>
                <a:gridCol w="1430375"/>
                <a:gridCol w="6124059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내용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준비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리소스 찾기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용사와 몬스터의 클래스 등 기본적인 틀 제작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게임 시스템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맵 제작 후 몬스터 소환 기능 구현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슬라임 정도만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차적인 메뉴 제작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일시정지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AI </a:t>
                      </a:r>
                      <a:r>
                        <a:rPr lang="ko-KR" altLang="en-US" sz="1400"/>
                        <a:t>기능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용사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몬스터의 움직임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공격 구현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양분생성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몬스터 다양화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양분에 따른 다양한 몬스터 생성</a:t>
                      </a:r>
                      <a:r>
                        <a:rPr lang="en-US" altLang="ko-KR" sz="1400"/>
                        <a:t>, AI </a:t>
                      </a:r>
                      <a:r>
                        <a:rPr lang="ko-KR" altLang="en-US" sz="1400"/>
                        <a:t>개별로 따로 보완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중간 점검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버그 잡기 및 보완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난이도 구현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밸런스 조정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스킬 및 상점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기본적인 스킬 구현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스테이지 클리어 시 몬스터 강화 가능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7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용사 다양화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용사 직업군 추가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용사의 추가 스킬 생성</a:t>
                      </a:r>
                      <a:r>
                        <a:rPr lang="en-US" altLang="ko-KR" sz="1400"/>
                        <a:t>, AI </a:t>
                      </a:r>
                      <a:r>
                        <a:rPr lang="ko-KR" altLang="en-US" sz="1400"/>
                        <a:t>개별 보완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AI </a:t>
                      </a:r>
                      <a:r>
                        <a:rPr lang="ko-KR" altLang="en-US" sz="1400"/>
                        <a:t>향상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몬스터 생존 위험시 특이 진화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용사가 길을 찾도록 보완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메뉴 및 점수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시작 화면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도감 추가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점수 추가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마무리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최종 점검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280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평가항목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(A: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매우잘함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,B: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잘함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,C: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보통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,D: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못함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,E: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매우못함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발표자료에 포함할 내용을 다 포함했는가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게임컨셉이 잘 표현되었는가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게임 핵심 메카닉의 제시가 잘 되었는가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C</a:t>
                      </a:r>
                      <a:endParaRPr lang="en-US" altLang="ko-KR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게임 실행 흐름이 잘 표현되었는가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개발 범위가 구체적이며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 측정 가능한가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개발 계획이 구체적이며 실행가능한가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A</a:t>
                      </a:r>
                      <a:endParaRPr lang="en-US" altLang="ko-KR" sz="16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20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20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</ep:Words>
  <ep:PresentationFormat>와이드스크린</ep:PresentationFormat>
  <ep:Paragraphs>13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명언</vt:lpstr>
      <vt:lpstr>2D 게임 프로그래밍 프로젝트  1차 발표</vt:lpstr>
      <vt:lpstr>목차</vt:lpstr>
      <vt:lpstr>게임 컨셉</vt:lpstr>
      <vt:lpstr>게임 흐름</vt:lpstr>
      <vt:lpstr>개발 범위</vt:lpstr>
      <vt:lpstr>개발 계획</vt:lpstr>
      <vt:lpstr>슬라이드 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2015-09-21T12:10:16.000</dcterms:created>
  <dc:creator>임영빈</dc:creator>
  <cp:lastModifiedBy>John</cp:lastModifiedBy>
  <dcterms:modified xsi:type="dcterms:W3CDTF">2015-09-23T03:46:31.537</dcterms:modified>
  <cp:revision>23</cp:revision>
  <dc:title>2D 게임 프로그래밍 프로젝트  1차 발표</dc:title>
</cp:coreProperties>
</file>