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50B4-2684-4D4B-953F-2496A62F586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54A8-4AB5-4AEA-B1A9-48175F59BB31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7800" y="2133600"/>
            <a:ext cx="6400800" cy="1752600"/>
          </a:xfrm>
        </p:spPr>
        <p:txBody>
          <a:bodyPr/>
          <a:lstStyle/>
          <a:p>
            <a:r>
              <a:rPr lang="en-US" dirty="0" smtClean="0"/>
              <a:t>GO MYCODE Project</a:t>
            </a:r>
          </a:p>
          <a:p>
            <a:r>
              <a:rPr lang="en-US" dirty="0" err="1" smtClean="0"/>
              <a:t>Handous</a:t>
            </a:r>
            <a:r>
              <a:rPr lang="en-US" dirty="0" smtClean="0"/>
              <a:t> </a:t>
            </a:r>
            <a:r>
              <a:rPr lang="en-US" dirty="0" err="1" smtClean="0"/>
              <a:t>Oussama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My app is an </a:t>
            </a:r>
            <a:r>
              <a:rPr lang="en-US" dirty="0" err="1" smtClean="0"/>
              <a:t>amazon</a:t>
            </a:r>
            <a:r>
              <a:rPr lang="en-US" dirty="0" smtClean="0"/>
              <a:t> clone </a:t>
            </a:r>
          </a:p>
          <a:p>
            <a:pPr>
              <a:buNone/>
            </a:pPr>
            <a:r>
              <a:rPr lang="en-US" dirty="0" smtClean="0"/>
              <a:t>it is an </a:t>
            </a:r>
            <a:r>
              <a:rPr lang="en-US" smtClean="0"/>
              <a:t>E-commerce app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app will permit the user to view the articles available and add items to a cart which will shows the items chosen and the total price.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>
            <a:normAutofit/>
          </a:bodyPr>
          <a:lstStyle/>
          <a:p>
            <a:r>
              <a:rPr lang="en-US" dirty="0" smtClean="0"/>
              <a:t>My app will only have a guest and user access.</a:t>
            </a:r>
          </a:p>
          <a:p>
            <a:r>
              <a:rPr lang="en-US" dirty="0" smtClean="0"/>
              <a:t>The admin is the only person who can add articles for sale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for state management to keep track of the added items to the user cart. </a:t>
            </a:r>
          </a:p>
          <a:p>
            <a:r>
              <a:rPr lang="en-US" dirty="0" smtClean="0"/>
              <a:t>Firebase is used for authentication.</a:t>
            </a:r>
          </a:p>
          <a:p>
            <a:r>
              <a:rPr lang="en-US" dirty="0" err="1" smtClean="0"/>
              <a:t>Firestore</a:t>
            </a:r>
            <a:r>
              <a:rPr lang="en-US" dirty="0" smtClean="0"/>
              <a:t> to store the items and it’s details.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99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Description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Oussama</dc:creator>
  <cp:lastModifiedBy>Oussama</cp:lastModifiedBy>
  <cp:revision>4</cp:revision>
  <dcterms:created xsi:type="dcterms:W3CDTF">2022-10-07T20:20:21Z</dcterms:created>
  <dcterms:modified xsi:type="dcterms:W3CDTF">2022-10-07T20:50:43Z</dcterms:modified>
</cp:coreProperties>
</file>