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4660"/>
  </p:normalViewPr>
  <p:slideViewPr>
    <p:cSldViewPr snapToGrid="0">
      <p:cViewPr>
        <p:scale>
          <a:sx n="100" d="100"/>
          <a:sy n="100" d="100"/>
        </p:scale>
        <p:origin x="4452" y="2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25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47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78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89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93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477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85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49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05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528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51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D282-45C1-4781-A8F2-4D0A96CC2259}" type="datetimeFigureOut">
              <a:rPr lang="nb-NO" smtClean="0"/>
              <a:t>13.12.2017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882F-70B6-4EBF-9CB5-14AB948F3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96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3CCC0BE-5548-44B3-8D53-EC1433895D47}"/>
              </a:ext>
            </a:extLst>
          </p:cNvPr>
          <p:cNvSpPr/>
          <p:nvPr/>
        </p:nvSpPr>
        <p:spPr>
          <a:xfrm>
            <a:off x="314326" y="384570"/>
            <a:ext cx="1466850" cy="771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/>
              <a:t>Maria</a:t>
            </a:r>
          </a:p>
          <a:p>
            <a:pPr algn="ctr"/>
            <a:r>
              <a:rPr lang="en-GB"/>
              <a:t>Map Maker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1EC58E-F94C-4A82-8DFA-BB4622D0BE2B}"/>
              </a:ext>
            </a:extLst>
          </p:cNvPr>
          <p:cNvSpPr/>
          <p:nvPr/>
        </p:nvSpPr>
        <p:spPr>
          <a:xfrm>
            <a:off x="3609983" y="366415"/>
            <a:ext cx="1343025" cy="671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Maria GDK Service Hoster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E1980-8E8B-4337-85D5-04D3EAF98B2D}"/>
              </a:ext>
            </a:extLst>
          </p:cNvPr>
          <p:cNvSpPr/>
          <p:nvPr/>
        </p:nvSpPr>
        <p:spPr>
          <a:xfrm>
            <a:off x="2832100" y="1128713"/>
            <a:ext cx="1343025" cy="671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/>
              <a:t>Map Template Service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EEDCE-3FA8-4E1A-80E9-C4A052A542CF}"/>
              </a:ext>
            </a:extLst>
          </p:cNvPr>
          <p:cNvSpPr/>
          <p:nvPr/>
        </p:nvSpPr>
        <p:spPr>
          <a:xfrm>
            <a:off x="4467224" y="1128713"/>
            <a:ext cx="1343025" cy="671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/>
              <a:t>Catalog Service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CAFE2A-31D7-4EB6-849F-2101E67AE053}"/>
              </a:ext>
            </a:extLst>
          </p:cNvPr>
          <p:cNvSpPr/>
          <p:nvPr/>
        </p:nvSpPr>
        <p:spPr>
          <a:xfrm>
            <a:off x="5683257" y="1464469"/>
            <a:ext cx="1343025" cy="671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/>
              <a:t>Preparation Service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1BF2AC-321C-417D-B2A9-270E30D217E1}"/>
              </a:ext>
            </a:extLst>
          </p:cNvPr>
          <p:cNvGrpSpPr/>
          <p:nvPr/>
        </p:nvGrpSpPr>
        <p:grpSpPr>
          <a:xfrm flipH="1">
            <a:off x="3154361" y="1981798"/>
            <a:ext cx="1495425" cy="823912"/>
            <a:chOff x="1828802" y="2444355"/>
            <a:chExt cx="1495425" cy="82391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B633A7-8B82-496D-9B08-FCBC8AED5F62}"/>
                </a:ext>
              </a:extLst>
            </p:cNvPr>
            <p:cNvSpPr/>
            <p:nvPr/>
          </p:nvSpPr>
          <p:spPr>
            <a:xfrm>
              <a:off x="1828802" y="2444355"/>
              <a:ext cx="1343025" cy="6715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B2EFD78-3DC5-4AD1-9B47-1D5D6E3044FC}"/>
                </a:ext>
              </a:extLst>
            </p:cNvPr>
            <p:cNvSpPr/>
            <p:nvPr/>
          </p:nvSpPr>
          <p:spPr>
            <a:xfrm>
              <a:off x="1905002" y="2520555"/>
              <a:ext cx="1343025" cy="6715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343802C-20D8-4122-ABF3-8FB8EB1ABFD6}"/>
                </a:ext>
              </a:extLst>
            </p:cNvPr>
            <p:cNvSpPr/>
            <p:nvPr/>
          </p:nvSpPr>
          <p:spPr>
            <a:xfrm>
              <a:off x="1981202" y="2596755"/>
              <a:ext cx="1343025" cy="671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/>
                <a:t>Raster Map Service(s)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302A61-5754-4E46-B58D-DEC23312CE24}"/>
              </a:ext>
            </a:extLst>
          </p:cNvPr>
          <p:cNvGrpSpPr/>
          <p:nvPr/>
        </p:nvGrpSpPr>
        <p:grpSpPr>
          <a:xfrm>
            <a:off x="4876808" y="2134198"/>
            <a:ext cx="1495425" cy="823912"/>
            <a:chOff x="5000630" y="2395537"/>
            <a:chExt cx="1495425" cy="82391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53BB6F-8220-4245-9EC3-ECFF203F50B2}"/>
                </a:ext>
              </a:extLst>
            </p:cNvPr>
            <p:cNvSpPr/>
            <p:nvPr/>
          </p:nvSpPr>
          <p:spPr>
            <a:xfrm flipH="1">
              <a:off x="5153030" y="2395537"/>
              <a:ext cx="1343025" cy="6715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FEE48-9ACA-4BF4-B18B-B338AE77B104}"/>
                </a:ext>
              </a:extLst>
            </p:cNvPr>
            <p:cNvSpPr/>
            <p:nvPr/>
          </p:nvSpPr>
          <p:spPr>
            <a:xfrm flipH="1">
              <a:off x="5076830" y="2471737"/>
              <a:ext cx="1343025" cy="6715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C853C6-6242-4219-9C61-EDED406180DE}"/>
                </a:ext>
              </a:extLst>
            </p:cNvPr>
            <p:cNvSpPr/>
            <p:nvPr/>
          </p:nvSpPr>
          <p:spPr>
            <a:xfrm flipH="1">
              <a:off x="5000630" y="2547937"/>
              <a:ext cx="1343025" cy="671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/>
                <a:t>Vector Map Service(s)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91A0B2E-E98C-4814-BB48-F0940639D8F6}"/>
              </a:ext>
            </a:extLst>
          </p:cNvPr>
          <p:cNvSpPr/>
          <p:nvPr/>
        </p:nvSpPr>
        <p:spPr>
          <a:xfrm>
            <a:off x="1006471" y="1981798"/>
            <a:ext cx="1343025" cy="671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Map Template Edit Service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5ADE84-6849-4722-BFB7-8685E6E6420E}"/>
              </a:ext>
            </a:extLst>
          </p:cNvPr>
          <p:cNvSpPr/>
          <p:nvPr/>
        </p:nvSpPr>
        <p:spPr>
          <a:xfrm flipH="1">
            <a:off x="200022" y="2750347"/>
            <a:ext cx="1343025" cy="671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Raster Map Edit Service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45A236-A3DF-46CD-881C-F2FF43D76A29}"/>
              </a:ext>
            </a:extLst>
          </p:cNvPr>
          <p:cNvSpPr/>
          <p:nvPr/>
        </p:nvSpPr>
        <p:spPr>
          <a:xfrm flipH="1">
            <a:off x="1735136" y="2750347"/>
            <a:ext cx="1343025" cy="671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Vector Map Edit Service</a:t>
            </a:r>
          </a:p>
        </p:txBody>
      </p:sp>
    </p:spTree>
    <p:extLst>
      <p:ext uri="{BB962C8B-B14F-4D97-AF65-F5344CB8AC3E}">
        <p14:creationId xmlns:p14="http://schemas.microsoft.com/office/powerpoint/2010/main" val="59265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Riisnæs, Sofie</dc:creator>
  <cp:lastModifiedBy>Riisnæs, Sofie</cp:lastModifiedBy>
  <cp:revision>6</cp:revision>
  <dcterms:created xsi:type="dcterms:W3CDTF">2017-12-13T10:07:32Z</dcterms:created>
  <dcterms:modified xsi:type="dcterms:W3CDTF">2017-12-13T11:04:51Z</dcterms:modified>
</cp:coreProperties>
</file>