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578" saveSubsetFonts="1">
  <p:sldMasterIdLst>
    <p:sldMasterId id="2147483660" r:id="rId1"/>
  </p:sldMasterIdLst>
  <p:sldIdLst>
    <p:sldId id="256" r:id="rId2"/>
  </p:sldIdLst>
  <p:sldSz cx="9720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22" y="1104"/>
      </p:cViewPr>
      <p:guideLst>
        <p:guide orient="horz" pos="2155"/>
        <p:guide pos="30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23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536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6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04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23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2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68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18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7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00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6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33897941"/>
              </p:ext>
            </p:extLst>
          </p:nvPr>
        </p:nvGraphicFramePr>
        <p:xfrm>
          <a:off x="1282815" y="614652"/>
          <a:ext cx="7877647" cy="4922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3391">
                  <a:extLst>
                    <a:ext uri="{9D8B030D-6E8A-4147-A177-3AD203B41FA5}">
                      <a16:colId xmlns:a16="http://schemas.microsoft.com/office/drawing/2014/main" val="3923678809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973443967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998039164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165862455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76978737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819241840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1032020257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412351291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311829728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413845311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143566917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1890095291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907619213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398448117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570279342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02557683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569822510"/>
                    </a:ext>
                  </a:extLst>
                </a:gridCol>
              </a:tblGrid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6679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76885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09938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35449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695024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079374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574965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204177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039415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509513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41178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49981"/>
                  </a:ext>
                </a:extLst>
              </a:tr>
            </a:tbl>
          </a:graphicData>
        </a:graphic>
      </p:graphicFrame>
      <p:sp>
        <p:nvSpPr>
          <p:cNvPr id="120" name="Rectangle 119"/>
          <p:cNvSpPr/>
          <p:nvPr/>
        </p:nvSpPr>
        <p:spPr>
          <a:xfrm>
            <a:off x="1520938" y="840300"/>
            <a:ext cx="1790029" cy="2430934"/>
          </a:xfrm>
          <a:prstGeom prst="rect">
            <a:avLst/>
          </a:prstGeom>
          <a:solidFill>
            <a:srgbClr val="DEEBF7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ectangle 123"/>
          <p:cNvSpPr/>
          <p:nvPr/>
        </p:nvSpPr>
        <p:spPr>
          <a:xfrm>
            <a:off x="7073907" y="1847850"/>
            <a:ext cx="1863816" cy="1855015"/>
          </a:xfrm>
          <a:prstGeom prst="rect">
            <a:avLst/>
          </a:prstGeom>
          <a:solidFill>
            <a:srgbClr val="DEEBF7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ectangle 122"/>
          <p:cNvSpPr/>
          <p:nvPr/>
        </p:nvSpPr>
        <p:spPr>
          <a:xfrm>
            <a:off x="5218953" y="3271233"/>
            <a:ext cx="1837480" cy="1418906"/>
          </a:xfrm>
          <a:prstGeom prst="rect">
            <a:avLst/>
          </a:prstGeom>
          <a:solidFill>
            <a:srgbClr val="DEEBF7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Rectangle 121"/>
          <p:cNvSpPr/>
          <p:nvPr/>
        </p:nvSpPr>
        <p:spPr>
          <a:xfrm>
            <a:off x="3321244" y="2681237"/>
            <a:ext cx="1888847" cy="2195839"/>
          </a:xfrm>
          <a:prstGeom prst="rect">
            <a:avLst/>
          </a:prstGeom>
          <a:solidFill>
            <a:srgbClr val="DEEBF7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3234702" y="5167759"/>
            <a:ext cx="223147" cy="2997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Cross 25"/>
          <p:cNvSpPr/>
          <p:nvPr/>
        </p:nvSpPr>
        <p:spPr>
          <a:xfrm>
            <a:off x="8746843" y="5187360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Cross 26"/>
          <p:cNvSpPr/>
          <p:nvPr/>
        </p:nvSpPr>
        <p:spPr>
          <a:xfrm>
            <a:off x="1368540" y="5210295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/>
          <p:cNvSpPr/>
          <p:nvPr/>
        </p:nvSpPr>
        <p:spPr>
          <a:xfrm>
            <a:off x="5098518" y="5172298"/>
            <a:ext cx="223147" cy="2997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Oval 60"/>
          <p:cNvSpPr/>
          <p:nvPr/>
        </p:nvSpPr>
        <p:spPr>
          <a:xfrm>
            <a:off x="6962334" y="5166093"/>
            <a:ext cx="223147" cy="2997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0940" y="1890570"/>
            <a:ext cx="1825336" cy="120542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346276" y="3095993"/>
            <a:ext cx="1863816" cy="10615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171612" y="3695700"/>
            <a:ext cx="1902295" cy="4522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073908" y="3695700"/>
            <a:ext cx="1863815" cy="34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556247" y="2266130"/>
            <a:ext cx="175472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3346275" y="3695700"/>
            <a:ext cx="1863816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167586" y="4157513"/>
            <a:ext cx="1906321" cy="1905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071342" y="3048634"/>
            <a:ext cx="1906321" cy="1905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019543" y="5696960"/>
            <a:ext cx="3161002" cy="369332"/>
            <a:chOff x="354153" y="5266659"/>
            <a:chExt cx="3161002" cy="369332"/>
          </a:xfrm>
        </p:grpSpPr>
        <p:cxnSp>
          <p:nvCxnSpPr>
            <p:cNvPr id="125" name="Straight Connector 124"/>
            <p:cNvCxnSpPr/>
            <p:nvPr/>
          </p:nvCxnSpPr>
          <p:spPr>
            <a:xfrm flipH="1">
              <a:off x="354153" y="5451325"/>
              <a:ext cx="92389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428750" y="5266659"/>
              <a:ext cx="208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Sample </a:t>
              </a:r>
              <a:r>
                <a:rPr lang="nb-NO" dirty="0" err="1"/>
                <a:t>point</a:t>
              </a:r>
              <a:r>
                <a:rPr lang="nb-NO" dirty="0"/>
                <a:t> </a:t>
              </a:r>
              <a:r>
                <a:rPr lang="nb-NO" dirty="0" err="1"/>
                <a:t>profile</a:t>
              </a:r>
              <a:endParaRPr lang="nb-NO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91607" y="6335342"/>
            <a:ext cx="2028126" cy="369332"/>
            <a:chOff x="339920" y="5266659"/>
            <a:chExt cx="2028126" cy="369332"/>
          </a:xfrm>
        </p:grpSpPr>
        <p:cxnSp>
          <p:nvCxnSpPr>
            <p:cNvPr id="131" name="Straight Connector 130"/>
            <p:cNvCxnSpPr/>
            <p:nvPr/>
          </p:nvCxnSpPr>
          <p:spPr>
            <a:xfrm flipH="1">
              <a:off x="339920" y="5451325"/>
              <a:ext cx="938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428750" y="5266659"/>
              <a:ext cx="93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Average</a:t>
              </a:r>
              <a:endParaRPr lang="nb-NO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7715" y="5698673"/>
            <a:ext cx="2059323" cy="545157"/>
            <a:chOff x="3332628" y="5905623"/>
            <a:chExt cx="2059323" cy="545157"/>
          </a:xfrm>
        </p:grpSpPr>
        <p:sp>
          <p:nvSpPr>
            <p:cNvPr id="133" name="Rectangle 132"/>
            <p:cNvSpPr/>
            <p:nvPr/>
          </p:nvSpPr>
          <p:spPr>
            <a:xfrm>
              <a:off x="3332628" y="5905623"/>
              <a:ext cx="962024" cy="545157"/>
            </a:xfrm>
            <a:prstGeom prst="rect">
              <a:avLst/>
            </a:prstGeom>
            <a:solidFill>
              <a:srgbClr val="DEEBF7">
                <a:alpha val="5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300498" y="5996451"/>
              <a:ext cx="109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Min/max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0392" y="504825"/>
            <a:ext cx="739303" cy="4730055"/>
            <a:chOff x="400392" y="504825"/>
            <a:chExt cx="739303" cy="4730055"/>
          </a:xfrm>
        </p:grpSpPr>
        <p:sp>
          <p:nvSpPr>
            <p:cNvPr id="10" name="TextBox 9"/>
            <p:cNvSpPr txBox="1"/>
            <p:nvPr/>
          </p:nvSpPr>
          <p:spPr>
            <a:xfrm>
              <a:off x="839613" y="504825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34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9613" y="91440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32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9613" y="1323975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30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9613" y="173355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613" y="2143125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9613" y="255270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9613" y="2947383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9613" y="334206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613" y="3766533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18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9613" y="4157513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16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9613" y="455589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14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9613" y="500404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12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0392" y="2810209"/>
              <a:ext cx="461665" cy="84414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nb-NO" dirty="0" err="1"/>
                <a:t>Altitude</a:t>
              </a:r>
              <a:endParaRPr lang="nb-NO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1520938" y="840300"/>
            <a:ext cx="303143" cy="104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849552" y="840300"/>
            <a:ext cx="217373" cy="60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066927" y="1447801"/>
            <a:ext cx="342898" cy="40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09825" y="1847850"/>
            <a:ext cx="383719" cy="122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93544" y="3072853"/>
            <a:ext cx="187781" cy="19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990186" y="3072853"/>
            <a:ext cx="347229" cy="20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32628" y="3077229"/>
            <a:ext cx="397367" cy="61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729995" y="3279951"/>
            <a:ext cx="198536" cy="41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930389" y="2680244"/>
            <a:ext cx="347794" cy="60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2" idx="0"/>
          </p:cNvCxnSpPr>
          <p:nvPr/>
        </p:nvCxnSpPr>
        <p:spPr>
          <a:xfrm>
            <a:off x="4265668" y="2681237"/>
            <a:ext cx="363032" cy="219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866654" y="4147924"/>
            <a:ext cx="334825" cy="34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637561" y="4486368"/>
            <a:ext cx="224952" cy="39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10091" y="4152185"/>
            <a:ext cx="363033" cy="54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573125" y="4480482"/>
            <a:ext cx="237954" cy="21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811079" y="4147924"/>
            <a:ext cx="343436" cy="34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154515" y="3694707"/>
            <a:ext cx="370110" cy="47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533486" y="3279951"/>
            <a:ext cx="197196" cy="4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6739543" y="3296087"/>
            <a:ext cx="334363" cy="40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378178" y="1840686"/>
            <a:ext cx="305328" cy="143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078366" y="3274625"/>
            <a:ext cx="300340" cy="42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7683506" y="1847851"/>
            <a:ext cx="336544" cy="82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8020050" y="2677639"/>
            <a:ext cx="333375" cy="39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353426" y="3077229"/>
            <a:ext cx="209549" cy="20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8562976" y="3279951"/>
            <a:ext cx="374747" cy="41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981418" y="6335342"/>
            <a:ext cx="3395398" cy="369332"/>
            <a:chOff x="316028" y="5266659"/>
            <a:chExt cx="3395398" cy="369332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316028" y="5451325"/>
              <a:ext cx="962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428750" y="5266659"/>
              <a:ext cx="22826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b-NO" dirty="0"/>
                <a:t>High </a:t>
              </a:r>
              <a:r>
                <a:rPr lang="nb-NO" dirty="0" err="1"/>
                <a:t>resolution</a:t>
              </a:r>
              <a:r>
                <a:rPr lang="nb-NO" dirty="0"/>
                <a:t> </a:t>
              </a:r>
              <a:r>
                <a:rPr lang="nb-NO" dirty="0" err="1"/>
                <a:t>profile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15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Riisnæs, Sofie</dc:creator>
  <cp:lastModifiedBy>Riisnæs, Sofie</cp:lastModifiedBy>
  <cp:revision>28</cp:revision>
  <dcterms:created xsi:type="dcterms:W3CDTF">2017-03-06T12:27:52Z</dcterms:created>
  <dcterms:modified xsi:type="dcterms:W3CDTF">2017-08-07T16:04:46Z</dcterms:modified>
</cp:coreProperties>
</file>