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7578" saveSubsetFonts="1">
  <p:sldMasterIdLst>
    <p:sldMasterId id="2147483660" r:id="rId1"/>
  </p:sldMasterIdLst>
  <p:sldIdLst>
    <p:sldId id="256" r:id="rId2"/>
  </p:sldIdLst>
  <p:sldSz cx="9720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022" y="1104"/>
      </p:cViewPr>
      <p:guideLst>
        <p:guide orient="horz" pos="2155"/>
        <p:guide pos="306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233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536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6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04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623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524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68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18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7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00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3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230-72D7-428B-9BFB-DEF46C40FA03}" type="datetimeFigureOut">
              <a:rPr lang="nb-NO" smtClean="0"/>
              <a:t>07.08.2017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8A6E-745B-4514-A50E-B5430C1CCCE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6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89448586"/>
              </p:ext>
            </p:extLst>
          </p:nvPr>
        </p:nvGraphicFramePr>
        <p:xfrm>
          <a:off x="227015" y="139623"/>
          <a:ext cx="9267820" cy="6562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3391">
                  <a:extLst>
                    <a:ext uri="{9D8B030D-6E8A-4147-A177-3AD203B41FA5}">
                      <a16:colId xmlns:a16="http://schemas.microsoft.com/office/drawing/2014/main" val="26238607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996447484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923678809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973443967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2998039164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2165862455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769787376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2819241840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1032020257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2412351291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311829728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4138453116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1435669176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1890095291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907619213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398448117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570279342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3025576836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569822510"/>
                    </a:ext>
                  </a:extLst>
                </a:gridCol>
                <a:gridCol w="463391">
                  <a:extLst>
                    <a:ext uri="{9D8B030D-6E8A-4147-A177-3AD203B41FA5}">
                      <a16:colId xmlns:a16="http://schemas.microsoft.com/office/drawing/2014/main" val="1954834517"/>
                    </a:ext>
                  </a:extLst>
                </a:gridCol>
              </a:tblGrid>
              <a:tr h="410180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86679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76885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09938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635449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95024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79374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4965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204177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39415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09513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241178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549981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7661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88447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68731"/>
                  </a:ext>
                </a:extLst>
              </a:tr>
              <a:tr h="410180"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1800" dirty="0"/>
                    </a:p>
                  </a:txBody>
                  <a:tcPr marT="45721" marB="4572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53537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748464" y="4916730"/>
            <a:ext cx="3565394" cy="1514475"/>
            <a:chOff x="5748464" y="4916730"/>
            <a:chExt cx="3565394" cy="1514475"/>
          </a:xfrm>
        </p:grpSpPr>
        <p:sp>
          <p:nvSpPr>
            <p:cNvPr id="29" name="Rectangle: Rounded Corners 28"/>
            <p:cNvSpPr/>
            <p:nvPr/>
          </p:nvSpPr>
          <p:spPr>
            <a:xfrm>
              <a:off x="5748464" y="4916730"/>
              <a:ext cx="3565394" cy="1514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/>
              <a:r>
                <a:rPr lang="en-GB" dirty="0">
                  <a:solidFill>
                    <a:schemeClr val="tx1"/>
                  </a:solidFill>
                </a:rPr>
                <a:t>Start point</a:t>
              </a:r>
            </a:p>
            <a:p>
              <a:pPr marL="542925"/>
              <a:r>
                <a:rPr lang="en-GB" dirty="0">
                  <a:solidFill>
                    <a:schemeClr val="tx1"/>
                  </a:solidFill>
                </a:rPr>
                <a:t>Sample point</a:t>
              </a:r>
            </a:p>
            <a:p>
              <a:pPr marL="542925"/>
              <a:r>
                <a:rPr lang="en-GB" dirty="0">
                  <a:solidFill>
                    <a:schemeClr val="tx1"/>
                  </a:solidFill>
                </a:rPr>
                <a:t>End point</a:t>
              </a:r>
            </a:p>
            <a:p>
              <a:pPr marL="542925"/>
              <a:r>
                <a:rPr lang="en-GB" dirty="0">
                  <a:solidFill>
                    <a:schemeClr val="tx1"/>
                  </a:solidFill>
                </a:rPr>
                <a:t>Elevation cell with altitude</a:t>
              </a:r>
              <a:endParaRPr lang="en-GB" dirty="0"/>
            </a:p>
          </p:txBody>
        </p:sp>
        <p:sp>
          <p:nvSpPr>
            <p:cNvPr id="30" name="Cross 29"/>
            <p:cNvSpPr/>
            <p:nvPr/>
          </p:nvSpPr>
          <p:spPr>
            <a:xfrm>
              <a:off x="5939008" y="5146160"/>
              <a:ext cx="338554" cy="257175"/>
            </a:xfrm>
            <a:prstGeom prst="plus">
              <a:avLst>
                <a:gd name="adj" fmla="val 42593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6053142" y="5428071"/>
              <a:ext cx="115378" cy="15332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/>
                <a:t>n</a:t>
              </a:r>
            </a:p>
          </p:txBody>
        </p:sp>
        <p:sp>
          <p:nvSpPr>
            <p:cNvPr id="32" name="Cross 31"/>
            <p:cNvSpPr/>
            <p:nvPr/>
          </p:nvSpPr>
          <p:spPr>
            <a:xfrm>
              <a:off x="5952347" y="5642468"/>
              <a:ext cx="338554" cy="257175"/>
            </a:xfrm>
            <a:prstGeom prst="plus">
              <a:avLst>
                <a:gd name="adj" fmla="val 42593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39008" y="5978837"/>
              <a:ext cx="338554" cy="286707"/>
            </a:xfrm>
            <a:prstGeom prst="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4760" y="5924379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25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8512" y="2107430"/>
            <a:ext cx="7851054" cy="3691889"/>
            <a:chOff x="598512" y="2107430"/>
            <a:chExt cx="7851054" cy="3691889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1010896" y="2429386"/>
              <a:ext cx="7286270" cy="32413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663203" y="4704615"/>
              <a:ext cx="223147" cy="29971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1" dirty="0"/>
                <a:t>1</a:t>
              </a:r>
            </a:p>
          </p:txBody>
        </p:sp>
        <p:sp>
          <p:nvSpPr>
            <p:cNvPr id="26" name="Cross 25"/>
            <p:cNvSpPr/>
            <p:nvPr/>
          </p:nvSpPr>
          <p:spPr>
            <a:xfrm>
              <a:off x="8144766" y="2300799"/>
              <a:ext cx="304800" cy="257175"/>
            </a:xfrm>
            <a:prstGeom prst="plus">
              <a:avLst>
                <a:gd name="adj" fmla="val 42593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ross 26"/>
            <p:cNvSpPr/>
            <p:nvPr/>
          </p:nvSpPr>
          <p:spPr>
            <a:xfrm>
              <a:off x="797040" y="5542144"/>
              <a:ext cx="304800" cy="257175"/>
            </a:xfrm>
            <a:prstGeom prst="plus">
              <a:avLst>
                <a:gd name="adj" fmla="val 42593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8512" y="5413937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08305" y="5005732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30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2720" y="5403335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33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73115" y="5014790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28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95519" y="4579694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95519" y="5004326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61348" y="4579694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27177" y="4593841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27177" y="4164181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86294" y="4183231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24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46216" y="4168821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44260" y="3777932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321779" y="3751399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75137" y="3751399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14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45135" y="3346712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17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66097" y="3365190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15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02214" y="3346712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18807" y="2934514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631347" y="2934514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632427" y="2540461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28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554507" y="2522837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77331" y="2114328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103961" y="2527300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24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022438" y="2107430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168519" y="2955377"/>
              <a:ext cx="350928" cy="357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200" b="1" dirty="0">
                  <a:solidFill>
                    <a:schemeClr val="accent2">
                      <a:lumMod val="50000"/>
                    </a:schemeClr>
                  </a:solidFill>
                </a:rPr>
                <a:t>19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527019" y="3883520"/>
              <a:ext cx="223147" cy="29971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1" dirty="0"/>
                <a:t>2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6361830" y="3091556"/>
              <a:ext cx="223147" cy="29971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15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40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Riisnæs, Sofie</dc:creator>
  <cp:lastModifiedBy>Riisnæs, Sofie</cp:lastModifiedBy>
  <cp:revision>17</cp:revision>
  <dcterms:created xsi:type="dcterms:W3CDTF">2017-03-06T12:27:52Z</dcterms:created>
  <dcterms:modified xsi:type="dcterms:W3CDTF">2017-08-07T16:00:46Z</dcterms:modified>
</cp:coreProperties>
</file>