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7578" saveSubsetFonts="1">
  <p:sldMasterIdLst>
    <p:sldMasterId id="2147483660" r:id="rId1"/>
  </p:sldMasterIdLst>
  <p:sldIdLst>
    <p:sldId id="256" r:id="rId2"/>
  </p:sldIdLst>
  <p:sldSz cx="972026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022" y="1104"/>
      </p:cViewPr>
      <p:guideLst>
        <p:guide orient="horz" pos="2155"/>
        <p:guide pos="306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19505"/>
            <a:ext cx="8262224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592866"/>
            <a:ext cx="7290197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233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536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4195"/>
            <a:ext cx="2095932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4195"/>
            <a:ext cx="6166292" cy="57970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6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04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5386"/>
            <a:ext cx="838372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77779"/>
            <a:ext cx="838372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/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623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0976"/>
            <a:ext cx="4131112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0976"/>
            <a:ext cx="4131112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524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4197"/>
            <a:ext cx="8383727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76882"/>
            <a:ext cx="411212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498697"/>
            <a:ext cx="4112126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76882"/>
            <a:ext cx="4132378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498697"/>
            <a:ext cx="4132378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681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18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7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6036"/>
            <a:ext cx="313503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4912"/>
            <a:ext cx="4920883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2161"/>
            <a:ext cx="313503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006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6036"/>
            <a:ext cx="313503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4912"/>
            <a:ext cx="4920883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2161"/>
            <a:ext cx="313503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73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4197"/>
            <a:ext cx="838372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0976"/>
            <a:ext cx="838372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40167"/>
            <a:ext cx="218705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40167"/>
            <a:ext cx="328058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40167"/>
            <a:ext cx="218705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6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90148"/>
              </p:ext>
            </p:extLst>
          </p:nvPr>
        </p:nvGraphicFramePr>
        <p:xfrm>
          <a:off x="180972" y="142876"/>
          <a:ext cx="9334512" cy="654367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333628">
                  <a:extLst>
                    <a:ext uri="{9D8B030D-6E8A-4147-A177-3AD203B41FA5}">
                      <a16:colId xmlns:a16="http://schemas.microsoft.com/office/drawing/2014/main" val="868044774"/>
                    </a:ext>
                  </a:extLst>
                </a:gridCol>
                <a:gridCol w="2333628">
                  <a:extLst>
                    <a:ext uri="{9D8B030D-6E8A-4147-A177-3AD203B41FA5}">
                      <a16:colId xmlns:a16="http://schemas.microsoft.com/office/drawing/2014/main" val="3947663354"/>
                    </a:ext>
                  </a:extLst>
                </a:gridCol>
                <a:gridCol w="2333628">
                  <a:extLst>
                    <a:ext uri="{9D8B030D-6E8A-4147-A177-3AD203B41FA5}">
                      <a16:colId xmlns:a16="http://schemas.microsoft.com/office/drawing/2014/main" val="2552149751"/>
                    </a:ext>
                  </a:extLst>
                </a:gridCol>
                <a:gridCol w="2333628">
                  <a:extLst>
                    <a:ext uri="{9D8B030D-6E8A-4147-A177-3AD203B41FA5}">
                      <a16:colId xmlns:a16="http://schemas.microsoft.com/office/drawing/2014/main" val="264869561"/>
                    </a:ext>
                  </a:extLst>
                </a:gridCol>
              </a:tblGrid>
              <a:tr h="2181225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384388"/>
                  </a:ext>
                </a:extLst>
              </a:tr>
              <a:tr h="2181225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29776"/>
                  </a:ext>
                </a:extLst>
              </a:tr>
              <a:tr h="2181225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341167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>
            <a:stCxn id="62" idx="5"/>
            <a:endCxn id="25" idx="6"/>
          </p:cNvCxnSpPr>
          <p:nvPr/>
        </p:nvCxnSpPr>
        <p:spPr>
          <a:xfrm flipV="1">
            <a:off x="1088549" y="1984785"/>
            <a:ext cx="7624302" cy="3353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676464" y="3266152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23" name="Oval 22"/>
          <p:cNvSpPr/>
          <p:nvPr/>
        </p:nvSpPr>
        <p:spPr>
          <a:xfrm>
            <a:off x="2756116" y="4519971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25" name="Oval 24"/>
          <p:cNvSpPr/>
          <p:nvPr/>
        </p:nvSpPr>
        <p:spPr>
          <a:xfrm>
            <a:off x="8640851" y="1944412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26" name="Cross 25"/>
          <p:cNvSpPr/>
          <p:nvPr/>
        </p:nvSpPr>
        <p:spPr>
          <a:xfrm>
            <a:off x="8524451" y="1856196"/>
            <a:ext cx="304800" cy="257175"/>
          </a:xfrm>
          <a:prstGeom prst="plus">
            <a:avLst>
              <a:gd name="adj" fmla="val 4259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503353" y="4703173"/>
            <a:ext cx="476253" cy="44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33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72558" y="2505681"/>
            <a:ext cx="497299" cy="357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21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069061" y="2505681"/>
            <a:ext cx="490896" cy="357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419901" y="240691"/>
            <a:ext cx="498880" cy="357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19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748464" y="4916730"/>
            <a:ext cx="3565394" cy="1514475"/>
            <a:chOff x="5748464" y="4916730"/>
            <a:chExt cx="3565394" cy="1514475"/>
          </a:xfrm>
        </p:grpSpPr>
        <p:grpSp>
          <p:nvGrpSpPr>
            <p:cNvPr id="2" name="Group 1"/>
            <p:cNvGrpSpPr/>
            <p:nvPr/>
          </p:nvGrpSpPr>
          <p:grpSpPr>
            <a:xfrm>
              <a:off x="5748464" y="4916730"/>
              <a:ext cx="3565394" cy="1514475"/>
              <a:chOff x="5748464" y="4916730"/>
              <a:chExt cx="3565394" cy="1514475"/>
            </a:xfrm>
          </p:grpSpPr>
          <p:sp>
            <p:nvSpPr>
              <p:cNvPr id="29" name="Rectangle: Rounded Corners 28"/>
              <p:cNvSpPr/>
              <p:nvPr/>
            </p:nvSpPr>
            <p:spPr>
              <a:xfrm>
                <a:off x="5748464" y="4916730"/>
                <a:ext cx="3565394" cy="151447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/>
                <a:r>
                  <a:rPr lang="en-GB" dirty="0">
                    <a:solidFill>
                      <a:schemeClr val="tx1"/>
                    </a:solidFill>
                  </a:rPr>
                  <a:t>Start point</a:t>
                </a:r>
              </a:p>
              <a:p>
                <a:pPr marL="542925"/>
                <a:r>
                  <a:rPr lang="en-GB" dirty="0">
                    <a:solidFill>
                      <a:schemeClr val="tx1"/>
                    </a:solidFill>
                  </a:rPr>
                  <a:t>Sample point</a:t>
                </a:r>
              </a:p>
              <a:p>
                <a:pPr marL="542925"/>
                <a:r>
                  <a:rPr lang="en-GB" dirty="0">
                    <a:solidFill>
                      <a:schemeClr val="tx1"/>
                    </a:solidFill>
                  </a:rPr>
                  <a:t>End point</a:t>
                </a:r>
              </a:p>
              <a:p>
                <a:pPr marL="542925"/>
                <a:r>
                  <a:rPr lang="en-GB" dirty="0">
                    <a:solidFill>
                      <a:schemeClr val="tx1"/>
                    </a:solidFill>
                  </a:rPr>
                  <a:t>Elevation cell with altitude</a:t>
                </a:r>
                <a:endParaRPr lang="en-GB" dirty="0"/>
              </a:p>
            </p:txBody>
          </p:sp>
          <p:sp>
            <p:nvSpPr>
              <p:cNvPr id="30" name="Cross 29"/>
              <p:cNvSpPr/>
              <p:nvPr/>
            </p:nvSpPr>
            <p:spPr>
              <a:xfrm>
                <a:off x="5939008" y="5146160"/>
                <a:ext cx="338554" cy="257175"/>
              </a:xfrm>
              <a:prstGeom prst="plus">
                <a:avLst>
                  <a:gd name="adj" fmla="val 42593"/>
                </a:avLst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068298" y="5482529"/>
                <a:ext cx="79973" cy="8074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1" dirty="0"/>
              </a:p>
            </p:txBody>
          </p:sp>
          <p:sp>
            <p:nvSpPr>
              <p:cNvPr id="32" name="Cross 31"/>
              <p:cNvSpPr/>
              <p:nvPr/>
            </p:nvSpPr>
            <p:spPr>
              <a:xfrm>
                <a:off x="5952347" y="5642468"/>
                <a:ext cx="338554" cy="257175"/>
              </a:xfrm>
              <a:prstGeom prst="plus">
                <a:avLst>
                  <a:gd name="adj" fmla="val 42593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939008" y="5978837"/>
                <a:ext cx="338554" cy="286707"/>
              </a:xfrm>
              <a:prstGeom prst="rect">
                <a:avLst/>
              </a:prstGeom>
              <a:solidFill>
                <a:srgbClr val="9DC3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5864760" y="5924379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25</a:t>
              </a:r>
            </a:p>
          </p:txBody>
        </p:sp>
      </p:grpSp>
      <p:sp>
        <p:nvSpPr>
          <p:cNvPr id="45" name="Oval 44"/>
          <p:cNvSpPr/>
          <p:nvPr/>
        </p:nvSpPr>
        <p:spPr>
          <a:xfrm>
            <a:off x="7459161" y="2489431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58" name="Oval 57"/>
          <p:cNvSpPr/>
          <p:nvPr/>
        </p:nvSpPr>
        <p:spPr>
          <a:xfrm>
            <a:off x="6861391" y="2731021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59" name="Oval 58"/>
          <p:cNvSpPr/>
          <p:nvPr/>
        </p:nvSpPr>
        <p:spPr>
          <a:xfrm>
            <a:off x="6254901" y="2989099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60" name="Oval 59"/>
          <p:cNvSpPr/>
          <p:nvPr/>
        </p:nvSpPr>
        <p:spPr>
          <a:xfrm>
            <a:off x="5099266" y="3491271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61" name="Oval 60"/>
          <p:cNvSpPr/>
          <p:nvPr/>
        </p:nvSpPr>
        <p:spPr>
          <a:xfrm>
            <a:off x="4518241" y="3761880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62" name="Oval 61"/>
          <p:cNvSpPr/>
          <p:nvPr/>
        </p:nvSpPr>
        <p:spPr>
          <a:xfrm>
            <a:off x="1027093" y="5268890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63" name="Oval 62"/>
          <p:cNvSpPr/>
          <p:nvPr/>
        </p:nvSpPr>
        <p:spPr>
          <a:xfrm>
            <a:off x="3919857" y="3998463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64" name="Oval 63"/>
          <p:cNvSpPr/>
          <p:nvPr/>
        </p:nvSpPr>
        <p:spPr>
          <a:xfrm>
            <a:off x="3329716" y="4265386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65" name="Oval 64"/>
          <p:cNvSpPr/>
          <p:nvPr/>
        </p:nvSpPr>
        <p:spPr>
          <a:xfrm>
            <a:off x="2175091" y="4784398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66" name="Oval 65"/>
          <p:cNvSpPr/>
          <p:nvPr/>
        </p:nvSpPr>
        <p:spPr>
          <a:xfrm>
            <a:off x="1586356" y="5048826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67" name="Oval 66"/>
          <p:cNvSpPr/>
          <p:nvPr/>
        </p:nvSpPr>
        <p:spPr>
          <a:xfrm>
            <a:off x="8013916" y="2224446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68" name="Rectangle 67"/>
          <p:cNvSpPr/>
          <p:nvPr/>
        </p:nvSpPr>
        <p:spPr>
          <a:xfrm>
            <a:off x="2672558" y="2505681"/>
            <a:ext cx="497299" cy="357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424596" y="2489431"/>
            <a:ext cx="497299" cy="357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22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672558" y="4746107"/>
            <a:ext cx="497299" cy="357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27" name="Cross 26"/>
          <p:cNvSpPr/>
          <p:nvPr/>
        </p:nvSpPr>
        <p:spPr>
          <a:xfrm>
            <a:off x="901815" y="5185757"/>
            <a:ext cx="304800" cy="257175"/>
          </a:xfrm>
          <a:prstGeom prst="plus">
            <a:avLst>
              <a:gd name="adj" fmla="val 4259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15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18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Riisnæs, Sofie</dc:creator>
  <cp:lastModifiedBy>Riisnæs, Sofie</cp:lastModifiedBy>
  <cp:revision>16</cp:revision>
  <dcterms:created xsi:type="dcterms:W3CDTF">2017-03-06T12:27:52Z</dcterms:created>
  <dcterms:modified xsi:type="dcterms:W3CDTF">2017-08-07T16:06:55Z</dcterms:modified>
</cp:coreProperties>
</file>