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7578" saveSubsetFonts="1">
  <p:sldMasterIdLst>
    <p:sldMasterId id="2147483672" r:id="rId1"/>
  </p:sldMasterIdLst>
  <p:sldIdLst>
    <p:sldId id="256" r:id="rId2"/>
  </p:sldIdLst>
  <p:sldSz cx="97202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422" y="1086"/>
      </p:cViewPr>
      <p:guideLst>
        <p:guide orient="horz" pos="1814"/>
        <p:guide pos="306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942577"/>
            <a:ext cx="7290197" cy="2005142"/>
          </a:xfrm>
        </p:spPr>
        <p:txBody>
          <a:bodyPr anchor="b"/>
          <a:lstStyle>
            <a:lvl1pPr algn="ctr">
              <a:defRPr sz="4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025045"/>
            <a:ext cx="7290197" cy="1390533"/>
          </a:xfrm>
        </p:spPr>
        <p:txBody>
          <a:bodyPr/>
          <a:lstStyle>
            <a:lvl1pPr marL="0" indent="0" algn="ctr">
              <a:buNone/>
              <a:defRPr sz="1914"/>
            </a:lvl1pPr>
            <a:lvl2pPr marL="364526" indent="0" algn="ctr">
              <a:buNone/>
              <a:defRPr sz="1595"/>
            </a:lvl2pPr>
            <a:lvl3pPr marL="729051" indent="0" algn="ctr">
              <a:buNone/>
              <a:defRPr sz="1435"/>
            </a:lvl3pPr>
            <a:lvl4pPr marL="1093577" indent="0" algn="ctr">
              <a:buNone/>
              <a:defRPr sz="1276"/>
            </a:lvl4pPr>
            <a:lvl5pPr marL="1458102" indent="0" algn="ctr">
              <a:buNone/>
              <a:defRPr sz="1276"/>
            </a:lvl5pPr>
            <a:lvl6pPr marL="1822628" indent="0" algn="ctr">
              <a:buNone/>
              <a:defRPr sz="1276"/>
            </a:lvl6pPr>
            <a:lvl7pPr marL="2187153" indent="0" algn="ctr">
              <a:buNone/>
              <a:defRPr sz="1276"/>
            </a:lvl7pPr>
            <a:lvl8pPr marL="2551679" indent="0" algn="ctr">
              <a:buNone/>
              <a:defRPr sz="1276"/>
            </a:lvl8pPr>
            <a:lvl9pPr marL="2916204" indent="0" algn="ctr">
              <a:buNone/>
              <a:defRPr sz="1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236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327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306637"/>
            <a:ext cx="2095932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306637"/>
            <a:ext cx="6166292" cy="488086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10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525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435864"/>
            <a:ext cx="8383727" cy="2395771"/>
          </a:xfrm>
        </p:spPr>
        <p:txBody>
          <a:bodyPr anchor="b"/>
          <a:lstStyle>
            <a:lvl1pPr>
              <a:defRPr sz="4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854300"/>
            <a:ext cx="8383727" cy="1259879"/>
          </a:xfrm>
        </p:spPr>
        <p:txBody>
          <a:bodyPr/>
          <a:lstStyle>
            <a:lvl1pPr marL="0" indent="0">
              <a:buNone/>
              <a:defRPr sz="1914">
                <a:solidFill>
                  <a:schemeClr val="tx1">
                    <a:tint val="75000"/>
                  </a:schemeClr>
                </a:solidFill>
              </a:defRPr>
            </a:lvl1pPr>
            <a:lvl2pPr marL="364526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2pPr>
            <a:lvl3pPr marL="729051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3pPr>
            <a:lvl4pPr marL="1093577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4pPr>
            <a:lvl5pPr marL="14581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5pPr>
            <a:lvl6pPr marL="1822628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6pPr>
            <a:lvl7pPr marL="2187153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7pPr>
            <a:lvl8pPr marL="2551679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8pPr>
            <a:lvl9pPr marL="2916204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488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533187"/>
            <a:ext cx="4131112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533187"/>
            <a:ext cx="4131112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670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06638"/>
            <a:ext cx="8383727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411865"/>
            <a:ext cx="4112126" cy="691934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103799"/>
            <a:ext cx="4112126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411865"/>
            <a:ext cx="4132378" cy="691934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2103799"/>
            <a:ext cx="4132378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565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044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852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83963"/>
            <a:ext cx="3135038" cy="1343872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829255"/>
            <a:ext cx="4920883" cy="4092942"/>
          </a:xfrm>
        </p:spPr>
        <p:txBody>
          <a:bodyPr/>
          <a:lstStyle>
            <a:lvl1pPr>
              <a:defRPr sz="2551"/>
            </a:lvl1pPr>
            <a:lvl2pPr>
              <a:defRPr sz="2232"/>
            </a:lvl2pPr>
            <a:lvl3pPr>
              <a:defRPr sz="191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727835"/>
            <a:ext cx="3135038" cy="3201028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106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83963"/>
            <a:ext cx="3135038" cy="1343872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829255"/>
            <a:ext cx="4920883" cy="4092942"/>
          </a:xfrm>
        </p:spPr>
        <p:txBody>
          <a:bodyPr anchor="t"/>
          <a:lstStyle>
            <a:lvl1pPr marL="0" indent="0">
              <a:buNone/>
              <a:defRPr sz="2551"/>
            </a:lvl1pPr>
            <a:lvl2pPr marL="364526" indent="0">
              <a:buNone/>
              <a:defRPr sz="2232"/>
            </a:lvl2pPr>
            <a:lvl3pPr marL="729051" indent="0">
              <a:buNone/>
              <a:defRPr sz="1914"/>
            </a:lvl3pPr>
            <a:lvl4pPr marL="1093577" indent="0">
              <a:buNone/>
              <a:defRPr sz="1595"/>
            </a:lvl4pPr>
            <a:lvl5pPr marL="1458102" indent="0">
              <a:buNone/>
              <a:defRPr sz="1595"/>
            </a:lvl5pPr>
            <a:lvl6pPr marL="1822628" indent="0">
              <a:buNone/>
              <a:defRPr sz="1595"/>
            </a:lvl6pPr>
            <a:lvl7pPr marL="2187153" indent="0">
              <a:buNone/>
              <a:defRPr sz="1595"/>
            </a:lvl7pPr>
            <a:lvl8pPr marL="2551679" indent="0">
              <a:buNone/>
              <a:defRPr sz="1595"/>
            </a:lvl8pPr>
            <a:lvl9pPr marL="2916204" indent="0">
              <a:buNone/>
              <a:defRPr sz="15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727835"/>
            <a:ext cx="3135038" cy="3201028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074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06638"/>
            <a:ext cx="838372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533187"/>
            <a:ext cx="838372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338158"/>
            <a:ext cx="218705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338158"/>
            <a:ext cx="328058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338158"/>
            <a:ext cx="218705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747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9051" rtl="0" eaLnBrk="1" latinLnBrk="0" hangingPunct="1">
        <a:lnSpc>
          <a:spcPct val="90000"/>
        </a:lnSpc>
        <a:spcBef>
          <a:spcPct val="0"/>
        </a:spcBef>
        <a:buNone/>
        <a:defRPr sz="3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63" indent="-182263" algn="l" defTabSz="729051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46788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4" kern="1200">
          <a:solidFill>
            <a:schemeClr val="tx1"/>
          </a:solidFill>
          <a:latin typeface="+mn-lt"/>
          <a:ea typeface="+mn-ea"/>
          <a:cs typeface="+mn-cs"/>
        </a:defRPr>
      </a:lvl2pPr>
      <a:lvl3pPr marL="911314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1275839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640365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2004891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369416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733942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3098467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526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9051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577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2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628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7153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679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6204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06252"/>
              </p:ext>
            </p:extLst>
          </p:nvPr>
        </p:nvGraphicFramePr>
        <p:xfrm>
          <a:off x="1084170" y="715612"/>
          <a:ext cx="8167712" cy="36499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83408">
                  <a:extLst>
                    <a:ext uri="{9D8B030D-6E8A-4147-A177-3AD203B41FA5}">
                      <a16:colId xmlns:a16="http://schemas.microsoft.com/office/drawing/2014/main" val="893842619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2209656975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2425177359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3947663354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2392964070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3275222775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3686083915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2552149751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3146318165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184918676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399992079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264869561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4254672166"/>
                    </a:ext>
                  </a:extLst>
                </a:gridCol>
                <a:gridCol w="583408">
                  <a:extLst>
                    <a:ext uri="{9D8B030D-6E8A-4147-A177-3AD203B41FA5}">
                      <a16:colId xmlns:a16="http://schemas.microsoft.com/office/drawing/2014/main" val="1500218926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84388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135138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03053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907397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694888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435649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42977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6721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47564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b-NO" sz="1795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812105"/>
                  </a:ext>
                </a:extLst>
              </a:tr>
            </a:tbl>
          </a:graphicData>
        </a:graphic>
      </p:graphicFrame>
      <p:sp>
        <p:nvSpPr>
          <p:cNvPr id="109" name="Oval 108"/>
          <p:cNvSpPr/>
          <p:nvPr/>
        </p:nvSpPr>
        <p:spPr>
          <a:xfrm>
            <a:off x="5986179" y="4084871"/>
            <a:ext cx="359521" cy="1689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0" name="Oval 109"/>
          <p:cNvSpPr/>
          <p:nvPr/>
        </p:nvSpPr>
        <p:spPr>
          <a:xfrm>
            <a:off x="3065831" y="4084871"/>
            <a:ext cx="359521" cy="1689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Cross 110"/>
          <p:cNvSpPr/>
          <p:nvPr/>
        </p:nvSpPr>
        <p:spPr>
          <a:xfrm>
            <a:off x="8815117" y="4040764"/>
            <a:ext cx="304800" cy="257175"/>
          </a:xfrm>
          <a:prstGeom prst="plus">
            <a:avLst>
              <a:gd name="adj" fmla="val 425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/>
          <p:cNvSpPr/>
          <p:nvPr/>
        </p:nvSpPr>
        <p:spPr>
          <a:xfrm>
            <a:off x="7479689" y="4084871"/>
            <a:ext cx="718820" cy="1689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3" name="Oval 112"/>
          <p:cNvSpPr/>
          <p:nvPr/>
        </p:nvSpPr>
        <p:spPr>
          <a:xfrm>
            <a:off x="6904920" y="4028017"/>
            <a:ext cx="625708" cy="2826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4" name="Oval 113"/>
          <p:cNvSpPr/>
          <p:nvPr/>
        </p:nvSpPr>
        <p:spPr>
          <a:xfrm>
            <a:off x="6564616" y="4084871"/>
            <a:ext cx="359521" cy="1689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5" name="Oval 114"/>
          <p:cNvSpPr/>
          <p:nvPr/>
        </p:nvSpPr>
        <p:spPr>
          <a:xfrm>
            <a:off x="5408981" y="4084871"/>
            <a:ext cx="359521" cy="1689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6" name="Oval 115"/>
          <p:cNvSpPr/>
          <p:nvPr/>
        </p:nvSpPr>
        <p:spPr>
          <a:xfrm>
            <a:off x="4827956" y="4084871"/>
            <a:ext cx="359521" cy="1689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7" name="Oval 116"/>
          <p:cNvSpPr/>
          <p:nvPr/>
        </p:nvSpPr>
        <p:spPr>
          <a:xfrm>
            <a:off x="1336809" y="4128979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 dirty="0"/>
          </a:p>
        </p:txBody>
      </p:sp>
      <p:sp>
        <p:nvSpPr>
          <p:cNvPr id="118" name="Oval 117"/>
          <p:cNvSpPr/>
          <p:nvPr/>
        </p:nvSpPr>
        <p:spPr>
          <a:xfrm>
            <a:off x="4229572" y="4084871"/>
            <a:ext cx="359521" cy="1689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Oval 118"/>
          <p:cNvSpPr/>
          <p:nvPr/>
        </p:nvSpPr>
        <p:spPr>
          <a:xfrm>
            <a:off x="3639431" y="4084871"/>
            <a:ext cx="359521" cy="1689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0" name="Oval 119"/>
          <p:cNvSpPr/>
          <p:nvPr/>
        </p:nvSpPr>
        <p:spPr>
          <a:xfrm>
            <a:off x="2484806" y="4084871"/>
            <a:ext cx="359521" cy="1689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Oval 120"/>
          <p:cNvSpPr/>
          <p:nvPr/>
        </p:nvSpPr>
        <p:spPr>
          <a:xfrm>
            <a:off x="1896071" y="4084871"/>
            <a:ext cx="359521" cy="1689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2" name="Oval 121"/>
          <p:cNvSpPr/>
          <p:nvPr/>
        </p:nvSpPr>
        <p:spPr>
          <a:xfrm>
            <a:off x="8038852" y="4084871"/>
            <a:ext cx="643886" cy="1689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3" name="Cross 122"/>
          <p:cNvSpPr/>
          <p:nvPr/>
        </p:nvSpPr>
        <p:spPr>
          <a:xfrm>
            <a:off x="1211531" y="4040764"/>
            <a:ext cx="304800" cy="257175"/>
          </a:xfrm>
          <a:prstGeom prst="plus">
            <a:avLst>
              <a:gd name="adj" fmla="val 425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204711" y="600196"/>
            <a:ext cx="729418" cy="3507104"/>
            <a:chOff x="204711" y="600196"/>
            <a:chExt cx="729418" cy="3507104"/>
          </a:xfrm>
        </p:grpSpPr>
        <p:sp>
          <p:nvSpPr>
            <p:cNvPr id="124" name="TextBox 123"/>
            <p:cNvSpPr txBox="1"/>
            <p:nvPr/>
          </p:nvSpPr>
          <p:spPr>
            <a:xfrm>
              <a:off x="634047" y="600196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34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34047" y="970388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32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4047" y="1343313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30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34047" y="1681841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28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34047" y="2078776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26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4047" y="2434470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24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34047" y="2769887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22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34047" y="3149981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20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4047" y="3542793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18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4711" y="2118531"/>
              <a:ext cx="461665" cy="84414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nb-NO" dirty="0" err="1"/>
                <a:t>Altitude</a:t>
              </a:r>
              <a:endParaRPr lang="nb-NO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4047" y="3876468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900" dirty="0"/>
                <a:t>16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>
            <a:off x="1408809" y="892277"/>
            <a:ext cx="113364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47" idx="1"/>
          </p:cNvCxnSpPr>
          <p:nvPr/>
        </p:nvCxnSpPr>
        <p:spPr>
          <a:xfrm>
            <a:off x="3113042" y="2375441"/>
            <a:ext cx="593228" cy="69198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47" idx="2"/>
            <a:endCxn id="49" idx="2"/>
          </p:cNvCxnSpPr>
          <p:nvPr/>
        </p:nvCxnSpPr>
        <p:spPr>
          <a:xfrm>
            <a:off x="3695726" y="3095970"/>
            <a:ext cx="1148306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49" idx="7"/>
          </p:cNvCxnSpPr>
          <p:nvPr/>
        </p:nvCxnSpPr>
        <p:spPr>
          <a:xfrm flipV="1">
            <a:off x="4905488" y="2360934"/>
            <a:ext cx="503494" cy="70648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520807" y="892277"/>
            <a:ext cx="589673" cy="149764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217774" y="2355032"/>
            <a:ext cx="551103" cy="5670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410941" y="2368186"/>
            <a:ext cx="1806833" cy="72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5" idx="1"/>
          </p:cNvCxnSpPr>
          <p:nvPr/>
        </p:nvCxnSpPr>
        <p:spPr>
          <a:xfrm flipH="1" flipV="1">
            <a:off x="7761475" y="2922069"/>
            <a:ext cx="545357" cy="60768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8368288" y="3542792"/>
            <a:ext cx="599230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1084170" y="4874295"/>
            <a:ext cx="3199127" cy="369332"/>
            <a:chOff x="316028" y="5266659"/>
            <a:chExt cx="3199127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 flipV="1">
              <a:off x="316028" y="5431601"/>
              <a:ext cx="962024" cy="1972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428750" y="5266659"/>
              <a:ext cx="2086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Sample </a:t>
              </a:r>
              <a:r>
                <a:rPr lang="nb-NO" dirty="0" err="1"/>
                <a:t>point</a:t>
              </a:r>
              <a:r>
                <a:rPr lang="nb-NO" dirty="0"/>
                <a:t> </a:t>
              </a:r>
              <a:r>
                <a:rPr lang="nb-NO" dirty="0" err="1"/>
                <a:t>profile</a:t>
              </a:r>
              <a:endParaRPr lang="nb-NO" dirty="0"/>
            </a:p>
          </p:txBody>
        </p:sp>
      </p:grpSp>
      <p:sp>
        <p:nvSpPr>
          <p:cNvPr id="43" name="Oval 42"/>
          <p:cNvSpPr/>
          <p:nvPr/>
        </p:nvSpPr>
        <p:spPr>
          <a:xfrm>
            <a:off x="1408809" y="851904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44" name="Oval 43"/>
          <p:cNvSpPr/>
          <p:nvPr/>
        </p:nvSpPr>
        <p:spPr>
          <a:xfrm>
            <a:off x="1939633" y="855544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45" name="Oval 44"/>
          <p:cNvSpPr/>
          <p:nvPr/>
        </p:nvSpPr>
        <p:spPr>
          <a:xfrm>
            <a:off x="2484806" y="854421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46" name="Oval 45"/>
          <p:cNvSpPr/>
          <p:nvPr/>
        </p:nvSpPr>
        <p:spPr>
          <a:xfrm>
            <a:off x="3066603" y="2320271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47" name="Oval 46"/>
          <p:cNvSpPr/>
          <p:nvPr/>
        </p:nvSpPr>
        <p:spPr>
          <a:xfrm>
            <a:off x="3695726" y="3055597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48" name="Oval 47"/>
          <p:cNvSpPr/>
          <p:nvPr/>
        </p:nvSpPr>
        <p:spPr>
          <a:xfrm>
            <a:off x="4262027" y="3055598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49" name="Oval 48"/>
          <p:cNvSpPr/>
          <p:nvPr/>
        </p:nvSpPr>
        <p:spPr>
          <a:xfrm>
            <a:off x="4844032" y="3055598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50" name="Oval 49"/>
          <p:cNvSpPr/>
          <p:nvPr/>
        </p:nvSpPr>
        <p:spPr>
          <a:xfrm>
            <a:off x="5394295" y="2349554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51" name="Oval 50"/>
          <p:cNvSpPr/>
          <p:nvPr/>
        </p:nvSpPr>
        <p:spPr>
          <a:xfrm>
            <a:off x="5982820" y="2335069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52" name="Oval 51"/>
          <p:cNvSpPr/>
          <p:nvPr/>
        </p:nvSpPr>
        <p:spPr>
          <a:xfrm>
            <a:off x="6577751" y="2327812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53" name="Oval 52"/>
          <p:cNvSpPr/>
          <p:nvPr/>
        </p:nvSpPr>
        <p:spPr>
          <a:xfrm>
            <a:off x="7179815" y="2327813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54" name="Oval 53"/>
          <p:cNvSpPr/>
          <p:nvPr/>
        </p:nvSpPr>
        <p:spPr>
          <a:xfrm>
            <a:off x="7725475" y="2863204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55" name="Oval 54"/>
          <p:cNvSpPr/>
          <p:nvPr/>
        </p:nvSpPr>
        <p:spPr>
          <a:xfrm>
            <a:off x="8296288" y="3517928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  <p:sp>
        <p:nvSpPr>
          <p:cNvPr id="56" name="Oval 55"/>
          <p:cNvSpPr/>
          <p:nvPr/>
        </p:nvSpPr>
        <p:spPr>
          <a:xfrm>
            <a:off x="8902921" y="3502420"/>
            <a:ext cx="72000" cy="807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801" dirty="0"/>
          </a:p>
        </p:txBody>
      </p:sp>
    </p:spTree>
    <p:extLst>
      <p:ext uri="{BB962C8B-B14F-4D97-AF65-F5344CB8AC3E}">
        <p14:creationId xmlns:p14="http://schemas.microsoft.com/office/powerpoint/2010/main" val="334315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26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Riisnæs, Sofie</dc:creator>
  <cp:lastModifiedBy>Riisnæs, Sofie</cp:lastModifiedBy>
  <cp:revision>24</cp:revision>
  <dcterms:created xsi:type="dcterms:W3CDTF">2017-03-06T12:27:52Z</dcterms:created>
  <dcterms:modified xsi:type="dcterms:W3CDTF">2017-08-07T16:09:02Z</dcterms:modified>
</cp:coreProperties>
</file>