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720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A9D18E"/>
    <a:srgbClr val="FFC000"/>
    <a:srgbClr val="5B9BD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195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8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1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796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88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69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489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9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60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0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3A46-0196-40A1-B47B-BC0ECA383539}" type="datetimeFigureOut">
              <a:rPr lang="nb-NO" smtClean="0"/>
              <a:t>08.08.2017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F0AF-3F83-4BE9-930E-1B35E77060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9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0"/>
            <a:ext cx="9720263" cy="6840538"/>
            <a:chOff x="218171" y="-184245"/>
            <a:chExt cx="9930034" cy="749944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171" y="-184245"/>
              <a:ext cx="9930034" cy="7499445"/>
            </a:xfrm>
            <a:prstGeom prst="rect">
              <a:avLst/>
            </a:prstGeom>
          </p:spPr>
        </p:pic>
        <p:sp>
          <p:nvSpPr>
            <p:cNvPr id="43" name="Freeform: Shape 42"/>
            <p:cNvSpPr/>
            <p:nvPr/>
          </p:nvSpPr>
          <p:spPr>
            <a:xfrm>
              <a:off x="1080264" y="2340370"/>
              <a:ext cx="1231490" cy="3170904"/>
            </a:xfrm>
            <a:custGeom>
              <a:avLst/>
              <a:gdLst>
                <a:gd name="connsiteX0" fmla="*/ 7374 w 1231490"/>
                <a:gd name="connsiteY0" fmla="*/ 0 h 3170904"/>
                <a:gd name="connsiteX1" fmla="*/ 353961 w 1231490"/>
                <a:gd name="connsiteY1" fmla="*/ 7375 h 3170904"/>
                <a:gd name="connsiteX2" fmla="*/ 331839 w 1231490"/>
                <a:gd name="connsiteY2" fmla="*/ 457200 h 3170904"/>
                <a:gd name="connsiteX3" fmla="*/ 545690 w 1231490"/>
                <a:gd name="connsiteY3" fmla="*/ 1246239 h 3170904"/>
                <a:gd name="connsiteX4" fmla="*/ 619432 w 1231490"/>
                <a:gd name="connsiteY4" fmla="*/ 1755058 h 3170904"/>
                <a:gd name="connsiteX5" fmla="*/ 530942 w 1231490"/>
                <a:gd name="connsiteY5" fmla="*/ 1961536 h 3170904"/>
                <a:gd name="connsiteX6" fmla="*/ 516193 w 1231490"/>
                <a:gd name="connsiteY6" fmla="*/ 2109020 h 3170904"/>
                <a:gd name="connsiteX7" fmla="*/ 545690 w 1231490"/>
                <a:gd name="connsiteY7" fmla="*/ 2212258 h 3170904"/>
                <a:gd name="connsiteX8" fmla="*/ 641555 w 1231490"/>
                <a:gd name="connsiteY8" fmla="*/ 2308123 h 3170904"/>
                <a:gd name="connsiteX9" fmla="*/ 774290 w 1231490"/>
                <a:gd name="connsiteY9" fmla="*/ 2381865 h 3170904"/>
                <a:gd name="connsiteX10" fmla="*/ 825910 w 1231490"/>
                <a:gd name="connsiteY10" fmla="*/ 2610465 h 3170904"/>
                <a:gd name="connsiteX11" fmla="*/ 914400 w 1231490"/>
                <a:gd name="connsiteY11" fmla="*/ 2853813 h 3170904"/>
                <a:gd name="connsiteX12" fmla="*/ 1231490 w 1231490"/>
                <a:gd name="connsiteY12" fmla="*/ 3170904 h 3170904"/>
                <a:gd name="connsiteX13" fmla="*/ 0 w 1231490"/>
                <a:gd name="connsiteY13" fmla="*/ 3163529 h 3170904"/>
                <a:gd name="connsiteX14" fmla="*/ 7374 w 1231490"/>
                <a:gd name="connsiteY14" fmla="*/ 0 h 317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490" h="3170904">
                  <a:moveTo>
                    <a:pt x="7374" y="0"/>
                  </a:moveTo>
                  <a:lnTo>
                    <a:pt x="353961" y="7375"/>
                  </a:lnTo>
                  <a:lnTo>
                    <a:pt x="331839" y="457200"/>
                  </a:lnTo>
                  <a:lnTo>
                    <a:pt x="545690" y="1246239"/>
                  </a:lnTo>
                  <a:lnTo>
                    <a:pt x="619432" y="1755058"/>
                  </a:lnTo>
                  <a:lnTo>
                    <a:pt x="530942" y="1961536"/>
                  </a:lnTo>
                  <a:lnTo>
                    <a:pt x="516193" y="2109020"/>
                  </a:lnTo>
                  <a:lnTo>
                    <a:pt x="545690" y="2212258"/>
                  </a:lnTo>
                  <a:lnTo>
                    <a:pt x="641555" y="2308123"/>
                  </a:lnTo>
                  <a:lnTo>
                    <a:pt x="774290" y="2381865"/>
                  </a:lnTo>
                  <a:lnTo>
                    <a:pt x="825910" y="2610465"/>
                  </a:lnTo>
                  <a:lnTo>
                    <a:pt x="914400" y="2853813"/>
                  </a:lnTo>
                  <a:lnTo>
                    <a:pt x="1231490" y="3170904"/>
                  </a:lnTo>
                  <a:lnTo>
                    <a:pt x="0" y="3163529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196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416097" y="2309030"/>
              <a:ext cx="4067175" cy="3214688"/>
            </a:xfrm>
            <a:custGeom>
              <a:avLst/>
              <a:gdLst>
                <a:gd name="connsiteX0" fmla="*/ 9525 w 4067175"/>
                <a:gd name="connsiteY0" fmla="*/ 33338 h 3214688"/>
                <a:gd name="connsiteX1" fmla="*/ 0 w 4067175"/>
                <a:gd name="connsiteY1" fmla="*/ 490538 h 3214688"/>
                <a:gd name="connsiteX2" fmla="*/ 195263 w 4067175"/>
                <a:gd name="connsiteY2" fmla="*/ 1228725 h 3214688"/>
                <a:gd name="connsiteX3" fmla="*/ 285750 w 4067175"/>
                <a:gd name="connsiteY3" fmla="*/ 1776413 h 3214688"/>
                <a:gd name="connsiteX4" fmla="*/ 219075 w 4067175"/>
                <a:gd name="connsiteY4" fmla="*/ 1947863 h 3214688"/>
                <a:gd name="connsiteX5" fmla="*/ 180975 w 4067175"/>
                <a:gd name="connsiteY5" fmla="*/ 2105025 h 3214688"/>
                <a:gd name="connsiteX6" fmla="*/ 209550 w 4067175"/>
                <a:gd name="connsiteY6" fmla="*/ 2243138 h 3214688"/>
                <a:gd name="connsiteX7" fmla="*/ 295275 w 4067175"/>
                <a:gd name="connsiteY7" fmla="*/ 2338388 h 3214688"/>
                <a:gd name="connsiteX8" fmla="*/ 447675 w 4067175"/>
                <a:gd name="connsiteY8" fmla="*/ 2409825 h 3214688"/>
                <a:gd name="connsiteX9" fmla="*/ 481013 w 4067175"/>
                <a:gd name="connsiteY9" fmla="*/ 2595563 h 3214688"/>
                <a:gd name="connsiteX10" fmla="*/ 590550 w 4067175"/>
                <a:gd name="connsiteY10" fmla="*/ 2905125 h 3214688"/>
                <a:gd name="connsiteX11" fmla="*/ 914400 w 4067175"/>
                <a:gd name="connsiteY11" fmla="*/ 3209925 h 3214688"/>
                <a:gd name="connsiteX12" fmla="*/ 4014788 w 4067175"/>
                <a:gd name="connsiteY12" fmla="*/ 3214688 h 3214688"/>
                <a:gd name="connsiteX13" fmla="*/ 4067175 w 4067175"/>
                <a:gd name="connsiteY13" fmla="*/ 0 h 3214688"/>
                <a:gd name="connsiteX14" fmla="*/ 9525 w 4067175"/>
                <a:gd name="connsiteY14" fmla="*/ 33338 h 321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67175" h="3214688">
                  <a:moveTo>
                    <a:pt x="9525" y="33338"/>
                  </a:moveTo>
                  <a:lnTo>
                    <a:pt x="0" y="490538"/>
                  </a:lnTo>
                  <a:lnTo>
                    <a:pt x="195263" y="1228725"/>
                  </a:lnTo>
                  <a:lnTo>
                    <a:pt x="285750" y="1776413"/>
                  </a:lnTo>
                  <a:lnTo>
                    <a:pt x="219075" y="1947863"/>
                  </a:lnTo>
                  <a:lnTo>
                    <a:pt x="180975" y="2105025"/>
                  </a:lnTo>
                  <a:lnTo>
                    <a:pt x="209550" y="2243138"/>
                  </a:lnTo>
                  <a:lnTo>
                    <a:pt x="295275" y="2338388"/>
                  </a:lnTo>
                  <a:lnTo>
                    <a:pt x="447675" y="2409825"/>
                  </a:lnTo>
                  <a:lnTo>
                    <a:pt x="481013" y="2595563"/>
                  </a:lnTo>
                  <a:lnTo>
                    <a:pt x="590550" y="2905125"/>
                  </a:lnTo>
                  <a:lnTo>
                    <a:pt x="914400" y="3209925"/>
                  </a:lnTo>
                  <a:lnTo>
                    <a:pt x="4014788" y="3214688"/>
                  </a:lnTo>
                  <a:lnTo>
                    <a:pt x="4067175" y="0"/>
                  </a:lnTo>
                  <a:lnTo>
                    <a:pt x="9525" y="333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3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73560" y="3513943"/>
              <a:ext cx="752475" cy="671512"/>
            </a:xfrm>
            <a:prstGeom prst="rect">
              <a:avLst/>
            </a:prstGeom>
            <a:solidFill>
              <a:schemeClr val="accent6">
                <a:lumMod val="75000"/>
                <a:alpha val="38824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78588" y="3206165"/>
              <a:ext cx="551979" cy="594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No</a:t>
              </a:r>
            </a:p>
            <a:p>
              <a:r>
                <a:rPr lang="en-GB" sz="1400" dirty="0"/>
                <a:t>data</a:t>
              </a: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5438632" y="2299647"/>
              <a:ext cx="3193577" cy="3302758"/>
            </a:xfrm>
            <a:custGeom>
              <a:avLst/>
              <a:gdLst>
                <a:gd name="connsiteX0" fmla="*/ 47768 w 3193577"/>
                <a:gd name="connsiteY0" fmla="*/ 0 h 3302758"/>
                <a:gd name="connsiteX1" fmla="*/ 2258705 w 3193577"/>
                <a:gd name="connsiteY1" fmla="*/ 13648 h 3302758"/>
                <a:gd name="connsiteX2" fmla="*/ 2190466 w 3193577"/>
                <a:gd name="connsiteY2" fmla="*/ 416257 h 3302758"/>
                <a:gd name="connsiteX3" fmla="*/ 2231409 w 3193577"/>
                <a:gd name="connsiteY3" fmla="*/ 655093 h 3302758"/>
                <a:gd name="connsiteX4" fmla="*/ 2831911 w 3193577"/>
                <a:gd name="connsiteY4" fmla="*/ 1023582 h 3302758"/>
                <a:gd name="connsiteX5" fmla="*/ 2777320 w 3193577"/>
                <a:gd name="connsiteY5" fmla="*/ 1323833 h 3302758"/>
                <a:gd name="connsiteX6" fmla="*/ 3084394 w 3193577"/>
                <a:gd name="connsiteY6" fmla="*/ 1760561 h 3302758"/>
                <a:gd name="connsiteX7" fmla="*/ 3193577 w 3193577"/>
                <a:gd name="connsiteY7" fmla="*/ 1917511 h 3302758"/>
                <a:gd name="connsiteX8" fmla="*/ 3070747 w 3193577"/>
                <a:gd name="connsiteY8" fmla="*/ 2197290 h 3302758"/>
                <a:gd name="connsiteX9" fmla="*/ 2927445 w 3193577"/>
                <a:gd name="connsiteY9" fmla="*/ 2251881 h 3302758"/>
                <a:gd name="connsiteX10" fmla="*/ 2647666 w 3193577"/>
                <a:gd name="connsiteY10" fmla="*/ 2586251 h 3302758"/>
                <a:gd name="connsiteX11" fmla="*/ 2094932 w 3193577"/>
                <a:gd name="connsiteY11" fmla="*/ 2941093 h 3302758"/>
                <a:gd name="connsiteX12" fmla="*/ 1978926 w 3193577"/>
                <a:gd name="connsiteY12" fmla="*/ 3302758 h 3302758"/>
                <a:gd name="connsiteX13" fmla="*/ 0 w 3193577"/>
                <a:gd name="connsiteY13" fmla="*/ 3220872 h 3302758"/>
                <a:gd name="connsiteX14" fmla="*/ 47768 w 3193577"/>
                <a:gd name="connsiteY14" fmla="*/ 0 h 330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93577" h="3302758">
                  <a:moveTo>
                    <a:pt x="47768" y="0"/>
                  </a:moveTo>
                  <a:lnTo>
                    <a:pt x="2258705" y="13648"/>
                  </a:lnTo>
                  <a:lnTo>
                    <a:pt x="2190466" y="416257"/>
                  </a:lnTo>
                  <a:lnTo>
                    <a:pt x="2231409" y="655093"/>
                  </a:lnTo>
                  <a:lnTo>
                    <a:pt x="2831911" y="1023582"/>
                  </a:lnTo>
                  <a:lnTo>
                    <a:pt x="2777320" y="1323833"/>
                  </a:lnTo>
                  <a:lnTo>
                    <a:pt x="3084394" y="1760561"/>
                  </a:lnTo>
                  <a:lnTo>
                    <a:pt x="3193577" y="1917511"/>
                  </a:lnTo>
                  <a:lnTo>
                    <a:pt x="3070747" y="2197290"/>
                  </a:lnTo>
                  <a:lnTo>
                    <a:pt x="2927445" y="2251881"/>
                  </a:lnTo>
                  <a:lnTo>
                    <a:pt x="2647666" y="2586251"/>
                  </a:lnTo>
                  <a:lnTo>
                    <a:pt x="2094932" y="2941093"/>
                  </a:lnTo>
                  <a:lnTo>
                    <a:pt x="1978926" y="3302758"/>
                  </a:lnTo>
                  <a:lnTo>
                    <a:pt x="0" y="3220872"/>
                  </a:lnTo>
                  <a:lnTo>
                    <a:pt x="47768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1691" y="2600051"/>
              <a:ext cx="950418" cy="349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Dataset 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4588" y="3513943"/>
              <a:ext cx="950418" cy="349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Dataset 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30567" y="2598554"/>
              <a:ext cx="950418" cy="349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>
                <a:defRPr sz="1400"/>
              </a:lvl1pPr>
            </a:lstStyle>
            <a:p>
              <a:r>
                <a:rPr lang="en-GB" dirty="0"/>
                <a:t>Dataset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82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Riisnæs, Sofie</dc:creator>
  <cp:lastModifiedBy>Riisnæs, Sofie</cp:lastModifiedBy>
  <cp:revision>8</cp:revision>
  <dcterms:created xsi:type="dcterms:W3CDTF">2017-03-02T16:07:49Z</dcterms:created>
  <dcterms:modified xsi:type="dcterms:W3CDTF">2017-08-08T08:52:06Z</dcterms:modified>
</cp:coreProperties>
</file>