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090000" cy="513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0" y="360000"/>
            <a:ext cx="7650000" cy="18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defRPr sz="4400">
                <a:solidFill>
                  <a:srgbClr val="FFFFFF"/>
                </a:solidFill>
                <a:latin typeface="Quicksand Bold"/>
              </a:defRPr>
            </a:pPr>
            <a:r>
              <a:t>Apresentação sobre Arquiteturas Web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720000" y="2520000"/>
            <a:ext cx="7650000" cy="0"/>
          </a:xfrm>
          <a:prstGeom prst="line">
            <a:avLst/>
          </a:prstGeom>
          <a:ln w="9525">
            <a:solidFill>
              <a:srgbClr val="F1CB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ansparen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APIs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As APIs (Interfaces de Programação de Aplicações) permitem que diferentes sistemas e serviços comuniquem-se entre si, promovendo a integração em arquiteturas web. Elas facilitam a troca de dados e a funcionalidade entre distintas aplicações. Uma API bem projetada pode expandir as capacidades de uma arquitetura web, integrando serviços externos.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25600" y="525600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Modelos de Arquitetura Web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00" y="1800000"/>
            <a:ext cx="3960000" cy="28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888888"/>
                </a:solidFill>
                <a:latin typeface="Rubik Regular"/>
              </a:defRPr>
            </a:pPr>
            <a:r>
              <a:t>Existem diferentes modelos de arquitetura web, cada um com suas características e usos específicos. A escolha do modelo ideal depende de fatores como tipo de aplicação, escalabilidade, e requisitos de desempenho. Conhecer as opções disponíveis é crucial para a eficiência na construção de sistemas.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00" y="4874400"/>
            <a:ext cx="4993200" cy="1044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Arquitetura Monolítica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arquitetura monolítica é uma abordagem onde todos os componentes de uma aplicação são unidos em um único bloco. Essa estrutura pode facilitar o desenvolvimento inicial, mas pode se tornar um desafio à medida que a aplicação cresce e se torna mais complexa. Manter e escalar uma arquitetura monolítica pode ser complicado em um ambiente de produção.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Arquitetura em Camadas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arquitetura em camadas divide a aplicação em vários níveis, cada um com responsabilidades específicas. Essa abordagem melhora a organização e facilita a manutenção e atualização de partes específicas da aplicação. Além disso, a separação de preocupações aumenta a escalabilidade e a flexibilidade do sistema.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Arquitetura Microservices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arquitetura de microservices consiste em dividir uma aplicação em serviços menores e independentes que operam de forma autônoma. Essa abordagem permite que cada serviço seja desenvolvido e escalado separadamente, aumentando a resiliência da aplicação. Microservices promovem a inovação a partir de uma arquitetura flexível e adaptável.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Arquitetura Serverless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arquitetura serverless permite que os desenvolvedores construam e executem aplicações sem gerenciar servidores. Em vez disso, eles utilizam serviços em nuvem que executam o código apenas em resposta a eventos. Essa abordagem pode reduzir custos e simplificar o desenvolvimento, mas requer um entendimento claro das dependências e integrações.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25600" y="525600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Processo de Desenvolvimento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00" y="1800000"/>
            <a:ext cx="3960000" cy="28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888888"/>
                </a:solidFill>
                <a:latin typeface="Rubik Regular"/>
              </a:defRPr>
            </a:pPr>
            <a:r>
              <a:t>O processo de desenvolvimento de uma aplicação web deve considerar a arquitetura desde o início. Planejar, implementar, testar e validar são etapas essenciais para garantir que a arquitetura escolhida atenda aos requisitos. Uma abordagem estruturada facilita a identificação de problemas e a aplicação de soluções eficientes.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00" y="4874400"/>
            <a:ext cx="4993200" cy="1044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00" y="518400"/>
            <a:ext cx="4100400" cy="41004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Planejamento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O planejamento é a etapa inicial crítica na escolha da arquitetura web, onde são definidos os objetivos e requisitos do projeto. Um bom planejamento orienta a seleção de tecnologias e componentes que melhor se adaptam às necessidades da aplicação. Um planejamento eficaz pode evitar retrabalho e reduzir custos envolvidos.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Implementação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implementação envolve a codificação dos componentes da arquitetura escolhida e a integração entre eles. A escolha das tecnologias empregadas é fundamental nessa fase, pois impacta na performance e na escalabilidade da aplicação. É importante seguir as melhores práticas para garantir que a implementação atenda aos padrões desejados.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Teste e Validação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Testar e validar a arquitetura web é essencial para garantir que todos os componentes funcionem como esperado. Isso inclui testes de desempenho, segurança e usabilidade. Um processo de validação rigoroso pode identificar falhas antes que a aplicação seja lançada ao público.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3690000" cy="5130000"/>
          </a:xfrm>
          <a:prstGeom prst="rect">
            <a:avLst/>
          </a:prstGeom>
          <a:solidFill>
            <a:srgbClr val="FBFA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7600" y="709200"/>
            <a:ext cx="2520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Quicksand Bold"/>
              </a:defRPr>
            </a:pPr>
            <a: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00" y="2880000"/>
            <a:ext cx="3006000" cy="45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262626"/>
                </a:solidFill>
                <a:latin typeface="Rubik Light"/>
              </a:defRPr>
            </a:pPr>
            <a:r>
              <a:t>Principais Tópicos a Serem Abordados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000" y="241200"/>
            <a:ext cx="4075200" cy="453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2100">
                <a:solidFill>
                  <a:srgbClr val="FFCC4C"/>
                </a:solidFill>
                <a:latin typeface="Rubik Regular"/>
              </a:defRPr>
            </a:pPr>
            <a:r>
              <a:t>1. </a:t>
            </a:r>
            <a:r>
              <a:rPr sz="1500">
                <a:solidFill>
                  <a:srgbClr val="BECFFF"/>
                </a:solidFill>
                <a:latin typeface="Rubik Regular"/>
              </a:rPr>
              <a:t>Introdução às Arquiteturas Web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0000" y="936000"/>
            <a:ext cx="4075200" cy="453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2100">
                <a:solidFill>
                  <a:srgbClr val="FFCC4C"/>
                </a:solidFill>
                <a:latin typeface="Rubik Regular"/>
              </a:defRPr>
            </a:pPr>
            <a:r>
              <a:t>2. </a:t>
            </a:r>
            <a:r>
              <a:rPr sz="1500">
                <a:solidFill>
                  <a:srgbClr val="BECFFF"/>
                </a:solidFill>
                <a:latin typeface="Rubik Regular"/>
              </a:rPr>
              <a:t>Componentes da Arquitetura Web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0000" y="1630800"/>
            <a:ext cx="4075200" cy="453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2100">
                <a:solidFill>
                  <a:srgbClr val="FFCC4C"/>
                </a:solidFill>
                <a:latin typeface="Rubik Regular"/>
              </a:defRPr>
            </a:pPr>
            <a:r>
              <a:t>3. </a:t>
            </a:r>
            <a:r>
              <a:rPr sz="1500">
                <a:solidFill>
                  <a:srgbClr val="BECFFF"/>
                </a:solidFill>
                <a:latin typeface="Rubik Regular"/>
              </a:rPr>
              <a:t>Modelos de Arquitetura Web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0000" y="2325600"/>
            <a:ext cx="4075200" cy="453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2100">
                <a:solidFill>
                  <a:srgbClr val="FFCC4C"/>
                </a:solidFill>
                <a:latin typeface="Rubik Regular"/>
              </a:defRPr>
            </a:pPr>
            <a:r>
              <a:t>4. </a:t>
            </a:r>
            <a:r>
              <a:rPr sz="1500">
                <a:solidFill>
                  <a:srgbClr val="BECFFF"/>
                </a:solidFill>
                <a:latin typeface="Rubik Regular"/>
              </a:rPr>
              <a:t>Processo de Desenvolvimento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000" y="3020400"/>
            <a:ext cx="4075200" cy="453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2100">
                <a:solidFill>
                  <a:srgbClr val="FFCC4C"/>
                </a:solidFill>
                <a:latin typeface="Rubik Regular"/>
              </a:defRPr>
            </a:pPr>
            <a:r>
              <a:t>5. </a:t>
            </a:r>
            <a:r>
              <a:rPr sz="1500">
                <a:solidFill>
                  <a:srgbClr val="BECFFF"/>
                </a:solidFill>
                <a:latin typeface="Rubik Regular"/>
              </a:rPr>
              <a:t>Desafios e Melhores Práticas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0000" y="3715200"/>
            <a:ext cx="4075200" cy="453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2100">
                <a:solidFill>
                  <a:srgbClr val="FFCC4C"/>
                </a:solidFill>
                <a:latin typeface="Rubik Regular"/>
              </a:defRPr>
            </a:pPr>
            <a:r>
              <a:t>6. </a:t>
            </a:r>
            <a:r>
              <a:rPr sz="1500">
                <a:solidFill>
                  <a:srgbClr val="BECFFF"/>
                </a:solidFill>
                <a:latin typeface="Rubik Regular"/>
              </a:rPr>
              <a:t>Conclusão</a:t>
            </a:r>
          </a:p>
        </p:txBody>
      </p:sp>
      <p:pic>
        <p:nvPicPr>
          <p:cNvPr id="11" name="Picture 10" descr="transparen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25600" y="525600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Desafios e Melhores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00" y="1800000"/>
            <a:ext cx="3960000" cy="28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888888"/>
                </a:solidFill>
                <a:latin typeface="Rubik Regular"/>
              </a:defRPr>
            </a:pPr>
            <a:r>
              <a:t>Ao desenvolver arquiteturas web, os profissionais enfrentam diversos desafios, como a necessidade de escalabilidade e segurança. Implementar melhores práticas pode ajudar a mitigar esses problemas, garantindo um sistema robusto. A troca de informações e experiências entre equipes pode enriquecer o conhecimento e a eficácia do desenvolvimento.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00" y="4874400"/>
            <a:ext cx="4993200" cy="1044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Segurança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segurança em arquiteturas web é um dos maiores desafios que os desenvolvedores enfrentam. Medidas como autenticação, criptografia e monitoramento são essenciais para proteger dados e informações sensíveis. A implementação de práticas seguras deve ser uma prioridade desde o início do desenvolvimento.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Escalabilidade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escalabilidade é a capacidade da arquitetura de suportar o aumento de carga sem comprometer a performance. É fundamental projetar sistemas que possam ser facilmente escalados vertical ou horizontalmente. A escolha correta de tecnologias e a estruturação adequada podem facilitar a escalabilidade futura.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Manutenção e Suporte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 manutenção de arquiteturas web é um aspecto crucial para garantir a continuidade e o desempenho da aplicação. Suporte contínuo e atualizações regulares ajudam a resolver problemas de forma proativa. Uma estratégia de manutenção bem elaborada pode prolongar a vida útil da aplicação e melhorar a satisfação do usuário.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25600" y="525600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Conclusão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00" y="1800000"/>
            <a:ext cx="3960000" cy="28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888888"/>
                </a:solidFill>
                <a:latin typeface="Rubik Regular"/>
              </a:defRPr>
            </a:pPr>
            <a:r>
              <a:t>Nesta apresentação, discutimos a importância e os componentes das arquiteturas web. A compreensão desses conceitos é vital para o desenvolvimento eficaz de aplicações. É essencial continuar aprendendo e se adaptando às novas tendências e tecnologias emergentes.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00" y="4874400"/>
            <a:ext cx="4993200" cy="1044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00" y="518400"/>
            <a:ext cx="4100400" cy="41004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Resumo dos Tópicos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Revisamos diversos aspectos fundamentais das arquiteturas web, desde definições e importância até modelos e práticas de manutenção. Cada tópico apresentado desempenha um papel crucial na construção de aplicações eficientes e escaláveis. Esta revisão é um convite à reflexão sobre como aplicar esses conhecimentos na prática.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Aplicação Prática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Para aplicar o conhecimento adquirido em projetos futuros, é recomendável começar com práticas de planejamento sólido. Considerar a arquitetura adequada para cada projeto pode facilitar a implementação e aumentar a eficácia. Participar de grupos de discussão e workshops pode enriquecer ainda mais sua experiência prática.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3690000" cy="5130000"/>
          </a:xfrm>
          <a:prstGeom prst="rect">
            <a:avLst/>
          </a:prstGeom>
          <a:solidFill>
            <a:srgbClr val="FBFA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7600" y="709200"/>
            <a:ext cx="3510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solidFill>
                  <a:srgbClr val="262626"/>
                </a:solidFill>
                <a:latin typeface="Quicksand Bold"/>
              </a:defRPr>
            </a:pPr>
            <a:r>
              <a:t>Conclusão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00" y="2116800"/>
            <a:ext cx="3006000" cy="45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262626"/>
                </a:solidFill>
                <a:latin typeface="Rubik Light"/>
              </a:defRPr>
            </a:pPr>
            <a:r>
              <a:t>Reflexões Finais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0000" y="5076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800">
                <a:solidFill>
                  <a:srgbClr val="FFCC4C"/>
                </a:solidFill>
                <a:latin typeface="Rubik Regular"/>
              </a:defRPr>
            </a:pPr>
            <a:r>
              <a:t>1. </a:t>
            </a:r>
            <a:r>
              <a:rPr sz="1500">
                <a:solidFill>
                  <a:srgbClr val="BECFFF"/>
                </a:solidFill>
                <a:latin typeface="Rubik Regular"/>
              </a:rPr>
              <a:t>Recapitulamos a importância das arquiteturas web.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0000" y="14832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800">
                <a:solidFill>
                  <a:srgbClr val="FFCC4C"/>
                </a:solidFill>
                <a:latin typeface="Rubik Regular"/>
              </a:defRPr>
            </a:pPr>
            <a:r>
              <a:t>2. </a:t>
            </a:r>
            <a:r>
              <a:rPr sz="1500">
                <a:solidFill>
                  <a:srgbClr val="BECFFF"/>
                </a:solidFill>
                <a:latin typeface="Rubik Regular"/>
              </a:rPr>
              <a:t>Exploramos componentes e modelos de arquitetura.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0000" y="24588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800">
                <a:solidFill>
                  <a:srgbClr val="FFCC4C"/>
                </a:solidFill>
                <a:latin typeface="Rubik Regular"/>
              </a:defRPr>
            </a:pPr>
            <a:r>
              <a:t>3. </a:t>
            </a:r>
            <a:r>
              <a:rPr sz="1500">
                <a:solidFill>
                  <a:srgbClr val="BECFFF"/>
                </a:solidFill>
                <a:latin typeface="Rubik Regular"/>
              </a:rPr>
              <a:t>Destacamos desafios e melhores práticas.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000" y="34344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800">
                <a:solidFill>
                  <a:srgbClr val="FFCC4C"/>
                </a:solidFill>
                <a:latin typeface="Rubik Regular"/>
              </a:defRPr>
            </a:pPr>
            <a:r>
              <a:t>4. </a:t>
            </a:r>
            <a:r>
              <a:rPr sz="1500">
                <a:solidFill>
                  <a:srgbClr val="BECFFF"/>
                </a:solidFill>
                <a:latin typeface="Rubik Regular"/>
              </a:rPr>
              <a:t>A aplicação prática é vital para o sucesso em projetos futuros.</a:t>
            </a:r>
          </a:p>
        </p:txBody>
      </p:sp>
      <p:pic>
        <p:nvPicPr>
          <p:cNvPr id="9" name="Picture 8" descr="transparen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25600" y="525600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Introdução às Arquiteturas Web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00" y="1800000"/>
            <a:ext cx="3960000" cy="28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888888"/>
                </a:solidFill>
                <a:latin typeface="Rubik Regular"/>
              </a:defRPr>
            </a:pPr>
            <a:r>
              <a:t>As arquiteturas web são a espinha dorsal de qualquer aplicação online. Elas definem como os componentes interagem e se comunicam entre si. Compreender esses conceitos é essencial para o desenvolvimento eficaz de software.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00" y="4874400"/>
            <a:ext cx="4993200" cy="1044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00" y="518400"/>
            <a:ext cx="4100400" cy="41004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Definição de Arquitetura Web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Arquitetura web refere-se à estrutura organizacional de uma aplicação web, delineando como componentes como frontend, backend e banco de dados se conectam e interagem. Ela serve como um guia para o desenvolvimento e manutenção de aplicações. Sua eficiência pode impactar diretamente a experiência do usuário e a performance da aplicação.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Importância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As arquiteturas web são fundamentais para o sucesso de aplicações, uma vez que definem não apenas a estrutura, mas também o desempenho e a escalabilidade. Elas asseguram que os sistemas sejam mantidos e atualizados com eficiência. Uma arquitetura bem planejada pode facilitar a integração de novas tecnologias e responder rapidamente a demandas de usuários.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25600" y="525600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Componentes da Arquitetura Web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00" y="1800000"/>
            <a:ext cx="3960000" cy="28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888888"/>
                </a:solidFill>
                <a:latin typeface="Rubik Regular"/>
              </a:defRPr>
            </a:pPr>
            <a:r>
              <a:t>Os componentes de uma arquitetura web são essenciais para o funcionamento adequado de uma aplicação. Eles incluem o cliente, o servidor, o banco de dados e as APIs. Entender cada elemento permite otimizar o desenvolvimento e a operação das aplicações.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600" y="4874400"/>
            <a:ext cx="4993200" cy="1044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Cliente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O cliente é o ponto de interação onde os usuários acessam a aplicação, geralmente através de navegadores ou dispositivos móveis. Ele é responsável por enviar solicitações de dados e exibir respostas do servidor. Uma boa experiência do usuário depende da eficácia e da eficiência do cliente na arquitetura web.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Servidor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O servidor desempenha um papel crucial na arquitetura web, gerenciando solicitações do cliente e fornecendo os recursos necessários. Ele processa as informações, executa a lógica de negócios e se comunica com o banco de dados. A escolha adequada de servidores pode impactar diretamente a performance da aplicação.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Banco de Dados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765000"/>
            <a:ext cx="7200000" cy="36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1900">
                <a:solidFill>
                  <a:srgbClr val="262626"/>
                </a:solidFill>
                <a:latin typeface="Rubik Regular"/>
              </a:defRPr>
            </a:pPr>
            <a:r>
              <a:t>Os bancos de dados armazenam e organizam informações de forma estruturada, permitindo acesso e manipulação eficientes dos dados. Eles são fundamentais para a dinâmica das aplicações, garantindo que informações sejam recuperadas e atualizadas com rapidez. A integração entre banco de dados, cliente e servidor é essencial para a funcionalidade da aplicação.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