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56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C98B29-A95A-8695-ACF1-6DCDFFC0F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1A1C5F6-97CE-9BF7-CE70-D1C6BB949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D0CC675-350A-75B8-81D9-570BFBE18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09D8-BD9B-4438-AE55-B17775D1D3C0}" type="datetimeFigureOut">
              <a:rPr lang="hu-HU" smtClean="0"/>
              <a:t>2024. 12. 17.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485767B-AA2B-29A6-4872-B48B5E535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404CD7B-1D0C-B03B-1CA1-D84BC6AE1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0775-4270-45DC-B38A-809F93AFCB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8441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3F4F24-0450-190F-1AB8-E282BF456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C75EA21-B3B0-9CF8-B761-E8D01F286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01642B2-9826-CE02-BC45-C243DE88E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09D8-BD9B-4438-AE55-B17775D1D3C0}" type="datetimeFigureOut">
              <a:rPr lang="hu-HU" smtClean="0"/>
              <a:t>2024. 12. 17.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0885482-CAC3-4678-53E6-19B7AF901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43FE6F8-C647-F6F1-10E9-D52300537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0775-4270-45DC-B38A-809F93AFCB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360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F62F7D2D-594A-7E5B-D0B9-82766C7A5E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71F459B-B24F-F728-9581-CB10B8954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16F78D4-A73C-5AF9-E397-63AB55B88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09D8-BD9B-4438-AE55-B17775D1D3C0}" type="datetimeFigureOut">
              <a:rPr lang="hu-HU" smtClean="0"/>
              <a:t>2024. 12. 17.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9827562-F382-E0DE-0AF2-384187A42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11EF4DC-B0EA-B913-1066-CA548D17F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0775-4270-45DC-B38A-809F93AFCB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17348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75A724-7F03-1C9F-5AC9-33D4DD41B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BFE98A0-6ABC-1F97-C0C3-864F64FDD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F99E5BF-2C97-1405-AB8E-1F43AA194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09D8-BD9B-4438-AE55-B17775D1D3C0}" type="datetimeFigureOut">
              <a:rPr lang="hu-HU" smtClean="0"/>
              <a:t>2024. 12. 17.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E2DFBBD-9E8A-91BB-370B-A5E86B440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436DFEB-DF12-5CC9-6912-558987281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0775-4270-45DC-B38A-809F93AFCB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8996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34B4122-6C38-7913-E16E-C79312413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473E9B4-60B6-0FD1-A698-E4162799A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F5DC400-A3D9-DE13-14D2-EAEEF4E1B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09D8-BD9B-4438-AE55-B17775D1D3C0}" type="datetimeFigureOut">
              <a:rPr lang="hu-HU" smtClean="0"/>
              <a:t>2024. 12. 17.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34594F3-8EB7-04B8-217C-C989C9FA6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7BD0795-424E-D846-3F3D-198638B32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0775-4270-45DC-B38A-809F93AFCB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555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D0BD869-7F8E-ACD9-25B2-D8C21BD1A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08B7B37-69B5-DDE9-183B-42AC5785E2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5856CA1-81DD-84F6-D3ED-323F91173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831E18F-2049-5C37-7BA0-912250057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09D8-BD9B-4438-AE55-B17775D1D3C0}" type="datetimeFigureOut">
              <a:rPr lang="hu-HU" smtClean="0"/>
              <a:t>2024. 12. 17.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73B80E8-737D-CA76-FBC3-918C7142D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5E69AF7-0E7F-D04A-F857-8FDECE545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0775-4270-45DC-B38A-809F93AFCB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7345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5E8827-93D5-1E58-EE4E-9521E5A8B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6005338-07B3-765E-38AA-A56651DAA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6211436-E9C0-03A4-5634-6AF4D9F7C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17F5E60-F4DB-5897-208B-96EFCEB65A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DC568CF-5865-C891-80DA-11B2FE9BF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63E2BD57-81ED-EF50-9544-5A17259D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09D8-BD9B-4438-AE55-B17775D1D3C0}" type="datetimeFigureOut">
              <a:rPr lang="hu-HU" smtClean="0"/>
              <a:t>2024. 12. 17.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CF3047FD-4D28-27C8-9FAC-C6841C18C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A81C288-B887-418E-EB5E-6CA735F1B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0775-4270-45DC-B38A-809F93AFCB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8251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F0526C-E157-E5E6-CB73-A9904C3A4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70F892F0-6B0F-F37D-00DA-92353F3FA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09D8-BD9B-4438-AE55-B17775D1D3C0}" type="datetimeFigureOut">
              <a:rPr lang="hu-HU" smtClean="0"/>
              <a:t>2024. 12. 17.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ED77F227-3EC7-D823-950E-F0DD61349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07E7EE3-0AA5-E8F2-0838-59E4C3313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0775-4270-45DC-B38A-809F93AFCB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7223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FB90D228-43F5-09FE-E4A4-4DFC3D470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09D8-BD9B-4438-AE55-B17775D1D3C0}" type="datetimeFigureOut">
              <a:rPr lang="hu-HU" smtClean="0"/>
              <a:t>2024. 12. 17.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3AF67ABE-A8D7-AA11-BE10-C30A8F231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EEE985A-9B63-501D-73E8-7A8FD9601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0775-4270-45DC-B38A-809F93AFCB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999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D1B6D0-1C32-5A1F-4B77-5127A663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A84182-2A67-0206-0E03-E521E7AF4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96D00F4-AC13-69E0-D66E-7F35F698B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FD081C4-5FCA-A33B-7A3B-A23F54412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09D8-BD9B-4438-AE55-B17775D1D3C0}" type="datetimeFigureOut">
              <a:rPr lang="hu-HU" smtClean="0"/>
              <a:t>2024. 12. 17.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A25FAC4-2665-684B-25E3-6B4DF9ACA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1636B97-73B6-E68F-961C-FBE43DCF2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0775-4270-45DC-B38A-809F93AFCB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96850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BEF5F8-5781-DB36-FAD1-B04ABB553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A19A4EC2-9CC2-9F35-3A96-8B60B26044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B1E5DF8-4C87-6E1B-2B3B-7CC7E43F1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9B00466-DBB2-C483-3A0D-D0268A146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09D8-BD9B-4438-AE55-B17775D1D3C0}" type="datetimeFigureOut">
              <a:rPr lang="hu-HU" smtClean="0"/>
              <a:t>2024. 12. 17.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B1EE498-78E0-4C5B-C44F-58AAB8425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F882034-725A-1C00-B3D4-0CD2105F9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0775-4270-45DC-B38A-809F93AFCB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6780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9520897E-BB2E-F954-C375-62DB4A199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4BF85B9-D3D4-54ED-80DA-07A201912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9B69648-00EB-33FF-CC03-85DDFE4AD1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D509D8-BD9B-4438-AE55-B17775D1D3C0}" type="datetimeFigureOut">
              <a:rPr lang="hu-HU" smtClean="0"/>
              <a:t>2024. 12. 17.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C735BDE-4F21-1519-580D-E43C41E26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85B6EAC-3EF3-4A10-2DE6-4CD6B03278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2A0775-4270-45DC-B38A-809F93AFCB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32398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CDC54E-DB0B-E8AF-7EE6-FF85EFADB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Global </a:t>
            </a:r>
            <a:r>
              <a:rPr lang="hu-HU" dirty="0" err="1"/>
              <a:t>Histogram</a:t>
            </a:r>
            <a:r>
              <a:rPr lang="hu-HU" dirty="0"/>
              <a:t> </a:t>
            </a:r>
            <a:r>
              <a:rPr lang="hu-HU" dirty="0" err="1"/>
              <a:t>Equalization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70460D0-7BFD-D812-B019-80D48F7EC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Get</a:t>
            </a:r>
            <a:r>
              <a:rPr lang="hu-HU" dirty="0"/>
              <a:t> pixel </a:t>
            </a:r>
            <a:r>
              <a:rPr lang="hu-HU" dirty="0" err="1"/>
              <a:t>counts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imhist</a:t>
            </a:r>
            <a:endParaRPr lang="hu-HU" dirty="0"/>
          </a:p>
          <a:p>
            <a:r>
              <a:rPr lang="hu-HU" dirty="0" err="1"/>
              <a:t>Calculate</a:t>
            </a:r>
            <a:r>
              <a:rPr lang="hu-HU" dirty="0"/>
              <a:t> CDF </a:t>
            </a:r>
            <a:r>
              <a:rPr lang="hu-HU" dirty="0" err="1"/>
              <a:t>with</a:t>
            </a:r>
            <a:r>
              <a:rPr lang="hu-HU" dirty="0"/>
              <a:t> cumsum</a:t>
            </a:r>
          </a:p>
          <a:p>
            <a:r>
              <a:rPr lang="hu-HU" dirty="0" err="1"/>
              <a:t>Normalize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dividing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total</a:t>
            </a:r>
            <a:r>
              <a:rPr lang="hu-HU" dirty="0"/>
              <a:t> pixel </a:t>
            </a:r>
            <a:r>
              <a:rPr lang="hu-HU" dirty="0" err="1"/>
              <a:t>count</a:t>
            </a:r>
            <a:endParaRPr lang="hu-HU" dirty="0"/>
          </a:p>
          <a:p>
            <a:r>
              <a:rPr lang="hu-HU" dirty="0" err="1"/>
              <a:t>Remap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CDF</a:t>
            </a:r>
          </a:p>
          <a:p>
            <a:r>
              <a:rPr lang="hu-HU" dirty="0" err="1"/>
              <a:t>Scale</a:t>
            </a:r>
            <a:r>
              <a:rPr lang="hu-HU" dirty="0"/>
              <a:t> </a:t>
            </a:r>
            <a:r>
              <a:rPr lang="hu-HU" dirty="0" err="1"/>
              <a:t>remapped</a:t>
            </a:r>
            <a:r>
              <a:rPr lang="hu-HU" dirty="0"/>
              <a:t> image </a:t>
            </a:r>
            <a:r>
              <a:rPr lang="hu-HU" dirty="0" err="1"/>
              <a:t>with</a:t>
            </a:r>
            <a:r>
              <a:rPr lang="hu-HU" dirty="0"/>
              <a:t> 255</a:t>
            </a:r>
          </a:p>
          <a:p>
            <a:r>
              <a:rPr lang="hu-HU" dirty="0"/>
              <a:t>Add 1!</a:t>
            </a:r>
          </a:p>
          <a:p>
            <a:r>
              <a:rPr lang="hu-HU" dirty="0" err="1"/>
              <a:t>Reshape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0958C935-6DD2-AE86-9A65-82718A1A2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5062" y="1590675"/>
            <a:ext cx="4218798" cy="118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845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0BBDD5-64D7-C3D9-64D2-B0A0B23A1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Local </a:t>
            </a:r>
            <a:r>
              <a:rPr lang="hu-HU" dirty="0" err="1"/>
              <a:t>Histogram</a:t>
            </a:r>
            <a:r>
              <a:rPr lang="hu-HU" dirty="0"/>
              <a:t> </a:t>
            </a:r>
            <a:r>
              <a:rPr lang="hu-HU" dirty="0" err="1"/>
              <a:t>Equalization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81FA318-5FD2-BA04-502A-99E4C0D8B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Pad image (</a:t>
            </a:r>
            <a:r>
              <a:rPr lang="hu-HU" dirty="0" err="1"/>
              <a:t>symmetrical</a:t>
            </a:r>
            <a:r>
              <a:rPr lang="hu-HU" dirty="0"/>
              <a:t> </a:t>
            </a:r>
            <a:r>
              <a:rPr lang="hu-HU" dirty="0" err="1"/>
              <a:t>padding</a:t>
            </a:r>
            <a:r>
              <a:rPr lang="hu-HU" dirty="0"/>
              <a:t>)</a:t>
            </a:r>
          </a:p>
          <a:p>
            <a:r>
              <a:rPr lang="hu-HU" dirty="0" err="1"/>
              <a:t>Init</a:t>
            </a:r>
            <a:r>
              <a:rPr lang="hu-HU" dirty="0"/>
              <a:t> output image</a:t>
            </a:r>
          </a:p>
          <a:p>
            <a:r>
              <a:rPr lang="hu-HU" dirty="0"/>
              <a:t>Go </a:t>
            </a:r>
            <a:r>
              <a:rPr lang="hu-HU" dirty="0" err="1"/>
              <a:t>through</a:t>
            </a:r>
            <a:r>
              <a:rPr lang="hu-HU" dirty="0"/>
              <a:t> </a:t>
            </a:r>
            <a:r>
              <a:rPr lang="hu-HU" dirty="0" err="1"/>
              <a:t>each</a:t>
            </a:r>
            <a:r>
              <a:rPr lang="hu-HU" dirty="0"/>
              <a:t> pixel</a:t>
            </a:r>
          </a:p>
          <a:p>
            <a:r>
              <a:rPr lang="hu-HU" dirty="0" err="1"/>
              <a:t>Get</a:t>
            </a:r>
            <a:r>
              <a:rPr lang="hu-HU" dirty="0"/>
              <a:t> local </a:t>
            </a:r>
            <a:r>
              <a:rPr lang="hu-HU" dirty="0" err="1"/>
              <a:t>region</a:t>
            </a:r>
            <a:r>
              <a:rPr lang="hu-HU" dirty="0"/>
              <a:t> </a:t>
            </a:r>
            <a:r>
              <a:rPr lang="hu-HU" dirty="0" err="1"/>
              <a:t>according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window</a:t>
            </a:r>
            <a:r>
              <a:rPr lang="hu-HU" dirty="0"/>
              <a:t> </a:t>
            </a:r>
            <a:r>
              <a:rPr lang="hu-HU" dirty="0" err="1"/>
              <a:t>size</a:t>
            </a:r>
            <a:endParaRPr lang="hu-HU" dirty="0"/>
          </a:p>
          <a:p>
            <a:r>
              <a:rPr lang="hu-HU" dirty="0" err="1"/>
              <a:t>Override</a:t>
            </a:r>
            <a:r>
              <a:rPr lang="hu-HU" dirty="0"/>
              <a:t> pixel </a:t>
            </a:r>
            <a:r>
              <a:rPr lang="hu-HU" dirty="0" err="1"/>
              <a:t>with</a:t>
            </a:r>
            <a:r>
              <a:rPr lang="hu-HU" dirty="0"/>
              <a:t> center pixel of </a:t>
            </a:r>
            <a:r>
              <a:rPr lang="hu-HU" dirty="0" err="1"/>
              <a:t>equalized</a:t>
            </a:r>
            <a:r>
              <a:rPr lang="hu-HU" dirty="0"/>
              <a:t> local </a:t>
            </a:r>
            <a:r>
              <a:rPr lang="hu-HU" dirty="0" err="1"/>
              <a:t>window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84053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087348-5F7E-1943-482C-B1E24076D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RGB </a:t>
            </a:r>
            <a:r>
              <a:rPr lang="hu-HU" dirty="0" err="1"/>
              <a:t>Images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4AFCBD3-3038-48E9-EDC0-478ECE76E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Convert </a:t>
            </a:r>
            <a:r>
              <a:rPr lang="hu-HU" dirty="0" err="1"/>
              <a:t>to</a:t>
            </a:r>
            <a:r>
              <a:rPr lang="hu-HU" dirty="0"/>
              <a:t> HSV </a:t>
            </a:r>
            <a:r>
              <a:rPr lang="hu-HU" dirty="0" err="1"/>
              <a:t>color</a:t>
            </a:r>
            <a:r>
              <a:rPr lang="hu-HU" dirty="0"/>
              <a:t> </a:t>
            </a:r>
            <a:r>
              <a:rPr lang="hu-HU" dirty="0" err="1"/>
              <a:t>space</a:t>
            </a:r>
            <a:endParaRPr lang="hu-HU" dirty="0"/>
          </a:p>
          <a:p>
            <a:r>
              <a:rPr lang="hu-HU" dirty="0" err="1"/>
              <a:t>Get</a:t>
            </a:r>
            <a:r>
              <a:rPr lang="hu-HU" dirty="0"/>
              <a:t> </a:t>
            </a:r>
            <a:r>
              <a:rPr lang="hu-HU" dirty="0" err="1"/>
              <a:t>luminance</a:t>
            </a:r>
            <a:r>
              <a:rPr lang="hu-HU" dirty="0"/>
              <a:t> </a:t>
            </a:r>
            <a:r>
              <a:rPr lang="hu-HU" dirty="0" err="1"/>
              <a:t>channel</a:t>
            </a:r>
            <a:r>
              <a:rPr lang="hu-HU" dirty="0"/>
              <a:t> </a:t>
            </a:r>
          </a:p>
          <a:p>
            <a:r>
              <a:rPr lang="hu-HU" dirty="0" err="1"/>
              <a:t>Same</a:t>
            </a:r>
            <a:r>
              <a:rPr lang="hu-HU" dirty="0"/>
              <a:t> </a:t>
            </a:r>
            <a:r>
              <a:rPr lang="hu-HU" dirty="0" err="1"/>
              <a:t>process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gray</a:t>
            </a:r>
            <a:r>
              <a:rPr lang="hu-HU" dirty="0"/>
              <a:t> </a:t>
            </a:r>
            <a:r>
              <a:rPr lang="hu-HU" dirty="0" err="1"/>
              <a:t>images</a:t>
            </a:r>
            <a:endParaRPr lang="hu-HU" dirty="0"/>
          </a:p>
          <a:p>
            <a:r>
              <a:rPr lang="hu-HU" dirty="0" err="1"/>
              <a:t>Replace</a:t>
            </a:r>
            <a:r>
              <a:rPr lang="hu-HU" dirty="0"/>
              <a:t> </a:t>
            </a:r>
            <a:r>
              <a:rPr lang="hu-HU" dirty="0" err="1"/>
              <a:t>luminance</a:t>
            </a:r>
            <a:r>
              <a:rPr lang="hu-HU" dirty="0"/>
              <a:t> and convert back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930E265-F50A-88CD-665F-2905F6750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290" y="3971925"/>
            <a:ext cx="5443120" cy="276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646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8F71CA7A-679D-4130-AC28-351C25B5E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727" y="135181"/>
            <a:ext cx="10670546" cy="658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539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800ADEAA-A896-43CD-BFEE-F32763173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91" y="345090"/>
            <a:ext cx="10081618" cy="616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21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5634E909-A3D3-6ABA-BD09-C5B515523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047" y="628259"/>
            <a:ext cx="7925906" cy="56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114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85</Words>
  <Application>Microsoft Office PowerPoint</Application>
  <PresentationFormat>Szélesvásznú</PresentationFormat>
  <Paragraphs>19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Office-téma</vt:lpstr>
      <vt:lpstr>Global Histogram Equalization</vt:lpstr>
      <vt:lpstr>Local Histogram Equalization</vt:lpstr>
      <vt:lpstr>RGB Images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Histogram Equalization</dc:title>
  <dc:creator>Horváth András József</dc:creator>
  <cp:lastModifiedBy>Horváth András József</cp:lastModifiedBy>
  <cp:revision>3</cp:revision>
  <dcterms:created xsi:type="dcterms:W3CDTF">2024-12-17T10:46:26Z</dcterms:created>
  <dcterms:modified xsi:type="dcterms:W3CDTF">2024-12-17T15:36:20Z</dcterms:modified>
</cp:coreProperties>
</file>