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207_37" initials="I" lastIdx="1" clrIdx="0">
    <p:extLst>
      <p:ext uri="{19B8F6BF-5375-455C-9EA6-DF929625EA0E}">
        <p15:presenceInfo xmlns:p15="http://schemas.microsoft.com/office/powerpoint/2012/main" userId="I207_37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818" autoAdjust="0"/>
    <p:restoredTop sz="94660"/>
  </p:normalViewPr>
  <p:slideViewPr>
    <p:cSldViewPr snapToGrid="0">
      <p:cViewPr varScale="1">
        <p:scale>
          <a:sx n="54" d="100"/>
          <a:sy n="54" d="100"/>
        </p:scale>
        <p:origin x="90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21F0-B678-4B80-B7AD-D28148DBDA4F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4F1E-40E0-43FF-B21F-BDC101336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92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21F0-B678-4B80-B7AD-D28148DBDA4F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4F1E-40E0-43FF-B21F-BDC101336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20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21F0-B678-4B80-B7AD-D28148DBDA4F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4F1E-40E0-43FF-B21F-BDC101336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08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21F0-B678-4B80-B7AD-D28148DBDA4F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4F1E-40E0-43FF-B21F-BDC101336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92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21F0-B678-4B80-B7AD-D28148DBDA4F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4F1E-40E0-43FF-B21F-BDC101336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54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21F0-B678-4B80-B7AD-D28148DBDA4F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4F1E-40E0-43FF-B21F-BDC101336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21F0-B678-4B80-B7AD-D28148DBDA4F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4F1E-40E0-43FF-B21F-BDC101336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65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21F0-B678-4B80-B7AD-D28148DBDA4F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4F1E-40E0-43FF-B21F-BDC101336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25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21F0-B678-4B80-B7AD-D28148DBDA4F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4F1E-40E0-43FF-B21F-BDC101336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59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21F0-B678-4B80-B7AD-D28148DBDA4F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4F1E-40E0-43FF-B21F-BDC101336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21F0-B678-4B80-B7AD-D28148DBDA4F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4F1E-40E0-43FF-B21F-BDC101336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20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21F0-B678-4B80-B7AD-D28148DBDA4F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D4F1E-40E0-43FF-B21F-BDC101336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73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문서관리 시스템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스토리보드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손 준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84792" y="104126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2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060"/>
            <a:ext cx="12192000" cy="527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03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060"/>
            <a:ext cx="12192000" cy="527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31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060"/>
            <a:ext cx="12192000" cy="527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25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3345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540995"/>
              </p:ext>
            </p:extLst>
          </p:nvPr>
        </p:nvGraphicFramePr>
        <p:xfrm>
          <a:off x="312681" y="974287"/>
          <a:ext cx="11679622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407">
                  <a:extLst>
                    <a:ext uri="{9D8B030D-6E8A-4147-A177-3AD203B41FA5}">
                      <a16:colId xmlns:a16="http://schemas.microsoft.com/office/drawing/2014/main" val="3164668239"/>
                    </a:ext>
                  </a:extLst>
                </a:gridCol>
                <a:gridCol w="2323904">
                  <a:extLst>
                    <a:ext uri="{9D8B030D-6E8A-4147-A177-3AD203B41FA5}">
                      <a16:colId xmlns:a16="http://schemas.microsoft.com/office/drawing/2014/main" val="3417791374"/>
                    </a:ext>
                  </a:extLst>
                </a:gridCol>
                <a:gridCol w="1849658">
                  <a:extLst>
                    <a:ext uri="{9D8B030D-6E8A-4147-A177-3AD203B41FA5}">
                      <a16:colId xmlns:a16="http://schemas.microsoft.com/office/drawing/2014/main" val="2504613285"/>
                    </a:ext>
                  </a:extLst>
                </a:gridCol>
                <a:gridCol w="750834">
                  <a:extLst>
                    <a:ext uri="{9D8B030D-6E8A-4147-A177-3AD203B41FA5}">
                      <a16:colId xmlns:a16="http://schemas.microsoft.com/office/drawing/2014/main" val="4150310457"/>
                    </a:ext>
                  </a:extLst>
                </a:gridCol>
                <a:gridCol w="2543503">
                  <a:extLst>
                    <a:ext uri="{9D8B030D-6E8A-4147-A177-3AD203B41FA5}">
                      <a16:colId xmlns:a16="http://schemas.microsoft.com/office/drawing/2014/main" val="316078663"/>
                    </a:ext>
                  </a:extLst>
                </a:gridCol>
                <a:gridCol w="2354316">
                  <a:extLst>
                    <a:ext uri="{9D8B030D-6E8A-4147-A177-3AD203B41FA5}">
                      <a16:colId xmlns:a16="http://schemas.microsoft.com/office/drawing/2014/main" val="2432338483"/>
                    </a:ext>
                  </a:extLst>
                </a:gridCol>
              </a:tblGrid>
              <a:tr h="359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userTbl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groupTbl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documentTbl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PersonalTbl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개인목록</a:t>
                      </a:r>
                      <a:r>
                        <a:rPr lang="ko-KR" altLang="en-US" dirty="0" smtClean="0"/>
                        <a:t> 테이블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boardTbl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584229"/>
                  </a:ext>
                </a:extLst>
              </a:tr>
              <a:tr h="359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userId</a:t>
                      </a:r>
                      <a:r>
                        <a:rPr lang="en-US" altLang="ko-KR" dirty="0" smtClean="0"/>
                        <a:t>(PK)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groupName</a:t>
                      </a:r>
                      <a:r>
                        <a:rPr lang="en-US" altLang="ko-KR" dirty="0" smtClean="0"/>
                        <a:t>(PK)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docId</a:t>
                      </a:r>
                      <a:r>
                        <a:rPr lang="en-US" altLang="ko-KR" dirty="0" smtClean="0"/>
                        <a:t>(PK)  - INT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userId</a:t>
                      </a:r>
                      <a:r>
                        <a:rPr lang="en-US" altLang="ko-KR" dirty="0" smtClean="0"/>
                        <a:t>(FK)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boardId</a:t>
                      </a:r>
                      <a:r>
                        <a:rPr lang="en-US" altLang="ko-KR" dirty="0" smtClean="0"/>
                        <a:t>(PK)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525298"/>
                  </a:ext>
                </a:extLst>
              </a:tr>
              <a:tr h="359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password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attending_stu</a:t>
                      </a:r>
                      <a:r>
                        <a:rPr lang="en-US" altLang="ko-KR" dirty="0" smtClean="0"/>
                        <a:t>(FK)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docType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isRead</a:t>
                      </a:r>
                      <a:r>
                        <a:rPr lang="en-US" altLang="ko-KR" dirty="0" smtClean="0"/>
                        <a:t>        -INT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boardSeq</a:t>
                      </a:r>
                      <a:r>
                        <a:rPr lang="en-US" altLang="ko-KR" dirty="0" smtClean="0"/>
                        <a:t>(PK) -INT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746887"/>
                  </a:ext>
                </a:extLst>
              </a:tr>
              <a:tr h="359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Instructor(FK)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 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docId</a:t>
                      </a:r>
                      <a:r>
                        <a:rPr lang="en-US" altLang="ko-KR" dirty="0" smtClean="0"/>
                        <a:t>(FK)    -INT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docId</a:t>
                      </a:r>
                      <a:r>
                        <a:rPr lang="en-US" altLang="ko-KR" dirty="0" smtClean="0"/>
                        <a:t>(FK)      -INT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19362"/>
                  </a:ext>
                </a:extLst>
              </a:tr>
              <a:tr h="359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Grade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Content     - TEXT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State(</a:t>
                      </a:r>
                      <a:r>
                        <a:rPr lang="ko-KR" altLang="en-US" dirty="0" smtClean="0"/>
                        <a:t>결재상태정보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121547"/>
                  </a:ext>
                </a:extLst>
              </a:tr>
              <a:tr h="359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Class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c_time</a:t>
                      </a:r>
                      <a:r>
                        <a:rPr lang="en-US" altLang="ko-KR" dirty="0" smtClean="0"/>
                        <a:t>  -TIMESTAMP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isDelete</a:t>
                      </a:r>
                      <a:r>
                        <a:rPr lang="en-US" altLang="ko-KR" dirty="0" smtClean="0"/>
                        <a:t>    </a:t>
                      </a:r>
                      <a:r>
                        <a:rPr lang="en-US" altLang="ko-KR" baseline="0" dirty="0" smtClean="0"/>
                        <a:t>  -INT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337163"/>
                  </a:ext>
                </a:extLst>
              </a:tr>
              <a:tr h="359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position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Des1(</a:t>
                      </a:r>
                      <a:r>
                        <a:rPr lang="ko-KR" altLang="en-US" dirty="0" smtClean="0"/>
                        <a:t>수신자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805938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Des2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784704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08562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Sender(</a:t>
                      </a:r>
                      <a:r>
                        <a:rPr lang="ko-KR" altLang="en-US" dirty="0" smtClean="0"/>
                        <a:t>작성자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29812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2681" y="4918841"/>
            <a:ext cx="10426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userTbl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모든 유저의 정보를 가진 </a:t>
            </a:r>
            <a:r>
              <a:rPr lang="en-US" altLang="ko-KR" dirty="0" err="1" smtClean="0"/>
              <a:t>Tbl</a:t>
            </a:r>
            <a:endParaRPr lang="en-US" altLang="ko-KR" dirty="0" smtClean="0"/>
          </a:p>
          <a:p>
            <a:r>
              <a:rPr lang="en-US" altLang="ko-KR" dirty="0" err="1" smtClean="0"/>
              <a:t>groupTbl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그룹 정보를 가진 </a:t>
            </a:r>
            <a:r>
              <a:rPr lang="en-US" altLang="ko-KR" dirty="0" err="1" smtClean="0"/>
              <a:t>Tbl</a:t>
            </a:r>
            <a:endParaRPr lang="en-US" altLang="ko-KR" dirty="0" smtClean="0"/>
          </a:p>
          <a:p>
            <a:r>
              <a:rPr lang="en-US" altLang="ko-KR" dirty="0" err="1" smtClean="0"/>
              <a:t>documentTbl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모든 문서 정보를 가진 </a:t>
            </a:r>
            <a:r>
              <a:rPr lang="en-US" altLang="ko-KR" dirty="0" err="1" smtClean="0"/>
              <a:t>Tbl</a:t>
            </a:r>
            <a:endParaRPr lang="en-US" altLang="ko-KR" dirty="0" smtClean="0"/>
          </a:p>
          <a:p>
            <a:r>
              <a:rPr lang="en-US" altLang="ko-KR" dirty="0" err="1" smtClean="0"/>
              <a:t>PersonalTbl</a:t>
            </a:r>
            <a:r>
              <a:rPr lang="en-US" altLang="ko-KR" dirty="0" smtClean="0"/>
              <a:t> : ‘</a:t>
            </a:r>
            <a:r>
              <a:rPr lang="ko-KR" altLang="en-US" dirty="0" smtClean="0"/>
              <a:t>개인 목록함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각 문서 정보를 가지는 </a:t>
            </a:r>
            <a:r>
              <a:rPr lang="en-US" altLang="ko-KR" dirty="0" err="1" smtClean="0"/>
              <a:t>Tbl</a:t>
            </a:r>
            <a:endParaRPr lang="en-US" altLang="ko-KR" dirty="0" smtClean="0"/>
          </a:p>
          <a:p>
            <a:r>
              <a:rPr lang="en-US" altLang="ko-KR" dirty="0" err="1" smtClean="0"/>
              <a:t>boardTbl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그룹별 게시판의 목록 정보를 가진 </a:t>
            </a:r>
            <a:r>
              <a:rPr lang="en-US" altLang="ko-KR" dirty="0" err="1" smtClean="0"/>
              <a:t>Tbl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128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_x292218848" descr="EMB000016f438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832" y="2086985"/>
            <a:ext cx="6860830" cy="389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218166" y="2843269"/>
            <a:ext cx="424800" cy="118440"/>
          </a:xfrm>
          <a:prstGeom prst="rect">
            <a:avLst/>
          </a:prstGeom>
          <a:noFill/>
          <a:ln w="168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1C24"/>
              </a:solidFill>
            </a:endParaRPr>
          </a:p>
        </p:txBody>
      </p:sp>
      <p:sp>
        <p:nvSpPr>
          <p:cNvPr id="25" name="내용 개체 틀 2"/>
          <p:cNvSpPr>
            <a:spLocks noGrp="1"/>
          </p:cNvSpPr>
          <p:nvPr>
            <p:ph idx="1"/>
          </p:nvPr>
        </p:nvSpPr>
        <p:spPr>
          <a:xfrm>
            <a:off x="671431" y="253729"/>
            <a:ext cx="9263231" cy="9136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/>
              <a:t>시스템 접속 시의 </a:t>
            </a:r>
            <a:r>
              <a:rPr lang="ko-KR" altLang="en-US" b="1" dirty="0" err="1" smtClean="0"/>
              <a:t>메인화면</a:t>
            </a:r>
            <a:endParaRPr lang="en-US" altLang="ko-KR" b="1" dirty="0" smtClean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11876" y="3429712"/>
            <a:ext cx="1893346" cy="602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 </a:t>
            </a:r>
            <a:r>
              <a:rPr lang="ko-KR" altLang="en-US" dirty="0" err="1" smtClean="0"/>
              <a:t>메뉴바</a:t>
            </a:r>
            <a:endParaRPr lang="ko-KR" altLang="en-US" dirty="0"/>
          </a:p>
        </p:txBody>
      </p:sp>
      <p:sp>
        <p:nvSpPr>
          <p:cNvPr id="27" name="왼쪽 중괄호 26"/>
          <p:cNvSpPr/>
          <p:nvPr/>
        </p:nvSpPr>
        <p:spPr>
          <a:xfrm>
            <a:off x="2428092" y="2388199"/>
            <a:ext cx="717907" cy="2850776"/>
          </a:xfrm>
          <a:prstGeom prst="leftBrace">
            <a:avLst>
              <a:gd name="adj1" fmla="val 8333"/>
              <a:gd name="adj2" fmla="val 492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60648" y="951651"/>
            <a:ext cx="3043599" cy="742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 smtClean="0"/>
              <a:t>글쓰기 </a:t>
            </a:r>
            <a:r>
              <a:rPr lang="ko-KR" altLang="en-US" dirty="0" err="1" smtClean="0"/>
              <a:t>클릭시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226832" y="6048052"/>
            <a:ext cx="2463502" cy="753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 </a:t>
            </a:r>
            <a:r>
              <a:rPr lang="ko-KR" altLang="en-US" dirty="0" smtClean="0"/>
              <a:t>결재 문서 요소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클릭시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3642966" y="3476516"/>
            <a:ext cx="846240" cy="240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6099586" y="3429713"/>
            <a:ext cx="527125" cy="2547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8606120" y="3429712"/>
            <a:ext cx="64544" cy="2454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5346551" y="1865463"/>
            <a:ext cx="96818" cy="79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4800600" y="6031389"/>
            <a:ext cx="2463502" cy="753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 </a:t>
            </a:r>
            <a:r>
              <a:rPr lang="ko-KR" altLang="en-US" dirty="0" smtClean="0"/>
              <a:t>개인 문서 요소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클릭시</a:t>
            </a:r>
            <a:endParaRPr lang="ko-KR" altLang="en-US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7578763" y="6001370"/>
            <a:ext cx="2463502" cy="753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 </a:t>
            </a:r>
            <a:r>
              <a:rPr lang="ko-KR" altLang="en-US" dirty="0" smtClean="0"/>
              <a:t>그룹 문서 요소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클릭시</a:t>
            </a:r>
            <a:endParaRPr lang="ko-KR" altLang="en-US" dirty="0"/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8762105" y="1693929"/>
            <a:ext cx="14861" cy="791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7148864" y="916273"/>
            <a:ext cx="3043599" cy="742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6.</a:t>
            </a:r>
            <a:r>
              <a:rPr lang="ko-KR" altLang="en-US" dirty="0"/>
              <a:t> </a:t>
            </a:r>
            <a:r>
              <a:rPr lang="ko-KR" altLang="en-US" dirty="0" smtClean="0"/>
              <a:t>종류에 따른 게시물 검색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887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1519" y="248677"/>
            <a:ext cx="10515600" cy="8827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메뉴</a:t>
            </a:r>
            <a:r>
              <a:rPr lang="ko-KR" altLang="en-US" dirty="0" err="1"/>
              <a:t>바</a:t>
            </a:r>
            <a:endParaRPr lang="ko-KR" altLang="en-US" dirty="0"/>
          </a:p>
        </p:txBody>
      </p:sp>
      <p:pic>
        <p:nvPicPr>
          <p:cNvPr id="4" name="_x292218848" descr="EMB000016f438b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941" y="1836382"/>
            <a:ext cx="696156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꺾인 연결선 7"/>
          <p:cNvCxnSpPr/>
          <p:nvPr/>
        </p:nvCxnSpPr>
        <p:spPr>
          <a:xfrm>
            <a:off x="3571539" y="1836382"/>
            <a:ext cx="1269402" cy="11434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731520" y="1476001"/>
            <a:ext cx="2840019" cy="7207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문서를 읽은 후 보관</a:t>
            </a:r>
            <a:r>
              <a:rPr lang="ko-KR" altLang="en-US" dirty="0">
                <a:solidFill>
                  <a:schemeClr val="tx1"/>
                </a:solidFill>
              </a:rPr>
              <a:t>됨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3571539" y="3173506"/>
            <a:ext cx="1269402" cy="26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731520" y="2710927"/>
            <a:ext cx="2840019" cy="7207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결재 대기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완료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반송 등 결재 상태 정보 확인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왼쪽 중괄호 17"/>
          <p:cNvSpPr/>
          <p:nvPr/>
        </p:nvSpPr>
        <p:spPr>
          <a:xfrm>
            <a:off x="4356847" y="3840480"/>
            <a:ext cx="484094" cy="15060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31519" y="4091902"/>
            <a:ext cx="3399417" cy="96419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특정 그룹의 구성원의 문서를 별도로 확인할 수 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917874" y="2624866"/>
            <a:ext cx="503980" cy="234031"/>
          </a:xfrm>
          <a:prstGeom prst="rect">
            <a:avLst/>
          </a:prstGeom>
          <a:noFill/>
          <a:ln w="168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1C24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20302" y="2741880"/>
            <a:ext cx="6442202" cy="2873611"/>
          </a:xfrm>
          <a:prstGeom prst="rect">
            <a:avLst/>
          </a:prstGeom>
          <a:noFill/>
          <a:ln w="168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1C24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917874" y="0"/>
            <a:ext cx="7141448" cy="14175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결재 문서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결재에 필요한 문서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         개인 문서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개인 메일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제출 리포터 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그룹 문서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그룹별 공유 문서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수신 새 문서함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메인화면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에서 세 종류의 문서를 하나의 화면에 볼 수 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 flipV="1">
            <a:off x="7939143" y="1417554"/>
            <a:ext cx="10758" cy="1324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84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5772" y="160731"/>
            <a:ext cx="10515600" cy="936550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결재 문서 </a:t>
            </a:r>
            <a:r>
              <a:rPr lang="ko-KR" altLang="en-US" dirty="0" err="1" smtClean="0"/>
              <a:t>클릭시</a:t>
            </a:r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-68580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167743" y="179614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287286912" descr="EMB000016f438b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761" y="1060958"/>
            <a:ext cx="9473749" cy="33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모서리가 둥근 직사각형 9"/>
          <p:cNvSpPr/>
          <p:nvPr/>
        </p:nvSpPr>
        <p:spPr>
          <a:xfrm>
            <a:off x="9080862" y="5221253"/>
            <a:ext cx="2840019" cy="7207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문서 작성자에게 반송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861534" y="5221253"/>
            <a:ext cx="3069515" cy="7207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다음 단계 </a:t>
            </a:r>
            <a:r>
              <a:rPr lang="ko-KR" altLang="en-US" dirty="0" err="1" smtClean="0">
                <a:solidFill>
                  <a:schemeClr val="tx1"/>
                </a:solidFill>
              </a:rPr>
              <a:t>결재자에게</a:t>
            </a:r>
            <a:r>
              <a:rPr lang="ko-KR" altLang="en-US" dirty="0" smtClean="0">
                <a:solidFill>
                  <a:schemeClr val="tx1"/>
                </a:solidFill>
              </a:rPr>
              <a:t> 전달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8140" y="5221253"/>
            <a:ext cx="2717333" cy="7207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읽지않음</a:t>
            </a:r>
            <a:r>
              <a:rPr lang="ko-KR" altLang="en-US" dirty="0" smtClean="0">
                <a:solidFill>
                  <a:schemeClr val="tx1"/>
                </a:solidFill>
              </a:rPr>
              <a:t> 남긴다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2581835" y="4317874"/>
            <a:ext cx="392272" cy="722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058150" y="4288424"/>
            <a:ext cx="20257" cy="74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931049" y="4282048"/>
            <a:ext cx="3514165" cy="75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974107" y="1397000"/>
            <a:ext cx="537443" cy="114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err="1" smtClean="0">
                <a:solidFill>
                  <a:srgbClr val="FF0000"/>
                </a:solidFill>
              </a:rPr>
              <a:t>결재문서</a:t>
            </a:r>
            <a:endParaRPr lang="ko-KR" altLang="en-US" sz="5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552950" y="4019550"/>
            <a:ext cx="781050" cy="184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37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352" y="-56118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개인 문서 </a:t>
            </a:r>
            <a:r>
              <a:rPr lang="ko-KR" altLang="en-US" dirty="0" err="1" smtClean="0"/>
              <a:t>클릭시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47157" y="14205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87287416" descr="EMB000016f438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149" y="1050149"/>
            <a:ext cx="8805230" cy="333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3737605" y="4335942"/>
            <a:ext cx="477388" cy="1142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561771" y="4415029"/>
            <a:ext cx="2145012" cy="1074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5558152" y="4335942"/>
            <a:ext cx="4037793" cy="1153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3482274" y="5584501"/>
            <a:ext cx="2717333" cy="7207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새 문서 목록에 남기길 </a:t>
            </a:r>
            <a:r>
              <a:rPr lang="ko-KR" altLang="en-US" dirty="0" err="1" smtClean="0">
                <a:solidFill>
                  <a:schemeClr val="tx1"/>
                </a:solidFill>
              </a:rPr>
              <a:t>원할때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읽지 않음으로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484490" y="5581232"/>
            <a:ext cx="2717333" cy="7207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받는 사람에게 보낸다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9354540" y="5586704"/>
            <a:ext cx="2717333" cy="7207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 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47542" y="1618593"/>
            <a:ext cx="976575" cy="84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047541" y="1443483"/>
            <a:ext cx="976575" cy="84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803398" y="1600455"/>
            <a:ext cx="976575" cy="84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받는 사람 </a:t>
            </a:r>
            <a:r>
              <a:rPr lang="en-US" altLang="ko-KR" sz="700" dirty="0" smtClean="0">
                <a:solidFill>
                  <a:schemeClr val="tx1"/>
                </a:solidFill>
              </a:rPr>
              <a:t>: 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535828" y="1602331"/>
            <a:ext cx="673559" cy="100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21560054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912338" y="1775565"/>
            <a:ext cx="1297049" cy="668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362200" y="4191000"/>
            <a:ext cx="981075" cy="133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5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-476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그룹 문서 </a:t>
            </a:r>
            <a:r>
              <a:rPr lang="ko-KR" altLang="en-US" dirty="0" err="1" smtClean="0"/>
              <a:t>클릭시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87287416" descr="EMB000016f438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356" y="1277937"/>
            <a:ext cx="8489919" cy="277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3868134" y="4072917"/>
            <a:ext cx="459827" cy="1345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541802" y="4090567"/>
            <a:ext cx="2291025" cy="1345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5618210" y="4090567"/>
            <a:ext cx="3625418" cy="1259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3122561" y="5581232"/>
            <a:ext cx="2717333" cy="7207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새 문서 목록에 남기길 </a:t>
            </a:r>
            <a:r>
              <a:rPr lang="ko-KR" altLang="en-US" dirty="0" err="1" smtClean="0">
                <a:solidFill>
                  <a:schemeClr val="tx1"/>
                </a:solidFill>
              </a:rPr>
              <a:t>원할때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읽지 않음으로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096000" y="5581338"/>
            <a:ext cx="2717333" cy="7207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답변을 남긴다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9243628" y="5576216"/>
            <a:ext cx="2717333" cy="7207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 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38400" y="3873755"/>
            <a:ext cx="981075" cy="133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76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7276" y="-151579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글쓰기 </a:t>
            </a:r>
            <a:r>
              <a:rPr lang="ko-KR" altLang="en-US" dirty="0" err="1" smtClean="0"/>
              <a:t>클릭시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07275" y="525518"/>
            <a:ext cx="13408041" cy="598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287286768" descr="EMB000016f438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76" y="982717"/>
            <a:ext cx="5259889" cy="424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59675" y="677918"/>
            <a:ext cx="13408041" cy="598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_x287286768" descr="EMB000016f438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177" y="982717"/>
            <a:ext cx="5259889" cy="424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252544" y="901095"/>
            <a:ext cx="13408041" cy="598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_x287286768" descr="EMB000016f438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433" y="982717"/>
            <a:ext cx="5259889" cy="422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287058" y="1584263"/>
            <a:ext cx="3169798" cy="191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1127668" y="744387"/>
            <a:ext cx="3894716" cy="4634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2734" y="5583218"/>
            <a:ext cx="989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결재 문서 작성</a:t>
            </a:r>
            <a:r>
              <a:rPr lang="en-US" altLang="ko-KR" dirty="0" smtClean="0"/>
              <a:t>&gt;                          &lt;</a:t>
            </a:r>
            <a:r>
              <a:rPr lang="ko-KR" altLang="en-US" dirty="0" smtClean="0"/>
              <a:t>개인 문서 작성</a:t>
            </a:r>
            <a:r>
              <a:rPr lang="en-US" altLang="ko-KR" dirty="0" smtClean="0"/>
              <a:t>&gt;                   &lt;</a:t>
            </a:r>
            <a:r>
              <a:rPr lang="ko-KR" altLang="en-US" dirty="0" smtClean="0"/>
              <a:t>그룹 문서 작성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128232" y="1618927"/>
            <a:ext cx="976575" cy="84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받는 사람 </a:t>
            </a:r>
            <a:r>
              <a:rPr lang="en-US" altLang="ko-KR" sz="700" dirty="0" smtClean="0">
                <a:solidFill>
                  <a:schemeClr val="tx1"/>
                </a:solidFill>
              </a:rPr>
              <a:t>: 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81373" y="1602076"/>
            <a:ext cx="673559" cy="100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21560054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555649" y="1402303"/>
            <a:ext cx="451169" cy="1016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group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79222" y="1434456"/>
            <a:ext cx="675710" cy="100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individual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957870" y="1577434"/>
            <a:ext cx="3169798" cy="191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857869" y="1630973"/>
            <a:ext cx="1371145" cy="92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그룹</a:t>
            </a:r>
            <a:r>
              <a:rPr lang="en-US" altLang="ko-KR" sz="700" dirty="0" smtClean="0">
                <a:solidFill>
                  <a:schemeClr val="tx1"/>
                </a:solidFill>
              </a:rPr>
              <a:t> </a:t>
            </a:r>
            <a:r>
              <a:rPr lang="ko-KR" altLang="en-US" sz="700" dirty="0" smtClean="0">
                <a:solidFill>
                  <a:schemeClr val="tx1"/>
                </a:solidFill>
              </a:rPr>
              <a:t>선택 </a:t>
            </a:r>
            <a:r>
              <a:rPr lang="en-US" altLang="ko-KR" sz="700" dirty="0" smtClean="0">
                <a:solidFill>
                  <a:schemeClr val="tx1"/>
                </a:solidFill>
              </a:rPr>
              <a:t>: 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콤보박스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94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060"/>
            <a:ext cx="12192000" cy="527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76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060"/>
            <a:ext cx="12192000" cy="527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26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302</Words>
  <Application>Microsoft Office PowerPoint</Application>
  <PresentationFormat>와이드스크린</PresentationFormat>
  <Paragraphs>82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문서관리 시스템  스토리보드</vt:lpstr>
      <vt:lpstr>PowerPoint 프레젠테이션</vt:lpstr>
      <vt:lpstr>1. 메뉴바</vt:lpstr>
      <vt:lpstr>2. 결재 문서 클릭시</vt:lpstr>
      <vt:lpstr>3. 개인 문서 클릭시</vt:lpstr>
      <vt:lpstr>4. 그룹 문서 클릭시</vt:lpstr>
      <vt:lpstr>5. 글쓰기 클릭시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DB설계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문서관리 시스템  스토리보드</dc:title>
  <dc:creator>I207_37</dc:creator>
  <cp:lastModifiedBy>I207_81</cp:lastModifiedBy>
  <cp:revision>22</cp:revision>
  <dcterms:created xsi:type="dcterms:W3CDTF">2019-01-21T07:05:54Z</dcterms:created>
  <dcterms:modified xsi:type="dcterms:W3CDTF">2019-01-29T06:16:32Z</dcterms:modified>
</cp:coreProperties>
</file>