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6" autoAdjust="0"/>
    <p:restoredTop sz="94660" autoAdjust="0"/>
  </p:normalViewPr>
  <p:slideViewPr>
    <p:cSldViewPr snapToGrid="0">
      <p:cViewPr>
        <p:scale>
          <a:sx n="80" d="100"/>
          <a:sy n="80" d="100"/>
        </p:scale>
        <p:origin x="-300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4E91616C-7375-4B1E-8F3D-1FF3496B86D1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3CDEC711-14FD-4CC2-9128-57F606FDB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35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616C-7375-4B1E-8F3D-1FF3496B86D1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C711-14FD-4CC2-9128-57F606FDB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16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616C-7375-4B1E-8F3D-1FF3496B86D1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C711-14FD-4CC2-9128-57F606FDB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08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616C-7375-4B1E-8F3D-1FF3496B86D1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C711-14FD-4CC2-9128-57F606FDB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98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616C-7375-4B1E-8F3D-1FF3496B86D1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C711-14FD-4CC2-9128-57F606FDB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84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616C-7375-4B1E-8F3D-1FF3496B86D1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C711-14FD-4CC2-9128-57F606FDB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77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616C-7375-4B1E-8F3D-1FF3496B86D1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C711-14FD-4CC2-9128-57F606FDB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806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616C-7375-4B1E-8F3D-1FF3496B86D1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C711-14FD-4CC2-9128-57F606FDB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159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616C-7375-4B1E-8F3D-1FF3496B86D1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C711-14FD-4CC2-9128-57F606FDB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83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616C-7375-4B1E-8F3D-1FF3496B86D1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195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616C-7375-4B1E-8F3D-1FF3496B86D1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C711-14FD-4CC2-9128-57F606FDB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80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616C-7375-4B1E-8F3D-1FF3496B86D1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C711-14FD-4CC2-9128-57F606FDB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18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616C-7375-4B1E-8F3D-1FF3496B86D1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C711-14FD-4CC2-9128-57F606FDB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37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616C-7375-4B1E-8F3D-1FF3496B86D1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C711-14FD-4CC2-9128-57F606FDB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56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616C-7375-4B1E-8F3D-1FF3496B86D1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C711-14FD-4CC2-9128-57F606FDB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09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616C-7375-4B1E-8F3D-1FF3496B86D1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C711-14FD-4CC2-9128-57F606FDB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7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616C-7375-4B1E-8F3D-1FF3496B86D1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C711-14FD-4CC2-9128-57F606FDB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E91616C-7375-4B1E-8F3D-1FF3496B86D1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CDEC711-14FD-4CC2-9128-57F606FDB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23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CD610330-64C9-4F07-81D5-8480C4576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134" y="1468072"/>
            <a:ext cx="3064708" cy="529905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1 Hour Redemption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0EF573B6-4E1F-436C-8026-E8CBF9EFE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66648" y="1964474"/>
            <a:ext cx="1873471" cy="350939"/>
          </a:xfrm>
        </p:spPr>
        <p:txBody>
          <a:bodyPr/>
          <a:lstStyle/>
          <a:p>
            <a:r>
              <a:rPr lang="en-US" i="1" dirty="0">
                <a:latin typeface="Candara" panose="020E0502030303020204" pitchFamily="34" charset="0"/>
              </a:rPr>
              <a:t>Cherish Your Freedom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FD74D7E7-CB16-40A9-B08C-4152A2413D1A}"/>
              </a:ext>
            </a:extLst>
          </p:cNvPr>
          <p:cNvSpPr/>
          <p:nvPr/>
        </p:nvSpPr>
        <p:spPr>
          <a:xfrm>
            <a:off x="3070371" y="2407639"/>
            <a:ext cx="503339" cy="167780"/>
          </a:xfrm>
          <a:prstGeom prst="round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D4945B7-3F0D-497F-9C24-6AB5D62721E4}"/>
              </a:ext>
            </a:extLst>
          </p:cNvPr>
          <p:cNvSpPr txBox="1"/>
          <p:nvPr/>
        </p:nvSpPr>
        <p:spPr>
          <a:xfrm>
            <a:off x="1451295" y="2337640"/>
            <a:ext cx="1494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Start as Service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1148F675-0288-405F-A557-4AA62E5591F5}"/>
              </a:ext>
            </a:extLst>
          </p:cNvPr>
          <p:cNvSpPr/>
          <p:nvPr/>
        </p:nvSpPr>
        <p:spPr>
          <a:xfrm>
            <a:off x="3077396" y="2715145"/>
            <a:ext cx="503339" cy="167780"/>
          </a:xfrm>
          <a:prstGeom prst="round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47D00E5-2494-47A4-9960-2FFA0C58D71B}"/>
              </a:ext>
            </a:extLst>
          </p:cNvPr>
          <p:cNvSpPr txBox="1"/>
          <p:nvPr/>
        </p:nvSpPr>
        <p:spPr>
          <a:xfrm>
            <a:off x="1441542" y="2645146"/>
            <a:ext cx="1531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Wind The Clock</a:t>
            </a:r>
          </a:p>
        </p:txBody>
      </p:sp>
      <p:sp>
        <p:nvSpPr>
          <p:cNvPr id="11" name="Flowchart: Merge 10">
            <a:extLst>
              <a:ext uri="{FF2B5EF4-FFF2-40B4-BE49-F238E27FC236}">
                <a16:creationId xmlns="" xmlns:a16="http://schemas.microsoft.com/office/drawing/2014/main" id="{83CE2D58-7FF3-454D-B931-0FB370A114E3}"/>
              </a:ext>
            </a:extLst>
          </p:cNvPr>
          <p:cNvSpPr/>
          <p:nvPr/>
        </p:nvSpPr>
        <p:spPr>
          <a:xfrm>
            <a:off x="3463574" y="2784563"/>
            <a:ext cx="76580" cy="45719"/>
          </a:xfrm>
          <a:prstGeom prst="flowChartMerge">
            <a:avLst/>
          </a:prstGeom>
          <a:solidFill>
            <a:schemeClr val="bg2">
              <a:lumMod val="1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86561" y="489311"/>
            <a:ext cx="685171" cy="402672"/>
            <a:chOff x="486561" y="475725"/>
            <a:chExt cx="685171" cy="402672"/>
          </a:xfrm>
        </p:grpSpPr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641FF2AE-4E84-4F32-8AA8-1BBC34214454}"/>
                </a:ext>
              </a:extLst>
            </p:cNvPr>
            <p:cNvSpPr/>
            <p:nvPr/>
          </p:nvSpPr>
          <p:spPr>
            <a:xfrm>
              <a:off x="486561" y="475725"/>
              <a:ext cx="685171" cy="402672"/>
            </a:xfrm>
            <a:prstGeom prst="rect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577528" y="584083"/>
              <a:ext cx="478173" cy="185956"/>
              <a:chOff x="638961" y="595618"/>
              <a:chExt cx="478173" cy="185956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="" xmlns:a16="http://schemas.microsoft.com/office/drawing/2014/main" id="{3C26AE06-8334-433D-8FFD-14319F04FADC}"/>
                  </a:ext>
                </a:extLst>
              </p:cNvPr>
              <p:cNvCxnSpPr/>
              <p:nvPr/>
            </p:nvCxnSpPr>
            <p:spPr>
              <a:xfrm>
                <a:off x="645952" y="595618"/>
                <a:ext cx="40267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="" xmlns:a16="http://schemas.microsoft.com/office/drawing/2014/main" id="{92253274-78AB-4AF2-8BBD-3F19EE4A8CF1}"/>
                  </a:ext>
                </a:extLst>
              </p:cNvPr>
              <p:cNvCxnSpPr/>
              <p:nvPr/>
            </p:nvCxnSpPr>
            <p:spPr>
              <a:xfrm>
                <a:off x="714462" y="689295"/>
                <a:ext cx="40267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="" xmlns:a16="http://schemas.microsoft.com/office/drawing/2014/main" id="{A3892C83-4C39-45AC-889B-152287E17434}"/>
                  </a:ext>
                </a:extLst>
              </p:cNvPr>
              <p:cNvCxnSpPr/>
              <p:nvPr/>
            </p:nvCxnSpPr>
            <p:spPr>
              <a:xfrm>
                <a:off x="638961" y="781574"/>
                <a:ext cx="40267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FB4CDBCA-392E-4503-B5AA-CB58DDF6B64C}"/>
              </a:ext>
            </a:extLst>
          </p:cNvPr>
          <p:cNvSpPr txBox="1"/>
          <p:nvPr/>
        </p:nvSpPr>
        <p:spPr>
          <a:xfrm>
            <a:off x="1330858" y="1023185"/>
            <a:ext cx="2637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bg1">
                    <a:lumMod val="85000"/>
                  </a:schemeClr>
                </a:solidFill>
              </a:rPr>
              <a:t>“Privacy is the function of liberty”</a:t>
            </a:r>
          </a:p>
          <a:p>
            <a:pPr algn="r"/>
            <a:r>
              <a:rPr lang="en-US" sz="1200" i="1" dirty="0">
                <a:solidFill>
                  <a:schemeClr val="bg1">
                    <a:lumMod val="85000"/>
                  </a:schemeClr>
                </a:solidFill>
              </a:rPr>
              <a:t>- Edward Snowden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="" xmlns:a16="http://schemas.microsoft.com/office/drawing/2014/main" id="{A9636BDE-503E-43F1-8114-BCF75AA7E32E}"/>
              </a:ext>
            </a:extLst>
          </p:cNvPr>
          <p:cNvSpPr/>
          <p:nvPr/>
        </p:nvSpPr>
        <p:spPr>
          <a:xfrm>
            <a:off x="915798" y="4395831"/>
            <a:ext cx="132826" cy="11744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514FC4A-09EF-4970-ADFC-32BD0CB8F4EC}"/>
              </a:ext>
            </a:extLst>
          </p:cNvPr>
          <p:cNvSpPr txBox="1"/>
          <p:nvPr/>
        </p:nvSpPr>
        <p:spPr>
          <a:xfrm>
            <a:off x="1117134" y="4314828"/>
            <a:ext cx="1109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Activity Logs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="" xmlns:a16="http://schemas.microsoft.com/office/drawing/2014/main" id="{0EC97016-0CD0-4871-807D-A2D32E774012}"/>
              </a:ext>
            </a:extLst>
          </p:cNvPr>
          <p:cNvSpPr/>
          <p:nvPr/>
        </p:nvSpPr>
        <p:spPr>
          <a:xfrm>
            <a:off x="915798" y="4644978"/>
            <a:ext cx="132826" cy="11744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A9EC7098-93FD-4CF7-B32E-4E72AC1E93A4}"/>
              </a:ext>
            </a:extLst>
          </p:cNvPr>
          <p:cNvSpPr txBox="1"/>
          <p:nvPr/>
        </p:nvSpPr>
        <p:spPr>
          <a:xfrm>
            <a:off x="1117134" y="4563975"/>
            <a:ext cx="10070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Video Logs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="" xmlns:a16="http://schemas.microsoft.com/office/drawing/2014/main" id="{7D38F958-BA99-4211-8AA7-3FBBC5430886}"/>
              </a:ext>
            </a:extLst>
          </p:cNvPr>
          <p:cNvSpPr/>
          <p:nvPr/>
        </p:nvSpPr>
        <p:spPr>
          <a:xfrm>
            <a:off x="915798" y="4894700"/>
            <a:ext cx="132826" cy="11744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F9926C9-5FAB-4C51-B796-CAB1BE6B0FB8}"/>
              </a:ext>
            </a:extLst>
          </p:cNvPr>
          <p:cNvSpPr txBox="1"/>
          <p:nvPr/>
        </p:nvSpPr>
        <p:spPr>
          <a:xfrm>
            <a:off x="1117134" y="4813697"/>
            <a:ext cx="97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Event Logs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="" xmlns:a16="http://schemas.microsoft.com/office/drawing/2014/main" id="{963E19E2-5797-4664-AAD9-5C39BBEA3330}"/>
              </a:ext>
            </a:extLst>
          </p:cNvPr>
          <p:cNvSpPr/>
          <p:nvPr/>
        </p:nvSpPr>
        <p:spPr>
          <a:xfrm>
            <a:off x="2594995" y="4390623"/>
            <a:ext cx="132826" cy="11744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A3CE3720-184B-421D-9B62-E5D339BB8117}"/>
              </a:ext>
            </a:extLst>
          </p:cNvPr>
          <p:cNvSpPr txBox="1"/>
          <p:nvPr/>
        </p:nvSpPr>
        <p:spPr>
          <a:xfrm>
            <a:off x="2796331" y="430962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Network Activity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="" xmlns:a16="http://schemas.microsoft.com/office/drawing/2014/main" id="{3EED1F5F-1FD9-46FB-867D-B8AA1417FAC9}"/>
              </a:ext>
            </a:extLst>
          </p:cNvPr>
          <p:cNvSpPr/>
          <p:nvPr/>
        </p:nvSpPr>
        <p:spPr>
          <a:xfrm>
            <a:off x="2594995" y="4636883"/>
            <a:ext cx="132826" cy="11744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34DDE13D-1021-4A87-A035-E39362E641BB}"/>
              </a:ext>
            </a:extLst>
          </p:cNvPr>
          <p:cNvSpPr txBox="1"/>
          <p:nvPr/>
        </p:nvSpPr>
        <p:spPr>
          <a:xfrm>
            <a:off x="2796331" y="4555880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Documents Activity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="" xmlns:a16="http://schemas.microsoft.com/office/drawing/2014/main" id="{DA424AD2-EE0D-489E-8159-15340A91DB67}"/>
              </a:ext>
            </a:extLst>
          </p:cNvPr>
          <p:cNvSpPr/>
          <p:nvPr/>
        </p:nvSpPr>
        <p:spPr>
          <a:xfrm>
            <a:off x="2594995" y="4870759"/>
            <a:ext cx="132826" cy="11744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3D881891-DC2C-4BB2-84B8-7CD51D6FAA07}"/>
              </a:ext>
            </a:extLst>
          </p:cNvPr>
          <p:cNvSpPr txBox="1"/>
          <p:nvPr/>
        </p:nvSpPr>
        <p:spPr>
          <a:xfrm>
            <a:off x="2796331" y="4789756"/>
            <a:ext cx="1478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Registry Changes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="" xmlns:a16="http://schemas.microsoft.com/office/drawing/2014/main" id="{4B247354-E2BD-4524-BA46-DAC26A2AAA5B}"/>
              </a:ext>
            </a:extLst>
          </p:cNvPr>
          <p:cNvSpPr/>
          <p:nvPr/>
        </p:nvSpPr>
        <p:spPr>
          <a:xfrm>
            <a:off x="912700" y="5143847"/>
            <a:ext cx="132826" cy="11744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B0DD0311-8EA7-4942-8F12-52FB079A6822}"/>
              </a:ext>
            </a:extLst>
          </p:cNvPr>
          <p:cNvSpPr txBox="1"/>
          <p:nvPr/>
        </p:nvSpPr>
        <p:spPr>
          <a:xfrm>
            <a:off x="1122425" y="5062844"/>
            <a:ext cx="1043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Recycle Bin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="" xmlns:a16="http://schemas.microsoft.com/office/drawing/2014/main" id="{26C31BB9-AE94-4021-B23E-5C7698FD2E1D}"/>
              </a:ext>
            </a:extLst>
          </p:cNvPr>
          <p:cNvSpPr/>
          <p:nvPr/>
        </p:nvSpPr>
        <p:spPr>
          <a:xfrm>
            <a:off x="2603384" y="5121413"/>
            <a:ext cx="132826" cy="11744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9B43817F-B70B-41A8-B49D-67E3828B95CA}"/>
              </a:ext>
            </a:extLst>
          </p:cNvPr>
          <p:cNvSpPr txBox="1"/>
          <p:nvPr/>
        </p:nvSpPr>
        <p:spPr>
          <a:xfrm>
            <a:off x="2796331" y="5040410"/>
            <a:ext cx="11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Prefetch Files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="" xmlns:a16="http://schemas.microsoft.com/office/drawing/2014/main" id="{008D6A9F-FDB8-453E-9143-1D0F8B310C2D}"/>
              </a:ext>
            </a:extLst>
          </p:cNvPr>
          <p:cNvSpPr/>
          <p:nvPr/>
        </p:nvSpPr>
        <p:spPr>
          <a:xfrm>
            <a:off x="916347" y="5370089"/>
            <a:ext cx="132826" cy="11744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DAF4CCE1-73FF-4FE1-85AC-D8C94F74E764}"/>
              </a:ext>
            </a:extLst>
          </p:cNvPr>
          <p:cNvSpPr txBox="1"/>
          <p:nvPr/>
        </p:nvSpPr>
        <p:spPr>
          <a:xfrm>
            <a:off x="1117683" y="5289086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Leftovers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="" xmlns:a16="http://schemas.microsoft.com/office/drawing/2014/main" id="{5D259D29-148C-465E-80D2-56EFDD8FF02D}"/>
              </a:ext>
            </a:extLst>
          </p:cNvPr>
          <p:cNvSpPr/>
          <p:nvPr/>
        </p:nvSpPr>
        <p:spPr>
          <a:xfrm>
            <a:off x="2594995" y="5370089"/>
            <a:ext cx="132826" cy="11744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B7E8A2B1-8B00-49DB-AFC2-45AE4E94F57F}"/>
              </a:ext>
            </a:extLst>
          </p:cNvPr>
          <p:cNvSpPr txBox="1"/>
          <p:nvPr/>
        </p:nvSpPr>
        <p:spPr>
          <a:xfrm>
            <a:off x="2796331" y="5289086"/>
            <a:ext cx="93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Temp Files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="" xmlns:a16="http://schemas.microsoft.com/office/drawing/2014/main" id="{67D9D0F8-BC88-4C31-8669-E2512B4B23C8}"/>
              </a:ext>
            </a:extLst>
          </p:cNvPr>
          <p:cNvSpPr/>
          <p:nvPr/>
        </p:nvSpPr>
        <p:spPr>
          <a:xfrm>
            <a:off x="916347" y="5614864"/>
            <a:ext cx="132826" cy="11744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B3133701-524D-4068-B229-2722BE8ECE3E}"/>
              </a:ext>
            </a:extLst>
          </p:cNvPr>
          <p:cNvSpPr txBox="1"/>
          <p:nvPr/>
        </p:nvSpPr>
        <p:spPr>
          <a:xfrm>
            <a:off x="1117683" y="5533861"/>
            <a:ext cx="1385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Keyboard Clicks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="" xmlns:a16="http://schemas.microsoft.com/office/drawing/2014/main" id="{A9811C7A-466A-47B9-9A5F-52A0ADCDCEB5}"/>
              </a:ext>
            </a:extLst>
          </p:cNvPr>
          <p:cNvSpPr/>
          <p:nvPr/>
        </p:nvSpPr>
        <p:spPr>
          <a:xfrm>
            <a:off x="2595190" y="5614864"/>
            <a:ext cx="132826" cy="11744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2EB44CFD-0E61-4CD3-B379-FF8FBFEA532A}"/>
              </a:ext>
            </a:extLst>
          </p:cNvPr>
          <p:cNvSpPr txBox="1"/>
          <p:nvPr/>
        </p:nvSpPr>
        <p:spPr>
          <a:xfrm>
            <a:off x="2796526" y="5533861"/>
            <a:ext cx="1056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Web History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="" xmlns:a16="http://schemas.microsoft.com/office/drawing/2014/main" id="{74807040-852C-492A-AA36-91DDC8DAC21F}"/>
              </a:ext>
            </a:extLst>
          </p:cNvPr>
          <p:cNvSpPr/>
          <p:nvPr/>
        </p:nvSpPr>
        <p:spPr>
          <a:xfrm>
            <a:off x="915798" y="5859639"/>
            <a:ext cx="132826" cy="11744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9F56FBD7-1D5E-4293-9A79-D40F00222223}"/>
              </a:ext>
            </a:extLst>
          </p:cNvPr>
          <p:cNvSpPr txBox="1"/>
          <p:nvPr/>
        </p:nvSpPr>
        <p:spPr>
          <a:xfrm>
            <a:off x="1117134" y="5778636"/>
            <a:ext cx="1507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Filesystem Activity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="" xmlns:a16="http://schemas.microsoft.com/office/drawing/2014/main" id="{D62056C6-83A7-46B4-872A-235BEE33F677}"/>
              </a:ext>
            </a:extLst>
          </p:cNvPr>
          <p:cNvSpPr/>
          <p:nvPr/>
        </p:nvSpPr>
        <p:spPr>
          <a:xfrm>
            <a:off x="2594995" y="5859639"/>
            <a:ext cx="132826" cy="11744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AF000D26-2D32-4699-9FC1-AB1E86A75141}"/>
              </a:ext>
            </a:extLst>
          </p:cNvPr>
          <p:cNvSpPr txBox="1"/>
          <p:nvPr/>
        </p:nvSpPr>
        <p:spPr>
          <a:xfrm>
            <a:off x="2796331" y="5778636"/>
            <a:ext cx="1051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Image Logs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110C952B-FAC7-4707-8F01-4BB0668C58C3}"/>
              </a:ext>
            </a:extLst>
          </p:cNvPr>
          <p:cNvSpPr/>
          <p:nvPr/>
        </p:nvSpPr>
        <p:spPr>
          <a:xfrm>
            <a:off x="1934389" y="3084925"/>
            <a:ext cx="1157681" cy="931178"/>
          </a:xfrm>
          <a:prstGeom prst="ellipse">
            <a:avLst/>
          </a:prstGeom>
          <a:ln/>
          <a:effectLst>
            <a:glow rad="63500">
              <a:schemeClr val="accent2">
                <a:satMod val="175000"/>
                <a:alpha val="40000"/>
              </a:schemeClr>
            </a:glow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START</a:t>
            </a:r>
            <a:endParaRPr lang="en-US" sz="2300" b="1" dirty="0">
              <a:solidFill>
                <a:schemeClr val="bg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="" xmlns:a16="http://schemas.microsoft.com/office/drawing/2014/main" id="{3A13A9DC-3682-4831-9726-229A378F4B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1" t="20532" r="21449" b="13170"/>
          <a:stretch/>
        </p:blipFill>
        <p:spPr>
          <a:xfrm>
            <a:off x="5815007" y="2715144"/>
            <a:ext cx="1449633" cy="11675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563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20000">
              <a:srgbClr val="000040"/>
            </a:gs>
            <a:gs pos="50000">
              <a:srgbClr val="400040"/>
            </a:gs>
            <a:gs pos="75000">
              <a:srgbClr val="8F0040"/>
            </a:gs>
            <a:gs pos="89999">
              <a:srgbClr val="F27300"/>
            </a:gs>
            <a:gs pos="100000">
              <a:srgbClr val="FFBF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038" y="771525"/>
            <a:ext cx="3971925" cy="531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55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881</TotalTime>
  <Words>51</Words>
  <Application>Microsoft Office PowerPoint</Application>
  <PresentationFormat>Custom</PresentationFormat>
  <Paragraphs>21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Ion Boardroom</vt:lpstr>
      <vt:lpstr>1 Hour Redemption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1Hr Redemption</dc:title>
  <dc:creator>Test</dc:creator>
  <cp:lastModifiedBy>admin</cp:lastModifiedBy>
  <cp:revision>35</cp:revision>
  <dcterms:created xsi:type="dcterms:W3CDTF">2022-02-21T10:03:20Z</dcterms:created>
  <dcterms:modified xsi:type="dcterms:W3CDTF">2022-03-03T11:19:52Z</dcterms:modified>
</cp:coreProperties>
</file>