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3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7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80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91616C-7375-4B1E-8F3D-1FF3496B86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DEC711-14FD-4CC2-9128-57F606FD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610330-64C9-4F07-81D5-8480C45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34" y="1468072"/>
            <a:ext cx="3064708" cy="5299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 Hour Redemption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EF573B6-4E1F-436C-8026-E8CBF9EF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6648" y="1964474"/>
            <a:ext cx="1873471" cy="350939"/>
          </a:xfrm>
        </p:spPr>
        <p:txBody>
          <a:bodyPr/>
          <a:lstStyle/>
          <a:p>
            <a:r>
              <a:rPr lang="en-US" i="1" dirty="0">
                <a:latin typeface="Candara" panose="020E0502030303020204" pitchFamily="34" charset="0"/>
              </a:rPr>
              <a:t>Cherish Your Freedom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D74D7E7-CB16-40A9-B08C-4152A2413D1A}"/>
              </a:ext>
            </a:extLst>
          </p:cNvPr>
          <p:cNvSpPr/>
          <p:nvPr/>
        </p:nvSpPr>
        <p:spPr>
          <a:xfrm>
            <a:off x="3070371" y="2407639"/>
            <a:ext cx="503339" cy="16778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4945B7-3F0D-497F-9C24-6AB5D62721E4}"/>
              </a:ext>
            </a:extLst>
          </p:cNvPr>
          <p:cNvSpPr txBox="1"/>
          <p:nvPr/>
        </p:nvSpPr>
        <p:spPr>
          <a:xfrm>
            <a:off x="1451295" y="2337640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Start as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1148F675-0288-405F-A557-4AA62E5591F5}"/>
              </a:ext>
            </a:extLst>
          </p:cNvPr>
          <p:cNvSpPr/>
          <p:nvPr/>
        </p:nvSpPr>
        <p:spPr>
          <a:xfrm>
            <a:off x="3077396" y="2715145"/>
            <a:ext cx="503339" cy="16778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7D00E5-2494-47A4-9960-2FFA0C58D71B}"/>
              </a:ext>
            </a:extLst>
          </p:cNvPr>
          <p:cNvSpPr txBox="1"/>
          <p:nvPr/>
        </p:nvSpPr>
        <p:spPr>
          <a:xfrm>
            <a:off x="1441542" y="2645146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Wind The Clock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xmlns="" id="{83CE2D58-7FF3-454D-B931-0FB370A114E3}"/>
              </a:ext>
            </a:extLst>
          </p:cNvPr>
          <p:cNvSpPr/>
          <p:nvPr/>
        </p:nvSpPr>
        <p:spPr>
          <a:xfrm>
            <a:off x="3463574" y="2784563"/>
            <a:ext cx="76580" cy="45719"/>
          </a:xfrm>
          <a:prstGeom prst="flowChartMerg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86561" y="489311"/>
            <a:ext cx="685171" cy="402672"/>
            <a:chOff x="486561" y="475725"/>
            <a:chExt cx="685171" cy="4026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641FF2AE-4E84-4F32-8AA8-1BBC34214454}"/>
                </a:ext>
              </a:extLst>
            </p:cNvPr>
            <p:cNvSpPr/>
            <p:nvPr/>
          </p:nvSpPr>
          <p:spPr>
            <a:xfrm>
              <a:off x="486561" y="475725"/>
              <a:ext cx="685171" cy="402672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77528" y="584083"/>
              <a:ext cx="478173" cy="185956"/>
              <a:chOff x="638961" y="595618"/>
              <a:chExt cx="478173" cy="18595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3C26AE06-8334-433D-8FFD-14319F04FADC}"/>
                  </a:ext>
                </a:extLst>
              </p:cNvPr>
              <p:cNvCxnSpPr/>
              <p:nvPr/>
            </p:nvCxnSpPr>
            <p:spPr>
              <a:xfrm>
                <a:off x="645952" y="595618"/>
                <a:ext cx="402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92253274-78AB-4AF2-8BBD-3F19EE4A8CF1}"/>
                  </a:ext>
                </a:extLst>
              </p:cNvPr>
              <p:cNvCxnSpPr/>
              <p:nvPr/>
            </p:nvCxnSpPr>
            <p:spPr>
              <a:xfrm>
                <a:off x="714462" y="689295"/>
                <a:ext cx="402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A3892C83-4C39-45AC-889B-152287E17434}"/>
                  </a:ext>
                </a:extLst>
              </p:cNvPr>
              <p:cNvCxnSpPr/>
              <p:nvPr/>
            </p:nvCxnSpPr>
            <p:spPr>
              <a:xfrm>
                <a:off x="638961" y="781574"/>
                <a:ext cx="40267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4CDBCA-392E-4503-B5AA-CB58DDF6B64C}"/>
              </a:ext>
            </a:extLst>
          </p:cNvPr>
          <p:cNvSpPr txBox="1"/>
          <p:nvPr/>
        </p:nvSpPr>
        <p:spPr>
          <a:xfrm>
            <a:off x="1330858" y="1023185"/>
            <a:ext cx="263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“Privacy is the function of liberty”</a:t>
            </a:r>
          </a:p>
          <a:p>
            <a:pPr algn="r"/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- Edward Snowden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9636BDE-503E-43F1-8114-BCF75AA7E32E}"/>
              </a:ext>
            </a:extLst>
          </p:cNvPr>
          <p:cNvSpPr/>
          <p:nvPr/>
        </p:nvSpPr>
        <p:spPr>
          <a:xfrm>
            <a:off x="915798" y="4395831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14FC4A-09EF-4970-ADFC-32BD0CB8F4EC}"/>
              </a:ext>
            </a:extLst>
          </p:cNvPr>
          <p:cNvSpPr txBox="1"/>
          <p:nvPr/>
        </p:nvSpPr>
        <p:spPr>
          <a:xfrm>
            <a:off x="1117134" y="4314828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Activity Logs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0EC97016-0CD0-4871-807D-A2D32E774012}"/>
              </a:ext>
            </a:extLst>
          </p:cNvPr>
          <p:cNvSpPr/>
          <p:nvPr/>
        </p:nvSpPr>
        <p:spPr>
          <a:xfrm>
            <a:off x="915798" y="4644978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EC7098-93FD-4CF7-B32E-4E72AC1E93A4}"/>
              </a:ext>
            </a:extLst>
          </p:cNvPr>
          <p:cNvSpPr txBox="1"/>
          <p:nvPr/>
        </p:nvSpPr>
        <p:spPr>
          <a:xfrm>
            <a:off x="1117134" y="4563975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Video Logs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7D38F958-BA99-4211-8AA7-3FBBC5430886}"/>
              </a:ext>
            </a:extLst>
          </p:cNvPr>
          <p:cNvSpPr/>
          <p:nvPr/>
        </p:nvSpPr>
        <p:spPr>
          <a:xfrm>
            <a:off x="915798" y="4894700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F9926C9-5FAB-4C51-B796-CAB1BE6B0FB8}"/>
              </a:ext>
            </a:extLst>
          </p:cNvPr>
          <p:cNvSpPr txBox="1"/>
          <p:nvPr/>
        </p:nvSpPr>
        <p:spPr>
          <a:xfrm>
            <a:off x="1117134" y="4813697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Event Logs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963E19E2-5797-4664-AAD9-5C39BBEA3330}"/>
              </a:ext>
            </a:extLst>
          </p:cNvPr>
          <p:cNvSpPr/>
          <p:nvPr/>
        </p:nvSpPr>
        <p:spPr>
          <a:xfrm>
            <a:off x="2594995" y="4390623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3CE3720-184B-421D-9B62-E5D339BB8117}"/>
              </a:ext>
            </a:extLst>
          </p:cNvPr>
          <p:cNvSpPr txBox="1"/>
          <p:nvPr/>
        </p:nvSpPr>
        <p:spPr>
          <a:xfrm>
            <a:off x="2796331" y="430962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Network 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3EED1F5F-1FD9-46FB-867D-B8AA1417FAC9}"/>
              </a:ext>
            </a:extLst>
          </p:cNvPr>
          <p:cNvSpPr/>
          <p:nvPr/>
        </p:nvSpPr>
        <p:spPr>
          <a:xfrm>
            <a:off x="2594995" y="4636883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DDE13D-1021-4A87-A035-E39362E641BB}"/>
              </a:ext>
            </a:extLst>
          </p:cNvPr>
          <p:cNvSpPr txBox="1"/>
          <p:nvPr/>
        </p:nvSpPr>
        <p:spPr>
          <a:xfrm>
            <a:off x="2796331" y="4555880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Documents 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DA424AD2-EE0D-489E-8159-15340A91DB67}"/>
              </a:ext>
            </a:extLst>
          </p:cNvPr>
          <p:cNvSpPr/>
          <p:nvPr/>
        </p:nvSpPr>
        <p:spPr>
          <a:xfrm>
            <a:off x="2594995" y="4870759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D881891-DC2C-4BB2-84B8-7CD51D6FAA07}"/>
              </a:ext>
            </a:extLst>
          </p:cNvPr>
          <p:cNvSpPr txBox="1"/>
          <p:nvPr/>
        </p:nvSpPr>
        <p:spPr>
          <a:xfrm>
            <a:off x="2796331" y="4789756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Registry Changes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4B247354-E2BD-4524-BA46-DAC26A2AAA5B}"/>
              </a:ext>
            </a:extLst>
          </p:cNvPr>
          <p:cNvSpPr/>
          <p:nvPr/>
        </p:nvSpPr>
        <p:spPr>
          <a:xfrm>
            <a:off x="912700" y="5143847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0DD0311-8EA7-4942-8F12-52FB079A6822}"/>
              </a:ext>
            </a:extLst>
          </p:cNvPr>
          <p:cNvSpPr txBox="1"/>
          <p:nvPr/>
        </p:nvSpPr>
        <p:spPr>
          <a:xfrm>
            <a:off x="1122425" y="506284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Recycle Bin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26C31BB9-AE94-4021-B23E-5C7698FD2E1D}"/>
              </a:ext>
            </a:extLst>
          </p:cNvPr>
          <p:cNvSpPr/>
          <p:nvPr/>
        </p:nvSpPr>
        <p:spPr>
          <a:xfrm>
            <a:off x="2603384" y="5121413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B43817F-B70B-41A8-B49D-67E3828B95CA}"/>
              </a:ext>
            </a:extLst>
          </p:cNvPr>
          <p:cNvSpPr txBox="1"/>
          <p:nvPr/>
        </p:nvSpPr>
        <p:spPr>
          <a:xfrm>
            <a:off x="2796331" y="5040410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Prefetch Files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008D6A9F-FDB8-453E-9143-1D0F8B310C2D}"/>
              </a:ext>
            </a:extLst>
          </p:cNvPr>
          <p:cNvSpPr/>
          <p:nvPr/>
        </p:nvSpPr>
        <p:spPr>
          <a:xfrm>
            <a:off x="916347" y="5370089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AF4CCE1-73FF-4FE1-85AC-D8C94F74E764}"/>
              </a:ext>
            </a:extLst>
          </p:cNvPr>
          <p:cNvSpPr txBox="1"/>
          <p:nvPr/>
        </p:nvSpPr>
        <p:spPr>
          <a:xfrm>
            <a:off x="1117683" y="528908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Leftovers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5D259D29-148C-465E-80D2-56EFDD8FF02D}"/>
              </a:ext>
            </a:extLst>
          </p:cNvPr>
          <p:cNvSpPr/>
          <p:nvPr/>
        </p:nvSpPr>
        <p:spPr>
          <a:xfrm>
            <a:off x="2594995" y="5370089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7E8A2B1-8B00-49DB-AFC2-45AE4E94F57F}"/>
              </a:ext>
            </a:extLst>
          </p:cNvPr>
          <p:cNvSpPr txBox="1"/>
          <p:nvPr/>
        </p:nvSpPr>
        <p:spPr>
          <a:xfrm>
            <a:off x="2796331" y="528908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Temp Files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67D9D0F8-BC88-4C31-8669-E2512B4B23C8}"/>
              </a:ext>
            </a:extLst>
          </p:cNvPr>
          <p:cNvSpPr/>
          <p:nvPr/>
        </p:nvSpPr>
        <p:spPr>
          <a:xfrm>
            <a:off x="916347" y="5614864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3133701-524D-4068-B229-2722BE8ECE3E}"/>
              </a:ext>
            </a:extLst>
          </p:cNvPr>
          <p:cNvSpPr txBox="1"/>
          <p:nvPr/>
        </p:nvSpPr>
        <p:spPr>
          <a:xfrm>
            <a:off x="1117683" y="5533861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Keyboard Clicks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A9811C7A-466A-47B9-9A5F-52A0ADCDCEB5}"/>
              </a:ext>
            </a:extLst>
          </p:cNvPr>
          <p:cNvSpPr/>
          <p:nvPr/>
        </p:nvSpPr>
        <p:spPr>
          <a:xfrm>
            <a:off x="2595190" y="5614864"/>
            <a:ext cx="132826" cy="1174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EB44CFD-0E61-4CD3-B379-FF8FBFEA532A}"/>
              </a:ext>
            </a:extLst>
          </p:cNvPr>
          <p:cNvSpPr txBox="1"/>
          <p:nvPr/>
        </p:nvSpPr>
        <p:spPr>
          <a:xfrm>
            <a:off x="2796526" y="5533861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Web History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74807040-852C-492A-AA36-91DDC8DAC21F}"/>
              </a:ext>
            </a:extLst>
          </p:cNvPr>
          <p:cNvSpPr/>
          <p:nvPr/>
        </p:nvSpPr>
        <p:spPr>
          <a:xfrm>
            <a:off x="915798" y="5859639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F56FBD7-1D5E-4293-9A79-D40F00222223}"/>
              </a:ext>
            </a:extLst>
          </p:cNvPr>
          <p:cNvSpPr txBox="1"/>
          <p:nvPr/>
        </p:nvSpPr>
        <p:spPr>
          <a:xfrm>
            <a:off x="1117134" y="5778636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Filesystem Activity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D62056C6-83A7-46B4-872A-235BEE33F677}"/>
              </a:ext>
            </a:extLst>
          </p:cNvPr>
          <p:cNvSpPr/>
          <p:nvPr/>
        </p:nvSpPr>
        <p:spPr>
          <a:xfrm>
            <a:off x="2594995" y="5859639"/>
            <a:ext cx="132826" cy="11744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F000D26-2D32-4699-9FC1-AB1E86A75141}"/>
              </a:ext>
            </a:extLst>
          </p:cNvPr>
          <p:cNvSpPr txBox="1"/>
          <p:nvPr/>
        </p:nvSpPr>
        <p:spPr>
          <a:xfrm>
            <a:off x="2796331" y="5778636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Image Logs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10C952B-FAC7-4707-8F01-4BB0668C58C3}"/>
              </a:ext>
            </a:extLst>
          </p:cNvPr>
          <p:cNvSpPr/>
          <p:nvPr/>
        </p:nvSpPr>
        <p:spPr>
          <a:xfrm>
            <a:off x="1934389" y="3084925"/>
            <a:ext cx="1157681" cy="931178"/>
          </a:xfrm>
          <a:prstGeom prst="ellips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START</a:t>
            </a:r>
            <a:endParaRPr lang="en-US" sz="2300" b="1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A13A9DC-3682-4831-9726-229A378F4B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20532" r="21449" b="13170"/>
          <a:stretch/>
        </p:blipFill>
        <p:spPr>
          <a:xfrm>
            <a:off x="5815007" y="2715144"/>
            <a:ext cx="1449633" cy="1167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56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20" y="676523"/>
            <a:ext cx="39719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5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51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 Boardroom</vt:lpstr>
      <vt:lpstr>1 Hour Redemption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1Hr Redemption</dc:title>
  <dc:creator>Test</dc:creator>
  <cp:lastModifiedBy>admin</cp:lastModifiedBy>
  <cp:revision>37</cp:revision>
  <dcterms:created xsi:type="dcterms:W3CDTF">2022-02-21T10:03:20Z</dcterms:created>
  <dcterms:modified xsi:type="dcterms:W3CDTF">2022-03-11T07:29:55Z</dcterms:modified>
</cp:coreProperties>
</file>