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1369" y="4464028"/>
            <a:ext cx="10542431" cy="93222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Uptake Data Science Case Study</a:t>
            </a:r>
            <a:endParaRPr lang="en-US" sz="6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96259" y="5396248"/>
            <a:ext cx="4257541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Mami</a:t>
            </a:r>
            <a:r>
              <a:rPr lang="en-US" dirty="0" smtClean="0"/>
              <a:t> </a:t>
            </a:r>
            <a:r>
              <a:rPr lang="en-US" dirty="0" smtClean="0"/>
              <a:t>Saito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8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Uptake Data Science Case Study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58055"/>
          </a:xfrm>
        </p:spPr>
        <p:txBody>
          <a:bodyPr>
            <a:normAutofit/>
          </a:bodyPr>
          <a:lstStyle/>
          <a:p>
            <a:r>
              <a:rPr lang="en-US" dirty="0" smtClean="0"/>
              <a:t>csv load – load revenue.csv, testing.csv, training.csv, and weather.csv</a:t>
            </a:r>
            <a:endParaRPr lang="en-US" dirty="0" smtClean="0"/>
          </a:p>
          <a:p>
            <a:r>
              <a:rPr lang="en-US" dirty="0" smtClean="0"/>
              <a:t>Preprocessing training data</a:t>
            </a:r>
          </a:p>
          <a:p>
            <a:pPr lvl="1"/>
            <a:r>
              <a:rPr lang="en-US" dirty="0" err="1" smtClean="0"/>
              <a:t>NaN</a:t>
            </a:r>
            <a:r>
              <a:rPr lang="en-US" dirty="0" smtClean="0"/>
              <a:t>, empty cell, and zero are removed from data</a:t>
            </a:r>
          </a:p>
          <a:p>
            <a:pPr lvl="1"/>
            <a:r>
              <a:rPr lang="en-US" dirty="0" smtClean="0"/>
              <a:t>Outliers are removed from data</a:t>
            </a:r>
          </a:p>
          <a:p>
            <a:pPr lvl="1"/>
            <a:r>
              <a:rPr lang="en-US" dirty="0" smtClean="0"/>
              <a:t>sensor_8, sensor_21, sensor_87, sensor_97, sensor_140, and sensor_167 are selected</a:t>
            </a:r>
            <a:endParaRPr lang="en-US" dirty="0" smtClean="0"/>
          </a:p>
          <a:p>
            <a:r>
              <a:rPr lang="en-US" dirty="0" smtClean="0"/>
              <a:t>MATLAB </a:t>
            </a:r>
            <a:r>
              <a:rPr lang="en-US" dirty="0" err="1" smtClean="0"/>
              <a:t>TreeBagger</a:t>
            </a:r>
            <a:r>
              <a:rPr lang="en-US" dirty="0" smtClean="0"/>
              <a:t> is selected to do classification</a:t>
            </a:r>
          </a:p>
          <a:p>
            <a:pPr lvl="1"/>
            <a:r>
              <a:rPr lang="en-US" dirty="0" smtClean="0"/>
              <a:t>‘failure’ is set to 1 and ‘</a:t>
            </a:r>
            <a:r>
              <a:rPr lang="en-US" dirty="0" err="1" smtClean="0"/>
              <a:t>no_failure</a:t>
            </a:r>
            <a:r>
              <a:rPr lang="en-US" dirty="0" smtClean="0"/>
              <a:t>’ is set to 0</a:t>
            </a:r>
          </a:p>
          <a:p>
            <a:r>
              <a:rPr lang="en-US" dirty="0" smtClean="0"/>
              <a:t>Predict with testing data</a:t>
            </a:r>
          </a:p>
          <a:p>
            <a:pPr lvl="1"/>
            <a:r>
              <a:rPr lang="en-US" dirty="0" smtClean="0"/>
              <a:t>This part has an issue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1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 Would Do If I Had More Time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345503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Predict with test data needs to be examined since it does not seem to produce the result</a:t>
            </a:r>
          </a:p>
          <a:p>
            <a:r>
              <a:rPr lang="en-US" sz="3200" dirty="0" smtClean="0"/>
              <a:t>After predicting test.csv, the model needs to be evaluated</a:t>
            </a:r>
          </a:p>
          <a:p>
            <a:r>
              <a:rPr lang="en-US" sz="3200" dirty="0" smtClean="0"/>
              <a:t>Look for additional variables that would help the model to be improved (e.g., other sensors, weather data)</a:t>
            </a:r>
          </a:p>
          <a:p>
            <a:r>
              <a:rPr lang="en-US" sz="3200" dirty="0" smtClean="0"/>
              <a:t>Profit needs to be calculated</a:t>
            </a:r>
          </a:p>
        </p:txBody>
      </p:sp>
    </p:spTree>
    <p:extLst>
      <p:ext uri="{BB962C8B-B14F-4D97-AF65-F5344CB8AC3E}">
        <p14:creationId xmlns:p14="http://schemas.microsoft.com/office/powerpoint/2010/main" val="258327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 Would Do If I Had More </a:t>
            </a:r>
            <a:r>
              <a:rPr lang="en-US" dirty="0" smtClean="0"/>
              <a:t>Time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340931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Code needs to be optimized and converted into the one such that it could be reused for other energy companies that own wind turbines</a:t>
            </a:r>
          </a:p>
          <a:p>
            <a:r>
              <a:rPr lang="en-US" sz="3200" dirty="0"/>
              <a:t>Compare with other machine learning methods such as SMV, logistic </a:t>
            </a:r>
            <a:r>
              <a:rPr lang="en-US" sz="3200" dirty="0" smtClean="0"/>
              <a:t>regression</a:t>
            </a:r>
          </a:p>
          <a:p>
            <a:r>
              <a:rPr lang="en-US" sz="3200" dirty="0" smtClean="0"/>
              <a:t>Create presentation </a:t>
            </a:r>
            <a:r>
              <a:rPr lang="en-US" sz="3200" smtClean="0"/>
              <a:t>summarizing results </a:t>
            </a:r>
            <a:r>
              <a:rPr lang="en-US" sz="3200" dirty="0" smtClean="0"/>
              <a:t>for non-technical audience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7052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395</TotalTime>
  <Words>209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Depth</vt:lpstr>
      <vt:lpstr>Uptake Data Science Case Study</vt:lpstr>
      <vt:lpstr>Uptake Data Science Case Study Code</vt:lpstr>
      <vt:lpstr>What I Would Do If I Had More Time (1)</vt:lpstr>
      <vt:lpstr>What I Would Do If I Had More Time (2)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 Transfer System Design Analysis</dc:title>
  <dc:creator>Mami</dc:creator>
  <cp:lastModifiedBy>George</cp:lastModifiedBy>
  <cp:revision>53</cp:revision>
  <dcterms:created xsi:type="dcterms:W3CDTF">2015-05-04T16:48:30Z</dcterms:created>
  <dcterms:modified xsi:type="dcterms:W3CDTF">2020-10-09T00:46:20Z</dcterms:modified>
</cp:coreProperties>
</file>