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E1C1-4F10-4DB3-A7E4-F4752511B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1D0875-FEBF-4B93-BB17-5559D7C76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161D8-CDEC-4C80-8FCC-A1212AB2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D573-6747-44F8-B8F4-91871B17B81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6A0A6-455B-4EC1-A6E5-053567BD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D54D3-7C41-4305-AEA0-7D5A2ACB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4D83-B70A-4264-B1E3-3DEA5A916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0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61224-9C53-4360-8D82-4C06C031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326DF-65E5-4308-A0DA-1B58F937A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C301A-4B41-4D72-B69B-4D02147F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D573-6747-44F8-B8F4-91871B17B81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B6122-796B-4FFB-B7C9-8279A781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9C774-8931-4E2F-9DF8-C62C6A20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4D83-B70A-4264-B1E3-3DEA5A916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2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47D47D-296C-426B-9E20-152F7BC47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1F3F4-5EE5-4B1F-90D7-34BE36E5C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9473A-E78D-4087-95C4-F6A40E75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D573-6747-44F8-B8F4-91871B17B81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6D491-764F-4C3F-801C-9DE91D7F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B4355-AD96-4EB1-9BCA-DD57836C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4D83-B70A-4264-B1E3-3DEA5A916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7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59337-FAEA-46D3-9070-446784E8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41698-A4C0-4360-A667-487AF80B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9B71E-65DC-40D8-947A-DD9E9A0F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D573-6747-44F8-B8F4-91871B17B81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03AF-CD63-423F-AE3C-89B872B0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3BB5D-B4F6-4960-9AB6-829BDC9D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4D83-B70A-4264-B1E3-3DEA5A916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F4A17-EFF6-47ED-990E-2B740672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19917-352A-42B8-996F-9CB0003E9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D3F43-FA28-4CCE-A56C-F6474B82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D573-6747-44F8-B8F4-91871B17B81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B28FC-8505-4831-8B2B-DEDFC312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F27BD-5E04-40CE-8135-7EAF03C6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4D83-B70A-4264-B1E3-3DEA5A916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2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AC8F7-050F-4A82-8246-71FA27D7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D6973-FDD9-47E5-BA88-67F0F2745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DD3B4-B5BA-4460-BDA7-8B6A3108B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A3DEF-973F-4600-A646-A8B4520D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D573-6747-44F8-B8F4-91871B17B81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7A3621-9A2A-4562-852D-509D43CE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7923D-85E4-455B-AC62-F3A9A740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4D83-B70A-4264-B1E3-3DEA5A916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1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37885-4524-4324-84CA-7BEFBF8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5A22C-A9EB-4E8D-A9EF-A4FAA560C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4A1F28-A086-448F-8B54-C4C2CE461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92A1F1-349D-4F17-954A-98353D3A2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ACB1F1-5255-4C9D-8674-629A1B0F1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6D2D50-F685-4AE0-B618-8B8B6553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D573-6747-44F8-B8F4-91871B17B81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AF1430-7497-4C5F-B2BC-295CCCE0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80469D-4C69-4B74-8458-EE01F70A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4D83-B70A-4264-B1E3-3DEA5A916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B72DD-7CF2-42F8-BCE3-FE04255B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B5B3BA-618B-4642-90E1-C8666D43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D573-6747-44F8-B8F4-91871B17B81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38A0DA-0356-4EDA-8B5B-AD4982CD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F72BFB-CCFD-4617-94D6-FB73620E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4D83-B70A-4264-B1E3-3DEA5A916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8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47D1B6-BD67-4A21-997E-878BC143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D573-6747-44F8-B8F4-91871B17B81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1D8813-DEA9-4CF3-B595-A6589AC4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EFF2F3-5E4C-4750-A2F8-BC673E9D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4D83-B70A-4264-B1E3-3DEA5A916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3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8E870-A1DE-4108-AA2B-0E402B62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3E927-A5CE-4B21-A14F-377808C7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6D7D31-200B-4668-BC7E-33C0FAF80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D3DC0-ED41-4D91-8298-B303FF7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D573-6747-44F8-B8F4-91871B17B81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01018-3411-477E-A411-5D42E3E8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B8AFB-F635-41FB-B7F9-E473A6FF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4D83-B70A-4264-B1E3-3DEA5A916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5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BD586-46C3-4785-84DC-6DBB7802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1110B5-35ED-4AB6-9CE2-71AB01129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3B52D-0F56-4492-9349-60DCB01DD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1C827-CAF4-44D3-85ED-C7296F6A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D573-6747-44F8-B8F4-91871B17B81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5F105-A0F2-4F6E-8666-BCB5A327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7AB97-6375-487E-8645-1D0124EB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4D83-B70A-4264-B1E3-3DEA5A916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2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A8B316-28B3-42DD-951E-8C3A5213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1CDE0-69AB-4097-9E92-22AFE9A7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F42FB-852D-4614-B702-F9285CC48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7D573-6747-44F8-B8F4-91871B17B81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D2E12-A99F-48CE-95FA-151EE930D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3CEDA-9C79-465F-BA4F-92FAD673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4D83-B70A-4264-B1E3-3DEA5A916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5694B-2AC6-4E75-B6BB-2A3D3CDF5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716F7D-ACE3-48CB-A6EB-BD35B81E9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1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奕晨 汪</dc:creator>
  <cp:lastModifiedBy>奕晨 汪</cp:lastModifiedBy>
  <cp:revision>1</cp:revision>
  <dcterms:created xsi:type="dcterms:W3CDTF">2021-02-18T04:27:15Z</dcterms:created>
  <dcterms:modified xsi:type="dcterms:W3CDTF">2021-02-18T05:21:25Z</dcterms:modified>
</cp:coreProperties>
</file>