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8C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EB675-DF6D-4429-9A28-1AE3CEA5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1EFC83-7903-4F55-9A8E-0EDB28E3C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A09B4-42F3-4169-A291-0EDACF0E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FC37-14FD-46E7-BBE0-40D1813195FF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F0C19-EDC3-42C0-AF03-D4F41AEC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15223-E270-4D73-AC2E-B15DC75F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B59-4D91-4477-80CC-1604A1CBD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4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4888C-22DD-4133-8366-7D5D1747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E99F6D-65E3-4CDC-A30A-ABDA8F070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670A4-11EC-451A-8149-929B7728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FC37-14FD-46E7-BBE0-40D1813195FF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6DDC2-00E1-496F-99F6-52F18747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E7822-A9B7-4033-8889-9C5EB2FC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B59-4D91-4477-80CC-1604A1CBD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8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5F2C1B-A0B1-4B67-A240-2F1E60884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57018C-848E-4DCD-AA69-D3CB42E4C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7301C-25EF-415E-883E-D62D1909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FC37-14FD-46E7-BBE0-40D1813195FF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710A6-0500-40D0-82FE-0A692C3A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1DCBB-C9CE-41BA-9FFB-1E06B4D8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B59-4D91-4477-80CC-1604A1CBD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8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73338-32C7-49BD-B3AB-2625A2AD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013F8-AB2A-467A-8166-6E554006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189C0-DD6C-4BA1-96A4-8569FE88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FC37-14FD-46E7-BBE0-40D1813195FF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781EC-F35A-4AFE-8724-10340BB7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74324-AB7C-4264-9B6A-3634F3EF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B59-4D91-4477-80CC-1604A1CBD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7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2CDCA-B7EA-4934-9543-B34186F9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4FBE48-F8B8-40E3-86FD-373178AA9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AFCAA-4EE7-4A99-A0B5-FB3A1822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FC37-14FD-46E7-BBE0-40D1813195FF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CEB8B-C464-47F9-A832-3103FFE9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246DF-8536-40E7-9953-A70928B3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B59-4D91-4477-80CC-1604A1CBD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1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DD65-360C-4529-803E-FBBEEF43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E1FBC-8743-4E84-8E07-23ACC7F06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892F1C-D90F-4BA3-BA75-FB2BCA596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516140-F58B-4A86-A60C-DE2CEB44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FC37-14FD-46E7-BBE0-40D1813195FF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AE6F6D-BEFF-4CDD-89CD-FD392767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E3978A-6AD8-488A-B446-10D87027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B59-4D91-4477-80CC-1604A1CBD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94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CE8E-B1D0-4DDA-9795-F628BB66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E13063-6C16-49D9-A550-988886220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7BC256-F0EF-4DC1-AC6E-EDEC370C8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1772B6-7084-4EFE-89E2-33CB269D7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9A7C72-AA9F-47C7-9B0B-FACDE311A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29B3F1-DB80-4228-865C-2EDA8D45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FC37-14FD-46E7-BBE0-40D1813195FF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196FB0-AE11-495A-9D46-4A21AEF0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9102C6-4A5F-4825-A126-928F813F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B59-4D91-4477-80CC-1604A1CBD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3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26A4E-D104-4D2B-A9A9-736C7074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9A972E-4A72-4A83-AD41-01FFBFCD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FC37-14FD-46E7-BBE0-40D1813195FF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A2FADF-C01F-4B93-B04B-FF7F253E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21D105-981C-4889-8C7A-53C92E8D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B59-4D91-4477-80CC-1604A1CBD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9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2722A-7088-428E-995F-FB1754FF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FC37-14FD-46E7-BBE0-40D1813195FF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51AE5E-DAAD-435C-B595-00B6DDD5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025B8E-E7B4-4D23-91CE-495551CB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B59-4D91-4477-80CC-1604A1CBD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4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B9C75-F139-45CA-8C9D-570A721A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BF78F-38A7-469E-BCE7-35566EA7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252C6C-ABFC-40DB-95B2-13FC5EBAE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43D1E-EA4D-4C88-B08C-9886C8E8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FC37-14FD-46E7-BBE0-40D1813195FF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680A6-79D1-4AA6-9396-E1887CAD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68D3D8-9B86-4987-BCC9-35AF2E75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B59-4D91-4477-80CC-1604A1CBD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08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E646B-5E37-4107-9D0F-30BFB813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D33B6A-7CE9-4ED0-9146-683140C74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CB4C0-A036-40C0-8609-5F83F3F7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9E409-35BF-47F4-B65F-366FB49B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FC37-14FD-46E7-BBE0-40D1813195FF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F5036B-624C-40E5-92BD-F1E67DA9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05914-9AC8-4CF6-8453-1D514EE4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B59-4D91-4477-80CC-1604A1CBD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4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F676FE-5B37-40EF-B53A-C2FCC26C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44E4C1-C1E6-49B1-A962-7DA48146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AC2E3-0175-4DE6-9A72-0C796E3F2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FFC37-14FD-46E7-BBE0-40D1813195FF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68966-159A-4D7E-BF85-15C423F35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6CFAA-8D43-4706-A0DD-52CF44048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AB59-4D91-4477-80CC-1604A1CBD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03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C1074AC-6732-40E5-A88B-CF4697D45F55}"/>
              </a:ext>
            </a:extLst>
          </p:cNvPr>
          <p:cNvSpPr txBox="1"/>
          <p:nvPr/>
        </p:nvSpPr>
        <p:spPr>
          <a:xfrm>
            <a:off x="1397000" y="1422400"/>
            <a:ext cx="8521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TGF-β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43890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1459E1-EB4D-43BF-93BE-6B3D30DC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13" y="547254"/>
            <a:ext cx="6230637" cy="26185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651C82-576D-4C9E-B499-80B6C6B0DEAE}"/>
              </a:ext>
            </a:extLst>
          </p:cNvPr>
          <p:cNvSpPr txBox="1"/>
          <p:nvPr/>
        </p:nvSpPr>
        <p:spPr>
          <a:xfrm>
            <a:off x="905163" y="978841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pFZD-5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CF4CE8-C61E-4A1C-9333-819BDBB4AC91}"/>
              </a:ext>
            </a:extLst>
          </p:cNvPr>
          <p:cNvSpPr txBox="1"/>
          <p:nvPr/>
        </p:nvSpPr>
        <p:spPr>
          <a:xfrm>
            <a:off x="3163454" y="1733914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</a:rPr>
              <a:t>FZD-5</a:t>
            </a:r>
            <a:endParaRPr lang="zh-CN" alt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385CAB-4C82-41E0-8CE3-621961D6D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13" y="3429000"/>
            <a:ext cx="6230637" cy="26185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E38F58-C7E3-46FB-9DDE-D15C478D337E}"/>
              </a:ext>
            </a:extLst>
          </p:cNvPr>
          <p:cNvSpPr txBox="1"/>
          <p:nvPr/>
        </p:nvSpPr>
        <p:spPr>
          <a:xfrm>
            <a:off x="968663" y="3860587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pDvl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23753D-7F3F-4170-A19A-81A8C0812A1D}"/>
              </a:ext>
            </a:extLst>
          </p:cNvPr>
          <p:cNvSpPr txBox="1"/>
          <p:nvPr/>
        </p:nvSpPr>
        <p:spPr>
          <a:xfrm>
            <a:off x="3226954" y="4615660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err="1">
                <a:solidFill>
                  <a:schemeClr val="bg1"/>
                </a:solidFill>
              </a:rPr>
              <a:t>Dvl</a:t>
            </a:r>
            <a:endParaRPr lang="zh-CN" alt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6617CE-9F92-492A-8951-C1A66E83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7134"/>
            <a:ext cx="6230637" cy="26185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644EA05-2C24-4BE3-B522-B8D39685270D}"/>
              </a:ext>
            </a:extLst>
          </p:cNvPr>
          <p:cNvSpPr txBox="1"/>
          <p:nvPr/>
        </p:nvSpPr>
        <p:spPr>
          <a:xfrm>
            <a:off x="6660850" y="2688721"/>
            <a:ext cx="184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pCTNNB1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6B3A2B-AAD8-47FF-8B89-84EBB86774C9}"/>
              </a:ext>
            </a:extLst>
          </p:cNvPr>
          <p:cNvSpPr txBox="1"/>
          <p:nvPr/>
        </p:nvSpPr>
        <p:spPr>
          <a:xfrm>
            <a:off x="8919141" y="3443794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</a:rPr>
              <a:t>AI-2</a:t>
            </a:r>
            <a:endParaRPr lang="zh-CN" alt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13" name="Picture">
            <a:extLst>
              <a:ext uri="{FF2B5EF4-FFF2-40B4-BE49-F238E27FC236}">
                <a16:creationId xmlns:a16="http://schemas.microsoft.com/office/drawing/2014/main" id="{6C8D9596-52D2-4276-95E6-FE21A3EE96FF}"/>
              </a:ext>
            </a:extLst>
          </p:cNvPr>
          <p:cNvPicPr/>
          <p:nvPr/>
        </p:nvPicPr>
        <p:blipFill rotWithShape="1">
          <a:blip r:embed="rId3"/>
          <a:srcRect t="50593" r="62976"/>
          <a:stretch/>
        </p:blipFill>
        <p:spPr bwMode="auto">
          <a:xfrm>
            <a:off x="7721600" y="5153674"/>
            <a:ext cx="2482850" cy="15011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24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225BE30-C9B3-408F-8441-5CA3C61EC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29"/>
          <a:stretch/>
        </p:blipFill>
        <p:spPr>
          <a:xfrm>
            <a:off x="323849" y="-139701"/>
            <a:ext cx="6121401" cy="667423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1ED6CDE-3DDE-423D-B1AD-4F23700EF658}"/>
              </a:ext>
            </a:extLst>
          </p:cNvPr>
          <p:cNvSpPr/>
          <p:nvPr/>
        </p:nvSpPr>
        <p:spPr>
          <a:xfrm>
            <a:off x="3149600" y="5213350"/>
            <a:ext cx="1371600" cy="45085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728969-D449-4FD8-AFE3-97E9E9E7839C}"/>
              </a:ext>
            </a:extLst>
          </p:cNvPr>
          <p:cNvSpPr txBox="1"/>
          <p:nvPr/>
        </p:nvSpPr>
        <p:spPr>
          <a:xfrm>
            <a:off x="3213100" y="521335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</a:rPr>
              <a:t>CTNNB1</a:t>
            </a:r>
            <a:endParaRPr lang="zh-CN" altLang="en-US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5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7A5E9-5D0B-431A-B6DB-5697DECD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PI3K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4212A-BA91-47E9-A370-012AA4EA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37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62789B-4D4E-409B-8175-136A1EF4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13" y="547254"/>
            <a:ext cx="6230637" cy="26185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B934F5D-7CC5-4AE6-BDC4-39325C6EEF19}"/>
              </a:ext>
            </a:extLst>
          </p:cNvPr>
          <p:cNvSpPr txBox="1"/>
          <p:nvPr/>
        </p:nvSpPr>
        <p:spPr>
          <a:xfrm>
            <a:off x="905163" y="978841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pEGFR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B33076-EBF3-42AB-995C-616962639574}"/>
              </a:ext>
            </a:extLst>
          </p:cNvPr>
          <p:cNvSpPr txBox="1"/>
          <p:nvPr/>
        </p:nvSpPr>
        <p:spPr>
          <a:xfrm>
            <a:off x="3163454" y="1733914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</a:rPr>
              <a:t>EGFR</a:t>
            </a:r>
            <a:endParaRPr lang="zh-CN" alt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79E9EE-C146-4472-B793-3259924E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13" y="3597351"/>
            <a:ext cx="6230637" cy="26185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B879C8E-C5BF-4918-B65E-3A237B1F2BF5}"/>
              </a:ext>
            </a:extLst>
          </p:cNvPr>
          <p:cNvSpPr txBox="1"/>
          <p:nvPr/>
        </p:nvSpPr>
        <p:spPr>
          <a:xfrm>
            <a:off x="1362363" y="4028938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pRas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9B7D7C-B3AD-4D61-84A8-6BE3DED84313}"/>
              </a:ext>
            </a:extLst>
          </p:cNvPr>
          <p:cNvSpPr txBox="1"/>
          <p:nvPr/>
        </p:nvSpPr>
        <p:spPr>
          <a:xfrm>
            <a:off x="3620654" y="4784011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</a:rPr>
              <a:t>Ras</a:t>
            </a:r>
            <a:endParaRPr lang="zh-CN" alt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03CCD48-BCE3-49A2-ABBF-28FB457A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371" y="2119745"/>
            <a:ext cx="6230637" cy="26185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5E4B877-65E7-4D2C-A14F-FFC3E6DA2FF4}"/>
              </a:ext>
            </a:extLst>
          </p:cNvPr>
          <p:cNvSpPr txBox="1"/>
          <p:nvPr/>
        </p:nvSpPr>
        <p:spPr>
          <a:xfrm>
            <a:off x="5400221" y="2551332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pPI3K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95D6C4-31EE-4C3E-BF35-2C68F26CCF41}"/>
              </a:ext>
            </a:extLst>
          </p:cNvPr>
          <p:cNvSpPr txBox="1"/>
          <p:nvPr/>
        </p:nvSpPr>
        <p:spPr>
          <a:xfrm>
            <a:off x="7658512" y="3306405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</a:rPr>
              <a:t>CAI-1</a:t>
            </a:r>
            <a:endParaRPr lang="zh-CN" alt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34F6A75-74B5-4F07-918A-21CAF4C82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3" t="45010" r="65061" b="17434"/>
          <a:stretch/>
        </p:blipFill>
        <p:spPr>
          <a:xfrm>
            <a:off x="7072138" y="4906606"/>
            <a:ext cx="3344385" cy="17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D07467-1C03-4D6F-ACA9-F8C507729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38" b="-916"/>
          <a:stretch/>
        </p:blipFill>
        <p:spPr>
          <a:xfrm>
            <a:off x="590549" y="193949"/>
            <a:ext cx="4895851" cy="5083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83EBB1F-E41B-45C9-BF74-73747D9DB08E}"/>
              </a:ext>
            </a:extLst>
          </p:cNvPr>
          <p:cNvSpPr/>
          <p:nvPr/>
        </p:nvSpPr>
        <p:spPr>
          <a:xfrm>
            <a:off x="2800350" y="4514850"/>
            <a:ext cx="946150" cy="30480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CFE848-B957-480C-B66A-E8613D22257A}"/>
              </a:ext>
            </a:extLst>
          </p:cNvPr>
          <p:cNvSpPr txBox="1"/>
          <p:nvPr/>
        </p:nvSpPr>
        <p:spPr>
          <a:xfrm>
            <a:off x="2857500" y="4467195"/>
            <a:ext cx="94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</a:rPr>
              <a:t>PI3K</a:t>
            </a:r>
            <a:endParaRPr lang="zh-CN" altLang="en-US" sz="2000" b="1" i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ABECF8-8F15-4C22-B0C5-4F0E0FCB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18" y="3789579"/>
            <a:ext cx="6230637" cy="26185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87B7B4-A6D7-43EC-A561-B56B25534337}"/>
              </a:ext>
            </a:extLst>
          </p:cNvPr>
          <p:cNvSpPr txBox="1"/>
          <p:nvPr/>
        </p:nvSpPr>
        <p:spPr>
          <a:xfrm>
            <a:off x="5573768" y="4221166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pAkt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E9C851-FEB6-4BDB-88B1-9C44C436DF33}"/>
              </a:ext>
            </a:extLst>
          </p:cNvPr>
          <p:cNvSpPr txBox="1"/>
          <p:nvPr/>
        </p:nvSpPr>
        <p:spPr>
          <a:xfrm>
            <a:off x="7832059" y="4976239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</a:rPr>
              <a:t>AKT</a:t>
            </a:r>
            <a:endParaRPr lang="zh-CN" altLang="en-US" sz="2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3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6D7221-C7D0-4B9E-B2B7-1A831729C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13" y="810490"/>
            <a:ext cx="6230637" cy="26185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83D61A-B64F-4536-8A56-E25CE8ED76EC}"/>
              </a:ext>
            </a:extLst>
          </p:cNvPr>
          <p:cNvSpPr txBox="1"/>
          <p:nvPr/>
        </p:nvSpPr>
        <p:spPr>
          <a:xfrm>
            <a:off x="1032163" y="1242077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pTGFBR2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BF4313-B997-4A66-9166-E0DEBFBDACE3}"/>
              </a:ext>
            </a:extLst>
          </p:cNvPr>
          <p:cNvSpPr txBox="1"/>
          <p:nvPr/>
        </p:nvSpPr>
        <p:spPr>
          <a:xfrm>
            <a:off x="3290454" y="1997150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</a:rPr>
              <a:t>TGFBR2</a:t>
            </a:r>
            <a:endParaRPr lang="zh-CN" alt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362277-A2F6-4245-9BF5-3FED6E72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13" y="3366654"/>
            <a:ext cx="6230637" cy="26185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5528F0-4693-4F19-AD50-A5E74AEBB5CD}"/>
              </a:ext>
            </a:extLst>
          </p:cNvPr>
          <p:cNvSpPr txBox="1"/>
          <p:nvPr/>
        </p:nvSpPr>
        <p:spPr>
          <a:xfrm>
            <a:off x="1032163" y="3798241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pTGFB1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785A10-6383-4BF6-9DB8-134AD65FDD84}"/>
              </a:ext>
            </a:extLst>
          </p:cNvPr>
          <p:cNvSpPr txBox="1"/>
          <p:nvPr/>
        </p:nvSpPr>
        <p:spPr>
          <a:xfrm>
            <a:off x="3290454" y="4553314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</a:rPr>
              <a:t>TGFB1</a:t>
            </a:r>
            <a:endParaRPr lang="zh-CN" alt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D8A0EA-8217-46D4-AFC9-0F04B19F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772" y="687895"/>
            <a:ext cx="6230637" cy="26185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BC39BF5-BCEC-4065-B506-E94D7695A369}"/>
              </a:ext>
            </a:extLst>
          </p:cNvPr>
          <p:cNvSpPr txBox="1"/>
          <p:nvPr/>
        </p:nvSpPr>
        <p:spPr>
          <a:xfrm>
            <a:off x="6970622" y="1119482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pSos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09BE7B-213F-4339-858C-E77D2AF39F61}"/>
              </a:ext>
            </a:extLst>
          </p:cNvPr>
          <p:cNvSpPr txBox="1"/>
          <p:nvPr/>
        </p:nvSpPr>
        <p:spPr>
          <a:xfrm>
            <a:off x="9154484" y="1837954"/>
            <a:ext cx="1671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</a:rPr>
              <a:t>And Gate protein1</a:t>
            </a:r>
            <a:endParaRPr lang="zh-CN" altLang="en-US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1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6D7221-C7D0-4B9E-B2B7-1A831729C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13" y="810490"/>
            <a:ext cx="6230637" cy="26185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83D61A-B64F-4536-8A56-E25CE8ED76EC}"/>
              </a:ext>
            </a:extLst>
          </p:cNvPr>
          <p:cNvSpPr txBox="1"/>
          <p:nvPr/>
        </p:nvSpPr>
        <p:spPr>
          <a:xfrm>
            <a:off x="1032163" y="1242077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pTGFBR2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BF4313-B997-4A66-9166-E0DEBFBDACE3}"/>
              </a:ext>
            </a:extLst>
          </p:cNvPr>
          <p:cNvSpPr txBox="1"/>
          <p:nvPr/>
        </p:nvSpPr>
        <p:spPr>
          <a:xfrm>
            <a:off x="3290454" y="1997150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TGFBR2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362277-A2F6-4245-9BF5-3FED6E72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13" y="3366654"/>
            <a:ext cx="6230637" cy="26185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5528F0-4693-4F19-AD50-A5E74AEBB5CD}"/>
              </a:ext>
            </a:extLst>
          </p:cNvPr>
          <p:cNvSpPr txBox="1"/>
          <p:nvPr/>
        </p:nvSpPr>
        <p:spPr>
          <a:xfrm>
            <a:off x="1032163" y="3798241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pTGFB1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785A10-6383-4BF6-9DB8-134AD65FDD84}"/>
              </a:ext>
            </a:extLst>
          </p:cNvPr>
          <p:cNvSpPr txBox="1"/>
          <p:nvPr/>
        </p:nvSpPr>
        <p:spPr>
          <a:xfrm>
            <a:off x="3290454" y="4553314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TGFB1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D8A0EA-8217-46D4-AFC9-0F04B19F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772" y="687895"/>
            <a:ext cx="6230637" cy="26185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BC39BF5-BCEC-4065-B506-E94D7695A369}"/>
              </a:ext>
            </a:extLst>
          </p:cNvPr>
          <p:cNvSpPr txBox="1"/>
          <p:nvPr/>
        </p:nvSpPr>
        <p:spPr>
          <a:xfrm>
            <a:off x="6970622" y="1119482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pGrb2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09BE7B-213F-4339-858C-E77D2AF39F61}"/>
              </a:ext>
            </a:extLst>
          </p:cNvPr>
          <p:cNvSpPr txBox="1"/>
          <p:nvPr/>
        </p:nvSpPr>
        <p:spPr>
          <a:xfrm>
            <a:off x="9228913" y="1874555"/>
            <a:ext cx="1671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And Gate protein2</a:t>
            </a:r>
            <a:endParaRPr kumimoji="0" lang="zh-CN" altLang="en-US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39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6D7221-C7D0-4B9E-B2B7-1A831729C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13" y="810490"/>
            <a:ext cx="6230637" cy="26185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83D61A-B64F-4536-8A56-E25CE8ED76EC}"/>
              </a:ext>
            </a:extLst>
          </p:cNvPr>
          <p:cNvSpPr txBox="1"/>
          <p:nvPr/>
        </p:nvSpPr>
        <p:spPr>
          <a:xfrm>
            <a:off x="1032163" y="1242077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pTGFBR2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BF4313-B997-4A66-9166-E0DEBFBDACE3}"/>
              </a:ext>
            </a:extLst>
          </p:cNvPr>
          <p:cNvSpPr txBox="1"/>
          <p:nvPr/>
        </p:nvSpPr>
        <p:spPr>
          <a:xfrm>
            <a:off x="3290454" y="1997150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TGFBR2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362277-A2F6-4245-9BF5-3FED6E72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13" y="3366654"/>
            <a:ext cx="6230637" cy="26185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5528F0-4693-4F19-AD50-A5E74AEBB5CD}"/>
              </a:ext>
            </a:extLst>
          </p:cNvPr>
          <p:cNvSpPr txBox="1"/>
          <p:nvPr/>
        </p:nvSpPr>
        <p:spPr>
          <a:xfrm>
            <a:off x="1032163" y="3798241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pTGFB1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785A10-6383-4BF6-9DB8-134AD65FDD84}"/>
              </a:ext>
            </a:extLst>
          </p:cNvPr>
          <p:cNvSpPr txBox="1"/>
          <p:nvPr/>
        </p:nvSpPr>
        <p:spPr>
          <a:xfrm>
            <a:off x="3290454" y="4553314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TGFB1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D8A0EA-8217-46D4-AFC9-0F04B19F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772" y="687895"/>
            <a:ext cx="6230637" cy="26185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BC39BF5-BCEC-4065-B506-E94D7695A369}"/>
              </a:ext>
            </a:extLst>
          </p:cNvPr>
          <p:cNvSpPr txBox="1"/>
          <p:nvPr/>
        </p:nvSpPr>
        <p:spPr>
          <a:xfrm>
            <a:off x="6970622" y="1119482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pShc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09BE7B-213F-4339-858C-E77D2AF39F61}"/>
              </a:ext>
            </a:extLst>
          </p:cNvPr>
          <p:cNvSpPr txBox="1"/>
          <p:nvPr/>
        </p:nvSpPr>
        <p:spPr>
          <a:xfrm>
            <a:off x="9228913" y="1874555"/>
            <a:ext cx="1671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And Gate protein3</a:t>
            </a:r>
            <a:endParaRPr kumimoji="0" lang="zh-CN" altLang="en-US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93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6D7221-C7D0-4B9E-B2B7-1A831729C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13" y="810490"/>
            <a:ext cx="6230637" cy="26185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83D61A-B64F-4536-8A56-E25CE8ED76EC}"/>
              </a:ext>
            </a:extLst>
          </p:cNvPr>
          <p:cNvSpPr txBox="1"/>
          <p:nvPr/>
        </p:nvSpPr>
        <p:spPr>
          <a:xfrm>
            <a:off x="1032163" y="1242077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pTGFBR2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BF4313-B997-4A66-9166-E0DEBFBDACE3}"/>
              </a:ext>
            </a:extLst>
          </p:cNvPr>
          <p:cNvSpPr txBox="1"/>
          <p:nvPr/>
        </p:nvSpPr>
        <p:spPr>
          <a:xfrm>
            <a:off x="3290454" y="1997150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TGFBR2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362277-A2F6-4245-9BF5-3FED6E72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13" y="3366654"/>
            <a:ext cx="6230637" cy="26185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5528F0-4693-4F19-AD50-A5E74AEBB5CD}"/>
              </a:ext>
            </a:extLst>
          </p:cNvPr>
          <p:cNvSpPr txBox="1"/>
          <p:nvPr/>
        </p:nvSpPr>
        <p:spPr>
          <a:xfrm>
            <a:off x="1032163" y="3798241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pTGFB1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785A10-6383-4BF6-9DB8-134AD65FDD84}"/>
              </a:ext>
            </a:extLst>
          </p:cNvPr>
          <p:cNvSpPr txBox="1"/>
          <p:nvPr/>
        </p:nvSpPr>
        <p:spPr>
          <a:xfrm>
            <a:off x="3290454" y="4553314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TGFB1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D8A0EA-8217-46D4-AFC9-0F04B19F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772" y="687895"/>
            <a:ext cx="6230637" cy="26185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BC39BF5-BCEC-4065-B506-E94D7695A369}"/>
              </a:ext>
            </a:extLst>
          </p:cNvPr>
          <p:cNvSpPr txBox="1"/>
          <p:nvPr/>
        </p:nvSpPr>
        <p:spPr>
          <a:xfrm>
            <a:off x="6970622" y="1119482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pSARA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09BE7B-213F-4339-858C-E77D2AF39F61}"/>
              </a:ext>
            </a:extLst>
          </p:cNvPr>
          <p:cNvSpPr txBox="1"/>
          <p:nvPr/>
        </p:nvSpPr>
        <p:spPr>
          <a:xfrm>
            <a:off x="9228913" y="1874555"/>
            <a:ext cx="1671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And Gate protein4</a:t>
            </a:r>
            <a:endParaRPr kumimoji="0" lang="zh-CN" altLang="en-US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51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B5C043A-CA8C-45A6-853F-EAD1702BD6DE}"/>
              </a:ext>
            </a:extLst>
          </p:cNvPr>
          <p:cNvSpPr txBox="1"/>
          <p:nvPr/>
        </p:nvSpPr>
        <p:spPr>
          <a:xfrm>
            <a:off x="3290454" y="1997150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TGFBR2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B0B4143-2DA8-4A39-A591-A538ADB57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08" y="2258760"/>
            <a:ext cx="4848791" cy="31364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CE8EC0-9ACC-4A60-B487-1DB27A2C0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206" y="3625702"/>
            <a:ext cx="2218651" cy="1918654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2C6EEF2-CF57-40A1-B34C-160FFAD97ED9}"/>
              </a:ext>
            </a:extLst>
          </p:cNvPr>
          <p:cNvCxnSpPr/>
          <p:nvPr/>
        </p:nvCxnSpPr>
        <p:spPr>
          <a:xfrm>
            <a:off x="3461877" y="4380614"/>
            <a:ext cx="13290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8364BE9-567F-4BF1-8DA6-EA52CA5489A8}"/>
              </a:ext>
            </a:extLst>
          </p:cNvPr>
          <p:cNvSpPr/>
          <p:nvPr/>
        </p:nvSpPr>
        <p:spPr>
          <a:xfrm>
            <a:off x="5039833" y="3625702"/>
            <a:ext cx="233916" cy="39340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58FE87-4841-4F02-9AC2-76F3D442962C}"/>
              </a:ext>
            </a:extLst>
          </p:cNvPr>
          <p:cNvSpPr/>
          <p:nvPr/>
        </p:nvSpPr>
        <p:spPr>
          <a:xfrm>
            <a:off x="5454502" y="4720856"/>
            <a:ext cx="1127051" cy="542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DA1BF6-AD75-4D46-9DF2-7D254A6713AC}"/>
              </a:ext>
            </a:extLst>
          </p:cNvPr>
          <p:cNvSpPr txBox="1"/>
          <p:nvPr/>
        </p:nvSpPr>
        <p:spPr>
          <a:xfrm>
            <a:off x="5585631" y="4627417"/>
            <a:ext cx="145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ON</a:t>
            </a:r>
            <a:endParaRPr lang="zh-CN" altLang="en-US" sz="36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2FBAF08-1F6A-42C0-A1E9-5849B6272E46}"/>
              </a:ext>
            </a:extLst>
          </p:cNvPr>
          <p:cNvSpPr/>
          <p:nvPr/>
        </p:nvSpPr>
        <p:spPr>
          <a:xfrm>
            <a:off x="5681272" y="4268449"/>
            <a:ext cx="753256" cy="320228"/>
          </a:xfrm>
          <a:prstGeom prst="rect">
            <a:avLst/>
          </a:prstGeom>
          <a:solidFill>
            <a:srgbClr val="8CC63F"/>
          </a:solidFill>
          <a:ln>
            <a:solidFill>
              <a:srgbClr val="8CC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4566A3-313F-4A88-BD01-AF6D61191B60}"/>
              </a:ext>
            </a:extLst>
          </p:cNvPr>
          <p:cNvSpPr txBox="1"/>
          <p:nvPr/>
        </p:nvSpPr>
        <p:spPr>
          <a:xfrm>
            <a:off x="5595273" y="4169983"/>
            <a:ext cx="9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bg1"/>
                </a:solidFill>
              </a:rPr>
              <a:t>Smad2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8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1AC3C77-ADE1-4A7F-9F29-88F91D1DC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-413669"/>
            <a:ext cx="4995119" cy="31632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97FDA0-6CE7-433A-8EC1-55C5C6F4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663" y="3366654"/>
            <a:ext cx="6230637" cy="26185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C94A3D-7585-4B6C-BAA4-69932E400019}"/>
              </a:ext>
            </a:extLst>
          </p:cNvPr>
          <p:cNvSpPr txBox="1"/>
          <p:nvPr/>
        </p:nvSpPr>
        <p:spPr>
          <a:xfrm>
            <a:off x="1800513" y="3798241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pRhoA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C4190F-2043-4910-B8E1-EC3DB236528D}"/>
              </a:ext>
            </a:extLst>
          </p:cNvPr>
          <p:cNvSpPr txBox="1"/>
          <p:nvPr/>
        </p:nvSpPr>
        <p:spPr>
          <a:xfrm>
            <a:off x="4058804" y="4553314"/>
            <a:ext cx="167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</a:rPr>
              <a:t>AI-2</a:t>
            </a:r>
            <a:endParaRPr lang="zh-CN" alt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6D42AE-BCA8-45E6-92B6-3E87076ABD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074" r="63332"/>
          <a:stretch/>
        </p:blipFill>
        <p:spPr>
          <a:xfrm>
            <a:off x="6660919" y="5251450"/>
            <a:ext cx="4024063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2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9F9330B-DE0D-48ED-91FF-517109457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62" b="1743"/>
          <a:stretch/>
        </p:blipFill>
        <p:spPr>
          <a:xfrm>
            <a:off x="558799" y="-675240"/>
            <a:ext cx="5410201" cy="59820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9223109-5D9F-4CA0-93B8-B9B015F55ACD}"/>
              </a:ext>
            </a:extLst>
          </p:cNvPr>
          <p:cNvSpPr/>
          <p:nvPr/>
        </p:nvSpPr>
        <p:spPr>
          <a:xfrm>
            <a:off x="2978150" y="4267200"/>
            <a:ext cx="1200150" cy="35560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AE5DC4-A62B-4CF7-8CF5-94FAF1D88807}"/>
              </a:ext>
            </a:extLst>
          </p:cNvPr>
          <p:cNvSpPr txBox="1"/>
          <p:nvPr/>
        </p:nvSpPr>
        <p:spPr>
          <a:xfrm>
            <a:off x="3092450" y="4161135"/>
            <a:ext cx="124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>
                <a:solidFill>
                  <a:schemeClr val="bg1"/>
                </a:solidFill>
              </a:rPr>
              <a:t>RhoA</a:t>
            </a:r>
            <a:endParaRPr lang="zh-CN" alt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88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D1AE9-FC63-42CF-941C-80B1E6BF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8E199-6900-472A-9EB8-CB6D2C25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7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57</Words>
  <Application>Microsoft Office PowerPoint</Application>
  <PresentationFormat>宽屏</PresentationFormat>
  <Paragraphs>49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Wnt</vt:lpstr>
      <vt:lpstr>PowerPoint 演示文稿</vt:lpstr>
      <vt:lpstr>PowerPoint 演示文稿</vt:lpstr>
      <vt:lpstr>PI3K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伯彦</dc:creator>
  <cp:lastModifiedBy>张 伯彦</cp:lastModifiedBy>
  <cp:revision>7</cp:revision>
  <dcterms:created xsi:type="dcterms:W3CDTF">2021-02-16T06:23:50Z</dcterms:created>
  <dcterms:modified xsi:type="dcterms:W3CDTF">2021-02-16T08:08:48Z</dcterms:modified>
</cp:coreProperties>
</file>