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CAF7E-A866-4B9A-928E-F8D12E756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81CAA8-435D-444F-8955-67B0A9FE1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9B7F53-21AE-434A-9E51-532B277D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8E1B-818D-4290-805C-DAD458162DAD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BAD75-3DCF-4A66-9C65-55458D152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EBCBF1-8152-45DB-A544-AF29D563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1FA2-373A-436D-8674-22D01875C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71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DAE2C-6127-426C-8B95-A7236524F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C3EBBF-646D-4D08-BB8F-FF61F046E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8B2B24-D2D9-4DD7-9C7C-684A05513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8E1B-818D-4290-805C-DAD458162DAD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B8210B-3978-4D38-8F9B-F8C0B06DA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4B35D0-7182-4202-8B54-ABE14998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1FA2-373A-436D-8674-22D01875C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20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E4C54A-32C0-4F58-B219-64BF215C2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355A54-0870-48AF-934B-1696A5CE3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B3329-E23B-4C6F-8B9A-EC9054D39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8E1B-818D-4290-805C-DAD458162DAD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29F82A-31D8-4E1E-910B-8A46A6CE0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BF1A6B-2DC6-4670-8560-43EC1B62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1FA2-373A-436D-8674-22D01875C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54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9EFA6-03CF-4888-A74A-D49F6E94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CFF090-B848-42F2-947F-8F113C675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A8058C-9572-4BBB-8418-AA8CC71F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8E1B-818D-4290-805C-DAD458162DAD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3AD88B-30CE-4044-84A5-6AF6D9757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2C0BCB-4F9E-4321-BC11-B6B3B50B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1FA2-373A-436D-8674-22D01875C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19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3A3E1-A186-44D1-B583-43408FE3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CD2E91-4299-428F-ABA9-2310EE7C1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DCA00-C43B-4985-8704-D26F4AE23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8E1B-818D-4290-805C-DAD458162DAD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7EAA17-712A-4072-9A21-B74347D0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F59E87-87C1-4093-B1BF-A640EEA6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1FA2-373A-436D-8674-22D01875C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40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177A5-2603-4BBF-81D1-13508FCF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6F17D-AE94-42D5-8EFF-9A721792E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A6BC90-4236-4451-A5A9-0B8EF02E4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DDE428-1E2F-424B-A3EA-07BD8FE9E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8E1B-818D-4290-805C-DAD458162DAD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E590DF-77B2-4C71-8D75-20BBFACD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01D991-550F-4191-9132-69035D55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1FA2-373A-436D-8674-22D01875C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44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E99FE-79AA-48EB-83A1-9C6E67C6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6F3167-C20A-4664-8BA1-F0FE9ACB3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06E091-79B7-4E8F-813F-F78609B81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0B85ED-3256-4C83-B3CE-F35C3AB8E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AC07E9-80E6-4F71-B9D9-B60F16824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9B50D4-962B-4568-935F-8B76383D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8E1B-818D-4290-805C-DAD458162DAD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0CC32B-6BB8-43AD-BADF-2DBEF31E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13FE63-2DC8-47DC-9B9F-DFDF4232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1FA2-373A-436D-8674-22D01875C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34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6AF32-453C-4920-8ADC-B75B90E5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B9ACCE-8D42-4348-BAC1-5CBFB9E80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8E1B-818D-4290-805C-DAD458162DAD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BC12A9-FF7F-40D2-A494-0E0F8E52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858190-F2E6-4CD5-A3B7-35D699E0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1FA2-373A-436D-8674-22D01875C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47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EC812D-D057-4BF6-A520-9E0FE67D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8E1B-818D-4290-805C-DAD458162DAD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9FFF6F-1319-4144-8CE7-3AD24955F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44618D-8C5A-43DE-AF62-A8B294F1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1FA2-373A-436D-8674-22D01875C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122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A2B3A-12D6-457C-BF9C-E184DB091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E32987-27BD-4700-BE8E-F5D12FB8F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49E55F-78A2-4F90-B134-3CF4EA060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CA1662-E017-4342-A61C-A1FE27D3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8E1B-818D-4290-805C-DAD458162DAD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D148DE-D7F0-4765-AE23-5783F993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54F9B7-40C2-4741-89FA-FFD30AAC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1FA2-373A-436D-8674-22D01875C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4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8EB0E-9607-4919-AF94-708F0C2D0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4BDDB1-21FE-4A49-9E2F-E9EEC7DEA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BB9DD5-11BC-4B96-8322-E39FB26E9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798C5D-112D-4F9D-A721-F6989F51E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8E1B-818D-4290-805C-DAD458162DAD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09FDAC-CE1A-41D9-82F5-B22691DF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180D4F-EDBF-4E72-983E-53D7B6373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1FA2-373A-436D-8674-22D01875C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3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878B24-F8F5-419C-9250-532557D36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3F86BC-2031-4A5D-8BB4-3F80CBBE7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C3A084-C0FE-451F-8C12-25FE34785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E8E1B-818D-4290-805C-DAD458162DAD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E983F0-3388-4E3A-90A4-8F3BA097B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A3838-E008-4C14-8D2F-CF0057D62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11FA2-373A-436D-8674-22D01875C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60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0A19357-8D8D-481C-B196-5A41876E27AE}"/>
              </a:ext>
            </a:extLst>
          </p:cNvPr>
          <p:cNvSpPr txBox="1"/>
          <p:nvPr/>
        </p:nvSpPr>
        <p:spPr>
          <a:xfrm>
            <a:off x="849086" y="625151"/>
            <a:ext cx="443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Model-pre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36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5FFAD6F-6CA9-4DC1-A47D-1F496BCCB6FE}"/>
              </a:ext>
            </a:extLst>
          </p:cNvPr>
          <p:cNvSpPr txBox="1"/>
          <p:nvPr/>
        </p:nvSpPr>
        <p:spPr>
          <a:xfrm>
            <a:off x="849086" y="410547"/>
            <a:ext cx="857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Basic View: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D8106F2-1077-4D69-98E6-D6E5C38F7821}"/>
                  </a:ext>
                </a:extLst>
              </p:cNvPr>
              <p:cNvSpPr/>
              <p:nvPr/>
            </p:nvSpPr>
            <p:spPr>
              <a:xfrm>
                <a:off x="924127" y="1449123"/>
                <a:ext cx="2247089" cy="5138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500" dirty="0">
                    <a:solidFill>
                      <a:schemeClr val="tx1"/>
                    </a:solidFill>
                  </a:rPr>
                  <a:t>Input: </a:t>
                </a:r>
                <a14:m>
                  <m:oMath xmlns:m="http://schemas.openxmlformats.org/officeDocument/2006/math">
                    <m:r>
                      <a:rPr lang="en-US" altLang="zh-CN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𝑇𝐺𝐹</m:t>
                    </m:r>
                    <m:r>
                      <a:rPr lang="en-US" altLang="zh-CN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zh-CN" altLang="en-US" sz="25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D8106F2-1077-4D69-98E6-D6E5C38F78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27" y="1449123"/>
                <a:ext cx="2247089" cy="513874"/>
              </a:xfrm>
              <a:prstGeom prst="rect">
                <a:avLst/>
              </a:prstGeom>
              <a:blipFill>
                <a:blip r:embed="rId2"/>
                <a:stretch>
                  <a:fillRect l="-4076" t="-4762" r="-1902" b="-25000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22D605F3-3002-420F-84A9-BE7438E81F0E}"/>
              </a:ext>
            </a:extLst>
          </p:cNvPr>
          <p:cNvSpPr/>
          <p:nvPr/>
        </p:nvSpPr>
        <p:spPr>
          <a:xfrm>
            <a:off x="4623222" y="1440713"/>
            <a:ext cx="2682877" cy="5222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dirty="0"/>
              <a:t>Middle pathway</a:t>
            </a:r>
            <a:endParaRPr lang="zh-CN" altLang="en-US" sz="25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5EC4CA-2100-4D35-9196-7BC65FB391FA}"/>
              </a:ext>
            </a:extLst>
          </p:cNvPr>
          <p:cNvSpPr/>
          <p:nvPr/>
        </p:nvSpPr>
        <p:spPr>
          <a:xfrm>
            <a:off x="8565013" y="1443685"/>
            <a:ext cx="2718558" cy="52228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/>
              <a:t>Output: </a:t>
            </a:r>
            <a:r>
              <a:rPr lang="en-US" altLang="zh-CN" sz="2500" b="1" dirty="0" err="1"/>
              <a:t>RhoA</a:t>
            </a:r>
            <a:endParaRPr lang="zh-CN" altLang="en-US" sz="2500" b="1" dirty="0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EBAA31F9-2F74-4037-9583-4EADEF1AE43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171216" y="1701854"/>
            <a:ext cx="1452006" cy="4206"/>
          </a:xfrm>
          <a:prstGeom prst="bentConnector3">
            <a:avLst>
              <a:gd name="adj1" fmla="val 50000"/>
            </a:avLst>
          </a:prstGeom>
          <a:ln w="38100">
            <a:prstDash val="lgDash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359F19DF-46AF-4F04-86A4-75AD17D38FC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306099" y="1701854"/>
            <a:ext cx="1258914" cy="297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lgDash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AE7DEDB-A016-4517-B201-9C0BB5868D95}"/>
              </a:ext>
            </a:extLst>
          </p:cNvPr>
          <p:cNvSpPr txBox="1"/>
          <p:nvPr/>
        </p:nvSpPr>
        <p:spPr>
          <a:xfrm>
            <a:off x="924127" y="2923882"/>
            <a:ext cx="215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Key: ODE Model </a:t>
            </a:r>
            <a:endParaRPr lang="zh-CN" altLang="en-US" dirty="0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2B05B6C6-E3A6-4E97-A270-FF48EF679986}"/>
              </a:ext>
            </a:extLst>
          </p:cNvPr>
          <p:cNvCxnSpPr>
            <a:cxnSpLocks/>
            <a:stCxn id="19" idx="0"/>
            <a:endCxn id="7" idx="2"/>
          </p:cNvCxnSpPr>
          <p:nvPr/>
        </p:nvCxnSpPr>
        <p:spPr>
          <a:xfrm rot="5400000" flipH="1" flipV="1">
            <a:off x="3503836" y="463057"/>
            <a:ext cx="960887" cy="3960764"/>
          </a:xfrm>
          <a:prstGeom prst="bentConnector3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3C2D36B2-7025-4526-B5A0-D1A4BF540417}"/>
              </a:ext>
            </a:extLst>
          </p:cNvPr>
          <p:cNvSpPr txBox="1"/>
          <p:nvPr/>
        </p:nvSpPr>
        <p:spPr>
          <a:xfrm>
            <a:off x="924127" y="3429000"/>
            <a:ext cx="497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Core code: Python – </a:t>
            </a:r>
            <a:r>
              <a:rPr lang="en-US" altLang="zh-CN" dirty="0" err="1"/>
              <a:t>scipy.odeint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684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5FFAD6F-6CA9-4DC1-A47D-1F496BCCB6FE}"/>
              </a:ext>
            </a:extLst>
          </p:cNvPr>
          <p:cNvSpPr txBox="1"/>
          <p:nvPr/>
        </p:nvSpPr>
        <p:spPr>
          <a:xfrm>
            <a:off x="849086" y="410547"/>
            <a:ext cx="857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Submodels</a:t>
            </a:r>
            <a:r>
              <a:rPr lang="en-US" altLang="zh-CN" dirty="0"/>
              <a:t>: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2175B0C-93BA-4893-AB3D-739FACE86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563" y="1984246"/>
            <a:ext cx="6553768" cy="8077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13B6F2B-A340-44CB-9DB6-3980305B6F13}"/>
              </a:ext>
            </a:extLst>
          </p:cNvPr>
          <p:cNvSpPr txBox="1"/>
          <p:nvPr/>
        </p:nvSpPr>
        <p:spPr>
          <a:xfrm>
            <a:off x="1001949" y="1682885"/>
            <a:ext cx="4610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Transcription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Translation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Decomposition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6610250-5FCC-4E9A-BC72-65E569E6C8FA}"/>
              </a:ext>
            </a:extLst>
          </p:cNvPr>
          <p:cNvSpPr txBox="1"/>
          <p:nvPr/>
        </p:nvSpPr>
        <p:spPr>
          <a:xfrm>
            <a:off x="1001949" y="3604300"/>
            <a:ext cx="615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Constant transcription/translation/decomposition rate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7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5FFAD6F-6CA9-4DC1-A47D-1F496BCCB6FE}"/>
              </a:ext>
            </a:extLst>
          </p:cNvPr>
          <p:cNvSpPr txBox="1"/>
          <p:nvPr/>
        </p:nvSpPr>
        <p:spPr>
          <a:xfrm>
            <a:off x="849086" y="410547"/>
            <a:ext cx="857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Submodels</a:t>
            </a:r>
            <a:r>
              <a:rPr lang="en-US" altLang="zh-CN" dirty="0"/>
              <a:t>: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3B6F2B-A340-44CB-9DB6-3980305B6F13}"/>
              </a:ext>
            </a:extLst>
          </p:cNvPr>
          <p:cNvSpPr txBox="1"/>
          <p:nvPr/>
        </p:nvSpPr>
        <p:spPr>
          <a:xfrm>
            <a:off x="719847" y="1760707"/>
            <a:ext cx="4610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Transcription with transcription factor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80CD6D-FCB1-4105-AE91-3C93A3DF7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857" y="1129674"/>
            <a:ext cx="6927180" cy="17527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2A58DF5-2098-4063-97F6-CDC2D4CE35AC}"/>
              </a:ext>
            </a:extLst>
          </p:cNvPr>
          <p:cNvSpPr txBox="1"/>
          <p:nvPr/>
        </p:nvSpPr>
        <p:spPr>
          <a:xfrm>
            <a:off x="849086" y="4127797"/>
            <a:ext cx="4610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Hill function: </a:t>
            </a:r>
          </a:p>
          <a:p>
            <a:endParaRPr lang="en-US" altLang="zh-CN" dirty="0"/>
          </a:p>
          <a:p>
            <a:r>
              <a:rPr lang="en-US" altLang="zh-CN" dirty="0"/>
              <a:t>Ref: 2015 </a:t>
            </a:r>
            <a:r>
              <a:rPr lang="en-US" altLang="zh-CN" dirty="0" err="1"/>
              <a:t>igem</a:t>
            </a:r>
            <a:r>
              <a:rPr lang="en-US" altLang="zh-CN" dirty="0"/>
              <a:t> KUL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824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5FFAD6F-6CA9-4DC1-A47D-1F496BCCB6FE}"/>
              </a:ext>
            </a:extLst>
          </p:cNvPr>
          <p:cNvSpPr txBox="1"/>
          <p:nvPr/>
        </p:nvSpPr>
        <p:spPr>
          <a:xfrm>
            <a:off x="849086" y="410547"/>
            <a:ext cx="857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Submodels</a:t>
            </a:r>
            <a:r>
              <a:rPr lang="en-US" altLang="zh-CN" dirty="0"/>
              <a:t>: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3B6F2B-A340-44CB-9DB6-3980305B6F13}"/>
              </a:ext>
            </a:extLst>
          </p:cNvPr>
          <p:cNvSpPr txBox="1"/>
          <p:nvPr/>
        </p:nvSpPr>
        <p:spPr>
          <a:xfrm>
            <a:off x="719847" y="1760707"/>
            <a:ext cx="4610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Protein:</a:t>
            </a:r>
          </a:p>
          <a:p>
            <a:r>
              <a:rPr lang="en-US" altLang="zh-CN" dirty="0"/>
              <a:t>Association and dis association</a:t>
            </a:r>
          </a:p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2A58DF5-2098-4063-97F6-CDC2D4CE35AC}"/>
                  </a:ext>
                </a:extLst>
              </p:cNvPr>
              <p:cNvSpPr txBox="1"/>
              <p:nvPr/>
            </p:nvSpPr>
            <p:spPr>
              <a:xfrm>
                <a:off x="3200401" y="3854210"/>
                <a:ext cx="4610911" cy="475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𝑎𝑠𝑠𝑜𝑐𝑖𝑎𝑡𝑖𝑜𝑛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𝑑𝑖𝑠𝑎𝑠𝑠𝑜𝑐𝑖𝑎𝑡𝑖𝑜𝑛</m:t>
                          </m:r>
                        </m:e>
                      </m:groupCh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2A58DF5-2098-4063-97F6-CDC2D4CE3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1" y="3854210"/>
                <a:ext cx="4610911" cy="4755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772F5856-466B-4E8C-A8C5-A2D3A34B4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713" y="1654557"/>
            <a:ext cx="4511431" cy="13031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D4FAAE1-372B-4984-AEF3-E7C60B9373E1}"/>
                  </a:ext>
                </a:extLst>
              </p:cNvPr>
              <p:cNvSpPr txBox="1"/>
              <p:nvPr/>
            </p:nvSpPr>
            <p:spPr>
              <a:xfrm>
                <a:off x="3200401" y="5038233"/>
                <a:ext cx="461091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Two separated rate: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𝑑𝑖𝑠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D4FAAE1-372B-4984-AEF3-E7C60B937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1" y="5038233"/>
                <a:ext cx="4610911" cy="923330"/>
              </a:xfrm>
              <a:prstGeom prst="rect">
                <a:avLst/>
              </a:prstGeom>
              <a:blipFill>
                <a:blip r:embed="rId4"/>
                <a:stretch>
                  <a:fillRect l="-1058" t="-3289" b="-4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12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5FFAD6F-6CA9-4DC1-A47D-1F496BCCB6FE}"/>
              </a:ext>
            </a:extLst>
          </p:cNvPr>
          <p:cNvSpPr txBox="1"/>
          <p:nvPr/>
        </p:nvSpPr>
        <p:spPr>
          <a:xfrm>
            <a:off x="849086" y="410547"/>
            <a:ext cx="857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Submodels</a:t>
            </a:r>
            <a:r>
              <a:rPr lang="en-US" altLang="zh-CN" dirty="0"/>
              <a:t>: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3B6F2B-A340-44CB-9DB6-3980305B6F13}"/>
              </a:ext>
            </a:extLst>
          </p:cNvPr>
          <p:cNvSpPr txBox="1"/>
          <p:nvPr/>
        </p:nvSpPr>
        <p:spPr>
          <a:xfrm>
            <a:off x="719847" y="1760707"/>
            <a:ext cx="461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Enzymatic Reaction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2A58DF5-2098-4063-97F6-CDC2D4CE35AC}"/>
                  </a:ext>
                </a:extLst>
              </p:cNvPr>
              <p:cNvSpPr txBox="1"/>
              <p:nvPr/>
            </p:nvSpPr>
            <p:spPr>
              <a:xfrm>
                <a:off x="3685592" y="3205939"/>
                <a:ext cx="4610911" cy="464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𝐸𝑛𝑧𝑦𝑚𝑒</m:t>
                          </m:r>
                        </m:e>
                      </m:groupCh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2A58DF5-2098-4063-97F6-CDC2D4CE3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592" y="3205939"/>
                <a:ext cx="4610911" cy="4644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D4FAAE1-372B-4984-AEF3-E7C60B9373E1}"/>
                  </a:ext>
                </a:extLst>
              </p:cNvPr>
              <p:cNvSpPr txBox="1"/>
              <p:nvPr/>
            </p:nvSpPr>
            <p:spPr>
              <a:xfrm>
                <a:off x="3202584" y="4311736"/>
                <a:ext cx="4610911" cy="1778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Michaelis-Menten equation: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⋅[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+[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Our assumption: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𝐸𝑛𝑧𝑦𝑚𝑒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D4FAAE1-372B-4984-AEF3-E7C60B937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584" y="4311736"/>
                <a:ext cx="4610911" cy="1778179"/>
              </a:xfrm>
              <a:prstGeom prst="rect">
                <a:avLst/>
              </a:prstGeom>
              <a:blipFill>
                <a:blip r:embed="rId3"/>
                <a:stretch>
                  <a:fillRect l="-1057" t="-17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FC6041B-346B-456C-BB9F-AAFD91EE8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34374"/>
            <a:ext cx="4000847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33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111</Words>
  <Application>Microsoft Office PowerPoint</Application>
  <PresentationFormat>宽屏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汪奕晨</dc:creator>
  <cp:lastModifiedBy>汪奕晨</cp:lastModifiedBy>
  <cp:revision>7</cp:revision>
  <dcterms:created xsi:type="dcterms:W3CDTF">2021-02-20T12:07:04Z</dcterms:created>
  <dcterms:modified xsi:type="dcterms:W3CDTF">2021-02-20T13:07:37Z</dcterms:modified>
</cp:coreProperties>
</file>