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4252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696021"/>
            <a:ext cx="5669756" cy="1480644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233764"/>
            <a:ext cx="5669756" cy="1026803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26428"/>
            <a:ext cx="1630055" cy="36041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26428"/>
            <a:ext cx="4795669" cy="360414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60276"/>
            <a:ext cx="6520220" cy="1769093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846105"/>
            <a:ext cx="6520220" cy="930324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8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32141"/>
            <a:ext cx="3212862" cy="269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32141"/>
            <a:ext cx="3212862" cy="269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6429"/>
            <a:ext cx="6520220" cy="822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42555"/>
            <a:ext cx="3198097" cy="51094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553494"/>
            <a:ext cx="3198097" cy="22849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42555"/>
            <a:ext cx="3213847" cy="51094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553494"/>
            <a:ext cx="3213847" cy="22849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1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528"/>
            <a:ext cx="2438192" cy="9923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12341"/>
            <a:ext cx="3827085" cy="302232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75874"/>
            <a:ext cx="2438192" cy="2363714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2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528"/>
            <a:ext cx="2438192" cy="9923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12341"/>
            <a:ext cx="3827085" cy="302232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75874"/>
            <a:ext cx="2438192" cy="2363714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1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26429"/>
            <a:ext cx="6520220" cy="82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32141"/>
            <a:ext cx="6520220" cy="26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941821"/>
            <a:ext cx="1700927" cy="226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70AA-2CA8-4F79-B1A8-FCAD7EC5D42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941821"/>
            <a:ext cx="2551390" cy="226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941821"/>
            <a:ext cx="1700927" cy="226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CE56-9A0D-48ED-A60C-9ABD8414D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236B7-129F-4D83-9993-11AB6D3ED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25E55-9078-4B5B-8B89-03F51B70A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ACE91-07CD-4832-921D-2E2130C8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8"/>
            <a:ext cx="7559675" cy="42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奕晨 汪</dc:creator>
  <cp:lastModifiedBy>汪奕晨</cp:lastModifiedBy>
  <cp:revision>3</cp:revision>
  <dcterms:created xsi:type="dcterms:W3CDTF">2021-05-30T15:35:50Z</dcterms:created>
  <dcterms:modified xsi:type="dcterms:W3CDTF">2021-05-30T15:59:25Z</dcterms:modified>
</cp:coreProperties>
</file>