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3"/>
  </p:notesMasterIdLst>
  <p:sldIdLst>
    <p:sldId id="4088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FFF"/>
    <a:srgbClr val="EFF5FB"/>
    <a:srgbClr val="69F2FD"/>
    <a:srgbClr val="07C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64"/>
  </p:normalViewPr>
  <p:slideViewPr>
    <p:cSldViewPr snapToGrid="0" showGuides="1">
      <p:cViewPr varScale="1">
        <p:scale>
          <a:sx n="84" d="100"/>
          <a:sy n="84" d="100"/>
        </p:scale>
        <p:origin x="14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78458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EFF5F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0620223-645C-412A-81E8-982CBF330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220" b="5277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7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D5585E-5F0F-43C9-AA95-259B4954F461}"/>
              </a:ext>
            </a:extLst>
          </p:cNvPr>
          <p:cNvSpPr/>
          <p:nvPr/>
        </p:nvSpPr>
        <p:spPr>
          <a:xfrm>
            <a:off x="1753419" y="1810195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作品：</a:t>
            </a:r>
            <a:r>
              <a:rPr lang="en-US" altLang="zh-CN" sz="3200" b="1" kern="1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Quantime</a:t>
            </a:r>
            <a:endParaRPr lang="zh-CN" altLang="en-US" sz="3200" b="1" dirty="0">
              <a:solidFill>
                <a:schemeClr val="accent4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625402-67BB-4F3E-9A85-C370C5115299}"/>
              </a:ext>
            </a:extLst>
          </p:cNvPr>
          <p:cNvSpPr/>
          <p:nvPr/>
        </p:nvSpPr>
        <p:spPr>
          <a:xfrm>
            <a:off x="5775576" y="1708291"/>
            <a:ext cx="4663005" cy="376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24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团队成员：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3000"/>
              </a:spcBef>
            </a:pP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汪奕晨（浙江大学）</a:t>
            </a:r>
            <a:endParaRPr lang="en-US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王青蕊（浙江大学）</a:t>
            </a:r>
            <a:endParaRPr lang="en-US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徐瑞柏（浙江大学）</a:t>
            </a:r>
            <a:endParaRPr lang="en-US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zh-CN" altLang="en-US" sz="2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黄余飞（浙江大学）</a:t>
            </a:r>
            <a:endParaRPr lang="en-US" altLang="zh-CN" sz="28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1EF59D-BC3F-F64E-933A-3F9525ECB5F6}"/>
              </a:ext>
            </a:extLst>
          </p:cNvPr>
          <p:cNvSpPr/>
          <p:nvPr/>
        </p:nvSpPr>
        <p:spPr>
          <a:xfrm>
            <a:off x="366448" y="254838"/>
            <a:ext cx="4663005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24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答辩序号：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533215-25EB-48D9-9AF9-A7855B208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5" y="2811449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0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31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1_Office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wangmengqi</dc:creator>
  <cp:lastModifiedBy>汪 奕晨</cp:lastModifiedBy>
  <cp:revision>124</cp:revision>
  <dcterms:created xsi:type="dcterms:W3CDTF">2020-05-04T04:29:53Z</dcterms:created>
  <dcterms:modified xsi:type="dcterms:W3CDTF">2021-07-15T11:03:11Z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