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6" r:id="rId11"/>
    <p:sldId id="265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4E422-A040-40B6-BF52-BF07526C4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71675-3277-4D5E-BE9A-969A2541D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181C00-32CB-401E-90F2-F532EA1A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9FAD-9995-4835-9B7C-1E3E55A4D9E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057292-ED86-448C-B525-42A32A3E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981CD-EB67-4EC0-B110-1AF028E0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6535-42A8-4D6A-A340-C07FFCE19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2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7E2CA-2493-4AFB-B4C5-F1BE5B3E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6D2C3A-F3CE-42E6-9139-83AB70990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E16BB1-C36C-4331-985D-21B5DEA6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9FAD-9995-4835-9B7C-1E3E55A4D9E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5E2C5-20AD-4AB3-91F4-653CCD63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CBEE06-9876-4739-BDF0-4EB0E1C5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6535-42A8-4D6A-A340-C07FFCE19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92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E49ADA-77B2-4AD7-ABCE-A09E2A030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4648D8-EA89-4694-BCA8-F899A2736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0BE4AE-8106-4180-AA18-542A120E6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9FAD-9995-4835-9B7C-1E3E55A4D9E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EC5592-1592-4C50-9528-4B9226AF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0C38C3-4356-413A-B306-4C300C05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6535-42A8-4D6A-A340-C07FFCE19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95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25F3F-7943-48C6-A4FC-E5639780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8B4A0F-61FD-433B-A111-FB5EA0E53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EFEF4C-F212-4211-8A23-C0AA9D0BC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9FAD-9995-4835-9B7C-1E3E55A4D9E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908AE-59F7-4875-9F37-4B68D80C2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C742A4-CF9F-4FD0-B068-5278A348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6535-42A8-4D6A-A340-C07FFCE19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55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BFEFD-EA30-48E2-8337-E5632D967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58E569-DA1D-465B-8C4F-F3C43C13D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4FB047-5744-48BA-A6F1-6EF7BABA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9FAD-9995-4835-9B7C-1E3E55A4D9E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38D4C3-3594-4C70-9353-D8957777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5F88B-94C0-4343-80FF-0D981D93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6535-42A8-4D6A-A340-C07FFCE19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74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C678D-3687-44B8-AFE7-26F66512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3AAEA7-639A-4B3D-BD7F-9671385DD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96C56A-42C3-4E0D-8630-2F02E8C21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71A012-901F-4357-9495-A89014665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9FAD-9995-4835-9B7C-1E3E55A4D9E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F513D-F985-4C22-83E8-A079EE76E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4FC645-F15D-4070-B0B8-32F3A228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6535-42A8-4D6A-A340-C07FFCE19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0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C16BE-BCA2-465A-A660-6CBADD90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42A8E4-A01E-4BFC-8CDD-4EFF259E1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315516-50ED-4C78-B37D-5D659C660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38318F-3CDE-4966-9B15-5A7157EDD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A65C29-4E72-4714-B11E-92CE7B3C5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8955DB-9ADB-4AAF-897E-20282F3A0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9FAD-9995-4835-9B7C-1E3E55A4D9E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185466-74E3-46D6-951E-0AA534049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222EAC-A5E0-49A5-B3BB-44B6024B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6535-42A8-4D6A-A340-C07FFCE19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16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2921C-D6FC-433A-BC0E-35DB0D39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B1220F-AE43-47CC-9CCA-71E5CD4B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9FAD-9995-4835-9B7C-1E3E55A4D9E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65716C-3EEA-4CFB-939E-FACA93B05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F01313-8960-4302-AF0D-51B28D7F6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6535-42A8-4D6A-A340-C07FFCE19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80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FAA73D-8760-4070-98C2-A7E7CD197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9FAD-9995-4835-9B7C-1E3E55A4D9E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B68E63-A77C-4319-A92F-212BAF86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064E6E-C67A-4D04-813A-3A866247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6535-42A8-4D6A-A340-C07FFCE19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45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9DDB0-D614-4F46-A436-38ABAFF1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EFE90-BBDD-4DCE-87B0-4A2C9AF82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635CCA-34C8-4DD8-BA3C-1744DF4C0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247A82-183E-43C2-B9EF-EBFDC2CF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9FAD-9995-4835-9B7C-1E3E55A4D9E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3539A1-683B-4832-B4E4-2AD745CC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628040-C9E0-484F-B8D4-FB8977CB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6535-42A8-4D6A-A340-C07FFCE19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83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6E94F-84C1-47AD-A8F3-F40D75DC2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56137F-FB51-4887-B20E-285039313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29C3E-31D4-48EE-8541-861C9859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ED39A9-E0B6-4387-8E53-4F064665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9FAD-9995-4835-9B7C-1E3E55A4D9E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054208-EFA3-44B2-A2FC-B3FCDA19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BF7892-0238-4FD9-B0AF-BC158E81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6535-42A8-4D6A-A340-C07FFCE19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99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AE531E-523E-438F-A7B7-6E866AFB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5CD7F2-9C35-4DE2-AFF7-761BE4A29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5A63F7-21E8-45E2-86AF-9422CCBFF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59FAD-9995-4835-9B7C-1E3E55A4D9E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F1E3E-9F18-47A6-90F9-539752D94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2E1D2F-A90E-4A48-B833-DE20C2A50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36535-42A8-4D6A-A340-C07FFCE19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B76F1F5-2AEA-4708-998F-722F3043008B}"/>
              </a:ext>
            </a:extLst>
          </p:cNvPr>
          <p:cNvSpPr txBox="1"/>
          <p:nvPr/>
        </p:nvSpPr>
        <p:spPr>
          <a:xfrm>
            <a:off x="4754879" y="2876017"/>
            <a:ext cx="3928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Quantime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—— </a:t>
            </a:r>
            <a:r>
              <a:rPr lang="zh-CN" altLang="en-US" dirty="0"/>
              <a:t>全新的交互时间统计哲学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黄余飞  王青蕊  汪奕晨  徐瑞柏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F68A0D-2976-4E61-B3DF-2816E2106776}"/>
              </a:ext>
            </a:extLst>
          </p:cNvPr>
          <p:cNvSpPr txBox="1"/>
          <p:nvPr/>
        </p:nvSpPr>
        <p:spPr>
          <a:xfrm>
            <a:off x="394273" y="373707"/>
            <a:ext cx="3928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注释：</a:t>
            </a:r>
            <a:endParaRPr lang="en-US" altLang="zh-CN" dirty="0"/>
          </a:p>
          <a:p>
            <a:r>
              <a:rPr lang="zh-CN" altLang="en-US" dirty="0"/>
              <a:t>一个背景图，可以把标题 </a:t>
            </a:r>
            <a:r>
              <a:rPr lang="en-US" altLang="zh-CN" dirty="0"/>
              <a:t>slogan</a:t>
            </a:r>
            <a:r>
              <a:rPr lang="zh-CN" altLang="en-US" dirty="0"/>
              <a:t>和成员写在一起，也可以直接用</a:t>
            </a:r>
            <a:r>
              <a:rPr lang="en-US" altLang="zh-CN" dirty="0"/>
              <a:t>ppt</a:t>
            </a:r>
            <a:r>
              <a:rPr lang="zh-CN" altLang="en-US" dirty="0"/>
              <a:t>覆盖在前面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35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BC167A2-5357-4761-B512-52FFE6512D40}"/>
              </a:ext>
            </a:extLst>
          </p:cNvPr>
          <p:cNvSpPr txBox="1"/>
          <p:nvPr/>
        </p:nvSpPr>
        <p:spPr>
          <a:xfrm>
            <a:off x="410988" y="349127"/>
            <a:ext cx="392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产品展示：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03C543-487F-424E-B6A0-1E56499B9D15}"/>
              </a:ext>
            </a:extLst>
          </p:cNvPr>
          <p:cNvSpPr txBox="1"/>
          <p:nvPr/>
        </p:nvSpPr>
        <p:spPr>
          <a:xfrm>
            <a:off x="410987" y="1451202"/>
            <a:ext cx="392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把图</a:t>
            </a:r>
            <a:r>
              <a:rPr lang="en-US" altLang="zh-CN" sz="1200" dirty="0"/>
              <a:t>p</a:t>
            </a:r>
            <a:r>
              <a:rPr lang="zh-CN" altLang="en-US" sz="1200" dirty="0"/>
              <a:t>到手机外壳里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C4B292-4DD4-46AD-8E70-53E0D8220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472" y="667931"/>
            <a:ext cx="7846639" cy="568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17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BC167A2-5357-4761-B512-52FFE6512D40}"/>
              </a:ext>
            </a:extLst>
          </p:cNvPr>
          <p:cNvSpPr txBox="1"/>
          <p:nvPr/>
        </p:nvSpPr>
        <p:spPr>
          <a:xfrm>
            <a:off x="410988" y="349127"/>
            <a:ext cx="392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UI</a:t>
            </a:r>
            <a:r>
              <a:rPr lang="zh-CN" altLang="en-US" dirty="0"/>
              <a:t>设计：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03C543-487F-424E-B6A0-1E56499B9D15}"/>
              </a:ext>
            </a:extLst>
          </p:cNvPr>
          <p:cNvSpPr txBox="1"/>
          <p:nvPr/>
        </p:nvSpPr>
        <p:spPr>
          <a:xfrm>
            <a:off x="410987" y="1451202"/>
            <a:ext cx="392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把图</a:t>
            </a:r>
            <a:r>
              <a:rPr lang="en-US" altLang="zh-CN" sz="1200" dirty="0"/>
              <a:t>p</a:t>
            </a:r>
            <a:r>
              <a:rPr lang="zh-CN" altLang="en-US" sz="1200" dirty="0"/>
              <a:t>到手机外壳里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4F8D30-17A4-4F59-BD6C-250B51DCA325}"/>
              </a:ext>
            </a:extLst>
          </p:cNvPr>
          <p:cNvSpPr txBox="1"/>
          <p:nvPr/>
        </p:nvSpPr>
        <p:spPr>
          <a:xfrm>
            <a:off x="410988" y="1451202"/>
            <a:ext cx="392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把图</a:t>
            </a:r>
            <a:r>
              <a:rPr lang="en-US" altLang="zh-CN" sz="1200" dirty="0"/>
              <a:t>p</a:t>
            </a:r>
            <a:r>
              <a:rPr lang="zh-CN" altLang="en-US" sz="1200" dirty="0"/>
              <a:t>到手机外壳里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7A3384-949C-4AFC-BCB9-2EECEDC6DE8E}"/>
              </a:ext>
            </a:extLst>
          </p:cNvPr>
          <p:cNvSpPr txBox="1"/>
          <p:nvPr/>
        </p:nvSpPr>
        <p:spPr>
          <a:xfrm>
            <a:off x="2681256" y="2270229"/>
            <a:ext cx="3928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【</a:t>
            </a:r>
            <a:r>
              <a:rPr lang="zh-CN" altLang="en-US" sz="1200" dirty="0"/>
              <a:t>只放一个关键词：</a:t>
            </a:r>
            <a:r>
              <a:rPr lang="en-US" altLang="zh-CN" sz="1200" dirty="0"/>
              <a:t>】 </a:t>
            </a:r>
            <a:r>
              <a:rPr lang="zh-CN" altLang="en-US" sz="1200" dirty="0"/>
              <a:t>简洁明快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+ </a:t>
            </a:r>
            <a:r>
              <a:rPr lang="zh-CN" altLang="en-US" sz="1200" dirty="0"/>
              <a:t>让用户清晰快速的知道自己下一步该如何做</a:t>
            </a:r>
            <a:endParaRPr lang="en-US" altLang="zh-CN" sz="1200" dirty="0"/>
          </a:p>
          <a:p>
            <a:r>
              <a:rPr lang="en-US" altLang="zh-CN" sz="1200" dirty="0"/>
              <a:t>+ </a:t>
            </a:r>
            <a:r>
              <a:rPr lang="zh-CN" altLang="en-US" sz="1200" dirty="0"/>
              <a:t>简单的</a:t>
            </a:r>
            <a:r>
              <a:rPr lang="en-US" altLang="zh-CN" sz="1200" dirty="0" err="1"/>
              <a:t>TabBar</a:t>
            </a:r>
            <a:r>
              <a:rPr lang="en-US" altLang="zh-CN" sz="1200" dirty="0"/>
              <a:t>, Card</a:t>
            </a:r>
            <a:r>
              <a:rPr lang="zh-CN" altLang="en-US" sz="1200" dirty="0"/>
              <a:t>布局，让用户迅速上手</a:t>
            </a:r>
            <a:endParaRPr lang="en-US" altLang="zh-CN" sz="1200" dirty="0"/>
          </a:p>
          <a:p>
            <a:r>
              <a:rPr lang="en-US" altLang="zh-CN" sz="1200" dirty="0"/>
              <a:t>+ </a:t>
            </a:r>
            <a:r>
              <a:rPr lang="zh-CN" altLang="en-US" sz="1200" b="1" dirty="0"/>
              <a:t>炒蛋这里可以写一些你自己的设计思路</a:t>
            </a:r>
          </a:p>
        </p:txBody>
      </p:sp>
    </p:spTree>
    <p:extLst>
      <p:ext uri="{BB962C8B-B14F-4D97-AF65-F5344CB8AC3E}">
        <p14:creationId xmlns:p14="http://schemas.microsoft.com/office/powerpoint/2010/main" val="3882377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BC167A2-5357-4761-B512-52FFE6512D40}"/>
              </a:ext>
            </a:extLst>
          </p:cNvPr>
          <p:cNvSpPr txBox="1"/>
          <p:nvPr/>
        </p:nvSpPr>
        <p:spPr>
          <a:xfrm>
            <a:off x="410988" y="349127"/>
            <a:ext cx="392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技术方案：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03C543-487F-424E-B6A0-1E56499B9D15}"/>
              </a:ext>
            </a:extLst>
          </p:cNvPr>
          <p:cNvSpPr txBox="1"/>
          <p:nvPr/>
        </p:nvSpPr>
        <p:spPr>
          <a:xfrm>
            <a:off x="410988" y="1277201"/>
            <a:ext cx="392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用一些好看的方法表示出这个逻辑关系即可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3C026A-4A6B-458C-8014-2EC95EA81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585" y="2024954"/>
            <a:ext cx="6095999" cy="326454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D6AE043-975A-4A20-AD8B-A14380826A2A}"/>
              </a:ext>
            </a:extLst>
          </p:cNvPr>
          <p:cNvSpPr txBox="1"/>
          <p:nvPr/>
        </p:nvSpPr>
        <p:spPr>
          <a:xfrm>
            <a:off x="784614" y="3220026"/>
            <a:ext cx="3928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MVC </a:t>
            </a:r>
          </a:p>
          <a:p>
            <a:endParaRPr lang="en-US" altLang="zh-CN" sz="1200" dirty="0"/>
          </a:p>
          <a:p>
            <a:r>
              <a:rPr lang="en-US" altLang="zh-CN" sz="1200" dirty="0"/>
              <a:t>Model  ——  </a:t>
            </a:r>
            <a:r>
              <a:rPr lang="zh-CN" altLang="en-US" sz="1200" dirty="0"/>
              <a:t>小程序云数据库 </a:t>
            </a:r>
            <a:r>
              <a:rPr lang="en-US" altLang="zh-CN" sz="1200" dirty="0"/>
              <a:t>—— json</a:t>
            </a:r>
            <a:r>
              <a:rPr lang="zh-CN" altLang="en-US" sz="1200" dirty="0"/>
              <a:t>让我们在设计数据结构时更加自由</a:t>
            </a:r>
            <a:endParaRPr lang="en-US" altLang="zh-CN" sz="1200" dirty="0"/>
          </a:p>
          <a:p>
            <a:r>
              <a:rPr lang="en-US" altLang="zh-CN" sz="1200" dirty="0"/>
              <a:t>View     ——  </a:t>
            </a:r>
            <a:r>
              <a:rPr lang="zh-CN" altLang="en-US" sz="1200" dirty="0"/>
              <a:t>微信小程序前端</a:t>
            </a:r>
            <a:endParaRPr lang="en-US" altLang="zh-CN" sz="1200" dirty="0"/>
          </a:p>
          <a:p>
            <a:r>
              <a:rPr lang="en-US" altLang="zh-CN" sz="1200" dirty="0"/>
              <a:t>Control ——   </a:t>
            </a:r>
            <a:r>
              <a:rPr lang="zh-CN" altLang="en-US" sz="1200" dirty="0"/>
              <a:t>微信小程序云函数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343923D-629C-4BC1-9F3D-6A64F43F3DFF}"/>
              </a:ext>
            </a:extLst>
          </p:cNvPr>
          <p:cNvSpPr txBox="1"/>
          <p:nvPr/>
        </p:nvSpPr>
        <p:spPr>
          <a:xfrm>
            <a:off x="6096000" y="5480462"/>
            <a:ext cx="392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图：数据库</a:t>
            </a:r>
            <a:r>
              <a:rPr lang="en-US" altLang="zh-CN" sz="1200" dirty="0"/>
              <a:t>ER</a:t>
            </a:r>
            <a:r>
              <a:rPr lang="zh-CN" altLang="en-US" sz="1200" dirty="0"/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2646319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BC167A2-5357-4761-B512-52FFE6512D40}"/>
              </a:ext>
            </a:extLst>
          </p:cNvPr>
          <p:cNvSpPr txBox="1"/>
          <p:nvPr/>
        </p:nvSpPr>
        <p:spPr>
          <a:xfrm>
            <a:off x="410988" y="349127"/>
            <a:ext cx="392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商业分析：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03C543-487F-424E-B6A0-1E56499B9D15}"/>
              </a:ext>
            </a:extLst>
          </p:cNvPr>
          <p:cNvSpPr txBox="1"/>
          <p:nvPr/>
        </p:nvSpPr>
        <p:spPr>
          <a:xfrm>
            <a:off x="3018502" y="2614319"/>
            <a:ext cx="3928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盈利模式（照搬文档里的）</a:t>
            </a:r>
            <a:endParaRPr lang="en-US" altLang="zh-CN" sz="1200" dirty="0"/>
          </a:p>
          <a:p>
            <a:endParaRPr lang="zh-CN" altLang="en-US" sz="1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47810A-A7D7-4758-82F3-11C991D61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162" y="3075984"/>
            <a:ext cx="8106906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6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BC167A2-5357-4761-B512-52FFE6512D40}"/>
              </a:ext>
            </a:extLst>
          </p:cNvPr>
          <p:cNvSpPr txBox="1"/>
          <p:nvPr/>
        </p:nvSpPr>
        <p:spPr>
          <a:xfrm>
            <a:off x="410988" y="349127"/>
            <a:ext cx="392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迭代方向：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03C543-487F-424E-B6A0-1E56499B9D15}"/>
              </a:ext>
            </a:extLst>
          </p:cNvPr>
          <p:cNvSpPr txBox="1"/>
          <p:nvPr/>
        </p:nvSpPr>
        <p:spPr>
          <a:xfrm>
            <a:off x="2971307" y="2731362"/>
            <a:ext cx="3928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领域内深化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+ </a:t>
            </a:r>
            <a:r>
              <a:rPr lang="zh-CN" altLang="en-US" sz="1200" dirty="0"/>
              <a:t>更优的交互逻辑</a:t>
            </a:r>
            <a:endParaRPr lang="en-US" altLang="zh-CN" sz="1200" dirty="0"/>
          </a:p>
          <a:p>
            <a:r>
              <a:rPr lang="en-US" altLang="zh-CN" sz="1200" dirty="0"/>
              <a:t>+ </a:t>
            </a:r>
            <a:r>
              <a:rPr lang="zh-CN" altLang="en-US" sz="1200" dirty="0"/>
              <a:t>更完善的时间统计结果</a:t>
            </a:r>
            <a:endParaRPr lang="en-US" altLang="zh-CN" sz="1200" dirty="0"/>
          </a:p>
          <a:p>
            <a:r>
              <a:rPr lang="en-US" altLang="zh-CN" sz="1200" dirty="0"/>
              <a:t>+ </a:t>
            </a:r>
            <a:r>
              <a:rPr lang="zh-CN" altLang="en-US" sz="1200" dirty="0"/>
              <a:t>更人性化的智能推荐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BEE46CC-A458-4034-BDD6-BCED343129B4}"/>
              </a:ext>
            </a:extLst>
          </p:cNvPr>
          <p:cNvSpPr txBox="1"/>
          <p:nvPr/>
        </p:nvSpPr>
        <p:spPr>
          <a:xfrm>
            <a:off x="6096000" y="2731361"/>
            <a:ext cx="3928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领域外延拓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+ </a:t>
            </a:r>
            <a:r>
              <a:rPr lang="zh-CN" altLang="en-US" sz="1200" dirty="0"/>
              <a:t>融合更多的合作功能</a:t>
            </a:r>
            <a:endParaRPr lang="en-US" altLang="zh-CN" sz="1200" dirty="0"/>
          </a:p>
          <a:p>
            <a:r>
              <a:rPr lang="en-US" altLang="zh-CN" sz="1200" dirty="0"/>
              <a:t>+ </a:t>
            </a:r>
            <a:r>
              <a:rPr lang="zh-CN" altLang="en-US" sz="1200" dirty="0"/>
              <a:t>个性化定制功能</a:t>
            </a:r>
            <a:endParaRPr lang="en-US" altLang="zh-CN" sz="1200" dirty="0"/>
          </a:p>
          <a:p>
            <a:r>
              <a:rPr lang="en-US" altLang="zh-CN" sz="1200" dirty="0"/>
              <a:t>+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7237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B76F1F5-2AEA-4708-998F-722F3043008B}"/>
              </a:ext>
            </a:extLst>
          </p:cNvPr>
          <p:cNvSpPr txBox="1"/>
          <p:nvPr/>
        </p:nvSpPr>
        <p:spPr>
          <a:xfrm>
            <a:off x="4754879" y="2876017"/>
            <a:ext cx="3928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目录：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产品定位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产品设计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技术实现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应用分析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F68A0D-2976-4E61-B3DF-2816E2106776}"/>
              </a:ext>
            </a:extLst>
          </p:cNvPr>
          <p:cNvSpPr txBox="1"/>
          <p:nvPr/>
        </p:nvSpPr>
        <p:spPr>
          <a:xfrm>
            <a:off x="394273" y="373707"/>
            <a:ext cx="392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注释：</a:t>
            </a:r>
          </a:p>
        </p:txBody>
      </p:sp>
    </p:spTree>
    <p:extLst>
      <p:ext uri="{BB962C8B-B14F-4D97-AF65-F5344CB8AC3E}">
        <p14:creationId xmlns:p14="http://schemas.microsoft.com/office/powerpoint/2010/main" val="168423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BF68A0D-2976-4E61-B3DF-2816E2106776}"/>
              </a:ext>
            </a:extLst>
          </p:cNvPr>
          <p:cNvSpPr txBox="1"/>
          <p:nvPr/>
        </p:nvSpPr>
        <p:spPr>
          <a:xfrm>
            <a:off x="410988" y="1217315"/>
            <a:ext cx="3928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注释：这里描述的是比较抽象的辅助需求说明的图，是为了更好看，没别的作用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C167A2-5357-4761-B512-52FFE6512D40}"/>
              </a:ext>
            </a:extLst>
          </p:cNvPr>
          <p:cNvSpPr txBox="1"/>
          <p:nvPr/>
        </p:nvSpPr>
        <p:spPr>
          <a:xfrm>
            <a:off x="410988" y="349127"/>
            <a:ext cx="392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需求分析：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03C543-487F-424E-B6A0-1E56499B9D15}"/>
              </a:ext>
            </a:extLst>
          </p:cNvPr>
          <p:cNvSpPr txBox="1"/>
          <p:nvPr/>
        </p:nvSpPr>
        <p:spPr>
          <a:xfrm>
            <a:off x="4026309" y="2967335"/>
            <a:ext cx="392897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就随便挑点符合场景的图</a:t>
            </a:r>
            <a:r>
              <a:rPr lang="en-US" altLang="zh-CN" sz="1200" dirty="0"/>
              <a:t>……</a:t>
            </a:r>
          </a:p>
          <a:p>
            <a:r>
              <a:rPr lang="zh-CN" altLang="en-US" sz="1200" dirty="0"/>
              <a:t>比如我提供一种设想</a:t>
            </a:r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放一个电脑的</a:t>
            </a:r>
            <a:r>
              <a:rPr lang="en-US" altLang="zh-CN" sz="1200" dirty="0"/>
              <a:t>icon</a:t>
            </a:r>
            <a:r>
              <a:rPr lang="zh-CN" altLang="en-US" sz="1200" dirty="0"/>
              <a:t>，一个手机的</a:t>
            </a:r>
            <a:r>
              <a:rPr lang="en-US" altLang="zh-CN" sz="1200" dirty="0"/>
              <a:t>icon, </a:t>
            </a:r>
            <a:r>
              <a:rPr lang="zh-CN" altLang="en-US" sz="1200" dirty="0"/>
              <a:t>电脑到手机有一个连线，大概就是表明从电脑向手机过渡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然后可以画几个小人表明合作，整体的视觉上有点</a:t>
            </a:r>
            <a:r>
              <a:rPr lang="en-US" altLang="zh-CN" sz="1200" dirty="0" err="1"/>
              <a:t>picman</a:t>
            </a:r>
            <a:r>
              <a:rPr lang="en-US" altLang="zh-CN" sz="1200" dirty="0"/>
              <a:t> mg</a:t>
            </a:r>
            <a:r>
              <a:rPr lang="zh-CN" altLang="en-US" sz="1200" dirty="0"/>
              <a:t>那种风格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参考的</a:t>
            </a:r>
            <a:r>
              <a:rPr lang="en-US" altLang="zh-CN" sz="1200" dirty="0" err="1"/>
              <a:t>picman</a:t>
            </a:r>
            <a:r>
              <a:rPr lang="en-US" altLang="zh-CN" sz="1200" dirty="0"/>
              <a:t> mg</a:t>
            </a:r>
            <a:r>
              <a:rPr lang="zh-CN" altLang="en-US" sz="1200" dirty="0"/>
              <a:t>视频：</a:t>
            </a:r>
            <a:r>
              <a:rPr lang="en-US" altLang="zh-CN" sz="1200" dirty="0"/>
              <a:t>https://www.bilibili.com/video/BV17a411F7P6?from=search&amp;seid=14357626339942152388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9232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BF68A0D-2976-4E61-B3DF-2816E2106776}"/>
              </a:ext>
            </a:extLst>
          </p:cNvPr>
          <p:cNvSpPr txBox="1"/>
          <p:nvPr/>
        </p:nvSpPr>
        <p:spPr>
          <a:xfrm>
            <a:off x="410988" y="1217315"/>
            <a:ext cx="3928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注释：这里描述的是比较抽象的辅助需求说明的图，是为了更好看，没别的作用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C167A2-5357-4761-B512-52FFE6512D40}"/>
              </a:ext>
            </a:extLst>
          </p:cNvPr>
          <p:cNvSpPr txBox="1"/>
          <p:nvPr/>
        </p:nvSpPr>
        <p:spPr>
          <a:xfrm>
            <a:off x="410988" y="349127"/>
            <a:ext cx="392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产品定位：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03C543-487F-424E-B6A0-1E56499B9D15}"/>
              </a:ext>
            </a:extLst>
          </p:cNvPr>
          <p:cNvSpPr txBox="1"/>
          <p:nvPr/>
        </p:nvSpPr>
        <p:spPr>
          <a:xfrm>
            <a:off x="4026309" y="2967335"/>
            <a:ext cx="39289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抽象的图：</a:t>
            </a:r>
            <a:endParaRPr lang="en-US" altLang="zh-CN" sz="1200" dirty="0"/>
          </a:p>
          <a:p>
            <a:r>
              <a:rPr lang="zh-CN" altLang="en-US" sz="1200" dirty="0"/>
              <a:t>几个小人，几个对话框，比如我周一有空，我周二有空，就是场景的抽象化描述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描述定位的文案：聚焦时间统计需求的高效工具小程序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然后可以放一个微信的</a:t>
            </a:r>
            <a:r>
              <a:rPr lang="en-US" altLang="zh-CN" sz="1200" dirty="0"/>
              <a:t>icon</a:t>
            </a:r>
            <a:r>
              <a:rPr lang="zh-CN" altLang="en-US" sz="1200" dirty="0"/>
              <a:t>，边上有几个特性，表明我们的优势，文案如下：</a:t>
            </a:r>
            <a:endParaRPr lang="en-US" altLang="zh-CN" sz="1200" dirty="0"/>
          </a:p>
          <a:p>
            <a:r>
              <a:rPr lang="en-US" altLang="zh-CN" sz="1200" dirty="0"/>
              <a:t>+ </a:t>
            </a:r>
            <a:r>
              <a:rPr lang="zh-CN" altLang="en-US" sz="1200" dirty="0"/>
              <a:t>私域流量</a:t>
            </a:r>
            <a:endParaRPr lang="en-US" altLang="zh-CN" sz="1200" dirty="0"/>
          </a:p>
          <a:p>
            <a:r>
              <a:rPr lang="en-US" altLang="zh-CN" sz="1200" dirty="0"/>
              <a:t>+ </a:t>
            </a:r>
            <a:r>
              <a:rPr lang="zh-CN" altLang="en-US" sz="1200" dirty="0"/>
              <a:t>传播属性</a:t>
            </a:r>
            <a:endParaRPr lang="en-US" altLang="zh-CN" sz="1200" dirty="0"/>
          </a:p>
          <a:p>
            <a:r>
              <a:rPr lang="en-US" altLang="zh-CN" sz="1200" dirty="0"/>
              <a:t>+ </a:t>
            </a:r>
            <a:r>
              <a:rPr lang="zh-CN" altLang="en-US" sz="1200" dirty="0"/>
              <a:t>低学习成本</a:t>
            </a:r>
          </a:p>
        </p:txBody>
      </p:sp>
    </p:spTree>
    <p:extLst>
      <p:ext uri="{BB962C8B-B14F-4D97-AF65-F5344CB8AC3E}">
        <p14:creationId xmlns:p14="http://schemas.microsoft.com/office/powerpoint/2010/main" val="103667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BF68A0D-2976-4E61-B3DF-2816E2106776}"/>
              </a:ext>
            </a:extLst>
          </p:cNvPr>
          <p:cNvSpPr txBox="1"/>
          <p:nvPr/>
        </p:nvSpPr>
        <p:spPr>
          <a:xfrm>
            <a:off x="410988" y="1217315"/>
            <a:ext cx="3928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注释：这里描述的是比较抽象的辅助需求说明的图，是为了更好看，没别的作用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C167A2-5357-4761-B512-52FFE6512D40}"/>
              </a:ext>
            </a:extLst>
          </p:cNvPr>
          <p:cNvSpPr txBox="1"/>
          <p:nvPr/>
        </p:nvSpPr>
        <p:spPr>
          <a:xfrm>
            <a:off x="410988" y="349127"/>
            <a:ext cx="392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产品架构：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03C543-487F-424E-B6A0-1E56499B9D15}"/>
              </a:ext>
            </a:extLst>
          </p:cNvPr>
          <p:cNvSpPr txBox="1"/>
          <p:nvPr/>
        </p:nvSpPr>
        <p:spPr>
          <a:xfrm>
            <a:off x="651024" y="3740151"/>
            <a:ext cx="3928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以 用户友好 为第一要义</a:t>
            </a:r>
            <a:endParaRPr lang="en-US" altLang="zh-CN" sz="1200" dirty="0"/>
          </a:p>
          <a:p>
            <a:r>
              <a:rPr lang="zh-CN" altLang="en-US" sz="1200" dirty="0"/>
              <a:t>尽可能简化用户使用本小程序的单次操作时长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A81333-1C8F-4297-894D-69443A8DA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032" y="1315555"/>
            <a:ext cx="5834432" cy="299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6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BC167A2-5357-4761-B512-52FFE6512D40}"/>
              </a:ext>
            </a:extLst>
          </p:cNvPr>
          <p:cNvSpPr txBox="1"/>
          <p:nvPr/>
        </p:nvSpPr>
        <p:spPr>
          <a:xfrm>
            <a:off x="410988" y="349127"/>
            <a:ext cx="392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产品展示：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03C543-487F-424E-B6A0-1E56499B9D15}"/>
              </a:ext>
            </a:extLst>
          </p:cNvPr>
          <p:cNvSpPr txBox="1"/>
          <p:nvPr/>
        </p:nvSpPr>
        <p:spPr>
          <a:xfrm>
            <a:off x="410987" y="1451202"/>
            <a:ext cx="392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把图</a:t>
            </a:r>
            <a:r>
              <a:rPr lang="en-US" altLang="zh-CN" sz="1200" dirty="0"/>
              <a:t>p</a:t>
            </a:r>
            <a:r>
              <a:rPr lang="zh-CN" altLang="en-US" sz="1200" dirty="0"/>
              <a:t>到手机外壳里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AD4EC3-F43F-4C1B-A459-AB34FEFB8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79" y="302956"/>
            <a:ext cx="5895975" cy="61341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379B1C1-263A-4C4A-82D6-C5333F500215}"/>
              </a:ext>
            </a:extLst>
          </p:cNvPr>
          <p:cNvSpPr txBox="1"/>
          <p:nvPr/>
        </p:nvSpPr>
        <p:spPr>
          <a:xfrm>
            <a:off x="328397" y="3362226"/>
            <a:ext cx="3928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可以预留一些介绍的位置，我之后加</a:t>
            </a:r>
            <a:endParaRPr lang="en-US" altLang="zh-CN" sz="1200" dirty="0"/>
          </a:p>
          <a:p>
            <a:r>
              <a:rPr lang="zh-CN" altLang="en-US" sz="1200" dirty="0"/>
              <a:t>比如这样  →     </a:t>
            </a:r>
            <a:endParaRPr lang="en-US" altLang="zh-CN" sz="1200" dirty="0"/>
          </a:p>
          <a:p>
            <a:r>
              <a:rPr lang="zh-CN" altLang="en-US" sz="1200" dirty="0"/>
              <a:t>                       样例文字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EAB371B-435C-43D9-B9EF-D8A4084E2363}"/>
              </a:ext>
            </a:extLst>
          </p:cNvPr>
          <p:cNvCxnSpPr/>
          <p:nvPr/>
        </p:nvCxnSpPr>
        <p:spPr>
          <a:xfrm flipH="1">
            <a:off x="2035277" y="3869977"/>
            <a:ext cx="2041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38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BC167A2-5357-4761-B512-52FFE6512D40}"/>
              </a:ext>
            </a:extLst>
          </p:cNvPr>
          <p:cNvSpPr txBox="1"/>
          <p:nvPr/>
        </p:nvSpPr>
        <p:spPr>
          <a:xfrm>
            <a:off x="410988" y="349127"/>
            <a:ext cx="392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产品展示：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03C543-487F-424E-B6A0-1E56499B9D15}"/>
              </a:ext>
            </a:extLst>
          </p:cNvPr>
          <p:cNvSpPr txBox="1"/>
          <p:nvPr/>
        </p:nvSpPr>
        <p:spPr>
          <a:xfrm>
            <a:off x="410987" y="1451202"/>
            <a:ext cx="392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把图</a:t>
            </a:r>
            <a:r>
              <a:rPr lang="en-US" altLang="zh-CN" sz="1200" dirty="0"/>
              <a:t>p</a:t>
            </a:r>
            <a:r>
              <a:rPr lang="zh-CN" altLang="en-US" sz="1200" dirty="0"/>
              <a:t>到手机外壳里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DD0D58-DAF5-4F90-ACF5-74FA00305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775" y="557212"/>
            <a:ext cx="817245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3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BC167A2-5357-4761-B512-52FFE6512D40}"/>
              </a:ext>
            </a:extLst>
          </p:cNvPr>
          <p:cNvSpPr txBox="1"/>
          <p:nvPr/>
        </p:nvSpPr>
        <p:spPr>
          <a:xfrm>
            <a:off x="410988" y="349127"/>
            <a:ext cx="392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产品展示：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03C543-487F-424E-B6A0-1E56499B9D15}"/>
              </a:ext>
            </a:extLst>
          </p:cNvPr>
          <p:cNvSpPr txBox="1"/>
          <p:nvPr/>
        </p:nvSpPr>
        <p:spPr>
          <a:xfrm>
            <a:off x="410987" y="1451202"/>
            <a:ext cx="392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把图</a:t>
            </a:r>
            <a:r>
              <a:rPr lang="en-US" altLang="zh-CN" sz="1200" dirty="0"/>
              <a:t>p</a:t>
            </a:r>
            <a:r>
              <a:rPr lang="zh-CN" altLang="en-US" sz="1200" dirty="0"/>
              <a:t>到手机外壳里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1BF5A4-4866-48D3-8367-4669D1AEB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687" y="0"/>
            <a:ext cx="6350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43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BC167A2-5357-4761-B512-52FFE6512D40}"/>
              </a:ext>
            </a:extLst>
          </p:cNvPr>
          <p:cNvSpPr txBox="1"/>
          <p:nvPr/>
        </p:nvSpPr>
        <p:spPr>
          <a:xfrm>
            <a:off x="410988" y="349127"/>
            <a:ext cx="392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产品展示：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03C543-487F-424E-B6A0-1E56499B9D15}"/>
              </a:ext>
            </a:extLst>
          </p:cNvPr>
          <p:cNvSpPr txBox="1"/>
          <p:nvPr/>
        </p:nvSpPr>
        <p:spPr>
          <a:xfrm>
            <a:off x="410987" y="1451202"/>
            <a:ext cx="392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把图</a:t>
            </a:r>
            <a:r>
              <a:rPr lang="en-US" altLang="zh-CN" sz="1200" dirty="0"/>
              <a:t>p</a:t>
            </a:r>
            <a:r>
              <a:rPr lang="zh-CN" altLang="en-US" sz="1200" dirty="0"/>
              <a:t>到手机外壳里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7607984-8B62-4993-9A65-18FD56BFB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29" y="0"/>
            <a:ext cx="9535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6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534</Words>
  <Application>Microsoft Office PowerPoint</Application>
  <PresentationFormat>宽屏</PresentationFormat>
  <Paragraphs>81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 奕晨</dc:creator>
  <cp:lastModifiedBy>汪 奕晨</cp:lastModifiedBy>
  <cp:revision>7</cp:revision>
  <dcterms:created xsi:type="dcterms:W3CDTF">2021-07-12T16:16:35Z</dcterms:created>
  <dcterms:modified xsi:type="dcterms:W3CDTF">2021-07-12T16:41:23Z</dcterms:modified>
</cp:coreProperties>
</file>