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9"/>
  </p:handoutMasterIdLst>
  <p:sldIdLst>
    <p:sldId id="360" r:id="rId3"/>
    <p:sldId id="374" r:id="rId5"/>
    <p:sldId id="379" r:id="rId6"/>
    <p:sldId id="380" r:id="rId7"/>
    <p:sldId id="382" r:id="rId8"/>
    <p:sldId id="410" r:id="rId9"/>
    <p:sldId id="409" r:id="rId10"/>
    <p:sldId id="411" r:id="rId11"/>
    <p:sldId id="444" r:id="rId12"/>
    <p:sldId id="414" r:id="rId13"/>
    <p:sldId id="415" r:id="rId14"/>
    <p:sldId id="413" r:id="rId15"/>
    <p:sldId id="388" r:id="rId16"/>
    <p:sldId id="445" r:id="rId17"/>
    <p:sldId id="383" r:id="rId18"/>
    <p:sldId id="384" r:id="rId19"/>
    <p:sldId id="446" r:id="rId20"/>
    <p:sldId id="385" r:id="rId21"/>
    <p:sldId id="393" r:id="rId22"/>
    <p:sldId id="457" r:id="rId23"/>
    <p:sldId id="458" r:id="rId24"/>
    <p:sldId id="459" r:id="rId25"/>
    <p:sldId id="460" r:id="rId26"/>
    <p:sldId id="416" r:id="rId27"/>
    <p:sldId id="358" r:id="rId28"/>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0E1E42"/>
    <a:srgbClr val="0E4C7D"/>
    <a:srgbClr val="35787B"/>
    <a:srgbClr val="1E685A"/>
    <a:srgbClr val="033073"/>
    <a:srgbClr val="037DBB"/>
    <a:srgbClr val="F2F2F2"/>
    <a:srgbClr val="A6A6A6"/>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557" autoAdjust="0"/>
  </p:normalViewPr>
  <p:slideViewPr>
    <p:cSldViewPr>
      <p:cViewPr varScale="1">
        <p:scale>
          <a:sx n="80" d="100"/>
          <a:sy n="80" d="100"/>
        </p:scale>
        <p:origin x="716" y="48"/>
      </p:cViewPr>
      <p:guideLst>
        <p:guide orient="horz" pos="1620"/>
        <p:guide pos="238"/>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86" d="100"/>
          <a:sy n="86" d="100"/>
        </p:scale>
        <p:origin x="-3846" y="-90"/>
      </p:cViewPr>
      <p:guideLst>
        <p:guide orient="horz" pos="2880"/>
        <p:guide pos="2147"/>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84B9F4-B491-4EB7-A0A2-495E93068E14}"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FBAA08-B5FB-4F0E-83D7-8DD94586981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mtClean="0"/>
            </a:lvl1pPr>
          </a:lstStyle>
          <a:p>
            <a:pPr>
              <a:defRPr/>
            </a:pPr>
            <a:endParaRPr lang="zh-CN" altLang="zh-CN"/>
          </a:p>
        </p:txBody>
      </p:sp>
      <p:sp>
        <p:nvSpPr>
          <p:cNvPr id="3075"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mtClean="0"/>
            </a:lvl1pPr>
          </a:lstStyle>
          <a:p>
            <a:pPr>
              <a:defRPr/>
            </a:pPr>
            <a:fld id="{68C0887E-0C47-4A76-AD80-10D16889E05C}" type="datetime1">
              <a:rPr lang="zh-CN" altLang="en-US"/>
            </a:fld>
            <a:endParaRPr lang="zh-CN" altLang="en-US"/>
          </a:p>
        </p:txBody>
      </p:sp>
      <p:sp>
        <p:nvSpPr>
          <p:cNvPr id="26628"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6629"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defTabSz="0" eaLnBrk="0" hangingPunct="0">
              <a:spcBef>
                <a:spcPct val="30000"/>
              </a:spcBef>
            </a:pPr>
            <a:r>
              <a:rPr lang="zh-CN" sz="1200"/>
              <a:t>单击此处编辑母版文本样式</a:t>
            </a:r>
            <a:endParaRPr lang="zh-CN" sz="1200"/>
          </a:p>
          <a:p>
            <a:pPr defTabSz="0" eaLnBrk="0" hangingPunct="0">
              <a:spcBef>
                <a:spcPct val="30000"/>
              </a:spcBef>
            </a:pPr>
            <a:r>
              <a:rPr lang="zh-CN" sz="1200"/>
              <a:t>第二级</a:t>
            </a:r>
            <a:endParaRPr lang="zh-CN" sz="1200"/>
          </a:p>
          <a:p>
            <a:pPr defTabSz="0" eaLnBrk="0" hangingPunct="0">
              <a:spcBef>
                <a:spcPct val="30000"/>
              </a:spcBef>
            </a:pPr>
            <a:r>
              <a:rPr lang="zh-CN" sz="1200"/>
              <a:t>第三级</a:t>
            </a:r>
            <a:endParaRPr lang="zh-CN" sz="1200"/>
          </a:p>
          <a:p>
            <a:pPr defTabSz="0" eaLnBrk="0" hangingPunct="0">
              <a:spcBef>
                <a:spcPct val="30000"/>
              </a:spcBef>
            </a:pPr>
            <a:r>
              <a:rPr lang="zh-CN" sz="1200"/>
              <a:t>第四级</a:t>
            </a:r>
            <a:endParaRPr lang="zh-CN" sz="1200"/>
          </a:p>
          <a:p>
            <a:pPr defTabSz="0" eaLnBrk="0" hangingPunct="0">
              <a:spcBef>
                <a:spcPct val="30000"/>
              </a:spcBef>
            </a:pPr>
            <a:r>
              <a:rPr lang="zh-CN" sz="1200"/>
              <a:t>第五级</a:t>
            </a:r>
            <a:endParaRPr lang="zh-CN" sz="1200"/>
          </a:p>
        </p:txBody>
      </p:sp>
      <p:sp>
        <p:nvSpPr>
          <p:cNvPr id="3078"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mtClean="0"/>
            </a:lvl1pPr>
          </a:lstStyle>
          <a:p>
            <a:pPr>
              <a:defRPr/>
            </a:pPr>
            <a:endParaRPr lang="zh-CN" altLang="zh-CN"/>
          </a:p>
        </p:txBody>
      </p:sp>
      <p:sp>
        <p:nvSpPr>
          <p:cNvPr id="3079"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mtClean="0"/>
            </a:lvl1pPr>
          </a:lstStyle>
          <a:p>
            <a:pPr>
              <a:defRPr/>
            </a:pPr>
            <a:fld id="{E43FA0FB-062D-4EE5-9595-21CA248E9DF9}" type="slidenum">
              <a:rPr lang="zh-CN" altLang="en-US"/>
            </a:fld>
            <a:endParaRPr lang="zh-CN" altLang="en-US"/>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68C0887E-0C47-4A76-AD80-10D16889E05C}" type="datetime1">
              <a:rPr lang="zh-CN" altLang="en-US" smtClean="0"/>
            </a:fld>
            <a:endParaRPr lang="zh-CN" altLang="en-US"/>
          </a:p>
        </p:txBody>
      </p:sp>
      <p:sp>
        <p:nvSpPr>
          <p:cNvPr id="5" name="灯片编号占位符 4"/>
          <p:cNvSpPr>
            <a:spLocks noGrp="1"/>
          </p:cNvSpPr>
          <p:nvPr>
            <p:ph type="sldNum" sz="quarter" idx="11"/>
          </p:nvPr>
        </p:nvSpPr>
        <p:spPr/>
        <p:txBody>
          <a:bodyPr/>
          <a:lstStyle/>
          <a:p>
            <a:pPr>
              <a:defRPr/>
            </a:pPr>
            <a:fld id="{E43FA0FB-062D-4EE5-9595-21CA248E9DF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68C0887E-0C47-4A76-AD80-10D16889E05C}" type="datetime1">
              <a:rPr lang="zh-CN" altLang="en-US" smtClean="0"/>
            </a:fld>
            <a:endParaRPr lang="zh-CN" altLang="en-US"/>
          </a:p>
        </p:txBody>
      </p:sp>
      <p:sp>
        <p:nvSpPr>
          <p:cNvPr id="5" name="灯片编号占位符 4"/>
          <p:cNvSpPr>
            <a:spLocks noGrp="1"/>
          </p:cNvSpPr>
          <p:nvPr>
            <p:ph type="sldNum" sz="quarter" idx="11"/>
          </p:nvPr>
        </p:nvSpPr>
        <p:spPr/>
        <p:txBody>
          <a:bodyPr/>
          <a:lstStyle/>
          <a:p>
            <a:pPr>
              <a:defRPr/>
            </a:pPr>
            <a:fld id="{E43FA0FB-062D-4EE5-9595-21CA248E9DF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4"/>
            <a:ext cx="7772400" cy="11017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FB8D3CEA-D62B-4C7C-A538-DE9CE07E6FCB}"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3B8D7023-17EF-4278-B890-695D5DABD41F}" type="slidenum">
              <a:rPr lang="zh-CN" altLang="en-US"/>
            </a:fld>
            <a:endParaRPr lang="zh-CN" altLang="en-US" sz="180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14CFE36A-BEA3-49DC-8920-B331B0B8A4A0}"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15E71900-10A2-4CC6-8A82-1659C4480C15}" type="slidenum">
              <a:rPr lang="zh-CN" altLang="en-US"/>
            </a:fld>
            <a:endParaRPr lang="zh-CN" altLang="en-US" sz="180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6"/>
            <a:ext cx="2057400" cy="438785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6376"/>
            <a:ext cx="6019800" cy="438785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08EF9A0E-0CEA-43E7-8B86-59572903A151}"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7A652254-8BDF-4A93-A208-09DAC843249F}" type="slidenum">
              <a:rPr lang="zh-CN" altLang="en-US"/>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16" name="图片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5" name="矩形 14"/>
          <p:cNvSpPr/>
          <p:nvPr userDrawn="1"/>
        </p:nvSpPr>
        <p:spPr>
          <a:xfrm>
            <a:off x="1" y="239771"/>
            <a:ext cx="2699792" cy="302255"/>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2716395" y="239771"/>
            <a:ext cx="1267374" cy="302255"/>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FFFFF"/>
              </a:solidFill>
              <a:latin typeface="宋体" panose="02010600030101010101" pitchFamily="2" charset="-122"/>
              <a:ea typeface="宋体" panose="02010600030101010101" pitchFamily="2" charset="-122"/>
            </a:endParaRPr>
          </a:p>
        </p:txBody>
      </p:sp>
      <p:sp>
        <p:nvSpPr>
          <p:cNvPr id="18" name="矩形 17"/>
          <p:cNvSpPr/>
          <p:nvPr userDrawn="1"/>
        </p:nvSpPr>
        <p:spPr>
          <a:xfrm>
            <a:off x="4000582" y="239771"/>
            <a:ext cx="1267374" cy="302255"/>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宋体" panose="02010600030101010101" pitchFamily="2" charset="-122"/>
              <a:ea typeface="宋体" panose="02010600030101010101" pitchFamily="2" charset="-122"/>
            </a:endParaRPr>
          </a:p>
        </p:txBody>
      </p:sp>
      <p:sp>
        <p:nvSpPr>
          <p:cNvPr id="19" name="矩形 18"/>
          <p:cNvSpPr/>
          <p:nvPr userDrawn="1"/>
        </p:nvSpPr>
        <p:spPr>
          <a:xfrm>
            <a:off x="5280750" y="239771"/>
            <a:ext cx="1267374" cy="302255"/>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宋体" panose="02010600030101010101" pitchFamily="2" charset="-122"/>
              <a:ea typeface="宋体" panose="02010600030101010101" pitchFamily="2" charset="-122"/>
            </a:endParaRPr>
          </a:p>
        </p:txBody>
      </p:sp>
      <p:sp>
        <p:nvSpPr>
          <p:cNvPr id="20" name="矩形 19"/>
          <p:cNvSpPr/>
          <p:nvPr userDrawn="1"/>
        </p:nvSpPr>
        <p:spPr>
          <a:xfrm>
            <a:off x="6564569" y="239771"/>
            <a:ext cx="1267374" cy="302255"/>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22" name="矩形 21"/>
          <p:cNvSpPr/>
          <p:nvPr userDrawn="1"/>
        </p:nvSpPr>
        <p:spPr>
          <a:xfrm>
            <a:off x="7846146" y="239771"/>
            <a:ext cx="1297854" cy="302255"/>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35" name="TextBox 34"/>
          <p:cNvSpPr txBox="1"/>
          <p:nvPr userDrawn="1"/>
        </p:nvSpPr>
        <p:spPr>
          <a:xfrm>
            <a:off x="4080271" y="242523"/>
            <a:ext cx="1107996" cy="276999"/>
          </a:xfrm>
          <a:prstGeom prst="rect">
            <a:avLst/>
          </a:prstGeom>
          <a:noFill/>
        </p:spPr>
        <p:txBody>
          <a:bodyPr wrap="none" rtlCol="0">
            <a:spAutoFit/>
          </a:bodyPr>
          <a:lstStyle/>
          <a:p>
            <a:r>
              <a:rPr lang="zh-CN" altLang="en-US" sz="1200" dirty="0">
                <a:solidFill>
                  <a:srgbClr val="FFFFFF"/>
                </a:solidFill>
                <a:latin typeface="宋体" panose="02010600030101010101" pitchFamily="2" charset="-122"/>
              </a:rPr>
              <a:t>工作完成情况</a:t>
            </a:r>
            <a:endParaRPr lang="zh-CN" altLang="en-US" sz="1200" dirty="0">
              <a:solidFill>
                <a:srgbClr val="FFFFFF"/>
              </a:solidFill>
              <a:latin typeface="宋体" panose="02010600030101010101" pitchFamily="2" charset="-122"/>
            </a:endParaRPr>
          </a:p>
        </p:txBody>
      </p:sp>
      <p:sp>
        <p:nvSpPr>
          <p:cNvPr id="36" name="TextBox 35"/>
          <p:cNvSpPr txBox="1"/>
          <p:nvPr userDrawn="1"/>
        </p:nvSpPr>
        <p:spPr>
          <a:xfrm>
            <a:off x="5367416" y="242523"/>
            <a:ext cx="1107996" cy="276999"/>
          </a:xfrm>
          <a:prstGeom prst="rect">
            <a:avLst/>
          </a:prstGeom>
          <a:noFill/>
        </p:spPr>
        <p:txBody>
          <a:bodyPr wrap="none" rtlCol="0">
            <a:spAutoFit/>
          </a:bodyPr>
          <a:lstStyle/>
          <a:p>
            <a:r>
              <a:rPr lang="zh-CN" altLang="en-US" sz="1200" dirty="0">
                <a:solidFill>
                  <a:srgbClr val="FFFFFF"/>
                </a:solidFill>
                <a:latin typeface="宋体" panose="02010600030101010101" pitchFamily="2" charset="-122"/>
              </a:rPr>
              <a:t>成功项目展示</a:t>
            </a:r>
            <a:endParaRPr lang="zh-CN" altLang="en-US" sz="1200" dirty="0">
              <a:solidFill>
                <a:srgbClr val="FFFFFF"/>
              </a:solidFill>
              <a:latin typeface="宋体" panose="02010600030101010101" pitchFamily="2" charset="-122"/>
            </a:endParaRPr>
          </a:p>
        </p:txBody>
      </p:sp>
      <p:sp>
        <p:nvSpPr>
          <p:cNvPr id="37" name="TextBox 36"/>
          <p:cNvSpPr txBox="1"/>
          <p:nvPr userDrawn="1"/>
        </p:nvSpPr>
        <p:spPr>
          <a:xfrm>
            <a:off x="6628527" y="242523"/>
            <a:ext cx="1107996" cy="276999"/>
          </a:xfrm>
          <a:prstGeom prst="rect">
            <a:avLst/>
          </a:prstGeom>
          <a:noFill/>
        </p:spPr>
        <p:txBody>
          <a:bodyPr wrap="none" rtlCol="0">
            <a:spAutoFit/>
          </a:bodyPr>
          <a:lstStyle/>
          <a:p>
            <a:r>
              <a:rPr lang="zh-CN" altLang="en-US" sz="1200" dirty="0">
                <a:solidFill>
                  <a:srgbClr val="FFFFFF"/>
                </a:solidFill>
                <a:latin typeface="宋体" panose="02010600030101010101" pitchFamily="2" charset="-122"/>
              </a:rPr>
              <a:t>工作不足之处</a:t>
            </a:r>
            <a:endParaRPr lang="zh-CN" altLang="en-US" sz="1200" dirty="0">
              <a:solidFill>
                <a:srgbClr val="FFFFFF"/>
              </a:solidFill>
              <a:latin typeface="宋体" panose="02010600030101010101" pitchFamily="2" charset="-122"/>
            </a:endParaRPr>
          </a:p>
        </p:txBody>
      </p:sp>
      <p:sp>
        <p:nvSpPr>
          <p:cNvPr id="38" name="TextBox 37"/>
          <p:cNvSpPr txBox="1"/>
          <p:nvPr userDrawn="1"/>
        </p:nvSpPr>
        <p:spPr>
          <a:xfrm>
            <a:off x="7941075" y="242523"/>
            <a:ext cx="1107996" cy="276999"/>
          </a:xfrm>
          <a:prstGeom prst="rect">
            <a:avLst/>
          </a:prstGeom>
          <a:noFill/>
        </p:spPr>
        <p:txBody>
          <a:bodyPr wrap="none" rtlCol="0">
            <a:spAutoFit/>
          </a:bodyPr>
          <a:lstStyle/>
          <a:p>
            <a:r>
              <a:rPr lang="zh-CN" altLang="en-US" sz="1200" dirty="0">
                <a:solidFill>
                  <a:srgbClr val="FFFFFF"/>
                </a:solidFill>
                <a:latin typeface="宋体" panose="02010600030101010101" pitchFamily="2" charset="-122"/>
              </a:rPr>
              <a:t>明年工作计划</a:t>
            </a:r>
            <a:endParaRPr lang="zh-CN" altLang="en-US" sz="1200" dirty="0">
              <a:solidFill>
                <a:srgbClr val="FFFFFF"/>
              </a:solidFill>
              <a:latin typeface="宋体" panose="02010600030101010101" pitchFamily="2" charset="-122"/>
            </a:endParaRPr>
          </a:p>
        </p:txBody>
      </p:sp>
      <p:sp>
        <p:nvSpPr>
          <p:cNvPr id="39" name="矩形 38"/>
          <p:cNvSpPr/>
          <p:nvPr userDrawn="1"/>
        </p:nvSpPr>
        <p:spPr>
          <a:xfrm>
            <a:off x="2716395" y="239770"/>
            <a:ext cx="1267374" cy="302255"/>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p:cNvSpPr/>
          <p:nvPr userDrawn="1"/>
        </p:nvSpPr>
        <p:spPr>
          <a:xfrm flipV="1">
            <a:off x="2816862" y="493343"/>
            <a:ext cx="188231" cy="108012"/>
          </a:xfrm>
          <a:prstGeom prst="triangl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TextBox 40"/>
          <p:cNvSpPr txBox="1"/>
          <p:nvPr userDrawn="1"/>
        </p:nvSpPr>
        <p:spPr>
          <a:xfrm>
            <a:off x="2796084" y="242523"/>
            <a:ext cx="1107996" cy="276999"/>
          </a:xfrm>
          <a:prstGeom prst="rect">
            <a:avLst/>
          </a:prstGeom>
          <a:noFill/>
        </p:spPr>
        <p:txBody>
          <a:bodyPr wrap="none" rtlCol="0">
            <a:spAutoFit/>
          </a:bodyPr>
          <a:lstStyle/>
          <a:p>
            <a:r>
              <a:rPr lang="zh-CN" altLang="en-US" sz="1200" dirty="0">
                <a:solidFill>
                  <a:srgbClr val="7F7F7F"/>
                </a:solidFill>
                <a:latin typeface="宋体" panose="02010600030101010101" pitchFamily="2" charset="-122"/>
              </a:rPr>
              <a:t>年度工作概述</a:t>
            </a:r>
            <a:endParaRPr lang="zh-CN" altLang="en-US" sz="1200" dirty="0">
              <a:solidFill>
                <a:srgbClr val="7F7F7F"/>
              </a:solidFill>
              <a:latin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0" name="矩形 29"/>
          <p:cNvSpPr/>
          <p:nvPr userDrawn="1"/>
        </p:nvSpPr>
        <p:spPr>
          <a:xfrm>
            <a:off x="1" y="239771"/>
            <a:ext cx="2699792" cy="302255"/>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userDrawn="1"/>
        </p:nvSpPr>
        <p:spPr>
          <a:xfrm>
            <a:off x="2716395" y="239771"/>
            <a:ext cx="1267374" cy="302255"/>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FFFFF"/>
              </a:solidFill>
              <a:latin typeface="宋体" panose="02010600030101010101" pitchFamily="2" charset="-122"/>
              <a:ea typeface="宋体" panose="02010600030101010101" pitchFamily="2" charset="-122"/>
            </a:endParaRPr>
          </a:p>
        </p:txBody>
      </p:sp>
      <p:sp>
        <p:nvSpPr>
          <p:cNvPr id="32" name="矩形 31"/>
          <p:cNvSpPr/>
          <p:nvPr userDrawn="1"/>
        </p:nvSpPr>
        <p:spPr>
          <a:xfrm>
            <a:off x="4000582" y="239771"/>
            <a:ext cx="1267374" cy="302255"/>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宋体" panose="02010600030101010101" pitchFamily="2" charset="-122"/>
              <a:ea typeface="宋体" panose="02010600030101010101" pitchFamily="2" charset="-122"/>
            </a:endParaRPr>
          </a:p>
        </p:txBody>
      </p:sp>
      <p:sp>
        <p:nvSpPr>
          <p:cNvPr id="33" name="矩形 32"/>
          <p:cNvSpPr/>
          <p:nvPr userDrawn="1"/>
        </p:nvSpPr>
        <p:spPr>
          <a:xfrm>
            <a:off x="5280750" y="239771"/>
            <a:ext cx="1267374" cy="302255"/>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宋体" panose="02010600030101010101" pitchFamily="2" charset="-122"/>
              <a:ea typeface="宋体" panose="02010600030101010101" pitchFamily="2" charset="-122"/>
            </a:endParaRPr>
          </a:p>
        </p:txBody>
      </p:sp>
      <p:sp>
        <p:nvSpPr>
          <p:cNvPr id="34" name="矩形 33"/>
          <p:cNvSpPr/>
          <p:nvPr userDrawn="1"/>
        </p:nvSpPr>
        <p:spPr>
          <a:xfrm>
            <a:off x="6564569" y="239771"/>
            <a:ext cx="1267374" cy="302255"/>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35" name="矩形 34"/>
          <p:cNvSpPr/>
          <p:nvPr userDrawn="1"/>
        </p:nvSpPr>
        <p:spPr>
          <a:xfrm>
            <a:off x="7846146" y="239771"/>
            <a:ext cx="1297854" cy="302255"/>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37" name="TextBox 36"/>
          <p:cNvSpPr txBox="1"/>
          <p:nvPr userDrawn="1"/>
        </p:nvSpPr>
        <p:spPr>
          <a:xfrm>
            <a:off x="5367416" y="242523"/>
            <a:ext cx="1107996" cy="276999"/>
          </a:xfrm>
          <a:prstGeom prst="rect">
            <a:avLst/>
          </a:prstGeom>
          <a:noFill/>
        </p:spPr>
        <p:txBody>
          <a:bodyPr wrap="none" rtlCol="0">
            <a:spAutoFit/>
          </a:bodyPr>
          <a:lstStyle/>
          <a:p>
            <a:r>
              <a:rPr lang="zh-CN" altLang="en-US" sz="1200" dirty="0">
                <a:solidFill>
                  <a:srgbClr val="FFFFFF"/>
                </a:solidFill>
                <a:latin typeface="宋体" panose="02010600030101010101" pitchFamily="2" charset="-122"/>
              </a:rPr>
              <a:t>成功项目展示</a:t>
            </a:r>
            <a:endParaRPr lang="zh-CN" altLang="en-US" sz="1200" dirty="0">
              <a:solidFill>
                <a:srgbClr val="FFFFFF"/>
              </a:solidFill>
              <a:latin typeface="宋体" panose="02010600030101010101" pitchFamily="2" charset="-122"/>
            </a:endParaRPr>
          </a:p>
        </p:txBody>
      </p:sp>
      <p:sp>
        <p:nvSpPr>
          <p:cNvPr id="38" name="TextBox 37"/>
          <p:cNvSpPr txBox="1"/>
          <p:nvPr userDrawn="1"/>
        </p:nvSpPr>
        <p:spPr>
          <a:xfrm>
            <a:off x="6628527" y="242523"/>
            <a:ext cx="1107996" cy="276999"/>
          </a:xfrm>
          <a:prstGeom prst="rect">
            <a:avLst/>
          </a:prstGeom>
          <a:noFill/>
        </p:spPr>
        <p:txBody>
          <a:bodyPr wrap="none" rtlCol="0">
            <a:spAutoFit/>
          </a:bodyPr>
          <a:lstStyle/>
          <a:p>
            <a:r>
              <a:rPr lang="zh-CN" altLang="en-US" sz="1200" dirty="0">
                <a:solidFill>
                  <a:srgbClr val="FFFFFF"/>
                </a:solidFill>
                <a:latin typeface="宋体" panose="02010600030101010101" pitchFamily="2" charset="-122"/>
              </a:rPr>
              <a:t>工作不足之处</a:t>
            </a:r>
            <a:endParaRPr lang="zh-CN" altLang="en-US" sz="1200" dirty="0">
              <a:solidFill>
                <a:srgbClr val="FFFFFF"/>
              </a:solidFill>
              <a:latin typeface="宋体" panose="02010600030101010101" pitchFamily="2" charset="-122"/>
            </a:endParaRPr>
          </a:p>
        </p:txBody>
      </p:sp>
      <p:sp>
        <p:nvSpPr>
          <p:cNvPr id="39" name="TextBox 38"/>
          <p:cNvSpPr txBox="1"/>
          <p:nvPr userDrawn="1"/>
        </p:nvSpPr>
        <p:spPr>
          <a:xfrm>
            <a:off x="7941075" y="242523"/>
            <a:ext cx="1107996" cy="276999"/>
          </a:xfrm>
          <a:prstGeom prst="rect">
            <a:avLst/>
          </a:prstGeom>
          <a:noFill/>
        </p:spPr>
        <p:txBody>
          <a:bodyPr wrap="none" rtlCol="0">
            <a:spAutoFit/>
          </a:bodyPr>
          <a:lstStyle/>
          <a:p>
            <a:r>
              <a:rPr lang="zh-CN" altLang="en-US" sz="1200" dirty="0">
                <a:solidFill>
                  <a:srgbClr val="FFFFFF"/>
                </a:solidFill>
                <a:latin typeface="宋体" panose="02010600030101010101" pitchFamily="2" charset="-122"/>
              </a:rPr>
              <a:t>明年工作计划</a:t>
            </a:r>
            <a:endParaRPr lang="zh-CN" altLang="en-US" sz="1200" dirty="0">
              <a:solidFill>
                <a:srgbClr val="FFFFFF"/>
              </a:solidFill>
              <a:latin typeface="宋体" panose="02010600030101010101" pitchFamily="2" charset="-122"/>
            </a:endParaRPr>
          </a:p>
        </p:txBody>
      </p:sp>
      <p:sp>
        <p:nvSpPr>
          <p:cNvPr id="40" name="矩形 39"/>
          <p:cNvSpPr/>
          <p:nvPr userDrawn="1"/>
        </p:nvSpPr>
        <p:spPr>
          <a:xfrm>
            <a:off x="4000582" y="239770"/>
            <a:ext cx="1267374" cy="302255"/>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p:nvPr userDrawn="1"/>
        </p:nvSpPr>
        <p:spPr>
          <a:xfrm flipV="1">
            <a:off x="4101049" y="493343"/>
            <a:ext cx="188231" cy="108012"/>
          </a:xfrm>
          <a:prstGeom prst="triangl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41"/>
          <p:cNvSpPr txBox="1"/>
          <p:nvPr userDrawn="1"/>
        </p:nvSpPr>
        <p:spPr>
          <a:xfrm>
            <a:off x="2796084" y="242523"/>
            <a:ext cx="1107996" cy="276999"/>
          </a:xfrm>
          <a:prstGeom prst="rect">
            <a:avLst/>
          </a:prstGeom>
          <a:noFill/>
        </p:spPr>
        <p:txBody>
          <a:bodyPr wrap="none" rtlCol="0">
            <a:spAutoFit/>
          </a:bodyPr>
          <a:lstStyle/>
          <a:p>
            <a:r>
              <a:rPr lang="zh-CN" altLang="en-US" sz="1200" dirty="0">
                <a:solidFill>
                  <a:srgbClr val="FFFFFF"/>
                </a:solidFill>
                <a:latin typeface="宋体" panose="02010600030101010101" pitchFamily="2" charset="-122"/>
              </a:rPr>
              <a:t>年度工作概述</a:t>
            </a:r>
            <a:endParaRPr lang="zh-CN" altLang="en-US" sz="1200" dirty="0">
              <a:solidFill>
                <a:srgbClr val="FFFFFF"/>
              </a:solidFill>
              <a:latin typeface="宋体" panose="02010600030101010101" pitchFamily="2" charset="-122"/>
            </a:endParaRPr>
          </a:p>
        </p:txBody>
      </p:sp>
      <p:sp>
        <p:nvSpPr>
          <p:cNvPr id="36" name="TextBox 35"/>
          <p:cNvSpPr txBox="1"/>
          <p:nvPr userDrawn="1"/>
        </p:nvSpPr>
        <p:spPr>
          <a:xfrm>
            <a:off x="4080271" y="242523"/>
            <a:ext cx="1107996" cy="276999"/>
          </a:xfrm>
          <a:prstGeom prst="rect">
            <a:avLst/>
          </a:prstGeom>
          <a:noFill/>
        </p:spPr>
        <p:txBody>
          <a:bodyPr wrap="none" rtlCol="0">
            <a:spAutoFit/>
          </a:bodyPr>
          <a:lstStyle/>
          <a:p>
            <a:r>
              <a:rPr lang="zh-CN" altLang="en-US" sz="1200" dirty="0">
                <a:solidFill>
                  <a:srgbClr val="7F7F7F"/>
                </a:solidFill>
                <a:latin typeface="宋体" panose="02010600030101010101" pitchFamily="2" charset="-122"/>
              </a:rPr>
              <a:t>工作完成情况</a:t>
            </a:r>
            <a:endParaRPr lang="zh-CN" altLang="en-US" sz="1200" dirty="0">
              <a:solidFill>
                <a:srgbClr val="7F7F7F"/>
              </a:solidFill>
              <a:latin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0" name="矩形 29"/>
          <p:cNvSpPr/>
          <p:nvPr userDrawn="1"/>
        </p:nvSpPr>
        <p:spPr>
          <a:xfrm>
            <a:off x="1" y="239771"/>
            <a:ext cx="2699792" cy="302255"/>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userDrawn="1"/>
        </p:nvSpPr>
        <p:spPr>
          <a:xfrm>
            <a:off x="2716395" y="239771"/>
            <a:ext cx="1267374" cy="302255"/>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FFFFF"/>
              </a:solidFill>
              <a:latin typeface="宋体" panose="02010600030101010101" pitchFamily="2" charset="-122"/>
              <a:ea typeface="宋体" panose="02010600030101010101" pitchFamily="2" charset="-122"/>
            </a:endParaRPr>
          </a:p>
        </p:txBody>
      </p:sp>
      <p:sp>
        <p:nvSpPr>
          <p:cNvPr id="32" name="矩形 31"/>
          <p:cNvSpPr/>
          <p:nvPr userDrawn="1"/>
        </p:nvSpPr>
        <p:spPr>
          <a:xfrm>
            <a:off x="4000582" y="239771"/>
            <a:ext cx="1267374" cy="302255"/>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宋体" panose="02010600030101010101" pitchFamily="2" charset="-122"/>
              <a:ea typeface="宋体" panose="02010600030101010101" pitchFamily="2" charset="-122"/>
            </a:endParaRPr>
          </a:p>
        </p:txBody>
      </p:sp>
      <p:sp>
        <p:nvSpPr>
          <p:cNvPr id="33" name="矩形 32"/>
          <p:cNvSpPr/>
          <p:nvPr userDrawn="1"/>
        </p:nvSpPr>
        <p:spPr>
          <a:xfrm>
            <a:off x="5280750" y="239771"/>
            <a:ext cx="1267374" cy="302255"/>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宋体" panose="02010600030101010101" pitchFamily="2" charset="-122"/>
              <a:ea typeface="宋体" panose="02010600030101010101" pitchFamily="2" charset="-122"/>
            </a:endParaRPr>
          </a:p>
        </p:txBody>
      </p:sp>
      <p:sp>
        <p:nvSpPr>
          <p:cNvPr id="34" name="矩形 33"/>
          <p:cNvSpPr/>
          <p:nvPr userDrawn="1"/>
        </p:nvSpPr>
        <p:spPr>
          <a:xfrm>
            <a:off x="6564569" y="239771"/>
            <a:ext cx="1267374" cy="302255"/>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35" name="矩形 34"/>
          <p:cNvSpPr/>
          <p:nvPr userDrawn="1"/>
        </p:nvSpPr>
        <p:spPr>
          <a:xfrm>
            <a:off x="7846146" y="239771"/>
            <a:ext cx="1297854" cy="302255"/>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36" name="TextBox 35"/>
          <p:cNvSpPr txBox="1"/>
          <p:nvPr userDrawn="1"/>
        </p:nvSpPr>
        <p:spPr>
          <a:xfrm>
            <a:off x="4080271" y="242523"/>
            <a:ext cx="1107996" cy="276999"/>
          </a:xfrm>
          <a:prstGeom prst="rect">
            <a:avLst/>
          </a:prstGeom>
          <a:noFill/>
        </p:spPr>
        <p:txBody>
          <a:bodyPr wrap="none" rtlCol="0">
            <a:spAutoFit/>
          </a:bodyPr>
          <a:lstStyle/>
          <a:p>
            <a:r>
              <a:rPr lang="zh-CN" altLang="en-US" sz="1200" dirty="0">
                <a:solidFill>
                  <a:srgbClr val="FFFFFF"/>
                </a:solidFill>
                <a:latin typeface="宋体" panose="02010600030101010101" pitchFamily="2" charset="-122"/>
              </a:rPr>
              <a:t>工作完成情况</a:t>
            </a:r>
            <a:endParaRPr lang="zh-CN" altLang="en-US" sz="1200" dirty="0">
              <a:solidFill>
                <a:srgbClr val="FFFFFF"/>
              </a:solidFill>
              <a:latin typeface="宋体" panose="02010600030101010101" pitchFamily="2" charset="-122"/>
            </a:endParaRPr>
          </a:p>
        </p:txBody>
      </p:sp>
      <p:sp>
        <p:nvSpPr>
          <p:cNvPr id="38" name="TextBox 37"/>
          <p:cNvSpPr txBox="1"/>
          <p:nvPr userDrawn="1"/>
        </p:nvSpPr>
        <p:spPr>
          <a:xfrm>
            <a:off x="6628527" y="242523"/>
            <a:ext cx="1107996" cy="276999"/>
          </a:xfrm>
          <a:prstGeom prst="rect">
            <a:avLst/>
          </a:prstGeom>
          <a:noFill/>
        </p:spPr>
        <p:txBody>
          <a:bodyPr wrap="none" rtlCol="0">
            <a:spAutoFit/>
          </a:bodyPr>
          <a:lstStyle/>
          <a:p>
            <a:r>
              <a:rPr lang="zh-CN" altLang="en-US" sz="1200" dirty="0">
                <a:solidFill>
                  <a:srgbClr val="FFFFFF"/>
                </a:solidFill>
                <a:latin typeface="宋体" panose="02010600030101010101" pitchFamily="2" charset="-122"/>
              </a:rPr>
              <a:t>工作不足之处</a:t>
            </a:r>
            <a:endParaRPr lang="zh-CN" altLang="en-US" sz="1200" dirty="0">
              <a:solidFill>
                <a:srgbClr val="FFFFFF"/>
              </a:solidFill>
              <a:latin typeface="宋体" panose="02010600030101010101" pitchFamily="2" charset="-122"/>
            </a:endParaRPr>
          </a:p>
        </p:txBody>
      </p:sp>
      <p:sp>
        <p:nvSpPr>
          <p:cNvPr id="39" name="TextBox 38"/>
          <p:cNvSpPr txBox="1"/>
          <p:nvPr userDrawn="1"/>
        </p:nvSpPr>
        <p:spPr>
          <a:xfrm>
            <a:off x="7941075" y="242523"/>
            <a:ext cx="1107996" cy="276999"/>
          </a:xfrm>
          <a:prstGeom prst="rect">
            <a:avLst/>
          </a:prstGeom>
          <a:noFill/>
        </p:spPr>
        <p:txBody>
          <a:bodyPr wrap="none" rtlCol="0">
            <a:spAutoFit/>
          </a:bodyPr>
          <a:lstStyle/>
          <a:p>
            <a:r>
              <a:rPr lang="zh-CN" altLang="en-US" sz="1200" dirty="0">
                <a:solidFill>
                  <a:srgbClr val="FFFFFF"/>
                </a:solidFill>
                <a:latin typeface="宋体" panose="02010600030101010101" pitchFamily="2" charset="-122"/>
              </a:rPr>
              <a:t>明年工作计划</a:t>
            </a:r>
            <a:endParaRPr lang="zh-CN" altLang="en-US" sz="1200" dirty="0">
              <a:solidFill>
                <a:srgbClr val="FFFFFF"/>
              </a:solidFill>
              <a:latin typeface="宋体" panose="02010600030101010101" pitchFamily="2" charset="-122"/>
            </a:endParaRPr>
          </a:p>
        </p:txBody>
      </p:sp>
      <p:sp>
        <p:nvSpPr>
          <p:cNvPr id="40" name="矩形 39"/>
          <p:cNvSpPr/>
          <p:nvPr userDrawn="1"/>
        </p:nvSpPr>
        <p:spPr>
          <a:xfrm>
            <a:off x="5280750" y="239770"/>
            <a:ext cx="1267374" cy="302255"/>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p:nvPr userDrawn="1"/>
        </p:nvSpPr>
        <p:spPr>
          <a:xfrm flipV="1">
            <a:off x="5381217" y="493343"/>
            <a:ext cx="188231" cy="108012"/>
          </a:xfrm>
          <a:prstGeom prst="triangl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41"/>
          <p:cNvSpPr txBox="1"/>
          <p:nvPr userDrawn="1"/>
        </p:nvSpPr>
        <p:spPr>
          <a:xfrm>
            <a:off x="2796084" y="242523"/>
            <a:ext cx="1107996" cy="276999"/>
          </a:xfrm>
          <a:prstGeom prst="rect">
            <a:avLst/>
          </a:prstGeom>
          <a:noFill/>
        </p:spPr>
        <p:txBody>
          <a:bodyPr wrap="none" rtlCol="0">
            <a:spAutoFit/>
          </a:bodyPr>
          <a:lstStyle/>
          <a:p>
            <a:r>
              <a:rPr lang="zh-CN" altLang="en-US" sz="1200" dirty="0">
                <a:solidFill>
                  <a:srgbClr val="FFFFFF"/>
                </a:solidFill>
                <a:latin typeface="宋体" panose="02010600030101010101" pitchFamily="2" charset="-122"/>
              </a:rPr>
              <a:t>年度工作概述</a:t>
            </a:r>
            <a:endParaRPr lang="zh-CN" altLang="en-US" sz="1200" dirty="0">
              <a:solidFill>
                <a:srgbClr val="FFFFFF"/>
              </a:solidFill>
              <a:latin typeface="宋体" panose="02010600030101010101" pitchFamily="2" charset="-122"/>
            </a:endParaRPr>
          </a:p>
        </p:txBody>
      </p:sp>
      <p:sp>
        <p:nvSpPr>
          <p:cNvPr id="37" name="TextBox 36"/>
          <p:cNvSpPr txBox="1"/>
          <p:nvPr userDrawn="1"/>
        </p:nvSpPr>
        <p:spPr>
          <a:xfrm>
            <a:off x="5367416" y="242523"/>
            <a:ext cx="1107996" cy="276999"/>
          </a:xfrm>
          <a:prstGeom prst="rect">
            <a:avLst/>
          </a:prstGeom>
          <a:noFill/>
        </p:spPr>
        <p:txBody>
          <a:bodyPr wrap="none" rtlCol="0">
            <a:spAutoFit/>
          </a:bodyPr>
          <a:lstStyle/>
          <a:p>
            <a:r>
              <a:rPr lang="zh-CN" altLang="en-US" sz="1200" dirty="0">
                <a:solidFill>
                  <a:srgbClr val="7F7F7F"/>
                </a:solidFill>
                <a:latin typeface="宋体" panose="02010600030101010101" pitchFamily="2" charset="-122"/>
              </a:rPr>
              <a:t>成功项目展示</a:t>
            </a:r>
            <a:endParaRPr lang="zh-CN" altLang="en-US" sz="1200" dirty="0">
              <a:solidFill>
                <a:srgbClr val="7F7F7F"/>
              </a:solidFill>
              <a:latin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0" name="矩形 29"/>
          <p:cNvSpPr/>
          <p:nvPr userDrawn="1"/>
        </p:nvSpPr>
        <p:spPr>
          <a:xfrm>
            <a:off x="1" y="239771"/>
            <a:ext cx="2699792" cy="302255"/>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userDrawn="1"/>
        </p:nvSpPr>
        <p:spPr>
          <a:xfrm>
            <a:off x="2716395" y="239771"/>
            <a:ext cx="1267374" cy="302255"/>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FFFFF"/>
              </a:solidFill>
              <a:latin typeface="宋体" panose="02010600030101010101" pitchFamily="2" charset="-122"/>
              <a:ea typeface="宋体" panose="02010600030101010101" pitchFamily="2" charset="-122"/>
            </a:endParaRPr>
          </a:p>
        </p:txBody>
      </p:sp>
      <p:sp>
        <p:nvSpPr>
          <p:cNvPr id="32" name="矩形 31"/>
          <p:cNvSpPr/>
          <p:nvPr userDrawn="1"/>
        </p:nvSpPr>
        <p:spPr>
          <a:xfrm>
            <a:off x="4000582" y="239771"/>
            <a:ext cx="1267374" cy="302255"/>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宋体" panose="02010600030101010101" pitchFamily="2" charset="-122"/>
              <a:ea typeface="宋体" panose="02010600030101010101" pitchFamily="2" charset="-122"/>
            </a:endParaRPr>
          </a:p>
        </p:txBody>
      </p:sp>
      <p:sp>
        <p:nvSpPr>
          <p:cNvPr id="33" name="矩形 32"/>
          <p:cNvSpPr/>
          <p:nvPr userDrawn="1"/>
        </p:nvSpPr>
        <p:spPr>
          <a:xfrm>
            <a:off x="5280750" y="239771"/>
            <a:ext cx="1267374" cy="302255"/>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宋体" panose="02010600030101010101" pitchFamily="2" charset="-122"/>
              <a:ea typeface="宋体" panose="02010600030101010101" pitchFamily="2" charset="-122"/>
            </a:endParaRPr>
          </a:p>
        </p:txBody>
      </p:sp>
      <p:sp>
        <p:nvSpPr>
          <p:cNvPr id="34" name="矩形 33"/>
          <p:cNvSpPr/>
          <p:nvPr userDrawn="1"/>
        </p:nvSpPr>
        <p:spPr>
          <a:xfrm>
            <a:off x="6564569" y="239771"/>
            <a:ext cx="1267374" cy="302255"/>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35" name="矩形 34"/>
          <p:cNvSpPr/>
          <p:nvPr userDrawn="1"/>
        </p:nvSpPr>
        <p:spPr>
          <a:xfrm>
            <a:off x="7846146" y="239771"/>
            <a:ext cx="1297854" cy="302255"/>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36" name="TextBox 35"/>
          <p:cNvSpPr txBox="1"/>
          <p:nvPr userDrawn="1"/>
        </p:nvSpPr>
        <p:spPr>
          <a:xfrm>
            <a:off x="4080271" y="242523"/>
            <a:ext cx="1107996" cy="276999"/>
          </a:xfrm>
          <a:prstGeom prst="rect">
            <a:avLst/>
          </a:prstGeom>
          <a:noFill/>
        </p:spPr>
        <p:txBody>
          <a:bodyPr wrap="none" rtlCol="0">
            <a:spAutoFit/>
          </a:bodyPr>
          <a:lstStyle/>
          <a:p>
            <a:r>
              <a:rPr lang="zh-CN" altLang="en-US" sz="1200" dirty="0">
                <a:solidFill>
                  <a:srgbClr val="FFFFFF"/>
                </a:solidFill>
                <a:latin typeface="宋体" panose="02010600030101010101" pitchFamily="2" charset="-122"/>
              </a:rPr>
              <a:t>工作完成情况</a:t>
            </a:r>
            <a:endParaRPr lang="zh-CN" altLang="en-US" sz="1200" dirty="0">
              <a:solidFill>
                <a:srgbClr val="FFFFFF"/>
              </a:solidFill>
              <a:latin typeface="宋体" panose="02010600030101010101" pitchFamily="2" charset="-122"/>
            </a:endParaRPr>
          </a:p>
        </p:txBody>
      </p:sp>
      <p:sp>
        <p:nvSpPr>
          <p:cNvPr id="37" name="TextBox 36"/>
          <p:cNvSpPr txBox="1"/>
          <p:nvPr userDrawn="1"/>
        </p:nvSpPr>
        <p:spPr>
          <a:xfrm>
            <a:off x="5367416" y="242523"/>
            <a:ext cx="1107996" cy="276999"/>
          </a:xfrm>
          <a:prstGeom prst="rect">
            <a:avLst/>
          </a:prstGeom>
          <a:noFill/>
        </p:spPr>
        <p:txBody>
          <a:bodyPr wrap="none" rtlCol="0">
            <a:spAutoFit/>
          </a:bodyPr>
          <a:lstStyle/>
          <a:p>
            <a:r>
              <a:rPr lang="zh-CN" altLang="en-US" sz="1200" dirty="0">
                <a:solidFill>
                  <a:srgbClr val="FFFFFF"/>
                </a:solidFill>
                <a:latin typeface="宋体" panose="02010600030101010101" pitchFamily="2" charset="-122"/>
              </a:rPr>
              <a:t>成功项目展示</a:t>
            </a:r>
            <a:endParaRPr lang="zh-CN" altLang="en-US" sz="1200" dirty="0">
              <a:solidFill>
                <a:srgbClr val="FFFFFF"/>
              </a:solidFill>
              <a:latin typeface="宋体" panose="02010600030101010101" pitchFamily="2" charset="-122"/>
            </a:endParaRPr>
          </a:p>
        </p:txBody>
      </p:sp>
      <p:sp>
        <p:nvSpPr>
          <p:cNvPr id="39" name="TextBox 38"/>
          <p:cNvSpPr txBox="1"/>
          <p:nvPr userDrawn="1"/>
        </p:nvSpPr>
        <p:spPr>
          <a:xfrm>
            <a:off x="7941075" y="242523"/>
            <a:ext cx="1107996" cy="276999"/>
          </a:xfrm>
          <a:prstGeom prst="rect">
            <a:avLst/>
          </a:prstGeom>
          <a:noFill/>
        </p:spPr>
        <p:txBody>
          <a:bodyPr wrap="none" rtlCol="0">
            <a:spAutoFit/>
          </a:bodyPr>
          <a:lstStyle/>
          <a:p>
            <a:r>
              <a:rPr lang="zh-CN" altLang="en-US" sz="1200" dirty="0">
                <a:solidFill>
                  <a:srgbClr val="FFFFFF"/>
                </a:solidFill>
                <a:latin typeface="宋体" panose="02010600030101010101" pitchFamily="2" charset="-122"/>
              </a:rPr>
              <a:t>明年工作计划</a:t>
            </a:r>
            <a:endParaRPr lang="zh-CN" altLang="en-US" sz="1200" dirty="0">
              <a:solidFill>
                <a:srgbClr val="FFFFFF"/>
              </a:solidFill>
              <a:latin typeface="宋体" panose="02010600030101010101" pitchFamily="2" charset="-122"/>
            </a:endParaRPr>
          </a:p>
        </p:txBody>
      </p:sp>
      <p:sp>
        <p:nvSpPr>
          <p:cNvPr id="40" name="矩形 39"/>
          <p:cNvSpPr/>
          <p:nvPr userDrawn="1"/>
        </p:nvSpPr>
        <p:spPr>
          <a:xfrm>
            <a:off x="6564569" y="239770"/>
            <a:ext cx="1267374" cy="302255"/>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p:nvPr userDrawn="1"/>
        </p:nvSpPr>
        <p:spPr>
          <a:xfrm flipV="1">
            <a:off x="6665036" y="493343"/>
            <a:ext cx="188231" cy="108012"/>
          </a:xfrm>
          <a:prstGeom prst="triangl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41"/>
          <p:cNvSpPr txBox="1"/>
          <p:nvPr userDrawn="1"/>
        </p:nvSpPr>
        <p:spPr>
          <a:xfrm>
            <a:off x="2796084" y="242523"/>
            <a:ext cx="1107996" cy="276999"/>
          </a:xfrm>
          <a:prstGeom prst="rect">
            <a:avLst/>
          </a:prstGeom>
          <a:noFill/>
        </p:spPr>
        <p:txBody>
          <a:bodyPr wrap="none" rtlCol="0">
            <a:spAutoFit/>
          </a:bodyPr>
          <a:lstStyle/>
          <a:p>
            <a:r>
              <a:rPr lang="zh-CN" altLang="en-US" sz="1200" dirty="0">
                <a:solidFill>
                  <a:srgbClr val="FFFFFF"/>
                </a:solidFill>
                <a:latin typeface="宋体" panose="02010600030101010101" pitchFamily="2" charset="-122"/>
              </a:rPr>
              <a:t>年度工作概述</a:t>
            </a:r>
            <a:endParaRPr lang="zh-CN" altLang="en-US" sz="1200" dirty="0">
              <a:solidFill>
                <a:srgbClr val="FFFFFF"/>
              </a:solidFill>
              <a:latin typeface="宋体" panose="02010600030101010101" pitchFamily="2" charset="-122"/>
            </a:endParaRPr>
          </a:p>
        </p:txBody>
      </p:sp>
      <p:sp>
        <p:nvSpPr>
          <p:cNvPr id="38" name="TextBox 37"/>
          <p:cNvSpPr txBox="1"/>
          <p:nvPr userDrawn="1"/>
        </p:nvSpPr>
        <p:spPr>
          <a:xfrm>
            <a:off x="6628527" y="242523"/>
            <a:ext cx="1107996" cy="276999"/>
          </a:xfrm>
          <a:prstGeom prst="rect">
            <a:avLst/>
          </a:prstGeom>
          <a:noFill/>
        </p:spPr>
        <p:txBody>
          <a:bodyPr wrap="none" rtlCol="0">
            <a:spAutoFit/>
          </a:bodyPr>
          <a:lstStyle/>
          <a:p>
            <a:r>
              <a:rPr lang="zh-CN" altLang="en-US" sz="1200" dirty="0">
                <a:solidFill>
                  <a:srgbClr val="7F7F7F"/>
                </a:solidFill>
                <a:latin typeface="宋体" panose="02010600030101010101" pitchFamily="2" charset="-122"/>
              </a:rPr>
              <a:t>工作不足之处</a:t>
            </a:r>
            <a:endParaRPr lang="zh-CN" altLang="en-US" sz="1200" dirty="0">
              <a:solidFill>
                <a:srgbClr val="7F7F7F"/>
              </a:solidFill>
              <a:latin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0" name="矩形 29"/>
          <p:cNvSpPr/>
          <p:nvPr userDrawn="1"/>
        </p:nvSpPr>
        <p:spPr>
          <a:xfrm>
            <a:off x="1" y="239771"/>
            <a:ext cx="2699792" cy="302255"/>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userDrawn="1"/>
        </p:nvSpPr>
        <p:spPr>
          <a:xfrm>
            <a:off x="2716395" y="239771"/>
            <a:ext cx="1267374" cy="302255"/>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FFFFF"/>
              </a:solidFill>
              <a:latin typeface="宋体" panose="02010600030101010101" pitchFamily="2" charset="-122"/>
              <a:ea typeface="宋体" panose="02010600030101010101" pitchFamily="2" charset="-122"/>
            </a:endParaRPr>
          </a:p>
        </p:txBody>
      </p:sp>
      <p:sp>
        <p:nvSpPr>
          <p:cNvPr id="32" name="矩形 31"/>
          <p:cNvSpPr/>
          <p:nvPr userDrawn="1"/>
        </p:nvSpPr>
        <p:spPr>
          <a:xfrm>
            <a:off x="4000582" y="239771"/>
            <a:ext cx="1267374" cy="302255"/>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宋体" panose="02010600030101010101" pitchFamily="2" charset="-122"/>
              <a:ea typeface="宋体" panose="02010600030101010101" pitchFamily="2" charset="-122"/>
            </a:endParaRPr>
          </a:p>
        </p:txBody>
      </p:sp>
      <p:sp>
        <p:nvSpPr>
          <p:cNvPr id="33" name="矩形 32"/>
          <p:cNvSpPr/>
          <p:nvPr userDrawn="1"/>
        </p:nvSpPr>
        <p:spPr>
          <a:xfrm>
            <a:off x="5280750" y="239771"/>
            <a:ext cx="1267374" cy="302255"/>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宋体" panose="02010600030101010101" pitchFamily="2" charset="-122"/>
              <a:ea typeface="宋体" panose="02010600030101010101" pitchFamily="2" charset="-122"/>
            </a:endParaRPr>
          </a:p>
        </p:txBody>
      </p:sp>
      <p:sp>
        <p:nvSpPr>
          <p:cNvPr id="34" name="矩形 33"/>
          <p:cNvSpPr/>
          <p:nvPr userDrawn="1"/>
        </p:nvSpPr>
        <p:spPr>
          <a:xfrm>
            <a:off x="6564569" y="239771"/>
            <a:ext cx="1267374" cy="302255"/>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35" name="矩形 34"/>
          <p:cNvSpPr/>
          <p:nvPr userDrawn="1"/>
        </p:nvSpPr>
        <p:spPr>
          <a:xfrm>
            <a:off x="7846146" y="239771"/>
            <a:ext cx="1297854" cy="302255"/>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36" name="TextBox 35"/>
          <p:cNvSpPr txBox="1"/>
          <p:nvPr userDrawn="1"/>
        </p:nvSpPr>
        <p:spPr>
          <a:xfrm>
            <a:off x="4080271" y="242523"/>
            <a:ext cx="1107996" cy="276999"/>
          </a:xfrm>
          <a:prstGeom prst="rect">
            <a:avLst/>
          </a:prstGeom>
          <a:noFill/>
        </p:spPr>
        <p:txBody>
          <a:bodyPr wrap="none" rtlCol="0">
            <a:spAutoFit/>
          </a:bodyPr>
          <a:lstStyle/>
          <a:p>
            <a:r>
              <a:rPr lang="zh-CN" altLang="en-US" sz="1200" dirty="0">
                <a:solidFill>
                  <a:srgbClr val="FFFFFF"/>
                </a:solidFill>
                <a:latin typeface="宋体" panose="02010600030101010101" pitchFamily="2" charset="-122"/>
              </a:rPr>
              <a:t>工作完成情况</a:t>
            </a:r>
            <a:endParaRPr lang="zh-CN" altLang="en-US" sz="1200" dirty="0">
              <a:solidFill>
                <a:srgbClr val="FFFFFF"/>
              </a:solidFill>
              <a:latin typeface="宋体" panose="02010600030101010101" pitchFamily="2" charset="-122"/>
            </a:endParaRPr>
          </a:p>
        </p:txBody>
      </p:sp>
      <p:sp>
        <p:nvSpPr>
          <p:cNvPr id="37" name="TextBox 36"/>
          <p:cNvSpPr txBox="1"/>
          <p:nvPr userDrawn="1"/>
        </p:nvSpPr>
        <p:spPr>
          <a:xfrm>
            <a:off x="5367416" y="242523"/>
            <a:ext cx="1107996" cy="276999"/>
          </a:xfrm>
          <a:prstGeom prst="rect">
            <a:avLst/>
          </a:prstGeom>
          <a:noFill/>
        </p:spPr>
        <p:txBody>
          <a:bodyPr wrap="none" rtlCol="0">
            <a:spAutoFit/>
          </a:bodyPr>
          <a:lstStyle/>
          <a:p>
            <a:r>
              <a:rPr lang="zh-CN" altLang="en-US" sz="1200" dirty="0">
                <a:solidFill>
                  <a:srgbClr val="FFFFFF"/>
                </a:solidFill>
                <a:latin typeface="宋体" panose="02010600030101010101" pitchFamily="2" charset="-122"/>
              </a:rPr>
              <a:t>成功项目展示</a:t>
            </a:r>
            <a:endParaRPr lang="zh-CN" altLang="en-US" sz="1200" dirty="0">
              <a:solidFill>
                <a:srgbClr val="FFFFFF"/>
              </a:solidFill>
              <a:latin typeface="宋体" panose="02010600030101010101" pitchFamily="2" charset="-122"/>
            </a:endParaRPr>
          </a:p>
        </p:txBody>
      </p:sp>
      <p:sp>
        <p:nvSpPr>
          <p:cNvPr id="38" name="TextBox 37"/>
          <p:cNvSpPr txBox="1"/>
          <p:nvPr userDrawn="1"/>
        </p:nvSpPr>
        <p:spPr>
          <a:xfrm>
            <a:off x="6628527" y="242523"/>
            <a:ext cx="1107996" cy="276999"/>
          </a:xfrm>
          <a:prstGeom prst="rect">
            <a:avLst/>
          </a:prstGeom>
          <a:noFill/>
        </p:spPr>
        <p:txBody>
          <a:bodyPr wrap="none" rtlCol="0">
            <a:spAutoFit/>
          </a:bodyPr>
          <a:lstStyle/>
          <a:p>
            <a:r>
              <a:rPr lang="zh-CN" altLang="en-US" sz="1200" dirty="0">
                <a:solidFill>
                  <a:srgbClr val="FFFFFF"/>
                </a:solidFill>
                <a:latin typeface="宋体" panose="02010600030101010101" pitchFamily="2" charset="-122"/>
              </a:rPr>
              <a:t>工作不足之处</a:t>
            </a:r>
            <a:endParaRPr lang="zh-CN" altLang="en-US" sz="1200" dirty="0">
              <a:solidFill>
                <a:srgbClr val="FFFFFF"/>
              </a:solidFill>
              <a:latin typeface="宋体" panose="02010600030101010101" pitchFamily="2" charset="-122"/>
            </a:endParaRPr>
          </a:p>
        </p:txBody>
      </p:sp>
      <p:sp>
        <p:nvSpPr>
          <p:cNvPr id="40" name="矩形 39"/>
          <p:cNvSpPr/>
          <p:nvPr userDrawn="1"/>
        </p:nvSpPr>
        <p:spPr>
          <a:xfrm>
            <a:off x="7846146" y="239770"/>
            <a:ext cx="1267374" cy="302255"/>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p:nvPr userDrawn="1"/>
        </p:nvSpPr>
        <p:spPr>
          <a:xfrm flipV="1">
            <a:off x="7946613" y="493343"/>
            <a:ext cx="188231" cy="108012"/>
          </a:xfrm>
          <a:prstGeom prst="triangl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41"/>
          <p:cNvSpPr txBox="1"/>
          <p:nvPr userDrawn="1"/>
        </p:nvSpPr>
        <p:spPr>
          <a:xfrm>
            <a:off x="2796084" y="242523"/>
            <a:ext cx="1107996" cy="276999"/>
          </a:xfrm>
          <a:prstGeom prst="rect">
            <a:avLst/>
          </a:prstGeom>
          <a:noFill/>
        </p:spPr>
        <p:txBody>
          <a:bodyPr wrap="none" rtlCol="0">
            <a:spAutoFit/>
          </a:bodyPr>
          <a:lstStyle/>
          <a:p>
            <a:r>
              <a:rPr lang="zh-CN" altLang="en-US" sz="1200" dirty="0">
                <a:solidFill>
                  <a:srgbClr val="FFFFFF"/>
                </a:solidFill>
                <a:latin typeface="宋体" panose="02010600030101010101" pitchFamily="2" charset="-122"/>
              </a:rPr>
              <a:t>年度工作概述</a:t>
            </a:r>
            <a:endParaRPr lang="zh-CN" altLang="en-US" sz="1200" dirty="0">
              <a:solidFill>
                <a:srgbClr val="FFFFFF"/>
              </a:solidFill>
              <a:latin typeface="宋体" panose="02010600030101010101" pitchFamily="2" charset="-122"/>
            </a:endParaRPr>
          </a:p>
        </p:txBody>
      </p:sp>
      <p:sp>
        <p:nvSpPr>
          <p:cNvPr id="39" name="TextBox 38"/>
          <p:cNvSpPr txBox="1"/>
          <p:nvPr userDrawn="1"/>
        </p:nvSpPr>
        <p:spPr>
          <a:xfrm>
            <a:off x="7941075" y="242523"/>
            <a:ext cx="1107996" cy="276999"/>
          </a:xfrm>
          <a:prstGeom prst="rect">
            <a:avLst/>
          </a:prstGeom>
          <a:noFill/>
        </p:spPr>
        <p:txBody>
          <a:bodyPr wrap="none" rtlCol="0">
            <a:spAutoFit/>
          </a:bodyPr>
          <a:lstStyle/>
          <a:p>
            <a:r>
              <a:rPr lang="zh-CN" altLang="en-US" sz="1200" dirty="0">
                <a:solidFill>
                  <a:srgbClr val="7F7F7F"/>
                </a:solidFill>
                <a:latin typeface="宋体" panose="02010600030101010101" pitchFamily="2" charset="-122"/>
              </a:rPr>
              <a:t>明年工作计划</a:t>
            </a:r>
            <a:endParaRPr lang="zh-CN" altLang="en-US" sz="1200" dirty="0">
              <a:solidFill>
                <a:srgbClr val="7F7F7F"/>
              </a:solidFill>
              <a:latin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9"/>
            <a:ext cx="3008313" cy="871537"/>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9"/>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2"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4825EB20-4D70-4B6F-93CD-93651CA65640}" type="datetime1">
              <a:rPr lang="zh-CN" altLang="en-US"/>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pPr>
              <a:defRPr/>
            </a:pPr>
            <a:fld id="{58CE2AC4-E7EF-4174-B109-E010042060BF}" type="slidenum">
              <a:rPr lang="zh-CN" altLang="en-US"/>
            </a:fld>
            <a:endParaRPr lang="zh-CN" altLang="en-US" sz="180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450"/>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Verdana" panose="020B0604030504040204" pitchFamily="34" charset="0"/>
            </a:endParaRPr>
          </a:p>
        </p:txBody>
      </p:sp>
      <p:sp>
        <p:nvSpPr>
          <p:cNvPr id="4" name="文本占位符 3"/>
          <p:cNvSpPr>
            <a:spLocks noGrp="1"/>
          </p:cNvSpPr>
          <p:nvPr>
            <p:ph type="body" sz="half" idx="2"/>
          </p:nvPr>
        </p:nvSpPr>
        <p:spPr>
          <a:xfrm>
            <a:off x="1792288" y="4025901"/>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3AE24ED2-D83F-4E02-AADE-232297DACC7B}" type="datetime1">
              <a:rPr lang="zh-CN" altLang="en-US"/>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pPr>
              <a:defRPr/>
            </a:pPr>
            <a:fld id="{2CE83A35-9D59-4D7D-BC6C-139A8717A7D4}" type="slidenum">
              <a:rPr lang="zh-CN" altLang="en-US"/>
            </a:fld>
            <a:endParaRPr lang="zh-CN" altLang="en-US" sz="18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sym typeface="Verdana" panose="020B0604030504040204" pitchFamily="34" charset="0"/>
              </a:rPr>
              <a:t>单击此处编辑母版标题样式</a:t>
            </a:r>
            <a:endParaRPr lang="zh-CN">
              <a:sym typeface="Verdana" panose="020B0604030504040204" pitchFamily="34" charset="0"/>
            </a:endParaRPr>
          </a:p>
        </p:txBody>
      </p:sp>
      <p:sp>
        <p:nvSpPr>
          <p:cNvPr id="1027" name="文本占位符 2"/>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sym typeface="Verdana" panose="020B0604030504040204" pitchFamily="34" charset="0"/>
              </a:rPr>
              <a:t>单击此处编辑母版文本样式</a:t>
            </a:r>
            <a:endParaRPr lang="zh-CN">
              <a:sym typeface="Verdana" panose="020B0604030504040204" pitchFamily="34" charset="0"/>
            </a:endParaRPr>
          </a:p>
          <a:p>
            <a:pPr lvl="1"/>
            <a:r>
              <a:rPr lang="zh-CN">
                <a:sym typeface="Verdana" panose="020B0604030504040204" pitchFamily="34" charset="0"/>
              </a:rPr>
              <a:t>第二级</a:t>
            </a:r>
            <a:endParaRPr lang="zh-CN">
              <a:sym typeface="Verdana" panose="020B0604030504040204" pitchFamily="34" charset="0"/>
            </a:endParaRPr>
          </a:p>
          <a:p>
            <a:pPr lvl="2"/>
            <a:r>
              <a:rPr lang="zh-CN">
                <a:sym typeface="Verdana" panose="020B0604030504040204" pitchFamily="34" charset="0"/>
              </a:rPr>
              <a:t>第三级</a:t>
            </a:r>
            <a:endParaRPr lang="zh-CN">
              <a:sym typeface="Verdana" panose="020B0604030504040204" pitchFamily="34" charset="0"/>
            </a:endParaRPr>
          </a:p>
          <a:p>
            <a:pPr lvl="3"/>
            <a:r>
              <a:rPr lang="zh-CN">
                <a:sym typeface="Verdana" panose="020B0604030504040204" pitchFamily="34" charset="0"/>
              </a:rPr>
              <a:t>第四级</a:t>
            </a:r>
            <a:endParaRPr lang="zh-CN">
              <a:sym typeface="Verdana" panose="020B0604030504040204" pitchFamily="34" charset="0"/>
            </a:endParaRPr>
          </a:p>
          <a:p>
            <a:pPr lvl="4"/>
            <a:r>
              <a:rPr lang="zh-CN">
                <a:sym typeface="Verdana" panose="020B0604030504040204" pitchFamily="34" charset="0"/>
              </a:rPr>
              <a:t>第五级</a:t>
            </a:r>
            <a:endParaRPr lang="zh-CN">
              <a:sym typeface="Verdana" panose="020B0604030504040204" pitchFamily="34" charset="0"/>
            </a:endParaRPr>
          </a:p>
        </p:txBody>
      </p:sp>
      <p:sp>
        <p:nvSpPr>
          <p:cNvPr id="1028" name="日期占位符 3"/>
          <p:cNvSpPr>
            <a:spLocks noGrp="1" noChangeArrowheads="1"/>
          </p:cNvSpPr>
          <p:nvPr>
            <p:ph type="dt" sz="half" idx="2"/>
          </p:nvPr>
        </p:nvSpPr>
        <p:spPr bwMode="auto">
          <a:xfrm>
            <a:off x="457200" y="4767263"/>
            <a:ext cx="2133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smtClean="0">
                <a:solidFill>
                  <a:srgbClr val="898989"/>
                </a:solidFill>
              </a:defRPr>
            </a:lvl1pPr>
          </a:lstStyle>
          <a:p>
            <a:pPr>
              <a:defRPr/>
            </a:pPr>
            <a:fld id="{2600A9ED-B137-4EEB-9FB7-9B1F816D7FFC}" type="datetime1">
              <a:rPr lang="zh-CN" altLang="en-US"/>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3124200" y="4767263"/>
            <a:ext cx="2895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smtClean="0">
                <a:solidFill>
                  <a:srgbClr val="898989"/>
                </a:solidFill>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6553200" y="4767263"/>
            <a:ext cx="2133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smtClean="0">
                <a:solidFill>
                  <a:srgbClr val="898989"/>
                </a:solidFill>
              </a:defRPr>
            </a:lvl1pPr>
          </a:lstStyle>
          <a:p>
            <a:pPr>
              <a:defRPr/>
            </a:pPr>
            <a:fld id="{60D42F8F-D216-40C0-BD59-4B503B35F0B1}" type="slidenum">
              <a:rPr lang="zh-CN" altLang="en-US"/>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Verdana" panose="020B0604030504040204" pitchFamily="34" charset="0"/>
        </a:defRPr>
      </a:lvl1pPr>
      <a:lvl2pPr marL="914400" indent="-914400"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sym typeface="Verdana" panose="020B0604030504040204" pitchFamily="34" charset="0"/>
        </a:defRPr>
      </a:lvl2pPr>
      <a:lvl3pPr marL="914400" indent="-914400"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sym typeface="Verdana" panose="020B0604030504040204" pitchFamily="34" charset="0"/>
        </a:defRPr>
      </a:lvl3pPr>
      <a:lvl4pPr marL="914400" indent="-914400"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sym typeface="Verdana" panose="020B0604030504040204" pitchFamily="34" charset="0"/>
        </a:defRPr>
      </a:lvl4pPr>
      <a:lvl5pPr marL="914400" indent="-914400"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sym typeface="Verdana" panose="020B0604030504040204" pitchFamily="34" charset="0"/>
        </a:defRPr>
      </a:lvl5pPr>
      <a:lvl6pPr marL="1371600" indent="-9144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sym typeface="Verdana" panose="020B0604030504040204" pitchFamily="34" charset="0"/>
        </a:defRPr>
      </a:lvl6pPr>
      <a:lvl7pPr marL="1828800" indent="-9144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sym typeface="Verdana" panose="020B0604030504040204" pitchFamily="34" charset="0"/>
        </a:defRPr>
      </a:lvl7pPr>
      <a:lvl8pPr marL="2286000" indent="-9144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sym typeface="Verdana" panose="020B0604030504040204" pitchFamily="34" charset="0"/>
        </a:defRPr>
      </a:lvl8pPr>
      <a:lvl9pPr marL="2743200" indent="-9144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sym typeface="Verdana" panose="020B060403050404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Verdana" panose="020B060403050404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Verdana" panose="020B060403050404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Verdana" panose="020B060403050404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Verdana" panose="020B060403050404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Verdana" panose="020B0604030504040204" pitchFamily="34" charset="0"/>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Verdana" panose="020B0604030504040204" pitchFamily="34" charset="0"/>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Verdana" panose="020B0604030504040204" pitchFamily="34" charset="0"/>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Verdana" panose="020B0604030504040204" pitchFamily="34" charset="0"/>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Verdana" panose="020B060403050404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47"/>
          <p:cNvSpPr>
            <a:spLocks noChangeArrowheads="1"/>
          </p:cNvSpPr>
          <p:nvPr/>
        </p:nvSpPr>
        <p:spPr bwMode="auto">
          <a:xfrm rot="3518666">
            <a:off x="6500831" y="-1127678"/>
            <a:ext cx="28981" cy="800006"/>
          </a:xfrm>
          <a:prstGeom prst="ellipse">
            <a:avLst/>
          </a:prstGeom>
          <a:gradFill rotWithShape="1">
            <a:gsLst>
              <a:gs pos="0">
                <a:schemeClr val="bg1">
                  <a:alpha val="0"/>
                </a:schemeClr>
              </a:gs>
              <a:gs pos="100000">
                <a:srgbClr val="F2F4E0"/>
              </a:gs>
            </a:gsLst>
            <a:lin ang="5400000" scaled="1"/>
          </a:gradFill>
          <a:ln w="9525" algn="ctr">
            <a:noFill/>
            <a:round/>
          </a:ln>
          <a:effectLst/>
        </p:spPr>
        <p:txBody>
          <a:bodyPr rot="10800000" vert="eaVert" wrap="none" lIns="72567" tIns="36283" rIns="72567" bIns="36283" anchor="ctr"/>
          <a:lstStyle/>
          <a:p>
            <a:pPr algn="ctr" eaLnBrk="0" hangingPunct="0"/>
            <a:endParaRPr lang="zh-CN" altLang="zh-CN" sz="1900" i="1" dirty="0">
              <a:latin typeface="Lucida Sans" pitchFamily="34" charset="0"/>
            </a:endParaRPr>
          </a:p>
        </p:txBody>
      </p:sp>
      <p:sp>
        <p:nvSpPr>
          <p:cNvPr id="21" name="Oval 150"/>
          <p:cNvSpPr>
            <a:spLocks noChangeArrowheads="1"/>
          </p:cNvSpPr>
          <p:nvPr/>
        </p:nvSpPr>
        <p:spPr bwMode="auto">
          <a:xfrm rot="3518666">
            <a:off x="8100842" y="-1070977"/>
            <a:ext cx="28981" cy="800006"/>
          </a:xfrm>
          <a:prstGeom prst="ellipse">
            <a:avLst/>
          </a:prstGeom>
          <a:gradFill rotWithShape="1">
            <a:gsLst>
              <a:gs pos="0">
                <a:schemeClr val="bg1">
                  <a:alpha val="0"/>
                </a:schemeClr>
              </a:gs>
              <a:gs pos="100000">
                <a:srgbClr val="F2F4E0"/>
              </a:gs>
            </a:gsLst>
            <a:lin ang="5400000" scaled="1"/>
          </a:gradFill>
          <a:ln w="9525" algn="ctr">
            <a:noFill/>
            <a:round/>
          </a:ln>
          <a:effectLst/>
        </p:spPr>
        <p:txBody>
          <a:bodyPr rot="10800000" vert="eaVert" wrap="none" lIns="72567" tIns="36283" rIns="72567" bIns="36283" anchor="ctr"/>
          <a:lstStyle/>
          <a:p>
            <a:pPr algn="ctr" eaLnBrk="0" hangingPunct="0"/>
            <a:endParaRPr lang="zh-CN" altLang="zh-CN" sz="1900" i="1" dirty="0">
              <a:latin typeface="Lucida Sans" pitchFamily="34" charset="0"/>
            </a:endParaRPr>
          </a:p>
        </p:txBody>
      </p:sp>
      <p:sp>
        <p:nvSpPr>
          <p:cNvPr id="25" name="Freeform 106"/>
          <p:cNvSpPr/>
          <p:nvPr/>
        </p:nvSpPr>
        <p:spPr bwMode="auto">
          <a:xfrm>
            <a:off x="5750596" y="1477947"/>
            <a:ext cx="0" cy="6719"/>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solidFill>
            <a:srgbClr val="EE1C39"/>
          </a:solidFill>
          <a:ln>
            <a:noFill/>
          </a:ln>
        </p:spPr>
        <p:txBody>
          <a:bodyPr lIns="68580" tIns="34290" rIns="68580" bIns="34290"/>
          <a:lstStyle/>
          <a:p>
            <a:pPr fontAlgn="auto">
              <a:spcBef>
                <a:spcPts val="0"/>
              </a:spcBef>
              <a:spcAft>
                <a:spcPts val="0"/>
              </a:spcAft>
              <a:defRPr/>
            </a:pPr>
            <a:endParaRPr lang="zh-CN" altLang="en-US">
              <a:latin typeface="+mn-lt"/>
              <a:ea typeface="+mn-ea"/>
            </a:endParaRPr>
          </a:p>
        </p:txBody>
      </p:sp>
      <p:sp>
        <p:nvSpPr>
          <p:cNvPr id="27" name="Freeform 107"/>
          <p:cNvSpPr/>
          <p:nvPr/>
        </p:nvSpPr>
        <p:spPr bwMode="auto">
          <a:xfrm>
            <a:off x="5974559" y="135028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E1C39"/>
          </a:solidFill>
          <a:ln>
            <a:noFill/>
          </a:ln>
        </p:spPr>
        <p:txBody>
          <a:bodyPr lIns="68580" tIns="34290" rIns="68580" bIns="34290"/>
          <a:lstStyle/>
          <a:p>
            <a:pPr fontAlgn="auto">
              <a:spcBef>
                <a:spcPts val="0"/>
              </a:spcBef>
              <a:spcAft>
                <a:spcPts val="0"/>
              </a:spcAft>
              <a:defRPr/>
            </a:pPr>
            <a:endParaRPr lang="zh-CN" altLang="en-US">
              <a:latin typeface="+mn-lt"/>
              <a:ea typeface="+mn-ea"/>
            </a:endParaRPr>
          </a:p>
        </p:txBody>
      </p:sp>
      <p:sp>
        <p:nvSpPr>
          <p:cNvPr id="76" name="TextBox 75"/>
          <p:cNvSpPr txBox="1"/>
          <p:nvPr/>
        </p:nvSpPr>
        <p:spPr>
          <a:xfrm>
            <a:off x="2872413" y="3536111"/>
            <a:ext cx="3294380" cy="306705"/>
          </a:xfrm>
          <a:prstGeom prst="rect">
            <a:avLst/>
          </a:prstGeom>
          <a:noFill/>
        </p:spPr>
        <p:txBody>
          <a:bodyPr wrap="none" rtlCol="0">
            <a:spAutoFit/>
          </a:bodyPr>
          <a:lstStyle/>
          <a:p>
            <a:pPr algn="ctr"/>
            <a:r>
              <a:rPr lang="en-US" altLang="zh-CN" sz="1400" dirty="0">
                <a:solidFill>
                  <a:schemeClr val="bg1">
                    <a:lumMod val="85000"/>
                  </a:schemeClr>
                </a:solidFill>
                <a:latin typeface="Noto Sans S Chinese DemiLight" pitchFamily="34" charset="-122"/>
                <a:ea typeface="Noto Sans S Chinese DemiLight" pitchFamily="34" charset="-122"/>
              </a:rPr>
              <a:t>ningyachao@100tal.com CRM-RD:</a:t>
            </a:r>
            <a:r>
              <a:rPr lang="zh-CN" altLang="en-US" sz="1400" dirty="0">
                <a:solidFill>
                  <a:schemeClr val="bg1">
                    <a:lumMod val="85000"/>
                  </a:schemeClr>
                </a:solidFill>
                <a:latin typeface="Noto Sans S Chinese DemiLight" pitchFamily="34" charset="-122"/>
                <a:ea typeface="Noto Sans S Chinese DemiLight" pitchFamily="34" charset="-122"/>
              </a:rPr>
              <a:t>宁亚超</a:t>
            </a:r>
            <a:endParaRPr lang="zh-CN" altLang="en-US" sz="1400" dirty="0">
              <a:solidFill>
                <a:schemeClr val="bg1">
                  <a:lumMod val="85000"/>
                </a:schemeClr>
              </a:solidFill>
              <a:latin typeface="Noto Sans S Chinese DemiLight" pitchFamily="34" charset="-122"/>
              <a:ea typeface="Noto Sans S Chinese DemiLight" pitchFamily="34" charset="-122"/>
            </a:endParaRPr>
          </a:p>
        </p:txBody>
      </p:sp>
      <p:sp>
        <p:nvSpPr>
          <p:cNvPr id="12" name="矩形 11"/>
          <p:cNvSpPr/>
          <p:nvPr/>
        </p:nvSpPr>
        <p:spPr>
          <a:xfrm>
            <a:off x="2068833" y="1656038"/>
            <a:ext cx="5005705" cy="92202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altLang="zh-CN" sz="5400" b="1" cap="all" spc="0">
                <a:ln w="0"/>
                <a:solidFill>
                  <a:schemeClr val="tx2"/>
                </a:solidFill>
                <a:effectLst>
                  <a:reflection blurRad="12700" stA="50000" endPos="50000" dist="5000" dir="5400000" sy="-100000" rotWithShape="0"/>
                </a:effectLst>
              </a:rPr>
              <a:t>	</a:t>
            </a:r>
            <a:r>
              <a:rPr lang="zh-CN" altLang="en-US" sz="5400" b="1" cap="all" spc="0">
                <a:ln w="0"/>
                <a:solidFill>
                  <a:schemeClr val="tx2"/>
                </a:solidFill>
                <a:effectLst>
                  <a:reflection blurRad="12700" stA="50000" endPos="50000" dist="5000" dir="5400000" sy="-100000" rotWithShape="0"/>
                </a:effectLst>
              </a:rPr>
              <a:t>计算机</a:t>
            </a:r>
            <a:r>
              <a:rPr lang="zh-CN" altLang="en-US" sz="5400" b="1" cap="all" spc="0">
                <a:ln w="0"/>
                <a:solidFill>
                  <a:schemeClr val="tx2"/>
                </a:solidFill>
                <a:effectLst>
                  <a:reflection blurRad="12700" stA="50000" endPos="50000" dist="5000" dir="5400000" sy="-100000" rotWithShape="0"/>
                </a:effectLst>
              </a:rPr>
              <a:t>网络概要</a:t>
            </a:r>
            <a:endParaRPr lang="zh-CN" altLang="en-US" sz="5400" b="1" cap="all" spc="0">
              <a:ln w="0"/>
              <a:solidFill>
                <a:schemeClr val="tx2"/>
              </a:solidFill>
              <a:effectLst>
                <a:reflection blurRad="12700" stA="50000" endPos="50000" dist="5000" dir="5400000" sy="-100000" rotWithShape="0"/>
              </a:effectLst>
            </a:endParaRPr>
          </a:p>
        </p:txBody>
      </p:sp>
    </p:spTree>
  </p:cSld>
  <p:clrMapOvr>
    <a:masterClrMapping/>
  </p:clrMapOvr>
  <mc:AlternateContent xmlns:mc="http://schemas.openxmlformats.org/markup-compatibility/2006">
    <mc:Choice xmlns:p14="http://schemas.microsoft.com/office/powerpoint/2010/main" Requires="p14">
      <p:transition p14:dur="1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7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7"/>
          <p:cNvSpPr>
            <a:spLocks noChangeArrowheads="1"/>
          </p:cNvSpPr>
          <p:nvPr/>
        </p:nvSpPr>
        <p:spPr bwMode="auto">
          <a:xfrm>
            <a:off x="366052" y="325422"/>
            <a:ext cx="71438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p>
            <a:pPr marL="342900" indent="-342900">
              <a:lnSpc>
                <a:spcPct val="200000"/>
              </a:lnSpc>
            </a:pPr>
            <a:r>
              <a:rPr lang="en-US" altLang="zh-CN" sz="1800" b="1">
                <a:solidFill>
                  <a:srgbClr val="FFFFFF"/>
                </a:solidFill>
                <a:latin typeface="+mn-ea"/>
                <a:ea typeface="+mn-ea"/>
                <a:sym typeface="Arial" panose="020B0604020202020204" pitchFamily="34" charset="0"/>
              </a:rPr>
              <a:t>IP</a:t>
            </a:r>
            <a:r>
              <a:rPr lang="zh-CN" altLang="en-US" sz="1800" b="1">
                <a:solidFill>
                  <a:srgbClr val="FFFFFF"/>
                </a:solidFill>
                <a:latin typeface="+mn-ea"/>
                <a:ea typeface="+mn-ea"/>
                <a:sym typeface="Arial" panose="020B0604020202020204" pitchFamily="34" charset="0"/>
              </a:rPr>
              <a:t>协议</a:t>
            </a:r>
            <a:endParaRPr lang="zh-CN" altLang="en-US" sz="1800" b="1">
              <a:solidFill>
                <a:srgbClr val="FFFFFF"/>
              </a:solidFill>
              <a:latin typeface="+mn-ea"/>
              <a:ea typeface="+mn-ea"/>
              <a:sym typeface="Arial" panose="020B0604020202020204" pitchFamily="34" charset="0"/>
            </a:endParaRPr>
          </a:p>
        </p:txBody>
      </p:sp>
      <p:sp>
        <p:nvSpPr>
          <p:cNvPr id="2" name="文本框 1"/>
          <p:cNvSpPr txBox="1"/>
          <p:nvPr/>
        </p:nvSpPr>
        <p:spPr>
          <a:xfrm>
            <a:off x="365760" y="1141095"/>
            <a:ext cx="8412480" cy="2861310"/>
          </a:xfrm>
          <a:prstGeom prst="rect">
            <a:avLst/>
          </a:prstGeom>
          <a:noFill/>
        </p:spPr>
        <p:txBody>
          <a:bodyPr wrap="none" rtlCol="0">
            <a:spAutoFit/>
          </a:bodyPr>
          <a:p>
            <a:pPr algn="l"/>
            <a:r>
              <a:rPr lang="zh-CN" altLang="en-US" b="1">
                <a:solidFill>
                  <a:srgbClr val="FFFFFF"/>
                </a:solidFill>
                <a:latin typeface="+mn-ea"/>
                <a:ea typeface="+mn-ea"/>
                <a:sym typeface="Arial" panose="020B0604020202020204" pitchFamily="34" charset="0"/>
              </a:rPr>
              <a:t>  规定网络地址的协议，叫做IP协议。它所定义的地址，就被称为IP地址。目前，</a:t>
            </a:r>
            <a:endParaRPr lang="zh-CN" altLang="en-US" b="1">
              <a:solidFill>
                <a:srgbClr val="FFFFFF"/>
              </a:solidFill>
              <a:latin typeface="+mn-ea"/>
              <a:ea typeface="+mn-ea"/>
              <a:sym typeface="Arial" panose="020B0604020202020204" pitchFamily="34" charset="0"/>
            </a:endParaRPr>
          </a:p>
          <a:p>
            <a:pPr algn="l"/>
            <a:r>
              <a:rPr lang="zh-CN" altLang="en-US" b="1">
                <a:solidFill>
                  <a:srgbClr val="FFFFFF"/>
                </a:solidFill>
                <a:latin typeface="+mn-ea"/>
                <a:ea typeface="+mn-ea"/>
                <a:sym typeface="Arial" panose="020B0604020202020204" pitchFamily="34" charset="0"/>
              </a:rPr>
              <a:t>广泛采用的是IP协议第四版，简称IPv4。</a:t>
            </a:r>
            <a:endParaRPr lang="zh-CN" altLang="en-US" b="1">
              <a:solidFill>
                <a:srgbClr val="FFFFFF"/>
              </a:solidFill>
              <a:latin typeface="+mn-ea"/>
              <a:ea typeface="+mn-ea"/>
              <a:sym typeface="Arial" panose="020B0604020202020204" pitchFamily="34" charset="0"/>
            </a:endParaRPr>
          </a:p>
          <a:p>
            <a:pPr algn="l"/>
            <a:r>
              <a:rPr lang="zh-CN" altLang="en-US" b="1">
                <a:solidFill>
                  <a:srgbClr val="FFFFFF"/>
                </a:solidFill>
                <a:latin typeface="+mn-ea"/>
                <a:ea typeface="+mn-ea"/>
                <a:sym typeface="Arial" panose="020B0604020202020204" pitchFamily="34" charset="0"/>
              </a:rPr>
              <a:t>互联网上的每一台计算机，都会分配到一个IP地址。这个地址分成两个部分，前</a:t>
            </a:r>
            <a:endParaRPr lang="zh-CN" altLang="en-US" b="1">
              <a:solidFill>
                <a:srgbClr val="FFFFFF"/>
              </a:solidFill>
              <a:latin typeface="+mn-ea"/>
              <a:ea typeface="+mn-ea"/>
              <a:sym typeface="Arial" panose="020B0604020202020204" pitchFamily="34" charset="0"/>
            </a:endParaRPr>
          </a:p>
          <a:p>
            <a:pPr algn="l"/>
            <a:r>
              <a:rPr lang="zh-CN" altLang="en-US" b="1">
                <a:solidFill>
                  <a:srgbClr val="FFFFFF"/>
                </a:solidFill>
                <a:latin typeface="+mn-ea"/>
                <a:ea typeface="+mn-ea"/>
                <a:sym typeface="Arial" panose="020B0604020202020204" pitchFamily="34" charset="0"/>
              </a:rPr>
              <a:t>一部分代表网络，后一部分代表主机。判断两台计算机是否属于同一个子网络呢？</a:t>
            </a:r>
            <a:endParaRPr lang="zh-CN" altLang="en-US" b="1">
              <a:solidFill>
                <a:srgbClr val="FFFFFF"/>
              </a:solidFill>
              <a:latin typeface="+mn-ea"/>
              <a:ea typeface="+mn-ea"/>
              <a:sym typeface="Arial" panose="020B0604020202020204" pitchFamily="34" charset="0"/>
            </a:endParaRPr>
          </a:p>
          <a:p>
            <a:pPr algn="l"/>
            <a:r>
              <a:rPr lang="zh-CN" altLang="en-US" b="1">
                <a:solidFill>
                  <a:srgbClr val="FFFFFF"/>
                </a:solidFill>
                <a:latin typeface="+mn-ea"/>
                <a:ea typeface="+mn-ea"/>
                <a:sym typeface="Arial" panose="020B0604020202020204" pitchFamily="34" charset="0"/>
              </a:rPr>
              <a:t>这就要用到另一个参数"子网掩码"（subnet mask）。它的网络部分全部为1，</a:t>
            </a:r>
            <a:endParaRPr lang="zh-CN" altLang="en-US" b="1">
              <a:solidFill>
                <a:srgbClr val="FFFFFF"/>
              </a:solidFill>
              <a:latin typeface="+mn-ea"/>
              <a:ea typeface="+mn-ea"/>
              <a:sym typeface="Arial" panose="020B0604020202020204" pitchFamily="34" charset="0"/>
            </a:endParaRPr>
          </a:p>
          <a:p>
            <a:pPr algn="l"/>
            <a:r>
              <a:rPr lang="zh-CN" altLang="en-US" b="1">
                <a:solidFill>
                  <a:srgbClr val="FFFFFF"/>
                </a:solidFill>
                <a:latin typeface="+mn-ea"/>
                <a:ea typeface="+mn-ea"/>
                <a:sym typeface="Arial" panose="020B0604020202020204" pitchFamily="34" charset="0"/>
              </a:rPr>
              <a:t>主机部分全部为0。方法是将两个IP地址与子网掩码分别进行AND运算（两个数</a:t>
            </a:r>
            <a:endParaRPr lang="zh-CN" altLang="en-US" b="1">
              <a:solidFill>
                <a:srgbClr val="FFFFFF"/>
              </a:solidFill>
              <a:latin typeface="+mn-ea"/>
              <a:ea typeface="+mn-ea"/>
              <a:sym typeface="Arial" panose="020B0604020202020204" pitchFamily="34" charset="0"/>
            </a:endParaRPr>
          </a:p>
          <a:p>
            <a:pPr algn="l"/>
            <a:r>
              <a:rPr lang="zh-CN" altLang="en-US" b="1">
                <a:solidFill>
                  <a:srgbClr val="FFFFFF"/>
                </a:solidFill>
                <a:latin typeface="+mn-ea"/>
                <a:ea typeface="+mn-ea"/>
                <a:sym typeface="Arial" panose="020B0604020202020204" pitchFamily="34" charset="0"/>
              </a:rPr>
              <a:t>位都为1，运算结果为1，否则为0），然后比较结果是否相同，如果是的话，就</a:t>
            </a:r>
            <a:endParaRPr lang="zh-CN" altLang="en-US" b="1">
              <a:solidFill>
                <a:srgbClr val="FFFFFF"/>
              </a:solidFill>
              <a:latin typeface="+mn-ea"/>
              <a:ea typeface="+mn-ea"/>
              <a:sym typeface="Arial" panose="020B0604020202020204" pitchFamily="34" charset="0"/>
            </a:endParaRPr>
          </a:p>
          <a:p>
            <a:pPr algn="l"/>
            <a:r>
              <a:rPr lang="zh-CN" altLang="en-US" b="1">
                <a:solidFill>
                  <a:srgbClr val="FFFFFF"/>
                </a:solidFill>
                <a:latin typeface="+mn-ea"/>
                <a:ea typeface="+mn-ea"/>
                <a:sym typeface="Arial" panose="020B0604020202020204" pitchFamily="34" charset="0"/>
              </a:rPr>
              <a:t>表明它们在同一个子网络中，否则就不是。</a:t>
            </a:r>
            <a:endParaRPr lang="zh-CN" altLang="en-US" b="1">
              <a:solidFill>
                <a:srgbClr val="FFFFFF"/>
              </a:solidFill>
              <a:latin typeface="+mn-ea"/>
              <a:ea typeface="+mn-ea"/>
              <a:sym typeface="Arial" panose="020B0604020202020204" pitchFamily="34" charset="0"/>
            </a:endParaRPr>
          </a:p>
          <a:p>
            <a:pPr algn="l"/>
            <a:r>
              <a:rPr lang="zh-CN" altLang="en-US" b="1">
                <a:solidFill>
                  <a:srgbClr val="FFFFFF"/>
                </a:solidFill>
                <a:latin typeface="+mn-ea"/>
                <a:ea typeface="+mn-ea"/>
                <a:sym typeface="Arial" panose="020B0604020202020204" pitchFamily="34" charset="0"/>
              </a:rPr>
              <a:t>总结一下，IP协议的作用主要有两个，一个是为每一台计算机分配IP地址，另一个</a:t>
            </a:r>
            <a:endParaRPr lang="zh-CN" altLang="en-US" b="1">
              <a:solidFill>
                <a:srgbClr val="FFFFFF"/>
              </a:solidFill>
              <a:latin typeface="+mn-ea"/>
              <a:ea typeface="+mn-ea"/>
              <a:sym typeface="Arial" panose="020B0604020202020204" pitchFamily="34" charset="0"/>
            </a:endParaRPr>
          </a:p>
          <a:p>
            <a:pPr algn="l"/>
            <a:r>
              <a:rPr lang="zh-CN" altLang="en-US" b="1">
                <a:solidFill>
                  <a:srgbClr val="FFFFFF"/>
                </a:solidFill>
                <a:latin typeface="+mn-ea"/>
                <a:ea typeface="+mn-ea"/>
                <a:sym typeface="Arial" panose="020B0604020202020204" pitchFamily="34" charset="0"/>
              </a:rPr>
              <a:t>是确定哪些地址在同一个子网络。</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4685" y="395605"/>
            <a:ext cx="4457065" cy="368300"/>
          </a:xfrm>
          <a:prstGeom prst="rect">
            <a:avLst/>
          </a:prstGeom>
          <a:noFill/>
        </p:spPr>
        <p:txBody>
          <a:bodyPr wrap="square" rtlCol="0">
            <a:spAutoFit/>
          </a:bodyPr>
          <a:p>
            <a:r>
              <a:rPr lang="en-US" altLang="zh-CN" b="1">
                <a:solidFill>
                  <a:schemeClr val="bg1"/>
                </a:solidFill>
                <a:latin typeface="+mn-ea"/>
                <a:ea typeface="+mn-ea"/>
              </a:rPr>
              <a:t>IP</a:t>
            </a:r>
            <a:r>
              <a:rPr lang="zh-CN" altLang="en-US" b="1">
                <a:solidFill>
                  <a:schemeClr val="bg1"/>
                </a:solidFill>
                <a:latin typeface="+mn-ea"/>
                <a:ea typeface="+mn-ea"/>
              </a:rPr>
              <a:t>数据包</a:t>
            </a:r>
            <a:endParaRPr lang="zh-CN" altLang="en-US" b="1">
              <a:solidFill>
                <a:schemeClr val="bg1"/>
              </a:solidFill>
              <a:latin typeface="+mn-ea"/>
              <a:ea typeface="+mn-ea"/>
            </a:endParaRPr>
          </a:p>
        </p:txBody>
      </p:sp>
      <p:sp>
        <p:nvSpPr>
          <p:cNvPr id="5" name="文本框 4"/>
          <p:cNvSpPr txBox="1"/>
          <p:nvPr/>
        </p:nvSpPr>
        <p:spPr>
          <a:xfrm>
            <a:off x="904875" y="917575"/>
            <a:ext cx="7167880" cy="645160"/>
          </a:xfrm>
          <a:prstGeom prst="rect">
            <a:avLst/>
          </a:prstGeom>
          <a:noFill/>
        </p:spPr>
        <p:txBody>
          <a:bodyPr wrap="square" rtlCol="0">
            <a:spAutoFit/>
          </a:bodyPr>
          <a:p>
            <a:r>
              <a:rPr lang="zh-CN" altLang="en-US" b="1">
                <a:solidFill>
                  <a:schemeClr val="bg1"/>
                </a:solidFill>
                <a:latin typeface="+mn-ea"/>
                <a:ea typeface="+mn-ea"/>
              </a:rPr>
              <a:t>根据IP协议发送的数据，就叫做IP数据包。它也包分为"标头"和"数据"两个部分</a:t>
            </a:r>
            <a:endParaRPr lang="zh-CN" altLang="en-US" b="1">
              <a:solidFill>
                <a:schemeClr val="bg1"/>
              </a:solidFill>
              <a:latin typeface="+mn-ea"/>
              <a:ea typeface="+mn-ea"/>
            </a:endParaRPr>
          </a:p>
        </p:txBody>
      </p:sp>
      <p:pic>
        <p:nvPicPr>
          <p:cNvPr id="6" name="图片 5" descr="d53f8794a4c27d1eee3998b41bd5ad6eddc438a6"/>
          <p:cNvPicPr>
            <a:picLocks noChangeAspect="1"/>
          </p:cNvPicPr>
          <p:nvPr/>
        </p:nvPicPr>
        <p:blipFill>
          <a:blip r:embed="rId1"/>
          <a:stretch>
            <a:fillRect/>
          </a:stretch>
        </p:blipFill>
        <p:spPr>
          <a:xfrm>
            <a:off x="1802765" y="1562735"/>
            <a:ext cx="5539105" cy="2651760"/>
          </a:xfrm>
          <a:prstGeom prst="rect">
            <a:avLst/>
          </a:prstGeom>
        </p:spPr>
      </p:pic>
      <p:sp>
        <p:nvSpPr>
          <p:cNvPr id="7" name="文本框 6"/>
          <p:cNvSpPr txBox="1"/>
          <p:nvPr/>
        </p:nvSpPr>
        <p:spPr>
          <a:xfrm>
            <a:off x="935355" y="4350385"/>
            <a:ext cx="7164705" cy="645160"/>
          </a:xfrm>
          <a:prstGeom prst="rect">
            <a:avLst/>
          </a:prstGeom>
          <a:noFill/>
        </p:spPr>
        <p:txBody>
          <a:bodyPr wrap="square" rtlCol="0">
            <a:spAutoFit/>
          </a:bodyPr>
          <a:p>
            <a:r>
              <a:rPr lang="zh-CN" altLang="en-US" b="1">
                <a:solidFill>
                  <a:schemeClr val="bg1"/>
                </a:solidFill>
                <a:latin typeface="+mn-ea"/>
                <a:ea typeface="+mn-ea"/>
              </a:rPr>
              <a:t>IP数据包的"标头"部分的长度为20到60字节，整个数据包的总长度最大为65,535字节。如果大小超过</a:t>
            </a:r>
            <a:r>
              <a:rPr lang="en-US" altLang="zh-CN" b="1">
                <a:solidFill>
                  <a:schemeClr val="bg1"/>
                </a:solidFill>
                <a:latin typeface="+mn-ea"/>
                <a:ea typeface="+mn-ea"/>
              </a:rPr>
              <a:t>1500</a:t>
            </a:r>
            <a:r>
              <a:rPr lang="zh-CN" altLang="en-US" b="1">
                <a:solidFill>
                  <a:schemeClr val="bg1"/>
                </a:solidFill>
                <a:latin typeface="+mn-ea"/>
                <a:ea typeface="+mn-ea"/>
              </a:rPr>
              <a:t>字节，就需要发包发送了</a:t>
            </a:r>
            <a:endParaRPr lang="zh-CN" altLang="en-US" b="1">
              <a:solidFill>
                <a:schemeClr val="bg1"/>
              </a:solidFill>
              <a:latin typeface="+mn-ea"/>
              <a:ea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7"/>
          <p:cNvSpPr>
            <a:spLocks noChangeArrowheads="1"/>
          </p:cNvSpPr>
          <p:nvPr/>
        </p:nvSpPr>
        <p:spPr bwMode="auto">
          <a:xfrm>
            <a:off x="928662" y="357172"/>
            <a:ext cx="71438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p>
            <a:pPr marL="342900" indent="-342900">
              <a:lnSpc>
                <a:spcPct val="200000"/>
              </a:lnSpc>
            </a:pPr>
            <a:r>
              <a:rPr lang="en-US" altLang="zh-CN" sz="1800" b="1">
                <a:solidFill>
                  <a:srgbClr val="FFFFFF"/>
                </a:solidFill>
                <a:latin typeface="+mn-ea"/>
                <a:ea typeface="+mn-ea"/>
                <a:sym typeface="Arial" panose="020B0604020202020204" pitchFamily="34" charset="0"/>
              </a:rPr>
              <a:t>ARP</a:t>
            </a:r>
            <a:r>
              <a:rPr lang="zh-CN" altLang="en-US" sz="1800" b="1">
                <a:solidFill>
                  <a:srgbClr val="FFFFFF"/>
                </a:solidFill>
                <a:latin typeface="+mn-ea"/>
                <a:ea typeface="+mn-ea"/>
                <a:sym typeface="Arial" panose="020B0604020202020204" pitchFamily="34" charset="0"/>
              </a:rPr>
              <a:t>协议</a:t>
            </a:r>
            <a:endParaRPr lang="zh-CN" altLang="en-US" sz="1800" b="1">
              <a:solidFill>
                <a:srgbClr val="FFFFFF"/>
              </a:solidFill>
              <a:latin typeface="+mn-ea"/>
              <a:ea typeface="+mn-ea"/>
              <a:sym typeface="Arial" panose="020B0604020202020204" pitchFamily="34" charset="0"/>
            </a:endParaRPr>
          </a:p>
        </p:txBody>
      </p:sp>
      <p:sp>
        <p:nvSpPr>
          <p:cNvPr id="2" name="文本框 1"/>
          <p:cNvSpPr txBox="1"/>
          <p:nvPr/>
        </p:nvSpPr>
        <p:spPr>
          <a:xfrm>
            <a:off x="1363345" y="1165860"/>
            <a:ext cx="7303135" cy="922020"/>
          </a:xfrm>
          <a:prstGeom prst="rect">
            <a:avLst/>
          </a:prstGeom>
          <a:noFill/>
        </p:spPr>
        <p:txBody>
          <a:bodyPr wrap="none" rtlCol="0">
            <a:spAutoFit/>
          </a:bodyPr>
          <a:p>
            <a:pPr algn="l"/>
            <a:r>
              <a:rPr lang="zh-CN" altLang="en-US" b="1">
                <a:solidFill>
                  <a:schemeClr val="bg1"/>
                </a:solidFill>
                <a:latin typeface="+mn-ea"/>
                <a:ea typeface="+mn-ea"/>
              </a:rPr>
              <a:t>因为IP数据包是放在以太网数据包里发送的，所以我们必须同时知道双</a:t>
            </a:r>
            <a:endParaRPr lang="zh-CN" altLang="en-US" b="1">
              <a:solidFill>
                <a:schemeClr val="bg1"/>
              </a:solidFill>
              <a:latin typeface="+mn-ea"/>
              <a:ea typeface="+mn-ea"/>
            </a:endParaRPr>
          </a:p>
          <a:p>
            <a:pPr algn="l"/>
            <a:r>
              <a:rPr lang="zh-CN" altLang="en-US" b="1">
                <a:solidFill>
                  <a:schemeClr val="bg1"/>
                </a:solidFill>
                <a:latin typeface="+mn-ea"/>
                <a:ea typeface="+mn-ea"/>
              </a:rPr>
              <a:t>方的</a:t>
            </a:r>
            <a:r>
              <a:rPr lang="en-US" altLang="zh-CN" b="1">
                <a:solidFill>
                  <a:schemeClr val="bg1"/>
                </a:solidFill>
                <a:latin typeface="+mn-ea"/>
                <a:ea typeface="+mn-ea"/>
              </a:rPr>
              <a:t>mac</a:t>
            </a:r>
            <a:r>
              <a:rPr lang="zh-CN" altLang="en-US" b="1">
                <a:solidFill>
                  <a:schemeClr val="bg1"/>
                </a:solidFill>
                <a:latin typeface="+mn-ea"/>
                <a:ea typeface="+mn-ea"/>
              </a:rPr>
              <a:t>地址，现只知道对方的</a:t>
            </a:r>
            <a:r>
              <a:rPr lang="en-US" altLang="zh-CN" b="1">
                <a:solidFill>
                  <a:schemeClr val="bg1"/>
                </a:solidFill>
                <a:latin typeface="+mn-ea"/>
                <a:ea typeface="+mn-ea"/>
              </a:rPr>
              <a:t>ip</a:t>
            </a:r>
            <a:r>
              <a:rPr lang="zh-CN" altLang="en-US" b="1">
                <a:solidFill>
                  <a:schemeClr val="bg1"/>
                </a:solidFill>
                <a:latin typeface="+mn-ea"/>
                <a:ea typeface="+mn-ea"/>
              </a:rPr>
              <a:t>地址，需要通过</a:t>
            </a:r>
            <a:r>
              <a:rPr lang="en-US" altLang="zh-CN" b="1">
                <a:solidFill>
                  <a:schemeClr val="bg1"/>
                </a:solidFill>
                <a:latin typeface="+mn-ea"/>
                <a:ea typeface="+mn-ea"/>
              </a:rPr>
              <a:t>ARP</a:t>
            </a:r>
            <a:r>
              <a:rPr lang="zh-CN" altLang="en-US" b="1">
                <a:solidFill>
                  <a:schemeClr val="bg1"/>
                </a:solidFill>
                <a:latin typeface="+mn-ea"/>
                <a:ea typeface="+mn-ea"/>
              </a:rPr>
              <a:t>协议来获取目标</a:t>
            </a:r>
            <a:endParaRPr lang="zh-CN" altLang="en-US" b="1">
              <a:solidFill>
                <a:schemeClr val="bg1"/>
              </a:solidFill>
              <a:latin typeface="+mn-ea"/>
              <a:ea typeface="+mn-ea"/>
            </a:endParaRPr>
          </a:p>
          <a:p>
            <a:pPr algn="l"/>
            <a:r>
              <a:rPr lang="en-US" altLang="zh-CN" b="1">
                <a:solidFill>
                  <a:schemeClr val="bg1"/>
                </a:solidFill>
                <a:latin typeface="+mn-ea"/>
                <a:ea typeface="+mn-ea"/>
              </a:rPr>
              <a:t>mac</a:t>
            </a:r>
            <a:r>
              <a:rPr lang="zh-CN" altLang="en-US" b="1">
                <a:solidFill>
                  <a:schemeClr val="bg1"/>
                </a:solidFill>
                <a:latin typeface="+mn-ea"/>
                <a:ea typeface="+mn-ea"/>
              </a:rPr>
              <a:t>地址。</a:t>
            </a:r>
            <a:endParaRPr lang="zh-CN" altLang="en-US" b="1">
              <a:solidFill>
                <a:schemeClr val="bg1"/>
              </a:solidFill>
              <a:latin typeface="+mn-ea"/>
              <a:ea typeface="+mn-ea"/>
            </a:endParaRPr>
          </a:p>
        </p:txBody>
      </p:sp>
      <p:pic>
        <p:nvPicPr>
          <p:cNvPr id="3" name="图片 2" descr="20170527144746626"/>
          <p:cNvPicPr>
            <a:picLocks noChangeAspect="1"/>
          </p:cNvPicPr>
          <p:nvPr/>
        </p:nvPicPr>
        <p:blipFill>
          <a:blip r:embed="rId1"/>
          <a:stretch>
            <a:fillRect/>
          </a:stretch>
        </p:blipFill>
        <p:spPr>
          <a:xfrm>
            <a:off x="1013460" y="2577465"/>
            <a:ext cx="7653020" cy="2061210"/>
          </a:xfrm>
          <a:prstGeom prst="rect">
            <a:avLst/>
          </a:prstGeom>
        </p:spPr>
      </p:pic>
      <p:sp>
        <p:nvSpPr>
          <p:cNvPr id="4" name="文本框 3"/>
          <p:cNvSpPr txBox="1"/>
          <p:nvPr/>
        </p:nvSpPr>
        <p:spPr>
          <a:xfrm>
            <a:off x="1013460" y="2087880"/>
            <a:ext cx="2276475" cy="368300"/>
          </a:xfrm>
          <a:prstGeom prst="rect">
            <a:avLst/>
          </a:prstGeom>
          <a:noFill/>
        </p:spPr>
        <p:txBody>
          <a:bodyPr wrap="square" rtlCol="0">
            <a:spAutoFit/>
          </a:bodyPr>
          <a:p>
            <a:r>
              <a:rPr lang="zh-CN" altLang="en-US" b="1">
                <a:solidFill>
                  <a:schemeClr val="bg1"/>
                </a:solidFill>
                <a:latin typeface="+mn-ea"/>
                <a:ea typeface="+mn-ea"/>
              </a:rPr>
              <a:t>报文结构图如下</a:t>
            </a:r>
            <a:endParaRPr lang="zh-CN" altLang="en-US" b="1">
              <a:solidFill>
                <a:schemeClr val="bg1"/>
              </a:solidFill>
              <a:latin typeface="+mn-ea"/>
              <a:ea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42F0163C-2352-4e73-A6E1-7C239CA3529E"/>
          <p:cNvPicPr>
            <a:picLocks noChangeAspect="1"/>
          </p:cNvPicPr>
          <p:nvPr/>
        </p:nvPicPr>
        <p:blipFill>
          <a:blip r:embed="rId1"/>
          <a:stretch>
            <a:fillRect/>
          </a:stretch>
        </p:blipFill>
        <p:spPr>
          <a:xfrm>
            <a:off x="1185545" y="80645"/>
            <a:ext cx="6525260" cy="3468370"/>
          </a:xfrm>
          <a:prstGeom prst="rect">
            <a:avLst/>
          </a:prstGeom>
        </p:spPr>
      </p:pic>
      <p:sp>
        <p:nvSpPr>
          <p:cNvPr id="4" name="文本框 3"/>
          <p:cNvSpPr txBox="1"/>
          <p:nvPr/>
        </p:nvSpPr>
        <p:spPr>
          <a:xfrm>
            <a:off x="1062355" y="3642995"/>
            <a:ext cx="7018655" cy="1476375"/>
          </a:xfrm>
          <a:prstGeom prst="rect">
            <a:avLst/>
          </a:prstGeom>
          <a:noFill/>
        </p:spPr>
        <p:txBody>
          <a:bodyPr wrap="square" rtlCol="0">
            <a:spAutoFit/>
          </a:bodyPr>
          <a:p>
            <a:r>
              <a:rPr lang="zh-CN" altLang="en-US" b="1">
                <a:solidFill>
                  <a:schemeClr val="bg1"/>
                </a:solidFill>
                <a:latin typeface="+mn-ea"/>
                <a:ea typeface="+mn-ea"/>
              </a:rPr>
              <a:t>工作过程：</a:t>
            </a:r>
            <a:endParaRPr lang="zh-CN" altLang="en-US" b="1">
              <a:solidFill>
                <a:schemeClr val="bg1"/>
              </a:solidFill>
              <a:latin typeface="+mn-ea"/>
              <a:ea typeface="+mn-ea"/>
            </a:endParaRPr>
          </a:p>
          <a:p>
            <a:r>
              <a:rPr lang="en-US" altLang="zh-CN" b="1">
                <a:solidFill>
                  <a:schemeClr val="bg1"/>
                </a:solidFill>
                <a:latin typeface="+mn-ea"/>
                <a:ea typeface="+mn-ea"/>
              </a:rPr>
              <a:t>1 </a:t>
            </a:r>
            <a:r>
              <a:rPr lang="zh-CN" altLang="en-US" b="1">
                <a:solidFill>
                  <a:schemeClr val="bg1"/>
                </a:solidFill>
                <a:latin typeface="+mn-ea"/>
                <a:ea typeface="+mn-ea"/>
              </a:rPr>
              <a:t>查找本机</a:t>
            </a:r>
            <a:r>
              <a:rPr lang="en-US" altLang="zh-CN" b="1">
                <a:solidFill>
                  <a:schemeClr val="bg1"/>
                </a:solidFill>
                <a:latin typeface="+mn-ea"/>
                <a:ea typeface="+mn-ea"/>
              </a:rPr>
              <a:t>ARP</a:t>
            </a:r>
            <a:r>
              <a:rPr lang="zh-CN" altLang="en-US" b="1">
                <a:solidFill>
                  <a:schemeClr val="bg1"/>
                </a:solidFill>
                <a:latin typeface="+mn-ea"/>
                <a:ea typeface="+mn-ea"/>
              </a:rPr>
              <a:t>缓冲表中是否有目标主机的</a:t>
            </a:r>
            <a:r>
              <a:rPr lang="en-US" altLang="zh-CN" b="1">
                <a:solidFill>
                  <a:schemeClr val="bg1"/>
                </a:solidFill>
                <a:latin typeface="+mn-ea"/>
                <a:ea typeface="+mn-ea"/>
              </a:rPr>
              <a:t>ip</a:t>
            </a:r>
            <a:r>
              <a:rPr lang="zh-CN" altLang="en-US" b="1">
                <a:solidFill>
                  <a:schemeClr val="bg1"/>
                </a:solidFill>
                <a:latin typeface="+mn-ea"/>
                <a:ea typeface="+mn-ea"/>
              </a:rPr>
              <a:t>对应的</a:t>
            </a:r>
            <a:r>
              <a:rPr lang="en-US" altLang="zh-CN" b="1">
                <a:solidFill>
                  <a:schemeClr val="bg1"/>
                </a:solidFill>
                <a:latin typeface="+mn-ea"/>
                <a:ea typeface="+mn-ea"/>
              </a:rPr>
              <a:t>mac</a:t>
            </a:r>
            <a:r>
              <a:rPr lang="zh-CN" altLang="en-US" b="1">
                <a:solidFill>
                  <a:schemeClr val="bg1"/>
                </a:solidFill>
                <a:latin typeface="+mn-ea"/>
                <a:ea typeface="+mn-ea"/>
              </a:rPr>
              <a:t>地址</a:t>
            </a:r>
            <a:endParaRPr lang="zh-CN" altLang="en-US" b="1">
              <a:solidFill>
                <a:schemeClr val="bg1"/>
              </a:solidFill>
              <a:latin typeface="+mn-ea"/>
              <a:ea typeface="+mn-ea"/>
            </a:endParaRPr>
          </a:p>
          <a:p>
            <a:r>
              <a:rPr lang="en-US" altLang="zh-CN" b="1">
                <a:solidFill>
                  <a:schemeClr val="bg1"/>
                </a:solidFill>
                <a:latin typeface="+mn-ea"/>
                <a:ea typeface="+mn-ea"/>
              </a:rPr>
              <a:t>2 </a:t>
            </a:r>
            <a:r>
              <a:rPr lang="zh-CN" altLang="en-US" b="1">
                <a:solidFill>
                  <a:schemeClr val="bg1"/>
                </a:solidFill>
                <a:latin typeface="+mn-ea"/>
                <a:ea typeface="+mn-ea"/>
              </a:rPr>
              <a:t>有，写入</a:t>
            </a:r>
            <a:r>
              <a:rPr lang="en-US" altLang="zh-CN" b="1">
                <a:solidFill>
                  <a:schemeClr val="bg1"/>
                </a:solidFill>
                <a:latin typeface="+mn-ea"/>
                <a:ea typeface="+mn-ea"/>
              </a:rPr>
              <a:t>MAC</a:t>
            </a:r>
            <a:r>
              <a:rPr lang="zh-CN" altLang="en-US" b="1">
                <a:solidFill>
                  <a:schemeClr val="bg1"/>
                </a:solidFill>
                <a:latin typeface="+mn-ea"/>
                <a:ea typeface="+mn-ea"/>
              </a:rPr>
              <a:t>帧中，通过以太网将数据帧发送到局域网中</a:t>
            </a:r>
            <a:endParaRPr lang="zh-CN" altLang="en-US" b="1">
              <a:solidFill>
                <a:schemeClr val="bg1"/>
              </a:solidFill>
              <a:latin typeface="+mn-ea"/>
              <a:ea typeface="+mn-ea"/>
            </a:endParaRPr>
          </a:p>
          <a:p>
            <a:r>
              <a:rPr lang="en-US" altLang="zh-CN" b="1">
                <a:solidFill>
                  <a:schemeClr val="bg1"/>
                </a:solidFill>
                <a:latin typeface="+mn-ea"/>
                <a:ea typeface="+mn-ea"/>
              </a:rPr>
              <a:t>3 </a:t>
            </a:r>
            <a:r>
              <a:rPr lang="zh-CN" altLang="en-US" b="1">
                <a:solidFill>
                  <a:schemeClr val="bg1"/>
                </a:solidFill>
                <a:latin typeface="+mn-ea"/>
                <a:ea typeface="+mn-ea"/>
              </a:rPr>
              <a:t>无，则在目标</a:t>
            </a:r>
            <a:r>
              <a:rPr lang="en-US" altLang="zh-CN" b="1">
                <a:solidFill>
                  <a:schemeClr val="bg1"/>
                </a:solidFill>
                <a:latin typeface="+mn-ea"/>
                <a:ea typeface="+mn-ea"/>
              </a:rPr>
              <a:t>MAC</a:t>
            </a:r>
            <a:r>
              <a:rPr lang="zh-CN" altLang="en-US" b="1">
                <a:solidFill>
                  <a:schemeClr val="bg1"/>
                </a:solidFill>
                <a:latin typeface="+mn-ea"/>
                <a:ea typeface="+mn-ea"/>
              </a:rPr>
              <a:t>地址处填写</a:t>
            </a:r>
            <a:r>
              <a:rPr lang="en-US" altLang="zh-CN" b="1">
                <a:solidFill>
                  <a:schemeClr val="bg1"/>
                </a:solidFill>
                <a:latin typeface="+mn-ea"/>
                <a:ea typeface="+mn-ea"/>
              </a:rPr>
              <a:t>FF</a:t>
            </a:r>
            <a:r>
              <a:rPr lang="zh-CN" altLang="en-US" b="1">
                <a:solidFill>
                  <a:schemeClr val="bg1"/>
                </a:solidFill>
                <a:latin typeface="+mn-ea"/>
                <a:ea typeface="+mn-ea"/>
              </a:rPr>
              <a:t>：</a:t>
            </a:r>
            <a:r>
              <a:rPr lang="en-US" altLang="zh-CN" b="1">
                <a:solidFill>
                  <a:schemeClr val="bg1"/>
                </a:solidFill>
                <a:latin typeface="+mn-ea"/>
                <a:ea typeface="+mn-ea"/>
              </a:rPr>
              <a:t>FF</a:t>
            </a:r>
            <a:r>
              <a:rPr lang="zh-CN" altLang="en-US" b="1">
                <a:solidFill>
                  <a:schemeClr val="bg1"/>
                </a:solidFill>
                <a:latin typeface="+mn-ea"/>
                <a:ea typeface="+mn-ea"/>
              </a:rPr>
              <a:t>：</a:t>
            </a:r>
            <a:r>
              <a:rPr lang="en-US" altLang="zh-CN" b="1">
                <a:solidFill>
                  <a:schemeClr val="bg1"/>
                </a:solidFill>
                <a:latin typeface="+mn-ea"/>
                <a:ea typeface="+mn-ea"/>
              </a:rPr>
              <a:t>FF</a:t>
            </a:r>
            <a:r>
              <a:rPr lang="zh-CN" altLang="en-US" b="1">
                <a:solidFill>
                  <a:schemeClr val="bg1"/>
                </a:solidFill>
                <a:latin typeface="+mn-ea"/>
                <a:ea typeface="+mn-ea"/>
              </a:rPr>
              <a:t>：</a:t>
            </a:r>
            <a:r>
              <a:rPr lang="en-US" altLang="zh-CN" b="1">
                <a:solidFill>
                  <a:schemeClr val="bg1"/>
                </a:solidFill>
                <a:latin typeface="+mn-ea"/>
                <a:ea typeface="+mn-ea"/>
              </a:rPr>
              <a:t>FF</a:t>
            </a:r>
            <a:r>
              <a:rPr lang="zh-CN" altLang="en-US" b="1">
                <a:solidFill>
                  <a:schemeClr val="bg1"/>
                </a:solidFill>
                <a:latin typeface="+mn-ea"/>
                <a:ea typeface="+mn-ea"/>
              </a:rPr>
              <a:t>：</a:t>
            </a:r>
            <a:r>
              <a:rPr lang="en-US" altLang="zh-CN" b="1">
                <a:solidFill>
                  <a:schemeClr val="bg1"/>
                </a:solidFill>
                <a:latin typeface="+mn-ea"/>
                <a:ea typeface="+mn-ea"/>
              </a:rPr>
              <a:t>FF</a:t>
            </a:r>
            <a:r>
              <a:rPr lang="zh-CN" altLang="en-US" b="1">
                <a:solidFill>
                  <a:schemeClr val="bg1"/>
                </a:solidFill>
                <a:latin typeface="+mn-ea"/>
                <a:ea typeface="+mn-ea"/>
              </a:rPr>
              <a:t>：</a:t>
            </a:r>
            <a:r>
              <a:rPr lang="en-US" altLang="zh-CN" b="1">
                <a:solidFill>
                  <a:schemeClr val="bg1"/>
                </a:solidFill>
                <a:latin typeface="+mn-ea"/>
                <a:ea typeface="+mn-ea"/>
              </a:rPr>
              <a:t>FF</a:t>
            </a:r>
            <a:r>
              <a:rPr lang="zh-CN" altLang="en-US" b="1">
                <a:solidFill>
                  <a:schemeClr val="bg1"/>
                </a:solidFill>
                <a:latin typeface="+mn-ea"/>
                <a:ea typeface="+mn-ea"/>
              </a:rPr>
              <a:t>，进行广播，得到应答回传目标</a:t>
            </a:r>
            <a:r>
              <a:rPr lang="en-US" altLang="zh-CN" b="1">
                <a:solidFill>
                  <a:schemeClr val="bg1"/>
                </a:solidFill>
                <a:latin typeface="+mn-ea"/>
                <a:ea typeface="+mn-ea"/>
              </a:rPr>
              <a:t>MAC</a:t>
            </a:r>
            <a:r>
              <a:rPr lang="zh-CN" altLang="en-US" b="1">
                <a:solidFill>
                  <a:schemeClr val="bg1"/>
                </a:solidFill>
                <a:latin typeface="+mn-ea"/>
                <a:ea typeface="+mn-ea"/>
              </a:rPr>
              <a:t>地址</a:t>
            </a:r>
            <a:r>
              <a:rPr lang="en-US" altLang="zh-CN" b="1">
                <a:solidFill>
                  <a:schemeClr val="bg1"/>
                </a:solidFill>
                <a:latin typeface="+mn-ea"/>
                <a:ea typeface="+mn-ea"/>
              </a:rPr>
              <a:t>,</a:t>
            </a:r>
            <a:r>
              <a:rPr lang="zh-CN" altLang="en-US" b="1">
                <a:solidFill>
                  <a:schemeClr val="bg1"/>
                </a:solidFill>
                <a:latin typeface="+mn-ea"/>
                <a:ea typeface="+mn-ea"/>
              </a:rPr>
              <a:t>计入缓冲表中</a:t>
            </a:r>
            <a:r>
              <a:rPr lang="en-US" altLang="zh-CN" b="1">
                <a:solidFill>
                  <a:schemeClr val="bg1"/>
                </a:solidFill>
                <a:latin typeface="+mn-ea"/>
                <a:ea typeface="+mn-ea"/>
              </a:rPr>
              <a:t>.</a:t>
            </a:r>
            <a:endParaRPr lang="en-US" altLang="zh-CN" b="1">
              <a:solidFill>
                <a:schemeClr val="bg1"/>
              </a:solidFill>
              <a:latin typeface="+mn-ea"/>
              <a:ea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7"/>
          <p:cNvSpPr>
            <a:spLocks noChangeArrowheads="1"/>
          </p:cNvSpPr>
          <p:nvPr/>
        </p:nvSpPr>
        <p:spPr bwMode="auto">
          <a:xfrm>
            <a:off x="824230" y="33020"/>
            <a:ext cx="7978140" cy="507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p>
            <a:pPr marL="342900" indent="-342900">
              <a:lnSpc>
                <a:spcPct val="200000"/>
              </a:lnSpc>
            </a:pPr>
            <a:r>
              <a:rPr lang="zh-CN" altLang="en-US" b="1">
                <a:solidFill>
                  <a:srgbClr val="F2F2F2"/>
                </a:solidFill>
                <a:latin typeface="Source Code Pro" pitchFamily="49" charset="0"/>
                <a:ea typeface="+mn-ea"/>
              </a:rPr>
              <a:t>传输层</a:t>
            </a:r>
            <a:endParaRPr lang="en-US" altLang="zh-CN" b="1">
              <a:solidFill>
                <a:srgbClr val="F2F2F2"/>
              </a:solidFill>
              <a:latin typeface="Source Code Pro" pitchFamily="49" charset="0"/>
              <a:ea typeface="+mn-ea"/>
            </a:endParaRPr>
          </a:p>
          <a:p>
            <a:pPr marL="342900" indent="-342900">
              <a:lnSpc>
                <a:spcPct val="200000"/>
              </a:lnSpc>
            </a:pPr>
            <a:r>
              <a:rPr lang="en-US" altLang="zh-CN" b="1">
                <a:solidFill>
                  <a:srgbClr val="F2F2F2"/>
                </a:solidFill>
                <a:latin typeface="Source Code Pro" pitchFamily="49" charset="0"/>
                <a:ea typeface="+mn-ea"/>
              </a:rPr>
              <a:t>   传输层</a:t>
            </a:r>
            <a:r>
              <a:rPr lang="zh-CN" altLang="en-US" b="1">
                <a:solidFill>
                  <a:srgbClr val="F2F2F2"/>
                </a:solidFill>
                <a:latin typeface="Source Code Pro" pitchFamily="49" charset="0"/>
                <a:ea typeface="+mn-ea"/>
              </a:rPr>
              <a:t>本质是建立</a:t>
            </a:r>
            <a:r>
              <a:rPr lang="en-US" altLang="zh-CN" b="1">
                <a:solidFill>
                  <a:srgbClr val="F2F2F2"/>
                </a:solidFill>
                <a:latin typeface="Source Code Pro" pitchFamily="49" charset="0"/>
                <a:ea typeface="+mn-ea"/>
              </a:rPr>
              <a:t>主机端</a:t>
            </a:r>
            <a:r>
              <a:rPr lang="zh-CN" altLang="en-US" b="1">
                <a:solidFill>
                  <a:srgbClr val="F2F2F2"/>
                </a:solidFill>
                <a:latin typeface="Source Code Pro" pitchFamily="49" charset="0"/>
                <a:ea typeface="+mn-ea"/>
              </a:rPr>
              <a:t>口</a:t>
            </a:r>
            <a:r>
              <a:rPr lang="en-US" altLang="zh-CN" b="1">
                <a:solidFill>
                  <a:srgbClr val="F2F2F2"/>
                </a:solidFill>
                <a:latin typeface="Source Code Pro" pitchFamily="49" charset="0"/>
                <a:ea typeface="+mn-ea"/>
              </a:rPr>
              <a:t>到端</a:t>
            </a:r>
            <a:r>
              <a:rPr lang="zh-CN" altLang="en-US" b="1">
                <a:solidFill>
                  <a:srgbClr val="F2F2F2"/>
                </a:solidFill>
                <a:latin typeface="Source Code Pro" pitchFamily="49" charset="0"/>
                <a:ea typeface="+mn-ea"/>
              </a:rPr>
              <a:t>口</a:t>
            </a:r>
            <a:r>
              <a:rPr lang="en-US" altLang="zh-CN" b="1">
                <a:solidFill>
                  <a:srgbClr val="F2F2F2"/>
                </a:solidFill>
                <a:latin typeface="Source Code Pro" pitchFamily="49" charset="0"/>
                <a:ea typeface="+mn-ea"/>
              </a:rPr>
              <a:t>的链接</a:t>
            </a:r>
            <a:r>
              <a:rPr lang="zh-CN" altLang="en-US" b="1">
                <a:solidFill>
                  <a:srgbClr val="F2F2F2"/>
                </a:solidFill>
                <a:latin typeface="Source Code Pro" pitchFamily="49" charset="0"/>
                <a:ea typeface="+mn-ea"/>
              </a:rPr>
              <a:t>。</a:t>
            </a:r>
            <a:r>
              <a:rPr lang="en-US" altLang="zh-CN" b="1">
                <a:solidFill>
                  <a:srgbClr val="F2F2F2"/>
                </a:solidFill>
                <a:latin typeface="Source Code Pro" pitchFamily="49" charset="0"/>
                <a:ea typeface="+mn-ea"/>
              </a:rPr>
              <a:t>传输层的作用是为上层协议提供端到端的可靠和透明的数据传输服务，包括处理差错控制和流量控制等问题。该层向高层屏蔽了下层数据通信的细节，使高层用户看到的只是在两个传输实体间的一条主机到主机的、可由用户控制和设定的、可靠的数据通路。传输层协议的代表包括：TCP、UDP、SPX等。"端口"是0到65535之间的一个整数</a:t>
            </a:r>
            <a:r>
              <a:rPr lang="zh-CN" altLang="en-US" b="1">
                <a:solidFill>
                  <a:srgbClr val="F2F2F2"/>
                </a:solidFill>
                <a:latin typeface="Source Code Pro" pitchFamily="49" charset="0"/>
                <a:ea typeface="+mn-ea"/>
              </a:rPr>
              <a:t>，</a:t>
            </a:r>
            <a:r>
              <a:rPr lang="en-US" altLang="zh-CN" b="1">
                <a:solidFill>
                  <a:srgbClr val="F2F2F2"/>
                </a:solidFill>
                <a:latin typeface="Source Code Pro" pitchFamily="49" charset="0"/>
                <a:ea typeface="+mn-ea"/>
              </a:rPr>
              <a:t>0到1023的端口被系统占用，用户只能选用大于1023的端口。不管是浏览网页还是在线聊天，应用程序会随机选用一个端口，然后与服务器的相应端口联系。</a:t>
            </a:r>
            <a:endParaRPr lang="en-US" altLang="zh-CN" b="1">
              <a:solidFill>
                <a:srgbClr val="F2F2F2"/>
              </a:solidFill>
              <a:latin typeface="Source Code Pro" pitchFamily="49" charset="0"/>
              <a:ea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10260" y="250190"/>
            <a:ext cx="2897505" cy="368300"/>
          </a:xfrm>
          <a:prstGeom prst="rect">
            <a:avLst/>
          </a:prstGeom>
          <a:noFill/>
        </p:spPr>
        <p:txBody>
          <a:bodyPr wrap="square" rtlCol="0">
            <a:spAutoFit/>
          </a:bodyPr>
          <a:p>
            <a:r>
              <a:rPr lang="en-US" altLang="zh-CN" b="1">
                <a:solidFill>
                  <a:schemeClr val="bg1"/>
                </a:solidFill>
                <a:latin typeface="+mn-ea"/>
                <a:ea typeface="+mn-ea"/>
              </a:rPr>
              <a:t>UDP</a:t>
            </a:r>
            <a:r>
              <a:rPr lang="zh-CN" altLang="en-US" b="1">
                <a:solidFill>
                  <a:schemeClr val="bg1"/>
                </a:solidFill>
                <a:latin typeface="+mn-ea"/>
                <a:ea typeface="+mn-ea"/>
              </a:rPr>
              <a:t>协议</a:t>
            </a:r>
            <a:endParaRPr lang="zh-CN" altLang="en-US" b="1">
              <a:solidFill>
                <a:schemeClr val="bg1"/>
              </a:solidFill>
              <a:latin typeface="+mn-ea"/>
              <a:ea typeface="+mn-ea"/>
            </a:endParaRPr>
          </a:p>
        </p:txBody>
      </p:sp>
      <p:sp>
        <p:nvSpPr>
          <p:cNvPr id="3" name="文本框 2"/>
          <p:cNvSpPr txBox="1"/>
          <p:nvPr/>
        </p:nvSpPr>
        <p:spPr>
          <a:xfrm>
            <a:off x="1207135" y="618490"/>
            <a:ext cx="7087870" cy="2306955"/>
          </a:xfrm>
          <a:prstGeom prst="rect">
            <a:avLst/>
          </a:prstGeom>
          <a:noFill/>
        </p:spPr>
        <p:txBody>
          <a:bodyPr wrap="square" rtlCol="0">
            <a:spAutoFit/>
          </a:bodyPr>
          <a:p>
            <a:r>
              <a:rPr lang="zh-CN" altLang="en-US" b="1">
                <a:solidFill>
                  <a:schemeClr val="bg1"/>
                </a:solidFill>
                <a:latin typeface="+mn-ea"/>
                <a:ea typeface="+mn-ea"/>
              </a:rPr>
              <a:t>UDP数据包，也是由"标头"和"数据"两部分组成。"标头"部分主要定义了发出端口和接收端口，"数据"部分就是具体的内容。"标头"部分一共只有8个字节，总长度不超过65,535字节，正好放进一个IP数据包。</a:t>
            </a:r>
            <a:endParaRPr lang="zh-CN" altLang="en-US" b="1">
              <a:solidFill>
                <a:schemeClr val="bg1"/>
              </a:solidFill>
              <a:latin typeface="+mn-ea"/>
              <a:ea typeface="+mn-ea"/>
            </a:endParaRPr>
          </a:p>
          <a:p>
            <a:r>
              <a:rPr lang="zh-CN" altLang="en-US" b="1">
                <a:solidFill>
                  <a:schemeClr val="bg1"/>
                </a:solidFill>
                <a:latin typeface="+mn-ea"/>
                <a:ea typeface="+mn-ea"/>
              </a:rPr>
              <a:t>UDP报文没有可靠性保证、顺序保证和流量控制字段等，可靠性较差。但是正因为UDP协议的控制选项较少，在数据传输过程中延迟小、数据传输效率高，适合对可靠性要求不高的应用程序，或者可以保障可靠性的应用程序，如DNS、TFTP、SNMP等。</a:t>
            </a:r>
            <a:endParaRPr lang="zh-CN" altLang="en-US" b="1">
              <a:solidFill>
                <a:schemeClr val="bg1"/>
              </a:solidFill>
              <a:latin typeface="+mn-ea"/>
              <a:ea typeface="+mn-ea"/>
            </a:endParaRPr>
          </a:p>
        </p:txBody>
      </p:sp>
      <p:pic>
        <p:nvPicPr>
          <p:cNvPr id="4" name="图片 3" descr="b2de9c82d158ccbf4049fb531bd8bc3eb03541e5"/>
          <p:cNvPicPr>
            <a:picLocks noChangeAspect="1"/>
          </p:cNvPicPr>
          <p:nvPr/>
        </p:nvPicPr>
        <p:blipFill>
          <a:blip r:embed="rId1"/>
          <a:stretch>
            <a:fillRect/>
          </a:stretch>
        </p:blipFill>
        <p:spPr>
          <a:xfrm>
            <a:off x="2011680" y="2990850"/>
            <a:ext cx="4620260" cy="16668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9275" y="260350"/>
            <a:ext cx="3654425" cy="368300"/>
          </a:xfrm>
          <a:prstGeom prst="rect">
            <a:avLst/>
          </a:prstGeom>
          <a:noFill/>
        </p:spPr>
        <p:txBody>
          <a:bodyPr wrap="square" rtlCol="0">
            <a:spAutoFit/>
          </a:bodyPr>
          <a:p>
            <a:r>
              <a:rPr lang="en-US" altLang="zh-CN" b="1">
                <a:solidFill>
                  <a:schemeClr val="bg1"/>
                </a:solidFill>
                <a:latin typeface="+mn-ea"/>
                <a:ea typeface="+mn-ea"/>
              </a:rPr>
              <a:t>TCP</a:t>
            </a:r>
            <a:r>
              <a:rPr lang="zh-CN" altLang="en-US" b="1">
                <a:solidFill>
                  <a:schemeClr val="bg1"/>
                </a:solidFill>
                <a:latin typeface="+mn-ea"/>
                <a:ea typeface="+mn-ea"/>
              </a:rPr>
              <a:t>协议</a:t>
            </a:r>
            <a:endParaRPr lang="zh-CN" altLang="en-US" b="1">
              <a:solidFill>
                <a:schemeClr val="bg1"/>
              </a:solidFill>
              <a:latin typeface="+mn-ea"/>
              <a:ea typeface="+mn-ea"/>
            </a:endParaRPr>
          </a:p>
        </p:txBody>
      </p:sp>
      <p:sp>
        <p:nvSpPr>
          <p:cNvPr id="3" name="文本框 2"/>
          <p:cNvSpPr txBox="1"/>
          <p:nvPr/>
        </p:nvSpPr>
        <p:spPr>
          <a:xfrm>
            <a:off x="978535" y="628650"/>
            <a:ext cx="7186930" cy="2306955"/>
          </a:xfrm>
          <a:prstGeom prst="rect">
            <a:avLst/>
          </a:prstGeom>
          <a:noFill/>
        </p:spPr>
        <p:txBody>
          <a:bodyPr wrap="square" rtlCol="0">
            <a:spAutoFit/>
          </a:bodyPr>
          <a:p>
            <a:r>
              <a:rPr lang="zh-CN" altLang="en-US" b="1">
                <a:solidFill>
                  <a:schemeClr val="bg1"/>
                </a:solidFill>
                <a:latin typeface="+mn-ea"/>
                <a:ea typeface="+mn-ea"/>
              </a:rPr>
              <a:t>TCP是一种面向连接的、可靠的、基于字节流的传输层通信协议。可以近似认为，它就是有确认机制的UDP协议，每发出一个数据包都要求确认。如果有一个数据包遗失，就收不到确认，发出方就知道有必要重发这个数据包了，但是这个过程非常复杂。</a:t>
            </a:r>
            <a:endParaRPr lang="zh-CN" altLang="en-US" b="1">
              <a:solidFill>
                <a:schemeClr val="bg1"/>
              </a:solidFill>
              <a:latin typeface="+mn-ea"/>
              <a:ea typeface="+mn-ea"/>
            </a:endParaRPr>
          </a:p>
          <a:p>
            <a:r>
              <a:rPr lang="zh-CN" altLang="en-US" b="1">
                <a:solidFill>
                  <a:schemeClr val="bg1"/>
                </a:solidFill>
                <a:latin typeface="+mn-ea"/>
                <a:ea typeface="+mn-ea"/>
              </a:rPr>
              <a:t>TCP数据包和UDP数据包一样，都是内嵌在IP数据包的"数据"部分。TCP数据包没有长度限制，理论上可以无限长，但是为了保证网络的效率，通常TCP数据包的长度不会超过IP数据包的长度（标头长度</a:t>
            </a:r>
            <a:r>
              <a:rPr lang="en-US" altLang="zh-CN" b="1">
                <a:solidFill>
                  <a:schemeClr val="bg1"/>
                </a:solidFill>
                <a:latin typeface="+mn-ea"/>
                <a:ea typeface="+mn-ea"/>
              </a:rPr>
              <a:t>20</a:t>
            </a:r>
            <a:r>
              <a:rPr lang="zh-CN" altLang="en-US" b="1">
                <a:solidFill>
                  <a:schemeClr val="bg1"/>
                </a:solidFill>
                <a:latin typeface="+mn-ea"/>
                <a:ea typeface="+mn-ea"/>
              </a:rPr>
              <a:t>字节），以确保单个TCP数据包不必再分割，</a:t>
            </a:r>
            <a:endParaRPr lang="zh-CN" altLang="en-US" b="1">
              <a:solidFill>
                <a:schemeClr val="bg1"/>
              </a:solidFill>
              <a:latin typeface="+mn-ea"/>
              <a:ea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7"/>
          <p:cNvSpPr>
            <a:spLocks noChangeArrowheads="1"/>
          </p:cNvSpPr>
          <p:nvPr/>
        </p:nvSpPr>
        <p:spPr bwMode="auto">
          <a:xfrm>
            <a:off x="582930" y="273050"/>
            <a:ext cx="7978140"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p>
            <a:pPr marL="342900" indent="-342900">
              <a:lnSpc>
                <a:spcPct val="200000"/>
              </a:lnSpc>
            </a:pPr>
            <a:r>
              <a:rPr lang="zh-CN" altLang="en-US" b="1">
                <a:solidFill>
                  <a:srgbClr val="F2F2F2"/>
                </a:solidFill>
                <a:latin typeface="Source Code Pro" pitchFamily="49" charset="0"/>
                <a:ea typeface="+mn-ea"/>
              </a:rPr>
              <a:t>应用层</a:t>
            </a:r>
            <a:endParaRPr lang="en-US" altLang="zh-CN" b="1">
              <a:solidFill>
                <a:srgbClr val="F2F2F2"/>
              </a:solidFill>
              <a:latin typeface="Source Code Pro" pitchFamily="49" charset="0"/>
              <a:ea typeface="+mn-ea"/>
            </a:endParaRPr>
          </a:p>
          <a:p>
            <a:pPr marL="342900" indent="-342900">
              <a:lnSpc>
                <a:spcPct val="200000"/>
              </a:lnSpc>
            </a:pPr>
            <a:r>
              <a:rPr lang="en-US" altLang="zh-CN" b="1">
                <a:solidFill>
                  <a:srgbClr val="F2F2F2"/>
                </a:solidFill>
                <a:latin typeface="Source Code Pro" pitchFamily="49" charset="0"/>
                <a:ea typeface="+mn-ea"/>
              </a:rPr>
              <a:t>   </a:t>
            </a:r>
            <a:r>
              <a:rPr b="1">
                <a:solidFill>
                  <a:srgbClr val="F2F2F2"/>
                </a:solidFill>
                <a:latin typeface="Source Code Pro" pitchFamily="49" charset="0"/>
                <a:ea typeface="+mn-ea"/>
              </a:rPr>
              <a:t>应用层为操作系统或网络应用程序提供访问网络服务的接口。应用层协的代表包括：Telnet、FTP、HTTP、SNMP等。</a:t>
            </a:r>
            <a:endParaRPr b="1">
              <a:solidFill>
                <a:srgbClr val="F2F2F2"/>
              </a:solidFill>
              <a:latin typeface="Source Code Pro" pitchFamily="49" charset="0"/>
              <a:ea typeface="+mn-ea"/>
            </a:endParaRPr>
          </a:p>
        </p:txBody>
      </p:sp>
      <p:sp>
        <p:nvSpPr>
          <p:cNvPr id="2" name="文本框 1"/>
          <p:cNvSpPr txBox="1"/>
          <p:nvPr/>
        </p:nvSpPr>
        <p:spPr>
          <a:xfrm>
            <a:off x="862330" y="2026285"/>
            <a:ext cx="7594600" cy="645160"/>
          </a:xfrm>
          <a:prstGeom prst="rect">
            <a:avLst/>
          </a:prstGeom>
          <a:noFill/>
        </p:spPr>
        <p:txBody>
          <a:bodyPr wrap="square" rtlCol="0">
            <a:spAutoFit/>
          </a:bodyPr>
          <a:p>
            <a:r>
              <a:rPr lang="zh-CN" altLang="en-US" b="1">
                <a:solidFill>
                  <a:schemeClr val="bg1"/>
                </a:solidFill>
                <a:latin typeface="+mn-ea"/>
                <a:ea typeface="+mn-ea"/>
              </a:rPr>
              <a:t>这是最高的一层，直接面对用户。它的数据就放在TCP数据包的"数据"部分。因此，现在的以太网的数据包就变成下面这样。</a:t>
            </a:r>
            <a:endParaRPr lang="zh-CN" altLang="en-US" b="1">
              <a:solidFill>
                <a:schemeClr val="bg1"/>
              </a:solidFill>
              <a:latin typeface="+mn-ea"/>
              <a:ea typeface="+mn-ea"/>
            </a:endParaRPr>
          </a:p>
        </p:txBody>
      </p:sp>
      <p:pic>
        <p:nvPicPr>
          <p:cNvPr id="3" name="图片 2" descr="bg2012052913"/>
          <p:cNvPicPr>
            <a:picLocks noChangeAspect="1"/>
          </p:cNvPicPr>
          <p:nvPr/>
        </p:nvPicPr>
        <p:blipFill>
          <a:blip r:embed="rId1"/>
          <a:stretch>
            <a:fillRect/>
          </a:stretch>
        </p:blipFill>
        <p:spPr>
          <a:xfrm>
            <a:off x="1024255" y="2780665"/>
            <a:ext cx="7095490" cy="2159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7205" y="271145"/>
            <a:ext cx="7552055" cy="1198880"/>
          </a:xfrm>
          <a:prstGeom prst="rect">
            <a:avLst/>
          </a:prstGeom>
          <a:noFill/>
        </p:spPr>
        <p:txBody>
          <a:bodyPr wrap="square" rtlCol="0">
            <a:spAutoFit/>
          </a:bodyPr>
          <a:p>
            <a:r>
              <a:rPr lang="en-US" altLang="zh-CN" b="1">
                <a:solidFill>
                  <a:schemeClr val="bg1"/>
                </a:solidFill>
                <a:latin typeface="+mn-ea"/>
                <a:ea typeface="+mn-ea"/>
              </a:rPr>
              <a:t>DHCP</a:t>
            </a:r>
            <a:r>
              <a:rPr lang="zh-CN" altLang="en-US" b="1">
                <a:solidFill>
                  <a:schemeClr val="bg1"/>
                </a:solidFill>
                <a:latin typeface="+mn-ea"/>
                <a:ea typeface="+mn-ea"/>
              </a:rPr>
              <a:t>协议</a:t>
            </a:r>
            <a:endParaRPr lang="zh-CN" altLang="en-US" b="1">
              <a:solidFill>
                <a:schemeClr val="bg1"/>
              </a:solidFill>
              <a:latin typeface="+mn-ea"/>
              <a:ea typeface="+mn-ea"/>
            </a:endParaRPr>
          </a:p>
          <a:p>
            <a:r>
              <a:rPr lang="zh-CN" altLang="en-US" b="1">
                <a:solidFill>
                  <a:schemeClr val="bg1"/>
                </a:solidFill>
                <a:latin typeface="+mn-ea"/>
                <a:ea typeface="+mn-ea"/>
              </a:rPr>
              <a:t>     首先，它是一种应用层协议，建立在UDP协议之上，其主要作用就是为了给新加入局域网络的客户机分发</a:t>
            </a:r>
            <a:r>
              <a:rPr lang="en-US" altLang="zh-CN" b="1">
                <a:solidFill>
                  <a:schemeClr val="bg1"/>
                </a:solidFill>
                <a:latin typeface="+mn-ea"/>
                <a:ea typeface="+mn-ea"/>
              </a:rPr>
              <a:t>ip</a:t>
            </a:r>
            <a:r>
              <a:rPr lang="zh-CN" altLang="en-US" b="1">
                <a:solidFill>
                  <a:schemeClr val="bg1"/>
                </a:solidFill>
                <a:latin typeface="+mn-ea"/>
                <a:ea typeface="+mn-ea"/>
              </a:rPr>
              <a:t>，子网掩码，网关等信息。过程可分为四步，大体用以下表格表示：</a:t>
            </a:r>
            <a:endParaRPr lang="zh-CN" altLang="en-US" b="1">
              <a:solidFill>
                <a:schemeClr val="bg1"/>
              </a:solidFill>
              <a:latin typeface="+mn-ea"/>
              <a:ea typeface="+mn-ea"/>
            </a:endParaRPr>
          </a:p>
        </p:txBody>
      </p:sp>
      <p:pic>
        <p:nvPicPr>
          <p:cNvPr id="3" name="图片 2" descr="2C78F0A6-DDCC-4d4f-A214-A5A6BE6743E8"/>
          <p:cNvPicPr>
            <a:picLocks noChangeAspect="1"/>
          </p:cNvPicPr>
          <p:nvPr/>
        </p:nvPicPr>
        <p:blipFill>
          <a:blip r:embed="rId1"/>
          <a:stretch>
            <a:fillRect/>
          </a:stretch>
        </p:blipFill>
        <p:spPr>
          <a:xfrm>
            <a:off x="406400" y="1775460"/>
            <a:ext cx="7901940" cy="193738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7"/>
          <p:cNvSpPr>
            <a:spLocks noChangeArrowheads="1"/>
          </p:cNvSpPr>
          <p:nvPr/>
        </p:nvSpPr>
        <p:spPr bwMode="auto">
          <a:xfrm>
            <a:off x="785786" y="534610"/>
            <a:ext cx="7572428"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p>
            <a:pPr indent="-342900">
              <a:lnSpc>
                <a:spcPct val="150000"/>
              </a:lnSpc>
            </a:pPr>
            <a:endParaRPr lang="en-US" altLang="zh-CN" sz="2000" b="1">
              <a:solidFill>
                <a:schemeClr val="bg1"/>
              </a:solidFill>
              <a:latin typeface="+mn-ea"/>
              <a:ea typeface="+mn-ea"/>
            </a:endParaRPr>
          </a:p>
          <a:p>
            <a:pPr marL="514350" indent="-514350">
              <a:lnSpc>
                <a:spcPct val="200000"/>
              </a:lnSpc>
              <a:buFont typeface="+mj-lt"/>
              <a:buAutoNum type="arabicPeriod"/>
            </a:pPr>
            <a:endParaRPr lang="en-US" altLang="zh-CN" sz="2000" b="1">
              <a:solidFill>
                <a:schemeClr val="bg1"/>
              </a:solidFill>
              <a:latin typeface="+mn-ea"/>
              <a:ea typeface="+mn-ea"/>
            </a:endParaRPr>
          </a:p>
        </p:txBody>
      </p:sp>
      <p:sp>
        <p:nvSpPr>
          <p:cNvPr id="2" name="文本框 1"/>
          <p:cNvSpPr txBox="1"/>
          <p:nvPr/>
        </p:nvSpPr>
        <p:spPr>
          <a:xfrm>
            <a:off x="378460" y="534670"/>
            <a:ext cx="8639810" cy="368300"/>
          </a:xfrm>
          <a:prstGeom prst="rect">
            <a:avLst/>
          </a:prstGeom>
          <a:noFill/>
        </p:spPr>
        <p:txBody>
          <a:bodyPr wrap="square" rtlCol="0">
            <a:spAutoFit/>
          </a:bodyPr>
          <a:p>
            <a:r>
              <a:rPr lang="zh-CN" altLang="en-US" b="1">
                <a:solidFill>
                  <a:schemeClr val="bg1"/>
                </a:solidFill>
                <a:latin typeface="+mn-ea"/>
                <a:ea typeface="+mn-ea"/>
              </a:rPr>
              <a:t>设想下，在</a:t>
            </a:r>
            <a:r>
              <a:rPr lang="en-US" altLang="zh-CN" b="1">
                <a:solidFill>
                  <a:schemeClr val="bg1"/>
                </a:solidFill>
                <a:latin typeface="+mn-ea"/>
                <a:ea typeface="+mn-ea"/>
              </a:rPr>
              <a:t>URL</a:t>
            </a:r>
            <a:r>
              <a:rPr lang="zh-CN" altLang="en-US" b="1">
                <a:solidFill>
                  <a:schemeClr val="bg1"/>
                </a:solidFill>
                <a:latin typeface="+mn-ea"/>
                <a:ea typeface="+mn-ea"/>
              </a:rPr>
              <a:t>中输入</a:t>
            </a:r>
            <a:r>
              <a:rPr lang="en-US" altLang="zh-CN" b="1">
                <a:solidFill>
                  <a:schemeClr val="bg1"/>
                </a:solidFill>
                <a:latin typeface="+mn-ea"/>
                <a:ea typeface="+mn-ea"/>
              </a:rPr>
              <a:t>www.dahai.com,</a:t>
            </a:r>
            <a:r>
              <a:rPr lang="zh-CN" altLang="en-US" b="1">
                <a:solidFill>
                  <a:schemeClr val="bg1"/>
                </a:solidFill>
                <a:latin typeface="+mn-ea"/>
                <a:ea typeface="+mn-ea"/>
              </a:rPr>
              <a:t>会使用到哪些协议</a:t>
            </a:r>
            <a:r>
              <a:rPr lang="en-US" altLang="zh-CN" b="1">
                <a:solidFill>
                  <a:schemeClr val="bg1"/>
                </a:solidFill>
                <a:latin typeface="+mn-ea"/>
                <a:ea typeface="+mn-ea"/>
              </a:rPr>
              <a:t>,</a:t>
            </a:r>
            <a:r>
              <a:rPr lang="zh-CN" altLang="en-US" b="1">
                <a:solidFill>
                  <a:schemeClr val="bg1"/>
                </a:solidFill>
                <a:latin typeface="+mn-ea"/>
                <a:ea typeface="+mn-ea"/>
              </a:rPr>
              <a:t>都发生了什么事</a:t>
            </a:r>
            <a:r>
              <a:rPr lang="en-US" altLang="zh-CN" b="1">
                <a:solidFill>
                  <a:schemeClr val="bg1"/>
                </a:solidFill>
                <a:latin typeface="+mn-ea"/>
                <a:ea typeface="+mn-ea"/>
              </a:rPr>
              <a:t>?</a:t>
            </a:r>
            <a:endParaRPr lang="en-US" altLang="zh-CN" b="1">
              <a:solidFill>
                <a:schemeClr val="bg1"/>
              </a:solidFill>
              <a:latin typeface="+mn-ea"/>
              <a:ea typeface="+mn-ea"/>
            </a:endParaRPr>
          </a:p>
        </p:txBody>
      </p:sp>
      <p:sp>
        <p:nvSpPr>
          <p:cNvPr id="3" name="文本框 2"/>
          <p:cNvSpPr txBox="1"/>
          <p:nvPr/>
        </p:nvSpPr>
        <p:spPr>
          <a:xfrm>
            <a:off x="59055" y="135890"/>
            <a:ext cx="2520315" cy="398780"/>
          </a:xfrm>
          <a:prstGeom prst="rect">
            <a:avLst/>
          </a:prstGeom>
          <a:noFill/>
        </p:spPr>
        <p:txBody>
          <a:bodyPr wrap="square" rtlCol="0">
            <a:spAutoFit/>
          </a:bodyPr>
          <a:p>
            <a:r>
              <a:rPr lang="zh-CN" altLang="en-US" sz="2000" b="1">
                <a:solidFill>
                  <a:schemeClr val="bg1"/>
                </a:solidFill>
                <a:latin typeface="+mn-ea"/>
                <a:ea typeface="+mn-ea"/>
              </a:rPr>
              <a:t>二 实战演练</a:t>
            </a:r>
            <a:endParaRPr lang="zh-CN" altLang="en-US" sz="2000" b="1">
              <a:solidFill>
                <a:schemeClr val="bg1"/>
              </a:solidFill>
              <a:latin typeface="+mn-ea"/>
              <a:ea typeface="+mn-ea"/>
            </a:endParaRPr>
          </a:p>
        </p:txBody>
      </p:sp>
      <p:pic>
        <p:nvPicPr>
          <p:cNvPr id="8" name="图片 7" descr="Web系统物理架构图"/>
          <p:cNvPicPr>
            <a:picLocks noChangeAspect="1"/>
          </p:cNvPicPr>
          <p:nvPr/>
        </p:nvPicPr>
        <p:blipFill>
          <a:blip r:embed="rId1"/>
          <a:stretch>
            <a:fillRect/>
          </a:stretch>
        </p:blipFill>
        <p:spPr>
          <a:xfrm>
            <a:off x="1656715" y="902970"/>
            <a:ext cx="5293360" cy="41605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7"/>
          <p:cNvSpPr>
            <a:spLocks noChangeArrowheads="1"/>
          </p:cNvSpPr>
          <p:nvPr/>
        </p:nvSpPr>
        <p:spPr bwMode="auto">
          <a:xfrm>
            <a:off x="1071538" y="714362"/>
            <a:ext cx="6640887"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p>
            <a:pPr marL="342900" indent="-342900">
              <a:lnSpc>
                <a:spcPct val="200000"/>
              </a:lnSpc>
            </a:pPr>
            <a:r>
              <a:rPr lang="zh-CN" altLang="en-US" sz="3600" b="1">
                <a:solidFill>
                  <a:srgbClr val="FFFFFF"/>
                </a:solidFill>
                <a:latin typeface="Noto Sans S Chinese Black" pitchFamily="34" charset="-122"/>
                <a:ea typeface="Noto Sans S Chinese Black" pitchFamily="34" charset="-122"/>
                <a:sym typeface="Arial" panose="020B0604020202020204" pitchFamily="34" charset="0"/>
              </a:rPr>
              <a:t>分享内容</a:t>
            </a:r>
            <a:endParaRPr lang="en-US" altLang="zh-CN" sz="3600" b="1">
              <a:solidFill>
                <a:srgbClr val="F2F2F2"/>
              </a:solidFill>
              <a:latin typeface="+mn-ea"/>
              <a:ea typeface="+mn-ea"/>
            </a:endParaRPr>
          </a:p>
          <a:p>
            <a:pPr marL="514350" indent="-514350">
              <a:lnSpc>
                <a:spcPct val="200000"/>
              </a:lnSpc>
              <a:buFont typeface="+mj-ea"/>
              <a:buAutoNum type="ea1JpnChsDbPeriod"/>
            </a:pPr>
            <a:r>
              <a:rPr lang="zh-CN" altLang="en-US" sz="2000" b="1">
                <a:solidFill>
                  <a:srgbClr val="F2F2F2"/>
                </a:solidFill>
                <a:latin typeface="+mn-ea"/>
                <a:ea typeface="+mn-ea"/>
              </a:rPr>
              <a:t>网络分层概述</a:t>
            </a:r>
            <a:endParaRPr lang="en-US" altLang="zh-CN" sz="2000" b="1">
              <a:solidFill>
                <a:srgbClr val="F2F2F2"/>
              </a:solidFill>
              <a:latin typeface="+mn-ea"/>
              <a:ea typeface="+mn-ea"/>
            </a:endParaRPr>
          </a:p>
          <a:p>
            <a:pPr marL="514350" indent="-514350">
              <a:lnSpc>
                <a:spcPct val="200000"/>
              </a:lnSpc>
              <a:buFont typeface="+mj-ea"/>
              <a:buAutoNum type="ea1JpnChsDbPeriod"/>
            </a:pPr>
            <a:r>
              <a:rPr lang="zh-CN" altLang="en-US" sz="2000" b="1">
                <a:solidFill>
                  <a:srgbClr val="F2F2F2"/>
                </a:solidFill>
                <a:latin typeface="+mn-ea"/>
                <a:ea typeface="+mn-ea"/>
              </a:rPr>
              <a:t>实际演练</a:t>
            </a:r>
            <a:endParaRPr lang="en-US" altLang="zh-CN" sz="2000" b="1">
              <a:solidFill>
                <a:srgbClr val="F2F2F2"/>
              </a:solidFill>
              <a:latin typeface="+mn-ea"/>
              <a:ea typeface="+mn-ea"/>
            </a:endParaRPr>
          </a:p>
          <a:p>
            <a:pPr marL="514350" indent="-514350">
              <a:lnSpc>
                <a:spcPct val="200000"/>
              </a:lnSpc>
              <a:buFont typeface="+mj-ea"/>
              <a:buAutoNum type="ea1JpnChsDbPeriod"/>
            </a:pPr>
            <a:r>
              <a:rPr lang="zh-CN" altLang="en-US" sz="2000" b="1" dirty="0">
                <a:solidFill>
                  <a:srgbClr val="F2F2F2"/>
                </a:solidFill>
                <a:latin typeface="+mn-ea"/>
                <a:ea typeface="+mn-ea"/>
              </a:rPr>
              <a:t>问题反思</a:t>
            </a:r>
            <a:endParaRPr lang="zh-CN" altLang="en-US" sz="2000" b="1" dirty="0">
              <a:solidFill>
                <a:srgbClr val="F2F2F2"/>
              </a:solidFill>
              <a:latin typeface="+mn-ea"/>
              <a:ea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7"/>
          <p:cNvSpPr>
            <a:spLocks noChangeArrowheads="1"/>
          </p:cNvSpPr>
          <p:nvPr/>
        </p:nvSpPr>
        <p:spPr bwMode="auto">
          <a:xfrm>
            <a:off x="2134526" y="1153100"/>
            <a:ext cx="7572428"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p>
            <a:pPr indent="-342900">
              <a:lnSpc>
                <a:spcPct val="150000"/>
              </a:lnSpc>
            </a:pPr>
            <a:endParaRPr lang="en-US" altLang="zh-CN" sz="2000" b="1">
              <a:solidFill>
                <a:schemeClr val="bg1"/>
              </a:solidFill>
              <a:latin typeface="+mn-ea"/>
              <a:ea typeface="+mn-ea"/>
            </a:endParaRPr>
          </a:p>
          <a:p>
            <a:pPr marL="514350" indent="-514350">
              <a:lnSpc>
                <a:spcPct val="200000"/>
              </a:lnSpc>
              <a:buFont typeface="+mj-lt"/>
              <a:buAutoNum type="arabicPeriod"/>
            </a:pPr>
            <a:endParaRPr lang="en-US" altLang="zh-CN" sz="2000" b="1">
              <a:solidFill>
                <a:schemeClr val="bg1"/>
              </a:solidFill>
              <a:latin typeface="+mn-ea"/>
              <a:ea typeface="+mn-ea"/>
            </a:endParaRPr>
          </a:p>
        </p:txBody>
      </p:sp>
      <p:pic>
        <p:nvPicPr>
          <p:cNvPr id="6" name="图片 5" descr="主程序流程图 (2)"/>
          <p:cNvPicPr>
            <a:picLocks noChangeAspect="1"/>
          </p:cNvPicPr>
          <p:nvPr/>
        </p:nvPicPr>
        <p:blipFill>
          <a:blip r:embed="rId1"/>
          <a:stretch>
            <a:fillRect/>
          </a:stretch>
        </p:blipFill>
        <p:spPr>
          <a:xfrm>
            <a:off x="560070" y="351155"/>
            <a:ext cx="8275955" cy="44411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7"/>
          <p:cNvSpPr>
            <a:spLocks noChangeArrowheads="1"/>
          </p:cNvSpPr>
          <p:nvPr/>
        </p:nvSpPr>
        <p:spPr bwMode="auto">
          <a:xfrm>
            <a:off x="2134526" y="1153100"/>
            <a:ext cx="7572428"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p>
            <a:pPr indent="-342900">
              <a:lnSpc>
                <a:spcPct val="150000"/>
              </a:lnSpc>
            </a:pPr>
            <a:endParaRPr lang="en-US" altLang="zh-CN" sz="2000" b="1">
              <a:solidFill>
                <a:schemeClr val="bg1"/>
              </a:solidFill>
              <a:latin typeface="+mn-ea"/>
              <a:ea typeface="+mn-ea"/>
            </a:endParaRPr>
          </a:p>
          <a:p>
            <a:pPr marL="514350" indent="-514350">
              <a:lnSpc>
                <a:spcPct val="200000"/>
              </a:lnSpc>
              <a:buFont typeface="+mj-lt"/>
              <a:buAutoNum type="arabicPeriod"/>
            </a:pPr>
            <a:endParaRPr lang="en-US" altLang="zh-CN" sz="2000" b="1">
              <a:solidFill>
                <a:schemeClr val="bg1"/>
              </a:solidFill>
              <a:latin typeface="+mn-ea"/>
              <a:ea typeface="+mn-ea"/>
            </a:endParaRPr>
          </a:p>
        </p:txBody>
      </p:sp>
      <p:sp>
        <p:nvSpPr>
          <p:cNvPr id="2" name="文本框 1"/>
          <p:cNvSpPr txBox="1"/>
          <p:nvPr/>
        </p:nvSpPr>
        <p:spPr>
          <a:xfrm>
            <a:off x="788670" y="845820"/>
            <a:ext cx="7572375" cy="1476375"/>
          </a:xfrm>
          <a:prstGeom prst="rect">
            <a:avLst/>
          </a:prstGeom>
          <a:noFill/>
        </p:spPr>
        <p:txBody>
          <a:bodyPr wrap="square" rtlCol="0">
            <a:spAutoFit/>
          </a:bodyPr>
          <a:p>
            <a:r>
              <a:rPr lang="en-US" altLang="zh-CN">
                <a:solidFill>
                  <a:schemeClr val="bg1"/>
                </a:solidFill>
              </a:rPr>
              <a:t>1 </a:t>
            </a:r>
            <a:r>
              <a:rPr lang="zh-CN" altLang="en-US">
                <a:solidFill>
                  <a:schemeClr val="bg1"/>
                </a:solidFill>
              </a:rPr>
              <a:t>解析域</a:t>
            </a:r>
            <a:r>
              <a:rPr lang="en-US" altLang="zh-CN">
                <a:solidFill>
                  <a:schemeClr val="bg1"/>
                </a:solidFill>
              </a:rPr>
              <a:t>,</a:t>
            </a:r>
            <a:r>
              <a:rPr lang="zh-CN" altLang="en-US">
                <a:solidFill>
                  <a:schemeClr val="bg1"/>
                </a:solidFill>
              </a:rPr>
              <a:t>获取</a:t>
            </a:r>
            <a:r>
              <a:rPr lang="en-US" altLang="zh-CN">
                <a:solidFill>
                  <a:schemeClr val="bg1"/>
                </a:solidFill>
              </a:rPr>
              <a:t>ip:</a:t>
            </a:r>
            <a:endParaRPr lang="en-US" altLang="zh-CN">
              <a:solidFill>
                <a:schemeClr val="bg1"/>
              </a:solidFill>
            </a:endParaRPr>
          </a:p>
          <a:p>
            <a:r>
              <a:rPr lang="en-US" altLang="zh-CN">
                <a:solidFill>
                  <a:schemeClr val="bg1"/>
                </a:solidFill>
              </a:rPr>
              <a:t>   a </a:t>
            </a:r>
            <a:r>
              <a:rPr lang="zh-CN" altLang="en-US">
                <a:solidFill>
                  <a:schemeClr val="bg1"/>
                </a:solidFill>
              </a:rPr>
              <a:t>从</a:t>
            </a:r>
            <a:r>
              <a:rPr lang="en-US" altLang="zh-CN">
                <a:solidFill>
                  <a:schemeClr val="bg1"/>
                </a:solidFill>
              </a:rPr>
              <a:t>浏览器自身的DNS缓存</a:t>
            </a:r>
            <a:r>
              <a:rPr lang="zh-CN" altLang="en-US">
                <a:solidFill>
                  <a:schemeClr val="bg1"/>
                </a:solidFill>
              </a:rPr>
              <a:t>中获取</a:t>
            </a:r>
            <a:endParaRPr lang="zh-CN" altLang="en-US">
              <a:solidFill>
                <a:schemeClr val="bg1"/>
              </a:solidFill>
            </a:endParaRPr>
          </a:p>
          <a:p>
            <a:r>
              <a:rPr lang="zh-CN" altLang="en-US">
                <a:solidFill>
                  <a:schemeClr val="bg1"/>
                </a:solidFill>
              </a:rPr>
              <a:t>   </a:t>
            </a:r>
            <a:r>
              <a:rPr lang="en-US" altLang="zh-CN">
                <a:solidFill>
                  <a:schemeClr val="bg1"/>
                </a:solidFill>
              </a:rPr>
              <a:t>b </a:t>
            </a:r>
            <a:r>
              <a:rPr lang="zh-CN" altLang="en-US">
                <a:solidFill>
                  <a:schemeClr val="bg1"/>
                </a:solidFill>
              </a:rPr>
              <a:t>从操作系统自身的DNS缓存中获取</a:t>
            </a:r>
            <a:endParaRPr lang="zh-CN" altLang="en-US">
              <a:solidFill>
                <a:schemeClr val="bg1"/>
              </a:solidFill>
            </a:endParaRPr>
          </a:p>
          <a:p>
            <a:r>
              <a:rPr lang="zh-CN" altLang="en-US">
                <a:solidFill>
                  <a:schemeClr val="bg1"/>
                </a:solidFill>
              </a:rPr>
              <a:t>   </a:t>
            </a:r>
            <a:r>
              <a:rPr lang="en-US" altLang="zh-CN">
                <a:solidFill>
                  <a:schemeClr val="bg1"/>
                </a:solidFill>
              </a:rPr>
              <a:t>c </a:t>
            </a:r>
            <a:r>
              <a:rPr lang="zh-CN" altLang="en-US">
                <a:solidFill>
                  <a:schemeClr val="bg1"/>
                </a:solidFill>
              </a:rPr>
              <a:t>从</a:t>
            </a:r>
            <a:r>
              <a:rPr lang="en-US" altLang="zh-CN">
                <a:solidFill>
                  <a:schemeClr val="bg1"/>
                </a:solidFill>
              </a:rPr>
              <a:t>hosts</a:t>
            </a:r>
            <a:r>
              <a:rPr lang="zh-CN" altLang="en-US">
                <a:solidFill>
                  <a:schemeClr val="bg1"/>
                </a:solidFill>
              </a:rPr>
              <a:t>文件中获取</a:t>
            </a:r>
            <a:endParaRPr lang="zh-CN" altLang="en-US">
              <a:solidFill>
                <a:schemeClr val="bg1"/>
              </a:solidFill>
            </a:endParaRPr>
          </a:p>
          <a:p>
            <a:r>
              <a:rPr lang="zh-CN" altLang="en-US">
                <a:solidFill>
                  <a:schemeClr val="bg1"/>
                </a:solidFill>
              </a:rPr>
              <a:t>   </a:t>
            </a:r>
            <a:r>
              <a:rPr lang="en-US" altLang="zh-CN">
                <a:solidFill>
                  <a:schemeClr val="bg1"/>
                </a:solidFill>
              </a:rPr>
              <a:t>d </a:t>
            </a:r>
            <a:r>
              <a:rPr lang="zh-CN" altLang="en-US">
                <a:solidFill>
                  <a:schemeClr val="bg1"/>
                </a:solidFill>
              </a:rPr>
              <a:t>从</a:t>
            </a:r>
            <a:r>
              <a:rPr lang="en-US" altLang="zh-CN">
                <a:solidFill>
                  <a:schemeClr val="bg1"/>
                </a:solidFill>
              </a:rPr>
              <a:t>DNS</a:t>
            </a:r>
            <a:r>
              <a:rPr lang="zh-CN" altLang="en-US">
                <a:solidFill>
                  <a:schemeClr val="bg1"/>
                </a:solidFill>
              </a:rPr>
              <a:t>服务器上获取</a:t>
            </a:r>
            <a:endParaRPr lang="zh-CN" altLang="en-US">
              <a:solidFill>
                <a:schemeClr val="bg1"/>
              </a:solidFill>
            </a:endParaRPr>
          </a:p>
        </p:txBody>
      </p:sp>
      <p:sp>
        <p:nvSpPr>
          <p:cNvPr id="3" name="文本框 2"/>
          <p:cNvSpPr txBox="1"/>
          <p:nvPr/>
        </p:nvSpPr>
        <p:spPr>
          <a:xfrm>
            <a:off x="788670" y="2754630"/>
            <a:ext cx="7245985" cy="1476375"/>
          </a:xfrm>
          <a:prstGeom prst="rect">
            <a:avLst/>
          </a:prstGeom>
          <a:noFill/>
        </p:spPr>
        <p:txBody>
          <a:bodyPr wrap="square" rtlCol="0">
            <a:spAutoFit/>
          </a:bodyPr>
          <a:p>
            <a:r>
              <a:rPr lang="en-US" altLang="zh-CN">
                <a:solidFill>
                  <a:schemeClr val="bg1"/>
                </a:solidFill>
              </a:rPr>
              <a:t>2 </a:t>
            </a:r>
            <a:r>
              <a:rPr lang="zh-CN" altLang="en-US">
                <a:solidFill>
                  <a:schemeClr val="bg1"/>
                </a:solidFill>
              </a:rPr>
              <a:t>进行判断</a:t>
            </a:r>
            <a:r>
              <a:rPr lang="en-US" altLang="zh-CN">
                <a:solidFill>
                  <a:schemeClr val="bg1"/>
                </a:solidFill>
              </a:rPr>
              <a:t>:</a:t>
            </a:r>
            <a:endParaRPr lang="zh-CN" altLang="en-US">
              <a:solidFill>
                <a:schemeClr val="bg1"/>
              </a:solidFill>
            </a:endParaRPr>
          </a:p>
          <a:p>
            <a:r>
              <a:rPr lang="zh-CN" altLang="en-US">
                <a:solidFill>
                  <a:schemeClr val="bg1"/>
                </a:solidFill>
              </a:rPr>
              <a:t>   </a:t>
            </a:r>
            <a:r>
              <a:rPr lang="en-US" altLang="zh-CN">
                <a:solidFill>
                  <a:schemeClr val="bg1"/>
                </a:solidFill>
              </a:rPr>
              <a:t>a </a:t>
            </a:r>
            <a:r>
              <a:rPr lang="zh-CN" altLang="en-US">
                <a:solidFill>
                  <a:schemeClr val="bg1"/>
                </a:solidFill>
              </a:rPr>
              <a:t>通过子网掩码分别与本机</a:t>
            </a:r>
            <a:r>
              <a:rPr lang="en-US" altLang="zh-CN">
                <a:solidFill>
                  <a:schemeClr val="bg1"/>
                </a:solidFill>
              </a:rPr>
              <a:t>ip</a:t>
            </a:r>
            <a:r>
              <a:rPr lang="zh-CN" altLang="en-US">
                <a:solidFill>
                  <a:schemeClr val="bg1"/>
                </a:solidFill>
              </a:rPr>
              <a:t>和目标</a:t>
            </a:r>
            <a:r>
              <a:rPr lang="en-US" altLang="zh-CN">
                <a:solidFill>
                  <a:schemeClr val="bg1"/>
                </a:solidFill>
              </a:rPr>
              <a:t>ip</a:t>
            </a:r>
            <a:r>
              <a:rPr lang="zh-CN" altLang="en-US">
                <a:solidFill>
                  <a:schemeClr val="bg1"/>
                </a:solidFill>
              </a:rPr>
              <a:t>进行位与运算</a:t>
            </a:r>
            <a:endParaRPr lang="zh-CN" altLang="en-US">
              <a:solidFill>
                <a:schemeClr val="bg1"/>
              </a:solidFill>
            </a:endParaRPr>
          </a:p>
          <a:p>
            <a:r>
              <a:rPr lang="zh-CN" altLang="en-US">
                <a:solidFill>
                  <a:schemeClr val="bg1"/>
                </a:solidFill>
              </a:rPr>
              <a:t>   </a:t>
            </a:r>
            <a:r>
              <a:rPr lang="en-US" altLang="zh-CN">
                <a:solidFill>
                  <a:schemeClr val="bg1"/>
                </a:solidFill>
              </a:rPr>
              <a:t>b </a:t>
            </a:r>
            <a:r>
              <a:rPr lang="zh-CN" altLang="en-US">
                <a:solidFill>
                  <a:schemeClr val="bg1"/>
                </a:solidFill>
              </a:rPr>
              <a:t>比较结果值</a:t>
            </a:r>
            <a:r>
              <a:rPr lang="en-US" altLang="zh-CN">
                <a:solidFill>
                  <a:schemeClr val="bg1"/>
                </a:solidFill>
              </a:rPr>
              <a:t>,</a:t>
            </a:r>
            <a:r>
              <a:rPr lang="zh-CN" altLang="en-US">
                <a:solidFill>
                  <a:schemeClr val="bg1"/>
                </a:solidFill>
              </a:rPr>
              <a:t>判断是否为同一子网络中</a:t>
            </a:r>
            <a:endParaRPr lang="zh-CN" altLang="en-US">
              <a:solidFill>
                <a:schemeClr val="bg1"/>
              </a:solidFill>
            </a:endParaRPr>
          </a:p>
          <a:p>
            <a:r>
              <a:rPr lang="zh-CN" altLang="en-US">
                <a:solidFill>
                  <a:schemeClr val="bg1"/>
                </a:solidFill>
              </a:rPr>
              <a:t>   </a:t>
            </a:r>
            <a:r>
              <a:rPr lang="en-US" altLang="zh-CN">
                <a:solidFill>
                  <a:schemeClr val="bg1"/>
                </a:solidFill>
              </a:rPr>
              <a:t>c </a:t>
            </a:r>
            <a:r>
              <a:rPr lang="zh-CN" altLang="en-US">
                <a:solidFill>
                  <a:schemeClr val="bg1"/>
                </a:solidFill>
              </a:rPr>
              <a:t>是</a:t>
            </a:r>
            <a:r>
              <a:rPr lang="en-US" altLang="zh-CN">
                <a:solidFill>
                  <a:schemeClr val="bg1"/>
                </a:solidFill>
              </a:rPr>
              <a:t>,</a:t>
            </a:r>
            <a:r>
              <a:rPr lang="zh-CN" altLang="en-US">
                <a:solidFill>
                  <a:schemeClr val="bg1"/>
                </a:solidFill>
              </a:rPr>
              <a:t>借助</a:t>
            </a:r>
            <a:r>
              <a:rPr lang="en-US" altLang="zh-CN">
                <a:solidFill>
                  <a:schemeClr val="bg1"/>
                </a:solidFill>
              </a:rPr>
              <a:t>ARP</a:t>
            </a:r>
            <a:r>
              <a:rPr lang="zh-CN" altLang="en-US">
                <a:solidFill>
                  <a:schemeClr val="bg1"/>
                </a:solidFill>
              </a:rPr>
              <a:t>获取目标</a:t>
            </a:r>
            <a:r>
              <a:rPr lang="en-US" altLang="zh-CN">
                <a:solidFill>
                  <a:schemeClr val="bg1"/>
                </a:solidFill>
              </a:rPr>
              <a:t>mac,</a:t>
            </a:r>
            <a:r>
              <a:rPr lang="zh-CN" altLang="en-US">
                <a:solidFill>
                  <a:schemeClr val="bg1"/>
                </a:solidFill>
              </a:rPr>
              <a:t>通过交换机进行转发到底目标机</a:t>
            </a:r>
            <a:r>
              <a:rPr lang="en-US" altLang="zh-CN">
                <a:solidFill>
                  <a:schemeClr val="bg1"/>
                </a:solidFill>
              </a:rPr>
              <a:t> </a:t>
            </a:r>
            <a:endParaRPr lang="en-US" altLang="zh-CN">
              <a:solidFill>
                <a:schemeClr val="bg1"/>
              </a:solidFill>
            </a:endParaRPr>
          </a:p>
          <a:p>
            <a:r>
              <a:rPr lang="en-US" altLang="zh-CN">
                <a:solidFill>
                  <a:schemeClr val="bg1"/>
                </a:solidFill>
              </a:rPr>
              <a:t>   d </a:t>
            </a:r>
            <a:r>
              <a:rPr lang="zh-CN" altLang="en-US">
                <a:solidFill>
                  <a:schemeClr val="bg1"/>
                </a:solidFill>
              </a:rPr>
              <a:t>否</a:t>
            </a:r>
            <a:r>
              <a:rPr lang="en-US" altLang="zh-CN">
                <a:solidFill>
                  <a:schemeClr val="bg1"/>
                </a:solidFill>
              </a:rPr>
              <a:t>,</a:t>
            </a:r>
            <a:r>
              <a:rPr lang="zh-CN" altLang="en-US">
                <a:solidFill>
                  <a:schemeClr val="bg1"/>
                </a:solidFill>
              </a:rPr>
              <a:t>获取网关</a:t>
            </a:r>
            <a:r>
              <a:rPr lang="en-US" altLang="zh-CN">
                <a:solidFill>
                  <a:schemeClr val="bg1"/>
                </a:solidFill>
              </a:rPr>
              <a:t>mac,</a:t>
            </a:r>
            <a:r>
              <a:rPr lang="zh-CN" altLang="en-US">
                <a:solidFill>
                  <a:schemeClr val="bg1"/>
                </a:solidFill>
              </a:rPr>
              <a:t>将数据包发送至网关</a:t>
            </a:r>
            <a:endParaRPr lang="zh-CN" altLang="en-US">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7"/>
          <p:cNvSpPr>
            <a:spLocks noChangeArrowheads="1"/>
          </p:cNvSpPr>
          <p:nvPr/>
        </p:nvSpPr>
        <p:spPr bwMode="auto">
          <a:xfrm>
            <a:off x="2134526" y="1153100"/>
            <a:ext cx="7572428"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p>
            <a:pPr indent="-342900">
              <a:lnSpc>
                <a:spcPct val="150000"/>
              </a:lnSpc>
            </a:pPr>
            <a:endParaRPr lang="en-US" altLang="zh-CN" sz="2000" b="1">
              <a:solidFill>
                <a:schemeClr val="bg1"/>
              </a:solidFill>
              <a:latin typeface="+mn-ea"/>
              <a:ea typeface="+mn-ea"/>
            </a:endParaRPr>
          </a:p>
          <a:p>
            <a:pPr marL="514350" indent="-514350">
              <a:lnSpc>
                <a:spcPct val="200000"/>
              </a:lnSpc>
              <a:buFont typeface="+mj-lt"/>
              <a:buAutoNum type="arabicPeriod"/>
            </a:pPr>
            <a:endParaRPr lang="en-US" altLang="zh-CN" sz="2000" b="1">
              <a:solidFill>
                <a:schemeClr val="bg1"/>
              </a:solidFill>
              <a:latin typeface="+mn-ea"/>
              <a:ea typeface="+mn-ea"/>
            </a:endParaRPr>
          </a:p>
        </p:txBody>
      </p:sp>
      <p:sp>
        <p:nvSpPr>
          <p:cNvPr id="2" name="文本框 1"/>
          <p:cNvSpPr txBox="1"/>
          <p:nvPr/>
        </p:nvSpPr>
        <p:spPr>
          <a:xfrm>
            <a:off x="1120140" y="434340"/>
            <a:ext cx="7572375" cy="1198880"/>
          </a:xfrm>
          <a:prstGeom prst="rect">
            <a:avLst/>
          </a:prstGeom>
          <a:noFill/>
        </p:spPr>
        <p:txBody>
          <a:bodyPr wrap="square" rtlCol="0">
            <a:spAutoFit/>
          </a:bodyPr>
          <a:p>
            <a:r>
              <a:rPr lang="en-US" altLang="zh-CN">
                <a:solidFill>
                  <a:schemeClr val="bg1"/>
                </a:solidFill>
              </a:rPr>
              <a:t>3 </a:t>
            </a:r>
            <a:r>
              <a:rPr lang="zh-CN" altLang="en-US">
                <a:solidFill>
                  <a:schemeClr val="bg1"/>
                </a:solidFill>
              </a:rPr>
              <a:t>路由选择</a:t>
            </a:r>
            <a:r>
              <a:rPr lang="en-US" altLang="zh-CN">
                <a:solidFill>
                  <a:schemeClr val="bg1"/>
                </a:solidFill>
              </a:rPr>
              <a:t>:</a:t>
            </a:r>
            <a:endParaRPr lang="en-US" altLang="zh-CN">
              <a:solidFill>
                <a:schemeClr val="bg1"/>
              </a:solidFill>
            </a:endParaRPr>
          </a:p>
          <a:p>
            <a:r>
              <a:rPr lang="en-US" altLang="zh-CN">
                <a:solidFill>
                  <a:schemeClr val="bg1"/>
                </a:solidFill>
              </a:rPr>
              <a:t>   a </a:t>
            </a:r>
            <a:r>
              <a:rPr lang="zh-CN" altLang="en-US">
                <a:solidFill>
                  <a:schemeClr val="bg1"/>
                </a:solidFill>
              </a:rPr>
              <a:t>对比本身</a:t>
            </a:r>
            <a:r>
              <a:rPr lang="en-US" altLang="zh-CN">
                <a:solidFill>
                  <a:schemeClr val="bg1"/>
                </a:solidFill>
              </a:rPr>
              <a:t>ip,</a:t>
            </a:r>
            <a:r>
              <a:rPr lang="zh-CN" altLang="en-US">
                <a:solidFill>
                  <a:schemeClr val="bg1"/>
                </a:solidFill>
              </a:rPr>
              <a:t>不符进行转发</a:t>
            </a:r>
            <a:r>
              <a:rPr lang="en-US" altLang="zh-CN">
                <a:solidFill>
                  <a:schemeClr val="bg1"/>
                </a:solidFill>
              </a:rPr>
              <a:t>,</a:t>
            </a:r>
            <a:endParaRPr lang="zh-CN" altLang="en-US">
              <a:solidFill>
                <a:schemeClr val="bg1"/>
              </a:solidFill>
            </a:endParaRPr>
          </a:p>
          <a:p>
            <a:r>
              <a:rPr lang="zh-CN" altLang="en-US">
                <a:solidFill>
                  <a:schemeClr val="bg1"/>
                </a:solidFill>
              </a:rPr>
              <a:t>   </a:t>
            </a:r>
            <a:r>
              <a:rPr lang="en-US" altLang="zh-CN">
                <a:solidFill>
                  <a:schemeClr val="bg1"/>
                </a:solidFill>
              </a:rPr>
              <a:t>b </a:t>
            </a:r>
            <a:r>
              <a:rPr lang="zh-CN" altLang="en-US">
                <a:solidFill>
                  <a:schemeClr val="bg1"/>
                </a:solidFill>
              </a:rPr>
              <a:t>查询路由表</a:t>
            </a:r>
            <a:r>
              <a:rPr lang="en-US" altLang="zh-CN">
                <a:solidFill>
                  <a:schemeClr val="bg1"/>
                </a:solidFill>
              </a:rPr>
              <a:t>,</a:t>
            </a:r>
            <a:r>
              <a:rPr lang="zh-CN" altLang="en-US">
                <a:solidFill>
                  <a:schemeClr val="bg1"/>
                </a:solidFill>
              </a:rPr>
              <a:t>获取最佳路由</a:t>
            </a:r>
            <a:r>
              <a:rPr lang="en-US" altLang="zh-CN">
                <a:solidFill>
                  <a:schemeClr val="bg1"/>
                </a:solidFill>
              </a:rPr>
              <a:t>,</a:t>
            </a:r>
            <a:r>
              <a:rPr lang="zh-CN" altLang="en-US">
                <a:solidFill>
                  <a:schemeClr val="bg1"/>
                </a:solidFill>
              </a:rPr>
              <a:t>将包转发到一下个路由</a:t>
            </a:r>
            <a:endParaRPr lang="zh-CN" altLang="en-US">
              <a:solidFill>
                <a:schemeClr val="bg1"/>
              </a:solidFill>
            </a:endParaRPr>
          </a:p>
          <a:p>
            <a:r>
              <a:rPr lang="zh-CN" altLang="en-US">
                <a:solidFill>
                  <a:schemeClr val="bg1"/>
                </a:solidFill>
              </a:rPr>
              <a:t>   </a:t>
            </a:r>
            <a:r>
              <a:rPr lang="en-US" altLang="zh-CN">
                <a:solidFill>
                  <a:schemeClr val="bg1"/>
                </a:solidFill>
              </a:rPr>
              <a:t>c </a:t>
            </a:r>
            <a:r>
              <a:rPr lang="zh-CN" altLang="en-US">
                <a:solidFill>
                  <a:schemeClr val="bg1"/>
                </a:solidFill>
              </a:rPr>
              <a:t>借助</a:t>
            </a:r>
            <a:r>
              <a:rPr lang="en-US" altLang="zh-CN">
                <a:solidFill>
                  <a:schemeClr val="bg1"/>
                </a:solidFill>
              </a:rPr>
              <a:t>NAT,</a:t>
            </a:r>
            <a:r>
              <a:rPr lang="zh-CN" altLang="en-US">
                <a:solidFill>
                  <a:schemeClr val="bg1"/>
                </a:solidFill>
              </a:rPr>
              <a:t>将私有</a:t>
            </a:r>
            <a:r>
              <a:rPr lang="en-US" altLang="zh-CN">
                <a:solidFill>
                  <a:schemeClr val="bg1"/>
                </a:solidFill>
              </a:rPr>
              <a:t>ip+</a:t>
            </a:r>
            <a:r>
              <a:rPr lang="zh-CN" altLang="en-US">
                <a:solidFill>
                  <a:schemeClr val="bg1"/>
                </a:solidFill>
              </a:rPr>
              <a:t>端口进行映射</a:t>
            </a:r>
            <a:r>
              <a:rPr lang="en-US" altLang="zh-CN">
                <a:solidFill>
                  <a:schemeClr val="bg1"/>
                </a:solidFill>
              </a:rPr>
              <a:t>(</a:t>
            </a:r>
            <a:r>
              <a:rPr lang="zh-CN" altLang="en-US">
                <a:solidFill>
                  <a:schemeClr val="bg1"/>
                </a:solidFill>
              </a:rPr>
              <a:t>公网</a:t>
            </a:r>
            <a:r>
              <a:rPr lang="en-US" altLang="zh-CN">
                <a:solidFill>
                  <a:schemeClr val="bg1"/>
                </a:solidFill>
              </a:rPr>
              <a:t>ip+</a:t>
            </a:r>
            <a:r>
              <a:rPr lang="zh-CN" altLang="en-US">
                <a:solidFill>
                  <a:schemeClr val="bg1"/>
                </a:solidFill>
              </a:rPr>
              <a:t>端口</a:t>
            </a:r>
            <a:r>
              <a:rPr lang="en-US" altLang="zh-CN">
                <a:solidFill>
                  <a:schemeClr val="bg1"/>
                </a:solidFill>
              </a:rPr>
              <a:t>),</a:t>
            </a:r>
            <a:r>
              <a:rPr lang="zh-CN" altLang="en-US">
                <a:solidFill>
                  <a:schemeClr val="bg1"/>
                </a:solidFill>
              </a:rPr>
              <a:t>并录入路由表中</a:t>
            </a:r>
            <a:endParaRPr lang="zh-CN" altLang="en-US">
              <a:solidFill>
                <a:schemeClr val="bg1"/>
              </a:solidFill>
            </a:endParaRPr>
          </a:p>
        </p:txBody>
      </p:sp>
      <p:sp>
        <p:nvSpPr>
          <p:cNvPr id="3" name="文本框 2"/>
          <p:cNvSpPr txBox="1"/>
          <p:nvPr/>
        </p:nvSpPr>
        <p:spPr>
          <a:xfrm>
            <a:off x="1017270" y="2110740"/>
            <a:ext cx="7245985" cy="1198880"/>
          </a:xfrm>
          <a:prstGeom prst="rect">
            <a:avLst/>
          </a:prstGeom>
          <a:noFill/>
        </p:spPr>
        <p:txBody>
          <a:bodyPr wrap="square" rtlCol="0">
            <a:spAutoFit/>
          </a:bodyPr>
          <a:p>
            <a:r>
              <a:rPr lang="en-US" altLang="zh-CN">
                <a:solidFill>
                  <a:schemeClr val="bg1"/>
                </a:solidFill>
              </a:rPr>
              <a:t>4 </a:t>
            </a:r>
            <a:r>
              <a:rPr lang="zh-CN" altLang="en-US">
                <a:solidFill>
                  <a:schemeClr val="bg1"/>
                </a:solidFill>
              </a:rPr>
              <a:t>到达目标机</a:t>
            </a:r>
            <a:r>
              <a:rPr lang="en-US" altLang="zh-CN">
                <a:solidFill>
                  <a:schemeClr val="bg1"/>
                </a:solidFill>
              </a:rPr>
              <a:t>:</a:t>
            </a:r>
            <a:endParaRPr lang="zh-CN" altLang="en-US">
              <a:solidFill>
                <a:schemeClr val="bg1"/>
              </a:solidFill>
            </a:endParaRPr>
          </a:p>
          <a:p>
            <a:r>
              <a:rPr lang="zh-CN" altLang="en-US">
                <a:solidFill>
                  <a:schemeClr val="bg1"/>
                </a:solidFill>
              </a:rPr>
              <a:t>   </a:t>
            </a:r>
            <a:r>
              <a:rPr lang="en-US" altLang="zh-CN">
                <a:solidFill>
                  <a:schemeClr val="bg1"/>
                </a:solidFill>
              </a:rPr>
              <a:t>a </a:t>
            </a:r>
            <a:r>
              <a:rPr lang="zh-CN" altLang="en-US">
                <a:solidFill>
                  <a:schemeClr val="bg1"/>
                </a:solidFill>
              </a:rPr>
              <a:t>分层解析</a:t>
            </a:r>
            <a:r>
              <a:rPr lang="en-US" altLang="zh-CN">
                <a:solidFill>
                  <a:schemeClr val="bg1"/>
                </a:solidFill>
              </a:rPr>
              <a:t>,</a:t>
            </a:r>
            <a:r>
              <a:rPr lang="zh-CN" altLang="en-US">
                <a:solidFill>
                  <a:schemeClr val="bg1"/>
                </a:solidFill>
              </a:rPr>
              <a:t>建立</a:t>
            </a:r>
            <a:r>
              <a:rPr lang="en-US" altLang="zh-CN">
                <a:solidFill>
                  <a:schemeClr val="bg1"/>
                </a:solidFill>
              </a:rPr>
              <a:t>TCP</a:t>
            </a:r>
            <a:r>
              <a:rPr lang="zh-CN" altLang="en-US">
                <a:solidFill>
                  <a:schemeClr val="bg1"/>
                </a:solidFill>
              </a:rPr>
              <a:t>链接</a:t>
            </a:r>
            <a:r>
              <a:rPr lang="en-US" altLang="zh-CN">
                <a:solidFill>
                  <a:schemeClr val="bg1"/>
                </a:solidFill>
              </a:rPr>
              <a:t>(</a:t>
            </a:r>
            <a:r>
              <a:rPr lang="zh-CN" altLang="en-US">
                <a:solidFill>
                  <a:schemeClr val="bg1"/>
                </a:solidFill>
              </a:rPr>
              <a:t>三次握手</a:t>
            </a:r>
            <a:r>
              <a:rPr lang="en-US" altLang="zh-CN">
                <a:solidFill>
                  <a:schemeClr val="bg1"/>
                </a:solidFill>
              </a:rPr>
              <a:t>)</a:t>
            </a:r>
            <a:endParaRPr lang="zh-CN" altLang="en-US">
              <a:solidFill>
                <a:schemeClr val="bg1"/>
              </a:solidFill>
            </a:endParaRPr>
          </a:p>
          <a:p>
            <a:r>
              <a:rPr lang="zh-CN" altLang="en-US">
                <a:solidFill>
                  <a:schemeClr val="bg1"/>
                </a:solidFill>
              </a:rPr>
              <a:t>   </a:t>
            </a:r>
            <a:r>
              <a:rPr lang="en-US" altLang="zh-CN">
                <a:solidFill>
                  <a:schemeClr val="bg1"/>
                </a:solidFill>
              </a:rPr>
              <a:t>b </a:t>
            </a:r>
            <a:r>
              <a:rPr lang="zh-CN" altLang="en-US">
                <a:solidFill>
                  <a:schemeClr val="bg1"/>
                </a:solidFill>
              </a:rPr>
              <a:t>获取端口号</a:t>
            </a:r>
            <a:r>
              <a:rPr lang="en-US" altLang="zh-CN">
                <a:solidFill>
                  <a:schemeClr val="bg1"/>
                </a:solidFill>
              </a:rPr>
              <a:t>,</a:t>
            </a:r>
            <a:r>
              <a:rPr lang="zh-CN" altLang="en-US">
                <a:solidFill>
                  <a:schemeClr val="bg1"/>
                </a:solidFill>
              </a:rPr>
              <a:t>调用相应程序进行处理</a:t>
            </a:r>
            <a:endParaRPr lang="zh-CN" altLang="en-US">
              <a:solidFill>
                <a:schemeClr val="bg1"/>
              </a:solidFill>
            </a:endParaRPr>
          </a:p>
          <a:p>
            <a:r>
              <a:rPr lang="zh-CN" altLang="en-US">
                <a:solidFill>
                  <a:schemeClr val="bg1"/>
                </a:solidFill>
              </a:rPr>
              <a:t>   </a:t>
            </a:r>
            <a:r>
              <a:rPr lang="en-US" altLang="zh-CN">
                <a:solidFill>
                  <a:schemeClr val="bg1"/>
                </a:solidFill>
              </a:rPr>
              <a:t>c </a:t>
            </a:r>
            <a:r>
              <a:rPr lang="zh-CN" altLang="en-US">
                <a:solidFill>
                  <a:schemeClr val="bg1"/>
                </a:solidFill>
              </a:rPr>
              <a:t>打包数据</a:t>
            </a:r>
            <a:r>
              <a:rPr lang="en-US" altLang="zh-CN">
                <a:solidFill>
                  <a:schemeClr val="bg1"/>
                </a:solidFill>
              </a:rPr>
              <a:t>,</a:t>
            </a:r>
            <a:r>
              <a:rPr lang="zh-CN" altLang="en-US">
                <a:solidFill>
                  <a:schemeClr val="bg1"/>
                </a:solidFill>
              </a:rPr>
              <a:t>进行回传</a:t>
            </a:r>
            <a:endParaRPr lang="zh-CN" altLang="en-US">
              <a:solidFill>
                <a:schemeClr val="bg1"/>
              </a:solidFill>
            </a:endParaRPr>
          </a:p>
        </p:txBody>
      </p:sp>
      <p:sp>
        <p:nvSpPr>
          <p:cNvPr id="4" name="文本框 3"/>
          <p:cNvSpPr txBox="1"/>
          <p:nvPr/>
        </p:nvSpPr>
        <p:spPr>
          <a:xfrm>
            <a:off x="1017270" y="3680460"/>
            <a:ext cx="7299325" cy="368300"/>
          </a:xfrm>
          <a:prstGeom prst="rect">
            <a:avLst/>
          </a:prstGeom>
          <a:noFill/>
        </p:spPr>
        <p:txBody>
          <a:bodyPr wrap="square" rtlCol="0">
            <a:spAutoFit/>
          </a:bodyPr>
          <a:p>
            <a:r>
              <a:rPr lang="en-US" altLang="zh-CN">
                <a:solidFill>
                  <a:schemeClr val="bg1"/>
                </a:solidFill>
              </a:rPr>
              <a:t>5 </a:t>
            </a:r>
            <a:r>
              <a:rPr lang="zh-CN" altLang="en-US">
                <a:solidFill>
                  <a:schemeClr val="bg1"/>
                </a:solidFill>
              </a:rPr>
              <a:t>浏览器接受响应</a:t>
            </a:r>
            <a:r>
              <a:rPr lang="en-US" altLang="zh-CN">
                <a:solidFill>
                  <a:schemeClr val="bg1"/>
                </a:solidFill>
              </a:rPr>
              <a:t>,</a:t>
            </a:r>
            <a:r>
              <a:rPr lang="zh-CN" altLang="en-US">
                <a:solidFill>
                  <a:schemeClr val="bg1"/>
                </a:solidFill>
              </a:rPr>
              <a:t>渲染页面</a:t>
            </a:r>
            <a:r>
              <a:rPr lang="en-US" altLang="zh-CN">
                <a:solidFill>
                  <a:schemeClr val="bg1"/>
                </a:solidFill>
              </a:rPr>
              <a:t>;</a:t>
            </a:r>
            <a:r>
              <a:rPr lang="zh-CN" altLang="en-US">
                <a:solidFill>
                  <a:schemeClr val="bg1"/>
                </a:solidFill>
              </a:rPr>
              <a:t>请求完毕</a:t>
            </a:r>
            <a:r>
              <a:rPr lang="en-US" altLang="zh-CN">
                <a:solidFill>
                  <a:schemeClr val="bg1"/>
                </a:solidFill>
              </a:rPr>
              <a:t>,</a:t>
            </a:r>
            <a:r>
              <a:rPr lang="zh-CN" altLang="en-US">
                <a:solidFill>
                  <a:schemeClr val="bg1"/>
                </a:solidFill>
              </a:rPr>
              <a:t>链接断开</a:t>
            </a:r>
            <a:r>
              <a:rPr lang="en-US" altLang="zh-CN">
                <a:solidFill>
                  <a:schemeClr val="bg1"/>
                </a:solidFill>
              </a:rPr>
              <a:t>(</a:t>
            </a:r>
            <a:r>
              <a:rPr lang="zh-CN" altLang="en-US">
                <a:solidFill>
                  <a:schemeClr val="bg1"/>
                </a:solidFill>
              </a:rPr>
              <a:t>四次挥手</a:t>
            </a:r>
            <a:r>
              <a:rPr lang="en-US" altLang="zh-CN">
                <a:solidFill>
                  <a:schemeClr val="bg1"/>
                </a:solidFill>
              </a:rPr>
              <a:t>)</a:t>
            </a:r>
            <a:endParaRPr lang="en-US" altLang="zh-CN">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7"/>
          <p:cNvSpPr>
            <a:spLocks noChangeArrowheads="1"/>
          </p:cNvSpPr>
          <p:nvPr/>
        </p:nvSpPr>
        <p:spPr bwMode="auto">
          <a:xfrm>
            <a:off x="2134526" y="1153100"/>
            <a:ext cx="7572428"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p>
            <a:pPr indent="-342900">
              <a:lnSpc>
                <a:spcPct val="150000"/>
              </a:lnSpc>
            </a:pPr>
            <a:endParaRPr lang="en-US" altLang="zh-CN" sz="2000" b="1">
              <a:solidFill>
                <a:schemeClr val="bg1"/>
              </a:solidFill>
              <a:latin typeface="+mn-ea"/>
              <a:ea typeface="+mn-ea"/>
            </a:endParaRPr>
          </a:p>
          <a:p>
            <a:pPr marL="514350" indent="-514350">
              <a:lnSpc>
                <a:spcPct val="200000"/>
              </a:lnSpc>
              <a:buFont typeface="+mj-lt"/>
              <a:buAutoNum type="arabicPeriod"/>
            </a:pPr>
            <a:endParaRPr lang="en-US" altLang="zh-CN" sz="2000" b="1">
              <a:solidFill>
                <a:schemeClr val="bg1"/>
              </a:solidFill>
              <a:latin typeface="+mn-ea"/>
              <a:ea typeface="+mn-ea"/>
            </a:endParaRPr>
          </a:p>
        </p:txBody>
      </p:sp>
      <p:graphicFrame>
        <p:nvGraphicFramePr>
          <p:cNvPr id="6" name="表格 5"/>
          <p:cNvGraphicFramePr/>
          <p:nvPr/>
        </p:nvGraphicFramePr>
        <p:xfrm>
          <a:off x="422910" y="1584960"/>
          <a:ext cx="8522970" cy="2697480"/>
        </p:xfrm>
        <a:graphic>
          <a:graphicData uri="http://schemas.openxmlformats.org/drawingml/2006/table">
            <a:tbl>
              <a:tblPr firstRow="1" bandRow="1">
                <a:tableStyleId>{5C22544A-7EE6-4342-B048-85BDC9FD1C3A}</a:tableStyleId>
              </a:tblPr>
              <a:tblGrid>
                <a:gridCol w="1420495"/>
                <a:gridCol w="1751965"/>
                <a:gridCol w="1226185"/>
                <a:gridCol w="1283335"/>
                <a:gridCol w="1420495"/>
                <a:gridCol w="1420495"/>
              </a:tblGrid>
              <a:tr h="381000">
                <a:tc>
                  <a:txBody>
                    <a:bodyPr/>
                    <a:p>
                      <a:pPr>
                        <a:buNone/>
                      </a:pPr>
                      <a:r>
                        <a:rPr lang="zh-CN" altLang="en-US" sz="1800"/>
                        <a:t>源</a:t>
                      </a:r>
                      <a:r>
                        <a:rPr lang="en-US" altLang="zh-CN" sz="1800"/>
                        <a:t>mac</a:t>
                      </a:r>
                      <a:r>
                        <a:rPr lang="zh-CN" altLang="en-US" sz="1800"/>
                        <a:t>地址</a:t>
                      </a:r>
                      <a:endParaRPr lang="zh-CN" altLang="en-US" sz="1800"/>
                    </a:p>
                  </a:txBody>
                  <a:tcPr/>
                </a:tc>
                <a:tc>
                  <a:txBody>
                    <a:bodyPr/>
                    <a:p>
                      <a:pPr>
                        <a:buNone/>
                      </a:pPr>
                      <a:r>
                        <a:rPr lang="zh-CN" altLang="en-US"/>
                        <a:t>目标</a:t>
                      </a:r>
                      <a:r>
                        <a:rPr lang="en-US" altLang="zh-CN"/>
                        <a:t>mac</a:t>
                      </a:r>
                      <a:r>
                        <a:rPr lang="zh-CN" altLang="en-US"/>
                        <a:t>地址</a:t>
                      </a:r>
                      <a:endParaRPr lang="zh-CN" altLang="en-US"/>
                    </a:p>
                  </a:txBody>
                  <a:tcPr/>
                </a:tc>
                <a:tc>
                  <a:txBody>
                    <a:bodyPr/>
                    <a:p>
                      <a:pPr>
                        <a:buNone/>
                      </a:pPr>
                      <a:r>
                        <a:rPr lang="zh-CN" altLang="en-US"/>
                        <a:t>源</a:t>
                      </a:r>
                      <a:r>
                        <a:rPr lang="en-US" altLang="zh-CN"/>
                        <a:t>ip</a:t>
                      </a:r>
                      <a:r>
                        <a:rPr lang="zh-CN" altLang="en-US"/>
                        <a:t>地址</a:t>
                      </a:r>
                      <a:endParaRPr lang="zh-CN" altLang="en-US"/>
                    </a:p>
                  </a:txBody>
                  <a:tcPr/>
                </a:tc>
                <a:tc>
                  <a:txBody>
                    <a:bodyPr/>
                    <a:p>
                      <a:pPr>
                        <a:buNone/>
                      </a:pPr>
                      <a:r>
                        <a:rPr lang="zh-CN" altLang="en-US"/>
                        <a:t>目标</a:t>
                      </a:r>
                      <a:r>
                        <a:rPr lang="en-US" altLang="zh-CN"/>
                        <a:t>ip</a:t>
                      </a:r>
                      <a:r>
                        <a:rPr lang="zh-CN" altLang="en-US"/>
                        <a:t>地址</a:t>
                      </a:r>
                      <a:endParaRPr lang="zh-CN" altLang="en-US"/>
                    </a:p>
                  </a:txBody>
                  <a:tcPr/>
                </a:tc>
                <a:tc>
                  <a:txBody>
                    <a:bodyPr/>
                    <a:p>
                      <a:pPr>
                        <a:buNone/>
                      </a:pPr>
                      <a:r>
                        <a:rPr lang="en-US" altLang="zh-CN"/>
                        <a:t>TTL</a:t>
                      </a:r>
                      <a:endParaRPr lang="en-US" altLang="zh-CN"/>
                    </a:p>
                  </a:txBody>
                  <a:tcPr/>
                </a:tc>
                <a:tc>
                  <a:txBody>
                    <a:bodyPr/>
                    <a:p>
                      <a:pPr>
                        <a:buNone/>
                      </a:pPr>
                      <a:r>
                        <a:rPr lang="zh-CN" altLang="en-US"/>
                        <a:t>端口</a:t>
                      </a:r>
                      <a:endParaRPr lang="zh-CN" altLang="en-US"/>
                    </a:p>
                  </a:txBody>
                  <a:tcPr/>
                </a:tc>
              </a:tr>
              <a:tr h="381000">
                <a:tc>
                  <a:txBody>
                    <a:bodyPr/>
                    <a:p>
                      <a:pPr>
                        <a:buNone/>
                      </a:pPr>
                      <a:r>
                        <a:rPr lang="zh-CN" altLang="en-US"/>
                        <a:t>本机</a:t>
                      </a:r>
                      <a:r>
                        <a:rPr lang="en-US" altLang="zh-CN"/>
                        <a:t>mac</a:t>
                      </a:r>
                      <a:endParaRPr lang="en-US" altLang="zh-CN"/>
                    </a:p>
                  </a:txBody>
                  <a:tcPr/>
                </a:tc>
                <a:tc>
                  <a:txBody>
                    <a:bodyPr/>
                    <a:p>
                      <a:pPr>
                        <a:buNone/>
                      </a:pPr>
                      <a:r>
                        <a:rPr lang="zh-CN" altLang="en-US"/>
                        <a:t>路由</a:t>
                      </a:r>
                      <a:r>
                        <a:rPr lang="en-US" altLang="zh-CN"/>
                        <a:t>mac</a:t>
                      </a:r>
                      <a:endParaRPr lang="en-US" altLang="zh-CN"/>
                    </a:p>
                  </a:txBody>
                  <a:tcPr/>
                </a:tc>
                <a:tc>
                  <a:txBody>
                    <a:bodyPr/>
                    <a:p>
                      <a:pPr>
                        <a:buNone/>
                      </a:pPr>
                      <a:r>
                        <a:rPr lang="zh-CN" altLang="en-US"/>
                        <a:t>私有</a:t>
                      </a:r>
                      <a:r>
                        <a:rPr lang="en-US" altLang="zh-CN"/>
                        <a:t>ip</a:t>
                      </a:r>
                      <a:endParaRPr lang="en-US" altLang="zh-CN"/>
                    </a:p>
                  </a:txBody>
                  <a:tcPr/>
                </a:tc>
                <a:tc>
                  <a:txBody>
                    <a:bodyPr/>
                    <a:p>
                      <a:pPr>
                        <a:buNone/>
                      </a:pPr>
                      <a:r>
                        <a:rPr lang="zh-CN" altLang="en-US"/>
                        <a:t>目标</a:t>
                      </a:r>
                      <a:r>
                        <a:rPr lang="en-US" altLang="zh-CN"/>
                        <a:t>ip</a:t>
                      </a:r>
                      <a:endParaRPr lang="en-US" altLang="zh-CN"/>
                    </a:p>
                  </a:txBody>
                  <a:tcPr/>
                </a:tc>
                <a:tc>
                  <a:txBody>
                    <a:bodyPr/>
                    <a:p>
                      <a:pPr>
                        <a:buNone/>
                      </a:pPr>
                      <a:r>
                        <a:rPr lang="zh-CN" altLang="en-US"/>
                        <a:t>初始化</a:t>
                      </a:r>
                      <a:endParaRPr lang="zh-CN" altLang="en-US"/>
                    </a:p>
                  </a:txBody>
                  <a:tcPr/>
                </a:tc>
                <a:tc>
                  <a:txBody>
                    <a:bodyPr/>
                    <a:p>
                      <a:pPr>
                        <a:buNone/>
                      </a:pPr>
                      <a:r>
                        <a:rPr lang="en-US" altLang="zh-CN"/>
                        <a:t>80</a:t>
                      </a:r>
                      <a:endParaRPr lang="en-US" altLang="zh-CN"/>
                    </a:p>
                  </a:txBody>
                  <a:tcPr/>
                </a:tc>
              </a:tr>
              <a:tr h="381000">
                <a:tc>
                  <a:txBody>
                    <a:bodyPr/>
                    <a:p>
                      <a:pPr>
                        <a:buNone/>
                      </a:pPr>
                      <a:r>
                        <a:rPr lang="zh-CN" altLang="en-US"/>
                        <a:t>路由</a:t>
                      </a:r>
                      <a:r>
                        <a:rPr lang="en-US" altLang="zh-CN"/>
                        <a:t>mac</a:t>
                      </a:r>
                      <a:endParaRPr lang="en-US" altLang="zh-CN"/>
                    </a:p>
                  </a:txBody>
                  <a:tcPr/>
                </a:tc>
                <a:tc>
                  <a:txBody>
                    <a:bodyPr/>
                    <a:p>
                      <a:pPr>
                        <a:buNone/>
                      </a:pPr>
                      <a:r>
                        <a:rPr lang="en-US" altLang="zh-CN"/>
                        <a:t>mac(</a:t>
                      </a:r>
                      <a:r>
                        <a:rPr lang="zh-CN" altLang="en-US"/>
                        <a:t>路由表中获取的下个路由</a:t>
                      </a:r>
                      <a:r>
                        <a:rPr lang="en-US" altLang="zh-CN"/>
                        <a:t>mac)</a:t>
                      </a:r>
                      <a:endParaRPr lang="en-US" altLang="zh-CN"/>
                    </a:p>
                  </a:txBody>
                  <a:tcPr/>
                </a:tc>
                <a:tc>
                  <a:txBody>
                    <a:bodyPr/>
                    <a:p>
                      <a:pPr>
                        <a:buNone/>
                      </a:pPr>
                      <a:r>
                        <a:rPr lang="zh-CN" altLang="en-US"/>
                        <a:t>公网</a:t>
                      </a:r>
                      <a:r>
                        <a:rPr lang="en-US" altLang="zh-CN"/>
                        <a:t>ip</a:t>
                      </a:r>
                      <a:endParaRPr lang="en-US" altLang="zh-CN"/>
                    </a:p>
                  </a:txBody>
                  <a:tcPr/>
                </a:tc>
                <a:tc>
                  <a:txBody>
                    <a:bodyPr/>
                    <a:p>
                      <a:pPr>
                        <a:buNone/>
                      </a:pPr>
                      <a:r>
                        <a:rPr lang="zh-CN" altLang="en-US" sz="1800">
                          <a:sym typeface="+mn-ea"/>
                        </a:rPr>
                        <a:t>目标</a:t>
                      </a:r>
                      <a:r>
                        <a:rPr lang="en-US" altLang="zh-CN" sz="1800">
                          <a:sym typeface="+mn-ea"/>
                        </a:rPr>
                        <a:t>ip</a:t>
                      </a:r>
                      <a:endParaRPr lang="zh-CN" altLang="en-US"/>
                    </a:p>
                  </a:txBody>
                  <a:tcPr/>
                </a:tc>
                <a:tc>
                  <a:txBody>
                    <a:bodyPr/>
                    <a:p>
                      <a:pPr>
                        <a:buNone/>
                      </a:pPr>
                      <a:r>
                        <a:rPr lang="en-US" altLang="zh-CN"/>
                        <a:t>-1</a:t>
                      </a:r>
                      <a:endParaRPr lang="en-US" altLang="zh-CN"/>
                    </a:p>
                  </a:txBody>
                  <a:tcPr/>
                </a:tc>
                <a:tc>
                  <a:txBody>
                    <a:bodyPr/>
                    <a:p>
                      <a:pPr>
                        <a:buNone/>
                      </a:pPr>
                      <a:r>
                        <a:rPr lang="en-US" altLang="zh-CN"/>
                        <a:t>80</a:t>
                      </a:r>
                      <a:endParaRPr lang="en-US" altLang="zh-CN"/>
                    </a:p>
                  </a:txBody>
                  <a:tcPr/>
                </a:tc>
              </a:tr>
              <a:tr h="381000">
                <a:tc>
                  <a:txBody>
                    <a:bodyPr/>
                    <a:p>
                      <a:pPr>
                        <a:buNone/>
                      </a:pPr>
                      <a:r>
                        <a:rPr lang="en-US" altLang="zh-CN"/>
                        <a:t>...</a:t>
                      </a:r>
                      <a:endParaRPr lang="en-US" altLang="zh-CN"/>
                    </a:p>
                  </a:txBody>
                  <a:tcPr/>
                </a:tc>
                <a:tc>
                  <a:txBody>
                    <a:bodyPr/>
                    <a:p>
                      <a:pPr>
                        <a:buNone/>
                      </a:pPr>
                      <a:r>
                        <a:rPr lang="zh-CN" altLang="en-US" sz="1800">
                          <a:sym typeface="+mn-ea"/>
                        </a:rPr>
                        <a:t>目标</a:t>
                      </a:r>
                      <a:r>
                        <a:rPr lang="en-US" altLang="zh-CN" sz="1800">
                          <a:sym typeface="+mn-ea"/>
                        </a:rPr>
                        <a:t>mac</a:t>
                      </a:r>
                      <a:endParaRPr lang="en-US" altLang="zh-CN"/>
                    </a:p>
                  </a:txBody>
                  <a:tcPr/>
                </a:tc>
                <a:tc>
                  <a:txBody>
                    <a:bodyPr/>
                    <a:p>
                      <a:pPr>
                        <a:buNone/>
                      </a:pPr>
                      <a:endParaRPr lang="en-US" altLang="zh-CN"/>
                    </a:p>
                  </a:txBody>
                  <a:tcPr/>
                </a:tc>
                <a:tc>
                  <a:txBody>
                    <a:bodyPr/>
                    <a:p>
                      <a:pPr>
                        <a:buNone/>
                      </a:pPr>
                      <a:r>
                        <a:rPr lang="zh-CN" altLang="en-US"/>
                        <a:t>目标</a:t>
                      </a:r>
                      <a:r>
                        <a:rPr lang="en-US" altLang="zh-CN"/>
                        <a:t>ip</a:t>
                      </a:r>
                      <a:endParaRPr lang="en-US" altLang="zh-CN"/>
                    </a:p>
                  </a:txBody>
                  <a:tcPr/>
                </a:tc>
                <a:tc>
                  <a:txBody>
                    <a:bodyPr/>
                    <a:p>
                      <a:pPr>
                        <a:buNone/>
                      </a:pPr>
                      <a:r>
                        <a:rPr lang="en-US" altLang="zh-CN"/>
                        <a:t>-1</a:t>
                      </a:r>
                      <a:endParaRPr lang="en-US" altLang="zh-CN"/>
                    </a:p>
                  </a:txBody>
                  <a:tcPr/>
                </a:tc>
                <a:tc>
                  <a:txBody>
                    <a:bodyPr/>
                    <a:p>
                      <a:pPr>
                        <a:buNone/>
                      </a:pPr>
                      <a:r>
                        <a:rPr lang="en-US" altLang="zh-CN"/>
                        <a:t>80</a:t>
                      </a:r>
                      <a:endParaRPr lang="en-US" altLang="zh-CN"/>
                    </a:p>
                  </a:txBody>
                  <a:tcPr/>
                </a:tc>
              </a:tr>
              <a:tr h="381000">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r>
            </a:tbl>
          </a:graphicData>
        </a:graphic>
      </p:graphicFrame>
      <p:sp>
        <p:nvSpPr>
          <p:cNvPr id="7" name="文本框 6"/>
          <p:cNvSpPr txBox="1"/>
          <p:nvPr/>
        </p:nvSpPr>
        <p:spPr>
          <a:xfrm>
            <a:off x="422910" y="560070"/>
            <a:ext cx="4554855" cy="398780"/>
          </a:xfrm>
          <a:prstGeom prst="rect">
            <a:avLst/>
          </a:prstGeom>
          <a:noFill/>
        </p:spPr>
        <p:txBody>
          <a:bodyPr wrap="square" rtlCol="0">
            <a:spAutoFit/>
          </a:bodyPr>
          <a:p>
            <a:r>
              <a:rPr lang="zh-CN" altLang="en-US" sz="2000">
                <a:solidFill>
                  <a:schemeClr val="bg1"/>
                </a:solidFill>
              </a:rPr>
              <a:t>以太网数据包中状态图</a:t>
            </a:r>
            <a:endParaRPr lang="zh-CN" altLang="en-US" sz="200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47"/>
          <p:cNvSpPr>
            <a:spLocks noChangeArrowheads="1"/>
          </p:cNvSpPr>
          <p:nvPr/>
        </p:nvSpPr>
        <p:spPr bwMode="auto">
          <a:xfrm rot="3518666">
            <a:off x="6500831" y="-1127678"/>
            <a:ext cx="28981" cy="800006"/>
          </a:xfrm>
          <a:prstGeom prst="ellipse">
            <a:avLst/>
          </a:prstGeom>
          <a:gradFill rotWithShape="1">
            <a:gsLst>
              <a:gs pos="0">
                <a:schemeClr val="bg1">
                  <a:alpha val="0"/>
                </a:schemeClr>
              </a:gs>
              <a:gs pos="100000">
                <a:srgbClr val="F2F4E0"/>
              </a:gs>
            </a:gsLst>
            <a:lin ang="5400000" scaled="1"/>
          </a:gradFill>
          <a:ln w="9525" algn="ctr">
            <a:noFill/>
            <a:round/>
          </a:ln>
          <a:effectLst/>
        </p:spPr>
        <p:txBody>
          <a:bodyPr rot="10800000" vert="eaVert" wrap="none" lIns="72567" tIns="36283" rIns="72567" bIns="36283" anchor="ctr"/>
          <a:lstStyle/>
          <a:p>
            <a:pPr algn="ctr" eaLnBrk="0" hangingPunct="0"/>
            <a:endParaRPr lang="zh-CN" altLang="zh-CN" sz="1900" i="1" dirty="0">
              <a:latin typeface="Lucida Sans" pitchFamily="34" charset="0"/>
            </a:endParaRPr>
          </a:p>
        </p:txBody>
      </p:sp>
      <p:sp>
        <p:nvSpPr>
          <p:cNvPr id="19" name="Oval 148"/>
          <p:cNvSpPr>
            <a:spLocks noChangeArrowheads="1"/>
          </p:cNvSpPr>
          <p:nvPr/>
        </p:nvSpPr>
        <p:spPr bwMode="auto">
          <a:xfrm rot="3518666">
            <a:off x="6558784" y="-899611"/>
            <a:ext cx="28981" cy="800006"/>
          </a:xfrm>
          <a:prstGeom prst="ellipse">
            <a:avLst/>
          </a:prstGeom>
          <a:gradFill rotWithShape="1">
            <a:gsLst>
              <a:gs pos="0">
                <a:schemeClr val="bg1">
                  <a:alpha val="0"/>
                </a:schemeClr>
              </a:gs>
              <a:gs pos="100000">
                <a:srgbClr val="F2F4E0"/>
              </a:gs>
            </a:gsLst>
            <a:lin ang="5400000" scaled="1"/>
          </a:gradFill>
          <a:ln w="9525" algn="ctr">
            <a:noFill/>
            <a:round/>
          </a:ln>
          <a:effectLst/>
        </p:spPr>
        <p:txBody>
          <a:bodyPr rot="10800000" vert="eaVert" wrap="none" lIns="72567" tIns="36283" rIns="72567" bIns="36283" anchor="ctr"/>
          <a:lstStyle/>
          <a:p>
            <a:pPr algn="ctr" eaLnBrk="0" hangingPunct="0"/>
            <a:endParaRPr lang="zh-CN" altLang="zh-CN" sz="1900" i="1" dirty="0">
              <a:latin typeface="Lucida Sans" pitchFamily="34" charset="0"/>
            </a:endParaRPr>
          </a:p>
        </p:txBody>
      </p:sp>
      <p:sp>
        <p:nvSpPr>
          <p:cNvPr id="20" name="Oval 149"/>
          <p:cNvSpPr>
            <a:spLocks noChangeArrowheads="1"/>
          </p:cNvSpPr>
          <p:nvPr/>
        </p:nvSpPr>
        <p:spPr bwMode="auto">
          <a:xfrm rot="3518666">
            <a:off x="3643488" y="-842908"/>
            <a:ext cx="28981" cy="800006"/>
          </a:xfrm>
          <a:prstGeom prst="ellipse">
            <a:avLst/>
          </a:prstGeom>
          <a:gradFill rotWithShape="1">
            <a:gsLst>
              <a:gs pos="0">
                <a:schemeClr val="bg1">
                  <a:alpha val="0"/>
                </a:schemeClr>
              </a:gs>
              <a:gs pos="100000">
                <a:srgbClr val="F2F4E0"/>
              </a:gs>
            </a:gsLst>
            <a:lin ang="5400000" scaled="1"/>
          </a:gradFill>
          <a:ln w="9525" algn="ctr">
            <a:noFill/>
            <a:round/>
          </a:ln>
          <a:effectLst/>
        </p:spPr>
        <p:txBody>
          <a:bodyPr rot="10800000" vert="eaVert" wrap="none" lIns="72567" tIns="36283" rIns="72567" bIns="36283" anchor="ctr"/>
          <a:lstStyle/>
          <a:p>
            <a:pPr algn="ctr" eaLnBrk="0" hangingPunct="0"/>
            <a:endParaRPr lang="zh-CN" altLang="zh-CN" sz="1900" i="1" dirty="0">
              <a:latin typeface="Lucida Sans" pitchFamily="34" charset="0"/>
            </a:endParaRPr>
          </a:p>
        </p:txBody>
      </p:sp>
      <p:sp>
        <p:nvSpPr>
          <p:cNvPr id="21" name="Oval 150"/>
          <p:cNvSpPr>
            <a:spLocks noChangeArrowheads="1"/>
          </p:cNvSpPr>
          <p:nvPr/>
        </p:nvSpPr>
        <p:spPr bwMode="auto">
          <a:xfrm rot="3518666">
            <a:off x="8100842" y="-1070977"/>
            <a:ext cx="28981" cy="800006"/>
          </a:xfrm>
          <a:prstGeom prst="ellipse">
            <a:avLst/>
          </a:prstGeom>
          <a:gradFill rotWithShape="1">
            <a:gsLst>
              <a:gs pos="0">
                <a:schemeClr val="bg1">
                  <a:alpha val="0"/>
                </a:schemeClr>
              </a:gs>
              <a:gs pos="100000">
                <a:srgbClr val="F2F4E0"/>
              </a:gs>
            </a:gsLst>
            <a:lin ang="5400000" scaled="1"/>
          </a:gradFill>
          <a:ln w="9525" algn="ctr">
            <a:noFill/>
            <a:round/>
          </a:ln>
          <a:effectLst/>
        </p:spPr>
        <p:txBody>
          <a:bodyPr rot="10800000" vert="eaVert" wrap="none" lIns="72567" tIns="36283" rIns="72567" bIns="36283" anchor="ctr"/>
          <a:lstStyle/>
          <a:p>
            <a:pPr algn="ctr" eaLnBrk="0" hangingPunct="0"/>
            <a:endParaRPr lang="zh-CN" altLang="zh-CN" sz="1900" i="1" dirty="0">
              <a:latin typeface="Lucida Sans" pitchFamily="34" charset="0"/>
            </a:endParaRPr>
          </a:p>
        </p:txBody>
      </p:sp>
      <p:sp>
        <p:nvSpPr>
          <p:cNvPr id="25" name="Freeform 106"/>
          <p:cNvSpPr/>
          <p:nvPr/>
        </p:nvSpPr>
        <p:spPr bwMode="auto">
          <a:xfrm>
            <a:off x="2240608" y="2234247"/>
            <a:ext cx="0" cy="6719"/>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solidFill>
            <a:srgbClr val="EE1C39"/>
          </a:solidFill>
          <a:ln>
            <a:noFill/>
          </a:ln>
        </p:spPr>
        <p:txBody>
          <a:bodyPr lIns="68580" tIns="34290" rIns="68580" bIns="34290"/>
          <a:lstStyle/>
          <a:p>
            <a:pPr fontAlgn="auto">
              <a:spcBef>
                <a:spcPts val="0"/>
              </a:spcBef>
              <a:spcAft>
                <a:spcPts val="0"/>
              </a:spcAft>
              <a:defRPr/>
            </a:pPr>
            <a:endParaRPr lang="zh-CN" altLang="en-US">
              <a:latin typeface="+mn-lt"/>
              <a:ea typeface="+mn-ea"/>
            </a:endParaRPr>
          </a:p>
        </p:txBody>
      </p:sp>
      <p:sp>
        <p:nvSpPr>
          <p:cNvPr id="27" name="Freeform 107"/>
          <p:cNvSpPr/>
          <p:nvPr/>
        </p:nvSpPr>
        <p:spPr bwMode="auto">
          <a:xfrm>
            <a:off x="2464571" y="210658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E1C39"/>
          </a:solidFill>
          <a:ln>
            <a:noFill/>
          </a:ln>
        </p:spPr>
        <p:txBody>
          <a:bodyPr lIns="68580" tIns="34290" rIns="68580" bIns="34290"/>
          <a:lstStyle/>
          <a:p>
            <a:pPr fontAlgn="auto">
              <a:spcBef>
                <a:spcPts val="0"/>
              </a:spcBef>
              <a:spcAft>
                <a:spcPts val="0"/>
              </a:spcAft>
              <a:defRPr/>
            </a:pPr>
            <a:endParaRPr lang="zh-CN" altLang="en-US">
              <a:latin typeface="+mn-lt"/>
              <a:ea typeface="+mn-ea"/>
            </a:endParaRPr>
          </a:p>
        </p:txBody>
      </p:sp>
      <p:sp>
        <p:nvSpPr>
          <p:cNvPr id="24" name="椭圆 23"/>
          <p:cNvSpPr/>
          <p:nvPr/>
        </p:nvSpPr>
        <p:spPr>
          <a:xfrm>
            <a:off x="2816071" y="2863539"/>
            <a:ext cx="853480" cy="853480"/>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549715" y="1631458"/>
            <a:ext cx="582164" cy="582164"/>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381728" y="3484804"/>
            <a:ext cx="424939" cy="424939"/>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18160" y="280670"/>
            <a:ext cx="2685415" cy="398780"/>
          </a:xfrm>
          <a:prstGeom prst="rect">
            <a:avLst/>
          </a:prstGeom>
          <a:noFill/>
        </p:spPr>
        <p:txBody>
          <a:bodyPr wrap="square" rtlCol="0">
            <a:spAutoFit/>
          </a:bodyPr>
          <a:p>
            <a:r>
              <a:rPr lang="zh-CN" altLang="en-US" sz="2000" b="1">
                <a:solidFill>
                  <a:schemeClr val="bg1"/>
                </a:solidFill>
                <a:latin typeface="+mj-ea"/>
                <a:ea typeface="+mj-ea"/>
              </a:rPr>
              <a:t>三 问题反思</a:t>
            </a:r>
            <a:endParaRPr lang="zh-CN" altLang="en-US" sz="2000" b="1">
              <a:solidFill>
                <a:schemeClr val="bg1"/>
              </a:solidFill>
              <a:latin typeface="+mj-ea"/>
              <a:ea typeface="+mj-ea"/>
            </a:endParaRPr>
          </a:p>
        </p:txBody>
      </p:sp>
      <p:sp>
        <p:nvSpPr>
          <p:cNvPr id="3" name="文本框 2"/>
          <p:cNvSpPr txBox="1"/>
          <p:nvPr/>
        </p:nvSpPr>
        <p:spPr>
          <a:xfrm>
            <a:off x="1039495" y="895985"/>
            <a:ext cx="6800850" cy="1753235"/>
          </a:xfrm>
          <a:prstGeom prst="rect">
            <a:avLst/>
          </a:prstGeom>
          <a:noFill/>
        </p:spPr>
        <p:txBody>
          <a:bodyPr wrap="square" rtlCol="0">
            <a:spAutoFit/>
          </a:bodyPr>
          <a:p>
            <a:r>
              <a:rPr lang="en-US" altLang="zh-CN" b="1">
                <a:solidFill>
                  <a:schemeClr val="bg1"/>
                </a:solidFill>
                <a:latin typeface="+mn-ea"/>
                <a:ea typeface="+mn-ea"/>
              </a:rPr>
              <a:t>1 </a:t>
            </a:r>
            <a:r>
              <a:rPr lang="zh-CN" altLang="en-US" b="1">
                <a:solidFill>
                  <a:schemeClr val="bg1"/>
                </a:solidFill>
                <a:latin typeface="+mn-ea"/>
                <a:ea typeface="+mn-ea"/>
              </a:rPr>
              <a:t>当</a:t>
            </a:r>
            <a:r>
              <a:rPr lang="en-US" altLang="zh-CN" b="1">
                <a:solidFill>
                  <a:schemeClr val="bg1"/>
                </a:solidFill>
                <a:latin typeface="+mn-ea"/>
                <a:ea typeface="+mn-ea"/>
              </a:rPr>
              <a:t>ip</a:t>
            </a:r>
            <a:r>
              <a:rPr lang="zh-CN" altLang="en-US" b="1">
                <a:solidFill>
                  <a:schemeClr val="bg1"/>
                </a:solidFill>
                <a:latin typeface="+mn-ea"/>
                <a:ea typeface="+mn-ea"/>
              </a:rPr>
              <a:t>数据包分片发送到网关时</a:t>
            </a:r>
            <a:r>
              <a:rPr lang="en-US" altLang="zh-CN" b="1">
                <a:solidFill>
                  <a:schemeClr val="bg1"/>
                </a:solidFill>
                <a:latin typeface="+mn-ea"/>
                <a:ea typeface="+mn-ea"/>
              </a:rPr>
              <a:t>,</a:t>
            </a:r>
            <a:r>
              <a:rPr lang="zh-CN" altLang="en-US" b="1">
                <a:solidFill>
                  <a:schemeClr val="bg1"/>
                </a:solidFill>
                <a:latin typeface="+mn-ea"/>
                <a:ea typeface="+mn-ea"/>
              </a:rPr>
              <a:t>网关再进行转发时</a:t>
            </a:r>
            <a:r>
              <a:rPr lang="en-US" altLang="zh-CN" b="1">
                <a:solidFill>
                  <a:schemeClr val="bg1"/>
                </a:solidFill>
                <a:latin typeface="+mn-ea"/>
                <a:ea typeface="+mn-ea"/>
              </a:rPr>
              <a:t>,</a:t>
            </a:r>
            <a:r>
              <a:rPr lang="zh-CN" altLang="en-US" b="1">
                <a:solidFill>
                  <a:schemeClr val="bg1"/>
                </a:solidFill>
                <a:latin typeface="+mn-ea"/>
                <a:ea typeface="+mn-ea"/>
              </a:rPr>
              <a:t>是什么机制</a:t>
            </a:r>
            <a:r>
              <a:rPr lang="en-US" altLang="zh-CN" b="1">
                <a:solidFill>
                  <a:schemeClr val="bg1"/>
                </a:solidFill>
                <a:latin typeface="+mn-ea"/>
                <a:ea typeface="+mn-ea"/>
              </a:rPr>
              <a:t>,</a:t>
            </a:r>
            <a:r>
              <a:rPr lang="zh-CN" altLang="en-US" b="1">
                <a:solidFill>
                  <a:schemeClr val="bg1"/>
                </a:solidFill>
                <a:latin typeface="+mn-ea"/>
                <a:ea typeface="+mn-ea"/>
              </a:rPr>
              <a:t>是来一个数据包我转发一个</a:t>
            </a:r>
            <a:r>
              <a:rPr lang="en-US" altLang="zh-CN" b="1">
                <a:solidFill>
                  <a:schemeClr val="bg1"/>
                </a:solidFill>
                <a:latin typeface="+mn-ea"/>
                <a:ea typeface="+mn-ea"/>
              </a:rPr>
              <a:t>,</a:t>
            </a:r>
            <a:r>
              <a:rPr lang="zh-CN" altLang="en-US" b="1">
                <a:solidFill>
                  <a:schemeClr val="bg1"/>
                </a:solidFill>
                <a:latin typeface="+mn-ea"/>
                <a:ea typeface="+mn-ea"/>
              </a:rPr>
              <a:t>还是组装完成后再分片发送</a:t>
            </a:r>
            <a:r>
              <a:rPr lang="en-US" altLang="zh-CN" b="1">
                <a:solidFill>
                  <a:schemeClr val="bg1"/>
                </a:solidFill>
                <a:latin typeface="+mn-ea"/>
                <a:ea typeface="+mn-ea"/>
              </a:rPr>
              <a:t>?</a:t>
            </a:r>
            <a:endParaRPr lang="en-US" altLang="zh-CN" b="1">
              <a:solidFill>
                <a:schemeClr val="bg1"/>
              </a:solidFill>
              <a:latin typeface="+mn-ea"/>
              <a:ea typeface="+mn-ea"/>
            </a:endParaRPr>
          </a:p>
          <a:p>
            <a:endParaRPr lang="en-US" altLang="zh-CN" b="1">
              <a:solidFill>
                <a:schemeClr val="bg1"/>
              </a:solidFill>
              <a:latin typeface="+mn-ea"/>
              <a:ea typeface="+mn-ea"/>
            </a:endParaRPr>
          </a:p>
          <a:p>
            <a:r>
              <a:rPr lang="en-US" altLang="zh-CN" b="1">
                <a:solidFill>
                  <a:schemeClr val="bg1"/>
                </a:solidFill>
                <a:latin typeface="+mn-ea"/>
                <a:ea typeface="+mn-ea"/>
              </a:rPr>
              <a:t>2 </a:t>
            </a:r>
            <a:r>
              <a:rPr lang="zh-CN" altLang="en-US" b="1">
                <a:solidFill>
                  <a:schemeClr val="bg1"/>
                </a:solidFill>
                <a:latin typeface="+mn-ea"/>
                <a:ea typeface="+mn-ea"/>
              </a:rPr>
              <a:t>路由协议不是太了解</a:t>
            </a:r>
            <a:r>
              <a:rPr lang="en-US" altLang="zh-CN" b="1">
                <a:solidFill>
                  <a:schemeClr val="bg1"/>
                </a:solidFill>
                <a:latin typeface="+mn-ea"/>
                <a:ea typeface="+mn-ea"/>
              </a:rPr>
              <a:t>,</a:t>
            </a:r>
            <a:r>
              <a:rPr lang="zh-CN" altLang="en-US" b="1">
                <a:solidFill>
                  <a:schemeClr val="bg1"/>
                </a:solidFill>
                <a:latin typeface="+mn-ea"/>
                <a:ea typeface="+mn-ea"/>
              </a:rPr>
              <a:t>如何选择最佳路由</a:t>
            </a:r>
            <a:r>
              <a:rPr lang="en-US" altLang="zh-CN" b="1">
                <a:solidFill>
                  <a:schemeClr val="bg1"/>
                </a:solidFill>
                <a:latin typeface="+mn-ea"/>
                <a:ea typeface="+mn-ea"/>
              </a:rPr>
              <a:t>?</a:t>
            </a:r>
            <a:endParaRPr lang="en-US" altLang="zh-CN" b="1">
              <a:solidFill>
                <a:schemeClr val="bg1"/>
              </a:solidFill>
              <a:latin typeface="+mn-ea"/>
              <a:ea typeface="+mn-ea"/>
            </a:endParaRPr>
          </a:p>
          <a:p>
            <a:endParaRPr lang="en-US" altLang="zh-CN" b="1">
              <a:solidFill>
                <a:schemeClr val="bg1"/>
              </a:solidFill>
              <a:latin typeface="+mn-ea"/>
              <a:ea typeface="+mn-ea"/>
            </a:endParaRPr>
          </a:p>
          <a:p>
            <a:r>
              <a:rPr lang="en-US" altLang="zh-CN" b="1">
                <a:solidFill>
                  <a:schemeClr val="bg1"/>
                </a:solidFill>
                <a:latin typeface="+mn-ea"/>
                <a:ea typeface="+mn-ea"/>
              </a:rPr>
              <a:t>3 </a:t>
            </a:r>
            <a:r>
              <a:rPr lang="zh-CN" altLang="en-US" b="1">
                <a:solidFill>
                  <a:schemeClr val="bg1"/>
                </a:solidFill>
                <a:latin typeface="+mn-ea"/>
                <a:ea typeface="+mn-ea"/>
              </a:rPr>
              <a:t>交换机</a:t>
            </a:r>
            <a:r>
              <a:rPr lang="en-US" altLang="zh-CN" b="1">
                <a:solidFill>
                  <a:schemeClr val="bg1"/>
                </a:solidFill>
                <a:latin typeface="+mn-ea"/>
                <a:ea typeface="+mn-ea"/>
              </a:rPr>
              <a:t>,</a:t>
            </a:r>
            <a:r>
              <a:rPr lang="zh-CN" altLang="en-US" b="1">
                <a:solidFill>
                  <a:schemeClr val="bg1"/>
                </a:solidFill>
                <a:latin typeface="+mn-ea"/>
                <a:ea typeface="+mn-ea"/>
              </a:rPr>
              <a:t>路由器有什么本质区别</a:t>
            </a:r>
            <a:r>
              <a:rPr lang="en-US" altLang="zh-CN" b="1">
                <a:solidFill>
                  <a:schemeClr val="bg1"/>
                </a:solidFill>
                <a:latin typeface="+mn-ea"/>
                <a:ea typeface="+mn-ea"/>
              </a:rPr>
              <a:t>?</a:t>
            </a:r>
            <a:endParaRPr lang="en-US" altLang="zh-CN" b="1">
              <a:solidFill>
                <a:schemeClr val="bg1"/>
              </a:solidFill>
              <a:latin typeface="+mn-ea"/>
              <a:ea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47"/>
          <p:cNvSpPr>
            <a:spLocks noChangeArrowheads="1"/>
          </p:cNvSpPr>
          <p:nvPr/>
        </p:nvSpPr>
        <p:spPr bwMode="auto">
          <a:xfrm rot="3518666">
            <a:off x="6500831" y="-1127678"/>
            <a:ext cx="28981" cy="800006"/>
          </a:xfrm>
          <a:prstGeom prst="ellipse">
            <a:avLst/>
          </a:prstGeom>
          <a:gradFill rotWithShape="1">
            <a:gsLst>
              <a:gs pos="0">
                <a:schemeClr val="bg1">
                  <a:alpha val="0"/>
                </a:schemeClr>
              </a:gs>
              <a:gs pos="100000">
                <a:srgbClr val="F2F4E0"/>
              </a:gs>
            </a:gsLst>
            <a:lin ang="5400000" scaled="1"/>
          </a:gradFill>
          <a:ln w="9525" algn="ctr">
            <a:noFill/>
            <a:round/>
          </a:ln>
          <a:effectLst/>
        </p:spPr>
        <p:txBody>
          <a:bodyPr rot="10800000" vert="eaVert" wrap="none" lIns="72567" tIns="36283" rIns="72567" bIns="36283" anchor="ctr"/>
          <a:lstStyle/>
          <a:p>
            <a:pPr algn="ctr" eaLnBrk="0" hangingPunct="0"/>
            <a:endParaRPr lang="zh-CN" altLang="zh-CN" sz="1900" i="1" dirty="0">
              <a:latin typeface="Lucida Sans" pitchFamily="34" charset="0"/>
            </a:endParaRPr>
          </a:p>
        </p:txBody>
      </p:sp>
      <p:sp>
        <p:nvSpPr>
          <p:cNvPr id="19" name="Oval 148"/>
          <p:cNvSpPr>
            <a:spLocks noChangeArrowheads="1"/>
          </p:cNvSpPr>
          <p:nvPr/>
        </p:nvSpPr>
        <p:spPr bwMode="auto">
          <a:xfrm rot="3518666">
            <a:off x="6558784" y="-899611"/>
            <a:ext cx="28981" cy="800006"/>
          </a:xfrm>
          <a:prstGeom prst="ellipse">
            <a:avLst/>
          </a:prstGeom>
          <a:gradFill rotWithShape="1">
            <a:gsLst>
              <a:gs pos="0">
                <a:schemeClr val="bg1">
                  <a:alpha val="0"/>
                </a:schemeClr>
              </a:gs>
              <a:gs pos="100000">
                <a:srgbClr val="F2F4E0"/>
              </a:gs>
            </a:gsLst>
            <a:lin ang="5400000" scaled="1"/>
          </a:gradFill>
          <a:ln w="9525" algn="ctr">
            <a:noFill/>
            <a:round/>
          </a:ln>
          <a:effectLst/>
        </p:spPr>
        <p:txBody>
          <a:bodyPr rot="10800000" vert="eaVert" wrap="none" lIns="72567" tIns="36283" rIns="72567" bIns="36283" anchor="ctr"/>
          <a:lstStyle/>
          <a:p>
            <a:pPr algn="ctr" eaLnBrk="0" hangingPunct="0"/>
            <a:endParaRPr lang="zh-CN" altLang="zh-CN" sz="1900" i="1" dirty="0">
              <a:latin typeface="Lucida Sans" pitchFamily="34" charset="0"/>
            </a:endParaRPr>
          </a:p>
        </p:txBody>
      </p:sp>
      <p:sp>
        <p:nvSpPr>
          <p:cNvPr id="20" name="Oval 149"/>
          <p:cNvSpPr>
            <a:spLocks noChangeArrowheads="1"/>
          </p:cNvSpPr>
          <p:nvPr/>
        </p:nvSpPr>
        <p:spPr bwMode="auto">
          <a:xfrm rot="3518666">
            <a:off x="3643488" y="-842908"/>
            <a:ext cx="28981" cy="800006"/>
          </a:xfrm>
          <a:prstGeom prst="ellipse">
            <a:avLst/>
          </a:prstGeom>
          <a:gradFill rotWithShape="1">
            <a:gsLst>
              <a:gs pos="0">
                <a:schemeClr val="bg1">
                  <a:alpha val="0"/>
                </a:schemeClr>
              </a:gs>
              <a:gs pos="100000">
                <a:srgbClr val="F2F4E0"/>
              </a:gs>
            </a:gsLst>
            <a:lin ang="5400000" scaled="1"/>
          </a:gradFill>
          <a:ln w="9525" algn="ctr">
            <a:noFill/>
            <a:round/>
          </a:ln>
          <a:effectLst/>
        </p:spPr>
        <p:txBody>
          <a:bodyPr rot="10800000" vert="eaVert" wrap="none" lIns="72567" tIns="36283" rIns="72567" bIns="36283" anchor="ctr"/>
          <a:lstStyle/>
          <a:p>
            <a:pPr algn="ctr" eaLnBrk="0" hangingPunct="0"/>
            <a:endParaRPr lang="zh-CN" altLang="zh-CN" sz="1900" i="1" dirty="0">
              <a:latin typeface="Lucida Sans" pitchFamily="34" charset="0"/>
            </a:endParaRPr>
          </a:p>
        </p:txBody>
      </p:sp>
      <p:sp>
        <p:nvSpPr>
          <p:cNvPr id="21" name="Oval 150"/>
          <p:cNvSpPr>
            <a:spLocks noChangeArrowheads="1"/>
          </p:cNvSpPr>
          <p:nvPr/>
        </p:nvSpPr>
        <p:spPr bwMode="auto">
          <a:xfrm rot="3518666">
            <a:off x="8100842" y="-1070977"/>
            <a:ext cx="28981" cy="800006"/>
          </a:xfrm>
          <a:prstGeom prst="ellipse">
            <a:avLst/>
          </a:prstGeom>
          <a:gradFill rotWithShape="1">
            <a:gsLst>
              <a:gs pos="0">
                <a:schemeClr val="bg1">
                  <a:alpha val="0"/>
                </a:schemeClr>
              </a:gs>
              <a:gs pos="100000">
                <a:srgbClr val="F2F4E0"/>
              </a:gs>
            </a:gsLst>
            <a:lin ang="5400000" scaled="1"/>
          </a:gradFill>
          <a:ln w="9525" algn="ctr">
            <a:noFill/>
            <a:round/>
          </a:ln>
          <a:effectLst/>
        </p:spPr>
        <p:txBody>
          <a:bodyPr rot="10800000" vert="eaVert" wrap="none" lIns="72567" tIns="36283" rIns="72567" bIns="36283" anchor="ctr"/>
          <a:lstStyle/>
          <a:p>
            <a:pPr algn="ctr" eaLnBrk="0" hangingPunct="0"/>
            <a:endParaRPr lang="zh-CN" altLang="zh-CN" sz="1900" i="1" dirty="0">
              <a:latin typeface="Lucida Sans" pitchFamily="34" charset="0"/>
            </a:endParaRPr>
          </a:p>
        </p:txBody>
      </p:sp>
      <p:sp>
        <p:nvSpPr>
          <p:cNvPr id="22" name="TextBox 21"/>
          <p:cNvSpPr txBox="1"/>
          <p:nvPr/>
        </p:nvSpPr>
        <p:spPr>
          <a:xfrm>
            <a:off x="2303748" y="1347614"/>
            <a:ext cx="4295856" cy="923330"/>
          </a:xfrm>
          <a:prstGeom prst="rect">
            <a:avLst/>
          </a:prstGeom>
          <a:noFill/>
        </p:spPr>
        <p:txBody>
          <a:bodyPr wrap="none" rtlCol="0">
            <a:spAutoFit/>
          </a:bodyPr>
          <a:lstStyle/>
          <a:p>
            <a:r>
              <a:rPr lang="en-US" altLang="zh-CN" sz="5400" dirty="0">
                <a:solidFill>
                  <a:schemeClr val="bg1"/>
                </a:solidFill>
                <a:latin typeface="微软雅黑" panose="020B0503020204020204" pitchFamily="34" charset="-122"/>
                <a:ea typeface="微软雅黑" panose="020B0503020204020204" pitchFamily="34" charset="-122"/>
              </a:rPr>
              <a:t>THANK YOU</a:t>
            </a:r>
            <a:endParaRPr lang="zh-CN" altLang="en-US" sz="5400" dirty="0">
              <a:solidFill>
                <a:schemeClr val="bg1"/>
              </a:solidFill>
              <a:latin typeface="微软雅黑" panose="020B0503020204020204" pitchFamily="34" charset="-122"/>
              <a:ea typeface="微软雅黑" panose="020B0503020204020204" pitchFamily="34" charset="-122"/>
            </a:endParaRPr>
          </a:p>
        </p:txBody>
      </p:sp>
      <p:sp>
        <p:nvSpPr>
          <p:cNvPr id="23" name="圆角矩形 22"/>
          <p:cNvSpPr/>
          <p:nvPr/>
        </p:nvSpPr>
        <p:spPr>
          <a:xfrm>
            <a:off x="2267744" y="2201425"/>
            <a:ext cx="4553236" cy="288032"/>
          </a:xfrm>
          <a:prstGeom prst="roundRect">
            <a:avLst>
              <a:gd name="adj" fmla="val 10053"/>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3566160" y="2823778"/>
            <a:ext cx="2011680" cy="645160"/>
          </a:xfrm>
          <a:prstGeom prst="rect">
            <a:avLst/>
          </a:prstGeom>
          <a:noFill/>
        </p:spPr>
        <p:txBody>
          <a:bodyPr wrap="none" rtlCol="0">
            <a:spAutoFit/>
          </a:bodyPr>
          <a:lstStyle/>
          <a:p>
            <a:pPr algn="ctr"/>
            <a:r>
              <a:rPr lang="zh-CN" altLang="en-US" sz="3600" dirty="0">
                <a:solidFill>
                  <a:schemeClr val="bg1"/>
                </a:solidFill>
                <a:latin typeface="微软雅黑" panose="020B0503020204020204" pitchFamily="34" charset="-122"/>
                <a:ea typeface="微软雅黑" panose="020B0503020204020204" pitchFamily="34" charset="-122"/>
              </a:rPr>
              <a:t>星辰大海</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6000" advTm="0">
        <p15:prstTrans prst="curtains"/>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repeatCount="7000" fill="hold" grpId="0" nodeType="withEffect">
                                  <p:stCondLst>
                                    <p:cond delay="900"/>
                                  </p:stCondLst>
                                  <p:childTnLst>
                                    <p:animEffect transition="out" filter="fade">
                                      <p:cBhvr>
                                        <p:cTn id="6" dur="1700"/>
                                        <p:tgtEl>
                                          <p:spTgt spid="18"/>
                                        </p:tgtEl>
                                      </p:cBhvr>
                                    </p:animEffect>
                                    <p:set>
                                      <p:cBhvr>
                                        <p:cTn id="7" dur="1" fill="hold">
                                          <p:stCondLst>
                                            <p:cond delay="1699"/>
                                          </p:stCondLst>
                                        </p:cTn>
                                        <p:tgtEl>
                                          <p:spTgt spid="18"/>
                                        </p:tgtEl>
                                        <p:attrNameLst>
                                          <p:attrName>style.visibility</p:attrName>
                                        </p:attrNameLst>
                                      </p:cBhvr>
                                      <p:to>
                                        <p:strVal val="hidden"/>
                                      </p:to>
                                    </p:set>
                                  </p:childTnLst>
                                </p:cTn>
                              </p:par>
                              <p:par>
                                <p:cTn id="8" presetID="10" presetClass="exit" presetSubtype="0" repeatCount="2000" fill="hold" grpId="0" nodeType="withEffect">
                                  <p:stCondLst>
                                    <p:cond delay="800"/>
                                  </p:stCondLst>
                                  <p:childTnLst>
                                    <p:animEffect transition="out" filter="fade">
                                      <p:cBhvr>
                                        <p:cTn id="9" dur="5000"/>
                                        <p:tgtEl>
                                          <p:spTgt spid="19"/>
                                        </p:tgtEl>
                                      </p:cBhvr>
                                    </p:animEffect>
                                    <p:set>
                                      <p:cBhvr>
                                        <p:cTn id="10" dur="1" fill="hold">
                                          <p:stCondLst>
                                            <p:cond delay="4999"/>
                                          </p:stCondLst>
                                        </p:cTn>
                                        <p:tgtEl>
                                          <p:spTgt spid="19"/>
                                        </p:tgtEl>
                                        <p:attrNameLst>
                                          <p:attrName>style.visibility</p:attrName>
                                        </p:attrNameLst>
                                      </p:cBhvr>
                                      <p:to>
                                        <p:strVal val="hidden"/>
                                      </p:to>
                                    </p:set>
                                  </p:childTnLst>
                                </p:cTn>
                              </p:par>
                              <p:par>
                                <p:cTn id="11" presetID="10" presetClass="exit" presetSubtype="0" repeatCount="7000" fill="hold" grpId="0" nodeType="withEffect">
                                  <p:stCondLst>
                                    <p:cond delay="800"/>
                                  </p:stCondLst>
                                  <p:childTnLst>
                                    <p:animEffect transition="out" filter="fade">
                                      <p:cBhvr>
                                        <p:cTn id="12" dur="1400"/>
                                        <p:tgtEl>
                                          <p:spTgt spid="20"/>
                                        </p:tgtEl>
                                      </p:cBhvr>
                                    </p:animEffect>
                                    <p:set>
                                      <p:cBhvr>
                                        <p:cTn id="13" dur="1" fill="hold">
                                          <p:stCondLst>
                                            <p:cond delay="1399"/>
                                          </p:stCondLst>
                                        </p:cTn>
                                        <p:tgtEl>
                                          <p:spTgt spid="20"/>
                                        </p:tgtEl>
                                        <p:attrNameLst>
                                          <p:attrName>style.visibility</p:attrName>
                                        </p:attrNameLst>
                                      </p:cBhvr>
                                      <p:to>
                                        <p:strVal val="hidden"/>
                                      </p:to>
                                    </p:set>
                                  </p:childTnLst>
                                </p:cTn>
                              </p:par>
                              <p:par>
                                <p:cTn id="14" presetID="10" presetClass="exit" presetSubtype="0" repeatCount="7000" fill="hold" grpId="0" nodeType="withEffect">
                                  <p:stCondLst>
                                    <p:cond delay="1000"/>
                                  </p:stCondLst>
                                  <p:childTnLst>
                                    <p:animEffect transition="out" filter="fade">
                                      <p:cBhvr>
                                        <p:cTn id="15" dur="1300"/>
                                        <p:tgtEl>
                                          <p:spTgt spid="21"/>
                                        </p:tgtEl>
                                      </p:cBhvr>
                                    </p:animEffect>
                                    <p:set>
                                      <p:cBhvr>
                                        <p:cTn id="16" dur="1" fill="hold">
                                          <p:stCondLst>
                                            <p:cond delay="12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7"/>
          <p:cNvSpPr>
            <a:spLocks noChangeArrowheads="1"/>
          </p:cNvSpPr>
          <p:nvPr/>
        </p:nvSpPr>
        <p:spPr bwMode="auto">
          <a:xfrm>
            <a:off x="1036955" y="874395"/>
            <a:ext cx="7371715" cy="2430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p>
            <a:pPr marL="342900" indent="-342900">
              <a:lnSpc>
                <a:spcPct val="200000"/>
              </a:lnSpc>
            </a:pPr>
            <a:r>
              <a:rPr lang="en-US" altLang="zh-CN" sz="3600" b="1">
                <a:solidFill>
                  <a:srgbClr val="FFFFFF"/>
                </a:solidFill>
                <a:latin typeface="Noto Sans S Chinese Black" pitchFamily="34" charset="-122"/>
                <a:ea typeface="Noto Sans S Chinese Black" pitchFamily="34" charset="-122"/>
                <a:sym typeface="Arial" panose="020B0604020202020204" pitchFamily="34" charset="0"/>
              </a:rPr>
              <a:t>A:</a:t>
            </a:r>
            <a:r>
              <a:rPr lang="zh-CN" altLang="en-US" sz="3600" b="1">
                <a:solidFill>
                  <a:srgbClr val="FFFFFF"/>
                </a:solidFill>
                <a:latin typeface="Noto Sans S Chinese Black" pitchFamily="34" charset="-122"/>
                <a:ea typeface="Noto Sans S Chinese Black" pitchFamily="34" charset="-122"/>
                <a:sym typeface="Arial" panose="020B0604020202020204" pitchFamily="34" charset="0"/>
              </a:rPr>
              <a:t>网络为什么要分层</a:t>
            </a:r>
            <a:r>
              <a:rPr lang="en-US" altLang="zh-CN" sz="3600" b="1">
                <a:solidFill>
                  <a:srgbClr val="FFFFFF"/>
                </a:solidFill>
                <a:latin typeface="Noto Sans S Chinese Black" pitchFamily="34" charset="-122"/>
                <a:ea typeface="Noto Sans S Chinese Black" pitchFamily="34" charset="-122"/>
                <a:sym typeface="Arial" panose="020B0604020202020204" pitchFamily="34" charset="0"/>
              </a:rPr>
              <a:t>?</a:t>
            </a:r>
            <a:endParaRPr lang="zh-CN" altLang="en-US" sz="3600" b="1">
              <a:solidFill>
                <a:srgbClr val="FFFFFF"/>
              </a:solidFill>
              <a:latin typeface="Noto Sans S Chinese Black" pitchFamily="34" charset="-122"/>
              <a:ea typeface="Noto Sans S Chinese Black" pitchFamily="34" charset="-122"/>
              <a:sym typeface="Arial" panose="020B0604020202020204" pitchFamily="34" charset="0"/>
            </a:endParaRPr>
          </a:p>
          <a:p>
            <a:pPr marL="514350" indent="-514350">
              <a:lnSpc>
                <a:spcPct val="200000"/>
              </a:lnSpc>
              <a:buFont typeface="+mj-lt"/>
              <a:buAutoNum type="arabicPeriod"/>
            </a:pPr>
            <a:r>
              <a:rPr lang="zh-CN" altLang="en-US" sz="2000" b="1">
                <a:solidFill>
                  <a:srgbClr val="F2F2F2"/>
                </a:solidFill>
                <a:latin typeface="+mn-ea"/>
                <a:ea typeface="+mn-ea"/>
              </a:rPr>
              <a:t>复杂的程序简单化</a:t>
            </a:r>
            <a:r>
              <a:rPr lang="en-US" altLang="zh-CN" sz="2000" b="1">
                <a:solidFill>
                  <a:srgbClr val="F2F2F2"/>
                </a:solidFill>
                <a:latin typeface="+mn-ea"/>
                <a:ea typeface="+mn-ea"/>
              </a:rPr>
              <a:t>,</a:t>
            </a:r>
            <a:r>
              <a:rPr lang="zh-CN" altLang="en-US" sz="2000" b="1">
                <a:solidFill>
                  <a:srgbClr val="F2F2F2"/>
                </a:solidFill>
                <a:latin typeface="+mn-ea"/>
                <a:ea typeface="+mn-ea"/>
              </a:rPr>
              <a:t>够复杂所以要分层</a:t>
            </a:r>
            <a:r>
              <a:rPr lang="en-US" altLang="zh-CN" sz="2000" b="1">
                <a:solidFill>
                  <a:srgbClr val="F2F2F2"/>
                </a:solidFill>
                <a:latin typeface="+mn-ea"/>
                <a:ea typeface="+mn-ea"/>
              </a:rPr>
              <a:t>,</a:t>
            </a:r>
            <a:r>
              <a:rPr lang="zh-CN" altLang="en-US" sz="2000" b="1">
                <a:solidFill>
                  <a:srgbClr val="F2F2F2"/>
                </a:solidFill>
                <a:latin typeface="+mn-ea"/>
                <a:ea typeface="+mn-ea"/>
              </a:rPr>
              <a:t>符合程序设计思想</a:t>
            </a:r>
            <a:endParaRPr lang="en-US" altLang="zh-CN" sz="2000" b="1">
              <a:solidFill>
                <a:srgbClr val="F2F2F2"/>
              </a:solidFill>
              <a:latin typeface="+mn-ea"/>
              <a:ea typeface="+mn-ea"/>
            </a:endParaRPr>
          </a:p>
          <a:p>
            <a:pPr marL="514350" indent="-514350">
              <a:lnSpc>
                <a:spcPct val="200000"/>
              </a:lnSpc>
              <a:buFont typeface="+mj-lt"/>
              <a:buAutoNum type="arabicPeriod"/>
            </a:pPr>
            <a:r>
              <a:rPr lang="zh-CN" altLang="en-US" sz="2000" b="1">
                <a:solidFill>
                  <a:srgbClr val="F2F2F2"/>
                </a:solidFill>
                <a:latin typeface="+mn-ea"/>
                <a:ea typeface="+mn-ea"/>
              </a:rPr>
              <a:t>明确职责</a:t>
            </a:r>
            <a:r>
              <a:rPr lang="en-US" altLang="zh-CN" sz="2000" b="1">
                <a:solidFill>
                  <a:srgbClr val="F2F2F2"/>
                </a:solidFill>
                <a:latin typeface="+mn-ea"/>
                <a:ea typeface="+mn-ea"/>
              </a:rPr>
              <a:t>,</a:t>
            </a:r>
            <a:r>
              <a:rPr lang="zh-CN" altLang="en-US" sz="2000" b="1">
                <a:solidFill>
                  <a:srgbClr val="F2F2F2"/>
                </a:solidFill>
                <a:latin typeface="+mn-ea"/>
                <a:ea typeface="+mn-ea"/>
              </a:rPr>
              <a:t>各司其职</a:t>
            </a:r>
            <a:r>
              <a:rPr lang="en-US" altLang="zh-CN" sz="2000" b="1">
                <a:solidFill>
                  <a:srgbClr val="F2F2F2"/>
                </a:solidFill>
                <a:latin typeface="+mn-ea"/>
                <a:ea typeface="+mn-ea"/>
              </a:rPr>
              <a:t>,</a:t>
            </a:r>
            <a:r>
              <a:rPr lang="zh-CN" altLang="en-US" sz="2000" b="1">
                <a:solidFill>
                  <a:srgbClr val="F2F2F2"/>
                </a:solidFill>
                <a:latin typeface="+mn-ea"/>
                <a:ea typeface="+mn-ea"/>
                <a:sym typeface="+mn-ea"/>
              </a:rPr>
              <a:t>各层之间相互独立</a:t>
            </a:r>
            <a:endParaRPr lang="en-US" altLang="zh-CN" sz="2000" b="1">
              <a:solidFill>
                <a:srgbClr val="F2F2F2"/>
              </a:solidFill>
              <a:latin typeface="+mn-ea"/>
              <a:ea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05728-20160424234825491-384470376"/>
          <p:cNvPicPr>
            <a:picLocks noChangeAspect="1"/>
          </p:cNvPicPr>
          <p:nvPr/>
        </p:nvPicPr>
        <p:blipFill>
          <a:blip r:embed="rId1"/>
          <a:stretch>
            <a:fillRect/>
          </a:stretch>
        </p:blipFill>
        <p:spPr>
          <a:xfrm>
            <a:off x="1283335" y="837565"/>
            <a:ext cx="6129655" cy="4217670"/>
          </a:xfrm>
          <a:prstGeom prst="rect">
            <a:avLst/>
          </a:prstGeom>
        </p:spPr>
      </p:pic>
      <p:sp>
        <p:nvSpPr>
          <p:cNvPr id="4" name="文本框 3"/>
          <p:cNvSpPr txBox="1"/>
          <p:nvPr/>
        </p:nvSpPr>
        <p:spPr>
          <a:xfrm>
            <a:off x="1089025" y="245745"/>
            <a:ext cx="3435985" cy="521970"/>
          </a:xfrm>
          <a:prstGeom prst="rect">
            <a:avLst/>
          </a:prstGeom>
          <a:noFill/>
        </p:spPr>
        <p:txBody>
          <a:bodyPr wrap="square" rtlCol="0">
            <a:spAutoFit/>
          </a:bodyPr>
          <a:p>
            <a:r>
              <a:rPr lang="zh-CN" altLang="en-US" sz="2800">
                <a:solidFill>
                  <a:schemeClr val="accent1"/>
                </a:solidFill>
                <a:effectLst>
                  <a:outerShdw blurRad="38100" dist="25400" dir="5400000" algn="ctr" rotWithShape="0">
                    <a:srgbClr val="6E747A">
                      <a:alpha val="43000"/>
                    </a:srgbClr>
                  </a:outerShdw>
                </a:effectLst>
              </a:rPr>
              <a:t>常用模型</a:t>
            </a:r>
            <a:r>
              <a:rPr lang="zh-CN" altLang="en-US">
                <a:solidFill>
                  <a:schemeClr val="tx2"/>
                </a:solidFill>
              </a:rPr>
              <a:t> </a:t>
            </a:r>
            <a:endParaRPr lang="zh-CN" altLang="en-US">
              <a:solidFill>
                <a:schemeClr val="tx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7"/>
          <p:cNvSpPr>
            <a:spLocks noChangeArrowheads="1"/>
          </p:cNvSpPr>
          <p:nvPr/>
        </p:nvSpPr>
        <p:spPr bwMode="auto">
          <a:xfrm>
            <a:off x="928662" y="357172"/>
            <a:ext cx="7143800"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p>
            <a:pPr marL="342900" indent="-342900">
              <a:lnSpc>
                <a:spcPct val="200000"/>
              </a:lnSpc>
            </a:pPr>
            <a:r>
              <a:rPr lang="zh-CN" altLang="en-US" b="1">
                <a:solidFill>
                  <a:srgbClr val="F2F2F2"/>
                </a:solidFill>
                <a:latin typeface="Source Code Pro" pitchFamily="49" charset="0"/>
                <a:ea typeface="+mn-ea"/>
              </a:rPr>
              <a:t>物理层</a:t>
            </a:r>
            <a:endParaRPr lang="zh-CN" altLang="en-US" b="1">
              <a:solidFill>
                <a:srgbClr val="F2F2F2"/>
              </a:solidFill>
              <a:latin typeface="Source Code Pro" pitchFamily="49" charset="0"/>
              <a:ea typeface="+mn-ea"/>
            </a:endParaRPr>
          </a:p>
          <a:p>
            <a:pPr marL="342900" indent="-342900">
              <a:lnSpc>
                <a:spcPct val="200000"/>
              </a:lnSpc>
            </a:pPr>
            <a:r>
              <a:rPr lang="zh-CN" altLang="en-US" b="1">
                <a:solidFill>
                  <a:srgbClr val="F2F2F2"/>
                </a:solidFill>
                <a:latin typeface="Source Code Pro" pitchFamily="49" charset="0"/>
                <a:ea typeface="+mn-ea"/>
              </a:rPr>
              <a:t>    信号的传输是通过物理层实现的。它主要规定了网络的一些电气特性，负责将计算机产生的</a:t>
            </a:r>
            <a:r>
              <a:rPr lang="en-US" altLang="zh-CN" b="1">
                <a:solidFill>
                  <a:srgbClr val="F2F2F2"/>
                </a:solidFill>
                <a:latin typeface="Source Code Pro" pitchFamily="49" charset="0"/>
                <a:ea typeface="+mn-ea"/>
              </a:rPr>
              <a:t>01</a:t>
            </a:r>
            <a:r>
              <a:rPr lang="zh-CN" altLang="en-US" b="1">
                <a:solidFill>
                  <a:srgbClr val="F2F2F2"/>
                </a:solidFill>
                <a:latin typeface="Source Code Pro" pitchFamily="49" charset="0"/>
                <a:ea typeface="+mn-ea"/>
              </a:rPr>
              <a:t>数据转化成电信号或者光信号来进行传输。主要设备包含集线器、中继器、调制解调器、网线、双绞线、同轴电缆等。属于物理层定义的典型规范代表包括：EIA/TIA RS-232、EIA/TIA RS-449、V.35、RJ-45等。</a:t>
            </a:r>
            <a:endParaRPr lang="zh-CN" altLang="en-US" b="1">
              <a:solidFill>
                <a:srgbClr val="F2F2F2"/>
              </a:solidFill>
              <a:latin typeface="Source Code Pro" pitchFamily="49" charset="0"/>
              <a:ea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7"/>
          <p:cNvSpPr>
            <a:spLocks noChangeArrowheads="1"/>
          </p:cNvSpPr>
          <p:nvPr/>
        </p:nvSpPr>
        <p:spPr bwMode="auto">
          <a:xfrm>
            <a:off x="928662" y="357172"/>
            <a:ext cx="7143800" cy="396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p>
            <a:pPr marL="342900" indent="-342900">
              <a:lnSpc>
                <a:spcPct val="200000"/>
              </a:lnSpc>
            </a:pPr>
            <a:r>
              <a:rPr lang="zh-CN" altLang="en-US" b="1">
                <a:solidFill>
                  <a:srgbClr val="F2F2F2"/>
                </a:solidFill>
                <a:latin typeface="Source Code Pro" pitchFamily="49" charset="0"/>
                <a:ea typeface="+mn-ea"/>
              </a:rPr>
              <a:t>数据链路层</a:t>
            </a:r>
            <a:r>
              <a:rPr lang="en-US" altLang="zh-CN" b="1">
                <a:solidFill>
                  <a:srgbClr val="F2F2F2"/>
                </a:solidFill>
                <a:latin typeface="Source Code Pro" pitchFamily="49" charset="0"/>
                <a:ea typeface="+mn-ea"/>
              </a:rPr>
              <a:t> </a:t>
            </a:r>
            <a:endParaRPr lang="en-US" altLang="zh-CN" b="1">
              <a:solidFill>
                <a:srgbClr val="F2F2F2"/>
              </a:solidFill>
              <a:latin typeface="Source Code Pro" pitchFamily="49" charset="0"/>
              <a:ea typeface="+mn-ea"/>
            </a:endParaRPr>
          </a:p>
          <a:p>
            <a:pPr marL="342900" indent="-342900">
              <a:lnSpc>
                <a:spcPct val="200000"/>
              </a:lnSpc>
            </a:pPr>
            <a:r>
              <a:rPr lang="en-US" altLang="zh-CN" b="1">
                <a:solidFill>
                  <a:srgbClr val="F2F2F2"/>
                </a:solidFill>
                <a:latin typeface="Source Code Pro" pitchFamily="49" charset="0"/>
                <a:ea typeface="+mn-ea"/>
              </a:rPr>
              <a:t>   在物理层提供比特流服务的基础上，建立相邻结点之间的数据链路，通过差错控制提供数据帧在信道上无差错的传输，并进行各电路上的动作系列。数据链路层在不可靠的物理介质上提供可靠的传输。该层的作用包括：物理地址寻址、数据的成帧、流量控制、数据的检错、重发等。在这一层，数据的单位称为帧。数据链路层协议的代表包括：SDLC、HDLC、PPP、STP、帧中继等。</a:t>
            </a:r>
            <a:endParaRPr lang="en-US" altLang="zh-CN" b="1">
              <a:solidFill>
                <a:srgbClr val="F2F2F2"/>
              </a:solidFill>
              <a:latin typeface="Source Code Pro" pitchFamily="49" charset="0"/>
              <a:ea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7"/>
          <p:cNvSpPr>
            <a:spLocks noChangeArrowheads="1"/>
          </p:cNvSpPr>
          <p:nvPr/>
        </p:nvSpPr>
        <p:spPr bwMode="auto">
          <a:xfrm>
            <a:off x="1094398" y="188582"/>
            <a:ext cx="6640887"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p>
            <a:pPr marL="342900" indent="-342900">
              <a:lnSpc>
                <a:spcPct val="200000"/>
              </a:lnSpc>
            </a:pPr>
            <a:r>
              <a:rPr lang="zh-CN" altLang="en-US" sz="1800" b="1">
                <a:solidFill>
                  <a:srgbClr val="F2F2F2"/>
                </a:solidFill>
                <a:latin typeface="+mn-ea"/>
                <a:ea typeface="+mn-ea"/>
                <a:sym typeface="+mn-ea"/>
              </a:rPr>
              <a:t>以太网中数据帧结构</a:t>
            </a:r>
            <a:endParaRPr lang="zh-CN" altLang="en-US" sz="1800" b="1">
              <a:solidFill>
                <a:srgbClr val="F2F2F2"/>
              </a:solidFill>
              <a:latin typeface="+mn-ea"/>
              <a:ea typeface="+mn-ea"/>
            </a:endParaRPr>
          </a:p>
          <a:p>
            <a:pPr marL="342900" indent="-342900">
              <a:lnSpc>
                <a:spcPct val="200000"/>
              </a:lnSpc>
            </a:pPr>
            <a:r>
              <a:rPr lang="en-US" altLang="zh-CN" sz="1800" b="1">
                <a:solidFill>
                  <a:srgbClr val="F2F2F2"/>
                </a:solidFill>
                <a:latin typeface="+mn-ea"/>
                <a:ea typeface="+mn-ea"/>
                <a:sym typeface="+mn-ea"/>
              </a:rPr>
              <a:t>     以太网是目前最流行的一种局域网组网技术</a:t>
            </a:r>
            <a:r>
              <a:rPr lang="zh-CN" altLang="en-US" sz="1800" b="1">
                <a:solidFill>
                  <a:srgbClr val="F2F2F2"/>
                </a:solidFill>
                <a:latin typeface="+mn-ea"/>
                <a:ea typeface="+mn-ea"/>
                <a:sym typeface="+mn-ea"/>
              </a:rPr>
              <a:t>，</a:t>
            </a:r>
            <a:r>
              <a:rPr lang="en-US" altLang="zh-CN" sz="1800" b="1">
                <a:solidFill>
                  <a:srgbClr val="F2F2F2"/>
                </a:solidFill>
                <a:latin typeface="+mn-ea"/>
                <a:ea typeface="+mn-ea"/>
                <a:sym typeface="+mn-ea"/>
              </a:rPr>
              <a:t>它规定了在以太网中传输的数据帧结构，如下图所示。</a:t>
            </a:r>
            <a:endParaRPr lang="en-US" altLang="zh-CN" sz="1800" b="1">
              <a:solidFill>
                <a:srgbClr val="F2F2F2"/>
              </a:solidFill>
              <a:latin typeface="+mn-ea"/>
              <a:ea typeface="+mn-ea"/>
            </a:endParaRPr>
          </a:p>
          <a:p>
            <a:pPr marL="342900" indent="-342900">
              <a:lnSpc>
                <a:spcPct val="200000"/>
              </a:lnSpc>
            </a:pPr>
            <a:endParaRPr lang="en-US" altLang="zh-CN" sz="1800" b="1">
              <a:solidFill>
                <a:srgbClr val="F2F2F2"/>
              </a:solidFill>
              <a:latin typeface="+mn-ea"/>
              <a:ea typeface="+mn-ea"/>
            </a:endParaRPr>
          </a:p>
        </p:txBody>
      </p:sp>
      <p:pic>
        <p:nvPicPr>
          <p:cNvPr id="3" name="图片 2" descr="20170527131856157"/>
          <p:cNvPicPr>
            <a:picLocks noChangeAspect="1"/>
          </p:cNvPicPr>
          <p:nvPr/>
        </p:nvPicPr>
        <p:blipFill>
          <a:blip r:embed="rId1"/>
          <a:stretch>
            <a:fillRect/>
          </a:stretch>
        </p:blipFill>
        <p:spPr>
          <a:xfrm>
            <a:off x="766445" y="2022475"/>
            <a:ext cx="7473950" cy="29825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2475" y="488950"/>
            <a:ext cx="6950075" cy="1198880"/>
          </a:xfrm>
          <a:prstGeom prst="rect">
            <a:avLst/>
          </a:prstGeom>
          <a:noFill/>
        </p:spPr>
        <p:txBody>
          <a:bodyPr wrap="square" rtlCol="0">
            <a:spAutoFit/>
          </a:bodyPr>
          <a:p>
            <a:r>
              <a:rPr lang="zh-CN" altLang="en-US" b="1">
                <a:solidFill>
                  <a:schemeClr val="accent4"/>
                </a:solidFill>
                <a:latin typeface="+mn-ea"/>
                <a:ea typeface="+mn-ea"/>
              </a:rPr>
              <a:t>产生疑问</a:t>
            </a:r>
            <a:r>
              <a:rPr lang="en-US" altLang="zh-CN" b="1">
                <a:solidFill>
                  <a:schemeClr val="accent4"/>
                </a:solidFill>
                <a:latin typeface="+mn-ea"/>
                <a:ea typeface="+mn-ea"/>
              </a:rPr>
              <a:t>?</a:t>
            </a:r>
            <a:endParaRPr lang="en-US" altLang="zh-CN" b="1">
              <a:solidFill>
                <a:schemeClr val="accent4"/>
              </a:solidFill>
              <a:latin typeface="+mn-ea"/>
              <a:ea typeface="+mn-ea"/>
            </a:endParaRPr>
          </a:p>
          <a:p>
            <a:r>
              <a:rPr lang="en-US" altLang="zh-CN" b="1">
                <a:solidFill>
                  <a:schemeClr val="accent4"/>
                </a:solidFill>
                <a:latin typeface="+mn-ea"/>
                <a:ea typeface="+mn-ea"/>
              </a:rPr>
              <a:t>       1 </a:t>
            </a:r>
            <a:r>
              <a:rPr lang="zh-CN" altLang="en-US" b="1">
                <a:solidFill>
                  <a:schemeClr val="accent4"/>
                </a:solidFill>
                <a:latin typeface="+mn-ea"/>
                <a:ea typeface="+mn-ea"/>
              </a:rPr>
              <a:t>为什么数据部分最小为</a:t>
            </a:r>
            <a:r>
              <a:rPr lang="en-US" altLang="zh-CN" b="1">
                <a:solidFill>
                  <a:schemeClr val="accent4"/>
                </a:solidFill>
                <a:latin typeface="+mn-ea"/>
                <a:ea typeface="+mn-ea"/>
              </a:rPr>
              <a:t>46</a:t>
            </a:r>
            <a:r>
              <a:rPr lang="zh-CN" altLang="en-US" b="1">
                <a:solidFill>
                  <a:schemeClr val="accent4"/>
                </a:solidFill>
                <a:latin typeface="+mn-ea"/>
                <a:ea typeface="+mn-ea"/>
              </a:rPr>
              <a:t>字节</a:t>
            </a:r>
            <a:r>
              <a:rPr lang="en-US" altLang="zh-CN" b="1">
                <a:solidFill>
                  <a:schemeClr val="accent4"/>
                </a:solidFill>
                <a:latin typeface="+mn-ea"/>
                <a:ea typeface="+mn-ea"/>
              </a:rPr>
              <a:t>,</a:t>
            </a:r>
            <a:r>
              <a:rPr lang="zh-CN" altLang="en-US" b="1">
                <a:solidFill>
                  <a:schemeClr val="accent4"/>
                </a:solidFill>
                <a:latin typeface="+mn-ea"/>
                <a:ea typeface="+mn-ea"/>
              </a:rPr>
              <a:t>最大为</a:t>
            </a:r>
            <a:r>
              <a:rPr lang="en-US" altLang="zh-CN" b="1">
                <a:solidFill>
                  <a:schemeClr val="accent4"/>
                </a:solidFill>
                <a:latin typeface="+mn-ea"/>
                <a:ea typeface="+mn-ea"/>
              </a:rPr>
              <a:t>1500</a:t>
            </a:r>
            <a:r>
              <a:rPr lang="zh-CN" altLang="en-US" b="1">
                <a:solidFill>
                  <a:schemeClr val="accent4"/>
                </a:solidFill>
                <a:latin typeface="+mn-ea"/>
                <a:ea typeface="+mn-ea"/>
              </a:rPr>
              <a:t>字节</a:t>
            </a:r>
            <a:endParaRPr lang="zh-CN" altLang="en-US" b="1">
              <a:solidFill>
                <a:schemeClr val="accent4"/>
              </a:solidFill>
              <a:latin typeface="+mn-ea"/>
              <a:ea typeface="+mn-ea"/>
            </a:endParaRPr>
          </a:p>
          <a:p>
            <a:r>
              <a:rPr lang="zh-CN" altLang="en-US" b="1">
                <a:solidFill>
                  <a:schemeClr val="accent4"/>
                </a:solidFill>
                <a:latin typeface="+mn-ea"/>
                <a:ea typeface="+mn-ea"/>
              </a:rPr>
              <a:t>       </a:t>
            </a:r>
            <a:r>
              <a:rPr lang="en-US" altLang="zh-CN" b="1">
                <a:solidFill>
                  <a:schemeClr val="accent4"/>
                </a:solidFill>
                <a:latin typeface="+mn-ea"/>
                <a:ea typeface="+mn-ea"/>
              </a:rPr>
              <a:t>2 </a:t>
            </a:r>
            <a:r>
              <a:rPr lang="zh-CN" altLang="en-US" b="1">
                <a:solidFill>
                  <a:schemeClr val="accent4"/>
                </a:solidFill>
                <a:latin typeface="+mn-ea"/>
                <a:ea typeface="+mn-ea"/>
              </a:rPr>
              <a:t>如果所传数据小于</a:t>
            </a:r>
            <a:r>
              <a:rPr lang="en-US" altLang="zh-CN" b="1">
                <a:solidFill>
                  <a:schemeClr val="accent4"/>
                </a:solidFill>
                <a:latin typeface="+mn-ea"/>
                <a:ea typeface="+mn-ea"/>
              </a:rPr>
              <a:t>46</a:t>
            </a:r>
            <a:r>
              <a:rPr lang="zh-CN" altLang="en-US" b="1">
                <a:solidFill>
                  <a:schemeClr val="accent4"/>
                </a:solidFill>
                <a:latin typeface="+mn-ea"/>
                <a:ea typeface="+mn-ea"/>
              </a:rPr>
              <a:t>字节</a:t>
            </a:r>
            <a:r>
              <a:rPr lang="en-US" altLang="zh-CN" b="1">
                <a:solidFill>
                  <a:schemeClr val="accent4"/>
                </a:solidFill>
                <a:latin typeface="+mn-ea"/>
                <a:ea typeface="+mn-ea"/>
              </a:rPr>
              <a:t>,</a:t>
            </a:r>
            <a:r>
              <a:rPr lang="zh-CN" altLang="en-US" b="1">
                <a:solidFill>
                  <a:schemeClr val="accent4"/>
                </a:solidFill>
                <a:latin typeface="+mn-ea"/>
                <a:ea typeface="+mn-ea"/>
              </a:rPr>
              <a:t>数据帧如何处理</a:t>
            </a:r>
            <a:endParaRPr lang="zh-CN" altLang="en-US">
              <a:solidFill>
                <a:schemeClr val="accent4"/>
              </a:solidFill>
              <a:latin typeface="+mn-ea"/>
              <a:ea typeface="+mn-ea"/>
            </a:endParaRPr>
          </a:p>
          <a:p>
            <a:r>
              <a:rPr lang="en-US" altLang="zh-CN">
                <a:solidFill>
                  <a:schemeClr val="accent4"/>
                </a:solidFill>
                <a:latin typeface="+mn-ea"/>
                <a:ea typeface="+mn-ea"/>
              </a:rPr>
              <a:t>		</a:t>
            </a:r>
            <a:endParaRPr lang="en-US" altLang="zh-CN">
              <a:solidFill>
                <a:schemeClr val="accent4"/>
              </a:solidFill>
              <a:latin typeface="+mn-ea"/>
              <a:ea typeface="+mn-ea"/>
            </a:endParaRPr>
          </a:p>
        </p:txBody>
      </p:sp>
      <p:sp>
        <p:nvSpPr>
          <p:cNvPr id="3" name="文本框 2"/>
          <p:cNvSpPr txBox="1"/>
          <p:nvPr/>
        </p:nvSpPr>
        <p:spPr>
          <a:xfrm>
            <a:off x="549275" y="1971675"/>
            <a:ext cx="7997825" cy="2584450"/>
          </a:xfrm>
          <a:prstGeom prst="rect">
            <a:avLst/>
          </a:prstGeom>
          <a:noFill/>
        </p:spPr>
        <p:txBody>
          <a:bodyPr wrap="square" rtlCol="0">
            <a:spAutoFit/>
          </a:bodyPr>
          <a:p>
            <a:r>
              <a:rPr lang="en-US" altLang="zh-CN" b="1">
                <a:solidFill>
                  <a:schemeClr val="bg1"/>
                </a:solidFill>
                <a:latin typeface="+mn-ea"/>
                <a:ea typeface="+mn-ea"/>
              </a:rPr>
              <a:t>1 </a:t>
            </a:r>
            <a:r>
              <a:rPr lang="zh-CN" altLang="en-US" b="1">
                <a:solidFill>
                  <a:schemeClr val="bg1"/>
                </a:solidFill>
                <a:latin typeface="+mn-ea"/>
                <a:ea typeface="+mn-ea"/>
              </a:rPr>
              <a:t>以太网是不可靠的，这意味着它并不知道对方有没有收到自己发出的数据包，但如果他发出的数据包发生错误，他会进行重传。以太网的错误主要是发生碰撞，碰撞是指两台机器同时监听到网络是空闲的，同时发送数据，就会发生碰撞</a:t>
            </a:r>
            <a:r>
              <a:rPr lang="en-US" altLang="zh-CN" b="1">
                <a:solidFill>
                  <a:schemeClr val="bg1"/>
                </a:solidFill>
                <a:latin typeface="+mn-ea"/>
                <a:ea typeface="+mn-ea"/>
              </a:rPr>
              <a:t>,</a:t>
            </a:r>
            <a:r>
              <a:rPr lang="zh-CN" altLang="en-US" b="1">
                <a:solidFill>
                  <a:schemeClr val="bg1"/>
                </a:solidFill>
                <a:latin typeface="+mn-ea"/>
                <a:ea typeface="+mn-ea"/>
              </a:rPr>
              <a:t>为了保证冲突信号返回给发送方时</a:t>
            </a:r>
            <a:r>
              <a:rPr lang="en-US" altLang="zh-CN" b="1">
                <a:solidFill>
                  <a:schemeClr val="bg1"/>
                </a:solidFill>
                <a:latin typeface="+mn-ea"/>
                <a:ea typeface="+mn-ea"/>
              </a:rPr>
              <a:t>,</a:t>
            </a:r>
            <a:r>
              <a:rPr lang="zh-CN" altLang="en-US" b="1">
                <a:solidFill>
                  <a:schemeClr val="bg1"/>
                </a:solidFill>
                <a:latin typeface="+mn-ea"/>
                <a:ea typeface="+mn-ea"/>
              </a:rPr>
              <a:t>数据还没传输完毕</a:t>
            </a:r>
            <a:r>
              <a:rPr lang="en-US" altLang="zh-CN" b="1">
                <a:solidFill>
                  <a:schemeClr val="bg1"/>
                </a:solidFill>
                <a:latin typeface="+mn-ea"/>
                <a:ea typeface="+mn-ea"/>
              </a:rPr>
              <a:t>,</a:t>
            </a:r>
            <a:r>
              <a:rPr b="1">
                <a:solidFill>
                  <a:schemeClr val="bg1"/>
                </a:solidFill>
                <a:latin typeface="+mn-ea"/>
                <a:ea typeface="+mn-ea"/>
              </a:rPr>
              <a:t>因此规定对10Mbps以太网一帧的最小发送时间为51.2微秒。这段时间所能传输的数据为512位，因此也称该时间为512位时</a:t>
            </a:r>
            <a:r>
              <a:rPr lang="en-US" b="1">
                <a:solidFill>
                  <a:schemeClr val="bg1"/>
                </a:solidFill>
                <a:latin typeface="+mn-ea"/>
                <a:ea typeface="+mn-ea"/>
              </a:rPr>
              <a:t>(64</a:t>
            </a:r>
            <a:r>
              <a:rPr lang="zh-CN" altLang="en-US" b="1">
                <a:solidFill>
                  <a:schemeClr val="bg1"/>
                </a:solidFill>
                <a:latin typeface="+mn-ea"/>
                <a:ea typeface="+mn-ea"/>
              </a:rPr>
              <a:t>字节</a:t>
            </a:r>
            <a:r>
              <a:rPr lang="en-US" b="1">
                <a:solidFill>
                  <a:schemeClr val="bg1"/>
                </a:solidFill>
                <a:latin typeface="+mn-ea"/>
                <a:ea typeface="+mn-ea"/>
              </a:rPr>
              <a:t>);1500</a:t>
            </a:r>
            <a:r>
              <a:rPr lang="zh-CN" altLang="en-US" b="1">
                <a:solidFill>
                  <a:schemeClr val="bg1"/>
                </a:solidFill>
                <a:latin typeface="+mn-ea"/>
                <a:ea typeface="+mn-ea"/>
              </a:rPr>
              <a:t>字节为经验值</a:t>
            </a:r>
            <a:r>
              <a:rPr lang="en-US" altLang="zh-CN" b="1">
                <a:solidFill>
                  <a:schemeClr val="bg1"/>
                </a:solidFill>
                <a:latin typeface="+mn-ea"/>
                <a:ea typeface="+mn-ea"/>
              </a:rPr>
              <a:t>,</a:t>
            </a:r>
            <a:r>
              <a:rPr lang="zh-CN" altLang="en-US" b="1">
                <a:solidFill>
                  <a:schemeClr val="bg1"/>
                </a:solidFill>
                <a:latin typeface="+mn-ea"/>
                <a:ea typeface="+mn-ea"/>
              </a:rPr>
              <a:t>小于它传输效率不高</a:t>
            </a:r>
            <a:r>
              <a:rPr lang="en-US" altLang="zh-CN" b="1">
                <a:solidFill>
                  <a:schemeClr val="bg1"/>
                </a:solidFill>
                <a:latin typeface="+mn-ea"/>
                <a:ea typeface="+mn-ea"/>
              </a:rPr>
              <a:t>,</a:t>
            </a:r>
            <a:r>
              <a:rPr lang="zh-CN" altLang="en-US" b="1">
                <a:solidFill>
                  <a:schemeClr val="bg1"/>
                </a:solidFill>
                <a:latin typeface="+mn-ea"/>
                <a:ea typeface="+mn-ea"/>
              </a:rPr>
              <a:t>大于它</a:t>
            </a:r>
            <a:r>
              <a:rPr lang="en-US" altLang="zh-CN" b="1">
                <a:solidFill>
                  <a:schemeClr val="bg1"/>
                </a:solidFill>
                <a:latin typeface="+mn-ea"/>
                <a:ea typeface="+mn-ea"/>
              </a:rPr>
              <a:t>,</a:t>
            </a:r>
            <a:r>
              <a:rPr lang="zh-CN" altLang="en-US" b="1">
                <a:solidFill>
                  <a:schemeClr val="bg1"/>
                </a:solidFill>
                <a:latin typeface="+mn-ea"/>
                <a:ea typeface="+mn-ea"/>
              </a:rPr>
              <a:t>又太占有主机时间</a:t>
            </a:r>
            <a:r>
              <a:rPr lang="en-US" altLang="zh-CN" b="1">
                <a:solidFill>
                  <a:schemeClr val="bg1"/>
                </a:solidFill>
                <a:latin typeface="+mn-ea"/>
                <a:ea typeface="+mn-ea"/>
              </a:rPr>
              <a:t>,</a:t>
            </a:r>
            <a:r>
              <a:rPr lang="zh-CN" altLang="en-US" b="1">
                <a:solidFill>
                  <a:schemeClr val="bg1"/>
                </a:solidFill>
                <a:latin typeface="+mn-ea"/>
                <a:ea typeface="+mn-ea"/>
              </a:rPr>
              <a:t>容易造成拥堵</a:t>
            </a:r>
            <a:r>
              <a:rPr lang="en-US" altLang="zh-CN" b="1">
                <a:solidFill>
                  <a:schemeClr val="bg1"/>
                </a:solidFill>
                <a:latin typeface="+mn-ea"/>
                <a:ea typeface="+mn-ea"/>
              </a:rPr>
              <a:t>.</a:t>
            </a:r>
            <a:endParaRPr b="1">
              <a:solidFill>
                <a:schemeClr val="bg1"/>
              </a:solidFill>
              <a:latin typeface="+mn-ea"/>
              <a:ea typeface="+mn-ea"/>
            </a:endParaRPr>
          </a:p>
          <a:p>
            <a:r>
              <a:rPr lang="en-US" altLang="zh-CN" b="1">
                <a:solidFill>
                  <a:schemeClr val="bg1"/>
                </a:solidFill>
                <a:latin typeface="+mn-ea"/>
                <a:ea typeface="+mn-ea"/>
              </a:rPr>
              <a:t>2 </a:t>
            </a:r>
            <a:r>
              <a:rPr lang="zh-CN" altLang="en-US" b="1">
                <a:solidFill>
                  <a:schemeClr val="bg1"/>
                </a:solidFill>
                <a:latin typeface="+mn-ea"/>
                <a:ea typeface="+mn-ea"/>
              </a:rPr>
              <a:t>数据字段的长度小于46字节时，链路层中的MAC子层就会在数据字段的后面填充以满足数据帧长不小于64字节。</a:t>
            </a:r>
            <a:endParaRPr lang="zh-CN" altLang="en-US" b="1">
              <a:solidFill>
                <a:schemeClr val="bg1"/>
              </a:solidFill>
              <a:latin typeface="+mn-ea"/>
              <a:ea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7"/>
          <p:cNvSpPr>
            <a:spLocks noChangeArrowheads="1"/>
          </p:cNvSpPr>
          <p:nvPr/>
        </p:nvSpPr>
        <p:spPr bwMode="auto">
          <a:xfrm>
            <a:off x="928662" y="357172"/>
            <a:ext cx="7143800"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p>
            <a:pPr marL="342900" indent="-342900">
              <a:lnSpc>
                <a:spcPct val="200000"/>
              </a:lnSpc>
            </a:pPr>
            <a:r>
              <a:rPr lang="zh-CN" altLang="en-US" b="1">
                <a:solidFill>
                  <a:srgbClr val="F2F2F2"/>
                </a:solidFill>
                <a:latin typeface="Source Code Pro" pitchFamily="49" charset="0"/>
                <a:ea typeface="+mn-ea"/>
              </a:rPr>
              <a:t>网络层</a:t>
            </a:r>
            <a:r>
              <a:rPr lang="en-US" altLang="zh-CN" b="1">
                <a:solidFill>
                  <a:srgbClr val="F2F2F2"/>
                </a:solidFill>
                <a:latin typeface="Source Code Pro" pitchFamily="49" charset="0"/>
                <a:ea typeface="+mn-ea"/>
              </a:rPr>
              <a:t> </a:t>
            </a:r>
            <a:endParaRPr lang="en-US" altLang="zh-CN" b="1">
              <a:solidFill>
                <a:srgbClr val="F2F2F2"/>
              </a:solidFill>
              <a:latin typeface="Source Code Pro" pitchFamily="49" charset="0"/>
              <a:ea typeface="+mn-ea"/>
            </a:endParaRPr>
          </a:p>
          <a:p>
            <a:pPr marL="342900" indent="-342900">
              <a:lnSpc>
                <a:spcPct val="200000"/>
              </a:lnSpc>
            </a:pPr>
            <a:r>
              <a:rPr lang="en-US" altLang="zh-CN" b="1">
                <a:solidFill>
                  <a:srgbClr val="F2F2F2"/>
                </a:solidFill>
                <a:latin typeface="Source Code Pro" pitchFamily="49" charset="0"/>
                <a:ea typeface="+mn-ea"/>
              </a:rPr>
              <a:t>   本层通过IP寻址来建立两个节点之间的连接，为源端的运输层送来的分组，选择合适的路由和交换节点，正确无误地按照地址传送给目的端的运输层。</a:t>
            </a:r>
            <a:r>
              <a:rPr lang="zh-CN" altLang="en-US" b="1">
                <a:solidFill>
                  <a:srgbClr val="F2F2F2"/>
                </a:solidFill>
                <a:latin typeface="Source Code Pro" pitchFamily="49" charset="0"/>
                <a:ea typeface="+mn-ea"/>
              </a:rPr>
              <a:t>它</a:t>
            </a:r>
            <a:r>
              <a:rPr lang="en-US" altLang="zh-CN" b="1">
                <a:solidFill>
                  <a:srgbClr val="F2F2F2"/>
                </a:solidFill>
                <a:latin typeface="Source Code Pro" pitchFamily="49" charset="0"/>
                <a:ea typeface="+mn-ea"/>
              </a:rPr>
              <a:t>解决的是寻址和优化传输路径的问题。网络层协议的代表包括：IP、IPX、RIP、OSPF等。</a:t>
            </a:r>
            <a:endParaRPr lang="en-US" altLang="zh-CN" b="1">
              <a:solidFill>
                <a:srgbClr val="F2F2F2"/>
              </a:solidFill>
              <a:latin typeface="Source Code Pro" pitchFamily="49" charset="0"/>
              <a:ea typeface="+mn-ea"/>
            </a:endParaRPr>
          </a:p>
        </p:txBody>
      </p:sp>
    </p:spTree>
  </p:cSld>
  <p:clrMapOvr>
    <a:masterClrMapping/>
  </p:clrMapOvr>
</p:sld>
</file>

<file path=ppt/theme/theme1.xml><?xml version="1.0" encoding="utf-8"?>
<a:theme xmlns:a="http://schemas.openxmlformats.org/drawingml/2006/main" name="Office 主题">
  <a:themeElements>
    <a:clrScheme name="单色调">
      <a:dk1>
        <a:sysClr val="windowText" lastClr="000000"/>
      </a:dk1>
      <a:lt1>
        <a:sysClr val="window" lastClr="FFFFFF"/>
      </a:lt1>
      <a:dk2>
        <a:srgbClr val="FFFFFF"/>
      </a:dk2>
      <a:lt2>
        <a:srgbClr val="FFFFFF"/>
      </a:lt2>
      <a:accent1>
        <a:srgbClr val="04A7FA"/>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主题">
      <a:majorFont>
        <a:latin typeface="Verdana"/>
        <a:ea typeface="微软雅黑"/>
        <a:cs typeface=""/>
      </a:majorFont>
      <a:minorFont>
        <a:latin typeface="Verdan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3242</Words>
  <Application>WPS 演示</Application>
  <PresentationFormat>全屏显示(16:9)</PresentationFormat>
  <Paragraphs>187</Paragraphs>
  <Slides>25</Slides>
  <Notes>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25</vt:i4>
      </vt:variant>
    </vt:vector>
  </HeadingPairs>
  <TitlesOfParts>
    <vt:vector size="38" baseType="lpstr">
      <vt:lpstr>Arial</vt:lpstr>
      <vt:lpstr>宋体</vt:lpstr>
      <vt:lpstr>Wingdings</vt:lpstr>
      <vt:lpstr>Verdana</vt:lpstr>
      <vt:lpstr>微软雅黑</vt:lpstr>
      <vt:lpstr>Lucida Sans</vt:lpstr>
      <vt:lpstr>Noto Sans S Chinese DemiLight</vt:lpstr>
      <vt:lpstr>Noto Sans S Chinese Black</vt:lpstr>
      <vt:lpstr>Source Code Pro</vt:lpstr>
      <vt:lpstr>Lucida Sans Unicode</vt:lpstr>
      <vt:lpstr>Arial Unicode MS</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我图网licai2011</dc:creator>
  <cp:lastModifiedBy>hbnin</cp:lastModifiedBy>
  <cp:revision>523</cp:revision>
  <dcterms:created xsi:type="dcterms:W3CDTF">2013-03-27T03:56:00Z</dcterms:created>
  <dcterms:modified xsi:type="dcterms:W3CDTF">2018-11-15T10:55:32Z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