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FFC-85D0-4B18-96F2-B310EA54E66F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7A57-4C1F-4E26-8D4E-99404E99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76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FFC-85D0-4B18-96F2-B310EA54E66F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7A57-4C1F-4E26-8D4E-99404E99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FFC-85D0-4B18-96F2-B310EA54E66F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7A57-4C1F-4E26-8D4E-99404E99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5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FFC-85D0-4B18-96F2-B310EA54E66F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7A57-4C1F-4E26-8D4E-99404E99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2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FFC-85D0-4B18-96F2-B310EA54E66F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7A57-4C1F-4E26-8D4E-99404E99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2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FFC-85D0-4B18-96F2-B310EA54E66F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7A57-4C1F-4E26-8D4E-99404E99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93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FFC-85D0-4B18-96F2-B310EA54E66F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7A57-4C1F-4E26-8D4E-99404E99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95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FFC-85D0-4B18-96F2-B310EA54E66F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7A57-4C1F-4E26-8D4E-99404E99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8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FFC-85D0-4B18-96F2-B310EA54E66F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7A57-4C1F-4E26-8D4E-99404E99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7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FFC-85D0-4B18-96F2-B310EA54E66F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7A57-4C1F-4E26-8D4E-99404E99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49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FFC-85D0-4B18-96F2-B310EA54E66F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7A57-4C1F-4E26-8D4E-99404E99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9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7FFC-85D0-4B18-96F2-B310EA54E66F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7A57-4C1F-4E26-8D4E-99404E99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5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24504-C61B-4AFC-BCBA-E63C15272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EECS 442 Discussion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AD4675-031F-4531-BA62-3269261FE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09/20/2017</a:t>
            </a:r>
          </a:p>
          <a:p>
            <a:r>
              <a:rPr lang="en-US" altLang="zh-CN" dirty="0"/>
              <a:t>Siyuan Chen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33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C4833-3D2E-46F8-9E81-AED5FC36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2618C-DEEB-47BE-8927-2D18574F6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Homework2 out tomorrow, due in two weeks.</a:t>
            </a:r>
          </a:p>
          <a:p>
            <a:r>
              <a:rPr lang="en-US" altLang="zh-CN" dirty="0"/>
              <a:t>Quiz at the beginning of Thursday’s lecture. Also a mini quiz on Canvas at the end.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12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26464-91EF-4C21-82E8-417CFCC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C42A6-FD35-4FED-9A39-2BC56ED3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Examples of </a:t>
            </a:r>
            <a:r>
              <a:rPr lang="en-US" altLang="zh-CN" dirty="0" err="1"/>
              <a:t>DoG</a:t>
            </a:r>
            <a:r>
              <a:rPr lang="en-US" altLang="zh-CN" dirty="0"/>
              <a:t> and </a:t>
            </a:r>
            <a:r>
              <a:rPr lang="en-US" altLang="zh-CN" dirty="0" err="1"/>
              <a:t>LoG</a:t>
            </a:r>
            <a:endParaRPr lang="en-US" altLang="zh-CN" dirty="0"/>
          </a:p>
          <a:p>
            <a:r>
              <a:rPr lang="en-US" altLang="zh-CN" dirty="0"/>
              <a:t>Geometric Transformation in practice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11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0E9EB-88D0-4189-8B09-C557D41F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Review: </a:t>
            </a:r>
            <a:r>
              <a:rPr lang="en-US" altLang="zh-CN" dirty="0" err="1"/>
              <a:t>DoG</a:t>
            </a:r>
            <a:r>
              <a:rPr lang="en-US" altLang="zh-CN" dirty="0"/>
              <a:t> and </a:t>
            </a:r>
            <a:r>
              <a:rPr lang="en-US" altLang="zh-CN" dirty="0" err="1"/>
              <a:t>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92F83-FEB1-46E4-B7D2-6D334C0B5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84" y="1690690"/>
            <a:ext cx="6999701" cy="526292"/>
          </a:xfrm>
        </p:spPr>
        <p:txBody>
          <a:bodyPr/>
          <a:lstStyle/>
          <a:p>
            <a:r>
              <a:rPr lang="en-US" altLang="zh-CN" dirty="0"/>
              <a:t>Laplacian of Gaussian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77AEC1-09B0-4353-A086-1F6467918D83}"/>
                  </a:ext>
                </a:extLst>
              </p:cNvPr>
              <p:cNvSpPr/>
              <p:nvPr/>
            </p:nvSpPr>
            <p:spPr>
              <a:xfrm>
                <a:off x="3082260" y="2216981"/>
                <a:ext cx="2227918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77AEC1-09B0-4353-A086-1F6467918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260" y="2216981"/>
                <a:ext cx="2227918" cy="6954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74DA2B2-7309-437C-A25B-757225C4E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24" y="4397942"/>
            <a:ext cx="2846787" cy="3559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4550AE-9E33-4498-9DC9-B9543EDE9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867" y="2912428"/>
            <a:ext cx="2798703" cy="1351916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596C6B8-0E46-4AF7-B338-9207B788A2B9}"/>
              </a:ext>
            </a:extLst>
          </p:cNvPr>
          <p:cNvSpPr txBox="1">
            <a:spLocks/>
          </p:cNvSpPr>
          <p:nvPr/>
        </p:nvSpPr>
        <p:spPr>
          <a:xfrm>
            <a:off x="741384" y="4895468"/>
            <a:ext cx="6999701" cy="526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Difference of Gaussians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1855927-6BA1-4472-B9D4-EF73111DE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702" y="2653157"/>
            <a:ext cx="2937360" cy="23207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0F5FF46-EA78-4D23-9F56-B5B1C955D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5990" y="5555151"/>
            <a:ext cx="2174188" cy="40666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43ECE2B-8860-4E0E-9285-00A4CBA6C47E}"/>
              </a:ext>
            </a:extLst>
          </p:cNvPr>
          <p:cNvSpPr txBox="1"/>
          <p:nvPr/>
        </p:nvSpPr>
        <p:spPr>
          <a:xfrm>
            <a:off x="6739002" y="5015965"/>
            <a:ext cx="136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Mexican Hat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59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5214F-1A54-49B9-A753-6668EBB8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Matlab</a:t>
            </a:r>
            <a:r>
              <a:rPr lang="en-US" altLang="zh-CN" dirty="0"/>
              <a:t> 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BBF38-F9C1-4C58-8C20-97A136B9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 = </a:t>
            </a:r>
            <a:r>
              <a:rPr lang="en-US" altLang="zh-CN" dirty="0" err="1"/>
              <a:t>fspecial</a:t>
            </a:r>
            <a:r>
              <a:rPr lang="en-US" altLang="zh-CN" dirty="0"/>
              <a:t> ('</a:t>
            </a:r>
            <a:r>
              <a:rPr lang="en-US" altLang="zh-CN" dirty="0" err="1"/>
              <a:t>gaussian',HSIZE,SIGMA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Usually, HSIZE = 2*SIGMA+1</a:t>
            </a:r>
          </a:p>
          <a:p>
            <a:r>
              <a:rPr lang="en-US" altLang="zh-CN" dirty="0"/>
              <a:t>K = </a:t>
            </a:r>
            <a:r>
              <a:rPr lang="en-US" altLang="zh-CN" dirty="0" err="1"/>
              <a:t>fspecial</a:t>
            </a:r>
            <a:r>
              <a:rPr lang="en-US" altLang="zh-CN" dirty="0"/>
              <a:t> ('</a:t>
            </a:r>
            <a:r>
              <a:rPr lang="en-US" altLang="zh-CN" dirty="0" err="1"/>
              <a:t>laplacian</a:t>
            </a:r>
            <a:r>
              <a:rPr lang="en-US" altLang="zh-CN" dirty="0"/>
              <a:t>',ALPHA)</a:t>
            </a:r>
          </a:p>
          <a:p>
            <a:r>
              <a:rPr lang="en-US" altLang="zh-CN" dirty="0"/>
              <a:t>conv2 (I, K, ‘valid’) or conv2(I, K, ‘same’)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68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1A1A9-DD8F-47B6-88A7-12E5B405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Geometric Transformation in Practice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57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37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49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06EA1-2AEC-436B-B265-CD20DF71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Matlab</a:t>
            </a:r>
            <a:r>
              <a:rPr lang="en-US" altLang="zh-CN" dirty="0"/>
              <a:t> 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9EF50-5C3D-4BC4-914D-06A260A3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affine2d – create an object of affine transformation</a:t>
            </a:r>
          </a:p>
          <a:p>
            <a:pPr lvl="1"/>
            <a:r>
              <a:rPr lang="en-US" altLang="zh-CN" dirty="0"/>
              <a:t>Note that the matrix should be transposed before applying to the points.</a:t>
            </a:r>
          </a:p>
          <a:p>
            <a:r>
              <a:rPr lang="en-US" altLang="zh-CN" dirty="0"/>
              <a:t>interp2d – 2D interpolation</a:t>
            </a:r>
          </a:p>
          <a:p>
            <a:r>
              <a:rPr lang="en-US" altLang="zh-CN" dirty="0" err="1"/>
              <a:t>meshgrid</a:t>
            </a:r>
            <a:r>
              <a:rPr lang="en-US" altLang="zh-CN" dirty="0"/>
              <a:t> – create a grid given x and y vectors</a:t>
            </a:r>
          </a:p>
        </p:txBody>
      </p:sp>
    </p:spTree>
    <p:extLst>
      <p:ext uri="{BB962C8B-B14F-4D97-AF65-F5344CB8AC3E}">
        <p14:creationId xmlns:p14="http://schemas.microsoft.com/office/powerpoint/2010/main" val="307617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155</Words>
  <Application>Microsoft Office PowerPoint</Application>
  <PresentationFormat>全屏显示(4:3)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EECS 442 Discussion</vt:lpstr>
      <vt:lpstr>Announcements</vt:lpstr>
      <vt:lpstr>Topics</vt:lpstr>
      <vt:lpstr>Review: DoG and LoG</vt:lpstr>
      <vt:lpstr>Matlab Tips</vt:lpstr>
      <vt:lpstr>Geometric Transformation in Practice</vt:lpstr>
      <vt:lpstr>PowerPoint 演示文稿</vt:lpstr>
      <vt:lpstr>PowerPoint 演示文稿</vt:lpstr>
      <vt:lpstr>Matlab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442 Discussion</dc:title>
  <dc:creator>陈思园</dc:creator>
  <cp:lastModifiedBy>陈思园</cp:lastModifiedBy>
  <cp:revision>12</cp:revision>
  <dcterms:created xsi:type="dcterms:W3CDTF">2017-09-19T20:19:29Z</dcterms:created>
  <dcterms:modified xsi:type="dcterms:W3CDTF">2017-09-20T15:25:46Z</dcterms:modified>
</cp:coreProperties>
</file>