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5" r:id="rId11"/>
    <p:sldId id="268" r:id="rId12"/>
    <p:sldId id="266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449-89E8-441F-97A9-211ADBCC589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A4-6460-4D32-9065-16C5828F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449-89E8-441F-97A9-211ADBCC589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A4-6460-4D32-9065-16C5828F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5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449-89E8-441F-97A9-211ADBCC589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A4-6460-4D32-9065-16C5828F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0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449-89E8-441F-97A9-211ADBCC589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A4-6460-4D32-9065-16C5828F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3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449-89E8-441F-97A9-211ADBCC589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A4-6460-4D32-9065-16C5828F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4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449-89E8-441F-97A9-211ADBCC589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A4-6460-4D32-9065-16C5828F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449-89E8-441F-97A9-211ADBCC589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A4-6460-4D32-9065-16C5828F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449-89E8-441F-97A9-211ADBCC589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A4-6460-4D32-9065-16C5828F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449-89E8-441F-97A9-211ADBCC589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A4-6460-4D32-9065-16C5828F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9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449-89E8-441F-97A9-211ADBCC589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A4-6460-4D32-9065-16C5828F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0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449-89E8-441F-97A9-211ADBCC589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A4-6460-4D32-9065-16C5828F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74449-89E8-441F-97A9-211ADBCC5898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1DBA4-6460-4D32-9065-16C5828F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4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7CA201-9C08-4CEE-B051-B66458E18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EECS 442 Discussion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11CE420-F1E5-4099-A3AA-DCB28044A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10/04/2017</a:t>
            </a:r>
          </a:p>
          <a:p>
            <a:r>
              <a:rPr lang="en-US" dirty="0"/>
              <a:t>Siyuan Chen</a:t>
            </a:r>
          </a:p>
        </p:txBody>
      </p:sp>
    </p:spTree>
    <p:extLst>
      <p:ext uri="{BB962C8B-B14F-4D97-AF65-F5344CB8AC3E}">
        <p14:creationId xmlns:p14="http://schemas.microsoft.com/office/powerpoint/2010/main" val="401622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1B7D3A-7068-4E6E-809B-1C43A563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Assign dominant orientation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5" y="3321627"/>
            <a:ext cx="4243532" cy="23888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71" y="1842819"/>
            <a:ext cx="3469889" cy="105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1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1B7D3A-7068-4E6E-809B-1C43A563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Assign dominant orientation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39" y="1537853"/>
            <a:ext cx="4125614" cy="48213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559" y="2807853"/>
            <a:ext cx="1198597" cy="11129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621451">
            <a:off x="5915131" y="3007952"/>
            <a:ext cx="689371" cy="662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621451">
            <a:off x="2604653" y="2964872"/>
            <a:ext cx="443346" cy="401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10048" y="4585853"/>
            <a:ext cx="373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key points, we know</a:t>
            </a:r>
          </a:p>
          <a:p>
            <a:endParaRPr lang="en-US" sz="2400" dirty="0"/>
          </a:p>
          <a:p>
            <a:r>
              <a:rPr lang="en-US" sz="2400" dirty="0" smtClean="0"/>
              <a:t>(x, y, scale, rotation)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3124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1B7D3A-7068-4E6E-809B-1C43A563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Key point descriptor</a:t>
            </a:r>
          </a:p>
        </p:txBody>
      </p:sp>
    </p:spTree>
    <p:extLst>
      <p:ext uri="{BB962C8B-B14F-4D97-AF65-F5344CB8AC3E}">
        <p14:creationId xmlns:p14="http://schemas.microsoft.com/office/powerpoint/2010/main" val="271126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88B44E-4985-41A8-AB6B-EFE917A6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SIFT: Scale-invariant feature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AC0F9B-857C-4B73-B65B-69F015F64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Detect and localize key points</a:t>
            </a:r>
          </a:p>
          <a:p>
            <a:pPr marL="457200" lvl="1" indent="0">
              <a:buNone/>
            </a:pPr>
            <a:r>
              <a:rPr lang="en-US" dirty="0"/>
              <a:t>-&gt; Scale invariance</a:t>
            </a:r>
          </a:p>
          <a:p>
            <a:r>
              <a:rPr lang="en-US" dirty="0"/>
              <a:t>Find dominant orientation</a:t>
            </a:r>
          </a:p>
          <a:p>
            <a:pPr marL="457200" lvl="1" indent="0">
              <a:buNone/>
            </a:pPr>
            <a:r>
              <a:rPr lang="en-US" dirty="0"/>
              <a:t>-&gt; Rotation invariance</a:t>
            </a:r>
          </a:p>
          <a:p>
            <a:r>
              <a:rPr lang="en-US" dirty="0"/>
              <a:t>Compute descriptor</a:t>
            </a:r>
          </a:p>
          <a:p>
            <a:pPr marL="457200" lvl="1" indent="0">
              <a:buNone/>
            </a:pPr>
            <a:r>
              <a:rPr lang="en-US" dirty="0"/>
              <a:t>-&gt; Robust to small variance in pose and intra-class (thanks to gradient histogram) and illumination (thanks to normalization)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SIFT &amp; SIFT descriptor	</a:t>
            </a:r>
          </a:p>
        </p:txBody>
      </p:sp>
    </p:spTree>
    <p:extLst>
      <p:ext uri="{BB962C8B-B14F-4D97-AF65-F5344CB8AC3E}">
        <p14:creationId xmlns:p14="http://schemas.microsoft.com/office/powerpoint/2010/main" val="126136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556D2A-AF0C-47F5-8452-28212292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1019"/>
            <a:ext cx="7886700" cy="1325563"/>
          </a:xfrm>
        </p:spPr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B53BAD5-0B39-4CC3-A867-E9205376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7214"/>
            <a:ext cx="7886700" cy="2282912"/>
          </a:xfrm>
        </p:spPr>
        <p:txBody>
          <a:bodyPr/>
          <a:lstStyle/>
          <a:p>
            <a:r>
              <a:rPr lang="en-US" dirty="0"/>
              <a:t>HW1 grading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Grades have not been posted for all. Expected to see your grades by the end of this week.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Didn’t submit original .m files? Won’t lose points for this time (allow some time to make corrections). Will make the submission requirements more clear.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3A5538D5-5FB0-4852-8C5E-638B133E0F62}"/>
              </a:ext>
            </a:extLst>
          </p:cNvPr>
          <p:cNvSpPr txBox="1">
            <a:spLocks/>
          </p:cNvSpPr>
          <p:nvPr/>
        </p:nvSpPr>
        <p:spPr>
          <a:xfrm>
            <a:off x="628650" y="3798332"/>
            <a:ext cx="7886700" cy="137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HW2 updated. Due date: Friday, Oct 6.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Gradescope</a:t>
            </a:r>
            <a:r>
              <a:rPr lang="en-US" dirty="0"/>
              <a:t> registration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Still need to submit code to Canvas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5994A136-F5CE-4EA0-9D15-06287751603C}"/>
              </a:ext>
            </a:extLst>
          </p:cNvPr>
          <p:cNvSpPr txBox="1">
            <a:spLocks/>
          </p:cNvSpPr>
          <p:nvPr/>
        </p:nvSpPr>
        <p:spPr>
          <a:xfrm>
            <a:off x="628650" y="5170304"/>
            <a:ext cx="7886700" cy="1052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Tomorrow’s quiz will be at the end of the lecture.</a:t>
            </a:r>
          </a:p>
          <a:p>
            <a:r>
              <a:rPr lang="en-US" dirty="0"/>
              <a:t>HW3 may be out by the end of Friday. </a:t>
            </a:r>
          </a:p>
        </p:txBody>
      </p:sp>
    </p:spTree>
    <p:extLst>
      <p:ext uri="{BB962C8B-B14F-4D97-AF65-F5344CB8AC3E}">
        <p14:creationId xmlns:p14="http://schemas.microsoft.com/office/powerpoint/2010/main" val="70884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214C4F-F3AF-4182-A657-CBA1D649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44FD035-085B-4BFE-B30C-C8A92031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Two-minute </a:t>
            </a:r>
            <a:r>
              <a:rPr lang="en-US" dirty="0" err="1"/>
              <a:t>Matlab</a:t>
            </a:r>
            <a:r>
              <a:rPr lang="en-US" dirty="0"/>
              <a:t> Tip Sharing</a:t>
            </a:r>
          </a:p>
          <a:p>
            <a:r>
              <a:rPr lang="en-US" dirty="0" smtClean="0"/>
              <a:t>SIFT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example: SIFT descriptor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8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2824B2-50BD-4944-A83F-D9C1DEC7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Two-minute </a:t>
            </a:r>
            <a:r>
              <a:rPr lang="en-US" dirty="0" err="1"/>
              <a:t>Matlab</a:t>
            </a:r>
            <a:r>
              <a:rPr lang="en-US" dirty="0"/>
              <a:t> Tip Sharing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B756EFF-3E98-4773-B57A-1A9632ED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83745"/>
          </a:xfrm>
        </p:spPr>
        <p:txBody>
          <a:bodyPr/>
          <a:lstStyle/>
          <a:p>
            <a:r>
              <a:rPr lang="en-US" dirty="0"/>
              <a:t>Share one or two useful or interesting </a:t>
            </a:r>
            <a:r>
              <a:rPr lang="en-US" dirty="0" err="1"/>
              <a:t>Matlab</a:t>
            </a:r>
            <a:r>
              <a:rPr lang="en-US" dirty="0"/>
              <a:t> functions or programming tips. at the beginning/end of the discussion.</a:t>
            </a:r>
          </a:p>
          <a:p>
            <a:r>
              <a:rPr lang="en-US" dirty="0"/>
              <a:t>Will keep this part if you feel it helpful. </a:t>
            </a:r>
          </a:p>
        </p:txBody>
      </p:sp>
    </p:spTree>
    <p:extLst>
      <p:ext uri="{BB962C8B-B14F-4D97-AF65-F5344CB8AC3E}">
        <p14:creationId xmlns:p14="http://schemas.microsoft.com/office/powerpoint/2010/main" val="144503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2824B2-50BD-4944-A83F-D9C1DEC7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Two-minute </a:t>
            </a:r>
            <a:r>
              <a:rPr lang="en-US" dirty="0" err="1"/>
              <a:t>Matlab</a:t>
            </a:r>
            <a:r>
              <a:rPr lang="en-US" dirty="0"/>
              <a:t> Tip Sharing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B756EFF-3E98-4773-B57A-1A9632ED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837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Count the # non-zero elements in a matrix.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A = sum(sum(~~A))</a:t>
            </a:r>
          </a:p>
        </p:txBody>
      </p:sp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xmlns="" id="{3373FED2-9EA8-42FC-9A4E-AF025E44D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26"/>
          <a:stretch/>
        </p:blipFill>
        <p:spPr>
          <a:xfrm>
            <a:off x="889860" y="3040587"/>
            <a:ext cx="2742688" cy="3154111"/>
          </a:xfrm>
          <a:prstGeom prst="rect">
            <a:avLst/>
          </a:prstGeom>
        </p:spPr>
      </p:pic>
      <p:pic>
        <p:nvPicPr>
          <p:cNvPr id="6" name="图片 5" descr="屏幕剪辑">
            <a:extLst>
              <a:ext uri="{FF2B5EF4-FFF2-40B4-BE49-F238E27FC236}">
                <a16:creationId xmlns:a16="http://schemas.microsoft.com/office/drawing/2014/main" xmlns="" id="{58C084D4-501F-4249-8F14-E42D3DC664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09"/>
          <a:stretch/>
        </p:blipFill>
        <p:spPr>
          <a:xfrm>
            <a:off x="4087046" y="4264973"/>
            <a:ext cx="2651957" cy="192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3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88B44E-4985-41A8-AB6B-EFE917A6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SIFT: Scale-invariant feature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AC0F9B-857C-4B73-B65B-69F015F64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 and localize key points</a:t>
            </a:r>
          </a:p>
          <a:p>
            <a:pPr marL="457200" lvl="1" indent="0">
              <a:buNone/>
            </a:pPr>
            <a:r>
              <a:rPr lang="en-US" dirty="0" err="1"/>
              <a:t>DoG</a:t>
            </a:r>
            <a:r>
              <a:rPr lang="en-US" dirty="0"/>
              <a:t> and Gaussian scale space</a:t>
            </a:r>
          </a:p>
          <a:p>
            <a:r>
              <a:rPr lang="en-US" dirty="0"/>
              <a:t>Assign dominant orientation</a:t>
            </a:r>
          </a:p>
          <a:p>
            <a:pPr marL="457200" lvl="1" indent="0">
              <a:buNone/>
            </a:pPr>
            <a:r>
              <a:rPr lang="en-US" dirty="0"/>
              <a:t>Histogram of orientated gradients</a:t>
            </a:r>
          </a:p>
          <a:p>
            <a:r>
              <a:rPr lang="en-US" dirty="0"/>
              <a:t>Compute descriptor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226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1B7D3A-7068-4E6E-809B-1C43A563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Detect and localize key points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86" y="1842077"/>
            <a:ext cx="6326248" cy="32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4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1B7D3A-7068-4E6E-809B-1C43A563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Detect and localize key points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699" y="1369868"/>
            <a:ext cx="5348009" cy="42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8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1B7D3A-7068-4E6E-809B-1C43A563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Detect and localize key 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69" y="1537854"/>
            <a:ext cx="4125614" cy="4821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0048" y="1939635"/>
            <a:ext cx="373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key points, we know</a:t>
            </a:r>
          </a:p>
          <a:p>
            <a:endParaRPr lang="en-US" sz="2400" dirty="0"/>
          </a:p>
          <a:p>
            <a:r>
              <a:rPr lang="en-US" sz="2400" dirty="0" smtClean="0"/>
              <a:t>(x, y, scale)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072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287</Words>
  <Application>Microsoft Macintosh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Consolas</vt:lpstr>
      <vt:lpstr>Courier New</vt:lpstr>
      <vt:lpstr>等线</vt:lpstr>
      <vt:lpstr>等线 Light</vt:lpstr>
      <vt:lpstr>Arial</vt:lpstr>
      <vt:lpstr>Office 主题​​</vt:lpstr>
      <vt:lpstr>EECS 442 Discussion</vt:lpstr>
      <vt:lpstr>Announcement</vt:lpstr>
      <vt:lpstr>Today’s Topic</vt:lpstr>
      <vt:lpstr>Two-minute Matlab Tip Sharing</vt:lpstr>
      <vt:lpstr>Two-minute Matlab Tip Sharing</vt:lpstr>
      <vt:lpstr>SIFT: Scale-invariant feature transform</vt:lpstr>
      <vt:lpstr>Detect and localize key points</vt:lpstr>
      <vt:lpstr>Detect and localize key points</vt:lpstr>
      <vt:lpstr>Detect and localize key points</vt:lpstr>
      <vt:lpstr>Assign dominant orientation</vt:lpstr>
      <vt:lpstr>Assign dominant orientation</vt:lpstr>
      <vt:lpstr>Key point descriptor</vt:lpstr>
      <vt:lpstr>SIFT: Scale-invariant feature transform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442 Discussion</dc:title>
  <dc:creator>陈思园</dc:creator>
  <cp:lastModifiedBy>ChenSiyuan</cp:lastModifiedBy>
  <cp:revision>14</cp:revision>
  <dcterms:created xsi:type="dcterms:W3CDTF">2017-10-04T06:17:15Z</dcterms:created>
  <dcterms:modified xsi:type="dcterms:W3CDTF">2017-10-04T09:19:35Z</dcterms:modified>
</cp:coreProperties>
</file>