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rowser.geekbench.com/opencl-benchmark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ymericdamien/TensorFlow-Examples/blob/master/notebooks/3_NeuralNetworks/convolutional_network_raw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nvidia.com/cuda-gp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borismarjanovic/price-volume-data-for-all-us-stocks-etfs" TargetMode="External"/><Relationship Id="rId4" Type="http://schemas.openxmlformats.org/officeDocument/2006/relationships/hyperlink" Target="https://www.kaggle.com/alxmamaev/flowers-recogni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alxmamaev/flowers-recognition" TargetMode="External"/><Relationship Id="rId4" Type="http://schemas.openxmlformats.org/officeDocument/2006/relationships/hyperlink" Target="https://archive.ics.uci.edu/ml/datasets/ad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II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174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61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was last </a:t>
            </a:r>
            <a:r>
              <a:rPr lang="en"/>
              <a:t>week's</a:t>
            </a:r>
            <a:r>
              <a:rPr lang="en"/>
              <a:t> homework?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Office hours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Normally Fridays, except tomorrow this week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Whoever</a:t>
            </a:r>
            <a:r>
              <a:rPr lang="en"/>
              <a:t> was asking about figuring out particle </a:t>
            </a:r>
            <a:r>
              <a:rPr lang="en"/>
              <a:t>collision</a:t>
            </a:r>
            <a:r>
              <a:rPr lang="en"/>
              <a:t> locations with neural networks come see me after class, I want to clarify a few things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handful of people haven’t done either homework but have done the all the labs and quizzes, if this is you please see Matt after class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The video from last week will be meaningfully delayed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https://browser.geekbench.com/opencl-benchmarks</a:t>
            </a:r>
            <a:r>
              <a:rPr lang="en"/>
              <a:t>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Why CUDA transpiling won’t work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Unofficial OpenCL backends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TensorFlow.keras vs Keras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I’ll still be teaching core TF for obvious reasons, but for most tasks you’ll encounter in personal work I officially recommend this as the framework of choice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Stack overflow survey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TensorFlow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a look at the GitHub for explanations of doing other ML in TF if you want to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Were the documentation links helpful?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Tf.layers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can you’ll really want to get set up so that you can run tasks on your laptop soon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totally accurate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12892" l="13884" r="14804" t="9019"/>
          <a:stretch/>
        </p:blipFill>
        <p:spPr>
          <a:xfrm>
            <a:off x="1459025" y="1190475"/>
            <a:ext cx="6518426" cy="401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935425" y="1190475"/>
            <a:ext cx="2144700" cy="457500"/>
          </a:xfrm>
          <a:prstGeom prst="rect">
            <a:avLst/>
          </a:prstGeom>
          <a:solidFill>
            <a:srgbClr val="A8937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https://github.com/aymericdamien/TensorFlow-Examples/blob/master/notebooks/3_NeuralNetworks/convolutional_network_raw.ipynb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982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You can’t use GPUs for as part of the free trial on GCP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 was led to believe that you could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only cost 30 cents per hour but require a $70 deposit to increase your quota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available in certain zones for those of you who want to do this yourself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didn’t want you all to have to pay that, so I paid it and I’m running a server with a GPU you can SSH into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It’ll run for a few hours a day on a schedule I’ll announce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you have a local CUDA enabled GPU you can use instead, please use it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Don’t break other people’s things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Don’t break the server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Don’t change the data preloaded to the server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Yes people can run multiple things on the GPU at once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For small neural nets they won’t even run slower</a:t>
            </a:r>
            <a:endParaRPr sz="14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YOU’RE DOING SOMETHING THAT REQUIRES USING SUDO YOU’RE DOING SOMETHING WRONG AND YOU SHOULD ASK ME INSTEAD</a:t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1297500" y="324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Usage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local installs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250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Laptop switching issue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Notes on installation process are on the course github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in TensorFlow by only having tensorflow-gpu installed in pip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Configuration of everything takes around 90 minutes for my level of knowledge (plus linux install if you need that)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Unless you already have Linux and an nvidia driver on your laptop don’t do it today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CUDA 3.5 or greater from this list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https://developer.nvidia.com/cuda-gpus</a:t>
            </a:r>
            <a:r>
              <a:rPr lang="en" sz="1400"/>
              <a:t> (click geforce for consumer cards)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1GB of ram or greater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Show of hands- who has an Nvidia GPU you can use?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they’ll let you, running this on deepthought or labs workstations is fine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Deepthoughts GPUs are terrible compared to deepthought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Lab/Homeworks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031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Due at the start of the class after next, all in TF with lower level APIs (no keras, layers 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Next week I’ll go through a TF RNN and layers (?) examples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These are large data sets, please only download the one you want to look at first on to your laptop at the start of class (if you’re using a laptop), if you don’t you’ll nuke the wifi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RNN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accent5"/>
                </a:solidFill>
                <a:hlinkClick r:id="rId3"/>
              </a:rPr>
              <a:t>https://www.kaggle.com/borismarjanovic/price-volume-data-for-all-us-stocks-etfs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Both GOOGL (Alphabet class A) and APPL (Apple), with transfer learning from one to the other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Predict close value of each day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 you don’t copy the winning Kaggle code, no LSTMs allowed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(I know, but finding good public RNN data is hard)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CNN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Classify image as the type of flower they are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accent5"/>
                </a:solidFill>
                <a:hlinkClick r:id="rId4"/>
              </a:rPr>
              <a:t>https://www.kaggle.com/alxmamaev/flowers-recognition</a:t>
            </a:r>
            <a:r>
              <a:rPr lang="en" sz="1200"/>
              <a:t>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OpenCV https://stackoverflow.com/posts/7776579/edit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Black to square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Please don’t run this on the GPU instance during class today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Lab/Homeworks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Autoencoder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Maximize MAE of autoencoder output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Smallest layer can’t be larger than 15% of the area you transform the images to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convolutional layers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accent5"/>
                </a:solidFill>
                <a:hlinkClick r:id="rId3"/>
              </a:rPr>
              <a:t>https://www.kaggle.com/alxmamaev/flowers-recognition</a:t>
            </a:r>
            <a:r>
              <a:rPr lang="en" sz="1200"/>
              <a:t>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Your choice of NN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https://archive.ics.uci.edu/ml/datasets/adult</a:t>
            </a:r>
            <a:r>
              <a:rPr lang="en" sz="1200"/>
              <a:t>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Literally just do what the site says, the explanation is great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Ignore adult.test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Show Matt you accomplished something meaningful for lab credit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200 homework points, some graded as homework some as lab (TBD)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