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s242.stanford.edu/assets/projects/2017/liubaige-xzang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ymericdamien/TensorFlow-Examples" TargetMode="External"/><Relationship Id="rId4" Type="http://schemas.openxmlformats.org/officeDocument/2006/relationships/hyperlink" Target="https://learningtensorflow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I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Housekeeping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783775" y="1110350"/>
            <a:ext cx="755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apologize for last weeks lab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If you couldn’t tell, I was too sick to do almost anything (including testing what I had assigned)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Doing fancy clustering is as hard is it sounds to someone whose brain is working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It was intended to be better than nothing since it was the most expendable lecture in the course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To video watchers, this is why there’s no lecture 6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If anyone didn’t get it done, talk to Matt, but it should be fine</a:t>
            </a:r>
            <a:endParaRPr sz="12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Plans for the next 3 classes (today is “1”)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1: Go over library features in detail, create simple deep network. No lab, basic neural net homework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2: Some mix of lecture, lab and homework that covers creating Autoencoders, CNNs, RNNs, GPU configuration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3: Lecture/Lab/homework covering a small number of large hard, computationally intensive problems and TensorBoard</a:t>
            </a:r>
            <a:endParaRPr sz="12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I’ve personally tested 100% of the code today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You’ll likely be able to ask me questions about TensorFlow for which I don’t know the answers.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Did anyone run their code via the grading code on ELMS?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[Elaborate on why I’ve encouraged looking things up so much]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we spending 3 weeks on TensorFlow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sort of aren’t, in that TensorFlow will be used for most of the rest of the lectures in the course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Being able to use a low-level, open-source deep learning library is important for doing real applications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Doing so is hard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We’ll focus on using said library instead of Keras because it’s faster, and it allows for more configurability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TensorFlow is the best one to know given the options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0525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comparison</a:t>
            </a:r>
            <a:r>
              <a:rPr lang="en"/>
              <a:t> of neural network libraries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052550" y="554550"/>
            <a:ext cx="4287000" cy="4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PyTorch (prefered over Torch)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Dynamic graphs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Less janky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Theano (deprecated)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MXNet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Amazon, turned Apache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Most of the same things as PyTorch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Better than Tensorflow at easy, good GPU distribution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Caffe 2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Facebook; static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Nicer for simple tasks at the expense of hard tasks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Useful in certain edge cases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CNTK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Microsoft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Has no technical advantages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Doesn’t interface with Python outside of Keras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That makes it hard to use for many things and creates a large number of serious technical limitations</a:t>
            </a:r>
            <a:endParaRPr sz="1200"/>
          </a:p>
        </p:txBody>
      </p:sp>
      <p:sp>
        <p:nvSpPr>
          <p:cNvPr id="154" name="Shape 154"/>
          <p:cNvSpPr txBox="1"/>
          <p:nvPr/>
        </p:nvSpPr>
        <p:spPr>
          <a:xfrm>
            <a:off x="5131250" y="624575"/>
            <a:ext cx="3624900" cy="3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TensorFlow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Google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Industry standard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development, options, guides, etc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Fastest (static graphs and imperative)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Janky API (partly due to static)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Unparalleled visualization suite (Tensorboard)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Runs on TPUs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Dynamic graph option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I’ve lifted concepts in most of these examples from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https://github.com/aymericdamien/TensorFlow-Examples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Some of this is done in Python 2.7 with it’s janky complex print statements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https://learningtensorflow.com/</a:t>
            </a:r>
            <a:r>
              <a:rPr lang="en" sz="1400"/>
              <a:t> 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(this thing has lots of wrong code but covers things that aren’t in most other manuals- for advanced users only)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Variables, computation, with statements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IPython  notebook...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