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Shape 5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Shape 6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Shape 1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Shape 1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Shape 1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Shape 14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Shape 15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rohrer.github.io/how_convolutional_neural_networks_work.html" TargetMode="External"/><Relationship Id="rId4" Type="http://schemas.openxmlformats.org/officeDocument/2006/relationships/hyperlink" Target="https://medium.com/technologymadeeasy/the-best-explanation-of-convolutional-neural-networks-on-the-internet-fbb8b1ad5df8" TargetMode="External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Theory</a:t>
            </a:r>
            <a:endParaRPr/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Terry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232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 and Terminology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Synapse: edge (weight)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Neuron: node (bias and activation/transfer function)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Feed forward style mapping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Input layers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Hidden layers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Output layers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with random seed values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Represent with a linear system:</a:t>
            </a:r>
            <a:endParaRPr sz="1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052" y="142850"/>
            <a:ext cx="2886476" cy="14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25" y="2151463"/>
            <a:ext cx="3098625" cy="12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Algebra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0" y="1937663"/>
            <a:ext cx="3098625" cy="1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350" y="2052962"/>
            <a:ext cx="3853050" cy="10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and Activation Functions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don’t know what is the “best” choice, or if one exists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need to be nonlinear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nonlinearities gives deep nets their power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Options: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Sigmoid and tanh: older (don’t use)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ReLU (use this)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Leaky ReLU (niche cases)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Softmax/linear for output</a:t>
            </a:r>
            <a:endParaRPr sz="140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62" y="2029900"/>
            <a:ext cx="1863263" cy="12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19167" l="8139" r="15361" t="10902"/>
          <a:stretch/>
        </p:blipFill>
        <p:spPr>
          <a:xfrm>
            <a:off x="6502075" y="3412500"/>
            <a:ext cx="2032825" cy="8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564" y="748525"/>
            <a:ext cx="1597850" cy="1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443100" y="2304300"/>
            <a:ext cx="2257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“Cook-booky”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f(U)=V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Cost/loss/reward/cross entropy function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Goal: optimize biases and weights to minimize loss function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Gradient Descent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 towards the minimum of the loss function in steps proportional to the local gradient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Proportionality constant called learning rate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These too are cook booky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gradient from back propagation: fancy word numerical approximation of chain rule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A Good Teacher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vs testing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Rotation in training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fitting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Unrepresentative data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“One hot” encoding</a:t>
            </a:r>
            <a:endParaRPr sz="14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24" y="133250"/>
            <a:ext cx="2384699" cy="19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249" y="2597900"/>
            <a:ext cx="2775550" cy="1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Use of Specially Cut Neural Nets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Feed Forward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Deep net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Shallow net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Perceptron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Autoencoder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Recurrent Neural Network (RNN)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Long Term Short Term Memory (LTSM)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Convolutional Neural Networks (CNN)</a:t>
            </a:r>
            <a:endParaRPr sz="1400"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47" y="957622"/>
            <a:ext cx="2924075" cy="16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500" y="2705175"/>
            <a:ext cx="2723325" cy="21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you always use neural nets?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They’re hard to impossible to understand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They’re highly computationally intensive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 hacking?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can do anything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ML techniques are more efficient and are understandable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applications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Nets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we need them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Image recognition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 extraction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 and white and then color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graphics here have been blatantly stolen from: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https://brohrer.github.io/how_convolutional_neural_networks_work.html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https://medium.com/technologymadeeasy/the-best-explanation-of-convolutional-neural-networks-on-the-internet-fbb8b1ad5df8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Pictorial explanations only here, because doing it without that require lots of index notation and linear algebra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Beyond a certain point it’ll melt your brain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850" y="728575"/>
            <a:ext cx="3400400" cy="16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7" y="1460400"/>
            <a:ext cx="3798649" cy="2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5" y="171277"/>
            <a:ext cx="4710101" cy="19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225" y="2229650"/>
            <a:ext cx="3568300" cy="23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Videos will go up Tuesdays, except this week and when they don’t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ELMS page and syllabus are up to date (includes office hours)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 room for next class (hopefully)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lab today, longer lecture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Quiz 1 on today’s lecture will take place at start of class next week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I assume knowledge you don’t know, tell me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is something I’m uniquely bad about with today’s topic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Ask lots of questions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probably the most important lecture of the course, please wait till next week to do work for other classes or sleep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542925"/>
            <a:ext cx="54102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153" y="590375"/>
            <a:ext cx="5987599" cy="39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310750" y="1810950"/>
            <a:ext cx="910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Pooling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970" y="1240720"/>
            <a:ext cx="3965949" cy="26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214325" y="1735925"/>
            <a:ext cx="11895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Biases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50" y="499371"/>
            <a:ext cx="5640000" cy="15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150" y="2696100"/>
            <a:ext cx="3635101" cy="2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910975"/>
            <a:ext cx="7416151" cy="3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14" y="-11"/>
            <a:ext cx="4449100" cy="2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123" y="2613672"/>
            <a:ext cx="5513514" cy="2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695325"/>
            <a:ext cx="72199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67900" y="4618425"/>
            <a:ext cx="48006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Generalized power of this feature extraction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65750" y="2314350"/>
            <a:ext cx="28125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</a:t>
            </a:r>
            <a:r>
              <a:rPr lang="en"/>
              <a:t>CNNs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Lose spatial relationships between high level features (this is what made the news recently re: AI hacking)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handle big changes like substantially different angles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more generalized networks that have invariance not equivariance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Capsule networks and Geoffrey Hinton~3 months ago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best way I can simplify it is to say it’s like putting the extra layers in parallel instead of series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 freely admit that that may be a bad simplification.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678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an ML technique/method?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 several names for the same concept:</a:t>
            </a:r>
            <a:endParaRPr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Artificial neural network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Neural network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ANN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Neural net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you want to represent any function given data, f(U)=V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have two problems: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do you represent an arbitrary function?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do you optimize it?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Originally studied in the 70s, exploratory era of computing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“Let’s try and do what the brain does because AI”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We’ll start with the representation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75850" y="1346950"/>
            <a:ext cx="4739700" cy="16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explanation of Neurobiology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97151" cy="140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75" y="2727877"/>
            <a:ext cx="3408575" cy="18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tried to replicate that in math?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3186" l="0" r="0" t="0"/>
          <a:stretch/>
        </p:blipFill>
        <p:spPr>
          <a:xfrm>
            <a:off x="972900" y="1187325"/>
            <a:ext cx="7198201" cy="3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972900" y="3955625"/>
            <a:ext cx="1640400" cy="2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6341250" y="3383400"/>
            <a:ext cx="1781700" cy="3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purely mathematical formulation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26" y="1092850"/>
            <a:ext cx="2427275" cy="3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97300" y="1915025"/>
            <a:ext cx="226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input vector U and output V: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f(U) = V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Infinite dimensional, infinite node, fully connected recurrent neural net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231550"/>
            <a:ext cx="70389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things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represent literally anything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Bad things: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can’t store, compute, or adjust anything infinitely big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can’t figure out what’s happening inside of something that highly connected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we have to cut this net in a good way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don’t know the best way and may never know; you want something: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understandable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Faster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Smaller size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