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79pmNdyxEGo&amp;t=170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i.intel.com/demystifying-deep-reinforcement-learn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ayleicn/animeGA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ITATOXVvWE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uanfujun/deep-photo-styletransf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48675" y="3924925"/>
            <a:ext cx="5406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 Text: </a:t>
            </a:r>
            <a:r>
              <a:rPr lang="en"/>
              <a:t>James Cameron's Terminator 3 was the REALLY prophetic one. That's why Skynet sent a robot back to the 1990s to prevent him from ever making it, ultimately handing the franchise over to other directors." alt="Congressional Testimony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25" y="1274212"/>
            <a:ext cx="6691150" cy="25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train an AI to play StarCraft 2 based on example data?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https://www.youtube.com/watch?v=79pmNdyxEGo&amp;t=170s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stop understanding what he’s saying please raise your hand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Generality of reward functions is hard and unsolved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85913"/>
            <a:ext cx="53340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97500" y="88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 project points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Homework/projects and final projects part of syllabus merged to make effort fair; there were less homeworks than we expected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be very difficult for this to hurt your grade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Groups of ~3-5, talk to 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involve per person work equivalent to the set of 4 tensorflow problems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via informal presentation during or before official finals time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must be submitted via email for approval, by me, any time before class on April 25th (our last normal class)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must include at least some sort of rationalization of how this applies to STEM research in it (not our choice)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3-5 people over a month should be able to produce something pretty substantial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neural nets is optional but recommended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get full credit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Submit a topic that I approve of, on time, in a form that is of reasonable quality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 a reasonably large amount of work (this doesn’t </a:t>
            </a:r>
            <a:r>
              <a:rPr lang="en"/>
              <a:t>necessarily</a:t>
            </a:r>
            <a:r>
              <a:rPr lang="en"/>
              <a:t> mean your thing has to 100% work yet)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Present it in a coherent way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do anything stupid we’ve covered in class in setting up your ML models (i.e. using an auto encoder when you shouldn’t, using an unrelated loss function, etc.)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Final Project Topics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AIs (Open AI universe, SC2, etc)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with GANs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think </a:t>
            </a:r>
            <a:r>
              <a:rPr lang="en"/>
              <a:t>procedural</a:t>
            </a:r>
            <a:r>
              <a:rPr lang="en"/>
              <a:t> generation of video game worlds has a lot of untapped potential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ultra optimized neural networks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a TPU working (limit 2 people for that alone)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TensorFlow on OpenCL (limit 3 people for that alone)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neural net PaaS platform with a nice UI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 replication or identifying eigenvectors for chaotic systems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you’re already doing for labs/companies may be able to count, but talk to me first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Financial analysis (especially loan risk assessment)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of astronomical images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wanted to go through how to use Open AI Gym in Detail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was much more involved than I realized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can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Leave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Watch me try to talk through a (really good this time) piece of sample code for Gym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Using gym won’t be graded unless you want to use it in your final project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 on things in the lab where Matt will be for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AI</a:t>
            </a:r>
            <a:endParaRPr/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on distributed computing next week instead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Quiz on this at a TBD time (this gives us the minimum number of mandated tests so it’ll be the last)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something wrong? People are struggling but aren’t asking questions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try to answer all of them well, but please ask them more than 24 hours before the thing is due and to send emails to Matt along with 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Videos are substantially delayed again (mostly my fault this time)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shuts down after class?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GANs are in this lecture because I screwed 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Remaining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the server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830900" y="4310750"/>
            <a:ext cx="498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Note GPU utilization will hit 100% well before CPU will for any work for class, but CPU usage is roughly proportional to GPU usage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Original setup barely had enough CPU ram; still doesn’t account for crash</a:t>
            </a:r>
            <a:endParaRPr sz="1000"/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54206" r="0" t="0"/>
          <a:stretch/>
        </p:blipFill>
        <p:spPr>
          <a:xfrm>
            <a:off x="-6" y="2050025"/>
            <a:ext cx="9144002" cy="22785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8655225" y="3012000"/>
            <a:ext cx="597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</a:t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5672000" y="2144700"/>
            <a:ext cx="133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starts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737525" y="1916100"/>
            <a:ext cx="133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kills instance, sends angry email</a:t>
            </a:r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6316925" y="2666275"/>
            <a:ext cx="3717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x="8583875" y="3062175"/>
            <a:ext cx="3276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Shape 161"/>
          <p:cNvSpPr txBox="1"/>
          <p:nvPr/>
        </p:nvSpPr>
        <p:spPr>
          <a:xfrm>
            <a:off x="2375850" y="2050025"/>
            <a:ext cx="2161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the server was overloaded and I got emails</a:t>
            </a:r>
            <a:endParaRPr/>
          </a:p>
        </p:txBody>
      </p:sp>
      <p:cxnSp>
        <p:nvCxnSpPr>
          <p:cNvPr id="162" name="Shape 162"/>
          <p:cNvCxnSpPr/>
          <p:nvPr/>
        </p:nvCxnSpPr>
        <p:spPr>
          <a:xfrm flipH="1">
            <a:off x="2157775" y="2610075"/>
            <a:ext cx="1071600" cy="10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3381775" y="2762475"/>
            <a:ext cx="2192100" cy="9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3534175" y="2610075"/>
            <a:ext cx="3082500" cy="10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4110900" y="2569950"/>
            <a:ext cx="3757500" cy="12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Shape 166"/>
          <p:cNvCxnSpPr/>
          <p:nvPr/>
        </p:nvCxnSpPr>
        <p:spPr>
          <a:xfrm flipH="1">
            <a:off x="110750" y="2473550"/>
            <a:ext cx="233880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0" y="2050025"/>
            <a:ext cx="2161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time someone crashed the server, added more CPU ram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 flipH="1">
            <a:off x="-19425" y="2640200"/>
            <a:ext cx="664800" cy="11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Shape 169"/>
          <p:cNvSpPr txBox="1"/>
          <p:nvPr/>
        </p:nvSpPr>
        <p:spPr>
          <a:xfrm>
            <a:off x="7808100" y="2384175"/>
            <a:ext cx="133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Someone crashed the server again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469375" y="1010450"/>
            <a:ext cx="8422500" cy="384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297500" y="8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Networks (these are really cool to me, I apologize in advance)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0" y="1088675"/>
            <a:ext cx="809625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https://ai.intel.com/demystifying-deep-reinforcement-learning/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https://github.com/jayleicn/animeGAN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https://www.youtube.com/watch?v=ITATOXVvWEM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1993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https://github.com/luanfujun/deep-photo-styletransfer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