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63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6B8A6-D2BD-408C-A933-32AC0B51F286}" v="49" dt="2021-06-02T03:57:10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67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8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50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4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7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3899-8D78-40E6-8834-A33E2AA48FCE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952E-0D5D-41A4-AC95-E7B5727D7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網站安全分析與測試報告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許智玹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bwapp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使用</a:t>
            </a:r>
            <a:r>
              <a:rPr lang="en-US" altLang="zh-TW" dirty="0" err="1"/>
              <a:t>docker</a:t>
            </a:r>
            <a:r>
              <a:rPr lang="zh-TW" altLang="en-US" dirty="0"/>
              <a:t>版的</a:t>
            </a:r>
            <a:r>
              <a:rPr lang="en-US" altLang="zh-TW" dirty="0" err="1"/>
              <a:t>bwapp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7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/>
              <a:t>bwapp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12185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使用</a:t>
            </a:r>
            <a:r>
              <a:rPr lang="en-US" altLang="zh-TW" sz="5400" dirty="0" err="1"/>
              <a:t>docker</a:t>
            </a:r>
            <a:r>
              <a:rPr lang="zh-TW" altLang="en-US" sz="5400" dirty="0"/>
              <a:t>版的</a:t>
            </a:r>
            <a:r>
              <a:rPr lang="en-US" altLang="zh-TW" sz="5400" dirty="0" err="1"/>
              <a:t>bwapp</a:t>
            </a:r>
            <a:endParaRPr lang="en-US" altLang="zh-TW" sz="5400" dirty="0"/>
          </a:p>
          <a:p>
            <a:pPr algn="ctr"/>
            <a:r>
              <a:rPr lang="zh-TW" altLang="en-US" sz="2800" dirty="0"/>
              <a:t>建置步驟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204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</a:t>
            </a:r>
            <a:r>
              <a:rPr lang="en-US" altLang="zh-TW" dirty="0"/>
              <a:t> search </a:t>
            </a:r>
            <a:r>
              <a:rPr lang="en-US" altLang="zh-TW" dirty="0" err="1"/>
              <a:t>bwapp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6197"/>
            <a:ext cx="7886700" cy="42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200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docker pull </a:t>
            </a:r>
            <a:r>
              <a:rPr lang="en-US" altLang="zh-TW" sz="2200" kern="1200" dirty="0" err="1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raesene</a:t>
            </a:r>
            <a:r>
              <a:rPr lang="en-US" altLang="zh-TW" sz="2200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/</a:t>
            </a:r>
            <a:r>
              <a:rPr lang="en-US" altLang="zh-TW" sz="2200" kern="1200" dirty="0" err="1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bwapp</a:t>
            </a:r>
            <a:br>
              <a:rPr lang="en-US" altLang="zh-TW" sz="2200" kern="1200" dirty="0">
                <a:solidFill>
                  <a:srgbClr val="FFFFFF"/>
                </a:solidFill>
                <a:ea typeface="新細明體"/>
                <a:cs typeface="Calibri Light"/>
              </a:rPr>
            </a:br>
            <a:br>
              <a:rPr lang="en-US" altLang="zh-TW" sz="2200" dirty="0"/>
            </a:br>
            <a:r>
              <a:rPr lang="en-US" altLang="zh-TW" sz="2200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docker run -d -p </a:t>
            </a:r>
            <a:r>
              <a:rPr lang="en-US" altLang="zh-TW" sz="2200" dirty="0">
                <a:solidFill>
                  <a:srgbClr val="FFFFFF"/>
                </a:solidFill>
                <a:ea typeface="新細明體"/>
              </a:rPr>
              <a:t>8081:80 </a:t>
            </a:r>
            <a:r>
              <a:rPr lang="en-US" altLang="zh-TW" sz="2200" dirty="0" err="1">
                <a:solidFill>
                  <a:srgbClr val="FFFFFF"/>
                </a:solidFill>
                <a:ea typeface="新細明體"/>
              </a:rPr>
              <a:t>raesene</a:t>
            </a:r>
            <a:r>
              <a:rPr lang="en-US" altLang="zh-TW" sz="2200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/</a:t>
            </a:r>
            <a:r>
              <a:rPr lang="en-US" altLang="zh-TW" sz="2200" kern="1200" dirty="0" err="1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bwapp</a:t>
            </a:r>
            <a:br>
              <a:rPr lang="en-US" dirty="0">
                <a:cs typeface="+mj-cs"/>
              </a:rPr>
            </a:br>
            <a:br>
              <a:rPr lang="en-US" altLang="zh-TW" sz="2200" dirty="0"/>
            </a:br>
            <a:r>
              <a:rPr lang="en-US" altLang="zh-TW" sz="2200" kern="1200" dirty="0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docker </a:t>
            </a:r>
            <a:r>
              <a:rPr lang="en-US" altLang="zh-TW" sz="2200" kern="1200" dirty="0" err="1">
                <a:solidFill>
                  <a:srgbClr val="FFFFFF"/>
                </a:solidFill>
                <a:latin typeface="+mj-lt"/>
                <a:ea typeface="新細明體"/>
                <a:cs typeface="+mj-cs"/>
              </a:rPr>
              <a:t>ps</a:t>
            </a:r>
            <a:endParaRPr lang="en-US" altLang="zh-TW" sz="2200" kern="1200" dirty="0" err="1">
              <a:solidFill>
                <a:srgbClr val="FFFFFF"/>
              </a:solidFill>
              <a:latin typeface="+mj-lt"/>
              <a:ea typeface="新細明體"/>
              <a:cs typeface="Calibri Light"/>
            </a:endParaRPr>
          </a:p>
        </p:txBody>
      </p:sp>
      <p:pic>
        <p:nvPicPr>
          <p:cNvPr id="3" name="圖片 4" descr="一張含有 文字, 螢幕擷取畫面, 電子用品, 顯示 的圖片&#10;&#10;自動產生的描述">
            <a:extLst>
              <a:ext uri="{FF2B5EF4-FFF2-40B4-BE49-F238E27FC236}">
                <a16:creationId xmlns:a16="http://schemas.microsoft.com/office/drawing/2014/main" id="{7DF2C208-0553-4869-9F15-CA97ACBC1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879" y="1370413"/>
            <a:ext cx="5693253" cy="39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2154"/>
          </a:xfrm>
        </p:spPr>
        <p:txBody>
          <a:bodyPr/>
          <a:lstStyle/>
          <a:p>
            <a:r>
              <a:rPr lang="en-US" altLang="zh-TW" dirty="0"/>
              <a:t>http://127.0.0.1:8081/install.php</a:t>
            </a:r>
            <a:endParaRPr lang="zh-TW" altLang="en-US" dirty="0"/>
          </a:p>
        </p:txBody>
      </p:sp>
      <p:pic>
        <p:nvPicPr>
          <p:cNvPr id="6" name="圖片 6" descr="一張含有 文字, 螢幕擷取畫面, 電子用品, 顯示 的圖片&#10;&#10;自動產生的描述">
            <a:extLst>
              <a:ext uri="{FF2B5EF4-FFF2-40B4-BE49-F238E27FC236}">
                <a16:creationId xmlns:a16="http://schemas.microsoft.com/office/drawing/2014/main" id="{02C186D1-0BCF-4624-8494-A90889CDB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7" y="1026385"/>
            <a:ext cx="4743450" cy="3267075"/>
          </a:xfr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8AEB1277-A90F-4A09-97E7-ACD1A038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3" y="3544481"/>
            <a:ext cx="5114216" cy="33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65" y="587027"/>
            <a:ext cx="8121146" cy="54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3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48</Words>
  <Application>Microsoft Office PowerPoint</Application>
  <PresentationFormat>如螢幕大小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bwapp網站安全分析與測試報告(1)</vt:lpstr>
      <vt:lpstr>Agenda</vt:lpstr>
      <vt:lpstr>PowerPoint 簡報</vt:lpstr>
      <vt:lpstr>PowerPoint 簡報</vt:lpstr>
      <vt:lpstr>docker search bwapp</vt:lpstr>
      <vt:lpstr>docker pull raesene/bwapp  docker run -d -p 8081:80 raesene/bwapp  docker ps</vt:lpstr>
      <vt:lpstr>http://127.0.0.1:8081/install.php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bwapp網站安全分析與測試報告(1)</dc:title>
  <dc:creator>Win7</dc:creator>
  <cp:lastModifiedBy>Win7</cp:lastModifiedBy>
  <cp:revision>24</cp:revision>
  <dcterms:created xsi:type="dcterms:W3CDTF">2021-05-19T03:23:04Z</dcterms:created>
  <dcterms:modified xsi:type="dcterms:W3CDTF">2021-06-02T03:57:19Z</dcterms:modified>
</cp:coreProperties>
</file>