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1C135-AC3D-4BAE-8A83-B30DEE0EA156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5D48-884F-4E3B-B831-8242DC9DF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322F-65C0-4984-9450-3A516B38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23C198-B253-419C-A07E-75D993937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CC4D0-490B-4874-A872-EBB8391F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63BD7-13DC-4069-A7FF-FD5F7707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3E669-C5CD-4368-9D7E-34C196E6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2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1052E-26F5-4118-83BA-CBFDD8FA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D0D82-41B8-4870-959C-CCD5FDD54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F1D0E-88C9-4951-964B-F4D8B4BE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9CE99-D22E-4660-BF61-7F742D97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F6F0C-FBDB-448F-B808-D9B78AB3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1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6DE30-02F1-446D-AD1A-9C18F0783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B7FCBF-98B4-4D1A-8E7C-52B48A70B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22E4D-F8AE-4A85-9C64-EB30F49F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AEF6B-9336-4959-86BA-AB9AD4CB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F30B4-702D-4769-A567-AAE12F1F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25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3ECD-C195-466C-845C-5F38D0B1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56167-B126-4155-BE12-7B0F421A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F902D-F070-4B6D-8490-ABB82632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835F5-0FC1-4274-AD8C-0B248D5F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955E9-2E7C-4193-90D1-D35D60CA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35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A0A3A-35A1-427E-A550-8AFBC840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6FA5F-3D16-4CD4-AA01-085E2EA3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A40DD-02A5-4FC4-9138-0BE04BF7A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46E2F-CF56-4A89-A6B6-190F52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A27E1-0CCA-4AF8-91DD-F2AC8E4E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46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0E7DA-75B3-48F9-A5F4-A9D7AE9D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DF8465-1449-4247-9073-736BBA25F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5D28B6-962D-4590-B93C-027325E0C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DBCA1-66A9-4520-AA8A-9F5B9EE0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CED2D-E190-40EC-9D61-C9FA334C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9C455-164E-4D77-BF14-A3718466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64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81B7D-BD05-4627-A0D5-FD141AFFE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A13ED-1014-4FEB-A9FF-0FC58BB9C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7DC33-78C6-4BC5-A9A1-61D759BCA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E29DB7-83AB-45EB-B844-EF9EDE9CB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E47548-97DF-43F4-B276-EE456FA84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1A7FE3-5338-427C-8B26-3B006F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5D5979-0A94-4125-ACFF-9954EF1C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45956D-EEA4-4E75-9A37-1380A785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33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FABBF-EC02-48EF-A9B2-46712849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3C783-D6C2-431C-9030-D24B666F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1465C-FDE9-4F22-BBAC-C5D2CC5C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05E345-F2DA-4D58-A52A-9A5730E2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0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0A39DF-D9AE-462C-A232-56665389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96F816-9625-4C05-9262-91FDF509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A695E4-9C12-4F10-A984-6E3A8BEF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2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9D4C0-84CF-493B-95DE-753DFD7C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9E775-B7D6-4C9A-B1B4-25C92784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60D003-35D2-40C2-BF27-1B03DF3A5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F0ED12-50DF-48DB-BF14-3C57F394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509CB-F8AB-4675-86DB-B4D984E2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00BDB4-6760-44F6-8031-2A7AA902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5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F6B68-2CC6-4809-BC66-37F8F39C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62FF34-5DA6-4793-B799-AAF52B30E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3E151C-9F1D-441B-B409-2EE35D808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A172D6-B41B-4214-92A0-A7C6F653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A0F81D-EB0D-4721-BEC1-62DC715F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5217A-1664-4C3F-838E-2AD17657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90B408-7833-41C6-B4F5-CFF8C665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9B26A-0B46-4D10-B77F-1828A55B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3E50-5C8B-4DC7-AA7B-4B4C2C1A8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DB5ED-9143-4919-8415-63F50B6709F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08A45-EF86-4D3D-B4FF-386684F79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2B1D6-0610-42EB-88C6-7230D4B23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BA44-81EC-40AA-A553-9262C8A32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35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矩形 183">
            <a:extLst>
              <a:ext uri="{FF2B5EF4-FFF2-40B4-BE49-F238E27FC236}">
                <a16:creationId xmlns:a16="http://schemas.microsoft.com/office/drawing/2014/main" id="{BAC49FC3-87C2-41B9-B634-6F897A5273E3}"/>
              </a:ext>
            </a:extLst>
          </p:cNvPr>
          <p:cNvSpPr/>
          <p:nvPr/>
        </p:nvSpPr>
        <p:spPr>
          <a:xfrm>
            <a:off x="1330569" y="2601686"/>
            <a:ext cx="8306179" cy="2363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D4906D98-7852-415C-BBF1-9DF9D623C2E7}"/>
              </a:ext>
            </a:extLst>
          </p:cNvPr>
          <p:cNvSpPr/>
          <p:nvPr/>
        </p:nvSpPr>
        <p:spPr>
          <a:xfrm>
            <a:off x="1395129" y="3359605"/>
            <a:ext cx="1271088" cy="28526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Corpus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FBC8D08-EB94-4F21-B6B5-1094C8D81F76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flipV="1">
            <a:off x="2630559" y="3264248"/>
            <a:ext cx="517237" cy="237990"/>
          </a:xfrm>
          <a:prstGeom prst="bentConnector3">
            <a:avLst>
              <a:gd name="adj1" fmla="val 3105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13BEA93-AF7B-45C3-9D4F-DF838CE1B708}"/>
              </a:ext>
            </a:extLst>
          </p:cNvPr>
          <p:cNvCxnSpPr>
            <a:cxnSpLocks/>
            <a:stCxn id="5" idx="2"/>
            <a:endCxn id="14" idx="1"/>
          </p:cNvCxnSpPr>
          <p:nvPr/>
        </p:nvCxnSpPr>
        <p:spPr>
          <a:xfrm>
            <a:off x="2666623" y="3083695"/>
            <a:ext cx="481173" cy="180553"/>
          </a:xfrm>
          <a:prstGeom prst="bentConnector3">
            <a:avLst>
              <a:gd name="adj1" fmla="val 2568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9DBFD54-8710-45A1-AFE3-40117DADEDD0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7664753" y="4243506"/>
            <a:ext cx="284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1AB0BBDA-0DA9-4B9C-982F-2149532FC86E}"/>
              </a:ext>
            </a:extLst>
          </p:cNvPr>
          <p:cNvSpPr/>
          <p:nvPr/>
        </p:nvSpPr>
        <p:spPr>
          <a:xfrm>
            <a:off x="8050462" y="3083300"/>
            <a:ext cx="1360763" cy="288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Bugs oracle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1126BA99-E306-484B-BCBA-8ACCAFF5E873}"/>
              </a:ext>
            </a:extLst>
          </p:cNvPr>
          <p:cNvCxnSpPr>
            <a:cxnSpLocks/>
            <a:stCxn id="125" idx="0"/>
            <a:endCxn id="126" idx="2"/>
          </p:cNvCxnSpPr>
          <p:nvPr/>
        </p:nvCxnSpPr>
        <p:spPr>
          <a:xfrm flipV="1">
            <a:off x="8722044" y="3371566"/>
            <a:ext cx="8800" cy="720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连接符: 肘形 1023">
            <a:extLst>
              <a:ext uri="{FF2B5EF4-FFF2-40B4-BE49-F238E27FC236}">
                <a16:creationId xmlns:a16="http://schemas.microsoft.com/office/drawing/2014/main" id="{921CB767-5557-4887-B344-DAF0445FD4FB}"/>
              </a:ext>
            </a:extLst>
          </p:cNvPr>
          <p:cNvCxnSpPr>
            <a:cxnSpLocks/>
            <a:stCxn id="125" idx="2"/>
            <a:endCxn id="1033" idx="3"/>
          </p:cNvCxnSpPr>
          <p:nvPr/>
        </p:nvCxnSpPr>
        <p:spPr>
          <a:xfrm rot="5400000">
            <a:off x="6549173" y="2451699"/>
            <a:ext cx="229733" cy="411601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连接符: 肘形 1028">
            <a:extLst>
              <a:ext uri="{FF2B5EF4-FFF2-40B4-BE49-F238E27FC236}">
                <a16:creationId xmlns:a16="http://schemas.microsoft.com/office/drawing/2014/main" id="{10758DF4-3BD4-47F4-9F0E-11541FC7D9DE}"/>
              </a:ext>
            </a:extLst>
          </p:cNvPr>
          <p:cNvCxnSpPr>
            <a:cxnSpLocks/>
            <a:stCxn id="1033" idx="1"/>
            <a:endCxn id="4" idx="3"/>
          </p:cNvCxnSpPr>
          <p:nvPr/>
        </p:nvCxnSpPr>
        <p:spPr>
          <a:xfrm rot="10800000">
            <a:off x="1995015" y="3644871"/>
            <a:ext cx="686428" cy="97970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3" name="矩形: 圆角 1032">
            <a:extLst>
              <a:ext uri="{FF2B5EF4-FFF2-40B4-BE49-F238E27FC236}">
                <a16:creationId xmlns:a16="http://schemas.microsoft.com/office/drawing/2014/main" id="{2EBF6221-860B-4D13-AABA-A490C06DA478}"/>
              </a:ext>
            </a:extLst>
          </p:cNvPr>
          <p:cNvSpPr/>
          <p:nvPr/>
        </p:nvSpPr>
        <p:spPr>
          <a:xfrm>
            <a:off x="2681443" y="4359077"/>
            <a:ext cx="1924590" cy="530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Charge behavior</a:t>
            </a:r>
          </a:p>
          <a:p>
            <a:pPr algn="ctr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feedback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9242CB7-9343-471A-A4FB-030B4695A4E6}"/>
              </a:ext>
            </a:extLst>
          </p:cNvPr>
          <p:cNvSpPr txBox="1"/>
          <p:nvPr/>
        </p:nvSpPr>
        <p:spPr>
          <a:xfrm>
            <a:off x="3252104" y="2801743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②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mutate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333C085-561B-436F-AD47-C6D54C50C384}"/>
              </a:ext>
            </a:extLst>
          </p:cNvPr>
          <p:cNvSpPr txBox="1"/>
          <p:nvPr/>
        </p:nvSpPr>
        <p:spPr>
          <a:xfrm rot="19210067">
            <a:off x="2378485" y="3433724"/>
            <a:ext cx="94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①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8B3398F-2617-4DA1-816F-2518E616D8C5}"/>
              </a:ext>
            </a:extLst>
          </p:cNvPr>
          <p:cNvGrpSpPr/>
          <p:nvPr/>
        </p:nvGrpSpPr>
        <p:grpSpPr>
          <a:xfrm>
            <a:off x="4830103" y="2636658"/>
            <a:ext cx="2834650" cy="1850655"/>
            <a:chOff x="5255099" y="2556112"/>
            <a:chExt cx="2834650" cy="1850655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888E4A3-8EA7-4F6C-BB1F-2A1E2D223590}"/>
                </a:ext>
              </a:extLst>
            </p:cNvPr>
            <p:cNvSpPr/>
            <p:nvPr/>
          </p:nvSpPr>
          <p:spPr>
            <a:xfrm>
              <a:off x="5255099" y="2747126"/>
              <a:ext cx="2834650" cy="1659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0CA6500C-2C28-4099-B4E0-8EC3A905EE9C}"/>
                </a:ext>
              </a:extLst>
            </p:cNvPr>
            <p:cNvSpPr/>
            <p:nvPr/>
          </p:nvSpPr>
          <p:spPr>
            <a:xfrm>
              <a:off x="5370179" y="3522857"/>
              <a:ext cx="2617987" cy="5355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D1E0BFEA-BB5E-4948-874E-D8D51EF8A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32" b="96429" l="4889" r="97778">
                          <a14:foregroundMark x1="6667" y1="57143" x2="0" y2="81696"/>
                          <a14:foregroundMark x1="0" y1="81696" x2="18667" y2="97768"/>
                          <a14:foregroundMark x1="18667" y1="97768" x2="43111" y2="93750"/>
                          <a14:foregroundMark x1="43111" y1="93750" x2="81333" y2="59821"/>
                          <a14:foregroundMark x1="81333" y1="59821" x2="95111" y2="38839"/>
                          <a14:foregroundMark x1="95111" y1="38839" x2="94433" y2="26119"/>
                          <a14:foregroundMark x1="79231" y1="5316" x2="72444" y2="1339"/>
                          <a14:foregroundMark x1="72444" y1="1339" x2="49778" y2="11161"/>
                          <a14:foregroundMark x1="49778" y1="11161" x2="4889" y2="58036"/>
                          <a14:foregroundMark x1="19556" y1="88393" x2="18667" y2="86607"/>
                          <a14:foregroundMark x1="18222" y1="87054" x2="40889" y2="96429"/>
                          <a14:foregroundMark x1="40889" y1="96429" x2="18667" y2="85714"/>
                          <a14:foregroundMark x1="18667" y1="85714" x2="18222" y2="85714"/>
                          <a14:foregroundMark x1="89021" y1="27930" x2="87556" y2="39286"/>
                          <a14:foregroundMark x1="87556" y1="39286" x2="93592" y2="26401"/>
                          <a14:foregroundMark x1="67111" y1="2232" x2="65333" y2="2232"/>
                          <a14:backgroundMark x1="91111" y1="1339" x2="99111" y2="24554"/>
                          <a14:backgroundMark x1="99111" y1="24554" x2="85778" y2="3571"/>
                          <a14:backgroundMark x1="85778" y1="3571" x2="90222" y2="35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23337">
              <a:off x="6169573" y="3716379"/>
              <a:ext cx="300148" cy="298814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A0D7273A-C467-4B00-8A38-4E26CBE82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32" b="96429" l="4889" r="97778">
                          <a14:foregroundMark x1="6667" y1="57143" x2="0" y2="81696"/>
                          <a14:foregroundMark x1="0" y1="81696" x2="18667" y2="97768"/>
                          <a14:foregroundMark x1="18667" y1="97768" x2="43111" y2="93750"/>
                          <a14:foregroundMark x1="43111" y1="93750" x2="81333" y2="59821"/>
                          <a14:foregroundMark x1="81333" y1="59821" x2="95111" y2="38839"/>
                          <a14:foregroundMark x1="95111" y1="38839" x2="94433" y2="26119"/>
                          <a14:foregroundMark x1="79231" y1="5316" x2="72444" y2="1339"/>
                          <a14:foregroundMark x1="72444" y1="1339" x2="49778" y2="11161"/>
                          <a14:foregroundMark x1="49778" y1="11161" x2="4889" y2="58036"/>
                          <a14:foregroundMark x1="19556" y1="88393" x2="18667" y2="86607"/>
                          <a14:foregroundMark x1="18222" y1="87054" x2="40889" y2="96429"/>
                          <a14:foregroundMark x1="40889" y1="96429" x2="18667" y2="85714"/>
                          <a14:foregroundMark x1="18667" y1="85714" x2="18222" y2="85714"/>
                          <a14:foregroundMark x1="89021" y1="27930" x2="87556" y2="39286"/>
                          <a14:foregroundMark x1="87556" y1="39286" x2="93592" y2="26401"/>
                          <a14:foregroundMark x1="67111" y1="2232" x2="65333" y2="2232"/>
                          <a14:backgroundMark x1="91111" y1="1339" x2="99111" y2="24554"/>
                          <a14:backgroundMark x1="99111" y1="24554" x2="85778" y2="3571"/>
                          <a14:backgroundMark x1="85778" y1="3571" x2="90222" y2="35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23337">
              <a:off x="6890493" y="3716380"/>
              <a:ext cx="300148" cy="298814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9A67F098-AD63-439B-AA9E-9F41D87C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32" b="96429" l="4889" r="97778">
                          <a14:foregroundMark x1="6667" y1="57143" x2="0" y2="81696"/>
                          <a14:foregroundMark x1="0" y1="81696" x2="18667" y2="97768"/>
                          <a14:foregroundMark x1="18667" y1="97768" x2="43111" y2="93750"/>
                          <a14:foregroundMark x1="43111" y1="93750" x2="81333" y2="59821"/>
                          <a14:foregroundMark x1="81333" y1="59821" x2="95111" y2="38839"/>
                          <a14:foregroundMark x1="95111" y1="38839" x2="94433" y2="26119"/>
                          <a14:foregroundMark x1="79231" y1="5316" x2="72444" y2="1339"/>
                          <a14:foregroundMark x1="72444" y1="1339" x2="49778" y2="11161"/>
                          <a14:foregroundMark x1="49778" y1="11161" x2="4889" y2="58036"/>
                          <a14:foregroundMark x1="19556" y1="88393" x2="18667" y2="86607"/>
                          <a14:foregroundMark x1="18222" y1="87054" x2="40889" y2="96429"/>
                          <a14:foregroundMark x1="40889" y1="96429" x2="18667" y2="85714"/>
                          <a14:foregroundMark x1="18667" y1="85714" x2="18222" y2="85714"/>
                          <a14:foregroundMark x1="89021" y1="27930" x2="87556" y2="39286"/>
                          <a14:foregroundMark x1="87556" y1="39286" x2="93592" y2="26401"/>
                          <a14:foregroundMark x1="67111" y1="2232" x2="65333" y2="2232"/>
                          <a14:backgroundMark x1="91111" y1="1339" x2="99111" y2="24554"/>
                          <a14:backgroundMark x1="99111" y1="24554" x2="85778" y2="3571"/>
                          <a14:backgroundMark x1="85778" y1="3571" x2="90222" y2="35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23337">
              <a:off x="5442540" y="3716380"/>
              <a:ext cx="300148" cy="298814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ABCC6ECD-B820-43BB-BD40-225206AC7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32" b="96429" l="4889" r="97778">
                          <a14:foregroundMark x1="6667" y1="57143" x2="0" y2="81696"/>
                          <a14:foregroundMark x1="0" y1="81696" x2="18667" y2="97768"/>
                          <a14:foregroundMark x1="18667" y1="97768" x2="43111" y2="93750"/>
                          <a14:foregroundMark x1="43111" y1="93750" x2="81333" y2="59821"/>
                          <a14:foregroundMark x1="81333" y1="59821" x2="95111" y2="38839"/>
                          <a14:foregroundMark x1="95111" y1="38839" x2="94433" y2="26119"/>
                          <a14:foregroundMark x1="79231" y1="5316" x2="72444" y2="1339"/>
                          <a14:foregroundMark x1="72444" y1="1339" x2="49778" y2="11161"/>
                          <a14:foregroundMark x1="49778" y1="11161" x2="4889" y2="58036"/>
                          <a14:foregroundMark x1="19556" y1="88393" x2="18667" y2="86607"/>
                          <a14:foregroundMark x1="18222" y1="87054" x2="40889" y2="96429"/>
                          <a14:foregroundMark x1="40889" y1="96429" x2="18667" y2="85714"/>
                          <a14:foregroundMark x1="18667" y1="85714" x2="18222" y2="85714"/>
                          <a14:foregroundMark x1="89021" y1="27930" x2="87556" y2="39286"/>
                          <a14:foregroundMark x1="87556" y1="39286" x2="93592" y2="26401"/>
                          <a14:foregroundMark x1="67111" y1="2232" x2="65333" y2="2232"/>
                          <a14:backgroundMark x1="91111" y1="1339" x2="99111" y2="24554"/>
                          <a14:backgroundMark x1="99111" y1="24554" x2="85778" y2="3571"/>
                          <a14:backgroundMark x1="85778" y1="3571" x2="90222" y2="35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23337">
              <a:off x="7626369" y="3716378"/>
              <a:ext cx="300148" cy="298814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1ABCD481-B130-4A0A-8DB8-9C8ED3954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89" b="97778" l="2667" r="96444">
                          <a14:foregroundMark x1="5778" y1="14667" x2="1778" y2="27111"/>
                          <a14:foregroundMark x1="1778" y1="27111" x2="5199" y2="78858"/>
                          <a14:foregroundMark x1="27596" y1="90813" x2="42222" y2="97333"/>
                          <a14:foregroundMark x1="42222" y1="97333" x2="54476" y2="98559"/>
                          <a14:foregroundMark x1="93214" y1="77438" x2="98222" y2="69778"/>
                          <a14:foregroundMark x1="98222" y1="69778" x2="96889" y2="24889"/>
                          <a14:foregroundMark x1="96889" y1="24889" x2="92000" y2="12000"/>
                          <a14:foregroundMark x1="92000" y1="12000" x2="80444" y2="5333"/>
                          <a14:foregroundMark x1="80444" y1="5333" x2="52444" y2="0"/>
                          <a14:foregroundMark x1="52444" y1="0" x2="23111" y2="6222"/>
                          <a14:foregroundMark x1="23111" y1="6222" x2="2667" y2="16444"/>
                          <a14:foregroundMark x1="20889" y1="21333" x2="30667" y2="30222"/>
                          <a14:foregroundMark x1="30667" y1="30222" x2="45778" y2="33778"/>
                          <a14:foregroundMark x1="45778" y1="33778" x2="62222" y2="27556"/>
                          <a14:foregroundMark x1="62222" y1="27556" x2="66222" y2="12444"/>
                          <a14:foregroundMark x1="66222" y1="12444" x2="54667" y2="5333"/>
                          <a14:foregroundMark x1="54667" y1="5333" x2="36889" y2="11556"/>
                          <a14:foregroundMark x1="68000" y1="58667" x2="68000" y2="58667"/>
                          <a14:foregroundMark x1="67556" y1="56000" x2="67556" y2="56000"/>
                          <a14:foregroundMark x1="64889" y1="49333" x2="55111" y2="60000"/>
                          <a14:foregroundMark x1="55111" y1="60000" x2="60000" y2="73333"/>
                          <a14:foregroundMark x1="60000" y1="73333" x2="75111" y2="76444"/>
                          <a14:foregroundMark x1="75111" y1="76444" x2="83556" y2="54667"/>
                          <a14:foregroundMark x1="83556" y1="54667" x2="74222" y2="42667"/>
                          <a14:foregroundMark x1="74222" y1="42667" x2="53778" y2="38222"/>
                          <a14:foregroundMark x1="53778" y1="38222" x2="48889" y2="39111"/>
                          <a14:foregroundMark x1="35556" y1="36000" x2="51556" y2="41778"/>
                          <a14:foregroundMark x1="51556" y1="41778" x2="52444" y2="41778"/>
                          <a14:foregroundMark x1="24444" y1="27111" x2="52889" y2="49778"/>
                          <a14:foregroundMark x1="12444" y1="21333" x2="24000" y2="35111"/>
                          <a14:foregroundMark x1="24000" y1="35111" x2="42222" y2="44444"/>
                          <a14:foregroundMark x1="8889" y1="24444" x2="20000" y2="35111"/>
                          <a14:foregroundMark x1="20000" y1="35111" x2="30222" y2="38667"/>
                          <a14:foregroundMark x1="12889" y1="23556" x2="18667" y2="33778"/>
                          <a14:foregroundMark x1="11556" y1="27111" x2="12000" y2="45333"/>
                          <a14:foregroundMark x1="12000" y1="45333" x2="12444" y2="47111"/>
                          <a14:foregroundMark x1="11111" y1="33333" x2="10222" y2="48444"/>
                          <a14:foregroundMark x1="10222" y1="48444" x2="10222" y2="48444"/>
                          <a14:foregroundMark x1="12444" y1="22222" x2="16444" y2="52000"/>
                          <a14:foregroundMark x1="16444" y1="52000" x2="16444" y2="52000"/>
                          <a14:foregroundMark x1="6222" y1="25778" x2="6667" y2="67556"/>
                          <a14:foregroundMark x1="24882" y1="82678" x2="30222" y2="87111"/>
                          <a14:foregroundMark x1="6667" y1="67556" x2="8438" y2="69026"/>
                          <a14:foregroundMark x1="30222" y1="87111" x2="41778" y2="92444"/>
                          <a14:foregroundMark x1="41778" y1="92444" x2="47556" y2="80000"/>
                          <a14:foregroundMark x1="47556" y1="80000" x2="49778" y2="52444"/>
                          <a14:foregroundMark x1="49778" y1="52444" x2="53778" y2="83111"/>
                          <a14:foregroundMark x1="53778" y1="83111" x2="66073" y2="84228"/>
                          <a14:foregroundMark x1="82152" y1="75158" x2="85778" y2="49778"/>
                          <a14:foregroundMark x1="85778" y1="49778" x2="84889" y2="34222"/>
                          <a14:foregroundMark x1="84889" y1="34222" x2="95111" y2="43556"/>
                          <a14:foregroundMark x1="95111" y1="43556" x2="97778" y2="58222"/>
                          <a14:foregroundMark x1="97778" y1="58222" x2="95556" y2="72444"/>
                          <a14:foregroundMark x1="95556" y1="72444" x2="91426" y2="78539"/>
                          <a14:foregroundMark x1="54506" y1="98606" x2="50667" y2="98222"/>
                          <a14:foregroundMark x1="9432" y1="75266" x2="7556" y2="74222"/>
                          <a14:foregroundMark x1="24205" y1="83491" x2="23926" y2="83336"/>
                          <a14:foregroundMark x1="50667" y1="98222" x2="24565" y2="83691"/>
                          <a14:foregroundMark x1="25333" y1="33778" x2="14667" y2="42222"/>
                          <a14:foregroundMark x1="14667" y1="42222" x2="12000" y2="55556"/>
                          <a14:foregroundMark x1="12000" y1="55556" x2="13825" y2="71620"/>
                          <a14:foregroundMark x1="24487" y1="87214" x2="35111" y2="89778"/>
                          <a14:foregroundMark x1="35111" y1="89778" x2="40000" y2="67556"/>
                          <a14:foregroundMark x1="40000" y1="67556" x2="36889" y2="51111"/>
                          <a14:foregroundMark x1="36889" y1="51111" x2="28889" y2="39111"/>
                          <a14:foregroundMark x1="28889" y1="39111" x2="22667" y2="34667"/>
                          <a14:foregroundMark x1="82667" y1="19556" x2="81333" y2="34222"/>
                          <a14:foregroundMark x1="81333" y1="34222" x2="86513" y2="72698"/>
                          <a14:foregroundMark x1="91744" y1="75459" x2="96889" y2="69333"/>
                          <a14:foregroundMark x1="96889" y1="69333" x2="96444" y2="24889"/>
                          <a14:foregroundMark x1="96444" y1="24889" x2="84889" y2="18222"/>
                          <a14:foregroundMark x1="84889" y1="18222" x2="80889" y2="19556"/>
                          <a14:foregroundMark x1="7556" y1="70222" x2="8000" y2="84000"/>
                          <a14:foregroundMark x1="8000" y1="84000" x2="20444" y2="89333"/>
                          <a14:foregroundMark x1="20444" y1="89333" x2="21778" y2="74667"/>
                          <a14:foregroundMark x1="21778" y1="74667" x2="10667" y2="68444"/>
                          <a14:foregroundMark x1="10667" y1="68444" x2="8444" y2="70222"/>
                          <a14:backgroundMark x1="3626" y1="84141" x2="5192" y2="87274"/>
                          <a14:backgroundMark x1="17425" y1="98545" x2="19111" y2="99556"/>
                          <a14:backgroundMark x1="14202" y1="96611" x2="16671" y2="98092"/>
                          <a14:backgroundMark x1="19111" y1="99556" x2="23373" y2="85919"/>
                          <a14:backgroundMark x1="55111" y1="99111" x2="89778" y2="79556"/>
                          <a14:backgroundMark x1="89778" y1="79556" x2="97333" y2="90222"/>
                          <a14:backgroundMark x1="97333" y1="90222" x2="85778" y2="99556"/>
                          <a14:backgroundMark x1="85778" y1="99556" x2="55111" y2="99556"/>
                          <a14:backgroundMark x1="55111" y1="99556" x2="55111" y2="99556"/>
                        </a14:backgroundRemoval>
                      </a14:imgEffect>
                    </a14:imgLayer>
                  </a14:imgProps>
                </a:ext>
              </a:extLst>
            </a:blip>
            <a:srcRect t="-879" r="1289" b="-1830"/>
            <a:stretch/>
          </p:blipFill>
          <p:spPr>
            <a:xfrm rot="2184365">
              <a:off x="5761436" y="3683401"/>
              <a:ext cx="363668" cy="378393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FA5C4824-C38C-4DF4-8D79-B462D595D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89" b="97778" l="2667" r="96444">
                          <a14:foregroundMark x1="5778" y1="14667" x2="1778" y2="27111"/>
                          <a14:foregroundMark x1="1778" y1="27111" x2="5199" y2="78858"/>
                          <a14:foregroundMark x1="27596" y1="90813" x2="42222" y2="97333"/>
                          <a14:foregroundMark x1="42222" y1="97333" x2="54476" y2="98559"/>
                          <a14:foregroundMark x1="93214" y1="77438" x2="98222" y2="69778"/>
                          <a14:foregroundMark x1="98222" y1="69778" x2="96889" y2="24889"/>
                          <a14:foregroundMark x1="96889" y1="24889" x2="92000" y2="12000"/>
                          <a14:foregroundMark x1="92000" y1="12000" x2="80444" y2="5333"/>
                          <a14:foregroundMark x1="80444" y1="5333" x2="52444" y2="0"/>
                          <a14:foregroundMark x1="52444" y1="0" x2="23111" y2="6222"/>
                          <a14:foregroundMark x1="23111" y1="6222" x2="2667" y2="16444"/>
                          <a14:foregroundMark x1="20889" y1="21333" x2="30667" y2="30222"/>
                          <a14:foregroundMark x1="30667" y1="30222" x2="45778" y2="33778"/>
                          <a14:foregroundMark x1="45778" y1="33778" x2="62222" y2="27556"/>
                          <a14:foregroundMark x1="62222" y1="27556" x2="66222" y2="12444"/>
                          <a14:foregroundMark x1="66222" y1="12444" x2="54667" y2="5333"/>
                          <a14:foregroundMark x1="54667" y1="5333" x2="36889" y2="11556"/>
                          <a14:foregroundMark x1="68000" y1="58667" x2="68000" y2="58667"/>
                          <a14:foregroundMark x1="67556" y1="56000" x2="67556" y2="56000"/>
                          <a14:foregroundMark x1="64889" y1="49333" x2="55111" y2="60000"/>
                          <a14:foregroundMark x1="55111" y1="60000" x2="60000" y2="73333"/>
                          <a14:foregroundMark x1="60000" y1="73333" x2="75111" y2="76444"/>
                          <a14:foregroundMark x1="75111" y1="76444" x2="83556" y2="54667"/>
                          <a14:foregroundMark x1="83556" y1="54667" x2="74222" y2="42667"/>
                          <a14:foregroundMark x1="74222" y1="42667" x2="53778" y2="38222"/>
                          <a14:foregroundMark x1="53778" y1="38222" x2="48889" y2="39111"/>
                          <a14:foregroundMark x1="35556" y1="36000" x2="51556" y2="41778"/>
                          <a14:foregroundMark x1="51556" y1="41778" x2="52444" y2="41778"/>
                          <a14:foregroundMark x1="24444" y1="27111" x2="52889" y2="49778"/>
                          <a14:foregroundMark x1="12444" y1="21333" x2="24000" y2="35111"/>
                          <a14:foregroundMark x1="24000" y1="35111" x2="42222" y2="44444"/>
                          <a14:foregroundMark x1="8889" y1="24444" x2="20000" y2="35111"/>
                          <a14:foregroundMark x1="20000" y1="35111" x2="30222" y2="38667"/>
                          <a14:foregroundMark x1="12889" y1="23556" x2="18667" y2="33778"/>
                          <a14:foregroundMark x1="11556" y1="27111" x2="12000" y2="45333"/>
                          <a14:foregroundMark x1="12000" y1="45333" x2="12444" y2="47111"/>
                          <a14:foregroundMark x1="11111" y1="33333" x2="10222" y2="48444"/>
                          <a14:foregroundMark x1="10222" y1="48444" x2="10222" y2="48444"/>
                          <a14:foregroundMark x1="12444" y1="22222" x2="16444" y2="52000"/>
                          <a14:foregroundMark x1="16444" y1="52000" x2="16444" y2="52000"/>
                          <a14:foregroundMark x1="6222" y1="25778" x2="6667" y2="67556"/>
                          <a14:foregroundMark x1="24882" y1="82678" x2="30222" y2="87111"/>
                          <a14:foregroundMark x1="6667" y1="67556" x2="8438" y2="69026"/>
                          <a14:foregroundMark x1="30222" y1="87111" x2="41778" y2="92444"/>
                          <a14:foregroundMark x1="41778" y1="92444" x2="47556" y2="80000"/>
                          <a14:foregroundMark x1="47556" y1="80000" x2="49778" y2="52444"/>
                          <a14:foregroundMark x1="49778" y1="52444" x2="53778" y2="83111"/>
                          <a14:foregroundMark x1="53778" y1="83111" x2="66073" y2="84228"/>
                          <a14:foregroundMark x1="82152" y1="75158" x2="85778" y2="49778"/>
                          <a14:foregroundMark x1="85778" y1="49778" x2="84889" y2="34222"/>
                          <a14:foregroundMark x1="84889" y1="34222" x2="95111" y2="43556"/>
                          <a14:foregroundMark x1="95111" y1="43556" x2="97778" y2="58222"/>
                          <a14:foregroundMark x1="97778" y1="58222" x2="95556" y2="72444"/>
                          <a14:foregroundMark x1="95556" y1="72444" x2="91426" y2="78539"/>
                          <a14:foregroundMark x1="54506" y1="98606" x2="50667" y2="98222"/>
                          <a14:foregroundMark x1="9432" y1="75266" x2="7556" y2="74222"/>
                          <a14:foregroundMark x1="24205" y1="83491" x2="23926" y2="83336"/>
                          <a14:foregroundMark x1="50667" y1="98222" x2="24565" y2="83691"/>
                          <a14:foregroundMark x1="25333" y1="33778" x2="14667" y2="42222"/>
                          <a14:foregroundMark x1="14667" y1="42222" x2="12000" y2="55556"/>
                          <a14:foregroundMark x1="12000" y1="55556" x2="13825" y2="71620"/>
                          <a14:foregroundMark x1="24487" y1="87214" x2="35111" y2="89778"/>
                          <a14:foregroundMark x1="35111" y1="89778" x2="40000" y2="67556"/>
                          <a14:foregroundMark x1="40000" y1="67556" x2="36889" y2="51111"/>
                          <a14:foregroundMark x1="36889" y1="51111" x2="28889" y2="39111"/>
                          <a14:foregroundMark x1="28889" y1="39111" x2="22667" y2="34667"/>
                          <a14:foregroundMark x1="82667" y1="19556" x2="81333" y2="34222"/>
                          <a14:foregroundMark x1="81333" y1="34222" x2="86513" y2="72698"/>
                          <a14:foregroundMark x1="91744" y1="75459" x2="96889" y2="69333"/>
                          <a14:foregroundMark x1="96889" y1="69333" x2="96444" y2="24889"/>
                          <a14:foregroundMark x1="96444" y1="24889" x2="84889" y2="18222"/>
                          <a14:foregroundMark x1="84889" y1="18222" x2="80889" y2="19556"/>
                          <a14:foregroundMark x1="7556" y1="70222" x2="8000" y2="84000"/>
                          <a14:foregroundMark x1="8000" y1="84000" x2="20444" y2="89333"/>
                          <a14:foregroundMark x1="20444" y1="89333" x2="21778" y2="74667"/>
                          <a14:foregroundMark x1="21778" y1="74667" x2="10667" y2="68444"/>
                          <a14:foregroundMark x1="10667" y1="68444" x2="8444" y2="70222"/>
                          <a14:backgroundMark x1="3626" y1="84141" x2="5192" y2="87274"/>
                          <a14:backgroundMark x1="17425" y1="98545" x2="19111" y2="99556"/>
                          <a14:backgroundMark x1="14202" y1="96611" x2="16671" y2="98092"/>
                          <a14:backgroundMark x1="19111" y1="99556" x2="23373" y2="85919"/>
                          <a14:backgroundMark x1="55111" y1="99111" x2="89778" y2="79556"/>
                          <a14:backgroundMark x1="89778" y1="79556" x2="97333" y2="90222"/>
                          <a14:backgroundMark x1="97333" y1="90222" x2="85778" y2="99556"/>
                          <a14:backgroundMark x1="85778" y1="99556" x2="55111" y2="99556"/>
                          <a14:backgroundMark x1="55111" y1="99556" x2="55111" y2="99556"/>
                        </a14:backgroundRemoval>
                      </a14:imgEffect>
                    </a14:imgLayer>
                  </a14:imgProps>
                </a:ext>
              </a:extLst>
            </a:blip>
            <a:srcRect t="-879" r="1289" b="-1830"/>
            <a:stretch/>
          </p:blipFill>
          <p:spPr>
            <a:xfrm rot="2184365">
              <a:off x="6493920" y="3683401"/>
              <a:ext cx="363668" cy="378393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B752A49B-F982-4CE6-8422-1473DF071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89" b="97778" l="2667" r="96444">
                          <a14:foregroundMark x1="5778" y1="14667" x2="1778" y2="27111"/>
                          <a14:foregroundMark x1="1778" y1="27111" x2="5199" y2="78858"/>
                          <a14:foregroundMark x1="27596" y1="90813" x2="42222" y2="97333"/>
                          <a14:foregroundMark x1="42222" y1="97333" x2="54476" y2="98559"/>
                          <a14:foregroundMark x1="93214" y1="77438" x2="98222" y2="69778"/>
                          <a14:foregroundMark x1="98222" y1="69778" x2="96889" y2="24889"/>
                          <a14:foregroundMark x1="96889" y1="24889" x2="92000" y2="12000"/>
                          <a14:foregroundMark x1="92000" y1="12000" x2="80444" y2="5333"/>
                          <a14:foregroundMark x1="80444" y1="5333" x2="52444" y2="0"/>
                          <a14:foregroundMark x1="52444" y1="0" x2="23111" y2="6222"/>
                          <a14:foregroundMark x1="23111" y1="6222" x2="2667" y2="16444"/>
                          <a14:foregroundMark x1="20889" y1="21333" x2="30667" y2="30222"/>
                          <a14:foregroundMark x1="30667" y1="30222" x2="45778" y2="33778"/>
                          <a14:foregroundMark x1="45778" y1="33778" x2="62222" y2="27556"/>
                          <a14:foregroundMark x1="62222" y1="27556" x2="66222" y2="12444"/>
                          <a14:foregroundMark x1="66222" y1="12444" x2="54667" y2="5333"/>
                          <a14:foregroundMark x1="54667" y1="5333" x2="36889" y2="11556"/>
                          <a14:foregroundMark x1="68000" y1="58667" x2="68000" y2="58667"/>
                          <a14:foregroundMark x1="67556" y1="56000" x2="67556" y2="56000"/>
                          <a14:foregroundMark x1="64889" y1="49333" x2="55111" y2="60000"/>
                          <a14:foregroundMark x1="55111" y1="60000" x2="60000" y2="73333"/>
                          <a14:foregroundMark x1="60000" y1="73333" x2="75111" y2="76444"/>
                          <a14:foregroundMark x1="75111" y1="76444" x2="83556" y2="54667"/>
                          <a14:foregroundMark x1="83556" y1="54667" x2="74222" y2="42667"/>
                          <a14:foregroundMark x1="74222" y1="42667" x2="53778" y2="38222"/>
                          <a14:foregroundMark x1="53778" y1="38222" x2="48889" y2="39111"/>
                          <a14:foregroundMark x1="35556" y1="36000" x2="51556" y2="41778"/>
                          <a14:foregroundMark x1="51556" y1="41778" x2="52444" y2="41778"/>
                          <a14:foregroundMark x1="24444" y1="27111" x2="52889" y2="49778"/>
                          <a14:foregroundMark x1="12444" y1="21333" x2="24000" y2="35111"/>
                          <a14:foregroundMark x1="24000" y1="35111" x2="42222" y2="44444"/>
                          <a14:foregroundMark x1="8889" y1="24444" x2="20000" y2="35111"/>
                          <a14:foregroundMark x1="20000" y1="35111" x2="30222" y2="38667"/>
                          <a14:foregroundMark x1="12889" y1="23556" x2="18667" y2="33778"/>
                          <a14:foregroundMark x1="11556" y1="27111" x2="12000" y2="45333"/>
                          <a14:foregroundMark x1="12000" y1="45333" x2="12444" y2="47111"/>
                          <a14:foregroundMark x1="11111" y1="33333" x2="10222" y2="48444"/>
                          <a14:foregroundMark x1="10222" y1="48444" x2="10222" y2="48444"/>
                          <a14:foregroundMark x1="12444" y1="22222" x2="16444" y2="52000"/>
                          <a14:foregroundMark x1="16444" y1="52000" x2="16444" y2="52000"/>
                          <a14:foregroundMark x1="6222" y1="25778" x2="6667" y2="67556"/>
                          <a14:foregroundMark x1="24882" y1="82678" x2="30222" y2="87111"/>
                          <a14:foregroundMark x1="6667" y1="67556" x2="8438" y2="69026"/>
                          <a14:foregroundMark x1="30222" y1="87111" x2="41778" y2="92444"/>
                          <a14:foregroundMark x1="41778" y1="92444" x2="47556" y2="80000"/>
                          <a14:foregroundMark x1="47556" y1="80000" x2="49778" y2="52444"/>
                          <a14:foregroundMark x1="49778" y1="52444" x2="53778" y2="83111"/>
                          <a14:foregroundMark x1="53778" y1="83111" x2="66073" y2="84228"/>
                          <a14:foregroundMark x1="82152" y1="75158" x2="85778" y2="49778"/>
                          <a14:foregroundMark x1="85778" y1="49778" x2="84889" y2="34222"/>
                          <a14:foregroundMark x1="84889" y1="34222" x2="95111" y2="43556"/>
                          <a14:foregroundMark x1="95111" y1="43556" x2="97778" y2="58222"/>
                          <a14:foregroundMark x1="97778" y1="58222" x2="95556" y2="72444"/>
                          <a14:foregroundMark x1="95556" y1="72444" x2="91426" y2="78539"/>
                          <a14:foregroundMark x1="54506" y1="98606" x2="50667" y2="98222"/>
                          <a14:foregroundMark x1="9432" y1="75266" x2="7556" y2="74222"/>
                          <a14:foregroundMark x1="24205" y1="83491" x2="23926" y2="83336"/>
                          <a14:foregroundMark x1="50667" y1="98222" x2="24565" y2="83691"/>
                          <a14:foregroundMark x1="25333" y1="33778" x2="14667" y2="42222"/>
                          <a14:foregroundMark x1="14667" y1="42222" x2="12000" y2="55556"/>
                          <a14:foregroundMark x1="12000" y1="55556" x2="13825" y2="71620"/>
                          <a14:foregroundMark x1="24487" y1="87214" x2="35111" y2="89778"/>
                          <a14:foregroundMark x1="35111" y1="89778" x2="40000" y2="67556"/>
                          <a14:foregroundMark x1="40000" y1="67556" x2="36889" y2="51111"/>
                          <a14:foregroundMark x1="36889" y1="51111" x2="28889" y2="39111"/>
                          <a14:foregroundMark x1="28889" y1="39111" x2="22667" y2="34667"/>
                          <a14:foregroundMark x1="82667" y1="19556" x2="81333" y2="34222"/>
                          <a14:foregroundMark x1="81333" y1="34222" x2="86513" y2="72698"/>
                          <a14:foregroundMark x1="91744" y1="75459" x2="96889" y2="69333"/>
                          <a14:foregroundMark x1="96889" y1="69333" x2="96444" y2="24889"/>
                          <a14:foregroundMark x1="96444" y1="24889" x2="84889" y2="18222"/>
                          <a14:foregroundMark x1="84889" y1="18222" x2="80889" y2="19556"/>
                          <a14:foregroundMark x1="7556" y1="70222" x2="8000" y2="84000"/>
                          <a14:foregroundMark x1="8000" y1="84000" x2="20444" y2="89333"/>
                          <a14:foregroundMark x1="20444" y1="89333" x2="21778" y2="74667"/>
                          <a14:foregroundMark x1="21778" y1="74667" x2="10667" y2="68444"/>
                          <a14:foregroundMark x1="10667" y1="68444" x2="8444" y2="70222"/>
                          <a14:backgroundMark x1="3626" y1="84141" x2="5192" y2="87274"/>
                          <a14:backgroundMark x1="17425" y1="98545" x2="19111" y2="99556"/>
                          <a14:backgroundMark x1="14202" y1="96611" x2="16671" y2="98092"/>
                          <a14:backgroundMark x1="19111" y1="99556" x2="23373" y2="85919"/>
                          <a14:backgroundMark x1="55111" y1="99111" x2="89778" y2="79556"/>
                          <a14:backgroundMark x1="89778" y1="79556" x2="97333" y2="90222"/>
                          <a14:backgroundMark x1="97333" y1="90222" x2="85778" y2="99556"/>
                          <a14:backgroundMark x1="85778" y1="99556" x2="55111" y2="99556"/>
                          <a14:backgroundMark x1="55111" y1="99556" x2="55111" y2="99556"/>
                        </a14:backgroundRemoval>
                      </a14:imgEffect>
                    </a14:imgLayer>
                  </a14:imgProps>
                </a:ext>
              </a:extLst>
            </a:blip>
            <a:srcRect t="-879" r="1289" b="-1830"/>
            <a:stretch/>
          </p:blipFill>
          <p:spPr>
            <a:xfrm rot="2184365">
              <a:off x="7213341" y="3676589"/>
              <a:ext cx="363668" cy="378393"/>
            </a:xfrm>
            <a:prstGeom prst="rect">
              <a:avLst/>
            </a:prstGeom>
          </p:spPr>
        </p:pic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DC66E190-87DA-4691-B6F4-0BF9AB2A12CC}"/>
                </a:ext>
              </a:extLst>
            </p:cNvPr>
            <p:cNvSpPr txBox="1"/>
            <p:nvPr/>
          </p:nvSpPr>
          <p:spPr>
            <a:xfrm>
              <a:off x="6292316" y="3437908"/>
              <a:ext cx="9124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Chain B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915689CF-6974-4860-8900-67BF8CA5BA9E}"/>
                </a:ext>
              </a:extLst>
            </p:cNvPr>
            <p:cNvSpPr/>
            <p:nvPr/>
          </p:nvSpPr>
          <p:spPr>
            <a:xfrm>
              <a:off x="5380891" y="2906325"/>
              <a:ext cx="2617987" cy="55582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E3E6C871-BE7D-497F-BFB8-A9BD7472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32" b="96429" l="4889" r="97778">
                          <a14:foregroundMark x1="6667" y1="57143" x2="0" y2="81696"/>
                          <a14:foregroundMark x1="0" y1="81696" x2="18667" y2="97768"/>
                          <a14:foregroundMark x1="18667" y1="97768" x2="43111" y2="93750"/>
                          <a14:foregroundMark x1="43111" y1="93750" x2="81333" y2="59821"/>
                          <a14:foregroundMark x1="81333" y1="59821" x2="95111" y2="38839"/>
                          <a14:foregroundMark x1="95111" y1="38839" x2="94433" y2="26119"/>
                          <a14:foregroundMark x1="79231" y1="5316" x2="72444" y2="1339"/>
                          <a14:foregroundMark x1="72444" y1="1339" x2="49778" y2="11161"/>
                          <a14:foregroundMark x1="49778" y1="11161" x2="4889" y2="58036"/>
                          <a14:foregroundMark x1="19556" y1="88393" x2="18667" y2="86607"/>
                          <a14:foregroundMark x1="18222" y1="87054" x2="40889" y2="96429"/>
                          <a14:foregroundMark x1="40889" y1="96429" x2="18667" y2="85714"/>
                          <a14:foregroundMark x1="18667" y1="85714" x2="18222" y2="85714"/>
                          <a14:foregroundMark x1="89021" y1="27930" x2="87556" y2="39286"/>
                          <a14:foregroundMark x1="87556" y1="39286" x2="93592" y2="26401"/>
                          <a14:foregroundMark x1="67111" y1="2232" x2="65333" y2="2232"/>
                          <a14:backgroundMark x1="91111" y1="1339" x2="99111" y2="24554"/>
                          <a14:backgroundMark x1="99111" y1="24554" x2="85778" y2="3571"/>
                          <a14:backgroundMark x1="85778" y1="3571" x2="90222" y2="35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23337">
              <a:off x="6180285" y="3124425"/>
              <a:ext cx="300148" cy="298814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2729E528-EC1C-47CD-BF91-C848D28C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32" b="96429" l="4889" r="97778">
                          <a14:foregroundMark x1="6667" y1="57143" x2="0" y2="81696"/>
                          <a14:foregroundMark x1="0" y1="81696" x2="18667" y2="97768"/>
                          <a14:foregroundMark x1="18667" y1="97768" x2="43111" y2="93750"/>
                          <a14:foregroundMark x1="43111" y1="93750" x2="81333" y2="59821"/>
                          <a14:foregroundMark x1="81333" y1="59821" x2="95111" y2="38839"/>
                          <a14:foregroundMark x1="95111" y1="38839" x2="94433" y2="26119"/>
                          <a14:foregroundMark x1="79231" y1="5316" x2="72444" y2="1339"/>
                          <a14:foregroundMark x1="72444" y1="1339" x2="49778" y2="11161"/>
                          <a14:foregroundMark x1="49778" y1="11161" x2="4889" y2="58036"/>
                          <a14:foregroundMark x1="19556" y1="88393" x2="18667" y2="86607"/>
                          <a14:foregroundMark x1="18222" y1="87054" x2="40889" y2="96429"/>
                          <a14:foregroundMark x1="40889" y1="96429" x2="18667" y2="85714"/>
                          <a14:foregroundMark x1="18667" y1="85714" x2="18222" y2="85714"/>
                          <a14:foregroundMark x1="89021" y1="27930" x2="87556" y2="39286"/>
                          <a14:foregroundMark x1="87556" y1="39286" x2="93592" y2="26401"/>
                          <a14:foregroundMark x1="67111" y1="2232" x2="65333" y2="2232"/>
                          <a14:backgroundMark x1="91111" y1="1339" x2="99111" y2="24554"/>
                          <a14:backgroundMark x1="99111" y1="24554" x2="85778" y2="3571"/>
                          <a14:backgroundMark x1="85778" y1="3571" x2="90222" y2="35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23337">
              <a:off x="6901205" y="3124426"/>
              <a:ext cx="300148" cy="298814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E58F875-9192-42DB-8F6D-ED4C8D813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32" b="96429" l="4889" r="97778">
                          <a14:foregroundMark x1="6667" y1="57143" x2="0" y2="81696"/>
                          <a14:foregroundMark x1="0" y1="81696" x2="18667" y2="97768"/>
                          <a14:foregroundMark x1="18667" y1="97768" x2="43111" y2="93750"/>
                          <a14:foregroundMark x1="43111" y1="93750" x2="81333" y2="59821"/>
                          <a14:foregroundMark x1="81333" y1="59821" x2="95111" y2="38839"/>
                          <a14:foregroundMark x1="95111" y1="38839" x2="94433" y2="26119"/>
                          <a14:foregroundMark x1="79231" y1="5316" x2="72444" y2="1339"/>
                          <a14:foregroundMark x1="72444" y1="1339" x2="49778" y2="11161"/>
                          <a14:foregroundMark x1="49778" y1="11161" x2="4889" y2="58036"/>
                          <a14:foregroundMark x1="19556" y1="88393" x2="18667" y2="86607"/>
                          <a14:foregroundMark x1="18222" y1="87054" x2="40889" y2="96429"/>
                          <a14:foregroundMark x1="40889" y1="96429" x2="18667" y2="85714"/>
                          <a14:foregroundMark x1="18667" y1="85714" x2="18222" y2="85714"/>
                          <a14:foregroundMark x1="89021" y1="27930" x2="87556" y2="39286"/>
                          <a14:foregroundMark x1="87556" y1="39286" x2="93592" y2="26401"/>
                          <a14:foregroundMark x1="67111" y1="2232" x2="65333" y2="2232"/>
                          <a14:backgroundMark x1="91111" y1="1339" x2="99111" y2="24554"/>
                          <a14:backgroundMark x1="99111" y1="24554" x2="85778" y2="3571"/>
                          <a14:backgroundMark x1="85778" y1="3571" x2="90222" y2="35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23337">
              <a:off x="5453252" y="3124426"/>
              <a:ext cx="300148" cy="298814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8ABB5C1-AECB-4B43-86B0-668B05F0D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32" b="96429" l="4889" r="97778">
                          <a14:foregroundMark x1="6667" y1="57143" x2="0" y2="81696"/>
                          <a14:foregroundMark x1="0" y1="81696" x2="18667" y2="97768"/>
                          <a14:foregroundMark x1="18667" y1="97768" x2="43111" y2="93750"/>
                          <a14:foregroundMark x1="43111" y1="93750" x2="81333" y2="59821"/>
                          <a14:foregroundMark x1="81333" y1="59821" x2="95111" y2="38839"/>
                          <a14:foregroundMark x1="95111" y1="38839" x2="94433" y2="26119"/>
                          <a14:foregroundMark x1="79231" y1="5316" x2="72444" y2="1339"/>
                          <a14:foregroundMark x1="72444" y1="1339" x2="49778" y2="11161"/>
                          <a14:foregroundMark x1="49778" y1="11161" x2="4889" y2="58036"/>
                          <a14:foregroundMark x1="19556" y1="88393" x2="18667" y2="86607"/>
                          <a14:foregroundMark x1="18222" y1="87054" x2="40889" y2="96429"/>
                          <a14:foregroundMark x1="40889" y1="96429" x2="18667" y2="85714"/>
                          <a14:foregroundMark x1="18667" y1="85714" x2="18222" y2="85714"/>
                          <a14:foregroundMark x1="89021" y1="27930" x2="87556" y2="39286"/>
                          <a14:foregroundMark x1="87556" y1="39286" x2="93592" y2="26401"/>
                          <a14:foregroundMark x1="67111" y1="2232" x2="65333" y2="2232"/>
                          <a14:backgroundMark x1="91111" y1="1339" x2="99111" y2="24554"/>
                          <a14:backgroundMark x1="99111" y1="24554" x2="85778" y2="3571"/>
                          <a14:backgroundMark x1="85778" y1="3571" x2="90222" y2="357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623337">
              <a:off x="7637081" y="3124424"/>
              <a:ext cx="300148" cy="298814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769BB065-DD5A-4F22-80A0-26119BEBBE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89" b="97778" l="2667" r="96444">
                          <a14:foregroundMark x1="5778" y1="14667" x2="1778" y2="27111"/>
                          <a14:foregroundMark x1="1778" y1="27111" x2="5199" y2="78858"/>
                          <a14:foregroundMark x1="27596" y1="90813" x2="42222" y2="97333"/>
                          <a14:foregroundMark x1="42222" y1="97333" x2="54476" y2="98559"/>
                          <a14:foregroundMark x1="93214" y1="77438" x2="98222" y2="69778"/>
                          <a14:foregroundMark x1="98222" y1="69778" x2="96889" y2="24889"/>
                          <a14:foregroundMark x1="96889" y1="24889" x2="92000" y2="12000"/>
                          <a14:foregroundMark x1="92000" y1="12000" x2="80444" y2="5333"/>
                          <a14:foregroundMark x1="80444" y1="5333" x2="52444" y2="0"/>
                          <a14:foregroundMark x1="52444" y1="0" x2="23111" y2="6222"/>
                          <a14:foregroundMark x1="23111" y1="6222" x2="2667" y2="16444"/>
                          <a14:foregroundMark x1="20889" y1="21333" x2="30667" y2="30222"/>
                          <a14:foregroundMark x1="30667" y1="30222" x2="45778" y2="33778"/>
                          <a14:foregroundMark x1="45778" y1="33778" x2="62222" y2="27556"/>
                          <a14:foregroundMark x1="62222" y1="27556" x2="66222" y2="12444"/>
                          <a14:foregroundMark x1="66222" y1="12444" x2="54667" y2="5333"/>
                          <a14:foregroundMark x1="54667" y1="5333" x2="36889" y2="11556"/>
                          <a14:foregroundMark x1="68000" y1="58667" x2="68000" y2="58667"/>
                          <a14:foregroundMark x1="67556" y1="56000" x2="67556" y2="56000"/>
                          <a14:foregroundMark x1="64889" y1="49333" x2="55111" y2="60000"/>
                          <a14:foregroundMark x1="55111" y1="60000" x2="60000" y2="73333"/>
                          <a14:foregroundMark x1="60000" y1="73333" x2="75111" y2="76444"/>
                          <a14:foregroundMark x1="75111" y1="76444" x2="83556" y2="54667"/>
                          <a14:foregroundMark x1="83556" y1="54667" x2="74222" y2="42667"/>
                          <a14:foregroundMark x1="74222" y1="42667" x2="53778" y2="38222"/>
                          <a14:foregroundMark x1="53778" y1="38222" x2="48889" y2="39111"/>
                          <a14:foregroundMark x1="35556" y1="36000" x2="51556" y2="41778"/>
                          <a14:foregroundMark x1="51556" y1="41778" x2="52444" y2="41778"/>
                          <a14:foregroundMark x1="24444" y1="27111" x2="52889" y2="49778"/>
                          <a14:foregroundMark x1="12444" y1="21333" x2="24000" y2="35111"/>
                          <a14:foregroundMark x1="24000" y1="35111" x2="42222" y2="44444"/>
                          <a14:foregroundMark x1="8889" y1="24444" x2="20000" y2="35111"/>
                          <a14:foregroundMark x1="20000" y1="35111" x2="30222" y2="38667"/>
                          <a14:foregroundMark x1="12889" y1="23556" x2="18667" y2="33778"/>
                          <a14:foregroundMark x1="11556" y1="27111" x2="12000" y2="45333"/>
                          <a14:foregroundMark x1="12000" y1="45333" x2="12444" y2="47111"/>
                          <a14:foregroundMark x1="11111" y1="33333" x2="10222" y2="48444"/>
                          <a14:foregroundMark x1="10222" y1="48444" x2="10222" y2="48444"/>
                          <a14:foregroundMark x1="12444" y1="22222" x2="16444" y2="52000"/>
                          <a14:foregroundMark x1="16444" y1="52000" x2="16444" y2="52000"/>
                          <a14:foregroundMark x1="6222" y1="25778" x2="6667" y2="67556"/>
                          <a14:foregroundMark x1="24882" y1="82678" x2="30222" y2="87111"/>
                          <a14:foregroundMark x1="6667" y1="67556" x2="8438" y2="69026"/>
                          <a14:foregroundMark x1="30222" y1="87111" x2="41778" y2="92444"/>
                          <a14:foregroundMark x1="41778" y1="92444" x2="47556" y2="80000"/>
                          <a14:foregroundMark x1="47556" y1="80000" x2="49778" y2="52444"/>
                          <a14:foregroundMark x1="49778" y1="52444" x2="53778" y2="83111"/>
                          <a14:foregroundMark x1="53778" y1="83111" x2="66073" y2="84228"/>
                          <a14:foregroundMark x1="82152" y1="75158" x2="85778" y2="49778"/>
                          <a14:foregroundMark x1="85778" y1="49778" x2="84889" y2="34222"/>
                          <a14:foregroundMark x1="84889" y1="34222" x2="95111" y2="43556"/>
                          <a14:foregroundMark x1="95111" y1="43556" x2="97778" y2="58222"/>
                          <a14:foregroundMark x1="97778" y1="58222" x2="95556" y2="72444"/>
                          <a14:foregroundMark x1="95556" y1="72444" x2="91426" y2="78539"/>
                          <a14:foregroundMark x1="54506" y1="98606" x2="50667" y2="98222"/>
                          <a14:foregroundMark x1="9432" y1="75266" x2="7556" y2="74222"/>
                          <a14:foregroundMark x1="24205" y1="83491" x2="23926" y2="83336"/>
                          <a14:foregroundMark x1="50667" y1="98222" x2="24565" y2="83691"/>
                          <a14:foregroundMark x1="25333" y1="33778" x2="14667" y2="42222"/>
                          <a14:foregroundMark x1="14667" y1="42222" x2="12000" y2="55556"/>
                          <a14:foregroundMark x1="12000" y1="55556" x2="13825" y2="71620"/>
                          <a14:foregroundMark x1="24487" y1="87214" x2="35111" y2="89778"/>
                          <a14:foregroundMark x1="35111" y1="89778" x2="40000" y2="67556"/>
                          <a14:foregroundMark x1="40000" y1="67556" x2="36889" y2="51111"/>
                          <a14:foregroundMark x1="36889" y1="51111" x2="28889" y2="39111"/>
                          <a14:foregroundMark x1="28889" y1="39111" x2="22667" y2="34667"/>
                          <a14:foregroundMark x1="82667" y1="19556" x2="81333" y2="34222"/>
                          <a14:foregroundMark x1="81333" y1="34222" x2="86513" y2="72698"/>
                          <a14:foregroundMark x1="91744" y1="75459" x2="96889" y2="69333"/>
                          <a14:foregroundMark x1="96889" y1="69333" x2="96444" y2="24889"/>
                          <a14:foregroundMark x1="96444" y1="24889" x2="84889" y2="18222"/>
                          <a14:foregroundMark x1="84889" y1="18222" x2="80889" y2="19556"/>
                          <a14:foregroundMark x1="7556" y1="70222" x2="8000" y2="84000"/>
                          <a14:foregroundMark x1="8000" y1="84000" x2="20444" y2="89333"/>
                          <a14:foregroundMark x1="20444" y1="89333" x2="21778" y2="74667"/>
                          <a14:foregroundMark x1="21778" y1="74667" x2="10667" y2="68444"/>
                          <a14:foregroundMark x1="10667" y1="68444" x2="8444" y2="70222"/>
                          <a14:backgroundMark x1="3626" y1="84141" x2="5192" y2="87274"/>
                          <a14:backgroundMark x1="17425" y1="98545" x2="19111" y2="99556"/>
                          <a14:backgroundMark x1="14202" y1="96611" x2="16671" y2="98092"/>
                          <a14:backgroundMark x1="19111" y1="99556" x2="23373" y2="85919"/>
                          <a14:backgroundMark x1="55111" y1="99111" x2="89778" y2="79556"/>
                          <a14:backgroundMark x1="89778" y1="79556" x2="97333" y2="90222"/>
                          <a14:backgroundMark x1="97333" y1="90222" x2="85778" y2="99556"/>
                          <a14:backgroundMark x1="85778" y1="99556" x2="55111" y2="99556"/>
                          <a14:backgroundMark x1="55111" y1="99556" x2="55111" y2="99556"/>
                        </a14:backgroundRemoval>
                      </a14:imgEffect>
                    </a14:imgLayer>
                  </a14:imgProps>
                </a:ext>
              </a:extLst>
            </a:blip>
            <a:srcRect t="-879" r="1289" b="-1830"/>
            <a:stretch/>
          </p:blipFill>
          <p:spPr>
            <a:xfrm rot="2184365">
              <a:off x="5772148" y="3091447"/>
              <a:ext cx="363668" cy="378393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F5A49591-A088-4520-BB01-66CF9FC6B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89" b="97778" l="2667" r="96444">
                          <a14:foregroundMark x1="5778" y1="14667" x2="1778" y2="27111"/>
                          <a14:foregroundMark x1="1778" y1="27111" x2="5199" y2="78858"/>
                          <a14:foregroundMark x1="27596" y1="90813" x2="42222" y2="97333"/>
                          <a14:foregroundMark x1="42222" y1="97333" x2="54476" y2="98559"/>
                          <a14:foregroundMark x1="93214" y1="77438" x2="98222" y2="69778"/>
                          <a14:foregroundMark x1="98222" y1="69778" x2="96889" y2="24889"/>
                          <a14:foregroundMark x1="96889" y1="24889" x2="92000" y2="12000"/>
                          <a14:foregroundMark x1="92000" y1="12000" x2="80444" y2="5333"/>
                          <a14:foregroundMark x1="80444" y1="5333" x2="52444" y2="0"/>
                          <a14:foregroundMark x1="52444" y1="0" x2="23111" y2="6222"/>
                          <a14:foregroundMark x1="23111" y1="6222" x2="2667" y2="16444"/>
                          <a14:foregroundMark x1="20889" y1="21333" x2="30667" y2="30222"/>
                          <a14:foregroundMark x1="30667" y1="30222" x2="45778" y2="33778"/>
                          <a14:foregroundMark x1="45778" y1="33778" x2="62222" y2="27556"/>
                          <a14:foregroundMark x1="62222" y1="27556" x2="66222" y2="12444"/>
                          <a14:foregroundMark x1="66222" y1="12444" x2="54667" y2="5333"/>
                          <a14:foregroundMark x1="54667" y1="5333" x2="36889" y2="11556"/>
                          <a14:foregroundMark x1="68000" y1="58667" x2="68000" y2="58667"/>
                          <a14:foregroundMark x1="67556" y1="56000" x2="67556" y2="56000"/>
                          <a14:foregroundMark x1="64889" y1="49333" x2="55111" y2="60000"/>
                          <a14:foregroundMark x1="55111" y1="60000" x2="60000" y2="73333"/>
                          <a14:foregroundMark x1="60000" y1="73333" x2="75111" y2="76444"/>
                          <a14:foregroundMark x1="75111" y1="76444" x2="83556" y2="54667"/>
                          <a14:foregroundMark x1="83556" y1="54667" x2="74222" y2="42667"/>
                          <a14:foregroundMark x1="74222" y1="42667" x2="53778" y2="38222"/>
                          <a14:foregroundMark x1="53778" y1="38222" x2="48889" y2="39111"/>
                          <a14:foregroundMark x1="35556" y1="36000" x2="51556" y2="41778"/>
                          <a14:foregroundMark x1="51556" y1="41778" x2="52444" y2="41778"/>
                          <a14:foregroundMark x1="24444" y1="27111" x2="52889" y2="49778"/>
                          <a14:foregroundMark x1="12444" y1="21333" x2="24000" y2="35111"/>
                          <a14:foregroundMark x1="24000" y1="35111" x2="42222" y2="44444"/>
                          <a14:foregroundMark x1="8889" y1="24444" x2="20000" y2="35111"/>
                          <a14:foregroundMark x1="20000" y1="35111" x2="30222" y2="38667"/>
                          <a14:foregroundMark x1="12889" y1="23556" x2="18667" y2="33778"/>
                          <a14:foregroundMark x1="11556" y1="27111" x2="12000" y2="45333"/>
                          <a14:foregroundMark x1="12000" y1="45333" x2="12444" y2="47111"/>
                          <a14:foregroundMark x1="11111" y1="33333" x2="10222" y2="48444"/>
                          <a14:foregroundMark x1="10222" y1="48444" x2="10222" y2="48444"/>
                          <a14:foregroundMark x1="12444" y1="22222" x2="16444" y2="52000"/>
                          <a14:foregroundMark x1="16444" y1="52000" x2="16444" y2="52000"/>
                          <a14:foregroundMark x1="6222" y1="25778" x2="6667" y2="67556"/>
                          <a14:foregroundMark x1="24882" y1="82678" x2="30222" y2="87111"/>
                          <a14:foregroundMark x1="6667" y1="67556" x2="8438" y2="69026"/>
                          <a14:foregroundMark x1="30222" y1="87111" x2="41778" y2="92444"/>
                          <a14:foregroundMark x1="41778" y1="92444" x2="47556" y2="80000"/>
                          <a14:foregroundMark x1="47556" y1="80000" x2="49778" y2="52444"/>
                          <a14:foregroundMark x1="49778" y1="52444" x2="53778" y2="83111"/>
                          <a14:foregroundMark x1="53778" y1="83111" x2="66073" y2="84228"/>
                          <a14:foregroundMark x1="82152" y1="75158" x2="85778" y2="49778"/>
                          <a14:foregroundMark x1="85778" y1="49778" x2="84889" y2="34222"/>
                          <a14:foregroundMark x1="84889" y1="34222" x2="95111" y2="43556"/>
                          <a14:foregroundMark x1="95111" y1="43556" x2="97778" y2="58222"/>
                          <a14:foregroundMark x1="97778" y1="58222" x2="95556" y2="72444"/>
                          <a14:foregroundMark x1="95556" y1="72444" x2="91426" y2="78539"/>
                          <a14:foregroundMark x1="54506" y1="98606" x2="50667" y2="98222"/>
                          <a14:foregroundMark x1="9432" y1="75266" x2="7556" y2="74222"/>
                          <a14:foregroundMark x1="24205" y1="83491" x2="23926" y2="83336"/>
                          <a14:foregroundMark x1="50667" y1="98222" x2="24565" y2="83691"/>
                          <a14:foregroundMark x1="25333" y1="33778" x2="14667" y2="42222"/>
                          <a14:foregroundMark x1="14667" y1="42222" x2="12000" y2="55556"/>
                          <a14:foregroundMark x1="12000" y1="55556" x2="13825" y2="71620"/>
                          <a14:foregroundMark x1="24487" y1="87214" x2="35111" y2="89778"/>
                          <a14:foregroundMark x1="35111" y1="89778" x2="40000" y2="67556"/>
                          <a14:foregroundMark x1="40000" y1="67556" x2="36889" y2="51111"/>
                          <a14:foregroundMark x1="36889" y1="51111" x2="28889" y2="39111"/>
                          <a14:foregroundMark x1="28889" y1="39111" x2="22667" y2="34667"/>
                          <a14:foregroundMark x1="82667" y1="19556" x2="81333" y2="34222"/>
                          <a14:foregroundMark x1="81333" y1="34222" x2="86513" y2="72698"/>
                          <a14:foregroundMark x1="91744" y1="75459" x2="96889" y2="69333"/>
                          <a14:foregroundMark x1="96889" y1="69333" x2="96444" y2="24889"/>
                          <a14:foregroundMark x1="96444" y1="24889" x2="84889" y2="18222"/>
                          <a14:foregroundMark x1="84889" y1="18222" x2="80889" y2="19556"/>
                          <a14:foregroundMark x1="7556" y1="70222" x2="8000" y2="84000"/>
                          <a14:foregroundMark x1="8000" y1="84000" x2="20444" y2="89333"/>
                          <a14:foregroundMark x1="20444" y1="89333" x2="21778" y2="74667"/>
                          <a14:foregroundMark x1="21778" y1="74667" x2="10667" y2="68444"/>
                          <a14:foregroundMark x1="10667" y1="68444" x2="8444" y2="70222"/>
                          <a14:backgroundMark x1="3626" y1="84141" x2="5192" y2="87274"/>
                          <a14:backgroundMark x1="17425" y1="98545" x2="19111" y2="99556"/>
                          <a14:backgroundMark x1="14202" y1="96611" x2="16671" y2="98092"/>
                          <a14:backgroundMark x1="19111" y1="99556" x2="23373" y2="85919"/>
                          <a14:backgroundMark x1="55111" y1="99111" x2="89778" y2="79556"/>
                          <a14:backgroundMark x1="89778" y1="79556" x2="97333" y2="90222"/>
                          <a14:backgroundMark x1="97333" y1="90222" x2="85778" y2="99556"/>
                          <a14:backgroundMark x1="85778" y1="99556" x2="55111" y2="99556"/>
                          <a14:backgroundMark x1="55111" y1="99556" x2="55111" y2="99556"/>
                        </a14:backgroundRemoval>
                      </a14:imgEffect>
                    </a14:imgLayer>
                  </a14:imgProps>
                </a:ext>
              </a:extLst>
            </a:blip>
            <a:srcRect t="-879" r="1289" b="-1830"/>
            <a:stretch/>
          </p:blipFill>
          <p:spPr>
            <a:xfrm rot="2184365">
              <a:off x="6504632" y="3091447"/>
              <a:ext cx="363668" cy="378393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6D2CB975-8C1B-4195-B6A1-853A52877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889" b="97778" l="2667" r="96444">
                          <a14:foregroundMark x1="5778" y1="14667" x2="1778" y2="27111"/>
                          <a14:foregroundMark x1="1778" y1="27111" x2="5199" y2="78858"/>
                          <a14:foregroundMark x1="27596" y1="90813" x2="42222" y2="97333"/>
                          <a14:foregroundMark x1="42222" y1="97333" x2="54476" y2="98559"/>
                          <a14:foregroundMark x1="93214" y1="77438" x2="98222" y2="69778"/>
                          <a14:foregroundMark x1="98222" y1="69778" x2="96889" y2="24889"/>
                          <a14:foregroundMark x1="96889" y1="24889" x2="92000" y2="12000"/>
                          <a14:foregroundMark x1="92000" y1="12000" x2="80444" y2="5333"/>
                          <a14:foregroundMark x1="80444" y1="5333" x2="52444" y2="0"/>
                          <a14:foregroundMark x1="52444" y1="0" x2="23111" y2="6222"/>
                          <a14:foregroundMark x1="23111" y1="6222" x2="2667" y2="16444"/>
                          <a14:foregroundMark x1="20889" y1="21333" x2="30667" y2="30222"/>
                          <a14:foregroundMark x1="30667" y1="30222" x2="45778" y2="33778"/>
                          <a14:foregroundMark x1="45778" y1="33778" x2="62222" y2="27556"/>
                          <a14:foregroundMark x1="62222" y1="27556" x2="66222" y2="12444"/>
                          <a14:foregroundMark x1="66222" y1="12444" x2="54667" y2="5333"/>
                          <a14:foregroundMark x1="54667" y1="5333" x2="36889" y2="11556"/>
                          <a14:foregroundMark x1="68000" y1="58667" x2="68000" y2="58667"/>
                          <a14:foregroundMark x1="67556" y1="56000" x2="67556" y2="56000"/>
                          <a14:foregroundMark x1="64889" y1="49333" x2="55111" y2="60000"/>
                          <a14:foregroundMark x1="55111" y1="60000" x2="60000" y2="73333"/>
                          <a14:foregroundMark x1="60000" y1="73333" x2="75111" y2="76444"/>
                          <a14:foregroundMark x1="75111" y1="76444" x2="83556" y2="54667"/>
                          <a14:foregroundMark x1="83556" y1="54667" x2="74222" y2="42667"/>
                          <a14:foregroundMark x1="74222" y1="42667" x2="53778" y2="38222"/>
                          <a14:foregroundMark x1="53778" y1="38222" x2="48889" y2="39111"/>
                          <a14:foregroundMark x1="35556" y1="36000" x2="51556" y2="41778"/>
                          <a14:foregroundMark x1="51556" y1="41778" x2="52444" y2="41778"/>
                          <a14:foregroundMark x1="24444" y1="27111" x2="52889" y2="49778"/>
                          <a14:foregroundMark x1="12444" y1="21333" x2="24000" y2="35111"/>
                          <a14:foregroundMark x1="24000" y1="35111" x2="42222" y2="44444"/>
                          <a14:foregroundMark x1="8889" y1="24444" x2="20000" y2="35111"/>
                          <a14:foregroundMark x1="20000" y1="35111" x2="30222" y2="38667"/>
                          <a14:foregroundMark x1="12889" y1="23556" x2="18667" y2="33778"/>
                          <a14:foregroundMark x1="11556" y1="27111" x2="12000" y2="45333"/>
                          <a14:foregroundMark x1="12000" y1="45333" x2="12444" y2="47111"/>
                          <a14:foregroundMark x1="11111" y1="33333" x2="10222" y2="48444"/>
                          <a14:foregroundMark x1="10222" y1="48444" x2="10222" y2="48444"/>
                          <a14:foregroundMark x1="12444" y1="22222" x2="16444" y2="52000"/>
                          <a14:foregroundMark x1="16444" y1="52000" x2="16444" y2="52000"/>
                          <a14:foregroundMark x1="6222" y1="25778" x2="6667" y2="67556"/>
                          <a14:foregroundMark x1="24882" y1="82678" x2="30222" y2="87111"/>
                          <a14:foregroundMark x1="6667" y1="67556" x2="8438" y2="69026"/>
                          <a14:foregroundMark x1="30222" y1="87111" x2="41778" y2="92444"/>
                          <a14:foregroundMark x1="41778" y1="92444" x2="47556" y2="80000"/>
                          <a14:foregroundMark x1="47556" y1="80000" x2="49778" y2="52444"/>
                          <a14:foregroundMark x1="49778" y1="52444" x2="53778" y2="83111"/>
                          <a14:foregroundMark x1="53778" y1="83111" x2="66073" y2="84228"/>
                          <a14:foregroundMark x1="82152" y1="75158" x2="85778" y2="49778"/>
                          <a14:foregroundMark x1="85778" y1="49778" x2="84889" y2="34222"/>
                          <a14:foregroundMark x1="84889" y1="34222" x2="95111" y2="43556"/>
                          <a14:foregroundMark x1="95111" y1="43556" x2="97778" y2="58222"/>
                          <a14:foregroundMark x1="97778" y1="58222" x2="95556" y2="72444"/>
                          <a14:foregroundMark x1="95556" y1="72444" x2="91426" y2="78539"/>
                          <a14:foregroundMark x1="54506" y1="98606" x2="50667" y2="98222"/>
                          <a14:foregroundMark x1="9432" y1="75266" x2="7556" y2="74222"/>
                          <a14:foregroundMark x1="24205" y1="83491" x2="23926" y2="83336"/>
                          <a14:foregroundMark x1="50667" y1="98222" x2="24565" y2="83691"/>
                          <a14:foregroundMark x1="25333" y1="33778" x2="14667" y2="42222"/>
                          <a14:foregroundMark x1="14667" y1="42222" x2="12000" y2="55556"/>
                          <a14:foregroundMark x1="12000" y1="55556" x2="13825" y2="71620"/>
                          <a14:foregroundMark x1="24487" y1="87214" x2="35111" y2="89778"/>
                          <a14:foregroundMark x1="35111" y1="89778" x2="40000" y2="67556"/>
                          <a14:foregroundMark x1="40000" y1="67556" x2="36889" y2="51111"/>
                          <a14:foregroundMark x1="36889" y1="51111" x2="28889" y2="39111"/>
                          <a14:foregroundMark x1="28889" y1="39111" x2="22667" y2="34667"/>
                          <a14:foregroundMark x1="82667" y1="19556" x2="81333" y2="34222"/>
                          <a14:foregroundMark x1="81333" y1="34222" x2="86513" y2="72698"/>
                          <a14:foregroundMark x1="91744" y1="75459" x2="96889" y2="69333"/>
                          <a14:foregroundMark x1="96889" y1="69333" x2="96444" y2="24889"/>
                          <a14:foregroundMark x1="96444" y1="24889" x2="84889" y2="18222"/>
                          <a14:foregroundMark x1="84889" y1="18222" x2="80889" y2="19556"/>
                          <a14:foregroundMark x1="7556" y1="70222" x2="8000" y2="84000"/>
                          <a14:foregroundMark x1="8000" y1="84000" x2="20444" y2="89333"/>
                          <a14:foregroundMark x1="20444" y1="89333" x2="21778" y2="74667"/>
                          <a14:foregroundMark x1="21778" y1="74667" x2="10667" y2="68444"/>
                          <a14:foregroundMark x1="10667" y1="68444" x2="8444" y2="70222"/>
                          <a14:backgroundMark x1="3626" y1="84141" x2="5192" y2="87274"/>
                          <a14:backgroundMark x1="17425" y1="98545" x2="19111" y2="99556"/>
                          <a14:backgroundMark x1="14202" y1="96611" x2="16671" y2="98092"/>
                          <a14:backgroundMark x1="19111" y1="99556" x2="23373" y2="85919"/>
                          <a14:backgroundMark x1="55111" y1="99111" x2="89778" y2="79556"/>
                          <a14:backgroundMark x1="89778" y1="79556" x2="97333" y2="90222"/>
                          <a14:backgroundMark x1="97333" y1="90222" x2="85778" y2="99556"/>
                          <a14:backgroundMark x1="85778" y1="99556" x2="55111" y2="99556"/>
                          <a14:backgroundMark x1="55111" y1="99556" x2="55111" y2="99556"/>
                        </a14:backgroundRemoval>
                      </a14:imgEffect>
                    </a14:imgLayer>
                  </a14:imgProps>
                </a:ext>
              </a:extLst>
            </a:blip>
            <a:srcRect t="-879" r="1289" b="-1830"/>
            <a:stretch/>
          </p:blipFill>
          <p:spPr>
            <a:xfrm rot="2184365">
              <a:off x="7224053" y="3084635"/>
              <a:ext cx="363668" cy="378393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C9ADE131-DD32-4882-AAB6-07FFFE9D04BE}"/>
                </a:ext>
              </a:extLst>
            </p:cNvPr>
            <p:cNvSpPr txBox="1"/>
            <p:nvPr/>
          </p:nvSpPr>
          <p:spPr>
            <a:xfrm>
              <a:off x="6260460" y="2847273"/>
              <a:ext cx="9010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Chain A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5988E77-1997-4606-8053-9639CC7CEB10}"/>
                </a:ext>
              </a:extLst>
            </p:cNvPr>
            <p:cNvSpPr txBox="1"/>
            <p:nvPr/>
          </p:nvSpPr>
          <p:spPr>
            <a:xfrm>
              <a:off x="5819082" y="2556112"/>
              <a:ext cx="18822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Blockchain system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id="{305C82B7-ABF3-4CD1-AD65-1F060AD9F496}"/>
              </a:ext>
            </a:extLst>
          </p:cNvPr>
          <p:cNvSpPr txBox="1"/>
          <p:nvPr/>
        </p:nvSpPr>
        <p:spPr>
          <a:xfrm>
            <a:off x="5636564" y="4143540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③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4522482-A413-4529-B362-ADC0014322D0}"/>
              </a:ext>
            </a:extLst>
          </p:cNvPr>
          <p:cNvSpPr txBox="1"/>
          <p:nvPr/>
        </p:nvSpPr>
        <p:spPr>
          <a:xfrm rot="20015616">
            <a:off x="7558081" y="3791141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④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</a:p>
        </p:txBody>
      </p:sp>
      <p:sp>
        <p:nvSpPr>
          <p:cNvPr id="1071" name="矩形 1070">
            <a:extLst>
              <a:ext uri="{FF2B5EF4-FFF2-40B4-BE49-F238E27FC236}">
                <a16:creationId xmlns:a16="http://schemas.microsoft.com/office/drawing/2014/main" id="{7009E9D7-DC5A-45B8-AF37-495F0831DF04}"/>
              </a:ext>
            </a:extLst>
          </p:cNvPr>
          <p:cNvSpPr/>
          <p:nvPr/>
        </p:nvSpPr>
        <p:spPr>
          <a:xfrm>
            <a:off x="8688868" y="3524296"/>
            <a:ext cx="9412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⑤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EC0CD5C-0DB6-4B91-BBAA-2A0D4E44A608}"/>
              </a:ext>
            </a:extLst>
          </p:cNvPr>
          <p:cNvSpPr/>
          <p:nvPr/>
        </p:nvSpPr>
        <p:spPr>
          <a:xfrm>
            <a:off x="4553750" y="4571826"/>
            <a:ext cx="1213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⑥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6281C751-98E8-49C9-BD38-D30A5644991E}"/>
              </a:ext>
            </a:extLst>
          </p:cNvPr>
          <p:cNvSpPr/>
          <p:nvPr/>
        </p:nvSpPr>
        <p:spPr>
          <a:xfrm>
            <a:off x="1849519" y="4555951"/>
            <a:ext cx="8819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⑦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32E9CEBD-333D-491A-856A-1D16775B9FD7}"/>
              </a:ext>
            </a:extLst>
          </p:cNvPr>
          <p:cNvSpPr txBox="1"/>
          <p:nvPr/>
        </p:nvSpPr>
        <p:spPr>
          <a:xfrm>
            <a:off x="4742459" y="2382823"/>
            <a:ext cx="9236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Auspex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8887EDB-2E92-4196-86E2-51D762DBADE1}"/>
              </a:ext>
            </a:extLst>
          </p:cNvPr>
          <p:cNvGrpSpPr/>
          <p:nvPr/>
        </p:nvGrpSpPr>
        <p:grpSpPr>
          <a:xfrm>
            <a:off x="1415754" y="2905036"/>
            <a:ext cx="1461171" cy="338554"/>
            <a:chOff x="1517266" y="4097337"/>
            <a:chExt cx="1295748" cy="566969"/>
          </a:xfrm>
        </p:grpSpPr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439E45B1-0D58-43B1-8C04-E1E91DEE13DA}"/>
                </a:ext>
              </a:extLst>
            </p:cNvPr>
            <p:cNvSpPr/>
            <p:nvPr/>
          </p:nvSpPr>
          <p:spPr>
            <a:xfrm>
              <a:off x="1517266" y="4148492"/>
              <a:ext cx="1142089" cy="49607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5CF27C2-19A8-4142-A0DE-0186D5CCD89D}"/>
                </a:ext>
              </a:extLst>
            </p:cNvPr>
            <p:cNvSpPr txBox="1"/>
            <p:nvPr/>
          </p:nvSpPr>
          <p:spPr>
            <a:xfrm>
              <a:off x="1525482" y="4097337"/>
              <a:ext cx="1287532" cy="566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Public chain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D41FD83-2820-4105-AF7E-492A0CD70AF7}"/>
              </a:ext>
            </a:extLst>
          </p:cNvPr>
          <p:cNvSpPr/>
          <p:nvPr/>
        </p:nvSpPr>
        <p:spPr>
          <a:xfrm>
            <a:off x="3147796" y="3110359"/>
            <a:ext cx="1293262" cy="30777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49FD5F2-4C67-4CDF-8A52-7CECB60505EF}"/>
              </a:ext>
            </a:extLst>
          </p:cNvPr>
          <p:cNvSpPr txBox="1"/>
          <p:nvPr/>
        </p:nvSpPr>
        <p:spPr>
          <a:xfrm>
            <a:off x="3064184" y="3088944"/>
            <a:ext cx="1459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Chain mutator 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7F44FCDD-B5A7-44A1-B0CD-4072FCC40D53}"/>
              </a:ext>
            </a:extLst>
          </p:cNvPr>
          <p:cNvCxnSpPr>
            <a:cxnSpLocks/>
            <a:stCxn id="14" idx="3"/>
            <a:endCxn id="72" idx="1"/>
          </p:cNvCxnSpPr>
          <p:nvPr/>
        </p:nvCxnSpPr>
        <p:spPr>
          <a:xfrm>
            <a:off x="4441058" y="3264248"/>
            <a:ext cx="514837" cy="5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BD43A782-5091-422E-9C69-942F150C5031}"/>
              </a:ext>
            </a:extLst>
          </p:cNvPr>
          <p:cNvCxnSpPr>
            <a:cxnSpLocks/>
            <a:stCxn id="14" idx="3"/>
            <a:endCxn id="63" idx="1"/>
          </p:cNvCxnSpPr>
          <p:nvPr/>
        </p:nvCxnSpPr>
        <p:spPr>
          <a:xfrm>
            <a:off x="4441058" y="3264248"/>
            <a:ext cx="504125" cy="60695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B425415-AEDB-472E-A9AC-DC6D18EA55C6}"/>
              </a:ext>
            </a:extLst>
          </p:cNvPr>
          <p:cNvGrpSpPr/>
          <p:nvPr/>
        </p:nvGrpSpPr>
        <p:grpSpPr>
          <a:xfrm>
            <a:off x="7948998" y="4059631"/>
            <a:ext cx="1611638" cy="584775"/>
            <a:chOff x="8150296" y="2906584"/>
            <a:chExt cx="1472271" cy="584775"/>
          </a:xfrm>
        </p:grpSpPr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432C541A-9D64-4B40-99CE-C76195FDD251}"/>
                </a:ext>
              </a:extLst>
            </p:cNvPr>
            <p:cNvSpPr/>
            <p:nvPr/>
          </p:nvSpPr>
          <p:spPr>
            <a:xfrm>
              <a:off x="8150296" y="2939127"/>
              <a:ext cx="1412393" cy="30266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423D89D8-E92D-45D9-9ECF-37902F5C720B}"/>
                </a:ext>
              </a:extLst>
            </p:cNvPr>
            <p:cNvSpPr txBox="1"/>
            <p:nvPr/>
          </p:nvSpPr>
          <p:spPr>
            <a:xfrm>
              <a:off x="8177103" y="2906584"/>
              <a:ext cx="14454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gas&amp;resources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45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35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HeZheyuan</dc:creator>
  <cp:lastModifiedBy>HeZheyuan</cp:lastModifiedBy>
  <cp:revision>47</cp:revision>
  <dcterms:created xsi:type="dcterms:W3CDTF">2024-07-16T11:05:22Z</dcterms:created>
  <dcterms:modified xsi:type="dcterms:W3CDTF">2024-08-23T01:37:53Z</dcterms:modified>
</cp:coreProperties>
</file>