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753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1062-8E1A-44C8-B08A-9FAEA6E1E14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26B02-0185-4AB0-A360-A279B0247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50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AA5A-1611-4A63-AE69-6111F0F54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15BE7B-ED91-4CAE-AED2-B27181CDA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A8D98-650C-4717-95FB-8BB3435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C7E93-BAA4-495A-8958-5BF2C43B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66629-04A7-4FF7-A781-C77DD843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7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CC32-B44B-4A2F-9F63-F2F3E05D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949E0-654C-4B58-B517-5B66D1FB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E5A8D-1070-4904-A840-95D8E8C9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0EE8C-656A-4736-86C2-0E7177C7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6452-CEBF-4CFC-BB94-67807474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5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87A844-EA3A-42F1-A633-1F9164C9D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BC7D9-6A5A-4AB2-B59F-E7E41C9E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0147B-1384-4A00-B86A-2166F86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04E9-C18D-49FD-9D41-A4817F36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C67D9-2B62-4DBA-A3C0-A4B0558A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8D75-3DB4-42D5-8EE6-F3737785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8CA19-BC25-4B9E-9A29-4D22F274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592A0-1124-463A-B5EB-B8AFCFBE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4FA0-9CAE-4415-BC49-1B606D52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A3881-DFEF-4436-8618-3C91916F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5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C6EA9-AB51-4101-B5A9-070370C7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49CCA-F8FA-4B59-ADC4-F1E7186A7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1D2E8-498D-4EB2-8C18-DB42721B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3215F-BBA6-4443-9997-929D61BA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85210-3E84-4D27-B4FB-9F5450E1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3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D4903-09C5-400F-AE53-08224C6D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F9914-10CC-4C2D-B8ED-18169DAF5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EFC247-1A56-4B4F-9E88-3432FE48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26884-E9E8-4CE2-9196-674A3085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075F9-55A5-418A-98AA-6BC2607A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41AB4-E367-4BA1-8B95-F10A0AA5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2A283-E162-43B9-889C-0266C970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6E0E1-B206-480C-8DCF-712DE00E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3E4B71-712E-47B6-B9F5-8F23EF165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808A2D-3C54-467A-B283-F5AC37E52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83D5D0-1AF3-4A96-A076-C88A98DF0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CE2D1F-55DE-4640-886D-8C313AA8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052954-EF9D-4032-BEC4-4562B886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943B45-E375-4D49-B60C-7B1184EA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2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383A-F88A-4B51-A97B-523FF0CD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537520-B1F9-4804-B4D2-81DE7131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DBAF9-307A-4F3E-927A-54ED8595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8FFCAC-2207-475C-A94A-C63F1B81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1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A09F93-A224-4B6D-B6C2-DD1BEEDC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6E1FC2-EACD-44BA-BAA5-7E063E21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E8D56F-FC2D-4771-AC65-22C05110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35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4CAFB-D2E7-4050-868E-0B41041D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106F2-5411-4F5E-94FA-FFB75345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905F7C-564F-48A4-B9D7-E28EEAFC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BBB54-A48F-4856-B235-43ED8AE0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F771D-6946-4C79-AAED-53EE94BF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53180-B960-4115-B292-D6E2259A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B16CF-A4E3-45CF-902C-0022F56B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A09713-61D8-4700-91A2-8822B07A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97A3C-B427-4245-A63D-59C09A36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D8471-4ADF-47A1-B3CE-4FABDE15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A305A-A4D4-4A70-A8DE-2F93C2A9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31A38-2105-4A06-9ED4-B5E89D66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3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4BA8E-EAA5-4792-B0DF-5DC210D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62E2C-E46E-41E3-971E-74B4C5B5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BC4D2-931D-4C5C-A8CD-8D0E7C65D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8C0D-9F5B-4178-8AC0-58F992BAF82E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310AF-1658-4DAC-819A-F36E20C17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04C6D-29EB-4496-8133-FB3ECA0D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7A68-AB63-4EE2-9755-9085885E0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BD80F3F-AEED-48F7-91FD-3B2D6B90982F}"/>
              </a:ext>
            </a:extLst>
          </p:cNvPr>
          <p:cNvSpPr/>
          <p:nvPr/>
        </p:nvSpPr>
        <p:spPr>
          <a:xfrm>
            <a:off x="6830032" y="1479369"/>
            <a:ext cx="1413538" cy="25794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59178E-2F25-41D0-B331-B691F94CC43C}"/>
              </a:ext>
            </a:extLst>
          </p:cNvPr>
          <p:cNvSpPr/>
          <p:nvPr/>
        </p:nvSpPr>
        <p:spPr>
          <a:xfrm>
            <a:off x="2141936" y="1809750"/>
            <a:ext cx="2372914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6A8757-8423-401B-9B72-48A4711B2A4A}"/>
              </a:ext>
            </a:extLst>
          </p:cNvPr>
          <p:cNvSpPr/>
          <p:nvPr/>
        </p:nvSpPr>
        <p:spPr>
          <a:xfrm>
            <a:off x="2207423" y="217537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5B0A7-E4F6-4388-9510-FB7C4C003CFF}"/>
              </a:ext>
            </a:extLst>
          </p:cNvPr>
          <p:cNvSpPr txBox="1"/>
          <p:nvPr/>
        </p:nvSpPr>
        <p:spPr>
          <a:xfrm>
            <a:off x="2141936" y="2175371"/>
            <a:ext cx="45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n-3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39B5A3-B4CF-4939-A935-3293DD01105A}"/>
              </a:ext>
            </a:extLst>
          </p:cNvPr>
          <p:cNvSpPr/>
          <p:nvPr/>
        </p:nvSpPr>
        <p:spPr>
          <a:xfrm>
            <a:off x="2842423" y="217537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B5CEBA-29DF-4C0D-B0D6-F78002318535}"/>
              </a:ext>
            </a:extLst>
          </p:cNvPr>
          <p:cNvSpPr txBox="1"/>
          <p:nvPr/>
        </p:nvSpPr>
        <p:spPr>
          <a:xfrm>
            <a:off x="2776936" y="2175371"/>
            <a:ext cx="45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700AD3-CB6B-4987-B5A7-2CA0BE94455F}"/>
              </a:ext>
            </a:extLst>
          </p:cNvPr>
          <p:cNvSpPr/>
          <p:nvPr/>
        </p:nvSpPr>
        <p:spPr>
          <a:xfrm>
            <a:off x="3477423" y="217537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15C305-4929-4EF8-B4EE-48B425104BB9}"/>
              </a:ext>
            </a:extLst>
          </p:cNvPr>
          <p:cNvSpPr txBox="1"/>
          <p:nvPr/>
        </p:nvSpPr>
        <p:spPr>
          <a:xfrm>
            <a:off x="3411936" y="2175371"/>
            <a:ext cx="45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1EC621-F5D4-46FC-9112-038BE5DC8926}"/>
              </a:ext>
            </a:extLst>
          </p:cNvPr>
          <p:cNvSpPr/>
          <p:nvPr/>
        </p:nvSpPr>
        <p:spPr>
          <a:xfrm>
            <a:off x="4112423" y="217537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EECAC8-B729-44FF-AC4D-332EBED7B19C}"/>
              </a:ext>
            </a:extLst>
          </p:cNvPr>
          <p:cNvSpPr txBox="1"/>
          <p:nvPr/>
        </p:nvSpPr>
        <p:spPr>
          <a:xfrm>
            <a:off x="4112423" y="2175371"/>
            <a:ext cx="45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D433ED39-50BD-4CAD-8BEC-32908D049295}"/>
              </a:ext>
            </a:extLst>
          </p:cNvPr>
          <p:cNvSpPr/>
          <p:nvPr/>
        </p:nvSpPr>
        <p:spPr>
          <a:xfrm>
            <a:off x="2600243" y="2244620"/>
            <a:ext cx="176693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31371E4-531E-49D5-AE2D-2B7760D33106}"/>
              </a:ext>
            </a:extLst>
          </p:cNvPr>
          <p:cNvSpPr/>
          <p:nvPr/>
        </p:nvSpPr>
        <p:spPr>
          <a:xfrm>
            <a:off x="3239216" y="2244620"/>
            <a:ext cx="176693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4C0F915-219D-4C7A-9823-0C5D78310393}"/>
              </a:ext>
            </a:extLst>
          </p:cNvPr>
          <p:cNvSpPr/>
          <p:nvPr/>
        </p:nvSpPr>
        <p:spPr>
          <a:xfrm>
            <a:off x="3893103" y="2244620"/>
            <a:ext cx="176693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CF4104-904C-4AD6-8282-9F63A3D19AA1}"/>
              </a:ext>
            </a:extLst>
          </p:cNvPr>
          <p:cNvSpPr txBox="1"/>
          <p:nvPr/>
        </p:nvSpPr>
        <p:spPr>
          <a:xfrm>
            <a:off x="2776936" y="178331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n-US" altLang="zh-CN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confA</a:t>
            </a:r>
            <a:endParaRPr lang="zh-CN" alt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6D716FB-782C-492F-B363-A656B0FD44DC}"/>
              </a:ext>
            </a:extLst>
          </p:cNvPr>
          <p:cNvSpPr/>
          <p:nvPr/>
        </p:nvSpPr>
        <p:spPr>
          <a:xfrm>
            <a:off x="2141936" y="3055600"/>
            <a:ext cx="2372914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49B1E6-17F9-495E-9C92-8C0F1A7CD799}"/>
              </a:ext>
            </a:extLst>
          </p:cNvPr>
          <p:cNvSpPr/>
          <p:nvPr/>
        </p:nvSpPr>
        <p:spPr>
          <a:xfrm>
            <a:off x="2207423" y="342122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7F87F6-54CF-43F8-9C48-E6DF82B2164E}"/>
              </a:ext>
            </a:extLst>
          </p:cNvPr>
          <p:cNvSpPr txBox="1"/>
          <p:nvPr/>
        </p:nvSpPr>
        <p:spPr>
          <a:xfrm>
            <a:off x="2141936" y="3421221"/>
            <a:ext cx="45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n-3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F08B5D-3498-46C8-832B-13CBA31B1E58}"/>
              </a:ext>
            </a:extLst>
          </p:cNvPr>
          <p:cNvSpPr/>
          <p:nvPr/>
        </p:nvSpPr>
        <p:spPr>
          <a:xfrm>
            <a:off x="2842423" y="342122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C701A0-4E49-44EF-971B-909CA186D0DD}"/>
              </a:ext>
            </a:extLst>
          </p:cNvPr>
          <p:cNvSpPr txBox="1"/>
          <p:nvPr/>
        </p:nvSpPr>
        <p:spPr>
          <a:xfrm>
            <a:off x="2776936" y="3421221"/>
            <a:ext cx="45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F3A7F5-9510-428C-B0CF-F64449ECF9C4}"/>
              </a:ext>
            </a:extLst>
          </p:cNvPr>
          <p:cNvSpPr/>
          <p:nvPr/>
        </p:nvSpPr>
        <p:spPr>
          <a:xfrm>
            <a:off x="3477423" y="342122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F778D8-5E62-4494-970B-4477D4E2EC6A}"/>
              </a:ext>
            </a:extLst>
          </p:cNvPr>
          <p:cNvSpPr txBox="1"/>
          <p:nvPr/>
        </p:nvSpPr>
        <p:spPr>
          <a:xfrm>
            <a:off x="3411936" y="3421221"/>
            <a:ext cx="458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54A692-F32F-4C38-B06D-73D021D126B6}"/>
              </a:ext>
            </a:extLst>
          </p:cNvPr>
          <p:cNvSpPr/>
          <p:nvPr/>
        </p:nvSpPr>
        <p:spPr>
          <a:xfrm>
            <a:off x="4112423" y="3421221"/>
            <a:ext cx="32733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4551123-E63F-43BE-A638-8A7260B0A40C}"/>
              </a:ext>
            </a:extLst>
          </p:cNvPr>
          <p:cNvSpPr txBox="1"/>
          <p:nvPr/>
        </p:nvSpPr>
        <p:spPr>
          <a:xfrm>
            <a:off x="4112423" y="3421221"/>
            <a:ext cx="389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41EF4EA-6AF8-4335-A9F9-C6A6BB4C4FAB}"/>
              </a:ext>
            </a:extLst>
          </p:cNvPr>
          <p:cNvSpPr/>
          <p:nvPr/>
        </p:nvSpPr>
        <p:spPr>
          <a:xfrm>
            <a:off x="2600243" y="3490470"/>
            <a:ext cx="176693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45F30A57-5EC3-48A1-94A2-7AB10CB4FF79}"/>
              </a:ext>
            </a:extLst>
          </p:cNvPr>
          <p:cNvSpPr/>
          <p:nvPr/>
        </p:nvSpPr>
        <p:spPr>
          <a:xfrm>
            <a:off x="3239216" y="3490470"/>
            <a:ext cx="176693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A73E297-DBED-4DB1-868C-25CA25907429}"/>
              </a:ext>
            </a:extLst>
          </p:cNvPr>
          <p:cNvSpPr/>
          <p:nvPr/>
        </p:nvSpPr>
        <p:spPr>
          <a:xfrm>
            <a:off x="3893103" y="3490470"/>
            <a:ext cx="176693" cy="138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0A4282-0E6F-447A-8139-887FAF42ACB4}"/>
              </a:ext>
            </a:extLst>
          </p:cNvPr>
          <p:cNvSpPr txBox="1"/>
          <p:nvPr/>
        </p:nvSpPr>
        <p:spPr>
          <a:xfrm>
            <a:off x="2776936" y="302916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  <a:r>
              <a:rPr lang="en-US" altLang="zh-CN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confB</a:t>
            </a:r>
            <a:endParaRPr lang="zh-CN" alt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CB2A40D-6E30-4EF0-A849-564D45F4CFF8}"/>
              </a:ext>
            </a:extLst>
          </p:cNvPr>
          <p:cNvSpPr/>
          <p:nvPr/>
        </p:nvSpPr>
        <p:spPr>
          <a:xfrm>
            <a:off x="5284403" y="1541821"/>
            <a:ext cx="817786" cy="11052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5F9D1BE-6295-4D19-9C1C-CEB06D1CA484}"/>
                  </a:ext>
                </a:extLst>
              </p:cNvPr>
              <p:cNvSpPr txBox="1"/>
              <p:nvPr/>
            </p:nvSpPr>
            <p:spPr>
              <a:xfrm>
                <a:off x="5048006" y="1537434"/>
                <a:ext cx="1238006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sup>
                        </m:sSubSup>
                      </m:e>
                    </m:d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12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5F9D1BE-6295-4D19-9C1C-CEB06D1CA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006" y="1537434"/>
                <a:ext cx="1238006" cy="302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F14342B-6998-4680-A349-D278FD0ACE91}"/>
                  </a:ext>
                </a:extLst>
              </p:cNvPr>
              <p:cNvSpPr txBox="1"/>
              <p:nvPr/>
            </p:nvSpPr>
            <p:spPr>
              <a:xfrm>
                <a:off x="4943604" y="1771816"/>
                <a:ext cx="1413538" cy="284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12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F14342B-6998-4680-A349-D278FD0A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04" y="1771816"/>
                <a:ext cx="1413538" cy="28443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A17DCE2-846B-4F1D-A357-EE8B0C3D37D0}"/>
                  </a:ext>
                </a:extLst>
              </p:cNvPr>
              <p:cNvSpPr txBox="1"/>
              <p:nvPr/>
            </p:nvSpPr>
            <p:spPr>
              <a:xfrm>
                <a:off x="4943604" y="1994287"/>
                <a:ext cx="1420527" cy="28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200" i="1" baseline="30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12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A17DCE2-846B-4F1D-A357-EE8B0C3D3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04" y="1994287"/>
                <a:ext cx="1420527" cy="285271"/>
              </a:xfrm>
              <a:prstGeom prst="rect">
                <a:avLst/>
              </a:prstGeom>
              <a:blipFill>
                <a:blip r:embed="rId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BE874BE-60F5-4AB6-A144-4BF8BEE75984}"/>
                  </a:ext>
                </a:extLst>
              </p:cNvPr>
              <p:cNvSpPr txBox="1"/>
              <p:nvPr/>
            </p:nvSpPr>
            <p:spPr>
              <a:xfrm>
                <a:off x="4987740" y="2228391"/>
                <a:ext cx="1315713" cy="283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200" i="1" baseline="300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BE874BE-60F5-4AB6-A144-4BF8BEE7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740" y="2228391"/>
                <a:ext cx="1315713" cy="283667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7F08A38-521A-4661-A3C4-A8480C16AF0A}"/>
              </a:ext>
            </a:extLst>
          </p:cNvPr>
          <p:cNvSpPr/>
          <p:nvPr/>
        </p:nvSpPr>
        <p:spPr>
          <a:xfrm>
            <a:off x="5284402" y="2858763"/>
            <a:ext cx="817787" cy="11120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17EA7D4-0E68-4142-ACBE-A5DADCEE2F7D}"/>
                  </a:ext>
                </a:extLst>
              </p:cNvPr>
              <p:cNvSpPr txBox="1"/>
              <p:nvPr/>
            </p:nvSpPr>
            <p:spPr>
              <a:xfrm>
                <a:off x="5075203" y="2861382"/>
                <a:ext cx="1170333" cy="31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12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17EA7D4-0E68-4142-ACBE-A5DADCEE2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203" y="2861382"/>
                <a:ext cx="1170333" cy="3103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01A75A-2D36-4641-99F2-0258A8E0B4DC}"/>
                  </a:ext>
                </a:extLst>
              </p:cNvPr>
              <p:cNvSpPr txBox="1"/>
              <p:nvPr/>
            </p:nvSpPr>
            <p:spPr>
              <a:xfrm>
                <a:off x="5093320" y="3081067"/>
                <a:ext cx="1134098" cy="31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12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01A75A-2D36-4641-99F2-0258A8E0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3081067"/>
                <a:ext cx="1134098" cy="3105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1EA5088-48CD-4636-947F-741F1A24B288}"/>
                  </a:ext>
                </a:extLst>
              </p:cNvPr>
              <p:cNvSpPr txBox="1"/>
              <p:nvPr/>
            </p:nvSpPr>
            <p:spPr>
              <a:xfrm>
                <a:off x="5039188" y="3291842"/>
                <a:ext cx="1240930" cy="310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 3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12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F1EA5088-48CD-4636-947F-741F1A24B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88" y="3291842"/>
                <a:ext cx="1240930" cy="3105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98A66F2-7E33-49FD-B58B-51B8AD84BEDB}"/>
                  </a:ext>
                </a:extLst>
              </p:cNvPr>
              <p:cNvSpPr txBox="1"/>
              <p:nvPr/>
            </p:nvSpPr>
            <p:spPr>
              <a:xfrm>
                <a:off x="5093320" y="3511192"/>
                <a:ext cx="1134098" cy="283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 4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zh-CN" altLang="en-US" sz="12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98A66F2-7E33-49FD-B58B-51B8AD84B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320" y="3511192"/>
                <a:ext cx="1134098" cy="283667"/>
              </a:xfrm>
              <a:prstGeom prst="rect">
                <a:avLst/>
              </a:prstGeom>
              <a:blipFill>
                <a:blip r:embed="rId9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9C455395-3900-4326-BBDC-321F01646AC1}"/>
              </a:ext>
            </a:extLst>
          </p:cNvPr>
          <p:cNvSpPr txBox="1"/>
          <p:nvPr/>
        </p:nvSpPr>
        <p:spPr>
          <a:xfrm>
            <a:off x="5382892" y="3608102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: 对角圆角 59">
            <a:extLst>
              <a:ext uri="{FF2B5EF4-FFF2-40B4-BE49-F238E27FC236}">
                <a16:creationId xmlns:a16="http://schemas.microsoft.com/office/drawing/2014/main" id="{F737A3DD-888F-40F0-AB7E-AE2A23DA938C}"/>
              </a:ext>
            </a:extLst>
          </p:cNvPr>
          <p:cNvSpPr/>
          <p:nvPr/>
        </p:nvSpPr>
        <p:spPr>
          <a:xfrm>
            <a:off x="6994526" y="1838293"/>
            <a:ext cx="1050288" cy="30777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480E7A0-3798-4AC1-A06A-68843FDE726E}"/>
              </a:ext>
            </a:extLst>
          </p:cNvPr>
          <p:cNvSpPr txBox="1"/>
          <p:nvPr/>
        </p:nvSpPr>
        <p:spPr>
          <a:xfrm>
            <a:off x="6994526" y="1838624"/>
            <a:ext cx="1117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FCP Oracle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: 对角圆角 62">
            <a:extLst>
              <a:ext uri="{FF2B5EF4-FFF2-40B4-BE49-F238E27FC236}">
                <a16:creationId xmlns:a16="http://schemas.microsoft.com/office/drawing/2014/main" id="{02CA4E43-EAF8-4E6A-AAE3-BFAB209B6DEF}"/>
              </a:ext>
            </a:extLst>
          </p:cNvPr>
          <p:cNvSpPr/>
          <p:nvPr/>
        </p:nvSpPr>
        <p:spPr>
          <a:xfrm>
            <a:off x="6994525" y="3396637"/>
            <a:ext cx="1096644" cy="307777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7A44D26-E7B3-4F33-B407-745C3F13AA02}"/>
              </a:ext>
            </a:extLst>
          </p:cNvPr>
          <p:cNvSpPr txBox="1"/>
          <p:nvPr/>
        </p:nvSpPr>
        <p:spPr>
          <a:xfrm>
            <a:off x="7008235" y="3403390"/>
            <a:ext cx="113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RCP Oracle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: 剪去对角 65">
            <a:extLst>
              <a:ext uri="{FF2B5EF4-FFF2-40B4-BE49-F238E27FC236}">
                <a16:creationId xmlns:a16="http://schemas.microsoft.com/office/drawing/2014/main" id="{E4793638-F931-4CEF-9F49-D40933F4B9A8}"/>
              </a:ext>
            </a:extLst>
          </p:cNvPr>
          <p:cNvSpPr/>
          <p:nvPr/>
        </p:nvSpPr>
        <p:spPr>
          <a:xfrm>
            <a:off x="6994526" y="2617796"/>
            <a:ext cx="1096644" cy="307777"/>
          </a:xfrm>
          <a:prstGeom prst="snip2Diag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B4B9361-7801-4B58-8B1C-B57D877D41D6}"/>
              </a:ext>
            </a:extLst>
          </p:cNvPr>
          <p:cNvSpPr txBox="1"/>
          <p:nvPr/>
        </p:nvSpPr>
        <p:spPr>
          <a:xfrm>
            <a:off x="7114204" y="2611043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</a:t>
            </a:r>
            <a:endParaRPr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B2F7B765-D593-449C-9576-9D40B48452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837" t="7033" r="5163" b="5723"/>
          <a:stretch/>
        </p:blipFill>
        <p:spPr>
          <a:xfrm flipH="1">
            <a:off x="7665919" y="2633184"/>
            <a:ext cx="285750" cy="276999"/>
          </a:xfrm>
          <a:prstGeom prst="rect">
            <a:avLst/>
          </a:prstGeom>
        </p:spPr>
      </p:pic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C13D30E5-A198-4273-935A-0ECE8783E1B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102189" y="2438156"/>
            <a:ext cx="727843" cy="330915"/>
          </a:xfrm>
          <a:prstGeom prst="bentConnector3">
            <a:avLst>
              <a:gd name="adj1" fmla="val 3404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9BF54A26-FF51-494E-B4B3-3A091CB8F5EE}"/>
              </a:ext>
            </a:extLst>
          </p:cNvPr>
          <p:cNvCxnSpPr>
            <a:cxnSpLocks/>
          </p:cNvCxnSpPr>
          <p:nvPr/>
        </p:nvCxnSpPr>
        <p:spPr>
          <a:xfrm flipV="1">
            <a:off x="6102189" y="2772669"/>
            <a:ext cx="710938" cy="294155"/>
          </a:xfrm>
          <a:prstGeom prst="bentConnector3">
            <a:avLst>
              <a:gd name="adj1" fmla="val 344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01AEEC9-4347-4AB4-8CC9-895EC7E3E4F5}"/>
              </a:ext>
            </a:extLst>
          </p:cNvPr>
          <p:cNvCxnSpPr>
            <a:cxnSpLocks/>
          </p:cNvCxnSpPr>
          <p:nvPr/>
        </p:nvCxnSpPr>
        <p:spPr>
          <a:xfrm flipV="1">
            <a:off x="6096000" y="3621666"/>
            <a:ext cx="73403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F27E67-4B9B-476E-9074-1E6CD21D6308}"/>
              </a:ext>
            </a:extLst>
          </p:cNvPr>
          <p:cNvCxnSpPr>
            <a:cxnSpLocks/>
          </p:cNvCxnSpPr>
          <p:nvPr/>
        </p:nvCxnSpPr>
        <p:spPr>
          <a:xfrm>
            <a:off x="4521478" y="2170532"/>
            <a:ext cx="762924" cy="1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E07653D5-D0BC-4A69-8C5D-3C1B424791D2}"/>
              </a:ext>
            </a:extLst>
          </p:cNvPr>
          <p:cNvCxnSpPr>
            <a:cxnSpLocks/>
          </p:cNvCxnSpPr>
          <p:nvPr/>
        </p:nvCxnSpPr>
        <p:spPr>
          <a:xfrm>
            <a:off x="4521478" y="3451412"/>
            <a:ext cx="7629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090E06B-A7AD-46B6-B21F-EB63C1D3685C}"/>
              </a:ext>
            </a:extLst>
          </p:cNvPr>
          <p:cNvSpPr txBox="1"/>
          <p:nvPr/>
        </p:nvSpPr>
        <p:spPr>
          <a:xfrm>
            <a:off x="4439058" y="1844343"/>
            <a:ext cx="105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A024BF23-ABFE-4D1F-83DD-6C561870D095}"/>
              </a:ext>
            </a:extLst>
          </p:cNvPr>
          <p:cNvSpPr txBox="1"/>
          <p:nvPr/>
        </p:nvSpPr>
        <p:spPr>
          <a:xfrm>
            <a:off x="6023331" y="3328249"/>
            <a:ext cx="105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④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1FD76BF-60ED-411E-AED9-185A6165D3E0}"/>
              </a:ext>
            </a:extLst>
          </p:cNvPr>
          <p:cNvSpPr txBox="1"/>
          <p:nvPr/>
        </p:nvSpPr>
        <p:spPr>
          <a:xfrm>
            <a:off x="5374672" y="23276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C0D8F62-1269-46CB-9D9C-5C41F0D1E491}"/>
              </a:ext>
            </a:extLst>
          </p:cNvPr>
          <p:cNvCxnSpPr>
            <a:cxnSpLocks/>
          </p:cNvCxnSpPr>
          <p:nvPr/>
        </p:nvCxnSpPr>
        <p:spPr>
          <a:xfrm>
            <a:off x="6096000" y="2006548"/>
            <a:ext cx="7340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箭头: 下 1">
            <a:extLst>
              <a:ext uri="{FF2B5EF4-FFF2-40B4-BE49-F238E27FC236}">
                <a16:creationId xmlns:a16="http://schemas.microsoft.com/office/drawing/2014/main" id="{BD0168C6-024B-4FEC-A970-48AED18A5A32}"/>
              </a:ext>
            </a:extLst>
          </p:cNvPr>
          <p:cNvSpPr/>
          <p:nvPr/>
        </p:nvSpPr>
        <p:spPr>
          <a:xfrm>
            <a:off x="7421880" y="2222181"/>
            <a:ext cx="213360" cy="302560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14E5B702-4323-4667-91ED-15E50772D666}"/>
              </a:ext>
            </a:extLst>
          </p:cNvPr>
          <p:cNvSpPr/>
          <p:nvPr/>
        </p:nvSpPr>
        <p:spPr>
          <a:xfrm rot="10800000">
            <a:off x="7432214" y="3002558"/>
            <a:ext cx="213360" cy="3025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E771513-8A32-4898-9343-1280061FC925}"/>
              </a:ext>
            </a:extLst>
          </p:cNvPr>
          <p:cNvSpPr txBox="1"/>
          <p:nvPr/>
        </p:nvSpPr>
        <p:spPr>
          <a:xfrm>
            <a:off x="6023332" y="1723926"/>
            <a:ext cx="105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1AB4C7F-A48C-48A2-9E1D-F39A14D81F17}"/>
              </a:ext>
            </a:extLst>
          </p:cNvPr>
          <p:cNvSpPr txBox="1"/>
          <p:nvPr/>
        </p:nvSpPr>
        <p:spPr>
          <a:xfrm>
            <a:off x="4386579" y="2591132"/>
            <a:ext cx="198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⑤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differentially detect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403C191-4C5A-4244-A42D-9219E7A7AAEE}"/>
              </a:ext>
            </a:extLst>
          </p:cNvPr>
          <p:cNvSpPr txBox="1"/>
          <p:nvPr/>
        </p:nvSpPr>
        <p:spPr>
          <a:xfrm>
            <a:off x="4441599" y="3153838"/>
            <a:ext cx="105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0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115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HeZheyuan</dc:creator>
  <cp:lastModifiedBy>HeZheyuan</cp:lastModifiedBy>
  <cp:revision>52</cp:revision>
  <dcterms:created xsi:type="dcterms:W3CDTF">2024-08-05T03:24:16Z</dcterms:created>
  <dcterms:modified xsi:type="dcterms:W3CDTF">2024-08-08T06:55:41Z</dcterms:modified>
</cp:coreProperties>
</file>