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custDataLst>
    <p:tags r:id="rId1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-804" y="-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2016/12/29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2016/12/29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2016/12/29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2016/12/29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2016/12/29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2016/12/29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2016/12/29 Thursday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2016/12/29 Thursday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2016/12/29 Thursday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2016/12/29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2016/12/29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2016/12/29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67944" y="228371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★锐线体" panose="02000000000000000000" pitchFamily="2" charset="-122"/>
                <a:ea typeface="★锐线体" panose="02000000000000000000" pitchFamily="2" charset="-122"/>
              </a:rPr>
              <a:t>动画效果</a:t>
            </a:r>
            <a:endParaRPr lang="zh-CN" altLang="en-US" dirty="0">
              <a:latin typeface="★锐线体" panose="02000000000000000000" pitchFamily="2" charset="-122"/>
              <a:ea typeface="★锐线体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28923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Billy\Desktop\YOOXCNY2\Jpeg\YOOX_H5-C1-bgColor-45081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735" y="267494"/>
            <a:ext cx="2555777" cy="4536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275856" y="411510"/>
            <a:ext cx="451277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入场：</a:t>
            </a:r>
            <a:endParaRPr lang="en-US" altLang="zh-CN" dirty="0" smtClean="0"/>
          </a:p>
          <a:p>
            <a:r>
              <a:rPr lang="zh-CN" altLang="en-US" dirty="0" smtClean="0"/>
              <a:t>背景：红色</a:t>
            </a:r>
            <a:endParaRPr lang="en-US" altLang="zh-CN" dirty="0" smtClean="0"/>
          </a:p>
          <a:p>
            <a:r>
              <a:rPr lang="zh-CN" altLang="en-US" dirty="0" smtClean="0"/>
              <a:t>效果：</a:t>
            </a:r>
            <a:r>
              <a:rPr lang="en-US" altLang="zh-CN" dirty="0" smtClean="0"/>
              <a:t>logo </a:t>
            </a:r>
            <a:r>
              <a:rPr lang="zh-CN" altLang="en-US" dirty="0" smtClean="0"/>
              <a:t>是淡入，时间大概</a:t>
            </a:r>
            <a:r>
              <a:rPr lang="en-US" altLang="zh-CN" dirty="0" smtClean="0"/>
              <a:t>3</a:t>
            </a:r>
            <a:r>
              <a:rPr lang="zh-CN" altLang="en-US" dirty="0" smtClean="0"/>
              <a:t>秒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过渡：</a:t>
            </a:r>
            <a:r>
              <a:rPr lang="en-US" altLang="zh-CN" dirty="0" smtClean="0"/>
              <a:t>logo</a:t>
            </a:r>
            <a:r>
              <a:rPr lang="zh-CN" altLang="en-US" dirty="0" smtClean="0"/>
              <a:t>淡出，切下一页，不是跳转页面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929255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Billy\Desktop\YOOXCNY2\Jpeg\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39502"/>
            <a:ext cx="2526049" cy="4483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203848" y="843558"/>
            <a:ext cx="4918334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文字：“开启</a:t>
            </a:r>
            <a:r>
              <a:rPr lang="en-US" altLang="zh-CN" dirty="0" smtClean="0"/>
              <a:t>YOOX</a:t>
            </a:r>
            <a:r>
              <a:rPr lang="zh-CN" altLang="en-US" dirty="0" smtClean="0"/>
              <a:t>时尚柜礼”淡入淡出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柜子：淡入淡出，不需要重力感应那种了；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效果：页面元素出完后；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动画效果：</a:t>
            </a:r>
            <a:endParaRPr lang="en-US" altLang="zh-CN" dirty="0" smtClean="0"/>
          </a:p>
          <a:p>
            <a:r>
              <a:rPr lang="zh-CN" altLang="en-US" dirty="0" smtClean="0"/>
              <a:t>步骤：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，手指出现，在五个柜子上逐个指一下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2. </a:t>
            </a:r>
            <a:r>
              <a:rPr lang="zh-CN" altLang="en-US" dirty="0" smtClean="0"/>
              <a:t>下面的领带往左移动两下回到原位，轮播</a:t>
            </a:r>
            <a:endParaRPr lang="en-US" altLang="zh-CN" dirty="0" smtClean="0"/>
          </a:p>
          <a:p>
            <a:r>
              <a:rPr lang="zh-CN" altLang="en-US" dirty="0" smtClean="0"/>
              <a:t>感觉是有风在吹那种；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12565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Billy\Desktop\YOOXCNY2\Jpeg\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39502"/>
            <a:ext cx="2526049" cy="4483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203848" y="843557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用户点击柜子：</a:t>
            </a:r>
            <a:endParaRPr lang="en-US" altLang="zh-CN" dirty="0" smtClean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46328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Billy\Desktop\YOOXCNY2\Jpeg\3-option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23478"/>
            <a:ext cx="2760335" cy="4899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203848" y="339502"/>
            <a:ext cx="4798108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跳转到这个页面：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打开效果：</a:t>
            </a:r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背景全黑，</a:t>
            </a:r>
            <a:endParaRPr lang="en-US" altLang="zh-CN" dirty="0" smtClean="0"/>
          </a:p>
          <a:p>
            <a:r>
              <a:rPr lang="en-US" altLang="zh-CN" dirty="0" smtClean="0"/>
              <a:t>2. </a:t>
            </a:r>
            <a:r>
              <a:rPr lang="zh-CN" altLang="en-US" dirty="0" smtClean="0"/>
              <a:t>背景图淡入淡出，（随机出现一个背景图）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3. </a:t>
            </a:r>
            <a:r>
              <a:rPr lang="zh-CN" altLang="en-US" dirty="0" smtClean="0"/>
              <a:t>文字淡入淡出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4. </a:t>
            </a:r>
            <a:r>
              <a:rPr lang="zh-CN" altLang="en-US" dirty="0" smtClean="0"/>
              <a:t>所有</a:t>
            </a:r>
            <a:r>
              <a:rPr lang="en-US" altLang="zh-CN" dirty="0" smtClean="0"/>
              <a:t>button</a:t>
            </a:r>
            <a:r>
              <a:rPr lang="zh-CN" altLang="en-US" dirty="0" smtClean="0"/>
              <a:t>淡入淡出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8422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Billy\Desktop\YOOXCNY2\Jpeg\3-option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23478"/>
            <a:ext cx="2760335" cy="4899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419872" y="627534"/>
            <a:ext cx="318548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点击 开启柜礼</a:t>
            </a:r>
            <a:endParaRPr lang="en-US" altLang="zh-CN" dirty="0" smtClean="0"/>
          </a:p>
          <a:p>
            <a:r>
              <a:rPr lang="zh-CN" altLang="en-US" dirty="0" smtClean="0"/>
              <a:t>异常</a:t>
            </a:r>
            <a:r>
              <a:rPr lang="zh-CN" altLang="en-US" dirty="0"/>
              <a:t>情况：</a:t>
            </a:r>
            <a:endParaRPr lang="en-US" altLang="zh-CN" dirty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，没有输入“</a:t>
            </a:r>
            <a:r>
              <a:rPr lang="en-US" altLang="zh-CN" dirty="0" smtClean="0"/>
              <a:t>YOOX</a:t>
            </a:r>
            <a:r>
              <a:rPr lang="zh-CN" altLang="en-US" dirty="0" smtClean="0"/>
              <a:t>”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效果：输入框，左右摇晃下，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2. </a:t>
            </a:r>
            <a:r>
              <a:rPr lang="zh-CN" altLang="en-US" dirty="0" smtClean="0"/>
              <a:t>输入后下面页面</a:t>
            </a:r>
            <a:endParaRPr lang="en-US" altLang="zh-CN" dirty="0" smtClean="0"/>
          </a:p>
        </p:txBody>
      </p:sp>
      <p:cxnSp>
        <p:nvCxnSpPr>
          <p:cNvPr id="5" name="直接箭头连接符 4"/>
          <p:cNvCxnSpPr/>
          <p:nvPr/>
        </p:nvCxnSpPr>
        <p:spPr>
          <a:xfrm>
            <a:off x="2411760" y="1707654"/>
            <a:ext cx="1728192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1212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Billy\Desktop\YOOXCNY2\Jpeg\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11510"/>
            <a:ext cx="2393358" cy="4248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直接箭头连接符 3"/>
          <p:cNvCxnSpPr/>
          <p:nvPr/>
        </p:nvCxnSpPr>
        <p:spPr>
          <a:xfrm>
            <a:off x="2716886" y="987574"/>
            <a:ext cx="142306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499992" y="627534"/>
            <a:ext cx="330090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★锐线体" panose="02000000000000000000" pitchFamily="2" charset="-122"/>
                <a:ea typeface="★锐线体" panose="02000000000000000000" pitchFamily="2" charset="-122"/>
              </a:rPr>
              <a:t>接：用户输入</a:t>
            </a:r>
            <a:r>
              <a:rPr lang="en-US" altLang="zh-CN" sz="1200" dirty="0" smtClean="0">
                <a:latin typeface="★锐线体" panose="02000000000000000000" pitchFamily="2" charset="-122"/>
                <a:ea typeface="★锐线体" panose="02000000000000000000" pitchFamily="2" charset="-122"/>
              </a:rPr>
              <a:t>YOOX</a:t>
            </a:r>
            <a:r>
              <a:rPr lang="zh-CN" altLang="en-US" sz="1200" dirty="0" smtClean="0">
                <a:latin typeface="★锐线体" panose="02000000000000000000" pitchFamily="2" charset="-122"/>
                <a:ea typeface="★锐线体" panose="02000000000000000000" pitchFamily="2" charset="-122"/>
              </a:rPr>
              <a:t>后</a:t>
            </a:r>
            <a:endParaRPr lang="en-US" altLang="zh-CN" sz="1200" dirty="0" smtClean="0">
              <a:latin typeface="★锐线体" panose="02000000000000000000" pitchFamily="2" charset="-122"/>
              <a:ea typeface="★锐线体" panose="02000000000000000000" pitchFamily="2" charset="-122"/>
            </a:endParaRPr>
          </a:p>
          <a:p>
            <a:endParaRPr lang="en-US" altLang="zh-CN" sz="1200" dirty="0">
              <a:latin typeface="★锐线体" panose="02000000000000000000" pitchFamily="2" charset="-122"/>
              <a:ea typeface="★锐线体" panose="02000000000000000000" pitchFamily="2" charset="-122"/>
            </a:endParaRPr>
          </a:p>
          <a:p>
            <a:r>
              <a:rPr lang="zh-CN" altLang="en-US" sz="1200" dirty="0" smtClean="0">
                <a:latin typeface="★锐线体" panose="02000000000000000000" pitchFamily="2" charset="-122"/>
                <a:ea typeface="★锐线体" panose="02000000000000000000" pitchFamily="2" charset="-122"/>
              </a:rPr>
              <a:t>本页面是弹出层</a:t>
            </a:r>
            <a:endParaRPr lang="en-US" altLang="zh-CN" sz="1200" dirty="0" smtClean="0">
              <a:latin typeface="★锐线体" panose="02000000000000000000" pitchFamily="2" charset="-122"/>
              <a:ea typeface="★锐线体" panose="02000000000000000000" pitchFamily="2" charset="-122"/>
            </a:endParaRPr>
          </a:p>
          <a:p>
            <a:endParaRPr lang="en-US" altLang="zh-CN" sz="1200" dirty="0" smtClean="0">
              <a:latin typeface="★锐线体" panose="02000000000000000000" pitchFamily="2" charset="-122"/>
              <a:ea typeface="★锐线体" panose="02000000000000000000" pitchFamily="2" charset="-122"/>
            </a:endParaRPr>
          </a:p>
          <a:p>
            <a:r>
              <a:rPr lang="zh-CN" altLang="en-US" sz="1200" dirty="0" smtClean="0">
                <a:latin typeface="★锐线体" panose="02000000000000000000" pitchFamily="2" charset="-122"/>
                <a:ea typeface="★锐线体" panose="02000000000000000000" pitchFamily="2" charset="-122"/>
              </a:rPr>
              <a:t>效果</a:t>
            </a:r>
            <a:endParaRPr lang="en-US" altLang="zh-CN" sz="1200" dirty="0" smtClean="0">
              <a:latin typeface="★锐线体" panose="02000000000000000000" pitchFamily="2" charset="-122"/>
              <a:ea typeface="★锐线体" panose="02000000000000000000" pitchFamily="2" charset="-122"/>
            </a:endParaRPr>
          </a:p>
          <a:p>
            <a:r>
              <a:rPr lang="zh-CN" altLang="en-US" sz="1200" dirty="0">
                <a:latin typeface="★锐线体" panose="02000000000000000000" pitchFamily="2" charset="-122"/>
                <a:ea typeface="★锐线体" panose="02000000000000000000" pitchFamily="2" charset="-122"/>
              </a:rPr>
              <a:t>出现</a:t>
            </a:r>
            <a:endParaRPr lang="en-US" altLang="zh-CN" sz="1200" dirty="0">
              <a:latin typeface="★锐线体" panose="02000000000000000000" pitchFamily="2" charset="-122"/>
              <a:ea typeface="★锐线体" panose="02000000000000000000" pitchFamily="2" charset="-122"/>
            </a:endParaRPr>
          </a:p>
          <a:p>
            <a:pPr marL="342900" indent="-342900">
              <a:buAutoNum type="arabicPeriod"/>
            </a:pPr>
            <a:r>
              <a:rPr lang="zh-CN" altLang="en-US" sz="1200" dirty="0" smtClean="0">
                <a:latin typeface="★锐线体" panose="02000000000000000000" pitchFamily="2" charset="-122"/>
                <a:ea typeface="★锐线体" panose="02000000000000000000" pitchFamily="2" charset="-122"/>
              </a:rPr>
              <a:t>背景黑色，淡入淡出</a:t>
            </a:r>
            <a:endParaRPr lang="en-US" altLang="zh-CN" sz="1200" dirty="0" smtClean="0">
              <a:latin typeface="★锐线体" panose="02000000000000000000" pitchFamily="2" charset="-122"/>
              <a:ea typeface="★锐线体" panose="02000000000000000000" pitchFamily="2" charset="-122"/>
            </a:endParaRPr>
          </a:p>
          <a:p>
            <a:pPr marL="342900" indent="-342900">
              <a:buAutoNum type="arabicPeriod"/>
            </a:pPr>
            <a:r>
              <a:rPr lang="zh-CN" altLang="en-US" sz="1200" dirty="0" smtClean="0">
                <a:latin typeface="★锐线体" panose="02000000000000000000" pitchFamily="2" charset="-122"/>
                <a:ea typeface="★锐线体" panose="02000000000000000000" pitchFamily="2" charset="-122"/>
              </a:rPr>
              <a:t>红包淡入淡出</a:t>
            </a:r>
            <a:endParaRPr lang="en-US" altLang="zh-CN" sz="1200" dirty="0" smtClean="0">
              <a:latin typeface="★锐线体" panose="02000000000000000000" pitchFamily="2" charset="-122"/>
              <a:ea typeface="★锐线体" panose="02000000000000000000" pitchFamily="2" charset="-122"/>
            </a:endParaRPr>
          </a:p>
          <a:p>
            <a:pPr marL="342900" indent="-342900">
              <a:buAutoNum type="arabicPeriod"/>
            </a:pPr>
            <a:r>
              <a:rPr lang="zh-CN" altLang="en-US" sz="1200" dirty="0" smtClean="0">
                <a:latin typeface="★锐线体" panose="02000000000000000000" pitchFamily="2" charset="-122"/>
                <a:ea typeface="★锐线体" panose="02000000000000000000" pitchFamily="2" charset="-122"/>
              </a:rPr>
              <a:t>点击发送手机，发送成功后，输入框中的</a:t>
            </a:r>
            <a:endParaRPr lang="en-US" altLang="zh-CN" sz="1200" dirty="0" smtClean="0">
              <a:latin typeface="★锐线体" panose="02000000000000000000" pitchFamily="2" charset="-122"/>
              <a:ea typeface="★锐线体" panose="02000000000000000000" pitchFamily="2" charset="-122"/>
            </a:endParaRPr>
          </a:p>
          <a:p>
            <a:r>
              <a:rPr lang="zh-CN" altLang="en-US" sz="1200" dirty="0" smtClean="0">
                <a:latin typeface="★锐线体" panose="02000000000000000000" pitchFamily="2" charset="-122"/>
                <a:ea typeface="★锐线体" panose="02000000000000000000" pitchFamily="2" charset="-122"/>
              </a:rPr>
              <a:t>文字改为“</a:t>
            </a:r>
            <a:r>
              <a:rPr lang="en-US" altLang="zh-CN" sz="1200" dirty="0" smtClean="0">
                <a:latin typeface="★锐线体" panose="02000000000000000000" pitchFamily="2" charset="-122"/>
                <a:ea typeface="★锐线体" panose="02000000000000000000" pitchFamily="2" charset="-122"/>
              </a:rPr>
              <a:t>YOOX</a:t>
            </a:r>
            <a:r>
              <a:rPr lang="zh-CN" altLang="en-US" sz="1200" dirty="0" smtClean="0">
                <a:latin typeface="★锐线体" panose="02000000000000000000" pitchFamily="2" charset="-122"/>
                <a:ea typeface="★锐线体" panose="02000000000000000000" pitchFamily="2" charset="-122"/>
              </a:rPr>
              <a:t>时尚礼劵已发送到您的手机”</a:t>
            </a:r>
            <a:endParaRPr lang="en-US" altLang="zh-CN" sz="1200" dirty="0" smtClean="0">
              <a:latin typeface="★锐线体" panose="02000000000000000000" pitchFamily="2" charset="-122"/>
              <a:ea typeface="★锐线体" panose="02000000000000000000" pitchFamily="2" charset="-122"/>
            </a:endParaRPr>
          </a:p>
          <a:p>
            <a:endParaRPr lang="en-US" altLang="zh-CN" sz="1200" dirty="0">
              <a:latin typeface="★锐线体" panose="02000000000000000000" pitchFamily="2" charset="-122"/>
              <a:ea typeface="★锐线体" panose="02000000000000000000" pitchFamily="2" charset="-122"/>
            </a:endParaRPr>
          </a:p>
          <a:p>
            <a:endParaRPr lang="en-US" altLang="zh-CN" sz="1200" dirty="0">
              <a:latin typeface="★锐线体" panose="02000000000000000000" pitchFamily="2" charset="-122"/>
              <a:ea typeface="★锐线体" panose="02000000000000000000" pitchFamily="2" charset="-122"/>
            </a:endParaRPr>
          </a:p>
          <a:p>
            <a:pPr marL="342900" indent="-342900">
              <a:buAutoNum type="arabicPeriod"/>
            </a:pPr>
            <a:endParaRPr lang="en-US" altLang="zh-CN" sz="1200" dirty="0" smtClean="0">
              <a:latin typeface="★锐线体" panose="02000000000000000000" pitchFamily="2" charset="-122"/>
              <a:ea typeface="★锐线体" panose="02000000000000000000" pitchFamily="2" charset="-122"/>
            </a:endParaRPr>
          </a:p>
          <a:p>
            <a:pPr marL="342900" indent="-342900">
              <a:buAutoNum type="arabicPeriod"/>
            </a:pPr>
            <a:endParaRPr lang="en-US" altLang="zh-CN" sz="1200" dirty="0" smtClean="0">
              <a:latin typeface="★锐线体" panose="02000000000000000000" pitchFamily="2" charset="-122"/>
              <a:ea typeface="★锐线体" panose="02000000000000000000" pitchFamily="2" charset="-122"/>
            </a:endParaRPr>
          </a:p>
          <a:p>
            <a:endParaRPr lang="en-US" altLang="zh-CN" sz="1200" dirty="0">
              <a:latin typeface="★锐线体" panose="02000000000000000000" pitchFamily="2" charset="-122"/>
              <a:ea typeface="★锐线体" panose="02000000000000000000" pitchFamily="2" charset="-122"/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>
            <a:off x="2051720" y="2427734"/>
            <a:ext cx="1296144" cy="1794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2745925" y="2656224"/>
            <a:ext cx="228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zh-CN" altLang="en-US" sz="1200" dirty="0">
                <a:solidFill>
                  <a:prstClr val="black"/>
                </a:solidFill>
                <a:latin typeface="★锐线体" panose="02000000000000000000" pitchFamily="2" charset="-122"/>
                <a:ea typeface="★锐线体" panose="02000000000000000000" pitchFamily="2" charset="-122"/>
              </a:rPr>
              <a:t>如果没有输入手机</a:t>
            </a:r>
            <a:endParaRPr lang="en-US" altLang="zh-CN" sz="1200" dirty="0">
              <a:solidFill>
                <a:prstClr val="black"/>
              </a:solidFill>
              <a:latin typeface="★锐线体" panose="02000000000000000000" pitchFamily="2" charset="-122"/>
              <a:ea typeface="★锐线体" panose="02000000000000000000" pitchFamily="2" charset="-122"/>
            </a:endParaRPr>
          </a:p>
          <a:p>
            <a:pPr lvl="0"/>
            <a:r>
              <a:rPr lang="zh-CN" altLang="en-US" sz="1200" dirty="0">
                <a:solidFill>
                  <a:prstClr val="black"/>
                </a:solidFill>
                <a:latin typeface="★锐线体" panose="02000000000000000000" pitchFamily="2" charset="-122"/>
                <a:ea typeface="★锐线体" panose="02000000000000000000" pitchFamily="2" charset="-122"/>
              </a:rPr>
              <a:t>就发送</a:t>
            </a:r>
            <a:endParaRPr lang="en-US" altLang="zh-CN" sz="1200" dirty="0">
              <a:solidFill>
                <a:prstClr val="black"/>
              </a:solidFill>
              <a:latin typeface="★锐线体" panose="02000000000000000000" pitchFamily="2" charset="-122"/>
              <a:ea typeface="★锐线体" panose="02000000000000000000" pitchFamily="2" charset="-122"/>
            </a:endParaRPr>
          </a:p>
          <a:p>
            <a:pPr lvl="0"/>
            <a:r>
              <a:rPr lang="zh-CN" altLang="en-US" sz="1200" dirty="0">
                <a:solidFill>
                  <a:prstClr val="black"/>
                </a:solidFill>
                <a:latin typeface="★锐线体" panose="02000000000000000000" pitchFamily="2" charset="-122"/>
                <a:ea typeface="★锐线体" panose="02000000000000000000" pitchFamily="2" charset="-122"/>
              </a:rPr>
              <a:t>同样，输入框左右摇晃下</a:t>
            </a:r>
            <a:endParaRPr lang="en-US" altLang="zh-CN" sz="1200" dirty="0">
              <a:solidFill>
                <a:prstClr val="black"/>
              </a:solidFill>
              <a:latin typeface="★锐线体" panose="02000000000000000000" pitchFamily="2" charset="-122"/>
              <a:ea typeface="★锐线体" panose="02000000000000000000" pitchFamily="2" charset="-122"/>
            </a:endParaRPr>
          </a:p>
        </p:txBody>
      </p:sp>
      <p:cxnSp>
        <p:nvCxnSpPr>
          <p:cNvPr id="14" name="直接箭头连接符 13"/>
          <p:cNvCxnSpPr/>
          <p:nvPr/>
        </p:nvCxnSpPr>
        <p:spPr>
          <a:xfrm flipH="1" flipV="1">
            <a:off x="1520208" y="2787774"/>
            <a:ext cx="2368717" cy="1008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139952" y="3795886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★锐线体" panose="02000000000000000000" pitchFamily="2" charset="-122"/>
                <a:ea typeface="★锐线体" panose="02000000000000000000" pitchFamily="2" charset="-122"/>
              </a:rPr>
              <a:t>这里还有一个再次开启的按钮，等设计</a:t>
            </a:r>
            <a:endParaRPr lang="zh-CN" altLang="en-US" dirty="0">
              <a:latin typeface="★锐线体" panose="02000000000000000000" pitchFamily="2" charset="-122"/>
              <a:ea typeface="★锐线体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7620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Billy\Desktop\YOOXCNY2\Jpeg\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11510"/>
            <a:ext cx="2393358" cy="4248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直接箭头连接符 13"/>
          <p:cNvCxnSpPr/>
          <p:nvPr/>
        </p:nvCxnSpPr>
        <p:spPr>
          <a:xfrm flipH="1">
            <a:off x="2267744" y="2787774"/>
            <a:ext cx="194421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827584" y="2643758"/>
            <a:ext cx="144016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再次开启</a:t>
            </a:r>
            <a:endParaRPr lang="zh-CN" altLang="en-US" dirty="0"/>
          </a:p>
        </p:txBody>
      </p:sp>
      <p:cxnSp>
        <p:nvCxnSpPr>
          <p:cNvPr id="9" name="直接箭头连接符 8"/>
          <p:cNvCxnSpPr/>
          <p:nvPr/>
        </p:nvCxnSpPr>
        <p:spPr>
          <a:xfrm flipH="1">
            <a:off x="2411760" y="915566"/>
            <a:ext cx="28803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436096" y="915566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这个按钮：</a:t>
            </a:r>
            <a:endParaRPr lang="en-US" altLang="zh-CN" dirty="0" smtClean="0"/>
          </a:p>
          <a:p>
            <a:r>
              <a:rPr lang="zh-CN" altLang="en-US" dirty="0" smtClean="0"/>
              <a:t>整个弹出层，淡出</a:t>
            </a:r>
            <a:endParaRPr lang="zh-CN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572000" y="2608624"/>
            <a:ext cx="42485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这个按钮：</a:t>
            </a:r>
            <a:endParaRPr lang="en-US" altLang="zh-CN" dirty="0" smtClean="0"/>
          </a:p>
          <a:p>
            <a:r>
              <a:rPr lang="zh-CN" altLang="en-US" dirty="0"/>
              <a:t>跳</a:t>
            </a:r>
            <a:r>
              <a:rPr lang="zh-CN" altLang="en-US" dirty="0" smtClean="0"/>
              <a:t>转到</a:t>
            </a:r>
            <a:r>
              <a:rPr lang="en-US" altLang="zh-CN" dirty="0" smtClean="0"/>
              <a:t>PPT</a:t>
            </a:r>
            <a:r>
              <a:rPr lang="zh-CN" altLang="en-US" dirty="0" smtClean="0"/>
              <a:t>第</a:t>
            </a:r>
            <a:r>
              <a:rPr lang="en-US" altLang="zh-CN" dirty="0" smtClean="0"/>
              <a:t>3</a:t>
            </a:r>
            <a:r>
              <a:rPr lang="zh-CN" altLang="en-US" dirty="0" smtClean="0"/>
              <a:t>页，不需要</a:t>
            </a:r>
            <a:r>
              <a:rPr lang="en-US" altLang="zh-CN" dirty="0" smtClean="0"/>
              <a:t>LOGOYOOX</a:t>
            </a:r>
            <a:r>
              <a:rPr lang="zh-CN" altLang="en-US" dirty="0" smtClean="0"/>
              <a:t>页面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197696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Billy\Desktop\YOOXCNY2\Jpeg\2-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7494"/>
            <a:ext cx="2469289" cy="4382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107504" y="4227934"/>
            <a:ext cx="2880320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箭头连接符 4"/>
          <p:cNvCxnSpPr/>
          <p:nvPr/>
        </p:nvCxnSpPr>
        <p:spPr>
          <a:xfrm flipV="1">
            <a:off x="2987824" y="1491630"/>
            <a:ext cx="1224136" cy="27363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211960" y="1275606"/>
            <a:ext cx="312938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活动规则，是弹出层，</a:t>
            </a:r>
            <a:endParaRPr lang="en-US" altLang="zh-CN" dirty="0" smtClean="0"/>
          </a:p>
          <a:p>
            <a:r>
              <a:rPr lang="zh-CN" altLang="en-US" dirty="0" smtClean="0"/>
              <a:t>效果，</a:t>
            </a:r>
            <a:endParaRPr lang="en-US" altLang="zh-CN" dirty="0" smtClean="0"/>
          </a:p>
          <a:p>
            <a:r>
              <a:rPr lang="zh-CN" altLang="en-US" dirty="0" smtClean="0"/>
              <a:t>出现</a:t>
            </a:r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弹出层背景黑色，淡入淡出</a:t>
            </a:r>
            <a:endParaRPr lang="en-US" altLang="zh-CN" dirty="0" smtClean="0"/>
          </a:p>
          <a:p>
            <a:r>
              <a:rPr lang="en-US" altLang="zh-CN" dirty="0" smtClean="0"/>
              <a:t>2. </a:t>
            </a:r>
            <a:r>
              <a:rPr lang="zh-CN" altLang="en-US" dirty="0"/>
              <a:t>弹</a:t>
            </a:r>
            <a:r>
              <a:rPr lang="zh-CN" altLang="en-US" dirty="0" smtClean="0"/>
              <a:t>出页面内容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关闭</a:t>
            </a:r>
            <a:endParaRPr lang="en-US" altLang="zh-CN" dirty="0" smtClean="0"/>
          </a:p>
          <a:p>
            <a:r>
              <a:rPr lang="en-US" altLang="zh-CN" dirty="0" smtClean="0"/>
              <a:t>1. </a:t>
            </a:r>
            <a:r>
              <a:rPr lang="zh-CN" altLang="en-US" dirty="0" smtClean="0"/>
              <a:t>整个弹出层，淡出</a:t>
            </a:r>
            <a:endParaRPr lang="en-US" altLang="zh-CN" dirty="0"/>
          </a:p>
          <a:p>
            <a:endParaRPr lang="zh-CN" altLang="en-US" dirty="0"/>
          </a:p>
        </p:txBody>
      </p:sp>
      <p:cxnSp>
        <p:nvCxnSpPr>
          <p:cNvPr id="8" name="直接箭头连接符 7"/>
          <p:cNvCxnSpPr/>
          <p:nvPr/>
        </p:nvCxnSpPr>
        <p:spPr>
          <a:xfrm flipV="1">
            <a:off x="2411760" y="4227934"/>
            <a:ext cx="216024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V="1">
            <a:off x="1691680" y="4227934"/>
            <a:ext cx="2880320" cy="1800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716016" y="422793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都是外部链接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096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a5d3ee273746f53439e8acd34dee842a9c04634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311</Words>
  <Application>Microsoft Office PowerPoint</Application>
  <PresentationFormat>全屏显示(16:9)</PresentationFormat>
  <Paragraphs>65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Justdoit</dc:creator>
  <cp:lastModifiedBy>billy</cp:lastModifiedBy>
  <cp:revision>24</cp:revision>
  <dcterms:created xsi:type="dcterms:W3CDTF">2016-12-29T08:38:16Z</dcterms:created>
  <dcterms:modified xsi:type="dcterms:W3CDTF">2016-12-29T09:18:15Z</dcterms:modified>
</cp:coreProperties>
</file>