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16AF-4217-4967-B665-67880EBC46C7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685-5CB9-4C3D-979D-28995B052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7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685-5CB9-4C3D-979D-28995B052D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685-5CB9-4C3D-979D-28995B052D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685-5CB9-4C3D-979D-28995B052D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685-5CB9-4C3D-979D-28995B052D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685-5CB9-4C3D-979D-28995B052D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illy\Desktop\YOOXCNY2\Jpeg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illy\Desktop\YOOXCNY2\Jpeg\YOOX_H5-C1-bgColor-4508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illy\Desktop\YOOXCNY2\Jpeg\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8302" y="62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174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1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1560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2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487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1944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63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5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187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进入页面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2960" y="4187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点击礼品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0970" y="41872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输入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YOOX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8505" y="41872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概率奖品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礼劵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3510" y="41872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概率奖品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dirty="0">
                <a:latin typeface="★锐线体" panose="02000000000000000000" pitchFamily="2" charset="-122"/>
                <a:ea typeface="★锐线体" panose="02000000000000000000" pitchFamily="2" charset="-122"/>
              </a:rPr>
              <a:t>实物</a:t>
            </a:r>
          </a:p>
        </p:txBody>
      </p:sp>
    </p:spTree>
    <p:extLst>
      <p:ext uri="{BB962C8B-B14F-4D97-AF65-F5344CB8AC3E}">
        <p14:creationId xmlns:p14="http://schemas.microsoft.com/office/powerpoint/2010/main" val="9253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illy\Desktop\YOOXCNY2\Jpeg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illy\Desktop\YOOXCNY2\Jpeg\YOOX_H5-C1-bgColor-4508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illy\Desktop\YOOXCNY2\Jpeg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8302" y="62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174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1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1560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2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487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1944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63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5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75297" y="415592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9021" y="458797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用户进入此页需要授权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: 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明授权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8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illy\Desktop\YOOXCNY2\Jpeg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illy\Desktop\YOOXCNY2\Jpeg\YOOX_H5-C1-bgColor-4508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illy\Desktop\YOOXCNY2\Jpeg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99" y="97694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99" y="987574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8302" y="62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174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1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15609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2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487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1944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6316" y="414670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5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75297" y="415592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4188" y="4587974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进入此页面前，需要判断用户是否授权，是否有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OPENID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2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illy\Desktop\YOOXCNY2\Jpeg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31" y="78218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illy\Desktop\YOOXCNY2\Jpeg\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1" y="771550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31" y="771550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31" y="782182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椭圆 15"/>
          <p:cNvSpPr/>
          <p:nvPr/>
        </p:nvSpPr>
        <p:spPr>
          <a:xfrm>
            <a:off x="1683541" y="209278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2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6648" y="209278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19876" y="209278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74248" y="209278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5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829" y="4110976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游戏实际上不是点击柜子获取礼品；是输入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YOOX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后获取概率礼品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5" y="715015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75" y="725647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椭圆 16"/>
          <p:cNvSpPr/>
          <p:nvPr/>
        </p:nvSpPr>
        <p:spPr>
          <a:xfrm>
            <a:off x="899592" y="152743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2820" y="152743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386659"/>
            <a:ext cx="3696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程序接口：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1.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抽奖接口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2.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发送短信接口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3.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获取用户是否授权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OPENID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接口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4. 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中实物奖品后，需要保存到后台</a:t>
            </a:r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 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805703" y="185267"/>
            <a:ext cx="517911" cy="40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5" y="715015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illy\Desktop\YOOXCNY2\Jpeg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75" y="725647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椭圆 16"/>
          <p:cNvSpPr/>
          <p:nvPr/>
        </p:nvSpPr>
        <p:spPr>
          <a:xfrm>
            <a:off x="899592" y="152743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2820" y="152743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4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386659"/>
            <a:ext cx="4916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接口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需要类型，实物与虚拟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★锐线体" panose="02000000000000000000" pitchFamily="2" charset="-122"/>
                <a:ea typeface="★锐线体" panose="02000000000000000000" pitchFamily="2" charset="-122"/>
              </a:rPr>
              <a:t>此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页面是虚拟页面，中奖文字的出现是判断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中奖是否获取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3. </a:t>
            </a: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发送短信的接口，待确认给到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805703" y="185267"/>
            <a:ext cx="517911" cy="40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6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Billy\Desktop\YOOXCNY2\Jpeg\3-optio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5" y="715015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899592" y="152743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3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1295" y="121898"/>
            <a:ext cx="467832" cy="46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5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960503" y="185267"/>
            <a:ext cx="517911" cy="40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pic>
        <p:nvPicPr>
          <p:cNvPr id="9" name="Picture 7" descr="C:\Users\Billy\Desktop\YOOXCNY2\Jpeg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53" y="730625"/>
            <a:ext cx="1721597" cy="3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7984" y="588050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实物中奖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保存用户信息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需要判断，一个手机号只有领一次</a:t>
            </a:r>
            <a:endParaRPr lang="en-US" altLang="zh-CN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（输出信息，手机号已使用）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11510"/>
            <a:ext cx="62760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后台功能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6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参与人：参与游戏的会员列表（全部人员，中奖与没中奖的人）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中奖人：所有中奖人员的列表（实物奖品，虚拟奖品）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★锐线体" panose="02000000000000000000" pitchFamily="2" charset="-122"/>
                <a:ea typeface="★锐线体" panose="02000000000000000000" pitchFamily="2" charset="-122"/>
              </a:rPr>
              <a:t>微</a:t>
            </a: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信授权会员：授权后，记录用户的信息，昵称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实物奖品人员列表：姓名，电话，地址，中奖礼物，中奖编号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礼品管理：实物礼品，虚拟礼品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游戏规则：中奖比例设置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前端接口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授权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验证用户是否授权：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抽奖接口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发送短信（等客户给到）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提交中奖信息：中实物奖品</a:t>
            </a:r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6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endParaRPr lang="zh-CN" altLang="en-US" sz="16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45fbaba43219d5bf7cd6b1ed6ad81b3fc175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278</Words>
  <Application>Microsoft Office PowerPoint</Application>
  <PresentationFormat>全屏显示(16:9)</PresentationFormat>
  <Paragraphs>71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Justdoit</dc:creator>
  <cp:lastModifiedBy>billy</cp:lastModifiedBy>
  <cp:revision>26</cp:revision>
  <dcterms:created xsi:type="dcterms:W3CDTF">2016-12-29T09:40:56Z</dcterms:created>
  <dcterms:modified xsi:type="dcterms:W3CDTF">2016-12-29T10:42:52Z</dcterms:modified>
</cp:coreProperties>
</file>