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88" r:id="rId2"/>
  </p:sldIdLst>
  <p:sldSz cx="9144000" cy="5143500" type="screen16x9"/>
  <p:notesSz cx="6858000" cy="9144000"/>
  <p:embeddedFontLst>
    <p:embeddedFont>
      <p:font typeface="PT Sans Narrow" panose="02020500000000000000" charset="0"/>
      <p:regular r:id="rId4"/>
      <p:bold r:id="rId5"/>
    </p:embeddedFont>
    <p:embeddedFont>
      <p:font typeface="Open Sans" panose="02020500000000000000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未命名的章節" id="{06362318-3EB5-4F7C-98EF-FA31E9AD5809}">
          <p14:sldIdLst/>
        </p14:section>
        <p14:section name="未命名的章節" id="{7204476A-ABE7-4400-9498-3CFE9C43B660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18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84772"/>
            <a:ext cx="8520600" cy="707400"/>
          </a:xfrm>
        </p:spPr>
        <p:txBody>
          <a:bodyPr/>
          <a:lstStyle/>
          <a:p>
            <a:r>
              <a:rPr lang="zh-TW" altLang="en-US" dirty="0" smtClean="0"/>
              <a:t>心得</a:t>
            </a:r>
            <a:r>
              <a:rPr lang="zh-TW" altLang="en-US" dirty="0" smtClean="0"/>
              <a:t>感悟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703617"/>
            <a:ext cx="8520600" cy="3302700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開發作業系統不要用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，有一個平行處理的</a:t>
            </a:r>
            <a:r>
              <a:rPr lang="en-US" altLang="zh-TW" dirty="0" smtClean="0"/>
              <a:t>bug</a:t>
            </a:r>
          </a:p>
          <a:p>
            <a:r>
              <a:rPr lang="en-US" altLang="zh-TW" dirty="0" err="1" smtClean="0"/>
              <a:t>FastAi</a:t>
            </a:r>
            <a:r>
              <a:rPr lang="zh-TW" altLang="en-US" dirty="0" smtClean="0"/>
              <a:t> 為快速開發使用，高度封裝犧牲它的擴充性，能不用就不用</a:t>
            </a:r>
            <a:endParaRPr lang="en-US" altLang="zh-TW" dirty="0" smtClean="0"/>
          </a:p>
          <a:p>
            <a:r>
              <a:rPr lang="en-US" altLang="zh-TW" dirty="0" smtClean="0"/>
              <a:t>AI</a:t>
            </a:r>
            <a:r>
              <a:rPr lang="zh-TW" altLang="en-US" dirty="0" smtClean="0"/>
              <a:t>沒有理解人的語言，長篇的文章例如論文是不太可能實現</a:t>
            </a:r>
            <a:endParaRPr lang="en-US" altLang="zh-TW" dirty="0" smtClean="0"/>
          </a:p>
          <a:p>
            <a:r>
              <a:rPr lang="zh-TW" altLang="en-US" dirty="0" smtClean="0"/>
              <a:t>半監督學習效果不理想，也許要用</a:t>
            </a:r>
            <a:r>
              <a:rPr lang="en-US" altLang="zh-TW" dirty="0" smtClean="0"/>
              <a:t>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修正</a:t>
            </a:r>
            <a:endParaRPr lang="en-US" altLang="zh-TW" dirty="0" smtClean="0"/>
          </a:p>
          <a:p>
            <a:r>
              <a:rPr lang="zh-TW" altLang="en-US" dirty="0" smtClean="0"/>
              <a:t>自然語言處理是非常吃顯存算力的</a:t>
            </a:r>
            <a:endParaRPr lang="en-US" altLang="zh-TW" dirty="0" smtClean="0"/>
          </a:p>
          <a:p>
            <a:r>
              <a:rPr lang="zh-TW" altLang="en-US" dirty="0" smtClean="0"/>
              <a:t>現在強力的模型大都以預訓練再進行微調，例如</a:t>
            </a:r>
            <a:r>
              <a:rPr lang="en-US" altLang="zh-TW" smtClean="0"/>
              <a:t>Bert</a:t>
            </a:r>
            <a:endParaRPr lang="en-US" altLang="zh-TW" dirty="0" smtClean="0"/>
          </a:p>
          <a:p>
            <a:pPr marL="1054100" lvl="2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4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11005</TotalTime>
  <Words>85</Words>
  <Application>Microsoft Office PowerPoint</Application>
  <PresentationFormat>如螢幕大小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PT Sans Narrow</vt:lpstr>
      <vt:lpstr>Open Sans</vt:lpstr>
      <vt:lpstr>Arial</vt:lpstr>
      <vt:lpstr>Tropic</vt:lpstr>
      <vt:lpstr>心得感悟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M073040097</cp:lastModifiedBy>
  <cp:revision>61</cp:revision>
  <dcterms:modified xsi:type="dcterms:W3CDTF">2020-03-03T05:53:36Z</dcterms:modified>
</cp:coreProperties>
</file>