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PT Sans Narrow" panose="02020500000000000000" charset="0"/>
      <p:regular r:id="rId4"/>
      <p:bold r:id="rId5"/>
    </p:embeddedFont>
    <p:embeddedFont>
      <p:font typeface="Open Sans" panose="02020500000000000000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未命名的章節" id="{06362318-3EB5-4F7C-98EF-FA31E9AD5809}">
          <p14:sldIdLst/>
        </p14:section>
        <p14:section name="未命名的章節" id="{7204476A-ABE7-4400-9498-3CFE9C43B660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18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84772"/>
            <a:ext cx="8520600" cy="707400"/>
          </a:xfrm>
        </p:spPr>
        <p:txBody>
          <a:bodyPr/>
          <a:lstStyle/>
          <a:p>
            <a:r>
              <a:rPr lang="zh-TW" altLang="en-US" dirty="0" smtClean="0"/>
              <a:t>閃電講心得感悟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703617"/>
            <a:ext cx="8520600" cy="330270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我</a:t>
            </a:r>
            <a:r>
              <a:rPr lang="zh-TW" altLang="en-US" smtClean="0"/>
              <a:t>是</a:t>
            </a:r>
            <a:r>
              <a:rPr lang="zh-TW" altLang="en-US" smtClean="0"/>
              <a:t>如何在三個</a:t>
            </a:r>
            <a:r>
              <a:rPr lang="zh-TW" altLang="en-US" dirty="0" smtClean="0"/>
              <a:t>月從</a:t>
            </a:r>
            <a:r>
              <a:rPr lang="en-US" altLang="zh-TW" dirty="0" smtClean="0"/>
              <a:t>AI</a:t>
            </a:r>
            <a:r>
              <a:rPr lang="zh-TW" altLang="en-US" dirty="0" smtClean="0"/>
              <a:t>小白爬到</a:t>
            </a:r>
            <a:r>
              <a:rPr lang="en-US" altLang="zh-TW" dirty="0" smtClean="0"/>
              <a:t>21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 smtClean="0"/>
              <a:t>會取代人類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作業模型</a:t>
            </a:r>
            <a:r>
              <a:rPr lang="en-US" altLang="zh-TW" dirty="0" smtClean="0"/>
              <a:t>80</a:t>
            </a:r>
            <a:r>
              <a:rPr lang="zh-TW" altLang="en-US" dirty="0" smtClean="0"/>
              <a:t>％到</a:t>
            </a:r>
            <a:r>
              <a:rPr lang="en-US" altLang="zh-TW" dirty="0" smtClean="0"/>
              <a:t>90</a:t>
            </a:r>
            <a:r>
              <a:rPr lang="zh-TW" altLang="en-US" dirty="0" smtClean="0"/>
              <a:t>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/>
              <a:t>是泡沫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是黑盒子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AI</a:t>
            </a:r>
            <a:r>
              <a:rPr lang="zh-TW" altLang="en-US" dirty="0" smtClean="0"/>
              <a:t>做的所有事情是可以解釋並且重現的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AI</a:t>
            </a:r>
            <a:r>
              <a:rPr lang="zh-TW" altLang="en-US" dirty="0" smtClean="0"/>
              <a:t>工具應用：機器</a:t>
            </a:r>
            <a:r>
              <a:rPr lang="zh-TW" altLang="en-US" dirty="0"/>
              <a:t>視覺，自然語言處理，強化</a:t>
            </a:r>
            <a:r>
              <a:rPr lang="zh-TW" altLang="en-US" dirty="0" smtClean="0"/>
              <a:t>學習</a:t>
            </a:r>
            <a:r>
              <a:rPr lang="zh-TW" altLang="en-US" dirty="0"/>
              <a:t>，</a:t>
            </a:r>
            <a:r>
              <a:rPr lang="zh-TW" altLang="en-US" dirty="0" smtClean="0"/>
              <a:t>資料挖掘，語音處理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吸引我的特質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</a:t>
            </a:r>
            <a:r>
              <a:rPr lang="zh-TW" altLang="en-US" dirty="0" smtClean="0"/>
              <a:t>是一位很笨但很有毅力，肯一直不斷練習的人，直到達成目標以前，永不放棄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特徵工程（教導修正）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4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101</Words>
  <Application>Microsoft Office PowerPoint</Application>
  <PresentationFormat>如螢幕大小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PT Sans Narrow</vt:lpstr>
      <vt:lpstr>Open Sans</vt:lpstr>
      <vt:lpstr>Tropic</vt:lpstr>
      <vt:lpstr>閃電講心得感悟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M073040097</cp:lastModifiedBy>
  <cp:revision>58</cp:revision>
  <dcterms:modified xsi:type="dcterms:W3CDTF">2019-12-04T21:13:59Z</dcterms:modified>
</cp:coreProperties>
</file>