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67" r:id="rId2"/>
  </p:sldIdLst>
  <p:sldSz cx="25452388" cy="35999738"/>
  <p:notesSz cx="6735763" cy="9866313"/>
  <p:defaultTextStyle>
    <a:defPPr>
      <a:defRPr lang="zh-TW"/>
    </a:defPPr>
    <a:lvl1pPr marL="0" algn="l" defTabSz="3510404" rtl="0" eaLnBrk="1" latinLnBrk="0" hangingPunct="1">
      <a:defRPr sz="6911" kern="1200">
        <a:solidFill>
          <a:schemeClr val="tx1"/>
        </a:solidFill>
        <a:latin typeface="+mn-lt"/>
        <a:ea typeface="+mn-ea"/>
        <a:cs typeface="+mn-cs"/>
      </a:defRPr>
    </a:lvl1pPr>
    <a:lvl2pPr marL="1755200" algn="l" defTabSz="3510404" rtl="0" eaLnBrk="1" latinLnBrk="0" hangingPunct="1">
      <a:defRPr sz="6911" kern="1200">
        <a:solidFill>
          <a:schemeClr val="tx1"/>
        </a:solidFill>
        <a:latin typeface="+mn-lt"/>
        <a:ea typeface="+mn-ea"/>
        <a:cs typeface="+mn-cs"/>
      </a:defRPr>
    </a:lvl2pPr>
    <a:lvl3pPr marL="3510404" algn="l" defTabSz="3510404" rtl="0" eaLnBrk="1" latinLnBrk="0" hangingPunct="1">
      <a:defRPr sz="6911" kern="1200">
        <a:solidFill>
          <a:schemeClr val="tx1"/>
        </a:solidFill>
        <a:latin typeface="+mn-lt"/>
        <a:ea typeface="+mn-ea"/>
        <a:cs typeface="+mn-cs"/>
      </a:defRPr>
    </a:lvl3pPr>
    <a:lvl4pPr marL="5265604" algn="l" defTabSz="3510404" rtl="0" eaLnBrk="1" latinLnBrk="0" hangingPunct="1">
      <a:defRPr sz="6911" kern="1200">
        <a:solidFill>
          <a:schemeClr val="tx1"/>
        </a:solidFill>
        <a:latin typeface="+mn-lt"/>
        <a:ea typeface="+mn-ea"/>
        <a:cs typeface="+mn-cs"/>
      </a:defRPr>
    </a:lvl4pPr>
    <a:lvl5pPr marL="7020807" algn="l" defTabSz="3510404" rtl="0" eaLnBrk="1" latinLnBrk="0" hangingPunct="1">
      <a:defRPr sz="6911" kern="1200">
        <a:solidFill>
          <a:schemeClr val="tx1"/>
        </a:solidFill>
        <a:latin typeface="+mn-lt"/>
        <a:ea typeface="+mn-ea"/>
        <a:cs typeface="+mn-cs"/>
      </a:defRPr>
    </a:lvl5pPr>
    <a:lvl6pPr marL="8776008" algn="l" defTabSz="3510404" rtl="0" eaLnBrk="1" latinLnBrk="0" hangingPunct="1">
      <a:defRPr sz="6911" kern="1200">
        <a:solidFill>
          <a:schemeClr val="tx1"/>
        </a:solidFill>
        <a:latin typeface="+mn-lt"/>
        <a:ea typeface="+mn-ea"/>
        <a:cs typeface="+mn-cs"/>
      </a:defRPr>
    </a:lvl6pPr>
    <a:lvl7pPr marL="10531208" algn="l" defTabSz="3510404" rtl="0" eaLnBrk="1" latinLnBrk="0" hangingPunct="1">
      <a:defRPr sz="6911" kern="1200">
        <a:solidFill>
          <a:schemeClr val="tx1"/>
        </a:solidFill>
        <a:latin typeface="+mn-lt"/>
        <a:ea typeface="+mn-ea"/>
        <a:cs typeface="+mn-cs"/>
      </a:defRPr>
    </a:lvl7pPr>
    <a:lvl8pPr marL="12286412" algn="l" defTabSz="3510404" rtl="0" eaLnBrk="1" latinLnBrk="0" hangingPunct="1">
      <a:defRPr sz="6911" kern="1200">
        <a:solidFill>
          <a:schemeClr val="tx1"/>
        </a:solidFill>
        <a:latin typeface="+mn-lt"/>
        <a:ea typeface="+mn-ea"/>
        <a:cs typeface="+mn-cs"/>
      </a:defRPr>
    </a:lvl8pPr>
    <a:lvl9pPr marL="14041613" algn="l" defTabSz="3510404" rtl="0" eaLnBrk="1" latinLnBrk="0" hangingPunct="1">
      <a:defRPr sz="69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9" userDrawn="1">
          <p15:clr>
            <a:srgbClr val="A4A3A4"/>
          </p15:clr>
        </p15:guide>
        <p15:guide id="2" pos="80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E65CF"/>
    <a:srgbClr val="00B050"/>
    <a:srgbClr val="FFCC00"/>
    <a:srgbClr val="2C9889"/>
    <a:srgbClr val="FDFD3E"/>
    <a:srgbClr val="222955"/>
    <a:srgbClr val="FFFF99"/>
    <a:srgbClr val="FFCC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6" autoAdjust="0"/>
    <p:restoredTop sz="95494" autoAdjust="0"/>
  </p:normalViewPr>
  <p:slideViewPr>
    <p:cSldViewPr>
      <p:cViewPr varScale="1">
        <p:scale>
          <a:sx n="18" d="100"/>
          <a:sy n="18" d="100"/>
        </p:scale>
        <p:origin x="2741" y="82"/>
      </p:cViewPr>
      <p:guideLst>
        <p:guide orient="horz" pos="11339"/>
        <p:guide pos="8017"/>
      </p:guideLst>
    </p:cSldViewPr>
  </p:slideViewPr>
  <p:outlineViewPr>
    <p:cViewPr>
      <p:scale>
        <a:sx n="33" d="100"/>
        <a:sy n="33" d="100"/>
      </p:scale>
      <p:origin x="0" y="6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8830" cy="493316"/>
          </a:xfrm>
          <a:prstGeom prst="rect">
            <a:avLst/>
          </a:prstGeom>
        </p:spPr>
        <p:txBody>
          <a:bodyPr vert="horz" lIns="90355" tIns="45177" rIns="90355" bIns="45177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15376" y="1"/>
            <a:ext cx="2918830" cy="493316"/>
          </a:xfrm>
          <a:prstGeom prst="rect">
            <a:avLst/>
          </a:prstGeom>
        </p:spPr>
        <p:txBody>
          <a:bodyPr vert="horz" lIns="90355" tIns="45177" rIns="90355" bIns="45177" rtlCol="0"/>
          <a:lstStyle>
            <a:lvl1pPr algn="r">
              <a:defRPr sz="1200"/>
            </a:lvl1pPr>
          </a:lstStyle>
          <a:p>
            <a:fld id="{9AFE13F6-BBAE-44A3-A527-F37F41E90972}" type="datetimeFigureOut">
              <a:rPr lang="zh-TW" altLang="en-US" smtClean="0"/>
              <a:pPr/>
              <a:t>2019/12/7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058988" y="739775"/>
            <a:ext cx="261778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355" tIns="45177" rIns="90355" bIns="45177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355" tIns="45177" rIns="90355" bIns="45177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9371286"/>
            <a:ext cx="2918830" cy="493316"/>
          </a:xfrm>
          <a:prstGeom prst="rect">
            <a:avLst/>
          </a:prstGeom>
        </p:spPr>
        <p:txBody>
          <a:bodyPr vert="horz" lIns="90355" tIns="45177" rIns="90355" bIns="45177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15376" y="9371286"/>
            <a:ext cx="2918830" cy="493316"/>
          </a:xfrm>
          <a:prstGeom prst="rect">
            <a:avLst/>
          </a:prstGeom>
        </p:spPr>
        <p:txBody>
          <a:bodyPr vert="horz" lIns="90355" tIns="45177" rIns="90355" bIns="45177" rtlCol="0" anchor="b"/>
          <a:lstStyle>
            <a:lvl1pPr algn="r">
              <a:defRPr sz="1200"/>
            </a:lvl1pPr>
          </a:lstStyle>
          <a:p>
            <a:fld id="{CBD923AB-6B1D-46CF-B75F-9AD5A59BB7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80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10404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1pPr>
    <a:lvl2pPr marL="1755200" algn="l" defTabSz="3510404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2pPr>
    <a:lvl3pPr marL="3510404" algn="l" defTabSz="3510404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3pPr>
    <a:lvl4pPr marL="5265604" algn="l" defTabSz="3510404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4pPr>
    <a:lvl5pPr marL="7020807" algn="l" defTabSz="3510404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5pPr>
    <a:lvl6pPr marL="8776008" algn="l" defTabSz="3510404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6pPr>
    <a:lvl7pPr marL="10531208" algn="l" defTabSz="3510404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7pPr>
    <a:lvl8pPr marL="12286412" algn="l" defTabSz="3510404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8pPr>
    <a:lvl9pPr marL="14041613" algn="l" defTabSz="3510404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6"/>
          <p:cNvGrpSpPr>
            <a:grpSpLocks/>
          </p:cNvGrpSpPr>
          <p:nvPr userDrawn="1"/>
        </p:nvGrpSpPr>
        <p:grpSpPr bwMode="auto">
          <a:xfrm>
            <a:off x="0" y="2"/>
            <a:ext cx="25452388" cy="20999847"/>
            <a:chOff x="0" y="0"/>
            <a:chExt cx="9144000" cy="4000500"/>
          </a:xfrm>
        </p:grpSpPr>
        <p:pic>
          <p:nvPicPr>
            <p:cNvPr id="5" name="Picture 2" descr="\\psf\Home\Desktop\未命名-1.jpg"/>
            <p:cNvPicPr>
              <a:picLocks noChangeAspect="1" noChangeArrowheads="1"/>
            </p:cNvPicPr>
            <p:nvPr/>
          </p:nvPicPr>
          <p:blipFill>
            <a:blip r:embed="rId2"/>
            <a:srcRect t="9013" r="2435"/>
            <a:stretch>
              <a:fillRect/>
            </a:stretch>
          </p:blipFill>
          <p:spPr bwMode="auto">
            <a:xfrm>
              <a:off x="3421063" y="0"/>
              <a:ext cx="5722937" cy="4000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>
            <a:xfrm>
              <a:off x="0" y="0"/>
              <a:ext cx="3429000" cy="4000500"/>
            </a:xfrm>
            <a:prstGeom prst="rect">
              <a:avLst/>
            </a:prstGeom>
            <a:solidFill>
              <a:srgbClr val="00B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6780"/>
            </a:p>
          </p:txBody>
        </p:sp>
        <p:pic>
          <p:nvPicPr>
            <p:cNvPr id="7" name="Picture 3" descr="C:\Documents and Settings\Administrator\桌面\未命名-6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7188" y="1785938"/>
              <a:ext cx="2806700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群組 15"/>
          <p:cNvGrpSpPr>
            <a:grpSpLocks/>
          </p:cNvGrpSpPr>
          <p:nvPr userDrawn="1"/>
        </p:nvGrpSpPr>
        <p:grpSpPr bwMode="auto">
          <a:xfrm>
            <a:off x="18293905" y="21124850"/>
            <a:ext cx="7145229" cy="624993"/>
            <a:chOff x="5405438" y="4095771"/>
            <a:chExt cx="3733800" cy="136504"/>
          </a:xfrm>
        </p:grpSpPr>
        <p:sp>
          <p:nvSpPr>
            <p:cNvPr id="11" name="矩形 10"/>
            <p:cNvSpPr/>
            <p:nvPr/>
          </p:nvSpPr>
          <p:spPr>
            <a:xfrm flipV="1">
              <a:off x="5405438" y="4095771"/>
              <a:ext cx="3733800" cy="91003"/>
            </a:xfrm>
            <a:prstGeom prst="rect">
              <a:avLst/>
            </a:prstGeom>
            <a:solidFill>
              <a:srgbClr val="2C9889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0" lang="en-US" sz="6780" dirty="0"/>
            </a:p>
          </p:txBody>
        </p:sp>
        <p:sp>
          <p:nvSpPr>
            <p:cNvPr id="12" name="矩形 11"/>
            <p:cNvSpPr/>
            <p:nvPr userDrawn="1"/>
          </p:nvSpPr>
          <p:spPr>
            <a:xfrm flipV="1">
              <a:off x="5405438" y="4143093"/>
              <a:ext cx="3733800" cy="89182"/>
            </a:xfrm>
            <a:prstGeom prst="rect">
              <a:avLst/>
            </a:prstGeom>
            <a:solidFill>
              <a:srgbClr val="32AB99">
                <a:alpha val="5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0" lang="en-US" sz="6780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0" y="20999849"/>
            <a:ext cx="25452388" cy="908329"/>
          </a:xfrm>
          <a:prstGeom prst="rect">
            <a:avLst/>
          </a:prstGeom>
          <a:solidFill>
            <a:srgbClr val="32AB99">
              <a:alpha val="5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sz="6780" dirty="0"/>
          </a:p>
        </p:txBody>
      </p:sp>
      <p:sp>
        <p:nvSpPr>
          <p:cNvPr id="14" name="矩形 13"/>
          <p:cNvSpPr/>
          <p:nvPr/>
        </p:nvSpPr>
        <p:spPr>
          <a:xfrm>
            <a:off x="1" y="20791527"/>
            <a:ext cx="25439133" cy="583329"/>
          </a:xfrm>
          <a:prstGeom prst="rect">
            <a:avLst/>
          </a:prstGeom>
          <a:solidFill>
            <a:srgbClr val="32AB99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sz="6780" dirty="0"/>
          </a:p>
        </p:txBody>
      </p:sp>
      <p:sp>
        <p:nvSpPr>
          <p:cNvPr id="15" name="矩形 14"/>
          <p:cNvSpPr/>
          <p:nvPr/>
        </p:nvSpPr>
        <p:spPr>
          <a:xfrm flipV="1">
            <a:off x="22071997" y="20783184"/>
            <a:ext cx="3380394" cy="966660"/>
          </a:xfrm>
          <a:prstGeom prst="rect">
            <a:avLst/>
          </a:prstGeom>
          <a:solidFill>
            <a:srgbClr val="2C9889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sz="6780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59368" y="23624865"/>
            <a:ext cx="19420759" cy="4500004"/>
          </a:xfrm>
        </p:spPr>
        <p:txBody>
          <a:bodyPr anchor="b">
            <a:normAutofit/>
          </a:bodyPr>
          <a:lstStyle>
            <a:lvl1pPr>
              <a:defRPr sz="3348" b="1">
                <a:solidFill>
                  <a:srgbClr val="298F80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59363" y="28124866"/>
            <a:ext cx="13786710" cy="2624999"/>
          </a:xfrm>
        </p:spPr>
        <p:txBody>
          <a:bodyPr>
            <a:normAutofit/>
          </a:bodyPr>
          <a:lstStyle>
            <a:lvl1pPr marL="59537" indent="0" algn="l">
              <a:buNone/>
              <a:defRPr sz="1861" b="1">
                <a:solidFill>
                  <a:schemeClr val="tx2"/>
                </a:solidFill>
                <a:latin typeface="+mj-ea"/>
                <a:ea typeface="+mj-ea"/>
              </a:defRPr>
            </a:lvl1pPr>
            <a:lvl2pPr marL="425264" indent="0" algn="ctr">
              <a:buNone/>
            </a:lvl2pPr>
            <a:lvl3pPr marL="850529" indent="0" algn="ctr">
              <a:buNone/>
            </a:lvl3pPr>
            <a:lvl4pPr marL="1275794" indent="0" algn="ctr">
              <a:buNone/>
            </a:lvl4pPr>
            <a:lvl5pPr marL="1701059" indent="0" algn="ctr">
              <a:buNone/>
            </a:lvl5pPr>
            <a:lvl6pPr marL="2126323" indent="0" algn="ctr">
              <a:buNone/>
            </a:lvl6pPr>
            <a:lvl7pPr marL="2551588" indent="0" algn="ctr">
              <a:buNone/>
            </a:lvl7pPr>
            <a:lvl8pPr marL="2976852" indent="0" algn="ctr">
              <a:buNone/>
            </a:lvl8pPr>
            <a:lvl9pPr marL="3402117" indent="0" algn="ctr">
              <a:buNone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16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20282373" y="32999761"/>
            <a:ext cx="2673386" cy="23999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8F32F-8BDD-4BE8-BAB2-AE1EF5CF1D98}" type="datetime1">
              <a:rPr lang="zh-TW" altLang="en-US" smtClean="0"/>
              <a:pPr>
                <a:defRPr/>
              </a:pPr>
              <a:t>2019/12/7</a:t>
            </a:fld>
            <a:endParaRPr lang="zh-TW" altLang="en-US" dirty="0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16676618" y="32991430"/>
            <a:ext cx="3605755" cy="23999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23159025" y="32999769"/>
            <a:ext cx="2081262" cy="1916653"/>
          </a:xfrm>
        </p:spPr>
        <p:txBody>
          <a:bodyPr/>
          <a:lstStyle>
            <a:lvl1pPr algn="r">
              <a:defRPr sz="1675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CC24B40-E635-417C-8A38-151783A856F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41B8C-9BD2-4043-ACAC-3CE82EA324F2}" type="datetime1">
              <a:rPr lang="zh-TW" altLang="en-US" smtClean="0"/>
              <a:pPr>
                <a:defRPr/>
              </a:pPr>
              <a:t>2019/12/7</a:t>
            </a:fld>
            <a:endParaRPr lang="zh-TW" altLang="en-US" dirty="0"/>
          </a:p>
        </p:txBody>
      </p:sp>
      <p:sp>
        <p:nvSpPr>
          <p:cNvPr id="5" name="頁尾版面配置區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C930C-A280-4E1B-86A8-CAA8DCDACAEF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8877189" y="5999956"/>
            <a:ext cx="5302581" cy="2879979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72621" y="5999956"/>
            <a:ext cx="17392465" cy="2879979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9232C-7E5A-4E71-BFF5-0F16C52019E7}" type="datetime1">
              <a:rPr lang="zh-TW" altLang="en-US" smtClean="0"/>
              <a:pPr>
                <a:defRPr/>
              </a:pPr>
              <a:t>2019/12/7</a:t>
            </a:fld>
            <a:endParaRPr lang="zh-TW" altLang="en-US" dirty="0"/>
          </a:p>
        </p:txBody>
      </p:sp>
      <p:sp>
        <p:nvSpPr>
          <p:cNvPr id="5" name="頁尾版面配置區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C3F07-E9F1-45C3-9ED6-39C874CA664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Documents and Settings\Administrator\桌面\未命名-7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293087" y="757592"/>
            <a:ext cx="1452340" cy="68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C:\Documents and Settings\Administrator\桌面\未命名-5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2206242" y="967151"/>
            <a:ext cx="2048320" cy="475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48" b="1">
                <a:solidFill>
                  <a:srgbClr val="2C9889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72621" y="9374873"/>
            <a:ext cx="22907149" cy="2324999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微軟正黑體" pitchFamily="34" charset="-120"/>
              <a:buChar char="•"/>
              <a:defRPr sz="22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21873152" y="3374978"/>
            <a:ext cx="2346393" cy="239998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91EDA8C-C687-4EC6-B5E3-CBF03343E6A4}" type="datetime1">
              <a:rPr lang="zh-TW" altLang="en-US" smtClean="0"/>
              <a:pPr>
                <a:defRPr/>
              </a:pPr>
              <a:t>2019/12/7</a:t>
            </a:fld>
            <a:endParaRPr lang="zh-TW" altLang="en-US" dirty="0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8651830" y="3374978"/>
            <a:ext cx="3212479" cy="239998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10565" y="10399932"/>
            <a:ext cx="21634530" cy="7149948"/>
          </a:xfrm>
          <a:ln>
            <a:solidFill>
              <a:schemeClr val="bg1"/>
            </a:solidFill>
          </a:ln>
        </p:spPr>
        <p:txBody>
          <a:bodyPr anchor="b">
            <a:noAutofit/>
          </a:bodyPr>
          <a:lstStyle>
            <a:lvl1pPr algn="l">
              <a:buNone/>
              <a:defRPr sz="4000" b="0" cap="none" spc="0" baseline="0">
                <a:ln w="18415" cmpd="sng">
                  <a:noFill/>
                  <a:prstDash val="solid"/>
                </a:ln>
                <a:solidFill>
                  <a:srgbClr val="2C9889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10565" y="17674874"/>
            <a:ext cx="21634530" cy="7924939"/>
          </a:xfrm>
        </p:spPr>
        <p:txBody>
          <a:bodyPr/>
          <a:lstStyle>
            <a:lvl1pPr marL="42527" indent="0">
              <a:buNone/>
              <a:defRPr sz="1954" b="0">
                <a:solidFill>
                  <a:schemeClr val="tx2"/>
                </a:solidFill>
              </a:defRPr>
            </a:lvl1pPr>
            <a:lvl2pPr>
              <a:buNone/>
              <a:defRPr sz="1675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1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CB522-8602-4A76-8E80-46822CFA6A6D}" type="datetime1">
              <a:rPr lang="zh-TW" altLang="en-US" smtClean="0"/>
              <a:pPr>
                <a:defRPr/>
              </a:pPr>
              <a:t>2019/12/7</a:t>
            </a:fld>
            <a:endParaRPr lang="zh-TW" altLang="en-US" dirty="0"/>
          </a:p>
        </p:txBody>
      </p:sp>
      <p:sp>
        <p:nvSpPr>
          <p:cNvPr id="5" name="頁尾版面配置區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7563C-3502-4A58-9359-C78A4C1D8794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72620" y="11807923"/>
            <a:ext cx="11241472" cy="23758163"/>
          </a:xfrm>
        </p:spPr>
        <p:txBody>
          <a:bodyPr/>
          <a:lstStyle>
            <a:lvl1pPr>
              <a:buClr>
                <a:srgbClr val="2C9889"/>
              </a:buClr>
              <a:defRPr sz="1861"/>
            </a:lvl1pPr>
            <a:lvl2pPr>
              <a:buClr>
                <a:srgbClr val="2C9889"/>
              </a:buClr>
              <a:buFont typeface="Arial" pitchFamily="34" charset="0"/>
              <a:buChar char="•"/>
              <a:defRPr sz="1768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75"/>
            </a:lvl3pPr>
            <a:lvl4pPr>
              <a:defRPr sz="1675"/>
            </a:lvl4pPr>
            <a:lvl5pPr>
              <a:defRPr sz="1675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38297" y="11807923"/>
            <a:ext cx="11241472" cy="23758163"/>
          </a:xfrm>
        </p:spPr>
        <p:txBody>
          <a:bodyPr/>
          <a:lstStyle>
            <a:lvl1pPr>
              <a:buClr>
                <a:srgbClr val="2C9889"/>
              </a:buClr>
              <a:defRPr sz="1861"/>
            </a:lvl1pPr>
            <a:lvl2pPr>
              <a:buClr>
                <a:srgbClr val="32AB99"/>
              </a:buClr>
              <a:buFont typeface="Arial" pitchFamily="34" charset="0"/>
              <a:buChar char="•"/>
              <a:defRPr sz="1768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75"/>
            </a:lvl3pPr>
            <a:lvl4pPr>
              <a:defRPr sz="1675"/>
            </a:lvl4pPr>
            <a:lvl5pPr>
              <a:defRPr sz="1675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5" name="日期版面配置區 1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F020A-FE8A-41DB-ADE2-E19CEF2BDA75}" type="datetime1">
              <a:rPr lang="zh-TW" altLang="en-US" smtClean="0"/>
              <a:pPr>
                <a:defRPr/>
              </a:pPr>
              <a:t>2019/12/7</a:t>
            </a:fld>
            <a:endParaRPr lang="zh-TW" altLang="en-US" dirty="0"/>
          </a:p>
        </p:txBody>
      </p:sp>
      <p:sp>
        <p:nvSpPr>
          <p:cNvPr id="6" name="頁尾版面配置區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F7510-E7FA-4909-A028-9BDE778A80D2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0516" y="5999957"/>
            <a:ext cx="23331356" cy="5615960"/>
          </a:xfrm>
        </p:spPr>
        <p:txBody>
          <a:bodyPr/>
          <a:lstStyle>
            <a:lvl1pPr>
              <a:defRPr sz="3721" b="0" i="0"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0516" y="11784535"/>
            <a:ext cx="11249956" cy="2399982"/>
          </a:xfrm>
          <a:solidFill>
            <a:srgbClr val="32AB99">
              <a:alpha val="25000"/>
            </a:srgbClr>
          </a:solidFill>
          <a:ln w="12700">
            <a:solidFill>
              <a:srgbClr val="2C9889"/>
            </a:solidFill>
          </a:ln>
        </p:spPr>
        <p:txBody>
          <a:bodyPr anchor="ctr">
            <a:noAutofit/>
          </a:bodyPr>
          <a:lstStyle>
            <a:lvl1pPr marL="42527" indent="0">
              <a:buNone/>
              <a:defRPr sz="1768" b="0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861" b="1"/>
            </a:lvl2pPr>
            <a:lvl3pPr>
              <a:buNone/>
              <a:defRPr sz="1675" b="1"/>
            </a:lvl3pPr>
            <a:lvl4pPr>
              <a:buNone/>
              <a:defRPr sz="1488" b="1"/>
            </a:lvl4pPr>
            <a:lvl5pPr>
              <a:buNone/>
              <a:defRPr sz="1488" b="1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13141566" y="11784535"/>
            <a:ext cx="11250309" cy="2399982"/>
          </a:xfrm>
          <a:solidFill>
            <a:srgbClr val="B5E9E2"/>
          </a:solidFill>
          <a:ln>
            <a:solidFill>
              <a:srgbClr val="32AB9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>
            <a:noAutofit/>
          </a:bodyPr>
          <a:lstStyle>
            <a:lvl1pPr marL="42527" indent="0">
              <a:buNone/>
              <a:defRPr sz="1768" b="0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861" b="1"/>
            </a:lvl2pPr>
            <a:lvl3pPr>
              <a:buNone/>
              <a:defRPr sz="1675" b="1"/>
            </a:lvl3pPr>
            <a:lvl4pPr>
              <a:buNone/>
              <a:defRPr sz="1488" b="1"/>
            </a:lvl4pPr>
            <a:lvl5pPr>
              <a:buNone/>
              <a:defRPr sz="1488" b="1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1060516" y="14217846"/>
            <a:ext cx="11249956" cy="20399851"/>
          </a:xfrm>
        </p:spPr>
        <p:txBody>
          <a:bodyPr/>
          <a:lstStyle>
            <a:lvl1pPr>
              <a:defRPr sz="1861"/>
            </a:lvl1pPr>
            <a:lvl2pPr>
              <a:defRPr sz="1861"/>
            </a:lvl2pPr>
            <a:lvl3pPr>
              <a:defRPr sz="1675"/>
            </a:lvl3pPr>
            <a:lvl4pPr>
              <a:defRPr sz="1488"/>
            </a:lvl4pPr>
            <a:lvl5pPr>
              <a:defRPr sz="1488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3133435" y="14217846"/>
            <a:ext cx="11250309" cy="20399851"/>
          </a:xfrm>
        </p:spPr>
        <p:txBody>
          <a:bodyPr/>
          <a:lstStyle>
            <a:lvl1pPr>
              <a:defRPr sz="1861"/>
            </a:lvl1pPr>
            <a:lvl2pPr>
              <a:defRPr sz="1861"/>
            </a:lvl2pPr>
            <a:lvl3pPr>
              <a:defRPr sz="1675"/>
            </a:lvl3pPr>
            <a:lvl4pPr>
              <a:defRPr sz="1488"/>
            </a:lvl4pPr>
            <a:lvl5pPr>
              <a:defRPr sz="1488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409B47A-F737-4DF7-BB5D-A14CA1A8D98A}" type="datetime1">
              <a:rPr lang="zh-TW" altLang="en-US" smtClean="0"/>
              <a:pPr>
                <a:defRPr/>
              </a:pPr>
              <a:t>2019/12/7</a:t>
            </a:fld>
            <a:endParaRPr lang="zh-TW" altLang="en-US"/>
          </a:p>
        </p:txBody>
      </p:sp>
      <p:sp>
        <p:nvSpPr>
          <p:cNvPr id="8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4BAA876-4037-4E3A-BC85-A449689159F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9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2621" y="5999957"/>
            <a:ext cx="22907149" cy="5615960"/>
          </a:xfrm>
        </p:spPr>
        <p:txBody>
          <a:bodyPr/>
          <a:lstStyle>
            <a:lvl1pPr>
              <a:defRPr sz="3721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8324839" y="3216644"/>
            <a:ext cx="2664545" cy="23999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C0A08-718D-4A01-B37C-7CEC01AFE921}" type="datetime1">
              <a:rPr lang="zh-TW" altLang="en-US" smtClean="0"/>
              <a:pPr>
                <a:defRPr/>
              </a:pPr>
              <a:t>2019/12/7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6518F-4F45-40E8-834F-D15BCEDAABB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4C73E-CD49-4FA3-9C46-7F62CEACB3D7}" type="datetime1">
              <a:rPr lang="zh-TW" altLang="en-US" smtClean="0"/>
              <a:pPr>
                <a:defRPr/>
              </a:pPr>
              <a:t>2019/12/7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22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580F6-1859-4773-A773-F779017222CA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901495" y="5784579"/>
            <a:ext cx="9417383" cy="4607967"/>
          </a:xfrm>
        </p:spPr>
        <p:txBody>
          <a:bodyPr anchor="b"/>
          <a:lstStyle>
            <a:lvl1pPr algn="l">
              <a:buNone/>
              <a:defRPr sz="1675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4901495" y="10554922"/>
            <a:ext cx="9417383" cy="24239824"/>
          </a:xfrm>
        </p:spPr>
        <p:txBody>
          <a:bodyPr/>
          <a:lstStyle>
            <a:lvl1pPr marL="8505" indent="0">
              <a:buNone/>
              <a:defRPr sz="1302"/>
            </a:lvl1pPr>
            <a:lvl2pPr>
              <a:buNone/>
              <a:defRPr sz="1116"/>
            </a:lvl2pPr>
            <a:lvl3pPr>
              <a:buNone/>
              <a:defRPr sz="930"/>
            </a:lvl3pPr>
            <a:lvl4pPr>
              <a:buNone/>
              <a:defRPr sz="837"/>
            </a:lvl4pPr>
            <a:lvl5pPr>
              <a:buNone/>
              <a:defRPr sz="837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24206" y="4074969"/>
            <a:ext cx="14202432" cy="30719777"/>
          </a:xfrm>
        </p:spPr>
        <p:txBody>
          <a:bodyPr/>
          <a:lstStyle>
            <a:lvl1pPr>
              <a:defRPr sz="2977"/>
            </a:lvl1pPr>
            <a:lvl2pPr>
              <a:defRPr sz="2605"/>
            </a:lvl2pPr>
            <a:lvl3pPr>
              <a:defRPr sz="2233"/>
            </a:lvl3pPr>
            <a:lvl4pPr>
              <a:defRPr sz="1861"/>
            </a:lvl4pPr>
            <a:lvl5pPr>
              <a:defRPr sz="1861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5DE93-B472-484B-9CE1-38224AE10782}" type="datetime1">
              <a:rPr lang="zh-TW" altLang="en-US" smtClean="0"/>
              <a:pPr>
                <a:defRPr/>
              </a:pPr>
              <a:t>2019/12/7</a:t>
            </a:fld>
            <a:endParaRPr lang="zh-TW" altLang="en-US" dirty="0"/>
          </a:p>
        </p:txBody>
      </p:sp>
      <p:sp>
        <p:nvSpPr>
          <p:cNvPr id="6" name="頁尾版面配置區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10BEC-0B8F-4157-9810-D6CFFB582EC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43491" y="5822324"/>
            <a:ext cx="1633371" cy="24575343"/>
          </a:xfrm>
        </p:spPr>
        <p:txBody>
          <a:bodyPr vert="vert270" lIns="45720" tIns="0" rIns="45720" anchor="t"/>
          <a:lstStyle>
            <a:lvl1pPr algn="ctr">
              <a:buNone/>
              <a:defRPr sz="1861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123621" y="5999958"/>
            <a:ext cx="12726194" cy="23999825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977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947224" y="17187851"/>
            <a:ext cx="7211510" cy="13209820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9"/>
            </a:lvl1pPr>
            <a:lvl2pPr>
              <a:buFontTx/>
              <a:buNone/>
              <a:defRPr sz="1116"/>
            </a:lvl2pPr>
            <a:lvl3pPr>
              <a:buFontTx/>
              <a:buNone/>
              <a:defRPr sz="930"/>
            </a:lvl3pPr>
            <a:lvl4pPr>
              <a:buFontTx/>
              <a:buNone/>
              <a:defRPr sz="837"/>
            </a:lvl4pPr>
            <a:lvl5pPr>
              <a:buFontTx/>
              <a:buNone/>
              <a:defRPr sz="837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1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D2A06-B325-4FDD-9490-87C094255465}" type="datetime1">
              <a:rPr lang="zh-TW" altLang="en-US" smtClean="0"/>
              <a:pPr>
                <a:defRPr/>
              </a:pPr>
              <a:t>2019/12/7</a:t>
            </a:fld>
            <a:endParaRPr lang="zh-TW" altLang="en-US" dirty="0"/>
          </a:p>
        </p:txBody>
      </p:sp>
      <p:sp>
        <p:nvSpPr>
          <p:cNvPr id="6" name="頁尾版面配置區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3FBEB-9062-40A2-9CCF-383EA4E43187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1050011"/>
            <a:ext cx="25452388" cy="441661"/>
          </a:xfrm>
          <a:prstGeom prst="rect">
            <a:avLst/>
          </a:prstGeom>
          <a:solidFill>
            <a:srgbClr val="32AB99">
              <a:alpha val="5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sz="6780" dirty="0"/>
          </a:p>
        </p:txBody>
      </p:sp>
      <p:sp>
        <p:nvSpPr>
          <p:cNvPr id="29" name="矩形 28"/>
          <p:cNvSpPr/>
          <p:nvPr/>
        </p:nvSpPr>
        <p:spPr bwMode="auto">
          <a:xfrm>
            <a:off x="0" y="1"/>
            <a:ext cx="25452388" cy="1083342"/>
          </a:xfrm>
          <a:prstGeom prst="rect">
            <a:avLst/>
          </a:prstGeom>
          <a:solidFill>
            <a:srgbClr val="32AB99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sz="6780" dirty="0"/>
          </a:p>
        </p:txBody>
      </p:sp>
      <p:sp>
        <p:nvSpPr>
          <p:cNvPr id="30" name="矩形 29"/>
          <p:cNvSpPr/>
          <p:nvPr/>
        </p:nvSpPr>
        <p:spPr bwMode="auto">
          <a:xfrm>
            <a:off x="0" y="908348"/>
            <a:ext cx="25452388" cy="387483"/>
          </a:xfrm>
          <a:prstGeom prst="rect">
            <a:avLst/>
          </a:prstGeom>
          <a:solidFill>
            <a:srgbClr val="2C9889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sz="6780" dirty="0"/>
          </a:p>
        </p:txBody>
      </p:sp>
      <p:grpSp>
        <p:nvGrpSpPr>
          <p:cNvPr id="2" name="群組 12"/>
          <p:cNvGrpSpPr>
            <a:grpSpLocks/>
          </p:cNvGrpSpPr>
          <p:nvPr userDrawn="1"/>
        </p:nvGrpSpPr>
        <p:grpSpPr bwMode="auto">
          <a:xfrm>
            <a:off x="19357812" y="1083344"/>
            <a:ext cx="6094577" cy="587485"/>
            <a:chOff x="5410200" y="360363"/>
            <a:chExt cx="3733800" cy="139700"/>
          </a:xfrm>
        </p:grpSpPr>
        <p:sp>
          <p:nvSpPr>
            <p:cNvPr id="31" name="矩形 30"/>
            <p:cNvSpPr/>
            <p:nvPr/>
          </p:nvSpPr>
          <p:spPr bwMode="auto">
            <a:xfrm flipV="1">
              <a:off x="5410200" y="360363"/>
              <a:ext cx="3733800" cy="90487"/>
            </a:xfrm>
            <a:prstGeom prst="rect">
              <a:avLst/>
            </a:prstGeom>
            <a:solidFill>
              <a:srgbClr val="2C9889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0" lang="en-US" sz="6780" dirty="0"/>
            </a:p>
          </p:txBody>
        </p:sp>
        <p:sp>
          <p:nvSpPr>
            <p:cNvPr id="32" name="矩形 31"/>
            <p:cNvSpPr/>
            <p:nvPr/>
          </p:nvSpPr>
          <p:spPr bwMode="auto">
            <a:xfrm flipV="1">
              <a:off x="5410200" y="439738"/>
              <a:ext cx="3733800" cy="60325"/>
            </a:xfrm>
            <a:prstGeom prst="rect">
              <a:avLst/>
            </a:prstGeom>
            <a:solidFill>
              <a:srgbClr val="32AB99">
                <a:alpha val="5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0" lang="en-US" sz="6780" dirty="0"/>
            </a:p>
          </p:txBody>
        </p:sp>
      </p:grpSp>
      <p:sp>
        <p:nvSpPr>
          <p:cNvPr id="3078" name="標題版面配置區 21"/>
          <p:cNvSpPr>
            <a:spLocks noGrp="1"/>
          </p:cNvSpPr>
          <p:nvPr userDrawn="1">
            <p:ph type="title"/>
          </p:nvPr>
        </p:nvSpPr>
        <p:spPr bwMode="auto">
          <a:xfrm>
            <a:off x="1272621" y="4874969"/>
            <a:ext cx="22907149" cy="412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按一下以母片標題樣式</a:t>
            </a:r>
            <a:endParaRPr lang="en-US"/>
          </a:p>
        </p:txBody>
      </p:sp>
      <p:sp>
        <p:nvSpPr>
          <p:cNvPr id="3079" name="文字版面配置區 12"/>
          <p:cNvSpPr>
            <a:spLocks noGrp="1"/>
          </p:cNvSpPr>
          <p:nvPr userDrawn="1">
            <p:ph type="body" idx="1"/>
          </p:nvPr>
        </p:nvSpPr>
        <p:spPr bwMode="auto">
          <a:xfrm>
            <a:off x="1272621" y="9374943"/>
            <a:ext cx="22907149" cy="2438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4" name="日期版面配置區 13"/>
          <p:cNvSpPr>
            <a:spLocks noGrp="1"/>
          </p:cNvSpPr>
          <p:nvPr userDrawn="1">
            <p:ph type="dt" sz="half" idx="2"/>
          </p:nvPr>
        </p:nvSpPr>
        <p:spPr>
          <a:xfrm>
            <a:off x="22390149" y="2624988"/>
            <a:ext cx="1869158" cy="187498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744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0887EB22-1017-4C84-9DC6-A0461FB1D639}" type="datetime1">
              <a:rPr lang="zh-TW" altLang="en-US" smtClean="0"/>
              <a:pPr>
                <a:defRPr/>
              </a:pPr>
              <a:t>2019/12/7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 userDrawn="1">
            <p:ph type="ftr" sz="quarter" idx="3"/>
          </p:nvPr>
        </p:nvSpPr>
        <p:spPr>
          <a:xfrm>
            <a:off x="18890450" y="2624988"/>
            <a:ext cx="3380394" cy="1874983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744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 userDrawn="1">
            <p:ph type="sldNum" sz="quarter" idx="4"/>
          </p:nvPr>
        </p:nvSpPr>
        <p:spPr>
          <a:xfrm>
            <a:off x="22668533" y="33374760"/>
            <a:ext cx="1608450" cy="192498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16">
                <a:solidFill>
                  <a:schemeClr val="bg1">
                    <a:lumMod val="50000"/>
                  </a:schemeClr>
                </a:solidFill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60903D0E-5B92-4329-886C-3D2A76A6C281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48" kern="1200">
          <a:solidFill>
            <a:srgbClr val="237B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48">
          <a:solidFill>
            <a:srgbClr val="237B6E"/>
          </a:solidFill>
          <a:latin typeface="Trebuchet MS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48">
          <a:solidFill>
            <a:srgbClr val="237B6E"/>
          </a:solidFill>
          <a:latin typeface="Trebuchet MS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48">
          <a:solidFill>
            <a:srgbClr val="237B6E"/>
          </a:solidFill>
          <a:latin typeface="Trebuchet MS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48">
          <a:solidFill>
            <a:srgbClr val="237B6E"/>
          </a:solidFill>
          <a:latin typeface="Trebuchet MS" pitchFamily="34" charset="0"/>
          <a:ea typeface="微軟正黑體" pitchFamily="34" charset="-120"/>
        </a:defRPr>
      </a:lvl5pPr>
      <a:lvl6pPr marL="425264" algn="l" rtl="0" fontAlgn="base">
        <a:spcBef>
          <a:spcPct val="0"/>
        </a:spcBef>
        <a:spcAft>
          <a:spcPct val="0"/>
        </a:spcAft>
        <a:defRPr sz="3721">
          <a:solidFill>
            <a:srgbClr val="2C9889"/>
          </a:solidFill>
          <a:latin typeface="Trebuchet MS" pitchFamily="34" charset="0"/>
          <a:ea typeface="微軟正黑體" pitchFamily="34" charset="-120"/>
        </a:defRPr>
      </a:lvl6pPr>
      <a:lvl7pPr marL="850529" algn="l" rtl="0" fontAlgn="base">
        <a:spcBef>
          <a:spcPct val="0"/>
        </a:spcBef>
        <a:spcAft>
          <a:spcPct val="0"/>
        </a:spcAft>
        <a:defRPr sz="3721">
          <a:solidFill>
            <a:srgbClr val="2C9889"/>
          </a:solidFill>
          <a:latin typeface="Trebuchet MS" pitchFamily="34" charset="0"/>
          <a:ea typeface="微軟正黑體" pitchFamily="34" charset="-120"/>
        </a:defRPr>
      </a:lvl7pPr>
      <a:lvl8pPr marL="1275794" algn="l" rtl="0" fontAlgn="base">
        <a:spcBef>
          <a:spcPct val="0"/>
        </a:spcBef>
        <a:spcAft>
          <a:spcPct val="0"/>
        </a:spcAft>
        <a:defRPr sz="3721">
          <a:solidFill>
            <a:srgbClr val="2C9889"/>
          </a:solidFill>
          <a:latin typeface="Trebuchet MS" pitchFamily="34" charset="0"/>
          <a:ea typeface="微軟正黑體" pitchFamily="34" charset="-120"/>
        </a:defRPr>
      </a:lvl8pPr>
      <a:lvl9pPr marL="1701059" algn="l" rtl="0" fontAlgn="base">
        <a:spcBef>
          <a:spcPct val="0"/>
        </a:spcBef>
        <a:spcAft>
          <a:spcPct val="0"/>
        </a:spcAft>
        <a:defRPr sz="3721">
          <a:solidFill>
            <a:srgbClr val="2C9889"/>
          </a:solidFill>
          <a:latin typeface="Trebuchet MS" pitchFamily="34" charset="0"/>
          <a:ea typeface="微軟正黑體" pitchFamily="34" charset="-120"/>
        </a:defRPr>
      </a:lvl9pPr>
    </p:titleStyle>
    <p:bodyStyle>
      <a:lvl1pPr marL="339621" indent="-237736" algn="l" rtl="0" eaLnBrk="0" fontAlgn="base" hangingPunct="0">
        <a:spcBef>
          <a:spcPts val="279"/>
        </a:spcBef>
        <a:spcAft>
          <a:spcPct val="0"/>
        </a:spcAft>
        <a:buClr>
          <a:srgbClr val="32AB99"/>
        </a:buClr>
        <a:buFont typeface="Georgia" pitchFamily="18" charset="0"/>
        <a:buChar char="•"/>
        <a:defRPr sz="2233" kern="1200">
          <a:solidFill>
            <a:srgbClr val="595959"/>
          </a:solidFill>
          <a:latin typeface="+mj-ea"/>
          <a:ea typeface="+mj-ea"/>
          <a:cs typeface="+mn-cs"/>
        </a:defRPr>
      </a:lvl1pPr>
      <a:lvl2pPr marL="611318" indent="-228874" algn="l" rtl="0" eaLnBrk="0" fontAlgn="base" hangingPunct="0">
        <a:spcBef>
          <a:spcPts val="279"/>
        </a:spcBef>
        <a:spcAft>
          <a:spcPct val="0"/>
        </a:spcAft>
        <a:buClr>
          <a:srgbClr val="00BAA8"/>
        </a:buClr>
        <a:buFont typeface="Arial" pitchFamily="34" charset="0"/>
        <a:buChar char="•"/>
        <a:defRPr sz="1861" kern="1200">
          <a:solidFill>
            <a:srgbClr val="31859C"/>
          </a:solidFill>
          <a:latin typeface="+mj-ea"/>
          <a:ea typeface="+mj-ea"/>
          <a:cs typeface="+mn-cs"/>
        </a:defRPr>
      </a:lvl2pPr>
      <a:lvl3pPr marL="857913" indent="-203772" algn="l" rtl="0" eaLnBrk="0" fontAlgn="base" hangingPunct="0">
        <a:spcBef>
          <a:spcPts val="279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33" kern="1200">
          <a:solidFill>
            <a:schemeClr val="accent1"/>
          </a:solidFill>
          <a:latin typeface="+mj-ea"/>
          <a:ea typeface="+mj-ea"/>
          <a:cs typeface="+mn-cs"/>
        </a:defRPr>
      </a:lvl3pPr>
      <a:lvl4pPr marL="1097124" indent="-186053" algn="l" rtl="0" eaLnBrk="0" fontAlgn="base" hangingPunct="0">
        <a:spcBef>
          <a:spcPts val="279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861" kern="1200">
          <a:solidFill>
            <a:schemeClr val="accent1"/>
          </a:solidFill>
          <a:latin typeface="+mj-ea"/>
          <a:ea typeface="+mj-ea"/>
          <a:cs typeface="+mn-cs"/>
        </a:defRPr>
      </a:lvl4pPr>
      <a:lvl5pPr marL="1292038" indent="-169811" algn="l" rtl="0" eaLnBrk="0" fontAlgn="base" hangingPunct="0">
        <a:spcBef>
          <a:spcPts val="279"/>
        </a:spcBef>
        <a:spcAft>
          <a:spcPct val="0"/>
        </a:spcAft>
        <a:buClr>
          <a:srgbClr val="7B9B57"/>
        </a:buClr>
        <a:buFont typeface="Georgia" pitchFamily="18" charset="0"/>
        <a:buChar char="▫"/>
        <a:defRPr sz="1861" kern="1200">
          <a:solidFill>
            <a:srgbClr val="7B9B57"/>
          </a:solidFill>
          <a:latin typeface="+mj-ea"/>
          <a:ea typeface="+mj-ea"/>
          <a:cs typeface="+mn-cs"/>
        </a:defRPr>
      </a:lvl5pPr>
      <a:lvl6pPr marL="1496931" indent="-170107" algn="l" rtl="0" eaLnBrk="1" latinLnBrk="0" hangingPunct="1">
        <a:spcBef>
          <a:spcPts val="279"/>
        </a:spcBef>
        <a:buClr>
          <a:schemeClr val="accent3"/>
        </a:buClr>
        <a:buFont typeface="Georgia"/>
        <a:buChar char="▫"/>
        <a:defRPr kumimoji="0" sz="1675" kern="1200">
          <a:solidFill>
            <a:schemeClr val="accent3"/>
          </a:solidFill>
          <a:latin typeface="+mn-lt"/>
          <a:ea typeface="+mn-ea"/>
          <a:cs typeface="+mn-cs"/>
        </a:defRPr>
      </a:lvl6pPr>
      <a:lvl7pPr marL="1701059" indent="-170107" algn="l" rtl="0" eaLnBrk="1" latinLnBrk="0" hangingPunct="1">
        <a:spcBef>
          <a:spcPts val="279"/>
        </a:spcBef>
        <a:buClr>
          <a:schemeClr val="accent3"/>
        </a:buClr>
        <a:buFont typeface="Georgia"/>
        <a:buChar char="▫"/>
        <a:defRPr kumimoji="0" sz="1488" kern="1200">
          <a:solidFill>
            <a:schemeClr val="accent3"/>
          </a:solidFill>
          <a:latin typeface="+mn-lt"/>
          <a:ea typeface="+mn-ea"/>
          <a:cs typeface="+mn-cs"/>
        </a:defRPr>
      </a:lvl7pPr>
      <a:lvl8pPr marL="1888174" indent="-170107" algn="l" rtl="0" eaLnBrk="1" latinLnBrk="0" hangingPunct="1">
        <a:spcBef>
          <a:spcPts val="279"/>
        </a:spcBef>
        <a:buClr>
          <a:schemeClr val="accent3"/>
        </a:buClr>
        <a:buFont typeface="Georgia"/>
        <a:buChar char="◦"/>
        <a:defRPr kumimoji="0" sz="1395" kern="1200">
          <a:solidFill>
            <a:schemeClr val="accent3"/>
          </a:solidFill>
          <a:latin typeface="+mn-lt"/>
          <a:ea typeface="+mn-ea"/>
          <a:cs typeface="+mn-cs"/>
        </a:defRPr>
      </a:lvl8pPr>
      <a:lvl9pPr marL="2083796" indent="-170107" algn="l" rtl="0" eaLnBrk="1" latinLnBrk="0" hangingPunct="1">
        <a:spcBef>
          <a:spcPts val="279"/>
        </a:spcBef>
        <a:buClr>
          <a:schemeClr val="accent3"/>
        </a:buClr>
        <a:buFont typeface="Georgia"/>
        <a:buChar char="◦"/>
        <a:defRPr kumimoji="0" sz="1302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252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8505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7579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12632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5515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9768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40211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4"/>
          <a:stretch/>
        </p:blipFill>
        <p:spPr>
          <a:xfrm>
            <a:off x="861" y="1510037"/>
            <a:ext cx="25451527" cy="3449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22891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Georgia</vt:lpstr>
      <vt:lpstr>Trebuchet MS</vt:lpstr>
      <vt:lpstr>Wingdings 2</vt:lpstr>
      <vt:lpstr>都會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CPS</dc:creator>
  <cp:lastModifiedBy>M073040097</cp:lastModifiedBy>
  <cp:revision>1960</cp:revision>
  <cp:lastPrinted>2019-05-31T08:54:13Z</cp:lastPrinted>
  <dcterms:created xsi:type="dcterms:W3CDTF">2016-10-12T01:04:37Z</dcterms:created>
  <dcterms:modified xsi:type="dcterms:W3CDTF">2019-12-07T12:33:06Z</dcterms:modified>
</cp:coreProperties>
</file>