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88" r:id="rId2"/>
  </p:sldIdLst>
  <p:sldSz cx="9144000" cy="5143500" type="screen16x9"/>
  <p:notesSz cx="6858000" cy="9144000"/>
  <p:embeddedFontLst>
    <p:embeddedFont>
      <p:font typeface="Open Sans" panose="02020500000000000000" charset="0"/>
      <p:regular r:id="rId4"/>
      <p:bold r:id="rId5"/>
      <p:italic r:id="rId6"/>
      <p:boldItalic r:id="rId7"/>
    </p:embeddedFont>
    <p:embeddedFont>
      <p:font typeface="PT Sans Narrow" panose="02020500000000000000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未命名的章節" id="{06362318-3EB5-4F7C-98EF-FA31E9AD5809}">
          <p14:sldIdLst/>
        </p14:section>
        <p14:section name="未命名的章節" id="{7204476A-ABE7-4400-9498-3CFE9C43B660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618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1700" y="184772"/>
            <a:ext cx="8520600" cy="707400"/>
          </a:xfrm>
        </p:spPr>
        <p:txBody>
          <a:bodyPr/>
          <a:lstStyle/>
          <a:p>
            <a:r>
              <a:rPr lang="zh-TW" altLang="en-US" dirty="0" smtClean="0"/>
              <a:t>閃電講心得感悟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1700" y="703617"/>
            <a:ext cx="8520600" cy="3302700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我是如何在三個月從</a:t>
            </a:r>
            <a:r>
              <a:rPr lang="en-US" altLang="zh-TW" dirty="0" smtClean="0"/>
              <a:t>AI</a:t>
            </a:r>
            <a:r>
              <a:rPr lang="zh-TW" altLang="en-US" dirty="0" smtClean="0"/>
              <a:t>小白爬到</a:t>
            </a:r>
            <a:r>
              <a:rPr lang="en-US" altLang="zh-TW" dirty="0" smtClean="0"/>
              <a:t>21</a:t>
            </a:r>
            <a:r>
              <a:rPr lang="zh-TW" altLang="en-US" dirty="0" smtClean="0"/>
              <a:t>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AI</a:t>
            </a:r>
            <a:r>
              <a:rPr lang="zh-TW" altLang="en-US" dirty="0" smtClean="0"/>
              <a:t>會取代</a:t>
            </a:r>
            <a:r>
              <a:rPr lang="zh-TW" altLang="en-US" dirty="0" smtClean="0"/>
              <a:t>人類</a:t>
            </a:r>
            <a:r>
              <a:rPr lang="en-US" altLang="zh-TW" dirty="0" smtClean="0"/>
              <a:t>(</a:t>
            </a:r>
            <a:r>
              <a:rPr lang="zh-TW" altLang="en-US" dirty="0" smtClean="0"/>
              <a:t>否定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作業模型</a:t>
            </a:r>
            <a:r>
              <a:rPr lang="en-US" altLang="zh-TW" dirty="0" smtClean="0"/>
              <a:t>80</a:t>
            </a:r>
            <a:r>
              <a:rPr lang="zh-TW" altLang="en-US" dirty="0" smtClean="0"/>
              <a:t>％到</a:t>
            </a:r>
            <a:r>
              <a:rPr lang="en-US" altLang="zh-TW" dirty="0" smtClean="0"/>
              <a:t>90</a:t>
            </a:r>
            <a:r>
              <a:rPr lang="zh-TW" altLang="en-US" dirty="0" smtClean="0"/>
              <a:t>％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AI</a:t>
            </a:r>
            <a:r>
              <a:rPr lang="zh-TW" altLang="en-US" dirty="0" smtClean="0"/>
              <a:t>是泡沫、</a:t>
            </a:r>
            <a:r>
              <a:rPr lang="en-US" altLang="zh-TW" dirty="0" smtClean="0"/>
              <a:t>AI</a:t>
            </a:r>
            <a:r>
              <a:rPr lang="zh-TW" altLang="en-US" dirty="0" smtClean="0"/>
              <a:t>是黑盒子 </a:t>
            </a:r>
            <a:r>
              <a:rPr lang="en-US" altLang="zh-TW" dirty="0"/>
              <a:t>(</a:t>
            </a:r>
            <a:r>
              <a:rPr lang="zh-TW" altLang="en-US" dirty="0"/>
              <a:t>否定</a:t>
            </a:r>
            <a:r>
              <a:rPr lang="en-US" altLang="zh-TW" smtClean="0"/>
              <a:t>)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AI</a:t>
            </a:r>
            <a:r>
              <a:rPr lang="zh-TW" altLang="en-US" dirty="0" smtClean="0"/>
              <a:t>做的所有事情是可以解釋並且重現的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AI</a:t>
            </a:r>
            <a:r>
              <a:rPr lang="zh-TW" altLang="en-US" dirty="0" smtClean="0"/>
              <a:t>工具應用：機器</a:t>
            </a:r>
            <a:r>
              <a:rPr lang="zh-TW" altLang="en-US" dirty="0"/>
              <a:t>視覺，自然語言處理，強化</a:t>
            </a:r>
            <a:r>
              <a:rPr lang="zh-TW" altLang="en-US" dirty="0" smtClean="0"/>
              <a:t>學習</a:t>
            </a:r>
            <a:r>
              <a:rPr lang="zh-TW" altLang="en-US" dirty="0"/>
              <a:t>，</a:t>
            </a:r>
            <a:r>
              <a:rPr lang="zh-TW" altLang="en-US" dirty="0" smtClean="0"/>
              <a:t>資料挖掘，語音處理</a:t>
            </a:r>
            <a:endParaRPr lang="en-US" altLang="zh-TW" dirty="0" smtClean="0"/>
          </a:p>
          <a:p>
            <a:r>
              <a:rPr lang="en-US" altLang="zh-TW" dirty="0" smtClean="0"/>
              <a:t>AI</a:t>
            </a:r>
            <a:r>
              <a:rPr lang="zh-TW" altLang="en-US" dirty="0" smtClean="0"/>
              <a:t>吸引我的特質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AI</a:t>
            </a:r>
            <a:r>
              <a:rPr lang="zh-TW" altLang="en-US" dirty="0" smtClean="0"/>
              <a:t>是一位很笨但很有毅力，肯一直不斷練習的人，直到達成目標以前，永不放棄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特徵工程（教導修正）</a:t>
            </a:r>
            <a:endParaRPr lang="en-US" altLang="zh-TW" dirty="0"/>
          </a:p>
          <a:p>
            <a:pPr marL="11430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pPr marL="11430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34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10982</TotalTime>
  <Words>107</Words>
  <Application>Microsoft Office PowerPoint</Application>
  <PresentationFormat>如螢幕大小 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Open Sans</vt:lpstr>
      <vt:lpstr>PT Sans Narrow</vt:lpstr>
      <vt:lpstr>Arial</vt:lpstr>
      <vt:lpstr>Tropic</vt:lpstr>
      <vt:lpstr>閃電講心得感悟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kiwi</dc:creator>
  <cp:lastModifiedBy>M073040097</cp:lastModifiedBy>
  <cp:revision>59</cp:revision>
  <dcterms:modified xsi:type="dcterms:W3CDTF">2020-03-03T05:28:50Z</dcterms:modified>
</cp:coreProperties>
</file>