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73" r:id="rId3"/>
    <p:sldId id="266" r:id="rId4"/>
    <p:sldId id="271" r:id="rId5"/>
    <p:sldId id="270" r:id="rId6"/>
    <p:sldId id="277" r:id="rId7"/>
    <p:sldId id="267" r:id="rId8"/>
    <p:sldId id="283" r:id="rId9"/>
    <p:sldId id="281" r:id="rId10"/>
    <p:sldId id="278" r:id="rId11"/>
    <p:sldId id="279" r:id="rId12"/>
    <p:sldId id="280" r:id="rId13"/>
    <p:sldId id="263" r:id="rId14"/>
    <p:sldId id="262" r:id="rId15"/>
    <p:sldId id="264" r:id="rId16"/>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yang" initials="c" lastIdx="2" clrIdx="0">
    <p:extLst>
      <p:ext uri="{19B8F6BF-5375-455C-9EA6-DF929625EA0E}">
        <p15:presenceInfo xmlns:p15="http://schemas.microsoft.com/office/powerpoint/2012/main" userId="cf188a6fbfbb907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67487" autoAdjust="0"/>
  </p:normalViewPr>
  <p:slideViewPr>
    <p:cSldViewPr snapToGrid="0">
      <p:cViewPr varScale="1">
        <p:scale>
          <a:sx n="83" d="100"/>
          <a:sy n="83" d="100"/>
        </p:scale>
        <p:origin x="86" y="130"/>
      </p:cViewPr>
      <p:guideLst/>
    </p:cSldViewPr>
  </p:slideViewPr>
  <p:notesTextViewPr>
    <p:cViewPr>
      <p:scale>
        <a:sx n="1" d="1"/>
        <a:sy n="1" d="1"/>
      </p:scale>
      <p:origin x="0" y="0"/>
    </p:cViewPr>
  </p:notesTextViewPr>
  <p:notesViewPr>
    <p:cSldViewPr snapToGrid="0">
      <p:cViewPr varScale="1">
        <p:scale>
          <a:sx n="75" d="100"/>
          <a:sy n="75" d="100"/>
        </p:scale>
        <p:origin x="439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80DBB2-16D6-4FFF-B147-CFAE1D3DF95B}" type="doc">
      <dgm:prSet loTypeId="urn:microsoft.com/office/officeart/2005/8/layout/hList6" loCatId="list" qsTypeId="urn:microsoft.com/office/officeart/2005/8/quickstyle/simple1" qsCatId="simple" csTypeId="urn:microsoft.com/office/officeart/2005/8/colors/accent2_5" csCatId="accent2" phldr="1"/>
      <dgm:spPr/>
      <dgm:t>
        <a:bodyPr/>
        <a:lstStyle/>
        <a:p>
          <a:endParaRPr lang="zh-CN" altLang="en-US"/>
        </a:p>
      </dgm:t>
    </dgm:pt>
    <dgm:pt modelId="{8864518B-2A1B-4A77-85DC-3F6ADC7156BB}">
      <dgm:prSet phldrT="[文本]" custT="1"/>
      <dgm:spPr/>
      <dgm:t>
        <a:bodyPr/>
        <a:lstStyle/>
        <a:p>
          <a:pPr marL="0" lvl="0" algn="l" defTabSz="1066800">
            <a:lnSpc>
              <a:spcPct val="90000"/>
            </a:lnSpc>
            <a:spcBef>
              <a:spcPct val="0"/>
            </a:spcBef>
            <a:spcAft>
              <a:spcPct val="35000"/>
            </a:spcAft>
            <a:buNone/>
          </a:pPr>
          <a:r>
            <a:rPr lang="zh-CN" altLang="en-US" sz="2400" kern="1200" dirty="0"/>
            <a:t>杨棚杰</a:t>
          </a:r>
        </a:p>
      </dgm:t>
    </dgm:pt>
    <dgm:pt modelId="{AF48AE23-380C-4093-9654-164D01F65B57}" type="parTrans" cxnId="{2440B52C-82F0-469F-862E-BB07D67979D2}">
      <dgm:prSet/>
      <dgm:spPr/>
      <dgm:t>
        <a:bodyPr/>
        <a:lstStyle/>
        <a:p>
          <a:endParaRPr lang="zh-CN" altLang="en-US"/>
        </a:p>
      </dgm:t>
    </dgm:pt>
    <dgm:pt modelId="{516EB561-EF5F-42B1-80AB-26DE9205063C}" type="sibTrans" cxnId="{2440B52C-82F0-469F-862E-BB07D67979D2}">
      <dgm:prSet/>
      <dgm:spPr/>
      <dgm:t>
        <a:bodyPr/>
        <a:lstStyle/>
        <a:p>
          <a:endParaRPr lang="zh-CN" altLang="en-US"/>
        </a:p>
      </dgm:t>
    </dgm:pt>
    <dgm:pt modelId="{51BA0E42-948A-46E6-BE80-625EDE239579}">
      <dgm:prSet phldrT="[文本]" custT="1"/>
      <dgm:spPr/>
      <dgm:t>
        <a:bodyPr/>
        <a:lstStyle/>
        <a:p>
          <a:r>
            <a:rPr lang="zh-CN" altLang="en-US" sz="2400" kern="1200" dirty="0">
              <a:solidFill>
                <a:prstClr val="white"/>
              </a:solidFill>
              <a:latin typeface="Calibri" panose="020F0502020204030204"/>
              <a:ea typeface="等线" panose="02010600030101010101" pitchFamily="2" charset="-122"/>
              <a:cs typeface="+mn-cs"/>
            </a:rPr>
            <a:t>王鑫</a:t>
          </a:r>
        </a:p>
      </dgm:t>
    </dgm:pt>
    <dgm:pt modelId="{6F8E4988-ECED-4A60-81A1-8D847B5D6746}" type="parTrans" cxnId="{F58012BB-F788-4F82-B315-A2EF3B4F15ED}">
      <dgm:prSet/>
      <dgm:spPr/>
      <dgm:t>
        <a:bodyPr/>
        <a:lstStyle/>
        <a:p>
          <a:endParaRPr lang="zh-CN" altLang="en-US"/>
        </a:p>
      </dgm:t>
    </dgm:pt>
    <dgm:pt modelId="{0C7C717B-2591-4479-BE84-813FC915D1B5}" type="sibTrans" cxnId="{F58012BB-F788-4F82-B315-A2EF3B4F15ED}">
      <dgm:prSet/>
      <dgm:spPr/>
      <dgm:t>
        <a:bodyPr/>
        <a:lstStyle/>
        <a:p>
          <a:endParaRPr lang="zh-CN" altLang="en-US"/>
        </a:p>
      </dgm:t>
    </dgm:pt>
    <dgm:pt modelId="{E0FB23C1-D6E6-4F55-AAA4-EDAE0B912C39}">
      <dgm:prSet phldrT="[文本]" custT="1"/>
      <dgm:spPr/>
      <dgm:t>
        <a:bodyPr/>
        <a:lstStyle/>
        <a:p>
          <a:r>
            <a:rPr lang="zh-CN" altLang="en-US" sz="1600" kern="1200" dirty="0">
              <a:solidFill>
                <a:prstClr val="white"/>
              </a:solidFill>
              <a:latin typeface="Calibri" panose="020F0502020204030204"/>
              <a:ea typeface="等线" panose="02010600030101010101" pitchFamily="2" charset="-122"/>
              <a:cs typeface="+mn-cs"/>
            </a:rPr>
            <a:t>登录密码隐藏功能</a:t>
          </a:r>
        </a:p>
      </dgm:t>
    </dgm:pt>
    <dgm:pt modelId="{73AA069A-AC5D-44F6-A0B2-AD89C992DED9}" type="parTrans" cxnId="{0C38A7A9-C544-446A-8903-BBCBF29EE5C2}">
      <dgm:prSet/>
      <dgm:spPr/>
      <dgm:t>
        <a:bodyPr/>
        <a:lstStyle/>
        <a:p>
          <a:endParaRPr lang="zh-CN" altLang="en-US"/>
        </a:p>
      </dgm:t>
    </dgm:pt>
    <dgm:pt modelId="{47817558-CE80-4F67-9506-70A9D2E0A460}" type="sibTrans" cxnId="{0C38A7A9-C544-446A-8903-BBCBF29EE5C2}">
      <dgm:prSet/>
      <dgm:spPr/>
      <dgm:t>
        <a:bodyPr/>
        <a:lstStyle/>
        <a:p>
          <a:endParaRPr lang="zh-CN" altLang="en-US"/>
        </a:p>
      </dgm:t>
    </dgm:pt>
    <dgm:pt modelId="{48A35810-A77E-453A-BB53-9DF95F8288EF}">
      <dgm:prSet phldrT="[文本]" custT="1"/>
      <dgm:spPr/>
      <dgm:t>
        <a:bodyPr/>
        <a:lstStyle/>
        <a:p>
          <a:r>
            <a:rPr lang="zh-CN" altLang="en-US" sz="1600" kern="1200" dirty="0">
              <a:solidFill>
                <a:prstClr val="white"/>
              </a:solidFill>
              <a:latin typeface="Calibri" panose="020F0502020204030204"/>
              <a:ea typeface="等线" panose="02010600030101010101" pitchFamily="2" charset="-122"/>
              <a:cs typeface="+mn-cs"/>
            </a:rPr>
            <a:t>学生端功能实现</a:t>
          </a:r>
        </a:p>
      </dgm:t>
    </dgm:pt>
    <dgm:pt modelId="{5E590D20-8060-45C9-A364-5D3012465CC2}" type="parTrans" cxnId="{00E90369-47ED-4F54-9B09-68FF5470A3AA}">
      <dgm:prSet/>
      <dgm:spPr/>
      <dgm:t>
        <a:bodyPr/>
        <a:lstStyle/>
        <a:p>
          <a:endParaRPr lang="zh-CN" altLang="en-US"/>
        </a:p>
      </dgm:t>
    </dgm:pt>
    <dgm:pt modelId="{C9612D65-BF6B-48FA-9CBC-CB6E46A6C9B1}" type="sibTrans" cxnId="{00E90369-47ED-4F54-9B09-68FF5470A3AA}">
      <dgm:prSet/>
      <dgm:spPr/>
      <dgm:t>
        <a:bodyPr/>
        <a:lstStyle/>
        <a:p>
          <a:endParaRPr lang="zh-CN" altLang="en-US"/>
        </a:p>
      </dgm:t>
    </dgm:pt>
    <dgm:pt modelId="{A04BA866-8848-4E45-A6A1-4B8778E5AC3A}">
      <dgm:prSet phldrT="[文本]" custT="1"/>
      <dgm:spPr/>
      <dgm:t>
        <a:bodyPr/>
        <a:lstStyle/>
        <a:p>
          <a:r>
            <a:rPr lang="zh-CN" altLang="en-US" sz="2400" kern="1200" dirty="0">
              <a:solidFill>
                <a:prstClr val="white"/>
              </a:solidFill>
              <a:latin typeface="Calibri" panose="020F0502020204030204"/>
              <a:ea typeface="等线" panose="02010600030101010101" pitchFamily="2" charset="-122"/>
              <a:cs typeface="+mn-cs"/>
            </a:rPr>
            <a:t>冯晨阳</a:t>
          </a:r>
        </a:p>
      </dgm:t>
    </dgm:pt>
    <dgm:pt modelId="{CCA9595D-8614-425F-A58E-4F507D76BB74}" type="parTrans" cxnId="{6D0738F1-4DC4-4A68-B8D5-3572B6F32396}">
      <dgm:prSet/>
      <dgm:spPr/>
      <dgm:t>
        <a:bodyPr/>
        <a:lstStyle/>
        <a:p>
          <a:endParaRPr lang="zh-CN" altLang="en-US"/>
        </a:p>
      </dgm:t>
    </dgm:pt>
    <dgm:pt modelId="{FD247351-B448-4DAC-ABD0-79CE0A0C83A1}" type="sibTrans" cxnId="{6D0738F1-4DC4-4A68-B8D5-3572B6F32396}">
      <dgm:prSet/>
      <dgm:spPr/>
      <dgm:t>
        <a:bodyPr/>
        <a:lstStyle/>
        <a:p>
          <a:endParaRPr lang="zh-CN" altLang="en-US"/>
        </a:p>
      </dgm:t>
    </dgm:pt>
    <dgm:pt modelId="{04F82CDE-BA83-45CF-BF85-E4EE788F8DE9}">
      <dgm:prSet phldrT="[文本]" custT="1"/>
      <dgm:spPr/>
      <dgm:t>
        <a:bodyPr/>
        <a:lstStyle/>
        <a:p>
          <a:pPr marL="228600" lvl="1" indent="0" algn="l" defTabSz="1066800">
            <a:lnSpc>
              <a:spcPct val="90000"/>
            </a:lnSpc>
            <a:spcBef>
              <a:spcPct val="0"/>
            </a:spcBef>
            <a:spcAft>
              <a:spcPct val="15000"/>
            </a:spcAft>
          </a:pPr>
          <a:endParaRPr lang="zh-CN" altLang="en-US" sz="2400" kern="1200" dirty="0">
            <a:solidFill>
              <a:prstClr val="white"/>
            </a:solidFill>
            <a:latin typeface="Calibri" panose="020F0502020204030204"/>
            <a:ea typeface="等线" panose="02010600030101010101" pitchFamily="2" charset="-122"/>
            <a:cs typeface="+mn-cs"/>
          </a:endParaRPr>
        </a:p>
      </dgm:t>
    </dgm:pt>
    <dgm:pt modelId="{E31D0E2E-A94F-46CB-BA65-7055DF053C8F}" type="parTrans" cxnId="{296AD790-EC63-42EA-9FE7-960F82B2B66E}">
      <dgm:prSet/>
      <dgm:spPr/>
      <dgm:t>
        <a:bodyPr/>
        <a:lstStyle/>
        <a:p>
          <a:endParaRPr lang="zh-CN" altLang="en-US"/>
        </a:p>
      </dgm:t>
    </dgm:pt>
    <dgm:pt modelId="{12CFCFEE-C8C8-4323-83D0-000313A69A9A}" type="sibTrans" cxnId="{296AD790-EC63-42EA-9FE7-960F82B2B66E}">
      <dgm:prSet/>
      <dgm:spPr/>
      <dgm:t>
        <a:bodyPr/>
        <a:lstStyle/>
        <a:p>
          <a:endParaRPr lang="zh-CN" altLang="en-US"/>
        </a:p>
      </dgm:t>
    </dgm:pt>
    <dgm:pt modelId="{2C369E69-E5E7-4BDD-8ED3-64F1BCAD790C}">
      <dgm:prSet phldrT="[文本]" custT="1"/>
      <dgm:spPr/>
      <dgm:t>
        <a:bodyPr/>
        <a:lstStyle/>
        <a:p>
          <a:pPr marL="228600" lvl="1" indent="0" algn="l" defTabSz="1066800">
            <a:lnSpc>
              <a:spcPct val="90000"/>
            </a:lnSpc>
            <a:spcBef>
              <a:spcPct val="0"/>
            </a:spcBef>
            <a:spcAft>
              <a:spcPct val="15000"/>
            </a:spcAft>
          </a:pPr>
          <a:endParaRPr lang="zh-CN" altLang="en-US" sz="2400" kern="1200" dirty="0">
            <a:solidFill>
              <a:prstClr val="white"/>
            </a:solidFill>
            <a:latin typeface="Calibri" panose="020F0502020204030204"/>
            <a:ea typeface="等线" panose="02010600030101010101" pitchFamily="2" charset="-122"/>
            <a:cs typeface="+mn-cs"/>
          </a:endParaRPr>
        </a:p>
      </dgm:t>
    </dgm:pt>
    <dgm:pt modelId="{38E70C6E-D114-4F7A-810D-4242FBB60C27}" type="parTrans" cxnId="{2C01BA55-ADC9-49D7-88AD-A4718E91191E}">
      <dgm:prSet/>
      <dgm:spPr/>
      <dgm:t>
        <a:bodyPr/>
        <a:lstStyle/>
        <a:p>
          <a:endParaRPr lang="zh-CN" altLang="en-US"/>
        </a:p>
      </dgm:t>
    </dgm:pt>
    <dgm:pt modelId="{4E7D324E-AA96-499B-AAAB-51AD6732F913}" type="sibTrans" cxnId="{2C01BA55-ADC9-49D7-88AD-A4718E91191E}">
      <dgm:prSet/>
      <dgm:spPr/>
      <dgm:t>
        <a:bodyPr/>
        <a:lstStyle/>
        <a:p>
          <a:endParaRPr lang="zh-CN" altLang="en-US"/>
        </a:p>
      </dgm:t>
    </dgm:pt>
    <dgm:pt modelId="{771C8169-66EE-4C29-B3A0-BDB7AB0B8C8F}">
      <dgm:prSet phldrT="[文本]" custT="1"/>
      <dgm:spPr/>
      <dgm:t>
        <a:bodyPr/>
        <a:lstStyle/>
        <a:p>
          <a:pPr marL="171450" lvl="1" indent="-171450" algn="l" defTabSz="711200">
            <a:lnSpc>
              <a:spcPct val="90000"/>
            </a:lnSpc>
            <a:spcBef>
              <a:spcPct val="0"/>
            </a:spcBef>
            <a:spcAft>
              <a:spcPct val="15000"/>
            </a:spcAft>
            <a:buChar char="•"/>
          </a:pPr>
          <a:r>
            <a:rPr lang="zh-CN" altLang="en-US" sz="1600" kern="1200" dirty="0">
              <a:solidFill>
                <a:prstClr val="white"/>
              </a:solidFill>
              <a:latin typeface="Calibri" panose="020F0502020204030204"/>
              <a:ea typeface="等线" panose="02010600030101010101" pitchFamily="2" charset="-122"/>
              <a:cs typeface="+mn-cs"/>
            </a:rPr>
            <a:t>工程创建脚本和文件批量打开脚本</a:t>
          </a:r>
        </a:p>
      </dgm:t>
    </dgm:pt>
    <dgm:pt modelId="{28C33772-C2CD-4544-8583-F4417A5DC475}" type="parTrans" cxnId="{E0793735-658C-4C0C-A1C5-20B6D839A64C}">
      <dgm:prSet/>
      <dgm:spPr/>
      <dgm:t>
        <a:bodyPr/>
        <a:lstStyle/>
        <a:p>
          <a:endParaRPr lang="zh-CN" altLang="en-US"/>
        </a:p>
      </dgm:t>
    </dgm:pt>
    <dgm:pt modelId="{3E8A1EF7-0DFF-43E1-AD30-B320FA2CA739}" type="sibTrans" cxnId="{E0793735-658C-4C0C-A1C5-20B6D839A64C}">
      <dgm:prSet/>
      <dgm:spPr/>
      <dgm:t>
        <a:bodyPr/>
        <a:lstStyle/>
        <a:p>
          <a:endParaRPr lang="zh-CN" altLang="en-US"/>
        </a:p>
      </dgm:t>
    </dgm:pt>
    <dgm:pt modelId="{F4C19CB3-4FDD-4456-8CBA-388C37471E48}">
      <dgm:prSet phldrT="[文本]" custT="1"/>
      <dgm:spPr/>
      <dgm:t>
        <a:bodyPr/>
        <a:lstStyle/>
        <a:p>
          <a:pPr marL="171450" lvl="1" indent="-171450" algn="l" defTabSz="711200">
            <a:lnSpc>
              <a:spcPct val="90000"/>
            </a:lnSpc>
            <a:spcBef>
              <a:spcPct val="0"/>
            </a:spcBef>
            <a:spcAft>
              <a:spcPct val="15000"/>
            </a:spcAft>
            <a:buChar char="•"/>
          </a:pPr>
          <a:r>
            <a:rPr lang="en-US" altLang="zh-CN" sz="1600" kern="1200" dirty="0">
              <a:solidFill>
                <a:prstClr val="white"/>
              </a:solidFill>
              <a:latin typeface="Calibri" panose="020F0502020204030204"/>
              <a:ea typeface="等线" panose="02010600030101010101" pitchFamily="2" charset="-122"/>
              <a:cs typeface="+mn-cs"/>
            </a:rPr>
            <a:t>system</a:t>
          </a:r>
          <a:r>
            <a:rPr lang="zh-CN" altLang="en-US" sz="1600" kern="1200" dirty="0">
              <a:solidFill>
                <a:prstClr val="white"/>
              </a:solidFill>
              <a:latin typeface="Calibri" panose="020F0502020204030204"/>
              <a:ea typeface="等线" panose="02010600030101010101" pitchFamily="2" charset="-122"/>
              <a:cs typeface="+mn-cs"/>
            </a:rPr>
            <a:t>文件操作功能实现</a:t>
          </a:r>
        </a:p>
      </dgm:t>
    </dgm:pt>
    <dgm:pt modelId="{45E5A29D-632F-4045-8154-5E8862913B31}" type="parTrans" cxnId="{E42D1F44-F08C-47D0-B4F3-B0D88D5B6B09}">
      <dgm:prSet/>
      <dgm:spPr/>
      <dgm:t>
        <a:bodyPr/>
        <a:lstStyle/>
        <a:p>
          <a:endParaRPr lang="zh-CN" altLang="en-US"/>
        </a:p>
      </dgm:t>
    </dgm:pt>
    <dgm:pt modelId="{C80AD6BE-E6C1-4AF7-BB0F-2FAD39925793}" type="sibTrans" cxnId="{E42D1F44-F08C-47D0-B4F3-B0D88D5B6B09}">
      <dgm:prSet/>
      <dgm:spPr/>
      <dgm:t>
        <a:bodyPr/>
        <a:lstStyle/>
        <a:p>
          <a:endParaRPr lang="zh-CN" altLang="en-US"/>
        </a:p>
      </dgm:t>
    </dgm:pt>
    <dgm:pt modelId="{8416E6BB-20D1-45A5-B9CB-6F1A290E228F}">
      <dgm:prSet phldrT="[文本]" custT="1"/>
      <dgm:spPr/>
      <dgm:t>
        <a:bodyPr/>
        <a:lstStyle/>
        <a:p>
          <a:pPr marL="171450" lvl="1" indent="-171450" algn="l" defTabSz="711200">
            <a:lnSpc>
              <a:spcPct val="90000"/>
            </a:lnSpc>
            <a:spcBef>
              <a:spcPct val="0"/>
            </a:spcBef>
            <a:spcAft>
              <a:spcPct val="15000"/>
            </a:spcAft>
            <a:buChar char="•"/>
          </a:pPr>
          <a:r>
            <a:rPr lang="zh-CN" altLang="en-US" sz="1600" kern="1200" dirty="0">
              <a:solidFill>
                <a:prstClr val="white"/>
              </a:solidFill>
              <a:latin typeface="Calibri" panose="020F0502020204030204"/>
              <a:ea typeface="等线" panose="02010600030101010101" pitchFamily="2" charset="-122"/>
              <a:cs typeface="+mn-cs"/>
            </a:rPr>
            <a:t>一些辅助功能函数的实现</a:t>
          </a:r>
        </a:p>
      </dgm:t>
    </dgm:pt>
    <dgm:pt modelId="{BF327F57-4E01-401A-80C3-640F0601E23C}" type="parTrans" cxnId="{0EFD0BD3-772E-4A0E-A5D1-E6C68261CAA9}">
      <dgm:prSet/>
      <dgm:spPr/>
      <dgm:t>
        <a:bodyPr/>
        <a:lstStyle/>
        <a:p>
          <a:endParaRPr lang="zh-CN" altLang="en-US"/>
        </a:p>
      </dgm:t>
    </dgm:pt>
    <dgm:pt modelId="{80C80E06-CD09-4039-B41F-B84065D80CAC}" type="sibTrans" cxnId="{0EFD0BD3-772E-4A0E-A5D1-E6C68261CAA9}">
      <dgm:prSet/>
      <dgm:spPr/>
      <dgm:t>
        <a:bodyPr/>
        <a:lstStyle/>
        <a:p>
          <a:endParaRPr lang="zh-CN" altLang="en-US"/>
        </a:p>
      </dgm:t>
    </dgm:pt>
    <dgm:pt modelId="{100F43AD-4E09-4742-84DA-128CEC4BA73E}">
      <dgm:prSet phldrT="[文本]" custT="1"/>
      <dgm:spPr/>
      <dgm:t>
        <a:bodyPr/>
        <a:lstStyle/>
        <a:p>
          <a:pPr marL="171450" lvl="1" indent="-171450" algn="l" defTabSz="711200">
            <a:lnSpc>
              <a:spcPct val="90000"/>
            </a:lnSpc>
            <a:spcBef>
              <a:spcPct val="0"/>
            </a:spcBef>
            <a:spcAft>
              <a:spcPct val="15000"/>
            </a:spcAft>
            <a:buChar char="•"/>
          </a:pPr>
          <a:endParaRPr lang="zh-CN" altLang="en-US" sz="1600" kern="1200" dirty="0">
            <a:solidFill>
              <a:prstClr val="white"/>
            </a:solidFill>
            <a:latin typeface="Calibri" panose="020F0502020204030204"/>
            <a:ea typeface="等线" panose="02010600030101010101" pitchFamily="2" charset="-122"/>
            <a:cs typeface="+mn-cs"/>
          </a:endParaRPr>
        </a:p>
      </dgm:t>
    </dgm:pt>
    <dgm:pt modelId="{9F65D198-3457-497C-B510-1CB7FE9A25E9}" type="parTrans" cxnId="{59B4B3F5-7756-4B53-A080-FC5861CA56FD}">
      <dgm:prSet/>
      <dgm:spPr/>
      <dgm:t>
        <a:bodyPr/>
        <a:lstStyle/>
        <a:p>
          <a:endParaRPr lang="zh-CN" altLang="en-US"/>
        </a:p>
      </dgm:t>
    </dgm:pt>
    <dgm:pt modelId="{F2693F9E-956E-4075-A502-9E98F0DAE537}" type="sibTrans" cxnId="{59B4B3F5-7756-4B53-A080-FC5861CA56FD}">
      <dgm:prSet/>
      <dgm:spPr/>
      <dgm:t>
        <a:bodyPr/>
        <a:lstStyle/>
        <a:p>
          <a:endParaRPr lang="zh-CN" altLang="en-US"/>
        </a:p>
      </dgm:t>
    </dgm:pt>
    <dgm:pt modelId="{697D54EF-8BAB-4D8D-B64C-12CEADC54BBE}">
      <dgm:prSet phldrT="[文本]" custT="1"/>
      <dgm:spPr/>
      <dgm:t>
        <a:bodyPr/>
        <a:lstStyle/>
        <a:p>
          <a:pPr marL="171450" lvl="1" indent="-171450" algn="l" defTabSz="711200">
            <a:lnSpc>
              <a:spcPct val="90000"/>
            </a:lnSpc>
            <a:spcBef>
              <a:spcPct val="0"/>
            </a:spcBef>
            <a:spcAft>
              <a:spcPct val="15000"/>
            </a:spcAft>
          </a:pPr>
          <a:r>
            <a:rPr lang="zh-CN" altLang="en-US" sz="1600" kern="1200" dirty="0"/>
            <a:t>教师需求功能实现</a:t>
          </a:r>
          <a:endParaRPr lang="zh-CN" altLang="en-US" sz="1600" kern="1200" dirty="0">
            <a:solidFill>
              <a:prstClr val="white"/>
            </a:solidFill>
            <a:latin typeface="Calibri" panose="020F0502020204030204"/>
            <a:ea typeface="等线" panose="02010600030101010101" pitchFamily="2" charset="-122"/>
            <a:cs typeface="+mn-cs"/>
          </a:endParaRPr>
        </a:p>
      </dgm:t>
    </dgm:pt>
    <dgm:pt modelId="{781F729B-6356-46BE-AF63-FF51692C0517}" type="parTrans" cxnId="{46FD7227-8393-40FE-B110-E475112FFA50}">
      <dgm:prSet/>
      <dgm:spPr/>
      <dgm:t>
        <a:bodyPr/>
        <a:lstStyle/>
        <a:p>
          <a:endParaRPr lang="zh-CN" altLang="en-US"/>
        </a:p>
      </dgm:t>
    </dgm:pt>
    <dgm:pt modelId="{25644772-7CC0-4BE9-A3E7-B0E041F22601}" type="sibTrans" cxnId="{46FD7227-8393-40FE-B110-E475112FFA50}">
      <dgm:prSet/>
      <dgm:spPr/>
      <dgm:t>
        <a:bodyPr/>
        <a:lstStyle/>
        <a:p>
          <a:endParaRPr lang="zh-CN" altLang="en-US"/>
        </a:p>
      </dgm:t>
    </dgm:pt>
    <dgm:pt modelId="{D508483B-EEF8-4C38-9D0E-CED6D61E9F9D}">
      <dgm:prSet phldrT="[文本]" custT="1"/>
      <dgm:spPr/>
      <dgm:t>
        <a:bodyPr/>
        <a:lstStyle/>
        <a:p>
          <a:pPr marL="171450" lvl="1" indent="-171450" algn="l" defTabSz="711200">
            <a:lnSpc>
              <a:spcPct val="90000"/>
            </a:lnSpc>
            <a:spcBef>
              <a:spcPct val="0"/>
            </a:spcBef>
            <a:spcAft>
              <a:spcPct val="15000"/>
            </a:spcAft>
            <a:buChar char="•"/>
          </a:pPr>
          <a:r>
            <a:rPr lang="en-US" altLang="zh-CN" sz="1600" kern="1200" dirty="0">
              <a:solidFill>
                <a:prstClr val="white"/>
              </a:solidFill>
              <a:latin typeface="Calibri" panose="020F0502020204030204"/>
              <a:ea typeface="等线" panose="02010600030101010101" pitchFamily="2" charset="-122"/>
              <a:cs typeface="+mn-cs"/>
            </a:rPr>
            <a:t>main</a:t>
          </a:r>
          <a:r>
            <a:rPr lang="zh-CN" altLang="en-US" sz="1600" kern="1200" dirty="0">
              <a:solidFill>
                <a:prstClr val="white"/>
              </a:solidFill>
              <a:latin typeface="Calibri" panose="020F0502020204030204"/>
              <a:ea typeface="等线" panose="02010600030101010101" pitchFamily="2" charset="-122"/>
              <a:cs typeface="+mn-cs"/>
            </a:rPr>
            <a:t>主函数文件编写</a:t>
          </a:r>
        </a:p>
      </dgm:t>
    </dgm:pt>
    <dgm:pt modelId="{4DDE7832-77E8-49FA-90AC-A25CAE9476B3}" type="sibTrans" cxnId="{099DD54E-7D98-42A0-BD6B-001983C89991}">
      <dgm:prSet/>
      <dgm:spPr/>
      <dgm:t>
        <a:bodyPr/>
        <a:lstStyle/>
        <a:p>
          <a:endParaRPr lang="zh-CN" altLang="en-US"/>
        </a:p>
      </dgm:t>
    </dgm:pt>
    <dgm:pt modelId="{25E135B7-E409-44A7-A6A5-115008E298BC}" type="parTrans" cxnId="{099DD54E-7D98-42A0-BD6B-001983C89991}">
      <dgm:prSet/>
      <dgm:spPr/>
      <dgm:t>
        <a:bodyPr/>
        <a:lstStyle/>
        <a:p>
          <a:endParaRPr lang="zh-CN" altLang="en-US"/>
        </a:p>
      </dgm:t>
    </dgm:pt>
    <dgm:pt modelId="{E046ECBC-0970-49B4-94AD-4BFB3B32BE78}">
      <dgm:prSet phldrT="[文本]" custT="1"/>
      <dgm:spPr/>
      <dgm:t>
        <a:bodyPr/>
        <a:lstStyle/>
        <a:p>
          <a:pPr marL="171450" lvl="1" indent="-171450" algn="l" defTabSz="711200">
            <a:lnSpc>
              <a:spcPct val="90000"/>
            </a:lnSpc>
            <a:spcBef>
              <a:spcPct val="0"/>
            </a:spcBef>
            <a:spcAft>
              <a:spcPct val="15000"/>
            </a:spcAft>
          </a:pPr>
          <a:r>
            <a:rPr lang="zh-CN" altLang="en-US" sz="1600" kern="1200" dirty="0">
              <a:solidFill>
                <a:prstClr val="white"/>
              </a:solidFill>
              <a:latin typeface="Calibri" panose="020F0502020204030204"/>
              <a:ea typeface="等线" panose="02010600030101010101" pitchFamily="2" charset="-122"/>
              <a:cs typeface="+mn-cs"/>
            </a:rPr>
            <a:t>框架搭建和接口设计</a:t>
          </a:r>
        </a:p>
      </dgm:t>
    </dgm:pt>
    <dgm:pt modelId="{C51A6BA9-6814-4590-8E13-C8394B437A2B}" type="parTrans" cxnId="{11CE34AA-5EEB-4ECA-9791-2A3992C0FD69}">
      <dgm:prSet/>
      <dgm:spPr/>
      <dgm:t>
        <a:bodyPr/>
        <a:lstStyle/>
        <a:p>
          <a:endParaRPr lang="zh-CN" altLang="en-US"/>
        </a:p>
      </dgm:t>
    </dgm:pt>
    <dgm:pt modelId="{1AD9D0F9-331D-4A70-B01A-662FD5F6B566}" type="sibTrans" cxnId="{11CE34AA-5EEB-4ECA-9791-2A3992C0FD69}">
      <dgm:prSet/>
      <dgm:spPr/>
      <dgm:t>
        <a:bodyPr/>
        <a:lstStyle/>
        <a:p>
          <a:endParaRPr lang="zh-CN" altLang="en-US"/>
        </a:p>
      </dgm:t>
    </dgm:pt>
    <dgm:pt modelId="{B68D82BA-0ECC-410B-886E-D15F1120915A}">
      <dgm:prSet phldrT="[文本]" custT="1"/>
      <dgm:spPr/>
      <dgm:t>
        <a:bodyPr/>
        <a:lstStyle/>
        <a:p>
          <a:r>
            <a:rPr lang="zh-CN" altLang="en-US" sz="1600" kern="1200" dirty="0">
              <a:solidFill>
                <a:prstClr val="white"/>
              </a:solidFill>
              <a:latin typeface="Calibri" panose="020F0502020204030204"/>
              <a:ea typeface="等线" panose="02010600030101010101" pitchFamily="2" charset="-122"/>
              <a:cs typeface="+mn-cs"/>
            </a:rPr>
            <a:t>使用偏移加密算法青春版进行用户密码加密</a:t>
          </a:r>
        </a:p>
      </dgm:t>
    </dgm:pt>
    <dgm:pt modelId="{D1E92C3E-054A-4EF2-9B26-B7A15B0E65C8}" type="parTrans" cxnId="{E39E719D-C4D8-456D-BFFC-6D0DE472DC34}">
      <dgm:prSet/>
      <dgm:spPr/>
      <dgm:t>
        <a:bodyPr/>
        <a:lstStyle/>
        <a:p>
          <a:endParaRPr lang="zh-CN" altLang="en-US"/>
        </a:p>
      </dgm:t>
    </dgm:pt>
    <dgm:pt modelId="{345439B1-D92B-4B62-AD3D-3425BD1C1BB0}" type="sibTrans" cxnId="{E39E719D-C4D8-456D-BFFC-6D0DE472DC34}">
      <dgm:prSet/>
      <dgm:spPr/>
      <dgm:t>
        <a:bodyPr/>
        <a:lstStyle/>
        <a:p>
          <a:endParaRPr lang="zh-CN" altLang="en-US"/>
        </a:p>
      </dgm:t>
    </dgm:pt>
    <dgm:pt modelId="{98CB54BD-0382-410D-998A-0DBFF5EFC4D7}">
      <dgm:prSet phldrT="[文本]" custT="1"/>
      <dgm:spPr/>
      <dgm:t>
        <a:bodyPr/>
        <a:lstStyle/>
        <a:p>
          <a:endParaRPr lang="zh-CN" altLang="en-US" sz="1600" kern="1200" dirty="0">
            <a:solidFill>
              <a:prstClr val="white"/>
            </a:solidFill>
            <a:latin typeface="Calibri" panose="020F0502020204030204"/>
            <a:ea typeface="等线" panose="02010600030101010101" pitchFamily="2" charset="-122"/>
            <a:cs typeface="+mn-cs"/>
          </a:endParaRPr>
        </a:p>
      </dgm:t>
    </dgm:pt>
    <dgm:pt modelId="{50405D63-E4E3-4A18-A1D6-FDA53439CE0E}" type="parTrans" cxnId="{3E5D5C91-06FF-40DE-9DA6-224C23957251}">
      <dgm:prSet/>
      <dgm:spPr/>
      <dgm:t>
        <a:bodyPr/>
        <a:lstStyle/>
        <a:p>
          <a:endParaRPr lang="zh-CN" altLang="en-US"/>
        </a:p>
      </dgm:t>
    </dgm:pt>
    <dgm:pt modelId="{A3AA89A2-45D1-40E0-B365-CA6FF3B015AC}" type="sibTrans" cxnId="{3E5D5C91-06FF-40DE-9DA6-224C23957251}">
      <dgm:prSet/>
      <dgm:spPr/>
      <dgm:t>
        <a:bodyPr/>
        <a:lstStyle/>
        <a:p>
          <a:endParaRPr lang="zh-CN" altLang="en-US"/>
        </a:p>
      </dgm:t>
    </dgm:pt>
    <dgm:pt modelId="{41E66654-9797-4A41-B475-506A376A1307}">
      <dgm:prSet phldrT="[文本]" custT="1"/>
      <dgm:spPr/>
      <dgm:t>
        <a:bodyPr/>
        <a:lstStyle/>
        <a:p>
          <a:r>
            <a:rPr lang="en-US" altLang="zh-CN" sz="1600" kern="1200" dirty="0" err="1">
              <a:solidFill>
                <a:prstClr val="white"/>
              </a:solidFill>
              <a:latin typeface="Calibri" panose="020F0502020204030204"/>
              <a:ea typeface="等线" panose="02010600030101010101" pitchFamily="2" charset="-122"/>
              <a:cs typeface="+mn-cs"/>
            </a:rPr>
            <a:t>Makefile</a:t>
          </a:r>
          <a:r>
            <a:rPr lang="zh-CN" altLang="en-US" sz="1600" kern="1200" dirty="0">
              <a:solidFill>
                <a:prstClr val="white"/>
              </a:solidFill>
              <a:latin typeface="Calibri" panose="020F0502020204030204"/>
              <a:ea typeface="等线" panose="02010600030101010101" pitchFamily="2" charset="-122"/>
              <a:cs typeface="+mn-cs"/>
            </a:rPr>
            <a:t>文件编写，实现文件分类，有序存储</a:t>
          </a:r>
        </a:p>
      </dgm:t>
    </dgm:pt>
    <dgm:pt modelId="{60D0A1FF-9664-4F22-8B75-E0AEDE221EE2}" type="parTrans" cxnId="{2DBFAB3D-5492-455E-9978-55C7A3EA966F}">
      <dgm:prSet/>
      <dgm:spPr/>
      <dgm:t>
        <a:bodyPr/>
        <a:lstStyle/>
        <a:p>
          <a:endParaRPr lang="zh-CN" altLang="en-US"/>
        </a:p>
      </dgm:t>
    </dgm:pt>
    <dgm:pt modelId="{F3091C7B-E50B-4064-B033-B4F5D2D3CA31}" type="sibTrans" cxnId="{2DBFAB3D-5492-455E-9978-55C7A3EA966F}">
      <dgm:prSet/>
      <dgm:spPr/>
      <dgm:t>
        <a:bodyPr/>
        <a:lstStyle/>
        <a:p>
          <a:endParaRPr lang="zh-CN" altLang="en-US"/>
        </a:p>
      </dgm:t>
    </dgm:pt>
    <dgm:pt modelId="{7F3A49EF-5D3D-473E-AC6E-8B6011B6C4C2}">
      <dgm:prSet phldrT="[文本]" custT="1"/>
      <dgm:spPr/>
      <dgm:t>
        <a:bodyPr/>
        <a:lstStyle/>
        <a:p>
          <a:r>
            <a:rPr lang="zh-CN" altLang="en-US" sz="1600" kern="1200" dirty="0"/>
            <a:t>协同代码优化与</a:t>
          </a:r>
          <a:r>
            <a:rPr lang="en-US" altLang="zh-CN" sz="1600" kern="1200" dirty="0"/>
            <a:t>BUG</a:t>
          </a:r>
          <a:r>
            <a:rPr lang="zh-CN" altLang="en-US" sz="1600" kern="1200" dirty="0"/>
            <a:t>调试</a:t>
          </a:r>
          <a:endParaRPr lang="zh-CN" altLang="en-US" sz="1600" kern="1200" dirty="0">
            <a:solidFill>
              <a:prstClr val="white"/>
            </a:solidFill>
            <a:latin typeface="Calibri" panose="020F0502020204030204"/>
            <a:ea typeface="等线" panose="02010600030101010101" pitchFamily="2" charset="-122"/>
            <a:cs typeface="+mn-cs"/>
          </a:endParaRPr>
        </a:p>
      </dgm:t>
    </dgm:pt>
    <dgm:pt modelId="{A49E604D-F2EF-46BE-AF67-6CE04476F467}" type="parTrans" cxnId="{AE1E213E-75F2-484F-A7CC-EF2763866B19}">
      <dgm:prSet/>
      <dgm:spPr/>
      <dgm:t>
        <a:bodyPr/>
        <a:lstStyle/>
        <a:p>
          <a:endParaRPr lang="zh-CN" altLang="en-US"/>
        </a:p>
      </dgm:t>
    </dgm:pt>
    <dgm:pt modelId="{E6051F7D-49A3-463E-9952-33C38FEBF06F}" type="sibTrans" cxnId="{AE1E213E-75F2-484F-A7CC-EF2763866B19}">
      <dgm:prSet/>
      <dgm:spPr/>
      <dgm:t>
        <a:bodyPr/>
        <a:lstStyle/>
        <a:p>
          <a:endParaRPr lang="zh-CN" altLang="en-US"/>
        </a:p>
      </dgm:t>
    </dgm:pt>
    <dgm:pt modelId="{8548F229-9706-4338-9CA2-C1B2D21A90E4}">
      <dgm:prSet phldrT="[文本]" custT="1"/>
      <dgm:spPr/>
      <dgm:t>
        <a:bodyPr/>
        <a:lstStyle/>
        <a:p>
          <a:r>
            <a:rPr lang="zh-CN" altLang="en-US" sz="1600" kern="1200" dirty="0">
              <a:solidFill>
                <a:prstClr val="white"/>
              </a:solidFill>
              <a:latin typeface="Calibri" panose="020F0502020204030204"/>
              <a:ea typeface="等线" panose="02010600030101010101" pitchFamily="2" charset="-122"/>
              <a:cs typeface="+mn-cs"/>
            </a:rPr>
            <a:t>学生功能实现</a:t>
          </a:r>
        </a:p>
      </dgm:t>
    </dgm:pt>
    <dgm:pt modelId="{C08C5D15-28E9-4634-853C-48064EBCA214}" type="parTrans" cxnId="{8F08810D-BE66-4895-900F-F829AEA4F0E6}">
      <dgm:prSet/>
      <dgm:spPr/>
      <dgm:t>
        <a:bodyPr/>
        <a:lstStyle/>
        <a:p>
          <a:endParaRPr lang="zh-CN" altLang="en-US"/>
        </a:p>
      </dgm:t>
    </dgm:pt>
    <dgm:pt modelId="{AE8F35C4-FD83-4668-85E3-619DE95AAD10}" type="sibTrans" cxnId="{8F08810D-BE66-4895-900F-F829AEA4F0E6}">
      <dgm:prSet/>
      <dgm:spPr/>
      <dgm:t>
        <a:bodyPr/>
        <a:lstStyle/>
        <a:p>
          <a:endParaRPr lang="zh-CN" altLang="en-US"/>
        </a:p>
      </dgm:t>
    </dgm:pt>
    <dgm:pt modelId="{9EE53C2F-CE2A-4D56-B204-5AD20027E4FB}">
      <dgm:prSet phldrT="[文本]" custT="1"/>
      <dgm:spPr/>
      <dgm:t>
        <a:bodyPr/>
        <a:lstStyle/>
        <a:p>
          <a:r>
            <a:rPr lang="zh-CN" altLang="en-US" sz="1600" kern="1200" dirty="0">
              <a:solidFill>
                <a:prstClr val="white"/>
              </a:solidFill>
              <a:latin typeface="Calibri" panose="020F0502020204030204"/>
              <a:ea typeface="等线" panose="02010600030101010101" pitchFamily="2" charset="-122"/>
              <a:cs typeface="+mn-cs"/>
            </a:rPr>
            <a:t>校长功能实现</a:t>
          </a:r>
        </a:p>
      </dgm:t>
    </dgm:pt>
    <dgm:pt modelId="{8617F961-FCBB-4533-A67B-CE817C3189F6}" type="parTrans" cxnId="{1F922B90-2259-46E2-8AB0-6316FC3247F9}">
      <dgm:prSet/>
      <dgm:spPr/>
      <dgm:t>
        <a:bodyPr/>
        <a:lstStyle/>
        <a:p>
          <a:endParaRPr lang="zh-CN" altLang="en-US"/>
        </a:p>
      </dgm:t>
    </dgm:pt>
    <dgm:pt modelId="{74E1FD2A-9BB2-4217-8B47-3119B140E623}" type="sibTrans" cxnId="{1F922B90-2259-46E2-8AB0-6316FC3247F9}">
      <dgm:prSet/>
      <dgm:spPr/>
      <dgm:t>
        <a:bodyPr/>
        <a:lstStyle/>
        <a:p>
          <a:endParaRPr lang="zh-CN" altLang="en-US"/>
        </a:p>
      </dgm:t>
    </dgm:pt>
    <dgm:pt modelId="{370733FC-7855-4D32-9763-DD17195D25CC}">
      <dgm:prSet phldrT="[文本]" custT="1"/>
      <dgm:spPr/>
      <dgm:t>
        <a:bodyPr/>
        <a:lstStyle/>
        <a:p>
          <a:r>
            <a:rPr lang="en-US" altLang="zh-CN" sz="1600" kern="1200" dirty="0">
              <a:solidFill>
                <a:prstClr val="white"/>
              </a:solidFill>
              <a:latin typeface="Calibri" panose="020F0502020204030204"/>
              <a:ea typeface="等线" panose="02010600030101010101" pitchFamily="2" charset="-122"/>
              <a:cs typeface="+mn-cs"/>
            </a:rPr>
            <a:t>Ppt</a:t>
          </a:r>
          <a:r>
            <a:rPr lang="zh-CN" altLang="en-US" sz="1600" kern="1200" dirty="0">
              <a:solidFill>
                <a:prstClr val="white"/>
              </a:solidFill>
              <a:latin typeface="Calibri" panose="020F0502020204030204"/>
              <a:ea typeface="等线" panose="02010600030101010101" pitchFamily="2" charset="-122"/>
              <a:cs typeface="+mn-cs"/>
            </a:rPr>
            <a:t>制作</a:t>
          </a:r>
        </a:p>
      </dgm:t>
    </dgm:pt>
    <dgm:pt modelId="{2B2E9457-6A20-40BB-A9BC-8D4AF5D5A68E}" type="parTrans" cxnId="{2F6D6652-4503-4609-90D5-CAD434534022}">
      <dgm:prSet/>
      <dgm:spPr/>
      <dgm:t>
        <a:bodyPr/>
        <a:lstStyle/>
        <a:p>
          <a:endParaRPr lang="zh-CN" altLang="en-US"/>
        </a:p>
      </dgm:t>
    </dgm:pt>
    <dgm:pt modelId="{E203B2A3-D7F7-4CAC-8CBE-843B36293073}" type="sibTrans" cxnId="{2F6D6652-4503-4609-90D5-CAD434534022}">
      <dgm:prSet/>
      <dgm:spPr/>
      <dgm:t>
        <a:bodyPr/>
        <a:lstStyle/>
        <a:p>
          <a:endParaRPr lang="zh-CN" altLang="en-US"/>
        </a:p>
      </dgm:t>
    </dgm:pt>
    <dgm:pt modelId="{13A37D3B-CB72-41EE-9812-5BEBFE3489D1}">
      <dgm:prSet phldrT="[文本]" custT="1"/>
      <dgm:spPr/>
      <dgm:t>
        <a:bodyPr/>
        <a:lstStyle/>
        <a:p>
          <a:r>
            <a:rPr lang="zh-CN" altLang="en-US" sz="1600" kern="1200" dirty="0">
              <a:solidFill>
                <a:prstClr val="white"/>
              </a:solidFill>
              <a:latin typeface="Calibri" panose="020F0502020204030204"/>
              <a:ea typeface="等线" panose="02010600030101010101" pitchFamily="2" charset="-122"/>
              <a:cs typeface="+mn-cs"/>
            </a:rPr>
            <a:t>个人代码调试运行</a:t>
          </a:r>
        </a:p>
      </dgm:t>
    </dgm:pt>
    <dgm:pt modelId="{D44E4096-4D0C-4BB0-A12D-0C61FE0FD2B2}" type="parTrans" cxnId="{498A5171-A082-48D5-A43B-AAC21435F288}">
      <dgm:prSet/>
      <dgm:spPr/>
    </dgm:pt>
    <dgm:pt modelId="{D4A661EF-61AA-4ACA-B449-4F736CEA6D5D}" type="sibTrans" cxnId="{498A5171-A082-48D5-A43B-AAC21435F288}">
      <dgm:prSet/>
      <dgm:spPr/>
    </dgm:pt>
    <dgm:pt modelId="{3944EA75-7A75-4B61-8ABC-81C894F49435}" type="pres">
      <dgm:prSet presAssocID="{EE80DBB2-16D6-4FFF-B147-CFAE1D3DF95B}" presName="Name0" presStyleCnt="0">
        <dgm:presLayoutVars>
          <dgm:dir/>
          <dgm:resizeHandles val="exact"/>
        </dgm:presLayoutVars>
      </dgm:prSet>
      <dgm:spPr/>
    </dgm:pt>
    <dgm:pt modelId="{92FFEA7B-6140-4CD9-B3FA-46B61A3B45A7}" type="pres">
      <dgm:prSet presAssocID="{8864518B-2A1B-4A77-85DC-3F6ADC7156BB}" presName="node" presStyleLbl="node1" presStyleIdx="0" presStyleCnt="3">
        <dgm:presLayoutVars>
          <dgm:bulletEnabled val="1"/>
        </dgm:presLayoutVars>
      </dgm:prSet>
      <dgm:spPr/>
    </dgm:pt>
    <dgm:pt modelId="{8558818C-450F-496E-A32B-E3CE4BC00E20}" type="pres">
      <dgm:prSet presAssocID="{516EB561-EF5F-42B1-80AB-26DE9205063C}" presName="sibTrans" presStyleCnt="0"/>
      <dgm:spPr/>
    </dgm:pt>
    <dgm:pt modelId="{BD920A02-000C-43DE-8462-2C0839B61C66}" type="pres">
      <dgm:prSet presAssocID="{51BA0E42-948A-46E6-BE80-625EDE239579}" presName="node" presStyleLbl="node1" presStyleIdx="1" presStyleCnt="3">
        <dgm:presLayoutVars>
          <dgm:bulletEnabled val="1"/>
        </dgm:presLayoutVars>
      </dgm:prSet>
      <dgm:spPr/>
    </dgm:pt>
    <dgm:pt modelId="{4DAE787F-DD9B-4B31-AE3C-C0B4FBDAEE72}" type="pres">
      <dgm:prSet presAssocID="{0C7C717B-2591-4479-BE84-813FC915D1B5}" presName="sibTrans" presStyleCnt="0"/>
      <dgm:spPr/>
    </dgm:pt>
    <dgm:pt modelId="{84F9E58C-3BB0-493D-9847-81FF796E5552}" type="pres">
      <dgm:prSet presAssocID="{A04BA866-8848-4E45-A6A1-4B8778E5AC3A}" presName="node" presStyleLbl="node1" presStyleIdx="2" presStyleCnt="3">
        <dgm:presLayoutVars>
          <dgm:bulletEnabled val="1"/>
        </dgm:presLayoutVars>
      </dgm:prSet>
      <dgm:spPr/>
    </dgm:pt>
  </dgm:ptLst>
  <dgm:cxnLst>
    <dgm:cxn modelId="{33D19C04-ABFB-471B-AD1B-73D6324320D9}" type="presOf" srcId="{D508483B-EEF8-4C38-9D0E-CED6D61E9F9D}" destId="{92FFEA7B-6140-4CD9-B3FA-46B61A3B45A7}" srcOrd="0" destOrd="1" presId="urn:microsoft.com/office/officeart/2005/8/layout/hList6"/>
    <dgm:cxn modelId="{8F08810D-BE66-4895-900F-F829AEA4F0E6}" srcId="{51BA0E42-948A-46E6-BE80-625EDE239579}" destId="{8548F229-9706-4338-9CA2-C1B2D21A90E4}" srcOrd="4" destOrd="0" parTransId="{C08C5D15-28E9-4634-853C-48064EBCA214}" sibTransId="{AE8F35C4-FD83-4668-85E3-619DE95AAD10}"/>
    <dgm:cxn modelId="{A51FFF1C-E002-4DC3-A68F-B0F231859885}" type="presOf" srcId="{41E66654-9797-4A41-B475-506A376A1307}" destId="{BD920A02-000C-43DE-8462-2C0839B61C66}" srcOrd="0" destOrd="3" presId="urn:microsoft.com/office/officeart/2005/8/layout/hList6"/>
    <dgm:cxn modelId="{46FD7227-8393-40FE-B110-E475112FFA50}" srcId="{8864518B-2A1B-4A77-85DC-3F6ADC7156BB}" destId="{697D54EF-8BAB-4D8D-B64C-12CEADC54BBE}" srcOrd="4" destOrd="0" parTransId="{781F729B-6356-46BE-AF63-FF51692C0517}" sibTransId="{25644772-7CC0-4BE9-A3E7-B0E041F22601}"/>
    <dgm:cxn modelId="{2440B52C-82F0-469F-862E-BB07D67979D2}" srcId="{EE80DBB2-16D6-4FFF-B147-CFAE1D3DF95B}" destId="{8864518B-2A1B-4A77-85DC-3F6ADC7156BB}" srcOrd="0" destOrd="0" parTransId="{AF48AE23-380C-4093-9654-164D01F65B57}" sibTransId="{516EB561-EF5F-42B1-80AB-26DE9205063C}"/>
    <dgm:cxn modelId="{75A9CF2E-F096-458A-AD69-78704F1E62C7}" type="presOf" srcId="{8416E6BB-20D1-45A5-B9CB-6F1A290E228F}" destId="{92FFEA7B-6140-4CD9-B3FA-46B61A3B45A7}" srcOrd="0" destOrd="4" presId="urn:microsoft.com/office/officeart/2005/8/layout/hList6"/>
    <dgm:cxn modelId="{E0793735-658C-4C0C-A1C5-20B6D839A64C}" srcId="{8864518B-2A1B-4A77-85DC-3F6ADC7156BB}" destId="{771C8169-66EE-4C29-B3A0-BDB7AB0B8C8F}" srcOrd="1" destOrd="0" parTransId="{28C33772-C2CD-4544-8583-F4417A5DC475}" sibTransId="{3E8A1EF7-0DFF-43E1-AD30-B320FA2CA739}"/>
    <dgm:cxn modelId="{69E8953B-8396-49F7-86C3-6997CA18B5FF}" type="presOf" srcId="{13A37D3B-CB72-41EE-9812-5BEBFE3489D1}" destId="{84F9E58C-3BB0-493D-9847-81FF796E5552}" srcOrd="0" destOrd="3" presId="urn:microsoft.com/office/officeart/2005/8/layout/hList6"/>
    <dgm:cxn modelId="{2DBFAB3D-5492-455E-9978-55C7A3EA966F}" srcId="{51BA0E42-948A-46E6-BE80-625EDE239579}" destId="{41E66654-9797-4A41-B475-506A376A1307}" srcOrd="2" destOrd="0" parTransId="{60D0A1FF-9664-4F22-8B75-E0AEDE221EE2}" sibTransId="{F3091C7B-E50B-4064-B033-B4F5D2D3CA31}"/>
    <dgm:cxn modelId="{AE1E213E-75F2-484F-A7CC-EF2763866B19}" srcId="{51BA0E42-948A-46E6-BE80-625EDE239579}" destId="{7F3A49EF-5D3D-473E-AC6E-8B6011B6C4C2}" srcOrd="3" destOrd="0" parTransId="{A49E604D-F2EF-46BE-AF67-6CE04476F467}" sibTransId="{E6051F7D-49A3-463E-9952-33C38FEBF06F}"/>
    <dgm:cxn modelId="{E42D1F44-F08C-47D0-B4F3-B0D88D5B6B09}" srcId="{8864518B-2A1B-4A77-85DC-3F6ADC7156BB}" destId="{F4C19CB3-4FDD-4456-8CBA-388C37471E48}" srcOrd="2" destOrd="0" parTransId="{45E5A29D-632F-4045-8154-5E8862913B31}" sibTransId="{C80AD6BE-E6C1-4AF7-BB0F-2FAD39925793}"/>
    <dgm:cxn modelId="{DC4FEC47-F7AF-4C9D-B5DE-E28DA58135CC}" type="presOf" srcId="{2C369E69-E5E7-4BDD-8ED3-64F1BCAD790C}" destId="{92FFEA7B-6140-4CD9-B3FA-46B61A3B45A7}" srcOrd="0" destOrd="8" presId="urn:microsoft.com/office/officeart/2005/8/layout/hList6"/>
    <dgm:cxn modelId="{165E9568-17AF-417B-AF5F-F77B80562F7D}" type="presOf" srcId="{9EE53C2F-CE2A-4D56-B204-5AD20027E4FB}" destId="{BD920A02-000C-43DE-8462-2C0839B61C66}" srcOrd="0" destOrd="6" presId="urn:microsoft.com/office/officeart/2005/8/layout/hList6"/>
    <dgm:cxn modelId="{00E90369-47ED-4F54-9B09-68FF5470A3AA}" srcId="{A04BA866-8848-4E45-A6A1-4B8778E5AC3A}" destId="{48A35810-A77E-453A-BB53-9DF95F8288EF}" srcOrd="0" destOrd="0" parTransId="{5E590D20-8060-45C9-A364-5D3012465CC2}" sibTransId="{C9612D65-BF6B-48FA-9CBC-CB6E46A6C9B1}"/>
    <dgm:cxn modelId="{099DD54E-7D98-42A0-BD6B-001983C89991}" srcId="{8864518B-2A1B-4A77-85DC-3F6ADC7156BB}" destId="{D508483B-EEF8-4C38-9D0E-CED6D61E9F9D}" srcOrd="0" destOrd="0" parTransId="{25E135B7-E409-44A7-A6A5-115008E298BC}" sibTransId="{4DDE7832-77E8-49FA-90AC-A25CAE9476B3}"/>
    <dgm:cxn modelId="{498A5171-A082-48D5-A43B-AAC21435F288}" srcId="{A04BA866-8848-4E45-A6A1-4B8778E5AC3A}" destId="{13A37D3B-CB72-41EE-9812-5BEBFE3489D1}" srcOrd="2" destOrd="0" parTransId="{D44E4096-4D0C-4BB0-A12D-0C61FE0FD2B2}" sibTransId="{D4A661EF-61AA-4ACA-B449-4F736CEA6D5D}"/>
    <dgm:cxn modelId="{2F6D6652-4503-4609-90D5-CAD434534022}" srcId="{A04BA866-8848-4E45-A6A1-4B8778E5AC3A}" destId="{370733FC-7855-4D32-9763-DD17195D25CC}" srcOrd="1" destOrd="0" parTransId="{2B2E9457-6A20-40BB-A9BC-8D4AF5D5A68E}" sibTransId="{E203B2A3-D7F7-4CAC-8CBE-843B36293073}"/>
    <dgm:cxn modelId="{A498D053-8F28-467A-9613-8081231F4DBE}" type="presOf" srcId="{98CB54BD-0382-410D-998A-0DBFF5EFC4D7}" destId="{BD920A02-000C-43DE-8462-2C0839B61C66}" srcOrd="0" destOrd="7" presId="urn:microsoft.com/office/officeart/2005/8/layout/hList6"/>
    <dgm:cxn modelId="{2C01BA55-ADC9-49D7-88AD-A4718E91191E}" srcId="{8864518B-2A1B-4A77-85DC-3F6ADC7156BB}" destId="{2C369E69-E5E7-4BDD-8ED3-64F1BCAD790C}" srcOrd="7" destOrd="0" parTransId="{38E70C6E-D114-4F7A-810D-4242FBB60C27}" sibTransId="{4E7D324E-AA96-499B-AAAB-51AD6732F913}"/>
    <dgm:cxn modelId="{E386E05A-363E-4C91-ABA7-9576288CC323}" type="presOf" srcId="{04F82CDE-BA83-45CF-BF85-E4EE788F8DE9}" destId="{92FFEA7B-6140-4CD9-B3FA-46B61A3B45A7}" srcOrd="0" destOrd="9" presId="urn:microsoft.com/office/officeart/2005/8/layout/hList6"/>
    <dgm:cxn modelId="{D346DA7E-D56A-49B0-906F-758C95251303}" type="presOf" srcId="{7F3A49EF-5D3D-473E-AC6E-8B6011B6C4C2}" destId="{BD920A02-000C-43DE-8462-2C0839B61C66}" srcOrd="0" destOrd="4" presId="urn:microsoft.com/office/officeart/2005/8/layout/hList6"/>
    <dgm:cxn modelId="{3E78958B-C838-4FDD-B395-62214C4E774C}" type="presOf" srcId="{B68D82BA-0ECC-410B-886E-D15F1120915A}" destId="{BD920A02-000C-43DE-8462-2C0839B61C66}" srcOrd="0" destOrd="2" presId="urn:microsoft.com/office/officeart/2005/8/layout/hList6"/>
    <dgm:cxn modelId="{7FCD4C8C-58F1-4D44-9306-8390F563CA40}" type="presOf" srcId="{EE80DBB2-16D6-4FFF-B147-CFAE1D3DF95B}" destId="{3944EA75-7A75-4B61-8ABC-81C894F49435}" srcOrd="0" destOrd="0" presId="urn:microsoft.com/office/officeart/2005/8/layout/hList6"/>
    <dgm:cxn modelId="{1F922B90-2259-46E2-8AB0-6316FC3247F9}" srcId="{51BA0E42-948A-46E6-BE80-625EDE239579}" destId="{9EE53C2F-CE2A-4D56-B204-5AD20027E4FB}" srcOrd="5" destOrd="0" parTransId="{8617F961-FCBB-4533-A67B-CE817C3189F6}" sibTransId="{74E1FD2A-9BB2-4217-8B47-3119B140E623}"/>
    <dgm:cxn modelId="{296AD790-EC63-42EA-9FE7-960F82B2B66E}" srcId="{8864518B-2A1B-4A77-85DC-3F6ADC7156BB}" destId="{04F82CDE-BA83-45CF-BF85-E4EE788F8DE9}" srcOrd="8" destOrd="0" parTransId="{E31D0E2E-A94F-46CB-BA65-7055DF053C8F}" sibTransId="{12CFCFEE-C8C8-4323-83D0-000313A69A9A}"/>
    <dgm:cxn modelId="{3E5D5C91-06FF-40DE-9DA6-224C23957251}" srcId="{51BA0E42-948A-46E6-BE80-625EDE239579}" destId="{98CB54BD-0382-410D-998A-0DBFF5EFC4D7}" srcOrd="6" destOrd="0" parTransId="{50405D63-E4E3-4A18-A1D6-FDA53439CE0E}" sibTransId="{A3AA89A2-45D1-40E0-B365-CA6FF3B015AC}"/>
    <dgm:cxn modelId="{C40FAA9C-0C8C-4503-9DA4-B671908DF588}" type="presOf" srcId="{370733FC-7855-4D32-9763-DD17195D25CC}" destId="{84F9E58C-3BB0-493D-9847-81FF796E5552}" srcOrd="0" destOrd="2" presId="urn:microsoft.com/office/officeart/2005/8/layout/hList6"/>
    <dgm:cxn modelId="{E39E719D-C4D8-456D-BFFC-6D0DE472DC34}" srcId="{51BA0E42-948A-46E6-BE80-625EDE239579}" destId="{B68D82BA-0ECC-410B-886E-D15F1120915A}" srcOrd="1" destOrd="0" parTransId="{D1E92C3E-054A-4EF2-9B26-B7A15B0E65C8}" sibTransId="{345439B1-D92B-4B62-AD3D-3425BD1C1BB0}"/>
    <dgm:cxn modelId="{88C1E69E-8375-4C11-9242-0CB037DE835A}" type="presOf" srcId="{8548F229-9706-4338-9CA2-C1B2D21A90E4}" destId="{BD920A02-000C-43DE-8462-2C0839B61C66}" srcOrd="0" destOrd="5" presId="urn:microsoft.com/office/officeart/2005/8/layout/hList6"/>
    <dgm:cxn modelId="{D8894FA2-6B04-4D39-8CC4-977CACDC6BCD}" type="presOf" srcId="{A04BA866-8848-4E45-A6A1-4B8778E5AC3A}" destId="{84F9E58C-3BB0-493D-9847-81FF796E5552}" srcOrd="0" destOrd="0" presId="urn:microsoft.com/office/officeart/2005/8/layout/hList6"/>
    <dgm:cxn modelId="{E30A86A4-E5E8-45B5-8B4C-C26000C9CBAC}" type="presOf" srcId="{771C8169-66EE-4C29-B3A0-BDB7AB0B8C8F}" destId="{92FFEA7B-6140-4CD9-B3FA-46B61A3B45A7}" srcOrd="0" destOrd="2" presId="urn:microsoft.com/office/officeart/2005/8/layout/hList6"/>
    <dgm:cxn modelId="{0C38A7A9-C544-446A-8903-BBCBF29EE5C2}" srcId="{51BA0E42-948A-46E6-BE80-625EDE239579}" destId="{E0FB23C1-D6E6-4F55-AAA4-EDAE0B912C39}" srcOrd="0" destOrd="0" parTransId="{73AA069A-AC5D-44F6-A0B2-AD89C992DED9}" sibTransId="{47817558-CE80-4F67-9506-70A9D2E0A460}"/>
    <dgm:cxn modelId="{11CE34AA-5EEB-4ECA-9791-2A3992C0FD69}" srcId="{8864518B-2A1B-4A77-85DC-3F6ADC7156BB}" destId="{E046ECBC-0970-49B4-94AD-4BFB3B32BE78}" srcOrd="5" destOrd="0" parTransId="{C51A6BA9-6814-4590-8E13-C8394B437A2B}" sibTransId="{1AD9D0F9-331D-4A70-B01A-662FD5F6B566}"/>
    <dgm:cxn modelId="{561006AE-9A1D-48D6-A77E-620E1C155BF7}" type="presOf" srcId="{8864518B-2A1B-4A77-85DC-3F6ADC7156BB}" destId="{92FFEA7B-6140-4CD9-B3FA-46B61A3B45A7}" srcOrd="0" destOrd="0" presId="urn:microsoft.com/office/officeart/2005/8/layout/hList6"/>
    <dgm:cxn modelId="{463179B3-C21B-4217-B0AE-66F76F98430C}" type="presOf" srcId="{51BA0E42-948A-46E6-BE80-625EDE239579}" destId="{BD920A02-000C-43DE-8462-2C0839B61C66}" srcOrd="0" destOrd="0" presId="urn:microsoft.com/office/officeart/2005/8/layout/hList6"/>
    <dgm:cxn modelId="{62E0E4BA-257C-44DB-BEE2-5266AC7CC71A}" type="presOf" srcId="{F4C19CB3-4FDD-4456-8CBA-388C37471E48}" destId="{92FFEA7B-6140-4CD9-B3FA-46B61A3B45A7}" srcOrd="0" destOrd="3" presId="urn:microsoft.com/office/officeart/2005/8/layout/hList6"/>
    <dgm:cxn modelId="{F58012BB-F788-4F82-B315-A2EF3B4F15ED}" srcId="{EE80DBB2-16D6-4FFF-B147-CFAE1D3DF95B}" destId="{51BA0E42-948A-46E6-BE80-625EDE239579}" srcOrd="1" destOrd="0" parTransId="{6F8E4988-ECED-4A60-81A1-8D847B5D6746}" sibTransId="{0C7C717B-2591-4479-BE84-813FC915D1B5}"/>
    <dgm:cxn modelId="{0B367FC3-A6A2-47DB-87D4-940402C96B13}" type="presOf" srcId="{48A35810-A77E-453A-BB53-9DF95F8288EF}" destId="{84F9E58C-3BB0-493D-9847-81FF796E5552}" srcOrd="0" destOrd="1" presId="urn:microsoft.com/office/officeart/2005/8/layout/hList6"/>
    <dgm:cxn modelId="{9E8CC3CC-CE01-4D28-8E08-D06DBACEC082}" type="presOf" srcId="{697D54EF-8BAB-4D8D-B64C-12CEADC54BBE}" destId="{92FFEA7B-6140-4CD9-B3FA-46B61A3B45A7}" srcOrd="0" destOrd="5" presId="urn:microsoft.com/office/officeart/2005/8/layout/hList6"/>
    <dgm:cxn modelId="{0EFD0BD3-772E-4A0E-A5D1-E6C68261CAA9}" srcId="{8864518B-2A1B-4A77-85DC-3F6ADC7156BB}" destId="{8416E6BB-20D1-45A5-B9CB-6F1A290E228F}" srcOrd="3" destOrd="0" parTransId="{BF327F57-4E01-401A-80C3-640F0601E23C}" sibTransId="{80C80E06-CD09-4039-B41F-B84065D80CAC}"/>
    <dgm:cxn modelId="{F125DBE6-04C6-493F-8C73-E71AC68F7A6F}" type="presOf" srcId="{E0FB23C1-D6E6-4F55-AAA4-EDAE0B912C39}" destId="{BD920A02-000C-43DE-8462-2C0839B61C66}" srcOrd="0" destOrd="1" presId="urn:microsoft.com/office/officeart/2005/8/layout/hList6"/>
    <dgm:cxn modelId="{6D0738F1-4DC4-4A68-B8D5-3572B6F32396}" srcId="{EE80DBB2-16D6-4FFF-B147-CFAE1D3DF95B}" destId="{A04BA866-8848-4E45-A6A1-4B8778E5AC3A}" srcOrd="2" destOrd="0" parTransId="{CCA9595D-8614-425F-A58E-4F507D76BB74}" sibTransId="{FD247351-B448-4DAC-ABD0-79CE0A0C83A1}"/>
    <dgm:cxn modelId="{7DCDF1F3-49DE-43FE-B592-75DABF9D775E}" type="presOf" srcId="{E046ECBC-0970-49B4-94AD-4BFB3B32BE78}" destId="{92FFEA7B-6140-4CD9-B3FA-46B61A3B45A7}" srcOrd="0" destOrd="6" presId="urn:microsoft.com/office/officeart/2005/8/layout/hList6"/>
    <dgm:cxn modelId="{59B4B3F5-7756-4B53-A080-FC5861CA56FD}" srcId="{8864518B-2A1B-4A77-85DC-3F6ADC7156BB}" destId="{100F43AD-4E09-4742-84DA-128CEC4BA73E}" srcOrd="6" destOrd="0" parTransId="{9F65D198-3457-497C-B510-1CB7FE9A25E9}" sibTransId="{F2693F9E-956E-4075-A502-9E98F0DAE537}"/>
    <dgm:cxn modelId="{C03A9DFD-95E5-4004-9FC3-9EDE5D17FFE8}" type="presOf" srcId="{100F43AD-4E09-4742-84DA-128CEC4BA73E}" destId="{92FFEA7B-6140-4CD9-B3FA-46B61A3B45A7}" srcOrd="0" destOrd="7" presId="urn:microsoft.com/office/officeart/2005/8/layout/hList6"/>
    <dgm:cxn modelId="{E916FBDA-CC83-4DBA-8354-DD65F6E765E6}" type="presParOf" srcId="{3944EA75-7A75-4B61-8ABC-81C894F49435}" destId="{92FFEA7B-6140-4CD9-B3FA-46B61A3B45A7}" srcOrd="0" destOrd="0" presId="urn:microsoft.com/office/officeart/2005/8/layout/hList6"/>
    <dgm:cxn modelId="{403A6247-A06E-4B55-9898-9C79CA17C171}" type="presParOf" srcId="{3944EA75-7A75-4B61-8ABC-81C894F49435}" destId="{8558818C-450F-496E-A32B-E3CE4BC00E20}" srcOrd="1" destOrd="0" presId="urn:microsoft.com/office/officeart/2005/8/layout/hList6"/>
    <dgm:cxn modelId="{8FEB8FB2-16C0-4DD9-88B6-A2BDFCEA5F74}" type="presParOf" srcId="{3944EA75-7A75-4B61-8ABC-81C894F49435}" destId="{BD920A02-000C-43DE-8462-2C0839B61C66}" srcOrd="2" destOrd="0" presId="urn:microsoft.com/office/officeart/2005/8/layout/hList6"/>
    <dgm:cxn modelId="{220C72B3-D03A-4396-ADA2-03693DB89CB8}" type="presParOf" srcId="{3944EA75-7A75-4B61-8ABC-81C894F49435}" destId="{4DAE787F-DD9B-4B31-AE3C-C0B4FBDAEE72}" srcOrd="3" destOrd="0" presId="urn:microsoft.com/office/officeart/2005/8/layout/hList6"/>
    <dgm:cxn modelId="{CB4C8B4C-4C1F-4FC6-AF5E-82FE4E0E8907}" type="presParOf" srcId="{3944EA75-7A75-4B61-8ABC-81C894F49435}" destId="{84F9E58C-3BB0-493D-9847-81FF796E5552}"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FFEA7B-6140-4CD9-B3FA-46B61A3B45A7}">
      <dsp:nvSpPr>
        <dsp:cNvPr id="0" name=""/>
        <dsp:cNvSpPr/>
      </dsp:nvSpPr>
      <dsp:spPr>
        <a:xfrm rot="16200000">
          <a:off x="-1216099" y="1217247"/>
          <a:ext cx="5418667" cy="2984172"/>
        </a:xfrm>
        <a:prstGeom prst="flowChartManualOperation">
          <a:avLst/>
        </a:prstGeom>
        <a:solidFill>
          <a:schemeClr val="accent2">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t" anchorCtr="0">
          <a:noAutofit/>
        </a:bodyPr>
        <a:lstStyle/>
        <a:p>
          <a:pPr marL="0" lvl="0" indent="0" algn="l" defTabSz="1066800">
            <a:lnSpc>
              <a:spcPct val="90000"/>
            </a:lnSpc>
            <a:spcBef>
              <a:spcPct val="0"/>
            </a:spcBef>
            <a:spcAft>
              <a:spcPct val="35000"/>
            </a:spcAft>
            <a:buNone/>
          </a:pPr>
          <a:r>
            <a:rPr lang="zh-CN" altLang="en-US" sz="2400" kern="1200" dirty="0"/>
            <a:t>杨棚杰</a:t>
          </a:r>
        </a:p>
        <a:p>
          <a:pPr marL="171450" lvl="1" indent="-171450" algn="l" defTabSz="711200">
            <a:lnSpc>
              <a:spcPct val="90000"/>
            </a:lnSpc>
            <a:spcBef>
              <a:spcPct val="0"/>
            </a:spcBef>
            <a:spcAft>
              <a:spcPct val="15000"/>
            </a:spcAft>
            <a:buChar char="•"/>
          </a:pPr>
          <a:r>
            <a:rPr lang="en-US" altLang="zh-CN" sz="1600" kern="1200" dirty="0">
              <a:solidFill>
                <a:prstClr val="white"/>
              </a:solidFill>
              <a:latin typeface="Calibri" panose="020F0502020204030204"/>
              <a:ea typeface="等线" panose="02010600030101010101" pitchFamily="2" charset="-122"/>
              <a:cs typeface="+mn-cs"/>
            </a:rPr>
            <a:t>main</a:t>
          </a:r>
          <a:r>
            <a:rPr lang="zh-CN" altLang="en-US" sz="1600" kern="1200" dirty="0">
              <a:solidFill>
                <a:prstClr val="white"/>
              </a:solidFill>
              <a:latin typeface="Calibri" panose="020F0502020204030204"/>
              <a:ea typeface="等线" panose="02010600030101010101" pitchFamily="2" charset="-122"/>
              <a:cs typeface="+mn-cs"/>
            </a:rPr>
            <a:t>主函数文件编写</a:t>
          </a:r>
        </a:p>
        <a:p>
          <a:pPr marL="171450" lvl="1" indent="-171450" algn="l" defTabSz="711200">
            <a:lnSpc>
              <a:spcPct val="90000"/>
            </a:lnSpc>
            <a:spcBef>
              <a:spcPct val="0"/>
            </a:spcBef>
            <a:spcAft>
              <a:spcPct val="15000"/>
            </a:spcAft>
            <a:buChar char="•"/>
          </a:pPr>
          <a:r>
            <a:rPr lang="zh-CN" altLang="en-US" sz="1600" kern="1200" dirty="0">
              <a:solidFill>
                <a:prstClr val="white"/>
              </a:solidFill>
              <a:latin typeface="Calibri" panose="020F0502020204030204"/>
              <a:ea typeface="等线" panose="02010600030101010101" pitchFamily="2" charset="-122"/>
              <a:cs typeface="+mn-cs"/>
            </a:rPr>
            <a:t>工程创建脚本和文件批量打开脚本</a:t>
          </a:r>
        </a:p>
        <a:p>
          <a:pPr marL="171450" lvl="1" indent="-171450" algn="l" defTabSz="711200">
            <a:lnSpc>
              <a:spcPct val="90000"/>
            </a:lnSpc>
            <a:spcBef>
              <a:spcPct val="0"/>
            </a:spcBef>
            <a:spcAft>
              <a:spcPct val="15000"/>
            </a:spcAft>
            <a:buChar char="•"/>
          </a:pPr>
          <a:r>
            <a:rPr lang="en-US" altLang="zh-CN" sz="1600" kern="1200" dirty="0">
              <a:solidFill>
                <a:prstClr val="white"/>
              </a:solidFill>
              <a:latin typeface="Calibri" panose="020F0502020204030204"/>
              <a:ea typeface="等线" panose="02010600030101010101" pitchFamily="2" charset="-122"/>
              <a:cs typeface="+mn-cs"/>
            </a:rPr>
            <a:t>system</a:t>
          </a:r>
          <a:r>
            <a:rPr lang="zh-CN" altLang="en-US" sz="1600" kern="1200" dirty="0">
              <a:solidFill>
                <a:prstClr val="white"/>
              </a:solidFill>
              <a:latin typeface="Calibri" panose="020F0502020204030204"/>
              <a:ea typeface="等线" panose="02010600030101010101" pitchFamily="2" charset="-122"/>
              <a:cs typeface="+mn-cs"/>
            </a:rPr>
            <a:t>文件操作功能实现</a:t>
          </a:r>
        </a:p>
        <a:p>
          <a:pPr marL="171450" lvl="1" indent="-171450" algn="l" defTabSz="711200">
            <a:lnSpc>
              <a:spcPct val="90000"/>
            </a:lnSpc>
            <a:spcBef>
              <a:spcPct val="0"/>
            </a:spcBef>
            <a:spcAft>
              <a:spcPct val="15000"/>
            </a:spcAft>
            <a:buChar char="•"/>
          </a:pPr>
          <a:r>
            <a:rPr lang="zh-CN" altLang="en-US" sz="1600" kern="1200" dirty="0">
              <a:solidFill>
                <a:prstClr val="white"/>
              </a:solidFill>
              <a:latin typeface="Calibri" panose="020F0502020204030204"/>
              <a:ea typeface="等线" panose="02010600030101010101" pitchFamily="2" charset="-122"/>
              <a:cs typeface="+mn-cs"/>
            </a:rPr>
            <a:t>一些辅助功能函数的实现</a:t>
          </a:r>
        </a:p>
        <a:p>
          <a:pPr marL="171450" lvl="1" indent="-171450" algn="l" defTabSz="711200">
            <a:lnSpc>
              <a:spcPct val="90000"/>
            </a:lnSpc>
            <a:spcBef>
              <a:spcPct val="0"/>
            </a:spcBef>
            <a:spcAft>
              <a:spcPct val="15000"/>
            </a:spcAft>
            <a:buChar char="•"/>
          </a:pPr>
          <a:r>
            <a:rPr lang="zh-CN" altLang="en-US" sz="1600" kern="1200" dirty="0"/>
            <a:t>教师需求功能实现</a:t>
          </a:r>
          <a:endParaRPr lang="zh-CN" altLang="en-US" sz="1600" kern="1200" dirty="0">
            <a:solidFill>
              <a:prstClr val="white"/>
            </a:solidFill>
            <a:latin typeface="Calibri" panose="020F0502020204030204"/>
            <a:ea typeface="等线" panose="02010600030101010101" pitchFamily="2" charset="-122"/>
            <a:cs typeface="+mn-cs"/>
          </a:endParaRPr>
        </a:p>
        <a:p>
          <a:pPr marL="171450" lvl="1" indent="-171450" algn="l" defTabSz="711200">
            <a:lnSpc>
              <a:spcPct val="90000"/>
            </a:lnSpc>
            <a:spcBef>
              <a:spcPct val="0"/>
            </a:spcBef>
            <a:spcAft>
              <a:spcPct val="15000"/>
            </a:spcAft>
            <a:buChar char="•"/>
          </a:pPr>
          <a:r>
            <a:rPr lang="zh-CN" altLang="en-US" sz="1600" kern="1200" dirty="0">
              <a:solidFill>
                <a:prstClr val="white"/>
              </a:solidFill>
              <a:latin typeface="Calibri" panose="020F0502020204030204"/>
              <a:ea typeface="等线" panose="02010600030101010101" pitchFamily="2" charset="-122"/>
              <a:cs typeface="+mn-cs"/>
            </a:rPr>
            <a:t>框架搭建和接口设计</a:t>
          </a:r>
        </a:p>
        <a:p>
          <a:pPr marL="171450" lvl="1" indent="-171450" algn="l" defTabSz="711200">
            <a:lnSpc>
              <a:spcPct val="90000"/>
            </a:lnSpc>
            <a:spcBef>
              <a:spcPct val="0"/>
            </a:spcBef>
            <a:spcAft>
              <a:spcPct val="15000"/>
            </a:spcAft>
            <a:buChar char="•"/>
          </a:pPr>
          <a:endParaRPr lang="zh-CN" altLang="en-US" sz="1600" kern="1200" dirty="0">
            <a:solidFill>
              <a:prstClr val="white"/>
            </a:solidFill>
            <a:latin typeface="Calibri" panose="020F0502020204030204"/>
            <a:ea typeface="等线" panose="02010600030101010101" pitchFamily="2" charset="-122"/>
            <a:cs typeface="+mn-cs"/>
          </a:endParaRPr>
        </a:p>
        <a:p>
          <a:pPr marL="228600" lvl="1" indent="0" algn="l" defTabSz="1066800">
            <a:lnSpc>
              <a:spcPct val="90000"/>
            </a:lnSpc>
            <a:spcBef>
              <a:spcPct val="0"/>
            </a:spcBef>
            <a:spcAft>
              <a:spcPct val="15000"/>
            </a:spcAft>
            <a:buChar char="•"/>
          </a:pPr>
          <a:endParaRPr lang="zh-CN" altLang="en-US" sz="2400" kern="1200" dirty="0">
            <a:solidFill>
              <a:prstClr val="white"/>
            </a:solidFill>
            <a:latin typeface="Calibri" panose="020F0502020204030204"/>
            <a:ea typeface="等线" panose="02010600030101010101" pitchFamily="2" charset="-122"/>
            <a:cs typeface="+mn-cs"/>
          </a:endParaRPr>
        </a:p>
        <a:p>
          <a:pPr marL="228600" lvl="1" indent="0" algn="l" defTabSz="1066800">
            <a:lnSpc>
              <a:spcPct val="90000"/>
            </a:lnSpc>
            <a:spcBef>
              <a:spcPct val="0"/>
            </a:spcBef>
            <a:spcAft>
              <a:spcPct val="15000"/>
            </a:spcAft>
            <a:buChar char="•"/>
          </a:pPr>
          <a:endParaRPr lang="zh-CN" altLang="en-US" sz="2400" kern="1200" dirty="0">
            <a:solidFill>
              <a:prstClr val="white"/>
            </a:solidFill>
            <a:latin typeface="Calibri" panose="020F0502020204030204"/>
            <a:ea typeface="等线" panose="02010600030101010101" pitchFamily="2" charset="-122"/>
            <a:cs typeface="+mn-cs"/>
          </a:endParaRPr>
        </a:p>
      </dsp:txBody>
      <dsp:txXfrm rot="5400000">
        <a:off x="1148" y="1083733"/>
        <a:ext cx="2984172" cy="3251201"/>
      </dsp:txXfrm>
    </dsp:sp>
    <dsp:sp modelId="{BD920A02-000C-43DE-8462-2C0839B61C66}">
      <dsp:nvSpPr>
        <dsp:cNvPr id="0" name=""/>
        <dsp:cNvSpPr/>
      </dsp:nvSpPr>
      <dsp:spPr>
        <a:xfrm rot="16200000">
          <a:off x="1991886" y="1217247"/>
          <a:ext cx="5418667" cy="2984172"/>
        </a:xfrm>
        <a:prstGeom prst="flowChartManualOperation">
          <a:avLst/>
        </a:prstGeom>
        <a:solidFill>
          <a:schemeClr val="accent2">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t" anchorCtr="0">
          <a:noAutofit/>
        </a:bodyPr>
        <a:lstStyle/>
        <a:p>
          <a:pPr marL="0" lvl="0" indent="0" algn="l" defTabSz="1066800">
            <a:lnSpc>
              <a:spcPct val="90000"/>
            </a:lnSpc>
            <a:spcBef>
              <a:spcPct val="0"/>
            </a:spcBef>
            <a:spcAft>
              <a:spcPct val="35000"/>
            </a:spcAft>
            <a:buNone/>
          </a:pPr>
          <a:r>
            <a:rPr lang="zh-CN" altLang="en-US" sz="2400" kern="1200" dirty="0">
              <a:solidFill>
                <a:prstClr val="white"/>
              </a:solidFill>
              <a:latin typeface="Calibri" panose="020F0502020204030204"/>
              <a:ea typeface="等线" panose="02010600030101010101" pitchFamily="2" charset="-122"/>
              <a:cs typeface="+mn-cs"/>
            </a:rPr>
            <a:t>王鑫</a:t>
          </a:r>
        </a:p>
        <a:p>
          <a:pPr marL="171450" lvl="1" indent="-171450" algn="l" defTabSz="711200">
            <a:lnSpc>
              <a:spcPct val="90000"/>
            </a:lnSpc>
            <a:spcBef>
              <a:spcPct val="0"/>
            </a:spcBef>
            <a:spcAft>
              <a:spcPct val="15000"/>
            </a:spcAft>
            <a:buChar char="•"/>
          </a:pPr>
          <a:r>
            <a:rPr lang="zh-CN" altLang="en-US" sz="1600" kern="1200" dirty="0">
              <a:solidFill>
                <a:prstClr val="white"/>
              </a:solidFill>
              <a:latin typeface="Calibri" panose="020F0502020204030204"/>
              <a:ea typeface="等线" panose="02010600030101010101" pitchFamily="2" charset="-122"/>
              <a:cs typeface="+mn-cs"/>
            </a:rPr>
            <a:t>登录密码隐藏功能</a:t>
          </a:r>
        </a:p>
        <a:p>
          <a:pPr marL="171450" lvl="1" indent="-171450" algn="l" defTabSz="711200">
            <a:lnSpc>
              <a:spcPct val="90000"/>
            </a:lnSpc>
            <a:spcBef>
              <a:spcPct val="0"/>
            </a:spcBef>
            <a:spcAft>
              <a:spcPct val="15000"/>
            </a:spcAft>
            <a:buChar char="•"/>
          </a:pPr>
          <a:r>
            <a:rPr lang="zh-CN" altLang="en-US" sz="1600" kern="1200" dirty="0">
              <a:solidFill>
                <a:prstClr val="white"/>
              </a:solidFill>
              <a:latin typeface="Calibri" panose="020F0502020204030204"/>
              <a:ea typeface="等线" panose="02010600030101010101" pitchFamily="2" charset="-122"/>
              <a:cs typeface="+mn-cs"/>
            </a:rPr>
            <a:t>使用偏移加密算法青春版进行用户密码加密</a:t>
          </a:r>
        </a:p>
        <a:p>
          <a:pPr marL="171450" lvl="1" indent="-171450" algn="l" defTabSz="711200">
            <a:lnSpc>
              <a:spcPct val="90000"/>
            </a:lnSpc>
            <a:spcBef>
              <a:spcPct val="0"/>
            </a:spcBef>
            <a:spcAft>
              <a:spcPct val="15000"/>
            </a:spcAft>
            <a:buChar char="•"/>
          </a:pPr>
          <a:r>
            <a:rPr lang="en-US" altLang="zh-CN" sz="1600" kern="1200" dirty="0" err="1">
              <a:solidFill>
                <a:prstClr val="white"/>
              </a:solidFill>
              <a:latin typeface="Calibri" panose="020F0502020204030204"/>
              <a:ea typeface="等线" panose="02010600030101010101" pitchFamily="2" charset="-122"/>
              <a:cs typeface="+mn-cs"/>
            </a:rPr>
            <a:t>Makefile</a:t>
          </a:r>
          <a:r>
            <a:rPr lang="zh-CN" altLang="en-US" sz="1600" kern="1200" dirty="0">
              <a:solidFill>
                <a:prstClr val="white"/>
              </a:solidFill>
              <a:latin typeface="Calibri" panose="020F0502020204030204"/>
              <a:ea typeface="等线" panose="02010600030101010101" pitchFamily="2" charset="-122"/>
              <a:cs typeface="+mn-cs"/>
            </a:rPr>
            <a:t>文件编写，实现文件分类，有序存储</a:t>
          </a:r>
        </a:p>
        <a:p>
          <a:pPr marL="171450" lvl="1" indent="-171450" algn="l" defTabSz="711200">
            <a:lnSpc>
              <a:spcPct val="90000"/>
            </a:lnSpc>
            <a:spcBef>
              <a:spcPct val="0"/>
            </a:spcBef>
            <a:spcAft>
              <a:spcPct val="15000"/>
            </a:spcAft>
            <a:buChar char="•"/>
          </a:pPr>
          <a:r>
            <a:rPr lang="zh-CN" altLang="en-US" sz="1600" kern="1200" dirty="0"/>
            <a:t>协同代码优化与</a:t>
          </a:r>
          <a:r>
            <a:rPr lang="en-US" altLang="zh-CN" sz="1600" kern="1200" dirty="0"/>
            <a:t>BUG</a:t>
          </a:r>
          <a:r>
            <a:rPr lang="zh-CN" altLang="en-US" sz="1600" kern="1200" dirty="0"/>
            <a:t>调试</a:t>
          </a:r>
          <a:endParaRPr lang="zh-CN" altLang="en-US" sz="1600" kern="1200" dirty="0">
            <a:solidFill>
              <a:prstClr val="white"/>
            </a:solidFill>
            <a:latin typeface="Calibri" panose="020F0502020204030204"/>
            <a:ea typeface="等线" panose="02010600030101010101" pitchFamily="2" charset="-122"/>
            <a:cs typeface="+mn-cs"/>
          </a:endParaRPr>
        </a:p>
        <a:p>
          <a:pPr marL="171450" lvl="1" indent="-171450" algn="l" defTabSz="711200">
            <a:lnSpc>
              <a:spcPct val="90000"/>
            </a:lnSpc>
            <a:spcBef>
              <a:spcPct val="0"/>
            </a:spcBef>
            <a:spcAft>
              <a:spcPct val="15000"/>
            </a:spcAft>
            <a:buChar char="•"/>
          </a:pPr>
          <a:r>
            <a:rPr lang="zh-CN" altLang="en-US" sz="1600" kern="1200" dirty="0">
              <a:solidFill>
                <a:prstClr val="white"/>
              </a:solidFill>
              <a:latin typeface="Calibri" panose="020F0502020204030204"/>
              <a:ea typeface="等线" panose="02010600030101010101" pitchFamily="2" charset="-122"/>
              <a:cs typeface="+mn-cs"/>
            </a:rPr>
            <a:t>学生功能实现</a:t>
          </a:r>
        </a:p>
        <a:p>
          <a:pPr marL="171450" lvl="1" indent="-171450" algn="l" defTabSz="711200">
            <a:lnSpc>
              <a:spcPct val="90000"/>
            </a:lnSpc>
            <a:spcBef>
              <a:spcPct val="0"/>
            </a:spcBef>
            <a:spcAft>
              <a:spcPct val="15000"/>
            </a:spcAft>
            <a:buChar char="•"/>
          </a:pPr>
          <a:r>
            <a:rPr lang="zh-CN" altLang="en-US" sz="1600" kern="1200" dirty="0">
              <a:solidFill>
                <a:prstClr val="white"/>
              </a:solidFill>
              <a:latin typeface="Calibri" panose="020F0502020204030204"/>
              <a:ea typeface="等线" panose="02010600030101010101" pitchFamily="2" charset="-122"/>
              <a:cs typeface="+mn-cs"/>
            </a:rPr>
            <a:t>校长功能实现</a:t>
          </a:r>
        </a:p>
        <a:p>
          <a:pPr marL="171450" lvl="1" indent="-171450" algn="l" defTabSz="711200">
            <a:lnSpc>
              <a:spcPct val="90000"/>
            </a:lnSpc>
            <a:spcBef>
              <a:spcPct val="0"/>
            </a:spcBef>
            <a:spcAft>
              <a:spcPct val="15000"/>
            </a:spcAft>
            <a:buChar char="•"/>
          </a:pPr>
          <a:endParaRPr lang="zh-CN" altLang="en-US" sz="1600" kern="1200" dirty="0">
            <a:solidFill>
              <a:prstClr val="white"/>
            </a:solidFill>
            <a:latin typeface="Calibri" panose="020F0502020204030204"/>
            <a:ea typeface="等线" panose="02010600030101010101" pitchFamily="2" charset="-122"/>
            <a:cs typeface="+mn-cs"/>
          </a:endParaRPr>
        </a:p>
      </dsp:txBody>
      <dsp:txXfrm rot="5400000">
        <a:off x="3209133" y="1083733"/>
        <a:ext cx="2984172" cy="3251201"/>
      </dsp:txXfrm>
    </dsp:sp>
    <dsp:sp modelId="{84F9E58C-3BB0-493D-9847-81FF796E5552}">
      <dsp:nvSpPr>
        <dsp:cNvPr id="0" name=""/>
        <dsp:cNvSpPr/>
      </dsp:nvSpPr>
      <dsp:spPr>
        <a:xfrm rot="16200000">
          <a:off x="5199871" y="1217247"/>
          <a:ext cx="5418667" cy="2984172"/>
        </a:xfrm>
        <a:prstGeom prst="flowChartManualOperation">
          <a:avLst/>
        </a:prstGeom>
        <a:solidFill>
          <a:schemeClr val="accent2">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t" anchorCtr="0">
          <a:noAutofit/>
        </a:bodyPr>
        <a:lstStyle/>
        <a:p>
          <a:pPr marL="0" lvl="0" indent="0" algn="l" defTabSz="1066800">
            <a:lnSpc>
              <a:spcPct val="90000"/>
            </a:lnSpc>
            <a:spcBef>
              <a:spcPct val="0"/>
            </a:spcBef>
            <a:spcAft>
              <a:spcPct val="35000"/>
            </a:spcAft>
            <a:buNone/>
          </a:pPr>
          <a:r>
            <a:rPr lang="zh-CN" altLang="en-US" sz="2400" kern="1200" dirty="0">
              <a:solidFill>
                <a:prstClr val="white"/>
              </a:solidFill>
              <a:latin typeface="Calibri" panose="020F0502020204030204"/>
              <a:ea typeface="等线" panose="02010600030101010101" pitchFamily="2" charset="-122"/>
              <a:cs typeface="+mn-cs"/>
            </a:rPr>
            <a:t>冯晨阳</a:t>
          </a:r>
        </a:p>
        <a:p>
          <a:pPr marL="171450" lvl="1" indent="-171450" algn="l" defTabSz="711200">
            <a:lnSpc>
              <a:spcPct val="90000"/>
            </a:lnSpc>
            <a:spcBef>
              <a:spcPct val="0"/>
            </a:spcBef>
            <a:spcAft>
              <a:spcPct val="15000"/>
            </a:spcAft>
            <a:buChar char="•"/>
          </a:pPr>
          <a:r>
            <a:rPr lang="zh-CN" altLang="en-US" sz="1600" kern="1200" dirty="0">
              <a:solidFill>
                <a:prstClr val="white"/>
              </a:solidFill>
              <a:latin typeface="Calibri" panose="020F0502020204030204"/>
              <a:ea typeface="等线" panose="02010600030101010101" pitchFamily="2" charset="-122"/>
              <a:cs typeface="+mn-cs"/>
            </a:rPr>
            <a:t>学生端功能实现</a:t>
          </a:r>
        </a:p>
        <a:p>
          <a:pPr marL="171450" lvl="1" indent="-171450" algn="l" defTabSz="711200">
            <a:lnSpc>
              <a:spcPct val="90000"/>
            </a:lnSpc>
            <a:spcBef>
              <a:spcPct val="0"/>
            </a:spcBef>
            <a:spcAft>
              <a:spcPct val="15000"/>
            </a:spcAft>
            <a:buChar char="•"/>
          </a:pPr>
          <a:r>
            <a:rPr lang="en-US" altLang="zh-CN" sz="1600" kern="1200" dirty="0">
              <a:solidFill>
                <a:prstClr val="white"/>
              </a:solidFill>
              <a:latin typeface="Calibri" panose="020F0502020204030204"/>
              <a:ea typeface="等线" panose="02010600030101010101" pitchFamily="2" charset="-122"/>
              <a:cs typeface="+mn-cs"/>
            </a:rPr>
            <a:t>Ppt</a:t>
          </a:r>
          <a:r>
            <a:rPr lang="zh-CN" altLang="en-US" sz="1600" kern="1200" dirty="0">
              <a:solidFill>
                <a:prstClr val="white"/>
              </a:solidFill>
              <a:latin typeface="Calibri" panose="020F0502020204030204"/>
              <a:ea typeface="等线" panose="02010600030101010101" pitchFamily="2" charset="-122"/>
              <a:cs typeface="+mn-cs"/>
            </a:rPr>
            <a:t>制作</a:t>
          </a:r>
        </a:p>
        <a:p>
          <a:pPr marL="171450" lvl="1" indent="-171450" algn="l" defTabSz="711200">
            <a:lnSpc>
              <a:spcPct val="90000"/>
            </a:lnSpc>
            <a:spcBef>
              <a:spcPct val="0"/>
            </a:spcBef>
            <a:spcAft>
              <a:spcPct val="15000"/>
            </a:spcAft>
            <a:buChar char="•"/>
          </a:pPr>
          <a:r>
            <a:rPr lang="zh-CN" altLang="en-US" sz="1600" kern="1200" dirty="0">
              <a:solidFill>
                <a:prstClr val="white"/>
              </a:solidFill>
              <a:latin typeface="Calibri" panose="020F0502020204030204"/>
              <a:ea typeface="等线" panose="02010600030101010101" pitchFamily="2" charset="-122"/>
              <a:cs typeface="+mn-cs"/>
            </a:rPr>
            <a:t>个人代码调试运行</a:t>
          </a:r>
        </a:p>
      </dsp:txBody>
      <dsp:txXfrm rot="5400000">
        <a:off x="6417118" y="1083733"/>
        <a:ext cx="2984172" cy="3251201"/>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60EEA3D-4078-4A97-A958-047BB50062B0}" type="datetime1">
              <a:rPr lang="zh-CN" altLang="en-US" smtClean="0">
                <a:latin typeface="Microsoft YaHei UI" panose="020B0503020204020204" pitchFamily="34" charset="-122"/>
                <a:ea typeface="Microsoft YaHei UI" panose="020B0503020204020204" pitchFamily="34" charset="-122"/>
              </a:rPr>
              <a:t>2022/8/3</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D529299-61FF-4B93-ADA6-2FD5975D62F6}"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A7B4D7CF-09B3-4C01-8C32-1C023BFA75B0}" type="datetime1">
              <a:rPr lang="zh-CN" altLang="en-US" noProof="0" smtClean="0"/>
              <a:t>2022/8/3</a:t>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BC849E9A-41F7-4779-A581-48A7C374A227}" type="slidenum">
              <a:rPr lang="en-US" altLang="zh-CN" noProof="0" smtClean="0"/>
              <a:pPr/>
              <a:t>‹#›</a:t>
            </a:fld>
            <a:endParaRPr lang="zh-CN" altLang="en-US" noProof="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BC849E9A-41F7-4779-A581-48A7C374A227}"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942446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r>
              <a:rPr lang="zh-CN" altLang="en-US">
                <a:latin typeface="Microsoft YaHei UI" panose="020B0503020204020204" pitchFamily="34" charset="-122"/>
                <a:ea typeface="Microsoft YaHei UI" panose="020B0503020204020204" pitchFamily="34" charset="-122"/>
                <a:cs typeface="Segoe UI" panose="020B0502040204020203" pitchFamily="34" charset="0"/>
              </a:rPr>
              <a:t>在进行研究时，很容易找到一个源：维基百科。但是，你需要将多种源纳入研究中。请考虑以下源： </a:t>
            </a:r>
          </a:p>
          <a:p>
            <a:pPr marL="171450" indent="-171450" rtl="0">
              <a:buFont typeface="Arial" panose="020B0604020202020204" pitchFamily="34" charset="0"/>
              <a:buChar char="•"/>
            </a:pPr>
            <a:r>
              <a:rPr lang="zh-CN" altLang="en-US">
                <a:latin typeface="Microsoft YaHei UI" panose="020B0503020204020204" pitchFamily="34" charset="-122"/>
                <a:ea typeface="Microsoft YaHei UI" panose="020B0503020204020204" pitchFamily="34" charset="-122"/>
                <a:cs typeface="Segoe UI" panose="020B0502040204020203" pitchFamily="34" charset="0"/>
              </a:rPr>
              <a:t>我可以采访谁以获取有关该主题的更多信息？</a:t>
            </a:r>
          </a:p>
          <a:p>
            <a:pPr marL="171450" indent="-171450" rtl="0">
              <a:buFont typeface="Arial" panose="020B0604020202020204" pitchFamily="34" charset="0"/>
              <a:buChar char="•"/>
            </a:pPr>
            <a:r>
              <a:rPr lang="zh-CN" altLang="en-US">
                <a:latin typeface="Microsoft YaHei UI" panose="020B0503020204020204" pitchFamily="34" charset="-122"/>
                <a:ea typeface="Microsoft YaHei UI" panose="020B0503020204020204" pitchFamily="34" charset="-122"/>
                <a:cs typeface="Segoe UI" panose="020B0502040204020203" pitchFamily="34" charset="0"/>
              </a:rPr>
              <a:t>该主题是最新的，并且与我的受众相关吗？</a:t>
            </a:r>
          </a:p>
          <a:p>
            <a:pPr marL="171450" indent="-171450" rtl="0">
              <a:buFont typeface="Arial" panose="020B0604020202020204" pitchFamily="34" charset="0"/>
              <a:buChar char="•"/>
            </a:pPr>
            <a:r>
              <a:rPr lang="zh-CN" altLang="en-US">
                <a:latin typeface="Microsoft YaHei UI" panose="020B0503020204020204" pitchFamily="34" charset="-122"/>
                <a:ea typeface="Microsoft YaHei UI" panose="020B0503020204020204" pitchFamily="34" charset="-122"/>
                <a:cs typeface="Segoe UI" panose="020B0502040204020203" pitchFamily="34" charset="0"/>
              </a:rPr>
              <a:t>哪些文章、博客和杂志可能与我的主题有关？</a:t>
            </a:r>
          </a:p>
          <a:p>
            <a:pPr marL="171450" indent="-171450" rtl="0">
              <a:buFont typeface="Arial" panose="020B0604020202020204" pitchFamily="34" charset="0"/>
              <a:buChar char="•"/>
            </a:pPr>
            <a:r>
              <a:rPr lang="zh-CN" altLang="en-US">
                <a:latin typeface="Microsoft YaHei UI" panose="020B0503020204020204" pitchFamily="34" charset="-122"/>
                <a:ea typeface="Microsoft YaHei UI" panose="020B0503020204020204" pitchFamily="34" charset="-122"/>
                <a:cs typeface="Segoe UI" panose="020B0502040204020203" pitchFamily="34" charset="0"/>
              </a:rPr>
              <a:t>有关于该主题的 </a:t>
            </a:r>
            <a:r>
              <a:rPr lang="en-US" altLang="zh-CN">
                <a:latin typeface="Microsoft YaHei UI" panose="020B0503020204020204" pitchFamily="34" charset="-122"/>
                <a:ea typeface="Microsoft YaHei UI" panose="020B0503020204020204" pitchFamily="34" charset="-122"/>
                <a:cs typeface="Segoe UI" panose="020B0502040204020203" pitchFamily="34" charset="0"/>
              </a:rPr>
              <a:t>YouTube </a:t>
            </a:r>
            <a:r>
              <a:rPr lang="zh-CN" altLang="en-US">
                <a:latin typeface="Microsoft YaHei UI" panose="020B0503020204020204" pitchFamily="34" charset="-122"/>
                <a:ea typeface="Microsoft YaHei UI" panose="020B0503020204020204" pitchFamily="34" charset="-122"/>
                <a:cs typeface="Segoe UI" panose="020B0502040204020203" pitchFamily="34" charset="0"/>
              </a:rPr>
              <a:t>视频吗？如果有，它是关于什么的？</a:t>
            </a:r>
          </a:p>
          <a:p>
            <a:pPr marL="171450" indent="-171450" rtl="0">
              <a:buFont typeface="Arial" panose="020B0604020202020204" pitchFamily="34" charset="0"/>
              <a:buChar char="•"/>
            </a:pPr>
            <a:r>
              <a:rPr lang="zh-CN" altLang="en-US">
                <a:latin typeface="Microsoft YaHei UI" panose="020B0503020204020204" pitchFamily="34" charset="-122"/>
                <a:ea typeface="Microsoft YaHei UI" panose="020B0503020204020204" pitchFamily="34" charset="-122"/>
                <a:cs typeface="Segoe UI" panose="020B0502040204020203" pitchFamily="34" charset="0"/>
              </a:rPr>
              <a:t>我可以找到哪些与该主题相关的图像？</a:t>
            </a:r>
          </a:p>
        </p:txBody>
      </p:sp>
      <p:sp>
        <p:nvSpPr>
          <p:cNvPr id="4" name="灯片编号占位符 3"/>
          <p:cNvSpPr>
            <a:spLocks noGrp="1"/>
          </p:cNvSpPr>
          <p:nvPr>
            <p:ph type="sldNum" sz="quarter" idx="10"/>
          </p:nvPr>
        </p:nvSpPr>
        <p:spPr/>
        <p:txBody>
          <a:bodyPr rtlCol="0"/>
          <a:lstStyle/>
          <a:p>
            <a:pPr rtl="0"/>
            <a:fld id="{BC849E9A-41F7-4779-A581-48A7C374A227}" type="slidenum">
              <a:rPr lang="en-US" altLang="zh-CN" smtClean="0">
                <a:latin typeface="Microsoft YaHei UI" panose="020B0503020204020204" pitchFamily="34" charset="-122"/>
                <a:ea typeface="Microsoft YaHei UI" panose="020B0503020204020204" pitchFamily="34" charset="-122"/>
              </a:rPr>
              <a:t>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95961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r>
              <a:rPr lang="zh-CN" altLang="en-US" i="0">
                <a:latin typeface="Microsoft YaHei UI" panose="020B0503020204020204" pitchFamily="34" charset="-122"/>
                <a:ea typeface="Microsoft YaHei UI" panose="020B0503020204020204" pitchFamily="34" charset="-122"/>
                <a:cs typeface="Segoe UI" panose="020B0502040204020203" pitchFamily="34" charset="0"/>
              </a:rPr>
              <a:t>找到源后，通过以下问题对源进行评估： </a:t>
            </a:r>
          </a:p>
          <a:p>
            <a:pPr rtl="0"/>
            <a:endParaRPr lang="zh-CN" altLang="en-US" i="0">
              <a:latin typeface="Microsoft YaHei UI" panose="020B0503020204020204" pitchFamily="34" charset="-122"/>
              <a:ea typeface="Microsoft YaHei UI" panose="020B0503020204020204" pitchFamily="34" charset="-122"/>
              <a:cs typeface="Segoe UI" panose="020B0502040204020203" pitchFamily="34" charset="0"/>
            </a:endParaRPr>
          </a:p>
          <a:p>
            <a:pPr rtl="0"/>
            <a:r>
              <a:rPr lang="zh-CN" altLang="en-US" b="1" i="0">
                <a:latin typeface="Microsoft YaHei UI" panose="020B0503020204020204" pitchFamily="34" charset="-122"/>
                <a:ea typeface="Microsoft YaHei UI" panose="020B0503020204020204" pitchFamily="34" charset="-122"/>
                <a:cs typeface="Segoe UI" panose="020B0502040204020203" pitchFamily="34" charset="0"/>
              </a:rPr>
              <a:t>作者： </a:t>
            </a:r>
          </a:p>
          <a:p>
            <a:pPr marL="171450" indent="-171450" rtl="0">
              <a:buFont typeface="Arial" panose="020B0604020202020204" pitchFamily="34" charset="0"/>
              <a:buChar char="•"/>
            </a:pPr>
            <a:r>
              <a:rPr lang="zh-CN" altLang="en-US" i="0">
                <a:latin typeface="Microsoft YaHei UI" panose="020B0503020204020204" pitchFamily="34" charset="-122"/>
                <a:ea typeface="Microsoft YaHei UI" panose="020B0503020204020204" pitchFamily="34" charset="-122"/>
                <a:cs typeface="Segoe UI" panose="020B0502040204020203" pitchFamily="34" charset="0"/>
              </a:rPr>
              <a:t>作者是谁？</a:t>
            </a:r>
          </a:p>
          <a:p>
            <a:pPr marL="171450" indent="-171450" rtl="0">
              <a:buFont typeface="Arial" panose="020B0604020202020204" pitchFamily="34" charset="0"/>
              <a:buChar char="•"/>
            </a:pPr>
            <a:r>
              <a:rPr lang="zh-CN" altLang="en-US" i="0">
                <a:latin typeface="Microsoft YaHei UI" panose="020B0503020204020204" pitchFamily="34" charset="-122"/>
                <a:ea typeface="Microsoft YaHei UI" panose="020B0503020204020204" pitchFamily="34" charset="-122"/>
                <a:cs typeface="Segoe UI" panose="020B0502040204020203" pitchFamily="34" charset="0"/>
              </a:rPr>
              <a:t>我为什么要相信他（她）关于该主题的意见？</a:t>
            </a:r>
          </a:p>
          <a:p>
            <a:pPr marL="171450" indent="-171450" rtl="0">
              <a:buFont typeface="Arial" panose="020B0604020202020204" pitchFamily="34" charset="0"/>
              <a:buChar char="•"/>
            </a:pPr>
            <a:r>
              <a:rPr lang="zh-CN" altLang="en-US" i="0">
                <a:latin typeface="Microsoft YaHei UI" panose="020B0503020204020204" pitchFamily="34" charset="-122"/>
                <a:ea typeface="Microsoft YaHei UI" panose="020B0503020204020204" pitchFamily="34" charset="-122"/>
                <a:cs typeface="Segoe UI" panose="020B0502040204020203" pitchFamily="34" charset="0"/>
              </a:rPr>
              <a:t>该作者是否被认为是该主题的专家？你怎么知道？</a:t>
            </a:r>
          </a:p>
          <a:p>
            <a:pPr marL="171450" indent="-171450" rtl="0">
              <a:buFont typeface="Arial" panose="020B0604020202020204" pitchFamily="34" charset="0"/>
              <a:buChar char="•"/>
            </a:pPr>
            <a:endParaRPr lang="zh-CN" altLang="en-US" i="0">
              <a:latin typeface="Microsoft YaHei UI" panose="020B0503020204020204" pitchFamily="34" charset="-122"/>
              <a:ea typeface="Microsoft YaHei UI" panose="020B0503020204020204" pitchFamily="34" charset="-122"/>
              <a:cs typeface="Segoe UI" panose="020B0502040204020203" pitchFamily="34" charset="0"/>
            </a:endParaRPr>
          </a:p>
          <a:p>
            <a:pPr marL="0" indent="0" rtl="0">
              <a:buFont typeface="Arial" panose="020B0604020202020204" pitchFamily="34" charset="0"/>
              <a:buNone/>
            </a:pPr>
            <a:r>
              <a:rPr lang="zh-CN" altLang="en-US" b="1" i="0">
                <a:latin typeface="Microsoft YaHei UI" panose="020B0503020204020204" pitchFamily="34" charset="-122"/>
                <a:ea typeface="Microsoft YaHei UI" panose="020B0503020204020204" pitchFamily="34" charset="-122"/>
                <a:cs typeface="Segoe UI" panose="020B0502040204020203" pitchFamily="34" charset="0"/>
              </a:rPr>
              <a:t>最新： </a:t>
            </a:r>
          </a:p>
          <a:p>
            <a:pPr marL="171450" indent="-171450" rtl="0">
              <a:buFont typeface="Arial" panose="020B0604020202020204" pitchFamily="34" charset="0"/>
              <a:buChar char="•"/>
            </a:pPr>
            <a:r>
              <a:rPr lang="zh-CN" altLang="en-US" i="0">
                <a:latin typeface="Microsoft YaHei UI" panose="020B0503020204020204" pitchFamily="34" charset="-122"/>
                <a:ea typeface="Microsoft YaHei UI" panose="020B0503020204020204" pitchFamily="34" charset="-122"/>
                <a:cs typeface="Segoe UI" panose="020B0502040204020203" pitchFamily="34" charset="0"/>
              </a:rPr>
              <a:t>源中信息有多新？</a:t>
            </a:r>
          </a:p>
          <a:p>
            <a:pPr marL="171450" indent="-171450" rtl="0">
              <a:buFont typeface="Arial" panose="020B0604020202020204" pitchFamily="34" charset="0"/>
              <a:buChar char="•"/>
            </a:pPr>
            <a:r>
              <a:rPr lang="zh-CN" altLang="en-US" i="0">
                <a:latin typeface="Microsoft YaHei UI" panose="020B0503020204020204" pitchFamily="34" charset="-122"/>
                <a:ea typeface="Microsoft YaHei UI" panose="020B0503020204020204" pitchFamily="34" charset="-122"/>
                <a:cs typeface="Segoe UI" panose="020B0502040204020203" pitchFamily="34" charset="0"/>
              </a:rPr>
              <a:t>源是何时发布的？</a:t>
            </a:r>
          </a:p>
          <a:p>
            <a:pPr marL="171450" indent="-171450" rtl="0">
              <a:buFont typeface="Arial" panose="020B0604020202020204" pitchFamily="34" charset="0"/>
              <a:buChar char="•"/>
            </a:pPr>
            <a:r>
              <a:rPr lang="zh-CN" altLang="en-US" i="0">
                <a:latin typeface="Microsoft YaHei UI" panose="020B0503020204020204" pitchFamily="34" charset="-122"/>
                <a:ea typeface="Microsoft YaHei UI" panose="020B0503020204020204" pitchFamily="34" charset="-122"/>
                <a:cs typeface="Segoe UI" panose="020B0502040204020203" pitchFamily="34" charset="0"/>
              </a:rPr>
              <a:t>信息是否已过时？</a:t>
            </a:r>
          </a:p>
          <a:p>
            <a:pPr marL="171450" indent="-171450" rtl="0">
              <a:buFont typeface="Arial" panose="020B0604020202020204" pitchFamily="34" charset="0"/>
              <a:buChar char="•"/>
            </a:pPr>
            <a:endParaRPr lang="zh-CN" altLang="en-US" b="1" i="0">
              <a:latin typeface="Microsoft YaHei UI" panose="020B0503020204020204" pitchFamily="34" charset="-122"/>
              <a:ea typeface="Microsoft YaHei UI" panose="020B0503020204020204" pitchFamily="34" charset="-122"/>
              <a:cs typeface="Segoe UI" panose="020B0502040204020203" pitchFamily="34" charset="0"/>
            </a:endParaRPr>
          </a:p>
          <a:p>
            <a:pPr marL="0" indent="0" rtl="0">
              <a:buFont typeface="Arial" panose="020B0604020202020204" pitchFamily="34" charset="0"/>
              <a:buNone/>
            </a:pPr>
            <a:r>
              <a:rPr lang="zh-CN" altLang="en-US" b="1" i="0">
                <a:latin typeface="Microsoft YaHei UI" panose="020B0503020204020204" pitchFamily="34" charset="-122"/>
                <a:ea typeface="Microsoft YaHei UI" panose="020B0503020204020204" pitchFamily="34" charset="-122"/>
                <a:cs typeface="Segoe UI" panose="020B0502040204020203" pitchFamily="34" charset="0"/>
              </a:rPr>
              <a:t>准确性： </a:t>
            </a:r>
          </a:p>
          <a:p>
            <a:pPr marL="171450" indent="-171450" rtl="0">
              <a:buFont typeface="Arial" panose="020B0604020202020204" pitchFamily="34" charset="0"/>
              <a:buChar char="•"/>
            </a:pPr>
            <a:r>
              <a:rPr lang="zh-CN" altLang="en-US" i="0">
                <a:latin typeface="Microsoft YaHei UI" panose="020B0503020204020204" pitchFamily="34" charset="-122"/>
                <a:ea typeface="Microsoft YaHei UI" panose="020B0503020204020204" pitchFamily="34" charset="-122"/>
                <a:cs typeface="Segoe UI" panose="020B0502040204020203" pitchFamily="34" charset="0"/>
              </a:rPr>
              <a:t>内容是否准确？</a:t>
            </a:r>
          </a:p>
          <a:p>
            <a:pPr marL="171450" indent="-171450" rtl="0">
              <a:buFont typeface="Arial" panose="020B0604020202020204" pitchFamily="34" charset="0"/>
              <a:buChar char="•"/>
            </a:pPr>
            <a:r>
              <a:rPr lang="zh-CN" altLang="en-US" i="0">
                <a:latin typeface="Microsoft YaHei UI" panose="020B0503020204020204" pitchFamily="34" charset="-122"/>
                <a:ea typeface="Microsoft YaHei UI" panose="020B0503020204020204" pitchFamily="34" charset="-122"/>
                <a:cs typeface="Segoe UI" panose="020B0502040204020203" pitchFamily="34" charset="0"/>
              </a:rPr>
              <a:t>演示的信息是否客观？它们是否分享了优缺点？</a:t>
            </a:r>
          </a:p>
        </p:txBody>
      </p:sp>
      <p:sp>
        <p:nvSpPr>
          <p:cNvPr id="4" name="灯片编号占位符 3"/>
          <p:cNvSpPr>
            <a:spLocks noGrp="1"/>
          </p:cNvSpPr>
          <p:nvPr>
            <p:ph type="sldNum" sz="quarter" idx="10"/>
          </p:nvPr>
        </p:nvSpPr>
        <p:spPr/>
        <p:txBody>
          <a:bodyPr rtlCol="0"/>
          <a:lstStyle/>
          <a:p>
            <a:pPr rtl="0"/>
            <a:fld id="{BC849E9A-41F7-4779-A581-48A7C374A227}" type="slidenum">
              <a:rPr lang="en-US" altLang="zh-CN" smtClean="0">
                <a:latin typeface="Microsoft YaHei UI" panose="020B0503020204020204" pitchFamily="34" charset="-122"/>
                <a:ea typeface="Microsoft YaHei UI" panose="020B0503020204020204" pitchFamily="34" charset="-122"/>
              </a:rPr>
              <a:t>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98123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indent="0" rtl="0">
              <a:buNone/>
            </a:pPr>
            <a:r>
              <a:rPr lang="zh-CN" altLang="en-US">
                <a:latin typeface="Microsoft YaHei UI" panose="020B0503020204020204" pitchFamily="34" charset="-122"/>
                <a:ea typeface="Microsoft YaHei UI" panose="020B0503020204020204" pitchFamily="34" charset="-122"/>
                <a:cs typeface="Segoe UI" panose="020B0502040204020203" pitchFamily="34" charset="0"/>
              </a:rPr>
              <a:t>咨询各种源后，需要缩小主题范围。例如，互联网安全的主题非常广泛，但是你可以缩小该主题的范围，以涵盖青少年大量使用的社交媒体应用的互联网安全。像这样的主题更加具体，并且与你的同龄人相关。需要考虑一些问题以帮助你缩小主题范围： </a:t>
            </a:r>
          </a:p>
          <a:p>
            <a:pPr marL="171450" indent="-171450" rtl="0">
              <a:buFont typeface="Arial" panose="020B0604020202020204" pitchFamily="34" charset="0"/>
              <a:buChar char="•"/>
            </a:pPr>
            <a:r>
              <a:rPr lang="zh-CN" altLang="en-US">
                <a:latin typeface="Microsoft YaHei UI" panose="020B0503020204020204" pitchFamily="34" charset="-122"/>
                <a:ea typeface="Microsoft YaHei UI" panose="020B0503020204020204" pitchFamily="34" charset="-122"/>
                <a:cs typeface="Segoe UI" panose="020B0502040204020203" pitchFamily="34" charset="0"/>
              </a:rPr>
              <a:t>我对哪些研究主题最感兴趣？</a:t>
            </a:r>
          </a:p>
          <a:p>
            <a:pPr marL="171450" indent="-171450" rtl="0">
              <a:buFont typeface="Arial" panose="020B0604020202020204" pitchFamily="34" charset="0"/>
              <a:buChar char="•"/>
            </a:pPr>
            <a:r>
              <a:rPr lang="zh-CN" altLang="en-US">
                <a:latin typeface="Microsoft YaHei UI" panose="020B0503020204020204" pitchFamily="34" charset="-122"/>
                <a:ea typeface="Microsoft YaHei UI" panose="020B0503020204020204" pitchFamily="34" charset="-122"/>
                <a:cs typeface="Segoe UI" panose="020B0502040204020203" pitchFamily="34" charset="0"/>
              </a:rPr>
              <a:t>我的受众对哪些研究主题最感兴趣？</a:t>
            </a:r>
          </a:p>
          <a:p>
            <a:pPr marL="171450" indent="-171450" rtl="0">
              <a:buFont typeface="Arial" panose="020B0604020202020204" pitchFamily="34" charset="0"/>
              <a:buChar char="•"/>
            </a:pPr>
            <a:r>
              <a:rPr lang="zh-CN" altLang="en-US">
                <a:latin typeface="Microsoft YaHei UI" panose="020B0503020204020204" pitchFamily="34" charset="-122"/>
                <a:ea typeface="Microsoft YaHei UI" panose="020B0503020204020204" pitchFamily="34" charset="-122"/>
                <a:cs typeface="Segoe UI" panose="020B0502040204020203" pitchFamily="34" charset="0"/>
              </a:rPr>
              <a:t>我的受众认为哪些主题更有吸引力？令人震惊？鼓舞人心？</a:t>
            </a:r>
          </a:p>
          <a:p>
            <a:pPr marL="0" indent="0" rtl="0">
              <a:buFont typeface="Arial" panose="020B0604020202020204" pitchFamily="34" charset="0"/>
              <a:buNone/>
            </a:pPr>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rtlCol="0"/>
          <a:lstStyle/>
          <a:p>
            <a:pPr rtl="0"/>
            <a:fld id="{BC849E9A-41F7-4779-A581-48A7C374A227}" type="slidenum">
              <a:rPr lang="en-US" altLang="zh-CN" smtClean="0">
                <a:latin typeface="Microsoft YaHei UI" panose="020B0503020204020204" pitchFamily="34" charset="-122"/>
                <a:ea typeface="Microsoft YaHei UI" panose="020B0503020204020204" pitchFamily="34" charset="-122"/>
              </a:rPr>
              <a:t>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24310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r>
              <a:rPr lang="zh-CN" altLang="en-US">
                <a:latin typeface="Microsoft YaHei UI" panose="020B0503020204020204" pitchFamily="34" charset="-122"/>
                <a:ea typeface="Microsoft YaHei UI" panose="020B0503020204020204" pitchFamily="34" charset="-122"/>
                <a:cs typeface="Segoe UI" panose="020B0502040204020203" pitchFamily="34" charset="0"/>
              </a:rPr>
              <a:t>现在，你已缩小了主题范围，需要在有效的结构中组织研究。根据你所进行的研究，有一些常见的组织模式。  </a:t>
            </a:r>
          </a:p>
          <a:p>
            <a:pPr rtl="0"/>
            <a:endParaRPr lang="zh-CN" altLang="en-US">
              <a:latin typeface="Microsoft YaHei UI" panose="020B0503020204020204" pitchFamily="34" charset="-122"/>
              <a:ea typeface="Microsoft YaHei UI" panose="020B0503020204020204" pitchFamily="34" charset="-122"/>
              <a:cs typeface="Segoe UI" panose="020B0502040204020203" pitchFamily="34" charset="0"/>
            </a:endParaRPr>
          </a:p>
          <a:p>
            <a:pPr rtl="0"/>
            <a:r>
              <a:rPr lang="zh-CN" altLang="en-US" b="1">
                <a:latin typeface="Microsoft YaHei UI" panose="020B0503020204020204" pitchFamily="34" charset="-122"/>
                <a:ea typeface="Microsoft YaHei UI" panose="020B0503020204020204" pitchFamily="34" charset="-122"/>
                <a:cs typeface="Segoe UI" panose="020B0502040204020203" pitchFamily="34" charset="0"/>
              </a:rPr>
              <a:t>组织结构： </a:t>
            </a:r>
          </a:p>
          <a:p>
            <a:pPr marL="171450" indent="-171450" rtl="0">
              <a:buFont typeface="Arial" panose="020B0604020202020204" pitchFamily="34" charset="0"/>
              <a:buChar char="•"/>
            </a:pPr>
            <a:r>
              <a:rPr lang="zh-CN" altLang="en-US">
                <a:latin typeface="Microsoft YaHei UI" panose="020B0503020204020204" pitchFamily="34" charset="-122"/>
                <a:ea typeface="Microsoft YaHei UI" panose="020B0503020204020204" pitchFamily="34" charset="-122"/>
                <a:cs typeface="Segoe UI" panose="020B0502040204020203" pitchFamily="34" charset="0"/>
              </a:rPr>
              <a:t>因果关系 </a:t>
            </a:r>
            <a:r>
              <a:rPr lang="en-US" altLang="zh-CN">
                <a:latin typeface="Microsoft YaHei UI" panose="020B0503020204020204" pitchFamily="34" charset="-122"/>
                <a:ea typeface="Microsoft YaHei UI" panose="020B0503020204020204" pitchFamily="34" charset="-122"/>
                <a:cs typeface="Segoe UI" panose="020B0502040204020203" pitchFamily="34" charset="0"/>
              </a:rPr>
              <a:t>- </a:t>
            </a:r>
            <a:r>
              <a:rPr lang="zh-CN" altLang="en-US">
                <a:latin typeface="Microsoft YaHei UI" panose="020B0503020204020204" pitchFamily="34" charset="-122"/>
                <a:ea typeface="Microsoft YaHei UI" panose="020B0503020204020204" pitchFamily="34" charset="-122"/>
                <a:cs typeface="Segoe UI" panose="020B0502040204020203" pitchFamily="34" charset="0"/>
              </a:rPr>
              <a:t>这种结构非常适合解释主题的因果关系</a:t>
            </a:r>
          </a:p>
          <a:p>
            <a:pPr marL="171450" indent="-171450" rtl="0">
              <a:buFont typeface="Arial" panose="020B0604020202020204" pitchFamily="34" charset="0"/>
              <a:buChar char="•"/>
            </a:pPr>
            <a:r>
              <a:rPr lang="zh-CN" altLang="en-US">
                <a:latin typeface="Microsoft YaHei UI" panose="020B0503020204020204" pitchFamily="34" charset="-122"/>
                <a:ea typeface="Microsoft YaHei UI" panose="020B0503020204020204" pitchFamily="34" charset="-122"/>
                <a:cs typeface="Segoe UI" panose="020B0502040204020203" pitchFamily="34" charset="0"/>
              </a:rPr>
              <a:t>比较和对比 </a:t>
            </a:r>
            <a:r>
              <a:rPr lang="en-US" altLang="zh-CN">
                <a:latin typeface="Microsoft YaHei UI" panose="020B0503020204020204" pitchFamily="34" charset="-122"/>
                <a:ea typeface="Microsoft YaHei UI" panose="020B0503020204020204" pitchFamily="34" charset="-122"/>
                <a:cs typeface="Segoe UI" panose="020B0502040204020203" pitchFamily="34" charset="0"/>
              </a:rPr>
              <a:t>- </a:t>
            </a:r>
            <a:r>
              <a:rPr lang="zh-CN" altLang="en-US">
                <a:latin typeface="Microsoft YaHei UI" panose="020B0503020204020204" pitchFamily="34" charset="-122"/>
                <a:ea typeface="Microsoft YaHei UI" panose="020B0503020204020204" pitchFamily="34" charset="-122"/>
                <a:cs typeface="Segoe UI" panose="020B0502040204020203" pitchFamily="34" charset="0"/>
              </a:rPr>
              <a:t>在这种模式下，你可以突出显示主题的异同</a:t>
            </a:r>
          </a:p>
          <a:p>
            <a:pPr marL="171450" indent="-171450" rtl="0">
              <a:buFont typeface="Arial" panose="020B0604020202020204" pitchFamily="34" charset="0"/>
              <a:buChar char="•"/>
            </a:pPr>
            <a:r>
              <a:rPr lang="zh-CN" altLang="en-US">
                <a:latin typeface="Microsoft YaHei UI" panose="020B0503020204020204" pitchFamily="34" charset="-122"/>
                <a:ea typeface="Microsoft YaHei UI" panose="020B0503020204020204" pitchFamily="34" charset="-122"/>
                <a:cs typeface="Segoe UI" panose="020B0502040204020203" pitchFamily="34" charset="0"/>
              </a:rPr>
              <a:t>说明流程 </a:t>
            </a:r>
            <a:r>
              <a:rPr lang="en-US" altLang="zh-CN">
                <a:latin typeface="Microsoft YaHei UI" panose="020B0503020204020204" pitchFamily="34" charset="-122"/>
                <a:ea typeface="Microsoft YaHei UI" panose="020B0503020204020204" pitchFamily="34" charset="-122"/>
                <a:cs typeface="Segoe UI" panose="020B0502040204020203" pitchFamily="34" charset="0"/>
              </a:rPr>
              <a:t>- </a:t>
            </a:r>
            <a:r>
              <a:rPr lang="zh-CN" altLang="en-US">
                <a:latin typeface="Microsoft YaHei UI" panose="020B0503020204020204" pitchFamily="34" charset="-122"/>
                <a:ea typeface="Microsoft YaHei UI" panose="020B0503020204020204" pitchFamily="34" charset="-122"/>
                <a:cs typeface="Segoe UI" panose="020B0502040204020203" pitchFamily="34" charset="0"/>
              </a:rPr>
              <a:t>此结构非常适用于概述要遵循的一系列步骤； </a:t>
            </a:r>
          </a:p>
          <a:p>
            <a:pPr marL="171450" indent="-171450" rtl="0">
              <a:buFont typeface="Arial" panose="020B0604020202020204" pitchFamily="34" charset="0"/>
              <a:buChar char="•"/>
            </a:pPr>
            <a:r>
              <a:rPr lang="zh-CN" altLang="en-US">
                <a:latin typeface="Microsoft YaHei UI" panose="020B0503020204020204" pitchFamily="34" charset="-122"/>
                <a:ea typeface="Microsoft YaHei UI" panose="020B0503020204020204" pitchFamily="34" charset="-122"/>
                <a:cs typeface="Segoe UI" panose="020B0502040204020203" pitchFamily="34" charset="0"/>
              </a:rPr>
              <a:t>定义 </a:t>
            </a:r>
            <a:r>
              <a:rPr lang="en-US" altLang="zh-CN">
                <a:latin typeface="Microsoft YaHei UI" panose="020B0503020204020204" pitchFamily="34" charset="-122"/>
                <a:ea typeface="Microsoft YaHei UI" panose="020B0503020204020204" pitchFamily="34" charset="-122"/>
                <a:cs typeface="Segoe UI" panose="020B0502040204020203" pitchFamily="34" charset="0"/>
              </a:rPr>
              <a:t>- </a:t>
            </a:r>
            <a:r>
              <a:rPr lang="zh-CN" altLang="en-US">
                <a:latin typeface="Microsoft YaHei UI" panose="020B0503020204020204" pitchFamily="34" charset="-122"/>
                <a:ea typeface="Microsoft YaHei UI" panose="020B0503020204020204" pitchFamily="34" charset="-122"/>
                <a:cs typeface="Segoe UI" panose="020B0502040204020203" pitchFamily="34" charset="0"/>
              </a:rPr>
              <a:t>如果你想通过使用插图、释义、澄清误解来确保受众理解某个内容，则可能需要使用这种结构</a:t>
            </a:r>
          </a:p>
          <a:p>
            <a:pPr marL="171450" indent="-171450" rtl="0">
              <a:buFont typeface="Arial" panose="020B0604020202020204" pitchFamily="34" charset="0"/>
              <a:buChar char="•"/>
            </a:pPr>
            <a:r>
              <a:rPr lang="zh-CN" altLang="en-US">
                <a:latin typeface="Microsoft YaHei UI" panose="020B0503020204020204" pitchFamily="34" charset="-122"/>
                <a:ea typeface="Microsoft YaHei UI" panose="020B0503020204020204" pitchFamily="34" charset="-122"/>
                <a:cs typeface="Segoe UI" panose="020B0502040204020203" pitchFamily="34" charset="0"/>
              </a:rPr>
              <a:t>分类 </a:t>
            </a:r>
            <a:r>
              <a:rPr lang="en-US" altLang="zh-CN">
                <a:latin typeface="Microsoft YaHei UI" panose="020B0503020204020204" pitchFamily="34" charset="-122"/>
                <a:ea typeface="Microsoft YaHei UI" panose="020B0503020204020204" pitchFamily="34" charset="-122"/>
                <a:cs typeface="Segoe UI" panose="020B0502040204020203" pitchFamily="34" charset="0"/>
              </a:rPr>
              <a:t>- </a:t>
            </a:r>
            <a:r>
              <a:rPr lang="zh-CN" altLang="en-US">
                <a:latin typeface="Microsoft YaHei UI" panose="020B0503020204020204" pitchFamily="34" charset="-122"/>
                <a:ea typeface="Microsoft YaHei UI" panose="020B0503020204020204" pitchFamily="34" charset="-122"/>
                <a:cs typeface="Segoe UI" panose="020B0502040204020203" pitchFamily="34" charset="0"/>
              </a:rPr>
              <a:t>一种常见的组织结构，将研究中的类似主题或事实分组在一起。例如，在有关社交媒体应用的互联网安全中，你可以组织研究，从而逐一查看每个社交媒体应用</a:t>
            </a:r>
          </a:p>
        </p:txBody>
      </p:sp>
      <p:sp>
        <p:nvSpPr>
          <p:cNvPr id="4" name="灯片编号占位符 3"/>
          <p:cNvSpPr>
            <a:spLocks noGrp="1"/>
          </p:cNvSpPr>
          <p:nvPr>
            <p:ph type="sldNum" sz="quarter" idx="10"/>
          </p:nvPr>
        </p:nvSpPr>
        <p:spPr/>
        <p:txBody>
          <a:bodyPr rtlCol="0"/>
          <a:lstStyle/>
          <a:p>
            <a:pPr rtl="0"/>
            <a:fld id="{BC849E9A-41F7-4779-A581-48A7C374A227}" type="slidenum">
              <a:rPr lang="en-US" altLang="zh-CN" smtClean="0">
                <a:latin typeface="Microsoft YaHei UI" panose="020B0503020204020204" pitchFamily="34" charset="-122"/>
                <a:ea typeface="Microsoft YaHei UI" panose="020B0503020204020204" pitchFamily="34" charset="-122"/>
              </a:rPr>
              <a:t>13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25341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r>
              <a:rPr lang="zh-CN" altLang="en-US">
                <a:latin typeface="Microsoft YaHei UI" panose="020B0503020204020204" pitchFamily="34" charset="-122"/>
                <a:ea typeface="Microsoft YaHei UI" panose="020B0503020204020204" pitchFamily="34" charset="-122"/>
                <a:cs typeface="Segoe UI" panose="020B0502040204020203" pitchFamily="34" charset="0"/>
              </a:rPr>
              <a:t>研究完成后，就可以将你的演示文稿整理在一起了。该流程的第一步是介绍主题。这是将你的主题与受众可以关联的内容联系的好时机。换句话说，他们为什么要听取你将在研究报告中共享的所有信息？这对他们有什么好处？你可能还需要添加图形或图像来吸引他们的注意力。</a:t>
            </a:r>
          </a:p>
          <a:p>
            <a:pPr rtl="0"/>
            <a:endParaRPr lang="zh-CN" altLang="en-US">
              <a:latin typeface="Microsoft YaHei UI" panose="020B0503020204020204" pitchFamily="34" charset="-122"/>
              <a:ea typeface="Microsoft YaHei UI" panose="020B0503020204020204" pitchFamily="34" charset="-122"/>
              <a:cs typeface="Segoe UI" panose="020B0502040204020203" pitchFamily="34" charset="0"/>
            </a:endParaRPr>
          </a:p>
          <a:p>
            <a:pPr rtl="0"/>
            <a:r>
              <a:rPr lang="zh-CN" altLang="en-US">
                <a:latin typeface="Microsoft YaHei UI" panose="020B0503020204020204" pitchFamily="34" charset="-122"/>
                <a:ea typeface="Microsoft YaHei UI" panose="020B0503020204020204" pitchFamily="34" charset="-122"/>
                <a:cs typeface="Segoe UI" panose="020B0502040204020203" pitchFamily="34" charset="0"/>
              </a:rPr>
              <a:t>在左侧的幻灯片窗格中右键单击此幻灯片，然后选择</a:t>
            </a:r>
            <a:r>
              <a:rPr lang="zh-CN" altLang="en-US" b="1">
                <a:latin typeface="Microsoft YaHei UI" panose="020B0503020204020204" pitchFamily="34" charset="-122"/>
                <a:ea typeface="Microsoft YaHei UI" panose="020B0503020204020204" pitchFamily="34" charset="-122"/>
                <a:cs typeface="Segoe UI" panose="020B0502040204020203" pitchFamily="34" charset="0"/>
              </a:rPr>
              <a:t>复制幻灯片</a:t>
            </a:r>
            <a:r>
              <a:rPr lang="zh-CN" altLang="en-US">
                <a:latin typeface="Microsoft YaHei UI" panose="020B0503020204020204" pitchFamily="34" charset="-122"/>
                <a:ea typeface="Microsoft YaHei UI" panose="020B0503020204020204" pitchFamily="34" charset="-122"/>
                <a:cs typeface="Segoe UI" panose="020B0502040204020203" pitchFamily="34" charset="0"/>
              </a:rPr>
              <a:t>即可随意复制此幻灯片。</a:t>
            </a:r>
          </a:p>
          <a:p>
            <a:pPr rtl="0"/>
            <a:endParaRPr lang="zh-CN" altLang="en-US">
              <a:latin typeface="Microsoft YaHei UI" panose="020B0503020204020204" pitchFamily="34" charset="-122"/>
              <a:ea typeface="Microsoft YaHei UI" panose="020B0503020204020204" pitchFamily="34" charset="-122"/>
              <a:cs typeface="Segoe UI" panose="020B0502040204020203" pitchFamily="34" charset="0"/>
            </a:endParaRPr>
          </a:p>
          <a:p>
            <a:pPr rtl="0"/>
            <a:r>
              <a:rPr lang="zh-CN" altLang="en-US">
                <a:latin typeface="Microsoft YaHei UI" panose="020B0503020204020204" pitchFamily="34" charset="-122"/>
                <a:ea typeface="Microsoft YaHei UI" panose="020B0503020204020204" pitchFamily="34" charset="-122"/>
                <a:cs typeface="Segoe UI" panose="020B0502040204020203" pitchFamily="34" charset="0"/>
              </a:rPr>
              <a:t>演示文稿中的下一步是明确陈述你的主张或主题。你的老师甚至可能将其称为你的论文。在陈述论文时，你可能会发现此布局不是你的主张或主题的最佳布局。你可以通过单击“</a:t>
            </a:r>
            <a:r>
              <a:rPr lang="zh-CN" altLang="en-US" b="1">
                <a:latin typeface="Microsoft YaHei UI" panose="020B0503020204020204" pitchFamily="34" charset="-122"/>
                <a:ea typeface="Microsoft YaHei UI" panose="020B0503020204020204" pitchFamily="34" charset="-122"/>
                <a:cs typeface="Segoe UI" panose="020B0502040204020203" pitchFamily="34" charset="0"/>
              </a:rPr>
              <a:t>幻灯片</a:t>
            </a:r>
            <a:r>
              <a:rPr lang="zh-CN" altLang="en-US">
                <a:latin typeface="Microsoft YaHei UI" panose="020B0503020204020204" pitchFamily="34" charset="-122"/>
                <a:ea typeface="Microsoft YaHei UI" panose="020B0503020204020204" pitchFamily="34" charset="-122"/>
                <a:cs typeface="Segoe UI" panose="020B0502040204020203" pitchFamily="34" charset="0"/>
              </a:rPr>
              <a:t>”菜单部分中“</a:t>
            </a:r>
            <a:r>
              <a:rPr lang="zh-CN" altLang="en-US" b="1">
                <a:latin typeface="Microsoft YaHei UI" panose="020B0503020204020204" pitchFamily="34" charset="-122"/>
                <a:ea typeface="Microsoft YaHei UI" panose="020B0503020204020204" pitchFamily="34" charset="-122"/>
                <a:cs typeface="Segoe UI" panose="020B0502040204020203" pitchFamily="34" charset="0"/>
              </a:rPr>
              <a:t>布局</a:t>
            </a:r>
            <a:r>
              <a:rPr lang="zh-CN" altLang="en-US">
                <a:latin typeface="Microsoft YaHei UI" panose="020B0503020204020204" pitchFamily="34" charset="-122"/>
                <a:ea typeface="Microsoft YaHei UI" panose="020B0503020204020204" pitchFamily="34" charset="-122"/>
                <a:cs typeface="Segoe UI" panose="020B0502040204020203" pitchFamily="34" charset="0"/>
              </a:rPr>
              <a:t>”旁边的下拉菜单来更改布局。你可以选择“</a:t>
            </a:r>
            <a:r>
              <a:rPr lang="zh-CN" altLang="en-US" b="1">
                <a:latin typeface="Microsoft YaHei UI" panose="020B0503020204020204" pitchFamily="34" charset="-122"/>
                <a:ea typeface="Microsoft YaHei UI" panose="020B0503020204020204" pitchFamily="34" charset="-122"/>
                <a:cs typeface="Segoe UI" panose="020B0502040204020203" pitchFamily="34" charset="0"/>
              </a:rPr>
              <a:t>两栏内容</a:t>
            </a:r>
            <a:r>
              <a:rPr lang="zh-CN" altLang="en-US">
                <a:latin typeface="Microsoft YaHei UI" panose="020B0503020204020204" pitchFamily="34" charset="-122"/>
                <a:ea typeface="Microsoft YaHei UI" panose="020B0503020204020204" pitchFamily="34" charset="-122"/>
                <a:cs typeface="Segoe UI" panose="020B0502040204020203" pitchFamily="34" charset="0"/>
              </a:rPr>
              <a:t>”、“</a:t>
            </a:r>
            <a:r>
              <a:rPr lang="zh-CN" altLang="en-US" b="1">
                <a:latin typeface="Microsoft YaHei UI" panose="020B0503020204020204" pitchFamily="34" charset="-122"/>
                <a:ea typeface="Microsoft YaHei UI" panose="020B0503020204020204" pitchFamily="34" charset="-122"/>
                <a:cs typeface="Segoe UI" panose="020B0502040204020203" pitchFamily="34" charset="0"/>
              </a:rPr>
              <a:t>比较</a:t>
            </a:r>
            <a:r>
              <a:rPr lang="zh-CN" altLang="en-US">
                <a:latin typeface="Microsoft YaHei UI" panose="020B0503020204020204" pitchFamily="34" charset="-122"/>
                <a:ea typeface="Microsoft YaHei UI" panose="020B0503020204020204" pitchFamily="34" charset="-122"/>
                <a:cs typeface="Segoe UI" panose="020B0502040204020203" pitchFamily="34" charset="0"/>
              </a:rPr>
              <a:t>”或“</a:t>
            </a:r>
            <a:r>
              <a:rPr lang="zh-CN" altLang="en-US" b="1">
                <a:latin typeface="Microsoft YaHei UI" panose="020B0503020204020204" pitchFamily="34" charset="-122"/>
                <a:ea typeface="Microsoft YaHei UI" panose="020B0503020204020204" pitchFamily="34" charset="-122"/>
                <a:cs typeface="Segoe UI" panose="020B0502040204020203" pitchFamily="34" charset="0"/>
              </a:rPr>
              <a:t>带描述文字的图片</a:t>
            </a:r>
            <a:r>
              <a:rPr lang="zh-CN" altLang="en-US">
                <a:latin typeface="Microsoft YaHei UI" panose="020B0503020204020204" pitchFamily="34" charset="-122"/>
                <a:ea typeface="Microsoft YaHei UI" panose="020B0503020204020204" pitchFamily="34" charset="-122"/>
                <a:cs typeface="Segoe UI" panose="020B0502040204020203" pitchFamily="34" charset="0"/>
              </a:rPr>
              <a:t>”。</a:t>
            </a:r>
            <a:r>
              <a:rPr lang="zh-CN" altLang="en-US" i="1">
                <a:latin typeface="Microsoft YaHei UI" panose="020B0503020204020204" pitchFamily="34" charset="-122"/>
                <a:ea typeface="Microsoft YaHei UI" panose="020B0503020204020204" pitchFamily="34" charset="-122"/>
                <a:cs typeface="Segoe UI" panose="020B0502040204020203" pitchFamily="34" charset="0"/>
              </a:rPr>
              <a:t>注释：其他布局可能会更改此页面上图标的外观。</a:t>
            </a:r>
          </a:p>
          <a:p>
            <a:pPr rtl="0"/>
            <a:endParaRPr lang="zh-CN" altLang="en-US" i="1">
              <a:latin typeface="Microsoft YaHei UI" panose="020B0503020204020204" pitchFamily="34" charset="-122"/>
              <a:ea typeface="Microsoft YaHei UI" panose="020B0503020204020204" pitchFamily="34" charset="-122"/>
              <a:cs typeface="Segoe UI" panose="020B0502040204020203" pitchFamily="34" charset="0"/>
            </a:endParaRPr>
          </a:p>
          <a:p>
            <a:pPr rtl="0"/>
            <a:r>
              <a:rPr lang="zh-CN" altLang="en-US" i="0">
                <a:latin typeface="Microsoft YaHei UI" panose="020B0503020204020204" pitchFamily="34" charset="-122"/>
                <a:ea typeface="Microsoft YaHei UI" panose="020B0503020204020204" pitchFamily="34" charset="-122"/>
                <a:cs typeface="Segoe UI" panose="020B0502040204020203" pitchFamily="34" charset="0"/>
              </a:rPr>
              <a:t>你还需要陈述事实。你已完成研究，现在与你的听众分享一些有趣的事实吧。事实不一定很无聊；你可以通过“插入”选项卡，以多种方式交流事实。通过“插入”选项卡，你可以： </a:t>
            </a:r>
          </a:p>
          <a:p>
            <a:pPr marL="171450" indent="-171450" rtl="0">
              <a:buFont typeface="Arial" panose="020B0604020202020204" pitchFamily="34" charset="0"/>
              <a:buChar char="•"/>
            </a:pPr>
            <a:r>
              <a:rPr lang="zh-CN" altLang="en-US" i="0">
                <a:latin typeface="Microsoft YaHei UI" panose="020B0503020204020204" pitchFamily="34" charset="-122"/>
                <a:ea typeface="Microsoft YaHei UI" panose="020B0503020204020204" pitchFamily="34" charset="-122"/>
                <a:cs typeface="Segoe UI" panose="020B0502040204020203" pitchFamily="34" charset="0"/>
              </a:rPr>
              <a:t>从你的计算机或</a:t>
            </a:r>
            <a:r>
              <a:rPr lang="zh-CN" altLang="en-US" b="1" i="0">
                <a:latin typeface="Microsoft YaHei UI" panose="020B0503020204020204" pitchFamily="34" charset="-122"/>
                <a:ea typeface="Microsoft YaHei UI" panose="020B0503020204020204" pitchFamily="34" charset="-122"/>
                <a:cs typeface="Segoe UI" panose="020B0502040204020203" pitchFamily="34" charset="0"/>
              </a:rPr>
              <a:t>在线</a:t>
            </a:r>
            <a:r>
              <a:rPr lang="zh-CN" altLang="en-US" i="0">
                <a:latin typeface="Microsoft YaHei UI" panose="020B0503020204020204" pitchFamily="34" charset="-122"/>
                <a:ea typeface="Microsoft YaHei UI" panose="020B0503020204020204" pitchFamily="34" charset="-122"/>
                <a:cs typeface="Segoe UI" panose="020B0502040204020203" pitchFamily="34" charset="0"/>
              </a:rPr>
              <a:t>插入</a:t>
            </a:r>
            <a:r>
              <a:rPr lang="zh-CN" altLang="en-US" b="1" i="0">
                <a:latin typeface="Microsoft YaHei UI" panose="020B0503020204020204" pitchFamily="34" charset="-122"/>
                <a:ea typeface="Microsoft YaHei UI" panose="020B0503020204020204" pitchFamily="34" charset="-122"/>
                <a:cs typeface="Segoe UI" panose="020B0502040204020203" pitchFamily="34" charset="0"/>
              </a:rPr>
              <a:t>图片</a:t>
            </a:r>
            <a:r>
              <a:rPr lang="zh-CN" altLang="en-US" i="0">
                <a:latin typeface="Microsoft YaHei UI" panose="020B0503020204020204" pitchFamily="34" charset="-122"/>
                <a:ea typeface="Microsoft YaHei UI" panose="020B0503020204020204" pitchFamily="34" charset="-122"/>
                <a:cs typeface="Segoe UI" panose="020B0502040204020203" pitchFamily="34" charset="0"/>
              </a:rPr>
              <a:t>。</a:t>
            </a:r>
          </a:p>
          <a:p>
            <a:pPr marL="171450" indent="-171450" rtl="0">
              <a:buFont typeface="Arial" panose="020B0604020202020204" pitchFamily="34" charset="0"/>
              <a:buChar char="•"/>
            </a:pPr>
            <a:r>
              <a:rPr lang="zh-CN" altLang="en-US" i="0">
                <a:latin typeface="Microsoft YaHei UI" panose="020B0503020204020204" pitchFamily="34" charset="-122"/>
                <a:ea typeface="Microsoft YaHei UI" panose="020B0503020204020204" pitchFamily="34" charset="-122"/>
                <a:cs typeface="Segoe UI" panose="020B0502040204020203" pitchFamily="34" charset="0"/>
              </a:rPr>
              <a:t>添加</a:t>
            </a:r>
            <a:r>
              <a:rPr lang="zh-CN" altLang="en-US" b="1" i="0">
                <a:latin typeface="Microsoft YaHei UI" panose="020B0503020204020204" pitchFamily="34" charset="-122"/>
                <a:ea typeface="Microsoft YaHei UI" panose="020B0503020204020204" pitchFamily="34" charset="-122"/>
                <a:cs typeface="Segoe UI" panose="020B0502040204020203" pitchFamily="34" charset="0"/>
              </a:rPr>
              <a:t>图表 </a:t>
            </a:r>
          </a:p>
          <a:p>
            <a:pPr marL="171450" indent="-171450" rtl="0">
              <a:buFont typeface="Arial" panose="020B0604020202020204" pitchFamily="34" charset="0"/>
              <a:buChar char="•"/>
            </a:pPr>
            <a:r>
              <a:rPr lang="zh-CN" altLang="en-US" i="0">
                <a:latin typeface="Microsoft YaHei UI" panose="020B0503020204020204" pitchFamily="34" charset="-122"/>
                <a:ea typeface="Microsoft YaHei UI" panose="020B0503020204020204" pitchFamily="34" charset="-122"/>
                <a:cs typeface="Segoe UI" panose="020B0502040204020203" pitchFamily="34" charset="0"/>
              </a:rPr>
              <a:t>创建一些 </a:t>
            </a:r>
            <a:r>
              <a:rPr lang="en-US" altLang="zh-CN" b="1" i="0">
                <a:latin typeface="Microsoft YaHei UI" panose="020B0503020204020204" pitchFamily="34" charset="-122"/>
                <a:ea typeface="Microsoft YaHei UI" panose="020B0503020204020204" pitchFamily="34" charset="-122"/>
                <a:cs typeface="Segoe UI" panose="020B0502040204020203" pitchFamily="34" charset="0"/>
              </a:rPr>
              <a:t>SmartArt</a:t>
            </a:r>
            <a:endParaRPr lang="zh-CN" altLang="en-US" b="1" i="0">
              <a:latin typeface="Microsoft YaHei UI" panose="020B0503020204020204" pitchFamily="34" charset="-122"/>
              <a:ea typeface="Microsoft YaHei UI" panose="020B0503020204020204" pitchFamily="34" charset="-122"/>
              <a:cs typeface="Segoe UI" panose="020B0502040204020203" pitchFamily="34" charset="0"/>
            </a:endParaRPr>
          </a:p>
          <a:p>
            <a:pPr marL="171450" indent="-171450" rtl="0">
              <a:buFont typeface="Arial" panose="020B0604020202020204" pitchFamily="34" charset="0"/>
              <a:buChar char="•"/>
            </a:pPr>
            <a:r>
              <a:rPr lang="zh-CN" altLang="en-US" i="0">
                <a:latin typeface="Microsoft YaHei UI" panose="020B0503020204020204" pitchFamily="34" charset="-122"/>
                <a:ea typeface="Microsoft YaHei UI" panose="020B0503020204020204" pitchFamily="34" charset="-122"/>
                <a:cs typeface="Segoe UI" panose="020B0502040204020203" pitchFamily="34" charset="0"/>
              </a:rPr>
              <a:t>插入各种图标，让你的事实更加生动。注释：你可以通过选择图标，然后依次单击“</a:t>
            </a:r>
            <a:r>
              <a:rPr lang="zh-CN" altLang="en-US" b="1" i="0">
                <a:latin typeface="Microsoft YaHei UI" panose="020B0503020204020204" pitchFamily="34" charset="-122"/>
                <a:ea typeface="Microsoft YaHei UI" panose="020B0503020204020204" pitchFamily="34" charset="-122"/>
                <a:cs typeface="Segoe UI" panose="020B0502040204020203" pitchFamily="34" charset="0"/>
              </a:rPr>
              <a:t>格式</a:t>
            </a:r>
            <a:r>
              <a:rPr lang="zh-CN" altLang="en-US" i="0">
                <a:latin typeface="Microsoft YaHei UI" panose="020B0503020204020204" pitchFamily="34" charset="-122"/>
                <a:ea typeface="Microsoft YaHei UI" panose="020B0503020204020204" pitchFamily="34" charset="-122"/>
                <a:cs typeface="Segoe UI" panose="020B0502040204020203" pitchFamily="34" charset="0"/>
              </a:rPr>
              <a:t>”选项卡和“</a:t>
            </a:r>
            <a:r>
              <a:rPr lang="zh-CN" altLang="en-US" b="1" i="0">
                <a:latin typeface="Microsoft YaHei UI" panose="020B0503020204020204" pitchFamily="34" charset="-122"/>
                <a:ea typeface="Microsoft YaHei UI" panose="020B0503020204020204" pitchFamily="34" charset="-122"/>
                <a:cs typeface="Segoe UI" panose="020B0502040204020203" pitchFamily="34" charset="0"/>
              </a:rPr>
              <a:t>图形填充</a:t>
            </a:r>
            <a:r>
              <a:rPr lang="zh-CN" altLang="en-US" i="0">
                <a:latin typeface="Microsoft YaHei UI" panose="020B0503020204020204" pitchFamily="34" charset="-122"/>
                <a:ea typeface="Microsoft YaHei UI" panose="020B0503020204020204" pitchFamily="34" charset="-122"/>
                <a:cs typeface="Segoe UI" panose="020B0502040204020203" pitchFamily="34" charset="0"/>
              </a:rPr>
              <a:t>”来更改图标的颜色。在那里，你将从列表中选择一种颜色，或者选择“</a:t>
            </a:r>
            <a:r>
              <a:rPr lang="zh-CN" altLang="en-US" b="1" i="0">
                <a:latin typeface="Microsoft YaHei UI" panose="020B0503020204020204" pitchFamily="34" charset="-122"/>
                <a:ea typeface="Microsoft YaHei UI" panose="020B0503020204020204" pitchFamily="34" charset="-122"/>
                <a:cs typeface="Segoe UI" panose="020B0502040204020203" pitchFamily="34" charset="0"/>
              </a:rPr>
              <a:t>更多填充颜色</a:t>
            </a:r>
            <a:r>
              <a:rPr lang="zh-CN" altLang="en-US" i="0">
                <a:latin typeface="Microsoft YaHei UI" panose="020B0503020204020204" pitchFamily="34" charset="-122"/>
                <a:ea typeface="Microsoft YaHei UI" panose="020B0503020204020204" pitchFamily="34" charset="-122"/>
                <a:cs typeface="Segoe UI" panose="020B0502040204020203" pitchFamily="34" charset="0"/>
              </a:rPr>
              <a:t>”以为你提供更多选择。</a:t>
            </a:r>
          </a:p>
          <a:p>
            <a:pPr rtl="0"/>
            <a:endParaRPr lang="zh-CN" altLang="en-US">
              <a:latin typeface="Microsoft YaHei UI" panose="020B0503020204020204" pitchFamily="34" charset="-122"/>
              <a:ea typeface="Microsoft YaHei UI" panose="020B0503020204020204" pitchFamily="34" charset="-122"/>
              <a:cs typeface="Segoe UI" panose="020B0502040204020203" pitchFamily="34" charset="0"/>
            </a:endParaRPr>
          </a:p>
          <a:p>
            <a:pPr rtl="0"/>
            <a:r>
              <a:rPr lang="zh-CN" altLang="en-US">
                <a:latin typeface="Microsoft YaHei UI" panose="020B0503020204020204" pitchFamily="34" charset="-122"/>
                <a:ea typeface="Microsoft YaHei UI" panose="020B0503020204020204" pitchFamily="34" charset="-122"/>
                <a:cs typeface="Segoe UI" panose="020B0502040204020203" pitchFamily="34" charset="0"/>
              </a:rPr>
              <a:t>由于此研究演示文稿是你辛勤工作和搜索的结果，因此，你需要确保使用研究结果中的事实来支持演示文稿中的主张或观点。确保给予作者适当的赞扬，因为他帮助你分享了你的想法。如果你的其中一个源包含与你的主题相关的视频，则可以添加该视频作为额外支持。请记住视频的时长和演示的时间。对于 </a:t>
            </a:r>
            <a:r>
              <a:rPr lang="en-US" altLang="zh-CN">
                <a:latin typeface="Microsoft YaHei UI" panose="020B0503020204020204" pitchFamily="34" charset="-122"/>
                <a:ea typeface="Microsoft YaHei UI" panose="020B0503020204020204" pitchFamily="34" charset="-122"/>
                <a:cs typeface="Segoe UI" panose="020B0502040204020203" pitchFamily="34" charset="0"/>
              </a:rPr>
              <a:t>5 </a:t>
            </a:r>
            <a:r>
              <a:rPr lang="zh-CN" altLang="en-US">
                <a:latin typeface="Microsoft YaHei UI" panose="020B0503020204020204" pitchFamily="34" charset="-122"/>
                <a:ea typeface="Microsoft YaHei UI" panose="020B0503020204020204" pitchFamily="34" charset="-122"/>
                <a:cs typeface="Segoe UI" panose="020B0502040204020203" pitchFamily="34" charset="0"/>
              </a:rPr>
              <a:t>分钟的演讲，视频不应超过 </a:t>
            </a:r>
            <a:r>
              <a:rPr lang="en-US" altLang="zh-CN">
                <a:latin typeface="Microsoft YaHei UI" panose="020B0503020204020204" pitchFamily="34" charset="-122"/>
                <a:ea typeface="Microsoft YaHei UI" panose="020B0503020204020204" pitchFamily="34" charset="-122"/>
                <a:cs typeface="Segoe UI" panose="020B0502040204020203" pitchFamily="34" charset="0"/>
              </a:rPr>
              <a:t>30 </a:t>
            </a:r>
            <a:r>
              <a:rPr lang="zh-CN" altLang="en-US">
                <a:latin typeface="Microsoft YaHei UI" panose="020B0503020204020204" pitchFamily="34" charset="-122"/>
                <a:ea typeface="Microsoft YaHei UI" panose="020B0503020204020204" pitchFamily="34" charset="-122"/>
                <a:cs typeface="Segoe UI" panose="020B0502040204020203" pitchFamily="34" charset="0"/>
              </a:rPr>
              <a:t>秒。  </a:t>
            </a:r>
          </a:p>
          <a:p>
            <a:pPr rtl="0"/>
            <a:endParaRPr lang="zh-CN" altLang="en-US">
              <a:latin typeface="Microsoft YaHei UI" panose="020B0503020204020204" pitchFamily="34" charset="-122"/>
              <a:ea typeface="Microsoft YaHei UI" panose="020B0503020204020204" pitchFamily="34" charset="-122"/>
              <a:cs typeface="Segoe UI" panose="020B0502040204020203" pitchFamily="34" charset="0"/>
            </a:endParaRPr>
          </a:p>
          <a:p>
            <a:pPr rtl="0"/>
            <a:r>
              <a:rPr lang="zh-CN" altLang="en-US" b="1" i="1">
                <a:latin typeface="Microsoft YaHei UI" panose="020B0503020204020204" pitchFamily="34" charset="-122"/>
                <a:ea typeface="Microsoft YaHei UI" panose="020B0503020204020204" pitchFamily="34" charset="-122"/>
                <a:cs typeface="Segoe UI" panose="020B0502040204020203" pitchFamily="34" charset="0"/>
              </a:rPr>
              <a:t>需要考虑的问题： </a:t>
            </a:r>
          </a:p>
          <a:p>
            <a:pPr marL="228600" indent="-228600" rtl="0">
              <a:buAutoNum type="arabicPeriod"/>
            </a:pPr>
            <a:r>
              <a:rPr lang="zh-CN" altLang="en-US">
                <a:latin typeface="Microsoft YaHei UI" panose="020B0503020204020204" pitchFamily="34" charset="-122"/>
                <a:ea typeface="Microsoft YaHei UI" panose="020B0503020204020204" pitchFamily="34" charset="-122"/>
                <a:cs typeface="Segoe UI" panose="020B0502040204020203" pitchFamily="34" charset="0"/>
              </a:rPr>
              <a:t>如何说明源的作者？</a:t>
            </a:r>
          </a:p>
          <a:p>
            <a:pPr marL="228600" indent="-228600" rtl="0">
              <a:buAutoNum type="arabicPeriod"/>
            </a:pPr>
            <a:r>
              <a:rPr lang="zh-CN" altLang="en-US">
                <a:latin typeface="Microsoft YaHei UI" panose="020B0503020204020204" pitchFamily="34" charset="-122"/>
                <a:ea typeface="Microsoft YaHei UI" panose="020B0503020204020204" pitchFamily="34" charset="-122"/>
                <a:cs typeface="Segoe UI" panose="020B0502040204020203" pitchFamily="34" charset="0"/>
              </a:rPr>
              <a:t>是否需要在幻灯片上引用源？</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a:latin typeface="Microsoft YaHei UI" panose="020B0503020204020204" pitchFamily="34" charset="-122"/>
              <a:ea typeface="Microsoft YaHei UI" panose="020B0503020204020204" pitchFamily="34" charset="-122"/>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latin typeface="Microsoft YaHei UI" panose="020B0503020204020204" pitchFamily="34" charset="-122"/>
                <a:ea typeface="Microsoft YaHei UI" panose="020B0503020204020204" pitchFamily="34" charset="-122"/>
                <a:cs typeface="Segoe UI" panose="020B0502040204020203" pitchFamily="34" charset="0"/>
              </a:rPr>
              <a:t>可以通过哪些方式吸引受众，让他们感觉自己参与到演示中？可以考虑通过快速投票的方式，比如举手示意我，你们中有多少人认为校服是减少霸凌的方法？另一个建议是让他们举起一定数量的手指来表示他们是否同意。最后，你可以分享一个与受众有关的故事，博他们一笑。</a:t>
            </a:r>
          </a:p>
          <a:p>
            <a:pPr rtl="0"/>
            <a:endParaRPr lang="zh-CN" altLang="en-US">
              <a:latin typeface="Microsoft YaHei UI" panose="020B0503020204020204" pitchFamily="34" charset="-122"/>
              <a:ea typeface="Microsoft YaHei UI" panose="020B0503020204020204" pitchFamily="34" charset="-122"/>
              <a:cs typeface="Segoe UI" panose="020B0502040204020203" pitchFamily="34" charset="0"/>
            </a:endParaRPr>
          </a:p>
          <a:p>
            <a:pPr rtl="0"/>
            <a:r>
              <a:rPr lang="zh-CN" altLang="en-US">
                <a:latin typeface="Microsoft YaHei UI" panose="020B0503020204020204" pitchFamily="34" charset="-122"/>
                <a:ea typeface="Microsoft YaHei UI" panose="020B0503020204020204" pitchFamily="34" charset="-122"/>
                <a:cs typeface="Segoe UI" panose="020B0502040204020203" pitchFamily="34" charset="0"/>
              </a:rPr>
              <a:t>掌声过后，你的受众可能会有一些疑问。列出你认为他们可能会问的一些问题，准备好回答这些问题。如果他们需要更多信息，你可能还希望通过提供指向你的演示文稿的链接来与他们共享演示文稿。</a:t>
            </a:r>
          </a:p>
        </p:txBody>
      </p:sp>
      <p:sp>
        <p:nvSpPr>
          <p:cNvPr id="4" name="灯片编号占位符 3"/>
          <p:cNvSpPr>
            <a:spLocks noGrp="1"/>
          </p:cNvSpPr>
          <p:nvPr>
            <p:ph type="sldNum" sz="quarter" idx="10"/>
          </p:nvPr>
        </p:nvSpPr>
        <p:spPr/>
        <p:txBody>
          <a:bodyPr rtlCol="0"/>
          <a:lstStyle/>
          <a:p>
            <a:pPr rtl="0"/>
            <a:fld id="{BC849E9A-41F7-4779-A581-48A7C374A227}" type="slidenum">
              <a:rPr lang="en-US" altLang="zh-CN" smtClean="0">
                <a:latin typeface="Microsoft YaHei UI" panose="020B0503020204020204" pitchFamily="34" charset="-122"/>
                <a:ea typeface="Microsoft YaHei UI" panose="020B0503020204020204" pitchFamily="34" charset="-122"/>
              </a:rPr>
              <a:t>14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35805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r>
              <a:rPr lang="zh-CN" altLang="en-US">
                <a:latin typeface="Microsoft YaHei UI" panose="020B0503020204020204" pitchFamily="34" charset="-122"/>
                <a:ea typeface="Microsoft YaHei UI" panose="020B0503020204020204" pitchFamily="34" charset="-122"/>
                <a:cs typeface="Segoe UI" panose="020B0502040204020203" pitchFamily="34" charset="0"/>
              </a:rPr>
              <a:t>可使用此幻灯片作为打开或结束幻灯片。如果你选择将其用作结束幻灯片，请确保你检查了演示文稿的要点。一种创造性的方法是将动画添加到幻灯片上的各种图形中。此幻灯片包含 </a:t>
            </a:r>
            <a:r>
              <a:rPr lang="en-US" altLang="zh-CN">
                <a:latin typeface="Microsoft YaHei UI" panose="020B0503020204020204" pitchFamily="34" charset="-122"/>
                <a:ea typeface="Microsoft YaHei UI" panose="020B0503020204020204" pitchFamily="34" charset="-122"/>
                <a:cs typeface="Segoe UI" panose="020B0502040204020203" pitchFamily="34" charset="0"/>
              </a:rPr>
              <a:t>4 </a:t>
            </a:r>
            <a:r>
              <a:rPr lang="zh-CN" altLang="en-US">
                <a:latin typeface="Microsoft YaHei UI" panose="020B0503020204020204" pitchFamily="34" charset="-122"/>
                <a:ea typeface="Microsoft YaHei UI" panose="020B0503020204020204" pitchFamily="34" charset="-122"/>
                <a:cs typeface="Segoe UI" panose="020B0502040204020203" pitchFamily="34" charset="0"/>
              </a:rPr>
              <a:t>种不同的图形，而且你在查看幻灯片时，会发现可以单击以显示下一个图形。同样，在查看演示文稿中的主要主题时，你可能希望在定位该主题时显示每个要点。 </a:t>
            </a:r>
          </a:p>
          <a:p>
            <a:pPr rtl="0"/>
            <a:endParaRPr lang="zh-CN" altLang="en-US">
              <a:latin typeface="Microsoft YaHei UI" panose="020B0503020204020204" pitchFamily="34" charset="-122"/>
              <a:ea typeface="Microsoft YaHei UI" panose="020B0503020204020204" pitchFamily="34" charset="-122"/>
              <a:cs typeface="Segoe UI" panose="020B0502040204020203" pitchFamily="34" charset="0"/>
            </a:endParaRPr>
          </a:p>
          <a:p>
            <a:pPr rtl="0"/>
            <a:r>
              <a:rPr lang="zh-CN" altLang="en-US" b="1">
                <a:latin typeface="Microsoft YaHei UI" panose="020B0503020204020204" pitchFamily="34" charset="-122"/>
                <a:ea typeface="Microsoft YaHei UI" panose="020B0503020204020204" pitchFamily="34" charset="-122"/>
                <a:cs typeface="Segoe UI" panose="020B0502040204020203" pitchFamily="34" charset="0"/>
              </a:rPr>
              <a:t>为图像和图形添加动画： </a:t>
            </a:r>
          </a:p>
          <a:p>
            <a:pPr marL="228600" indent="-228600" rtl="0">
              <a:buAutoNum type="arabicPeriod"/>
            </a:pPr>
            <a:r>
              <a:rPr lang="zh-CN" altLang="en-US">
                <a:latin typeface="Microsoft YaHei UI" panose="020B0503020204020204" pitchFamily="34" charset="-122"/>
                <a:ea typeface="Microsoft YaHei UI" panose="020B0503020204020204" pitchFamily="34" charset="-122"/>
                <a:cs typeface="Segoe UI" panose="020B0502040204020203" pitchFamily="34" charset="0"/>
              </a:rPr>
              <a:t>选择图像或图形。</a:t>
            </a:r>
          </a:p>
          <a:p>
            <a:pPr marL="228600" indent="-228600" rtl="0">
              <a:buAutoNum type="arabicPeriod"/>
            </a:pPr>
            <a:r>
              <a:rPr lang="zh-CN" altLang="en-US">
                <a:latin typeface="Microsoft YaHei UI" panose="020B0503020204020204" pitchFamily="34" charset="-122"/>
                <a:ea typeface="Microsoft YaHei UI" panose="020B0503020204020204" pitchFamily="34" charset="-122"/>
                <a:cs typeface="Segoe UI" panose="020B0502040204020203" pitchFamily="34" charset="0"/>
              </a:rPr>
              <a:t>单击“动画”选项卡。</a:t>
            </a:r>
          </a:p>
          <a:p>
            <a:pPr marL="228600" indent="-228600" rtl="0">
              <a:buAutoNum type="arabicPeriod"/>
            </a:pPr>
            <a:r>
              <a:rPr lang="zh-CN" altLang="en-US">
                <a:latin typeface="Microsoft YaHei UI" panose="020B0503020204020204" pitchFamily="34" charset="-122"/>
                <a:ea typeface="Microsoft YaHei UI" panose="020B0503020204020204" pitchFamily="34" charset="-122"/>
                <a:cs typeface="Segoe UI" panose="020B0502040204020203" pitchFamily="34" charset="0"/>
              </a:rPr>
              <a:t>从选项中进行选择。此幻灯片的动画是“拆分”。“动画”部分中的下拉菜单提供了更多可使用的动画。</a:t>
            </a:r>
          </a:p>
          <a:p>
            <a:pPr marL="228600" indent="-228600" rtl="0">
              <a:buAutoNum type="arabicPeriod"/>
            </a:pPr>
            <a:r>
              <a:rPr lang="zh-CN" altLang="en-US">
                <a:latin typeface="Microsoft YaHei UI" panose="020B0503020204020204" pitchFamily="34" charset="-122"/>
                <a:ea typeface="Microsoft YaHei UI" panose="020B0503020204020204" pitchFamily="34" charset="-122"/>
                <a:cs typeface="Segoe UI" panose="020B0502040204020203" pitchFamily="34" charset="0"/>
              </a:rPr>
              <a:t>如果有多个图形或图像，则其旁边会显示数字，用于记下动画顺序。</a:t>
            </a:r>
          </a:p>
          <a:p>
            <a:pPr marL="228600" indent="-228600" rtl="0">
              <a:buAutoNum type="arabicPeriod"/>
            </a:pPr>
            <a:endParaRPr lang="zh-CN" altLang="en-US" b="1">
              <a:latin typeface="Microsoft YaHei UI" panose="020B0503020204020204" pitchFamily="34" charset="-122"/>
              <a:ea typeface="Microsoft YaHei UI" panose="020B0503020204020204" pitchFamily="34" charset="-122"/>
              <a:cs typeface="Segoe UI" panose="020B0502040204020203" pitchFamily="34" charset="0"/>
            </a:endParaRPr>
          </a:p>
          <a:p>
            <a:pPr marL="0" indent="0" rtl="0">
              <a:buNone/>
            </a:pPr>
            <a:r>
              <a:rPr lang="zh-CN" altLang="en-US" b="1">
                <a:latin typeface="Microsoft YaHei UI" panose="020B0503020204020204" pitchFamily="34" charset="-122"/>
                <a:ea typeface="Microsoft YaHei UI" panose="020B0503020204020204" pitchFamily="34" charset="-122"/>
                <a:cs typeface="Segoe UI" panose="020B0502040204020203" pitchFamily="34" charset="0"/>
              </a:rPr>
              <a:t>注释：需要慎重选择动画。你不会希望自己的演示文稿让受众感到眼花缭乱。</a:t>
            </a:r>
          </a:p>
        </p:txBody>
      </p:sp>
      <p:sp>
        <p:nvSpPr>
          <p:cNvPr id="4" name="灯片编号占位符 3"/>
          <p:cNvSpPr>
            <a:spLocks noGrp="1"/>
          </p:cNvSpPr>
          <p:nvPr>
            <p:ph type="sldNum" sz="quarter" idx="10"/>
          </p:nvPr>
        </p:nvSpPr>
        <p:spPr/>
        <p:txBody>
          <a:bodyPr rtlCol="0"/>
          <a:lstStyle/>
          <a:p>
            <a:pPr rtl="0"/>
            <a:fld id="{BC849E9A-41F7-4779-A581-48A7C374A227}" type="slidenum">
              <a:rPr lang="en-US" altLang="zh-CN" smtClean="0">
                <a:latin typeface="Microsoft YaHei UI" panose="020B0503020204020204" pitchFamily="34" charset="-122"/>
                <a:ea typeface="Microsoft YaHei UI" panose="020B0503020204020204" pitchFamily="34" charset="-122"/>
              </a:rPr>
              <a:t>15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zh-CN" altLang="en-US" noProof="0"/>
              <a:t>单击此处编辑母版标题样式</a:t>
            </a:r>
          </a:p>
        </p:txBody>
      </p:sp>
      <p:sp>
        <p:nvSpPr>
          <p:cNvPr id="3" name="副标题 2">
            <a:extLst>
              <a:ext uri="{FF2B5EF4-FFF2-40B4-BE49-F238E27FC236}">
                <a16:creationId xmlns:a16="http://schemas.microsoft.com/office/drawing/2014/main" id="{A181D6BB-0446-49E8-8677-EADF274E952F}"/>
              </a:ext>
            </a:extLst>
          </p:cNvPr>
          <p:cNvSpPr>
            <a:spLocks noGrp="1"/>
          </p:cNvSpPr>
          <p:nvPr>
            <p:ph type="subTitle" idx="1" hasCustomPrompt="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sp>
        <p:nvSpPr>
          <p:cNvPr id="4" name="日期占位符 3">
            <a:extLst>
              <a:ext uri="{FF2B5EF4-FFF2-40B4-BE49-F238E27FC236}">
                <a16:creationId xmlns:a16="http://schemas.microsoft.com/office/drawing/2014/main" id="{535AEE24-534A-40F1-99E4-00B7D5FD9124}"/>
              </a:ext>
            </a:extLst>
          </p:cNvPr>
          <p:cNvSpPr>
            <a:spLocks noGrp="1"/>
          </p:cNvSpPr>
          <p:nvPr>
            <p:ph type="dt" sz="half" idx="10"/>
          </p:nvPr>
        </p:nvSpPr>
        <p:spPr/>
        <p:txBody>
          <a:bodyPr rtlCol="0"/>
          <a:lstStyle/>
          <a:p>
            <a:pPr rtl="0"/>
            <a:fld id="{00809CC9-F8E6-444E-BC7B-5B3CEB02D83F}" type="datetime1">
              <a:rPr lang="zh-CN" altLang="en-US" noProof="0" smtClean="0"/>
              <a:t>2022/8/3</a:t>
            </a:fld>
            <a:endParaRPr lang="zh-CN" altLang="en-US" noProof="0"/>
          </a:p>
        </p:txBody>
      </p:sp>
      <p:sp>
        <p:nvSpPr>
          <p:cNvPr id="5" name="页脚占位符 4">
            <a:extLst>
              <a:ext uri="{FF2B5EF4-FFF2-40B4-BE49-F238E27FC236}">
                <a16:creationId xmlns:a16="http://schemas.microsoft.com/office/drawing/2014/main" id="{CD594011-48FF-493D-8286-F62D34552531}"/>
              </a:ext>
            </a:extLst>
          </p:cNvPr>
          <p:cNvSpPr>
            <a:spLocks noGrp="1"/>
          </p:cNvSpPr>
          <p:nvPr>
            <p:ph type="ftr" sz="quarter" idx="11"/>
          </p:nvPr>
        </p:nvSpPr>
        <p:spPr/>
        <p:txBody>
          <a:bodyPr rtlCol="0"/>
          <a:lstStyle/>
          <a:p>
            <a:pPr rtl="0"/>
            <a:endParaRPr lang="zh-CN" altLang="en-US" noProof="0"/>
          </a:p>
        </p:txBody>
      </p:sp>
      <p:sp>
        <p:nvSpPr>
          <p:cNvPr id="6" name="灯片编号占位符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rtlCol="0"/>
          <a:lstStyle/>
          <a:p>
            <a:pPr rtl="0"/>
            <a:fld id="{A6AF1B4E-90EC-4A51-B6E5-B702C054ECB0}" type="slidenum">
              <a:rPr lang="en-US" altLang="zh-CN" noProof="0" smtClean="0"/>
              <a:t>‹#›</a:t>
            </a:fld>
            <a:endParaRPr lang="zh-CN" altLang="en-US" noProof="0"/>
          </a:p>
        </p:txBody>
      </p:sp>
    </p:spTree>
    <p:extLst>
      <p:ext uri="{BB962C8B-B14F-4D97-AF65-F5344CB8AC3E}">
        <p14:creationId xmlns:p14="http://schemas.microsoft.com/office/powerpoint/2010/main" val="1152813223"/>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A47D73-EDDA-49A6-BA12-1CA980DA9BC0}"/>
              </a:ext>
            </a:extLst>
          </p:cNvPr>
          <p:cNvSpPr>
            <a:spLocks noGrp="1"/>
          </p:cNvSpPr>
          <p:nvPr>
            <p:ph type="title"/>
          </p:nvPr>
        </p:nvSpPr>
        <p:spPr/>
        <p:txBody>
          <a:bodyPr rtlCol="0"/>
          <a:lstStyle/>
          <a:p>
            <a:pPr rtl="0"/>
            <a:r>
              <a:rPr lang="zh-CN" altLang="en-US" noProof="0"/>
              <a:t>单击此处编辑母版标题样式</a:t>
            </a:r>
          </a:p>
        </p:txBody>
      </p:sp>
      <p:sp>
        <p:nvSpPr>
          <p:cNvPr id="3" name="垂直文本占位符 2">
            <a:extLst>
              <a:ext uri="{FF2B5EF4-FFF2-40B4-BE49-F238E27FC236}">
                <a16:creationId xmlns:a16="http://schemas.microsoft.com/office/drawing/2014/main" id="{2189B82E-4CA1-47A5-B133-FBD4D8A83983}"/>
              </a:ext>
            </a:extLst>
          </p:cNvPr>
          <p:cNvSpPr>
            <a:spLocks noGrp="1"/>
          </p:cNvSpPr>
          <p:nvPr>
            <p:ph type="body" orient="vert" idx="1" hasCustomPrompt="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a:extLst>
              <a:ext uri="{FF2B5EF4-FFF2-40B4-BE49-F238E27FC236}">
                <a16:creationId xmlns:a16="http://schemas.microsoft.com/office/drawing/2014/main" id="{938A267F-D142-4D04-9F03-6CB099E6FA32}"/>
              </a:ext>
            </a:extLst>
          </p:cNvPr>
          <p:cNvSpPr>
            <a:spLocks noGrp="1"/>
          </p:cNvSpPr>
          <p:nvPr>
            <p:ph type="dt" sz="half" idx="10"/>
          </p:nvPr>
        </p:nvSpPr>
        <p:spPr/>
        <p:txBody>
          <a:bodyPr rtlCol="0"/>
          <a:lstStyle/>
          <a:p>
            <a:pPr rtl="0"/>
            <a:fld id="{873D81D1-63EC-46E0-8578-9FB31EB75D34}" type="datetime1">
              <a:rPr lang="zh-CN" altLang="en-US" noProof="0" smtClean="0"/>
              <a:t>2022/8/3</a:t>
            </a:fld>
            <a:endParaRPr lang="zh-CN" altLang="en-US" noProof="0"/>
          </a:p>
        </p:txBody>
      </p:sp>
      <p:sp>
        <p:nvSpPr>
          <p:cNvPr id="5" name="页脚占位符 4">
            <a:extLst>
              <a:ext uri="{FF2B5EF4-FFF2-40B4-BE49-F238E27FC236}">
                <a16:creationId xmlns:a16="http://schemas.microsoft.com/office/drawing/2014/main" id="{705127CA-154D-4E90-B776-A2EE71F78D2E}"/>
              </a:ext>
            </a:extLst>
          </p:cNvPr>
          <p:cNvSpPr>
            <a:spLocks noGrp="1"/>
          </p:cNvSpPr>
          <p:nvPr>
            <p:ph type="ftr" sz="quarter" idx="11"/>
          </p:nvPr>
        </p:nvSpPr>
        <p:spPr/>
        <p:txBody>
          <a:bodyPr rtlCol="0"/>
          <a:lstStyle/>
          <a:p>
            <a:pPr rtl="0"/>
            <a:endParaRPr lang="zh-CN" altLang="en-US" noProof="0"/>
          </a:p>
        </p:txBody>
      </p:sp>
      <p:sp>
        <p:nvSpPr>
          <p:cNvPr id="6" name="灯片编号占位符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rtlCol="0"/>
          <a:lstStyle/>
          <a:p>
            <a:pPr rtl="0"/>
            <a:fld id="{A6AF1B4E-90EC-4A51-B6E5-B702C054ECB0}" type="slidenum">
              <a:rPr lang="en-US" altLang="zh-CN" noProof="0" smtClean="0"/>
              <a:t>‹#›</a:t>
            </a:fld>
            <a:endParaRPr lang="zh-CN" altLang="en-US" noProof="0"/>
          </a:p>
        </p:txBody>
      </p:sp>
    </p:spTree>
    <p:extLst>
      <p:ext uri="{BB962C8B-B14F-4D97-AF65-F5344CB8AC3E}">
        <p14:creationId xmlns:p14="http://schemas.microsoft.com/office/powerpoint/2010/main" val="306740876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rtlCol="0"/>
          <a:lstStyle/>
          <a:p>
            <a:pPr rtl="0"/>
            <a:r>
              <a:rPr lang="zh-CN" altLang="en-US" noProof="0"/>
              <a:t>单击此处编辑母版标题样式</a:t>
            </a:r>
          </a:p>
        </p:txBody>
      </p:sp>
      <p:sp>
        <p:nvSpPr>
          <p:cNvPr id="3" name="垂直文本占位符 2">
            <a:extLst>
              <a:ext uri="{FF2B5EF4-FFF2-40B4-BE49-F238E27FC236}">
                <a16:creationId xmlns:a16="http://schemas.microsoft.com/office/drawing/2014/main" id="{B7A240E1-5EB0-47FD-AA37-BF945D136CC3}"/>
              </a:ext>
            </a:extLst>
          </p:cNvPr>
          <p:cNvSpPr>
            <a:spLocks noGrp="1"/>
          </p:cNvSpPr>
          <p:nvPr>
            <p:ph type="body" orient="vert" idx="1" hasCustomPrompt="1"/>
          </p:nvPr>
        </p:nvSpPr>
        <p:spPr>
          <a:xfrm>
            <a:off x="838200" y="365125"/>
            <a:ext cx="7734300" cy="5811838"/>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a:extLst>
              <a:ext uri="{FF2B5EF4-FFF2-40B4-BE49-F238E27FC236}">
                <a16:creationId xmlns:a16="http://schemas.microsoft.com/office/drawing/2014/main" id="{A1A14243-F1E4-487A-ABEC-30516A01DF2B}"/>
              </a:ext>
            </a:extLst>
          </p:cNvPr>
          <p:cNvSpPr>
            <a:spLocks noGrp="1"/>
          </p:cNvSpPr>
          <p:nvPr>
            <p:ph type="dt" sz="half" idx="10"/>
          </p:nvPr>
        </p:nvSpPr>
        <p:spPr/>
        <p:txBody>
          <a:bodyPr rtlCol="0"/>
          <a:lstStyle/>
          <a:p>
            <a:pPr rtl="0"/>
            <a:fld id="{8514D2CB-B79C-45FE-95E2-65A0578CE2DF}" type="datetime1">
              <a:rPr lang="zh-CN" altLang="en-US" noProof="0" smtClean="0"/>
              <a:t>2022/8/3</a:t>
            </a:fld>
            <a:endParaRPr lang="zh-CN" altLang="en-US" noProof="0"/>
          </a:p>
        </p:txBody>
      </p:sp>
      <p:sp>
        <p:nvSpPr>
          <p:cNvPr id="5" name="页脚占位符 4">
            <a:extLst>
              <a:ext uri="{FF2B5EF4-FFF2-40B4-BE49-F238E27FC236}">
                <a16:creationId xmlns:a16="http://schemas.microsoft.com/office/drawing/2014/main" id="{AC358244-98FD-472D-AB8C-075F71C10BF7}"/>
              </a:ext>
            </a:extLst>
          </p:cNvPr>
          <p:cNvSpPr>
            <a:spLocks noGrp="1"/>
          </p:cNvSpPr>
          <p:nvPr>
            <p:ph type="ftr" sz="quarter" idx="11"/>
          </p:nvPr>
        </p:nvSpPr>
        <p:spPr/>
        <p:txBody>
          <a:bodyPr rtlCol="0"/>
          <a:lstStyle/>
          <a:p>
            <a:pPr rtl="0"/>
            <a:endParaRPr lang="zh-CN" altLang="en-US" noProof="0"/>
          </a:p>
        </p:txBody>
      </p:sp>
      <p:sp>
        <p:nvSpPr>
          <p:cNvPr id="6" name="灯片编号占位符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rtlCol="0"/>
          <a:lstStyle/>
          <a:p>
            <a:pPr rtl="0"/>
            <a:fld id="{A6AF1B4E-90EC-4A51-B6E5-B702C054ECB0}" type="slidenum">
              <a:rPr lang="en-US" altLang="zh-CN" noProof="0" smtClean="0"/>
              <a:t>‹#›</a:t>
            </a:fld>
            <a:endParaRPr lang="zh-CN" altLang="en-US" noProof="0"/>
          </a:p>
        </p:txBody>
      </p:sp>
    </p:spTree>
    <p:extLst>
      <p:ext uri="{BB962C8B-B14F-4D97-AF65-F5344CB8AC3E}">
        <p14:creationId xmlns:p14="http://schemas.microsoft.com/office/powerpoint/2010/main" val="140243792"/>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6334F3-0709-471B-A734-C4B404F55B8E}"/>
              </a:ext>
            </a:extLst>
          </p:cNvPr>
          <p:cNvSpPr>
            <a:spLocks noGrp="1"/>
          </p:cNvSpPr>
          <p:nvPr>
            <p:ph type="title"/>
          </p:nvPr>
        </p:nvSpPr>
        <p:spPr/>
        <p:txBody>
          <a:bodyPr rtlCol="0"/>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AF795016-AF78-4708-9C5F-21110C197B03}"/>
              </a:ext>
            </a:extLst>
          </p:cNvPr>
          <p:cNvSpPr>
            <a:spLocks noGrp="1"/>
          </p:cNvSpPr>
          <p:nvPr>
            <p:ph idx="1" hasCustomPrompt="1"/>
          </p:nvPr>
        </p:nvSpPr>
        <p:spPr/>
        <p:txBody>
          <a:bodyPr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a:extLst>
              <a:ext uri="{FF2B5EF4-FFF2-40B4-BE49-F238E27FC236}">
                <a16:creationId xmlns:a16="http://schemas.microsoft.com/office/drawing/2014/main" id="{2AAEA2D1-B124-4454-AFDC-EA60A14BA121}"/>
              </a:ext>
            </a:extLst>
          </p:cNvPr>
          <p:cNvSpPr>
            <a:spLocks noGrp="1"/>
          </p:cNvSpPr>
          <p:nvPr>
            <p:ph type="dt" sz="half" idx="10"/>
          </p:nvPr>
        </p:nvSpPr>
        <p:spPr/>
        <p:txBody>
          <a:bodyPr rtlCol="0"/>
          <a:lstStyle/>
          <a:p>
            <a:pPr rtl="0"/>
            <a:fld id="{A29C4C23-8314-41D7-8AD0-731E4E030BDD}" type="datetime1">
              <a:rPr lang="zh-CN" altLang="en-US" noProof="0" smtClean="0"/>
              <a:t>2022/8/3</a:t>
            </a:fld>
            <a:endParaRPr lang="zh-CN" altLang="en-US" noProof="0"/>
          </a:p>
        </p:txBody>
      </p:sp>
      <p:sp>
        <p:nvSpPr>
          <p:cNvPr id="5" name="页脚占位符 4">
            <a:extLst>
              <a:ext uri="{FF2B5EF4-FFF2-40B4-BE49-F238E27FC236}">
                <a16:creationId xmlns:a16="http://schemas.microsoft.com/office/drawing/2014/main" id="{B4F58000-F9D7-4A53-A6C5-E5E8154226B4}"/>
              </a:ext>
            </a:extLst>
          </p:cNvPr>
          <p:cNvSpPr>
            <a:spLocks noGrp="1"/>
          </p:cNvSpPr>
          <p:nvPr>
            <p:ph type="ftr" sz="quarter" idx="11"/>
          </p:nvPr>
        </p:nvSpPr>
        <p:spPr/>
        <p:txBody>
          <a:bodyPr rtlCol="0"/>
          <a:lstStyle/>
          <a:p>
            <a:pPr rtl="0"/>
            <a:endParaRPr lang="zh-CN" altLang="en-US" noProof="0"/>
          </a:p>
        </p:txBody>
      </p:sp>
      <p:sp>
        <p:nvSpPr>
          <p:cNvPr id="6" name="灯片编号占位符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rtlCol="0"/>
          <a:lstStyle/>
          <a:p>
            <a:pPr rtl="0"/>
            <a:fld id="{A6AF1B4E-90EC-4A51-B6E5-B702C054ECB0}" type="slidenum">
              <a:rPr lang="en-US" altLang="zh-CN" noProof="0" smtClean="0"/>
              <a:t>‹#›</a:t>
            </a:fld>
            <a:endParaRPr lang="zh-CN" altLang="en-US" noProof="0"/>
          </a:p>
        </p:txBody>
      </p:sp>
    </p:spTree>
    <p:extLst>
      <p:ext uri="{BB962C8B-B14F-4D97-AF65-F5344CB8AC3E}">
        <p14:creationId xmlns:p14="http://schemas.microsoft.com/office/powerpoint/2010/main" val="421304623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rtlCol="0" anchor="b"/>
          <a:lstStyle>
            <a:lvl1pPr>
              <a:defRPr sz="6000"/>
            </a:lvl1p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3BA27A78-1874-488A-B215-7D763D338186}"/>
              </a:ext>
            </a:extLst>
          </p:cNvPr>
          <p:cNvSpPr>
            <a:spLocks noGrp="1"/>
          </p:cNvSpPr>
          <p:nvPr>
            <p:ph type="body" idx="1" hasCustomPrompt="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编辑母版文本样式</a:t>
            </a:r>
          </a:p>
        </p:txBody>
      </p:sp>
      <p:sp>
        <p:nvSpPr>
          <p:cNvPr id="4" name="日期占位符 3">
            <a:extLst>
              <a:ext uri="{FF2B5EF4-FFF2-40B4-BE49-F238E27FC236}">
                <a16:creationId xmlns:a16="http://schemas.microsoft.com/office/drawing/2014/main" id="{084BB3D1-3138-4B69-BF5D-4B1A213451CA}"/>
              </a:ext>
            </a:extLst>
          </p:cNvPr>
          <p:cNvSpPr>
            <a:spLocks noGrp="1"/>
          </p:cNvSpPr>
          <p:nvPr>
            <p:ph type="dt" sz="half" idx="10"/>
          </p:nvPr>
        </p:nvSpPr>
        <p:spPr/>
        <p:txBody>
          <a:bodyPr rtlCol="0"/>
          <a:lstStyle/>
          <a:p>
            <a:pPr rtl="0"/>
            <a:fld id="{D256CBC4-F709-49AA-AD4E-B15E7CCF3B90}" type="datetime1">
              <a:rPr lang="zh-CN" altLang="en-US" noProof="0" smtClean="0"/>
              <a:t>2022/8/3</a:t>
            </a:fld>
            <a:endParaRPr lang="zh-CN" altLang="en-US" noProof="0"/>
          </a:p>
        </p:txBody>
      </p:sp>
      <p:sp>
        <p:nvSpPr>
          <p:cNvPr id="5" name="页脚占位符 4">
            <a:extLst>
              <a:ext uri="{FF2B5EF4-FFF2-40B4-BE49-F238E27FC236}">
                <a16:creationId xmlns:a16="http://schemas.microsoft.com/office/drawing/2014/main" id="{0EFF90C5-31F4-4A22-AC00-3FB5ED291B28}"/>
              </a:ext>
            </a:extLst>
          </p:cNvPr>
          <p:cNvSpPr>
            <a:spLocks noGrp="1"/>
          </p:cNvSpPr>
          <p:nvPr>
            <p:ph type="ftr" sz="quarter" idx="11"/>
          </p:nvPr>
        </p:nvSpPr>
        <p:spPr/>
        <p:txBody>
          <a:bodyPr rtlCol="0"/>
          <a:lstStyle/>
          <a:p>
            <a:pPr rtl="0"/>
            <a:endParaRPr lang="zh-CN" altLang="en-US" noProof="0"/>
          </a:p>
        </p:txBody>
      </p:sp>
      <p:sp>
        <p:nvSpPr>
          <p:cNvPr id="6" name="灯片编号占位符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rtlCol="0"/>
          <a:lstStyle/>
          <a:p>
            <a:pPr rtl="0"/>
            <a:fld id="{A6AF1B4E-90EC-4A51-B6E5-B702C054ECB0}" type="slidenum">
              <a:rPr lang="en-US" altLang="zh-CN" noProof="0" smtClean="0"/>
              <a:t>‹#›</a:t>
            </a:fld>
            <a:endParaRPr lang="zh-CN" altLang="en-US" noProof="0"/>
          </a:p>
        </p:txBody>
      </p:sp>
    </p:spTree>
    <p:extLst>
      <p:ext uri="{BB962C8B-B14F-4D97-AF65-F5344CB8AC3E}">
        <p14:creationId xmlns:p14="http://schemas.microsoft.com/office/powerpoint/2010/main" val="1089272989"/>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CAA11-CC97-44E5-AE4D-808FD741A066}"/>
              </a:ext>
            </a:extLst>
          </p:cNvPr>
          <p:cNvSpPr>
            <a:spLocks noGrp="1"/>
          </p:cNvSpPr>
          <p:nvPr>
            <p:ph type="title"/>
          </p:nvPr>
        </p:nvSpPr>
        <p:spPr/>
        <p:txBody>
          <a:bodyPr rtlCol="0"/>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683AB6CB-9460-4BCA-86C5-5F26357AB80F}"/>
              </a:ext>
            </a:extLst>
          </p:cNvPr>
          <p:cNvSpPr>
            <a:spLocks noGrp="1"/>
          </p:cNvSpPr>
          <p:nvPr>
            <p:ph sz="half" idx="1" hasCustomPrompt="1"/>
          </p:nvPr>
        </p:nvSpPr>
        <p:spPr>
          <a:xfrm>
            <a:off x="838200" y="1825625"/>
            <a:ext cx="5181600" cy="4351338"/>
          </a:xfrm>
        </p:spPr>
        <p:txBody>
          <a:bodyPr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内容占位符 3">
            <a:extLst>
              <a:ext uri="{FF2B5EF4-FFF2-40B4-BE49-F238E27FC236}">
                <a16:creationId xmlns:a16="http://schemas.microsoft.com/office/drawing/2014/main" id="{69FAB0F6-401D-4BAF-A300-65AD684DF961}"/>
              </a:ext>
            </a:extLst>
          </p:cNvPr>
          <p:cNvSpPr>
            <a:spLocks noGrp="1"/>
          </p:cNvSpPr>
          <p:nvPr>
            <p:ph sz="half" idx="2" hasCustomPrompt="1"/>
          </p:nvPr>
        </p:nvSpPr>
        <p:spPr>
          <a:xfrm>
            <a:off x="6172200" y="1825625"/>
            <a:ext cx="5181600" cy="4351338"/>
          </a:xfrm>
        </p:spPr>
        <p:txBody>
          <a:bodyPr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日期占位符 4">
            <a:extLst>
              <a:ext uri="{FF2B5EF4-FFF2-40B4-BE49-F238E27FC236}">
                <a16:creationId xmlns:a16="http://schemas.microsoft.com/office/drawing/2014/main" id="{C4561BBA-B185-4B45-B152-3D320E15F550}"/>
              </a:ext>
            </a:extLst>
          </p:cNvPr>
          <p:cNvSpPr>
            <a:spLocks noGrp="1"/>
          </p:cNvSpPr>
          <p:nvPr>
            <p:ph type="dt" sz="half" idx="10"/>
          </p:nvPr>
        </p:nvSpPr>
        <p:spPr/>
        <p:txBody>
          <a:bodyPr rtlCol="0"/>
          <a:lstStyle/>
          <a:p>
            <a:pPr rtl="0"/>
            <a:fld id="{7DDFB754-3237-4D7A-AC68-586B1382253F}" type="datetime1">
              <a:rPr lang="zh-CN" altLang="en-US" noProof="0" smtClean="0"/>
              <a:t>2022/8/3</a:t>
            </a:fld>
            <a:endParaRPr lang="zh-CN" altLang="en-US" noProof="0"/>
          </a:p>
        </p:txBody>
      </p:sp>
      <p:sp>
        <p:nvSpPr>
          <p:cNvPr id="6" name="页脚占位符 5">
            <a:extLst>
              <a:ext uri="{FF2B5EF4-FFF2-40B4-BE49-F238E27FC236}">
                <a16:creationId xmlns:a16="http://schemas.microsoft.com/office/drawing/2014/main" id="{D61CD760-96AC-4821-A56B-0B805F2FAD44}"/>
              </a:ext>
            </a:extLst>
          </p:cNvPr>
          <p:cNvSpPr>
            <a:spLocks noGrp="1"/>
          </p:cNvSpPr>
          <p:nvPr>
            <p:ph type="ftr" sz="quarter" idx="11"/>
          </p:nvPr>
        </p:nvSpPr>
        <p:spPr/>
        <p:txBody>
          <a:bodyPr rtlCol="0"/>
          <a:lstStyle/>
          <a:p>
            <a:pPr rtl="0"/>
            <a:endParaRPr lang="zh-CN" altLang="en-US" noProof="0"/>
          </a:p>
        </p:txBody>
      </p:sp>
      <p:sp>
        <p:nvSpPr>
          <p:cNvPr id="7" name="灯片编号占位符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rtlCol="0"/>
          <a:lstStyle/>
          <a:p>
            <a:pPr rtl="0"/>
            <a:fld id="{A6AF1B4E-90EC-4A51-B6E5-B702C054ECB0}" type="slidenum">
              <a:rPr lang="en-US" altLang="zh-CN" noProof="0" smtClean="0"/>
              <a:t>‹#›</a:t>
            </a:fld>
            <a:endParaRPr lang="zh-CN" altLang="en-US" noProof="0"/>
          </a:p>
        </p:txBody>
      </p:sp>
    </p:spTree>
    <p:extLst>
      <p:ext uri="{BB962C8B-B14F-4D97-AF65-F5344CB8AC3E}">
        <p14:creationId xmlns:p14="http://schemas.microsoft.com/office/powerpoint/2010/main" val="3138061539"/>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rtlCol="0"/>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7BF6677F-2712-4810-A3AA-56FA75386D2A}"/>
              </a:ext>
            </a:extLst>
          </p:cNvPr>
          <p:cNvSpPr>
            <a:spLocks noGrp="1"/>
          </p:cNvSpPr>
          <p:nvPr>
            <p:ph type="body" idx="1" hasCustomPrompt="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4" name="内容占位符 3">
            <a:extLst>
              <a:ext uri="{FF2B5EF4-FFF2-40B4-BE49-F238E27FC236}">
                <a16:creationId xmlns:a16="http://schemas.microsoft.com/office/drawing/2014/main" id="{F871B54A-6775-4978-8E19-32694C9B5E38}"/>
              </a:ext>
            </a:extLst>
          </p:cNvPr>
          <p:cNvSpPr>
            <a:spLocks noGrp="1"/>
          </p:cNvSpPr>
          <p:nvPr>
            <p:ph sz="half" idx="2" hasCustomPrompt="1"/>
          </p:nvPr>
        </p:nvSpPr>
        <p:spPr>
          <a:xfrm>
            <a:off x="839788" y="2505075"/>
            <a:ext cx="5157787" cy="3684588"/>
          </a:xfrm>
        </p:spPr>
        <p:txBody>
          <a:bodyPr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文本占位符 4">
            <a:extLst>
              <a:ext uri="{FF2B5EF4-FFF2-40B4-BE49-F238E27FC236}">
                <a16:creationId xmlns:a16="http://schemas.microsoft.com/office/drawing/2014/main" id="{DDBA1303-B245-476D-BD02-A4E4A359F6E7}"/>
              </a:ext>
            </a:extLst>
          </p:cNvPr>
          <p:cNvSpPr>
            <a:spLocks noGrp="1"/>
          </p:cNvSpPr>
          <p:nvPr>
            <p:ph type="body" sz="quarter" idx="3" hasCustomPrompt="1"/>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6" name="内容占位符 5">
            <a:extLst>
              <a:ext uri="{FF2B5EF4-FFF2-40B4-BE49-F238E27FC236}">
                <a16:creationId xmlns:a16="http://schemas.microsoft.com/office/drawing/2014/main" id="{BE8E898F-5B79-46F1-89C1-F827997CC485}"/>
              </a:ext>
            </a:extLst>
          </p:cNvPr>
          <p:cNvSpPr>
            <a:spLocks noGrp="1"/>
          </p:cNvSpPr>
          <p:nvPr>
            <p:ph sz="quarter" idx="4" hasCustomPrompt="1"/>
          </p:nvPr>
        </p:nvSpPr>
        <p:spPr>
          <a:xfrm>
            <a:off x="6172200" y="2505075"/>
            <a:ext cx="5183188" cy="3684588"/>
          </a:xfrm>
        </p:spPr>
        <p:txBody>
          <a:bodyPr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7" name="日期占位符 6">
            <a:extLst>
              <a:ext uri="{FF2B5EF4-FFF2-40B4-BE49-F238E27FC236}">
                <a16:creationId xmlns:a16="http://schemas.microsoft.com/office/drawing/2014/main" id="{6B417A4D-2EC9-4294-BFF4-EAE22EE1099A}"/>
              </a:ext>
            </a:extLst>
          </p:cNvPr>
          <p:cNvSpPr>
            <a:spLocks noGrp="1"/>
          </p:cNvSpPr>
          <p:nvPr>
            <p:ph type="dt" sz="half" idx="10"/>
          </p:nvPr>
        </p:nvSpPr>
        <p:spPr/>
        <p:txBody>
          <a:bodyPr rtlCol="0"/>
          <a:lstStyle/>
          <a:p>
            <a:pPr rtl="0"/>
            <a:fld id="{1CD0904B-A73D-436C-A42D-38EB7FCF4217}" type="datetime1">
              <a:rPr lang="zh-CN" altLang="en-US" noProof="0" smtClean="0"/>
              <a:t>2022/8/3</a:t>
            </a:fld>
            <a:endParaRPr lang="zh-CN" altLang="en-US" noProof="0"/>
          </a:p>
        </p:txBody>
      </p:sp>
      <p:sp>
        <p:nvSpPr>
          <p:cNvPr id="8" name="页脚占位符 7">
            <a:extLst>
              <a:ext uri="{FF2B5EF4-FFF2-40B4-BE49-F238E27FC236}">
                <a16:creationId xmlns:a16="http://schemas.microsoft.com/office/drawing/2014/main" id="{6150E317-3602-42A1-BB7F-0184072E8D5F}"/>
              </a:ext>
            </a:extLst>
          </p:cNvPr>
          <p:cNvSpPr>
            <a:spLocks noGrp="1"/>
          </p:cNvSpPr>
          <p:nvPr>
            <p:ph type="ftr" sz="quarter" idx="11"/>
          </p:nvPr>
        </p:nvSpPr>
        <p:spPr/>
        <p:txBody>
          <a:bodyPr rtlCol="0"/>
          <a:lstStyle/>
          <a:p>
            <a:pPr rtl="0"/>
            <a:endParaRPr lang="zh-CN" altLang="en-US" noProof="0"/>
          </a:p>
        </p:txBody>
      </p:sp>
      <p:sp>
        <p:nvSpPr>
          <p:cNvPr id="9" name="灯片编号占位符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rtlCol="0"/>
          <a:lstStyle/>
          <a:p>
            <a:pPr rtl="0"/>
            <a:fld id="{A6AF1B4E-90EC-4A51-B6E5-B702C054ECB0}" type="slidenum">
              <a:rPr lang="en-US" altLang="zh-CN" noProof="0" smtClean="0"/>
              <a:t>‹#›</a:t>
            </a:fld>
            <a:endParaRPr lang="zh-CN" altLang="en-US" noProof="0"/>
          </a:p>
        </p:txBody>
      </p:sp>
    </p:spTree>
    <p:extLst>
      <p:ext uri="{BB962C8B-B14F-4D97-AF65-F5344CB8AC3E}">
        <p14:creationId xmlns:p14="http://schemas.microsoft.com/office/powerpoint/2010/main" val="225869849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9F68FC-5755-447A-8D7F-9ADED3E994A3}"/>
              </a:ext>
            </a:extLst>
          </p:cNvPr>
          <p:cNvSpPr>
            <a:spLocks noGrp="1"/>
          </p:cNvSpPr>
          <p:nvPr>
            <p:ph type="title"/>
          </p:nvPr>
        </p:nvSpPr>
        <p:spPr/>
        <p:txBody>
          <a:bodyPr rtlCol="0"/>
          <a:lstStyle/>
          <a:p>
            <a:pPr rtl="0"/>
            <a:r>
              <a:rPr lang="zh-CN" altLang="en-US" noProof="0"/>
              <a:t>单击此处编辑母版标题样式</a:t>
            </a:r>
          </a:p>
        </p:txBody>
      </p:sp>
      <p:sp>
        <p:nvSpPr>
          <p:cNvPr id="3" name="日期占位符 2">
            <a:extLst>
              <a:ext uri="{FF2B5EF4-FFF2-40B4-BE49-F238E27FC236}">
                <a16:creationId xmlns:a16="http://schemas.microsoft.com/office/drawing/2014/main" id="{8AB50287-81AA-46CA-8CB3-53A7F8313741}"/>
              </a:ext>
            </a:extLst>
          </p:cNvPr>
          <p:cNvSpPr>
            <a:spLocks noGrp="1"/>
          </p:cNvSpPr>
          <p:nvPr>
            <p:ph type="dt" sz="half" idx="10"/>
          </p:nvPr>
        </p:nvSpPr>
        <p:spPr/>
        <p:txBody>
          <a:bodyPr rtlCol="0"/>
          <a:lstStyle/>
          <a:p>
            <a:pPr rtl="0"/>
            <a:fld id="{C788BC59-833D-4CD8-8B41-070FB5FCF265}" type="datetime1">
              <a:rPr lang="zh-CN" altLang="en-US" noProof="0" smtClean="0"/>
              <a:t>2022/8/3</a:t>
            </a:fld>
            <a:endParaRPr lang="zh-CN" altLang="en-US" noProof="0"/>
          </a:p>
        </p:txBody>
      </p:sp>
      <p:sp>
        <p:nvSpPr>
          <p:cNvPr id="4" name="页脚占位符 3">
            <a:extLst>
              <a:ext uri="{FF2B5EF4-FFF2-40B4-BE49-F238E27FC236}">
                <a16:creationId xmlns:a16="http://schemas.microsoft.com/office/drawing/2014/main" id="{2F1BA4AA-02C9-459E-9362-3DA60E3B5972}"/>
              </a:ext>
            </a:extLst>
          </p:cNvPr>
          <p:cNvSpPr>
            <a:spLocks noGrp="1"/>
          </p:cNvSpPr>
          <p:nvPr>
            <p:ph type="ftr" sz="quarter" idx="11"/>
          </p:nvPr>
        </p:nvSpPr>
        <p:spPr/>
        <p:txBody>
          <a:bodyPr rtlCol="0"/>
          <a:lstStyle/>
          <a:p>
            <a:pPr rtl="0"/>
            <a:endParaRPr lang="zh-CN" altLang="en-US" noProof="0"/>
          </a:p>
        </p:txBody>
      </p:sp>
      <p:sp>
        <p:nvSpPr>
          <p:cNvPr id="5" name="灯片编号占位符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rtlCol="0"/>
          <a:lstStyle/>
          <a:p>
            <a:pPr rtl="0"/>
            <a:fld id="{A6AF1B4E-90EC-4A51-B6E5-B702C054ECB0}" type="slidenum">
              <a:rPr lang="en-US" altLang="zh-CN" noProof="0" smtClean="0"/>
              <a:t>‹#›</a:t>
            </a:fld>
            <a:endParaRPr lang="zh-CN" altLang="en-US" noProof="0"/>
          </a:p>
        </p:txBody>
      </p:sp>
    </p:spTree>
    <p:extLst>
      <p:ext uri="{BB962C8B-B14F-4D97-AF65-F5344CB8AC3E}">
        <p14:creationId xmlns:p14="http://schemas.microsoft.com/office/powerpoint/2010/main" val="4068395465"/>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46ACAA5-F8E7-46E9-8BA7-A510948B62CC}"/>
              </a:ext>
            </a:extLst>
          </p:cNvPr>
          <p:cNvSpPr>
            <a:spLocks noGrp="1"/>
          </p:cNvSpPr>
          <p:nvPr>
            <p:ph type="dt" sz="half" idx="10"/>
          </p:nvPr>
        </p:nvSpPr>
        <p:spPr/>
        <p:txBody>
          <a:bodyPr rtlCol="0"/>
          <a:lstStyle/>
          <a:p>
            <a:pPr rtl="0"/>
            <a:fld id="{7C4432A7-9004-467E-A95A-289944AAF3C2}" type="datetime1">
              <a:rPr lang="zh-CN" altLang="en-US" noProof="0" smtClean="0"/>
              <a:t>2022/8/3</a:t>
            </a:fld>
            <a:endParaRPr lang="zh-CN" altLang="en-US" noProof="0"/>
          </a:p>
        </p:txBody>
      </p:sp>
      <p:sp>
        <p:nvSpPr>
          <p:cNvPr id="3" name="页脚占位符 2">
            <a:extLst>
              <a:ext uri="{FF2B5EF4-FFF2-40B4-BE49-F238E27FC236}">
                <a16:creationId xmlns:a16="http://schemas.microsoft.com/office/drawing/2014/main" id="{D1F2DEE8-5654-4DCA-A8D0-D883E52B6FBC}"/>
              </a:ext>
            </a:extLst>
          </p:cNvPr>
          <p:cNvSpPr>
            <a:spLocks noGrp="1"/>
          </p:cNvSpPr>
          <p:nvPr>
            <p:ph type="ftr" sz="quarter" idx="11"/>
          </p:nvPr>
        </p:nvSpPr>
        <p:spPr/>
        <p:txBody>
          <a:bodyPr rtlCol="0"/>
          <a:lstStyle/>
          <a:p>
            <a:pPr rtl="0"/>
            <a:endParaRPr lang="zh-CN" altLang="en-US" noProof="0"/>
          </a:p>
        </p:txBody>
      </p:sp>
      <p:sp>
        <p:nvSpPr>
          <p:cNvPr id="4" name="灯片编号占位符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rtlCol="0"/>
          <a:lstStyle/>
          <a:p>
            <a:pPr rtl="0"/>
            <a:fld id="{A6AF1B4E-90EC-4A51-B6E5-B702C054ECB0}" type="slidenum">
              <a:rPr lang="en-US" altLang="zh-CN" noProof="0" smtClean="0"/>
              <a:t>‹#›</a:t>
            </a:fld>
            <a:endParaRPr lang="zh-CN" altLang="en-US" noProof="0"/>
          </a:p>
        </p:txBody>
      </p:sp>
    </p:spTree>
    <p:extLst>
      <p:ext uri="{BB962C8B-B14F-4D97-AF65-F5344CB8AC3E}">
        <p14:creationId xmlns:p14="http://schemas.microsoft.com/office/powerpoint/2010/main" val="62179044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rtlCol="0" anchor="b"/>
          <a:lstStyle>
            <a:lvl1pPr>
              <a:defRPr sz="3200"/>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3840D456-F0A3-4789-A310-A23F01B2EC00}"/>
              </a:ext>
            </a:extLst>
          </p:cNvPr>
          <p:cNvSpPr>
            <a:spLocks noGrp="1"/>
          </p:cNvSpPr>
          <p:nvPr>
            <p:ph idx="1" hasCustomPrompt="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文本占位符 3">
            <a:extLst>
              <a:ext uri="{FF2B5EF4-FFF2-40B4-BE49-F238E27FC236}">
                <a16:creationId xmlns:a16="http://schemas.microsoft.com/office/drawing/2014/main" id="{CB8A8B05-7071-44D4-80F7-3E8191C9A49B}"/>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sp>
        <p:nvSpPr>
          <p:cNvPr id="5" name="日期占位符 4">
            <a:extLst>
              <a:ext uri="{FF2B5EF4-FFF2-40B4-BE49-F238E27FC236}">
                <a16:creationId xmlns:a16="http://schemas.microsoft.com/office/drawing/2014/main" id="{E5D8562E-E6F1-449B-909C-98426BA86B36}"/>
              </a:ext>
            </a:extLst>
          </p:cNvPr>
          <p:cNvSpPr>
            <a:spLocks noGrp="1"/>
          </p:cNvSpPr>
          <p:nvPr>
            <p:ph type="dt" sz="half" idx="10"/>
          </p:nvPr>
        </p:nvSpPr>
        <p:spPr/>
        <p:txBody>
          <a:bodyPr rtlCol="0"/>
          <a:lstStyle/>
          <a:p>
            <a:pPr rtl="0"/>
            <a:fld id="{7F625B9B-82A9-433C-BCC3-136E260935B8}" type="datetime1">
              <a:rPr lang="zh-CN" altLang="en-US" noProof="0" smtClean="0"/>
              <a:t>2022/8/3</a:t>
            </a:fld>
            <a:endParaRPr lang="zh-CN" altLang="en-US" noProof="0"/>
          </a:p>
        </p:txBody>
      </p:sp>
      <p:sp>
        <p:nvSpPr>
          <p:cNvPr id="6" name="页脚占位符 5">
            <a:extLst>
              <a:ext uri="{FF2B5EF4-FFF2-40B4-BE49-F238E27FC236}">
                <a16:creationId xmlns:a16="http://schemas.microsoft.com/office/drawing/2014/main" id="{7EB47A9A-FB08-407B-A73A-0AC513F0FD5A}"/>
              </a:ext>
            </a:extLst>
          </p:cNvPr>
          <p:cNvSpPr>
            <a:spLocks noGrp="1"/>
          </p:cNvSpPr>
          <p:nvPr>
            <p:ph type="ftr" sz="quarter" idx="11"/>
          </p:nvPr>
        </p:nvSpPr>
        <p:spPr/>
        <p:txBody>
          <a:bodyPr rtlCol="0"/>
          <a:lstStyle/>
          <a:p>
            <a:pPr rtl="0"/>
            <a:endParaRPr lang="zh-CN" altLang="en-US" noProof="0"/>
          </a:p>
        </p:txBody>
      </p:sp>
      <p:sp>
        <p:nvSpPr>
          <p:cNvPr id="7" name="灯片编号占位符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rtlCol="0"/>
          <a:lstStyle/>
          <a:p>
            <a:pPr rtl="0"/>
            <a:fld id="{A6AF1B4E-90EC-4A51-B6E5-B702C054ECB0}" type="slidenum">
              <a:rPr lang="en-US" altLang="zh-CN" noProof="0" smtClean="0"/>
              <a:t>‹#›</a:t>
            </a:fld>
            <a:endParaRPr lang="zh-CN" altLang="en-US" noProof="0"/>
          </a:p>
        </p:txBody>
      </p:sp>
    </p:spTree>
    <p:extLst>
      <p:ext uri="{BB962C8B-B14F-4D97-AF65-F5344CB8AC3E}">
        <p14:creationId xmlns:p14="http://schemas.microsoft.com/office/powerpoint/2010/main" val="108984964"/>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rtlCol="0" anchor="b"/>
          <a:lstStyle>
            <a:lvl1pPr>
              <a:defRPr sz="3200"/>
            </a:lvl1pPr>
          </a:lstStyle>
          <a:p>
            <a:pPr rtl="0"/>
            <a:r>
              <a:rPr lang="zh-CN" altLang="en-US" noProof="0"/>
              <a:t>单击此处编辑母版标题样式</a:t>
            </a:r>
          </a:p>
        </p:txBody>
      </p:sp>
      <p:sp>
        <p:nvSpPr>
          <p:cNvPr id="3" name="图片占位符 2">
            <a:extLst>
              <a:ext uri="{FF2B5EF4-FFF2-40B4-BE49-F238E27FC236}">
                <a16:creationId xmlns:a16="http://schemas.microsoft.com/office/drawing/2014/main" id="{0A21096C-E430-49C7-A801-21C0BD95DC42}"/>
              </a:ext>
            </a:extLst>
          </p:cNvPr>
          <p:cNvSpPr>
            <a:spLocks noGrp="1"/>
          </p:cNvSpPr>
          <p:nvPr>
            <p:ph type="pic" idx="1" hasCustomPrompt="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p>
        </p:txBody>
      </p:sp>
      <p:sp>
        <p:nvSpPr>
          <p:cNvPr id="4" name="文本占位符 3">
            <a:extLst>
              <a:ext uri="{FF2B5EF4-FFF2-40B4-BE49-F238E27FC236}">
                <a16:creationId xmlns:a16="http://schemas.microsoft.com/office/drawing/2014/main" id="{0024828F-334F-4A50-850D-10684F245271}"/>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sp>
        <p:nvSpPr>
          <p:cNvPr id="5" name="日期占位符 4">
            <a:extLst>
              <a:ext uri="{FF2B5EF4-FFF2-40B4-BE49-F238E27FC236}">
                <a16:creationId xmlns:a16="http://schemas.microsoft.com/office/drawing/2014/main" id="{533293F4-2B70-4BB5-A982-219E4133E251}"/>
              </a:ext>
            </a:extLst>
          </p:cNvPr>
          <p:cNvSpPr>
            <a:spLocks noGrp="1"/>
          </p:cNvSpPr>
          <p:nvPr>
            <p:ph type="dt" sz="half" idx="10"/>
          </p:nvPr>
        </p:nvSpPr>
        <p:spPr/>
        <p:txBody>
          <a:bodyPr rtlCol="0"/>
          <a:lstStyle/>
          <a:p>
            <a:pPr rtl="0"/>
            <a:fld id="{F86FADC8-0B75-4B88-B5EF-90ABE28BF073}" type="datetime1">
              <a:rPr lang="zh-CN" altLang="en-US" noProof="0" smtClean="0"/>
              <a:t>2022/8/3</a:t>
            </a:fld>
            <a:endParaRPr lang="zh-CN" altLang="en-US" noProof="0"/>
          </a:p>
        </p:txBody>
      </p:sp>
      <p:sp>
        <p:nvSpPr>
          <p:cNvPr id="6" name="页脚占位符 5">
            <a:extLst>
              <a:ext uri="{FF2B5EF4-FFF2-40B4-BE49-F238E27FC236}">
                <a16:creationId xmlns:a16="http://schemas.microsoft.com/office/drawing/2014/main" id="{C4F9A86F-B378-4759-B50E-2E0BFAE62463}"/>
              </a:ext>
            </a:extLst>
          </p:cNvPr>
          <p:cNvSpPr>
            <a:spLocks noGrp="1"/>
          </p:cNvSpPr>
          <p:nvPr>
            <p:ph type="ftr" sz="quarter" idx="11"/>
          </p:nvPr>
        </p:nvSpPr>
        <p:spPr/>
        <p:txBody>
          <a:bodyPr rtlCol="0"/>
          <a:lstStyle/>
          <a:p>
            <a:pPr rtl="0"/>
            <a:endParaRPr lang="zh-CN" altLang="en-US" noProof="0"/>
          </a:p>
        </p:txBody>
      </p:sp>
      <p:sp>
        <p:nvSpPr>
          <p:cNvPr id="7" name="灯片编号占位符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rtlCol="0"/>
          <a:lstStyle/>
          <a:p>
            <a:pPr rtl="0"/>
            <a:fld id="{A6AF1B4E-90EC-4A51-B6E5-B702C054ECB0}" type="slidenum">
              <a:rPr lang="en-US" altLang="zh-CN" noProof="0" smtClean="0"/>
              <a:t>‹#›</a:t>
            </a:fld>
            <a:endParaRPr lang="zh-CN" altLang="en-US" noProof="0"/>
          </a:p>
        </p:txBody>
      </p:sp>
    </p:spTree>
    <p:extLst>
      <p:ext uri="{BB962C8B-B14F-4D97-AF65-F5344CB8AC3E}">
        <p14:creationId xmlns:p14="http://schemas.microsoft.com/office/powerpoint/2010/main" val="1790833167"/>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C6BBF5BC-AD5C-48A0-97EE-C1C45CAD1540}" type="datetime1">
              <a:rPr lang="zh-CN" altLang="en-US" noProof="0" smtClean="0"/>
              <a:t>2022/8/3</a:t>
            </a:fld>
            <a:endParaRPr lang="zh-CN" altLang="en-US" noProof="0"/>
          </a:p>
        </p:txBody>
      </p:sp>
      <p:sp>
        <p:nvSpPr>
          <p:cNvPr id="5" name="页脚占位符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A6AF1B4E-90EC-4A51-B6E5-B702C054ECB0}" type="slidenum">
              <a:rPr lang="en-US" altLang="zh-CN" noProof="0" smtClean="0"/>
              <a:pPr/>
              <a:t>‹#›</a:t>
            </a:fld>
            <a:endParaRPr lang="zh-CN" altLang="en-US" noProof="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1.svg"/><Relationship Id="rId4" Type="http://schemas.openxmlformats.org/officeDocument/2006/relationships/image" Target="../media/image6.sv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2.svg"/><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4.svg"/><Relationship Id="rId5" Type="http://schemas.openxmlformats.org/officeDocument/2006/relationships/image" Target="../media/image11.svg"/><Relationship Id="rId10" Type="http://schemas.openxmlformats.org/officeDocument/2006/relationships/image" Target="../media/image3.png"/><Relationship Id="rId4" Type="http://schemas.openxmlformats.org/officeDocument/2006/relationships/image" Target="../media/image10.png"/><Relationship Id="rId9" Type="http://schemas.openxmlformats.org/officeDocument/2006/relationships/image" Target="../media/image13.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16.sv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61AC0E-7195-4ACF-AA0A-5E2923A987F7}"/>
              </a:ext>
            </a:extLst>
          </p:cNvPr>
          <p:cNvSpPr>
            <a:spLocks noGrp="1"/>
          </p:cNvSpPr>
          <p:nvPr>
            <p:ph type="ctrTitle"/>
          </p:nvPr>
        </p:nvSpPr>
        <p:spPr>
          <a:xfrm>
            <a:off x="1115000" y="755905"/>
            <a:ext cx="6343905" cy="1363215"/>
          </a:xfrm>
        </p:spPr>
        <p:txBody>
          <a:bodyPr rtlCol="0" anchor="t">
            <a:noAutofit/>
          </a:bodyPr>
          <a:lstStyle/>
          <a:p>
            <a:pPr algn="l" rtl="0"/>
            <a:endParaRPr lang="zh-CN" altLang="en-US" dirty="0">
              <a:cs typeface="Segoe UI" panose="020B0502040204020203" pitchFamily="34" charset="0"/>
            </a:endParaRPr>
          </a:p>
        </p:txBody>
      </p:sp>
      <p:sp>
        <p:nvSpPr>
          <p:cNvPr id="3" name="副标题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5609219" cy="576738"/>
          </a:xfrm>
        </p:spPr>
        <p:txBody>
          <a:bodyPr rtlCol="0" anchor="b">
            <a:normAutofit/>
          </a:bodyPr>
          <a:lstStyle/>
          <a:p>
            <a:pPr algn="l" rtl="0"/>
            <a:r>
              <a:rPr lang="zh-CN" altLang="en-US" dirty="0"/>
              <a:t>项目汇报</a:t>
            </a:r>
          </a:p>
        </p:txBody>
      </p:sp>
      <p:sp>
        <p:nvSpPr>
          <p:cNvPr id="29" name="任意多边形：形状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任意多边形：形状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任意多边形：形状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任意多边形：形状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图形 8" descr="打开的书">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椭圆形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椭圆形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图形 4" descr="聊天">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图形 6" descr="黑板">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任意多边形：形状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任意多边形：形状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图形 10" descr="书架上的书">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
        <p:nvSpPr>
          <p:cNvPr id="4" name="矩形 3">
            <a:extLst>
              <a:ext uri="{FF2B5EF4-FFF2-40B4-BE49-F238E27FC236}">
                <a16:creationId xmlns:a16="http://schemas.microsoft.com/office/drawing/2014/main" id="{BCC9169C-999B-9E21-F712-EE0A365B40BB}"/>
              </a:ext>
            </a:extLst>
          </p:cNvPr>
          <p:cNvSpPr/>
          <p:nvPr/>
        </p:nvSpPr>
        <p:spPr>
          <a:xfrm>
            <a:off x="4483843" y="4520092"/>
            <a:ext cx="6955750" cy="1107996"/>
          </a:xfrm>
          <a:prstGeom prst="rect">
            <a:avLst/>
          </a:prstGeom>
          <a:noFill/>
        </p:spPr>
        <p:txBody>
          <a:bodyPr wrap="none" lIns="91440" tIns="45720" rIns="91440" bIns="45720">
            <a:spAutoFit/>
          </a:bodyPr>
          <a:lstStyle/>
          <a:p>
            <a:pPr algn="ctr"/>
            <a:r>
              <a:rPr lang="zh-CN" altLang="en-US" sz="66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Segoe UI" panose="020B0502040204020203" pitchFamily="34" charset="0"/>
              </a:rPr>
              <a:t>教学职工管理系统</a:t>
            </a:r>
            <a:endParaRPr lang="zh-CN" altLang="en-US" sz="66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 name="文本框 5">
            <a:extLst>
              <a:ext uri="{FF2B5EF4-FFF2-40B4-BE49-F238E27FC236}">
                <a16:creationId xmlns:a16="http://schemas.microsoft.com/office/drawing/2014/main" id="{EB1A409B-A3EF-DE70-4970-300B6E5E5212}"/>
              </a:ext>
            </a:extLst>
          </p:cNvPr>
          <p:cNvSpPr txBox="1"/>
          <p:nvPr/>
        </p:nvSpPr>
        <p:spPr>
          <a:xfrm>
            <a:off x="4654296" y="5778929"/>
            <a:ext cx="2262158" cy="646331"/>
          </a:xfrm>
          <a:prstGeom prst="rect">
            <a:avLst/>
          </a:prstGeom>
          <a:noFill/>
        </p:spPr>
        <p:txBody>
          <a:bodyPr wrap="none" rtlCol="0">
            <a:spAutoFit/>
          </a:bodyPr>
          <a:lstStyle/>
          <a:p>
            <a:r>
              <a:rPr lang="zh-CN" altLang="en-US" dirty="0"/>
              <a:t>组长：杨棚杰</a:t>
            </a:r>
            <a:endParaRPr lang="en-US" altLang="zh-CN" dirty="0"/>
          </a:p>
          <a:p>
            <a:r>
              <a:rPr lang="zh-CN" altLang="en-US" dirty="0"/>
              <a:t>组员：王鑫，冯晨阳</a:t>
            </a:r>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AF0C1F0-B2F9-DB61-257A-1198A0C95970}"/>
              </a:ext>
            </a:extLst>
          </p:cNvPr>
          <p:cNvPicPr>
            <a:picLocks noChangeAspect="1"/>
          </p:cNvPicPr>
          <p:nvPr/>
        </p:nvPicPr>
        <p:blipFill>
          <a:blip r:embed="rId2"/>
          <a:stretch>
            <a:fillRect/>
          </a:stretch>
        </p:blipFill>
        <p:spPr>
          <a:xfrm>
            <a:off x="0" y="80272"/>
            <a:ext cx="5887272" cy="6573167"/>
          </a:xfrm>
          <a:prstGeom prst="rect">
            <a:avLst/>
          </a:prstGeom>
        </p:spPr>
      </p:pic>
      <p:pic>
        <p:nvPicPr>
          <p:cNvPr id="9" name="图片 8">
            <a:extLst>
              <a:ext uri="{FF2B5EF4-FFF2-40B4-BE49-F238E27FC236}">
                <a16:creationId xmlns:a16="http://schemas.microsoft.com/office/drawing/2014/main" id="{5B383101-4A23-9B0C-16DF-6A37AF21480D}"/>
              </a:ext>
            </a:extLst>
          </p:cNvPr>
          <p:cNvPicPr>
            <a:picLocks noChangeAspect="1"/>
          </p:cNvPicPr>
          <p:nvPr/>
        </p:nvPicPr>
        <p:blipFill>
          <a:blip r:embed="rId3"/>
          <a:stretch>
            <a:fillRect/>
          </a:stretch>
        </p:blipFill>
        <p:spPr>
          <a:xfrm>
            <a:off x="6615892" y="550788"/>
            <a:ext cx="3921901" cy="5399963"/>
          </a:xfrm>
          <a:prstGeom prst="rect">
            <a:avLst/>
          </a:prstGeom>
        </p:spPr>
      </p:pic>
    </p:spTree>
    <p:extLst>
      <p:ext uri="{BB962C8B-B14F-4D97-AF65-F5344CB8AC3E}">
        <p14:creationId xmlns:p14="http://schemas.microsoft.com/office/powerpoint/2010/main" val="24676854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0E82699-7999-B2D6-9FAE-8026FB02A5B1}"/>
              </a:ext>
            </a:extLst>
          </p:cNvPr>
          <p:cNvPicPr>
            <a:picLocks noChangeAspect="1"/>
          </p:cNvPicPr>
          <p:nvPr/>
        </p:nvPicPr>
        <p:blipFill>
          <a:blip r:embed="rId2"/>
          <a:stretch>
            <a:fillRect/>
          </a:stretch>
        </p:blipFill>
        <p:spPr>
          <a:xfrm>
            <a:off x="0" y="0"/>
            <a:ext cx="7648705" cy="6858000"/>
          </a:xfrm>
          <a:prstGeom prst="rect">
            <a:avLst/>
          </a:prstGeom>
        </p:spPr>
      </p:pic>
      <p:pic>
        <p:nvPicPr>
          <p:cNvPr id="7" name="图片 6">
            <a:extLst>
              <a:ext uri="{FF2B5EF4-FFF2-40B4-BE49-F238E27FC236}">
                <a16:creationId xmlns:a16="http://schemas.microsoft.com/office/drawing/2014/main" id="{2612E6C4-1838-05FD-2448-288956412953}"/>
              </a:ext>
            </a:extLst>
          </p:cNvPr>
          <p:cNvPicPr>
            <a:picLocks noChangeAspect="1"/>
          </p:cNvPicPr>
          <p:nvPr/>
        </p:nvPicPr>
        <p:blipFill>
          <a:blip r:embed="rId3"/>
          <a:stretch>
            <a:fillRect/>
          </a:stretch>
        </p:blipFill>
        <p:spPr>
          <a:xfrm>
            <a:off x="8101292" y="640270"/>
            <a:ext cx="3162574" cy="4991533"/>
          </a:xfrm>
          <a:prstGeom prst="rect">
            <a:avLst/>
          </a:prstGeom>
        </p:spPr>
      </p:pic>
    </p:spTree>
    <p:extLst>
      <p:ext uri="{BB962C8B-B14F-4D97-AF65-F5344CB8AC3E}">
        <p14:creationId xmlns:p14="http://schemas.microsoft.com/office/powerpoint/2010/main" val="26484476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D8B6A29-0E9F-25D8-5CCB-062629BF763E}"/>
              </a:ext>
            </a:extLst>
          </p:cNvPr>
          <p:cNvPicPr>
            <a:picLocks noChangeAspect="1"/>
          </p:cNvPicPr>
          <p:nvPr/>
        </p:nvPicPr>
        <p:blipFill rotWithShape="1">
          <a:blip r:embed="rId2"/>
          <a:srcRect r="41884"/>
          <a:stretch/>
        </p:blipFill>
        <p:spPr>
          <a:xfrm>
            <a:off x="0" y="0"/>
            <a:ext cx="6764784" cy="6729274"/>
          </a:xfrm>
          <a:prstGeom prst="rect">
            <a:avLst/>
          </a:prstGeom>
        </p:spPr>
      </p:pic>
      <p:pic>
        <p:nvPicPr>
          <p:cNvPr id="7" name="图片 6">
            <a:extLst>
              <a:ext uri="{FF2B5EF4-FFF2-40B4-BE49-F238E27FC236}">
                <a16:creationId xmlns:a16="http://schemas.microsoft.com/office/drawing/2014/main" id="{D83F88EC-6A67-3DBD-F181-B7F9EBF7334E}"/>
              </a:ext>
            </a:extLst>
          </p:cNvPr>
          <p:cNvPicPr>
            <a:picLocks noChangeAspect="1"/>
          </p:cNvPicPr>
          <p:nvPr/>
        </p:nvPicPr>
        <p:blipFill>
          <a:blip r:embed="rId3"/>
          <a:stretch>
            <a:fillRect/>
          </a:stretch>
        </p:blipFill>
        <p:spPr>
          <a:xfrm>
            <a:off x="6764784" y="0"/>
            <a:ext cx="5264459" cy="3733210"/>
          </a:xfrm>
          <a:prstGeom prst="rect">
            <a:avLst/>
          </a:prstGeom>
        </p:spPr>
      </p:pic>
      <p:pic>
        <p:nvPicPr>
          <p:cNvPr id="9" name="图片 8">
            <a:extLst>
              <a:ext uri="{FF2B5EF4-FFF2-40B4-BE49-F238E27FC236}">
                <a16:creationId xmlns:a16="http://schemas.microsoft.com/office/drawing/2014/main" id="{7F052A73-22B7-8247-AD09-A38311E755D7}"/>
              </a:ext>
            </a:extLst>
          </p:cNvPr>
          <p:cNvPicPr>
            <a:picLocks noChangeAspect="1"/>
          </p:cNvPicPr>
          <p:nvPr/>
        </p:nvPicPr>
        <p:blipFill>
          <a:blip r:embed="rId4"/>
          <a:stretch>
            <a:fillRect/>
          </a:stretch>
        </p:blipFill>
        <p:spPr>
          <a:xfrm>
            <a:off x="4662788" y="3429000"/>
            <a:ext cx="7529212" cy="3200677"/>
          </a:xfrm>
          <a:prstGeom prst="rect">
            <a:avLst/>
          </a:prstGeom>
        </p:spPr>
      </p:pic>
    </p:spTree>
    <p:extLst>
      <p:ext uri="{BB962C8B-B14F-4D97-AF65-F5344CB8AC3E}">
        <p14:creationId xmlns:p14="http://schemas.microsoft.com/office/powerpoint/2010/main" val="14157514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648CF1-C72A-4313-8FC7-BF6DD4642AFE}"/>
              </a:ext>
            </a:extLst>
          </p:cNvPr>
          <p:cNvSpPr>
            <a:spLocks noGrp="1"/>
          </p:cNvSpPr>
          <p:nvPr>
            <p:ph type="title"/>
          </p:nvPr>
        </p:nvSpPr>
        <p:spPr>
          <a:xfrm>
            <a:off x="2257200" y="2692800"/>
            <a:ext cx="5406902" cy="1469965"/>
          </a:xfrm>
        </p:spPr>
        <p:txBody>
          <a:bodyPr rtlCol="0" anchor="ctr">
            <a:normAutofit/>
          </a:bodyPr>
          <a:lstStyle/>
          <a:p>
            <a:pPr rtl="0"/>
            <a:r>
              <a:rPr lang="zh-CN" altLang="en-US" dirty="0">
                <a:latin typeface="Franklin Gothic Book" panose="020B0503020102020204" pitchFamily="34" charset="0"/>
                <a:cs typeface="Segoe UI" panose="020B0502040204020203" pitchFamily="34" charset="0"/>
              </a:rPr>
              <a:t>代码展示</a:t>
            </a:r>
          </a:p>
        </p:txBody>
      </p:sp>
      <p:pic>
        <p:nvPicPr>
          <p:cNvPr id="4" name="图形 3" descr="黑板">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6" name="内容占位符 5">
            <a:extLst>
              <a:ext uri="{FF2B5EF4-FFF2-40B4-BE49-F238E27FC236}">
                <a16:creationId xmlns:a16="http://schemas.microsoft.com/office/drawing/2014/main" id="{C856D755-2374-40B4-B692-603C5E927388}"/>
              </a:ext>
            </a:extLst>
          </p:cNvPr>
          <p:cNvSpPr>
            <a:spLocks noGrp="1"/>
          </p:cNvSpPr>
          <p:nvPr>
            <p:ph idx="1"/>
          </p:nvPr>
        </p:nvSpPr>
        <p:spPr>
          <a:xfrm>
            <a:off x="2257199" y="4352400"/>
            <a:ext cx="4061539" cy="2292717"/>
          </a:xfrm>
        </p:spPr>
        <p:txBody>
          <a:bodyPr vert="horz" lIns="91440" tIns="45720" rIns="91440" bIns="45720" rtlCol="0" anchor="t">
            <a:normAutofit/>
          </a:bodyPr>
          <a:lstStyle/>
          <a:p>
            <a:pPr marL="0" indent="0" rtl="0">
              <a:buNone/>
            </a:pPr>
            <a:endParaRPr lang="zh-CN" altLang="en-US" sz="2000" dirty="0">
              <a:latin typeface="Segoe UI" panose="020B0502040204020203" pitchFamily="34" charset="0"/>
              <a:cs typeface="Segoe UI" panose="020B0502040204020203" pitchFamily="34" charset="0"/>
            </a:endParaRPr>
          </a:p>
        </p:txBody>
      </p:sp>
      <p:pic>
        <p:nvPicPr>
          <p:cNvPr id="8" name="图形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51489288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8F6D58-1A39-41ED-99F7-0CE9F03BD344}"/>
              </a:ext>
            </a:extLst>
          </p:cNvPr>
          <p:cNvSpPr>
            <a:spLocks noGrp="1"/>
          </p:cNvSpPr>
          <p:nvPr>
            <p:ph type="title"/>
          </p:nvPr>
        </p:nvSpPr>
        <p:spPr>
          <a:xfrm>
            <a:off x="2257214" y="2694018"/>
            <a:ext cx="5406902" cy="1469965"/>
          </a:xfrm>
        </p:spPr>
        <p:txBody>
          <a:bodyPr rtlCol="0" anchor="ctr">
            <a:normAutofit/>
          </a:bodyPr>
          <a:lstStyle/>
          <a:p>
            <a:pPr rtl="0"/>
            <a:r>
              <a:rPr lang="zh-CN" altLang="en-US" dirty="0">
                <a:latin typeface="Franklin Gothic Book" panose="020B0503020102020204" pitchFamily="34" charset="0"/>
                <a:cs typeface="Segoe UI" panose="020B0502040204020203" pitchFamily="34" charset="0"/>
              </a:rPr>
              <a:t>项目总结</a:t>
            </a:r>
          </a:p>
        </p:txBody>
      </p:sp>
      <p:pic>
        <p:nvPicPr>
          <p:cNvPr id="4" name="图形 3" descr="聊天">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3" name="内容占位符 2">
            <a:extLst>
              <a:ext uri="{FF2B5EF4-FFF2-40B4-BE49-F238E27FC236}">
                <a16:creationId xmlns:a16="http://schemas.microsoft.com/office/drawing/2014/main" id="{3BF933A4-33C5-4102-BBB0-9B15EFF2F292}"/>
              </a:ext>
            </a:extLst>
          </p:cNvPr>
          <p:cNvSpPr>
            <a:spLocks noGrp="1"/>
          </p:cNvSpPr>
          <p:nvPr>
            <p:ph idx="1"/>
          </p:nvPr>
        </p:nvSpPr>
        <p:spPr>
          <a:xfrm>
            <a:off x="2257215" y="4352917"/>
            <a:ext cx="4384216" cy="1688746"/>
          </a:xfrm>
        </p:spPr>
        <p:txBody>
          <a:bodyPr vert="horz" lIns="91440" tIns="45720" rIns="91440" bIns="45720" rtlCol="0" anchor="t">
            <a:normAutofit/>
          </a:bodyPr>
          <a:lstStyle/>
          <a:p>
            <a:pPr marL="0" indent="0" rtl="0">
              <a:buNone/>
            </a:pPr>
            <a:endParaRPr lang="zh-CN" altLang="en-US" sz="2000" dirty="0">
              <a:latin typeface="Franklin Gothic Book" panose="020B0503020102020204" pitchFamily="34" charset="0"/>
            </a:endParaRPr>
          </a:p>
        </p:txBody>
      </p:sp>
      <p:pic>
        <p:nvPicPr>
          <p:cNvPr id="8" name="图形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88090974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图形 10" descr="书架上的书">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直接连接符​​(S)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图形 4" descr="聊天">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直接连接符​​(S)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图形 6" descr="黑板">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直接连接符​​(S)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图形 8" descr="打开的书">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长方形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2" name="标题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rtlCol="0">
            <a:normAutofit/>
          </a:bodyPr>
          <a:lstStyle/>
          <a:p>
            <a:pPr rtl="0"/>
            <a:r>
              <a:rPr lang="zh-CN" altLang="en-US" sz="5400" dirty="0">
                <a:solidFill>
                  <a:srgbClr val="FFFFFF"/>
                </a:solidFill>
                <a:cs typeface="Segoe UI" panose="020B0502040204020203" pitchFamily="34" charset="0"/>
              </a:rPr>
              <a:t>感谢观看</a:t>
            </a:r>
          </a:p>
        </p:txBody>
      </p:sp>
      <p:cxnSp>
        <p:nvCxnSpPr>
          <p:cNvPr id="24" name="直接连接符​​(S)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副标题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rtlCol="0">
            <a:normAutofit/>
          </a:bodyPr>
          <a:lstStyle/>
          <a:p>
            <a:pPr rtl="0"/>
            <a:endParaRPr lang="zh-CN" altLang="en-US" sz="2000">
              <a:solidFill>
                <a:srgbClr val="E7E6E6"/>
              </a:solidFill>
              <a:cs typeface="Segoe UI" panose="020B0502040204020203" pitchFamily="34" charset="0"/>
            </a:endParaRPr>
          </a:p>
        </p:txBody>
      </p:sp>
    </p:spTree>
    <p:extLst>
      <p:ext uri="{BB962C8B-B14F-4D97-AF65-F5344CB8AC3E}">
        <p14:creationId xmlns:p14="http://schemas.microsoft.com/office/powerpoint/2010/main" val="237296887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形 3" descr="打开的书">
            <a:extLst>
              <a:ext uri="{FF2B5EF4-FFF2-40B4-BE49-F238E27FC236}">
                <a16:creationId xmlns:a16="http://schemas.microsoft.com/office/drawing/2014/main" id="{911D37CB-5B4B-4FB5-BAAC-94812AED3C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84786" y="314960"/>
            <a:ext cx="1097280" cy="1097280"/>
          </a:xfrm>
          <a:prstGeom prst="rect">
            <a:avLst/>
          </a:prstGeom>
        </p:spPr>
      </p:pic>
      <p:pic>
        <p:nvPicPr>
          <p:cNvPr id="5" name="内容占位符 4" descr="司法公正">
            <a:extLst>
              <a:ext uri="{FF2B5EF4-FFF2-40B4-BE49-F238E27FC236}">
                <a16:creationId xmlns:a16="http://schemas.microsoft.com/office/drawing/2014/main" id="{E2731989-B42F-40FF-4CFF-63C9B30DD5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84786" y="1496906"/>
            <a:ext cx="1097280" cy="1097280"/>
          </a:xfrm>
          <a:prstGeom prst="rect">
            <a:avLst/>
          </a:prstGeom>
        </p:spPr>
      </p:pic>
      <p:pic>
        <p:nvPicPr>
          <p:cNvPr id="6" name="图形 5" descr="书架上的书">
            <a:extLst>
              <a:ext uri="{FF2B5EF4-FFF2-40B4-BE49-F238E27FC236}">
                <a16:creationId xmlns:a16="http://schemas.microsoft.com/office/drawing/2014/main" id="{EA7F6201-7AB9-1432-B482-A261328E857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84786" y="2880360"/>
            <a:ext cx="1097280" cy="1097280"/>
          </a:xfrm>
          <a:prstGeom prst="rect">
            <a:avLst/>
          </a:prstGeom>
        </p:spPr>
      </p:pic>
      <p:pic>
        <p:nvPicPr>
          <p:cNvPr id="7" name="图形 6" descr="黑板">
            <a:extLst>
              <a:ext uri="{FF2B5EF4-FFF2-40B4-BE49-F238E27FC236}">
                <a16:creationId xmlns:a16="http://schemas.microsoft.com/office/drawing/2014/main" id="{876BA55B-58DE-6D01-0205-2A0BB00A519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584786" y="4157133"/>
            <a:ext cx="1097280" cy="1097280"/>
          </a:xfrm>
          <a:prstGeom prst="rect">
            <a:avLst/>
          </a:prstGeom>
        </p:spPr>
      </p:pic>
      <p:pic>
        <p:nvPicPr>
          <p:cNvPr id="8" name="图形 7" descr="聊天">
            <a:extLst>
              <a:ext uri="{FF2B5EF4-FFF2-40B4-BE49-F238E27FC236}">
                <a16:creationId xmlns:a16="http://schemas.microsoft.com/office/drawing/2014/main" id="{55F63D4A-D92D-1EB1-2091-777656A00D8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584786" y="5254413"/>
            <a:ext cx="1097280" cy="1097280"/>
          </a:xfrm>
          <a:prstGeom prst="rect">
            <a:avLst/>
          </a:prstGeom>
        </p:spPr>
      </p:pic>
      <p:sp>
        <p:nvSpPr>
          <p:cNvPr id="10" name="矩形 9">
            <a:extLst>
              <a:ext uri="{FF2B5EF4-FFF2-40B4-BE49-F238E27FC236}">
                <a16:creationId xmlns:a16="http://schemas.microsoft.com/office/drawing/2014/main" id="{297AD81A-D4BC-6677-5D57-9094479D87FC}"/>
              </a:ext>
            </a:extLst>
          </p:cNvPr>
          <p:cNvSpPr/>
          <p:nvPr/>
        </p:nvSpPr>
        <p:spPr>
          <a:xfrm>
            <a:off x="1077326" y="2151727"/>
            <a:ext cx="1210589" cy="2554545"/>
          </a:xfrm>
          <a:prstGeom prst="rect">
            <a:avLst/>
          </a:prstGeom>
          <a:noFill/>
        </p:spPr>
        <p:txBody>
          <a:bodyPr wrap="none" lIns="91440" tIns="45720" rIns="91440" bIns="45720">
            <a:spAutoFit/>
          </a:bodyPr>
          <a:lstStyle/>
          <a:p>
            <a:pPr algn="ctr"/>
            <a:r>
              <a:rPr lang="zh-CN" altLang="en-US" sz="80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目</a:t>
            </a:r>
            <a:endParaRPr lang="en-US" altLang="zh-CN" sz="80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zh-CN" altLang="en-US" sz="80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录</a:t>
            </a:r>
          </a:p>
        </p:txBody>
      </p:sp>
      <p:sp>
        <p:nvSpPr>
          <p:cNvPr id="11" name="文本框 10">
            <a:extLst>
              <a:ext uri="{FF2B5EF4-FFF2-40B4-BE49-F238E27FC236}">
                <a16:creationId xmlns:a16="http://schemas.microsoft.com/office/drawing/2014/main" id="{B4CB9FC0-B8D0-B624-4A44-441E2C29A9D3}"/>
              </a:ext>
            </a:extLst>
          </p:cNvPr>
          <p:cNvSpPr txBox="1"/>
          <p:nvPr/>
        </p:nvSpPr>
        <p:spPr>
          <a:xfrm>
            <a:off x="5564503" y="509657"/>
            <a:ext cx="3890865" cy="707886"/>
          </a:xfrm>
          <a:prstGeom prst="rect">
            <a:avLst/>
          </a:prstGeom>
          <a:noFill/>
        </p:spPr>
        <p:txBody>
          <a:bodyPr wrap="square" rtlCol="0">
            <a:spAutoFit/>
          </a:bodyPr>
          <a:lstStyle/>
          <a:p>
            <a:r>
              <a:rPr lang="zh-CN" altLang="en-US" sz="4000" b="1" dirty="0">
                <a:latin typeface="仿宋" panose="02010609060101010101" pitchFamily="49" charset="-122"/>
                <a:ea typeface="仿宋" panose="02010609060101010101" pitchFamily="49" charset="-122"/>
              </a:rPr>
              <a:t>项目背景</a:t>
            </a:r>
          </a:p>
        </p:txBody>
      </p:sp>
      <p:sp>
        <p:nvSpPr>
          <p:cNvPr id="12" name="文本框 11">
            <a:extLst>
              <a:ext uri="{FF2B5EF4-FFF2-40B4-BE49-F238E27FC236}">
                <a16:creationId xmlns:a16="http://schemas.microsoft.com/office/drawing/2014/main" id="{F35C8597-D4BD-50BB-C839-29DBDE30E601}"/>
              </a:ext>
            </a:extLst>
          </p:cNvPr>
          <p:cNvSpPr txBox="1"/>
          <p:nvPr/>
        </p:nvSpPr>
        <p:spPr>
          <a:xfrm>
            <a:off x="5570376" y="1798282"/>
            <a:ext cx="2976466" cy="707886"/>
          </a:xfrm>
          <a:prstGeom prst="rect">
            <a:avLst/>
          </a:prstGeom>
          <a:noFill/>
        </p:spPr>
        <p:txBody>
          <a:bodyPr wrap="square" rtlCol="0">
            <a:spAutoFit/>
          </a:bodyPr>
          <a:lstStyle/>
          <a:p>
            <a:r>
              <a:rPr lang="zh-CN" altLang="en-US" sz="4000" b="1" dirty="0">
                <a:latin typeface="仿宋" panose="02010609060101010101" pitchFamily="49" charset="-122"/>
                <a:ea typeface="仿宋" panose="02010609060101010101" pitchFamily="49" charset="-122"/>
              </a:rPr>
              <a:t>小组分工</a:t>
            </a:r>
          </a:p>
        </p:txBody>
      </p:sp>
      <p:sp>
        <p:nvSpPr>
          <p:cNvPr id="13" name="文本框 12">
            <a:extLst>
              <a:ext uri="{FF2B5EF4-FFF2-40B4-BE49-F238E27FC236}">
                <a16:creationId xmlns:a16="http://schemas.microsoft.com/office/drawing/2014/main" id="{25F5AF02-76F6-ABED-44B7-924F37941FD0}"/>
              </a:ext>
            </a:extLst>
          </p:cNvPr>
          <p:cNvSpPr txBox="1"/>
          <p:nvPr/>
        </p:nvSpPr>
        <p:spPr>
          <a:xfrm>
            <a:off x="5570376" y="3075056"/>
            <a:ext cx="3209730" cy="707886"/>
          </a:xfrm>
          <a:prstGeom prst="rect">
            <a:avLst/>
          </a:prstGeom>
          <a:noFill/>
        </p:spPr>
        <p:txBody>
          <a:bodyPr wrap="square" rtlCol="0">
            <a:spAutoFit/>
          </a:bodyPr>
          <a:lstStyle/>
          <a:p>
            <a:r>
              <a:rPr lang="zh-CN" altLang="en-US" sz="4000" b="1" dirty="0">
                <a:latin typeface="仿宋" panose="02010609060101010101" pitchFamily="49" charset="-122"/>
                <a:ea typeface="仿宋" panose="02010609060101010101" pitchFamily="49" charset="-122"/>
              </a:rPr>
              <a:t>设计思路</a:t>
            </a:r>
          </a:p>
        </p:txBody>
      </p:sp>
      <p:sp>
        <p:nvSpPr>
          <p:cNvPr id="14" name="文本框 13">
            <a:extLst>
              <a:ext uri="{FF2B5EF4-FFF2-40B4-BE49-F238E27FC236}">
                <a16:creationId xmlns:a16="http://schemas.microsoft.com/office/drawing/2014/main" id="{07A92269-05AA-2460-B67C-1A760A2EECBC}"/>
              </a:ext>
            </a:extLst>
          </p:cNvPr>
          <p:cNvSpPr txBox="1"/>
          <p:nvPr/>
        </p:nvSpPr>
        <p:spPr>
          <a:xfrm>
            <a:off x="5570376" y="4351830"/>
            <a:ext cx="2715209" cy="707886"/>
          </a:xfrm>
          <a:prstGeom prst="rect">
            <a:avLst/>
          </a:prstGeom>
          <a:noFill/>
        </p:spPr>
        <p:txBody>
          <a:bodyPr wrap="square" rtlCol="0">
            <a:spAutoFit/>
          </a:bodyPr>
          <a:lstStyle/>
          <a:p>
            <a:r>
              <a:rPr lang="zh-CN" altLang="en-US" sz="4000" b="1" dirty="0">
                <a:latin typeface="仿宋" panose="02010609060101010101" pitchFamily="49" charset="-122"/>
                <a:ea typeface="仿宋" panose="02010609060101010101" pitchFamily="49" charset="-122"/>
              </a:rPr>
              <a:t>代码展示</a:t>
            </a:r>
          </a:p>
        </p:txBody>
      </p:sp>
      <p:sp>
        <p:nvSpPr>
          <p:cNvPr id="15" name="文本框 14">
            <a:extLst>
              <a:ext uri="{FF2B5EF4-FFF2-40B4-BE49-F238E27FC236}">
                <a16:creationId xmlns:a16="http://schemas.microsoft.com/office/drawing/2014/main" id="{DC2FB84B-B621-6A0C-E81F-9B94AA58F90A}"/>
              </a:ext>
            </a:extLst>
          </p:cNvPr>
          <p:cNvSpPr txBox="1"/>
          <p:nvPr/>
        </p:nvSpPr>
        <p:spPr>
          <a:xfrm>
            <a:off x="5570376" y="5449110"/>
            <a:ext cx="2295331" cy="707886"/>
          </a:xfrm>
          <a:prstGeom prst="rect">
            <a:avLst/>
          </a:prstGeom>
          <a:noFill/>
        </p:spPr>
        <p:txBody>
          <a:bodyPr wrap="square" rtlCol="0">
            <a:spAutoFit/>
          </a:bodyPr>
          <a:lstStyle/>
          <a:p>
            <a:r>
              <a:rPr lang="zh-CN" altLang="en-US" sz="4000" b="1" dirty="0">
                <a:latin typeface="仿宋" panose="02010609060101010101" pitchFamily="49" charset="-122"/>
                <a:ea typeface="仿宋" panose="02010609060101010101" pitchFamily="49" charset="-122"/>
              </a:rPr>
              <a:t>项目总结</a:t>
            </a:r>
          </a:p>
        </p:txBody>
      </p:sp>
    </p:spTree>
    <p:extLst>
      <p:ext uri="{BB962C8B-B14F-4D97-AF65-F5344CB8AC3E}">
        <p14:creationId xmlns:p14="http://schemas.microsoft.com/office/powerpoint/2010/main" val="29673335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D9B4E-C292-45AA-8116-562703040382}"/>
              </a:ext>
            </a:extLst>
          </p:cNvPr>
          <p:cNvSpPr>
            <a:spLocks noGrp="1"/>
          </p:cNvSpPr>
          <p:nvPr>
            <p:ph type="title"/>
          </p:nvPr>
        </p:nvSpPr>
        <p:spPr>
          <a:xfrm>
            <a:off x="2257214" y="2694018"/>
            <a:ext cx="5406902" cy="1469965"/>
          </a:xfrm>
        </p:spPr>
        <p:txBody>
          <a:bodyPr rtlCol="0" anchor="ctr">
            <a:normAutofit/>
          </a:bodyPr>
          <a:lstStyle/>
          <a:p>
            <a:pPr rtl="0"/>
            <a:r>
              <a:rPr lang="zh-CN" altLang="en-US" dirty="0">
                <a:cs typeface="Segoe UI" panose="020B0502040204020203" pitchFamily="34" charset="0"/>
              </a:rPr>
              <a:t>项目背景</a:t>
            </a:r>
          </a:p>
        </p:txBody>
      </p:sp>
      <p:pic>
        <p:nvPicPr>
          <p:cNvPr id="5" name="图形 4" descr="打开的书">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3" name="内容占位符 2">
            <a:extLst>
              <a:ext uri="{FF2B5EF4-FFF2-40B4-BE49-F238E27FC236}">
                <a16:creationId xmlns:a16="http://schemas.microsoft.com/office/drawing/2014/main" id="{81072FAC-EEE9-4F26-A784-BC07EACCBE9F}"/>
              </a:ext>
            </a:extLst>
          </p:cNvPr>
          <p:cNvSpPr>
            <a:spLocks noGrp="1"/>
          </p:cNvSpPr>
          <p:nvPr>
            <p:ph idx="1"/>
          </p:nvPr>
        </p:nvSpPr>
        <p:spPr>
          <a:xfrm>
            <a:off x="2257215" y="4352917"/>
            <a:ext cx="4272539" cy="1688746"/>
          </a:xfrm>
        </p:spPr>
        <p:txBody>
          <a:bodyPr vert="horz" lIns="91440" tIns="45720" rIns="91440" bIns="45720" rtlCol="0" anchor="t">
            <a:normAutofit/>
          </a:bodyPr>
          <a:lstStyle/>
          <a:p>
            <a:pPr marL="0" indent="0" rtl="0">
              <a:buNone/>
            </a:pPr>
            <a:endParaRPr lang="zh-CN" altLang="en-US" sz="2000" dirty="0">
              <a:cs typeface="Segoe UI" panose="020B0502040204020203" pitchFamily="34" charset="0"/>
            </a:endParaRPr>
          </a:p>
        </p:txBody>
      </p:sp>
      <p:pic>
        <p:nvPicPr>
          <p:cNvPr id="9" name="图形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8165970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92D5238-7BAF-4CAC-3F17-3EC0984A089A}"/>
              </a:ext>
            </a:extLst>
          </p:cNvPr>
          <p:cNvSpPr>
            <a:spLocks noGrp="1"/>
          </p:cNvSpPr>
          <p:nvPr>
            <p:ph type="title"/>
          </p:nvPr>
        </p:nvSpPr>
        <p:spPr>
          <a:xfrm>
            <a:off x="6817254" y="575158"/>
            <a:ext cx="3932237" cy="431800"/>
          </a:xfrm>
        </p:spPr>
        <p:txBody>
          <a:bodyPr>
            <a:normAutofit fontScale="90000"/>
          </a:bodyPr>
          <a:lstStyle/>
          <a:p>
            <a:endParaRPr lang="zh-CN" altLang="en-US" dirty="0"/>
          </a:p>
        </p:txBody>
      </p:sp>
      <p:graphicFrame>
        <p:nvGraphicFramePr>
          <p:cNvPr id="7" name="表格 7">
            <a:extLst>
              <a:ext uri="{FF2B5EF4-FFF2-40B4-BE49-F238E27FC236}">
                <a16:creationId xmlns:a16="http://schemas.microsoft.com/office/drawing/2014/main" id="{65711B03-FB57-F6D0-07D2-2D1E32227319}"/>
              </a:ext>
            </a:extLst>
          </p:cNvPr>
          <p:cNvGraphicFramePr>
            <a:graphicFrameLocks noGrp="1"/>
          </p:cNvGraphicFramePr>
          <p:nvPr>
            <p:ph idx="1"/>
            <p:extLst>
              <p:ext uri="{D42A27DB-BD31-4B8C-83A1-F6EECF244321}">
                <p14:modId xmlns:p14="http://schemas.microsoft.com/office/powerpoint/2010/main" val="906951849"/>
              </p:ext>
            </p:extLst>
          </p:nvPr>
        </p:nvGraphicFramePr>
        <p:xfrm>
          <a:off x="5239278" y="1453222"/>
          <a:ext cx="6427788" cy="3951555"/>
        </p:xfrm>
        <a:graphic>
          <a:graphicData uri="http://schemas.openxmlformats.org/drawingml/2006/table">
            <a:tbl>
              <a:tblPr firstRow="1" bandRow="1">
                <a:tableStyleId>{073A0DAA-6AF3-43AB-8588-CEC1D06C72B9}</a:tableStyleId>
              </a:tblPr>
              <a:tblGrid>
                <a:gridCol w="1606947">
                  <a:extLst>
                    <a:ext uri="{9D8B030D-6E8A-4147-A177-3AD203B41FA5}">
                      <a16:colId xmlns:a16="http://schemas.microsoft.com/office/drawing/2014/main" val="3047312621"/>
                    </a:ext>
                  </a:extLst>
                </a:gridCol>
                <a:gridCol w="1606947">
                  <a:extLst>
                    <a:ext uri="{9D8B030D-6E8A-4147-A177-3AD203B41FA5}">
                      <a16:colId xmlns:a16="http://schemas.microsoft.com/office/drawing/2014/main" val="2644738782"/>
                    </a:ext>
                  </a:extLst>
                </a:gridCol>
                <a:gridCol w="1606947">
                  <a:extLst>
                    <a:ext uri="{9D8B030D-6E8A-4147-A177-3AD203B41FA5}">
                      <a16:colId xmlns:a16="http://schemas.microsoft.com/office/drawing/2014/main" val="1215929889"/>
                    </a:ext>
                  </a:extLst>
                </a:gridCol>
                <a:gridCol w="1606947">
                  <a:extLst>
                    <a:ext uri="{9D8B030D-6E8A-4147-A177-3AD203B41FA5}">
                      <a16:colId xmlns:a16="http://schemas.microsoft.com/office/drawing/2014/main" val="4089613077"/>
                    </a:ext>
                  </a:extLst>
                </a:gridCol>
              </a:tblGrid>
              <a:tr h="790311">
                <a:tc>
                  <a:txBody>
                    <a:bodyPr/>
                    <a:lstStyle/>
                    <a:p>
                      <a:pPr algn="ctr"/>
                      <a:r>
                        <a:rPr lang="zh-CN" altLang="en-US" dirty="0"/>
                        <a:t>教育阶段</a:t>
                      </a:r>
                    </a:p>
                  </a:txBody>
                  <a:tcPr anchor="ctr"/>
                </a:tc>
                <a:tc>
                  <a:txBody>
                    <a:bodyPr/>
                    <a:lstStyle/>
                    <a:p>
                      <a:pPr algn="ctr"/>
                      <a:r>
                        <a:rPr lang="zh-CN" altLang="en-US" dirty="0"/>
                        <a:t>学校类别</a:t>
                      </a:r>
                    </a:p>
                  </a:txBody>
                  <a:tcPr anchor="ctr"/>
                </a:tc>
                <a:tc>
                  <a:txBody>
                    <a:bodyPr/>
                    <a:lstStyle/>
                    <a:p>
                      <a:pPr algn="ctr"/>
                      <a:r>
                        <a:rPr lang="zh-CN" altLang="en-US" dirty="0"/>
                        <a:t>学校数量</a:t>
                      </a:r>
                    </a:p>
                  </a:txBody>
                  <a:tcPr anchor="ctr"/>
                </a:tc>
                <a:tc>
                  <a:txBody>
                    <a:bodyPr/>
                    <a:lstStyle/>
                    <a:p>
                      <a:pPr algn="ctr"/>
                      <a:r>
                        <a:rPr lang="zh-CN" altLang="en-US" dirty="0"/>
                        <a:t>在校学生人数</a:t>
                      </a:r>
                    </a:p>
                  </a:txBody>
                  <a:tcPr anchor="ctr"/>
                </a:tc>
                <a:extLst>
                  <a:ext uri="{0D108BD9-81ED-4DB2-BD59-A6C34878D82A}">
                    <a16:rowId xmlns:a16="http://schemas.microsoft.com/office/drawing/2014/main" val="1363178648"/>
                  </a:ext>
                </a:extLst>
              </a:tr>
              <a:tr h="790311">
                <a:tc rowSpan="2">
                  <a:txBody>
                    <a:bodyPr/>
                    <a:lstStyle/>
                    <a:p>
                      <a:pPr algn="ctr"/>
                      <a:r>
                        <a:rPr lang="zh-CN" altLang="en-US" dirty="0"/>
                        <a:t>义务教育</a:t>
                      </a:r>
                    </a:p>
                  </a:txBody>
                  <a:tcPr anchor="ctr"/>
                </a:tc>
                <a:tc>
                  <a:txBody>
                    <a:bodyPr/>
                    <a:lstStyle/>
                    <a:p>
                      <a:pPr algn="ctr"/>
                      <a:r>
                        <a:rPr lang="zh-CN" altLang="en-US" dirty="0"/>
                        <a:t>小学</a:t>
                      </a:r>
                    </a:p>
                  </a:txBody>
                  <a:tcPr anchor="ctr"/>
                </a:tc>
                <a:tc>
                  <a:txBody>
                    <a:bodyPr/>
                    <a:lstStyle/>
                    <a:p>
                      <a:pPr algn="ctr"/>
                      <a:r>
                        <a:rPr lang="en-US" altLang="zh-CN" dirty="0"/>
                        <a:t>15.43</a:t>
                      </a:r>
                      <a:r>
                        <a:rPr lang="zh-CN" altLang="en-US" dirty="0"/>
                        <a:t>万</a:t>
                      </a:r>
                    </a:p>
                  </a:txBody>
                  <a:tcPr anchor="ctr"/>
                </a:tc>
                <a:tc>
                  <a:txBody>
                    <a:bodyPr/>
                    <a:lstStyle/>
                    <a:p>
                      <a:pPr algn="ctr"/>
                      <a:r>
                        <a:rPr lang="en-US" altLang="zh-CN" dirty="0"/>
                        <a:t>1.08</a:t>
                      </a:r>
                      <a:r>
                        <a:rPr lang="zh-CN" altLang="en-US" dirty="0"/>
                        <a:t>亿</a:t>
                      </a:r>
                    </a:p>
                  </a:txBody>
                  <a:tcPr anchor="ctr"/>
                </a:tc>
                <a:extLst>
                  <a:ext uri="{0D108BD9-81ED-4DB2-BD59-A6C34878D82A}">
                    <a16:rowId xmlns:a16="http://schemas.microsoft.com/office/drawing/2014/main" val="3704788833"/>
                  </a:ext>
                </a:extLst>
              </a:tr>
              <a:tr h="790311">
                <a:tc vMerge="1">
                  <a:txBody>
                    <a:bodyPr/>
                    <a:lstStyle/>
                    <a:p>
                      <a:endParaRPr lang="zh-CN" altLang="en-US" dirty="0"/>
                    </a:p>
                  </a:txBody>
                  <a:tcPr/>
                </a:tc>
                <a:tc>
                  <a:txBody>
                    <a:bodyPr/>
                    <a:lstStyle/>
                    <a:p>
                      <a:pPr algn="ctr"/>
                      <a:r>
                        <a:rPr lang="zh-CN" altLang="en-US" dirty="0"/>
                        <a:t>初中</a:t>
                      </a:r>
                    </a:p>
                  </a:txBody>
                  <a:tcPr anchor="ctr"/>
                </a:tc>
                <a:tc>
                  <a:txBody>
                    <a:bodyPr/>
                    <a:lstStyle/>
                    <a:p>
                      <a:pPr algn="ctr"/>
                      <a:r>
                        <a:rPr lang="en-US" altLang="zh-CN" dirty="0"/>
                        <a:t>5.29</a:t>
                      </a:r>
                      <a:r>
                        <a:rPr lang="zh-CN" altLang="en-US" dirty="0"/>
                        <a:t>万</a:t>
                      </a:r>
                    </a:p>
                  </a:txBody>
                  <a:tcPr anchor="ctr"/>
                </a:tc>
                <a:tc>
                  <a:txBody>
                    <a:bodyPr/>
                    <a:lstStyle/>
                    <a:p>
                      <a:pPr algn="ctr"/>
                      <a:r>
                        <a:rPr lang="en-US" altLang="zh-CN" dirty="0"/>
                        <a:t>5018.44</a:t>
                      </a:r>
                      <a:r>
                        <a:rPr lang="zh-CN" altLang="en-US" dirty="0"/>
                        <a:t>万</a:t>
                      </a:r>
                    </a:p>
                  </a:txBody>
                  <a:tcPr anchor="ctr"/>
                </a:tc>
                <a:extLst>
                  <a:ext uri="{0D108BD9-81ED-4DB2-BD59-A6C34878D82A}">
                    <a16:rowId xmlns:a16="http://schemas.microsoft.com/office/drawing/2014/main" val="2596363988"/>
                  </a:ext>
                </a:extLst>
              </a:tr>
              <a:tr h="790311">
                <a:tc rowSpan="2">
                  <a:txBody>
                    <a:bodyPr/>
                    <a:lstStyle/>
                    <a:p>
                      <a:pPr algn="ctr"/>
                      <a:r>
                        <a:rPr lang="zh-CN" altLang="en-US" dirty="0"/>
                        <a:t>高中阶段教育</a:t>
                      </a:r>
                    </a:p>
                  </a:txBody>
                  <a:tcPr anchor="ctr"/>
                </a:tc>
                <a:tc>
                  <a:txBody>
                    <a:bodyPr/>
                    <a:lstStyle/>
                    <a:p>
                      <a:pPr algn="ctr"/>
                      <a:r>
                        <a:rPr lang="zh-CN" altLang="en-US" dirty="0"/>
                        <a:t>普通高中</a:t>
                      </a:r>
                    </a:p>
                  </a:txBody>
                  <a:tcPr anchor="ctr"/>
                </a:tc>
                <a:tc>
                  <a:txBody>
                    <a:bodyPr/>
                    <a:lstStyle/>
                    <a:p>
                      <a:pPr algn="ctr"/>
                      <a:r>
                        <a:rPr lang="en-US" altLang="zh-CN" dirty="0"/>
                        <a:t>1.46</a:t>
                      </a:r>
                      <a:r>
                        <a:rPr lang="zh-CN" altLang="en-US" dirty="0"/>
                        <a:t>万</a:t>
                      </a:r>
                    </a:p>
                  </a:txBody>
                  <a:tcPr anchor="ctr"/>
                </a:tc>
                <a:tc>
                  <a:txBody>
                    <a:bodyPr/>
                    <a:lstStyle/>
                    <a:p>
                      <a:pPr algn="ctr"/>
                      <a:r>
                        <a:rPr lang="en-US" altLang="zh-CN" dirty="0"/>
                        <a:t>2605.03</a:t>
                      </a:r>
                      <a:r>
                        <a:rPr lang="zh-CN" altLang="en-US" dirty="0"/>
                        <a:t>万</a:t>
                      </a:r>
                    </a:p>
                  </a:txBody>
                  <a:tcPr anchor="ctr"/>
                </a:tc>
                <a:extLst>
                  <a:ext uri="{0D108BD9-81ED-4DB2-BD59-A6C34878D82A}">
                    <a16:rowId xmlns:a16="http://schemas.microsoft.com/office/drawing/2014/main" val="2208567530"/>
                  </a:ext>
                </a:extLst>
              </a:tr>
              <a:tr h="790311">
                <a:tc vMerge="1">
                  <a:txBody>
                    <a:bodyPr/>
                    <a:lstStyle/>
                    <a:p>
                      <a:pPr algn="ctr"/>
                      <a:endParaRPr lang="zh-CN" altLang="en-US" dirty="0"/>
                    </a:p>
                  </a:txBody>
                  <a:tcPr anchor="ctr"/>
                </a:tc>
                <a:tc>
                  <a:txBody>
                    <a:bodyPr/>
                    <a:lstStyle/>
                    <a:p>
                      <a:pPr algn="ctr"/>
                      <a:r>
                        <a:rPr lang="zh-CN" altLang="en-US" dirty="0"/>
                        <a:t>中等职业学校</a:t>
                      </a:r>
                    </a:p>
                  </a:txBody>
                  <a:tcPr anchor="ctr"/>
                </a:tc>
                <a:tc>
                  <a:txBody>
                    <a:bodyPr/>
                    <a:lstStyle/>
                    <a:p>
                      <a:pPr algn="ctr"/>
                      <a:r>
                        <a:rPr lang="en-US" altLang="zh-CN" dirty="0"/>
                        <a:t>7294</a:t>
                      </a:r>
                      <a:endParaRPr lang="zh-CN" altLang="en-US" dirty="0"/>
                    </a:p>
                  </a:txBody>
                  <a:tcPr anchor="ctr"/>
                </a:tc>
                <a:tc>
                  <a:txBody>
                    <a:bodyPr/>
                    <a:lstStyle/>
                    <a:p>
                      <a:pPr algn="ctr"/>
                      <a:r>
                        <a:rPr lang="en-US" altLang="zh-CN" dirty="0"/>
                        <a:t>1311.81</a:t>
                      </a:r>
                      <a:r>
                        <a:rPr lang="zh-CN" altLang="en-US" dirty="0"/>
                        <a:t>万</a:t>
                      </a:r>
                    </a:p>
                  </a:txBody>
                  <a:tcPr anchor="ctr"/>
                </a:tc>
                <a:extLst>
                  <a:ext uri="{0D108BD9-81ED-4DB2-BD59-A6C34878D82A}">
                    <a16:rowId xmlns:a16="http://schemas.microsoft.com/office/drawing/2014/main" val="1598935182"/>
                  </a:ext>
                </a:extLst>
              </a:tr>
            </a:tbl>
          </a:graphicData>
        </a:graphic>
      </p:graphicFrame>
      <p:sp>
        <p:nvSpPr>
          <p:cNvPr id="6" name="文本占位符 5">
            <a:extLst>
              <a:ext uri="{FF2B5EF4-FFF2-40B4-BE49-F238E27FC236}">
                <a16:creationId xmlns:a16="http://schemas.microsoft.com/office/drawing/2014/main" id="{ACB39D5E-8D8F-C611-836B-9EE0C50FC3ED}"/>
              </a:ext>
            </a:extLst>
          </p:cNvPr>
          <p:cNvSpPr>
            <a:spLocks noGrp="1"/>
          </p:cNvSpPr>
          <p:nvPr>
            <p:ph type="body" sz="half" idx="2"/>
          </p:nvPr>
        </p:nvSpPr>
        <p:spPr>
          <a:xfrm>
            <a:off x="6980208" y="466522"/>
            <a:ext cx="2724508" cy="5084900"/>
          </a:xfrm>
        </p:spPr>
        <p:txBody>
          <a:bodyPr>
            <a:normAutofit/>
          </a:bodyPr>
          <a:lstStyle/>
          <a:p>
            <a:endParaRPr lang="zh-CN" altLang="en-US" sz="900" b="1" dirty="0"/>
          </a:p>
        </p:txBody>
      </p:sp>
      <p:sp>
        <p:nvSpPr>
          <p:cNvPr id="8" name="文本框 7">
            <a:extLst>
              <a:ext uri="{FF2B5EF4-FFF2-40B4-BE49-F238E27FC236}">
                <a16:creationId xmlns:a16="http://schemas.microsoft.com/office/drawing/2014/main" id="{82A191EA-83E9-6A60-E2C4-FB0EB4BD3238}"/>
              </a:ext>
            </a:extLst>
          </p:cNvPr>
          <p:cNvSpPr txBox="1"/>
          <p:nvPr/>
        </p:nvSpPr>
        <p:spPr>
          <a:xfrm>
            <a:off x="8898466" y="5698067"/>
            <a:ext cx="2768600" cy="584775"/>
          </a:xfrm>
          <a:prstGeom prst="rect">
            <a:avLst/>
          </a:prstGeom>
          <a:noFill/>
        </p:spPr>
        <p:txBody>
          <a:bodyPr wrap="square" rtlCol="0">
            <a:spAutoFit/>
          </a:bodyPr>
          <a:lstStyle/>
          <a:p>
            <a:pPr algn="r"/>
            <a:r>
              <a:rPr lang="zh-CN" altLang="en-US" sz="1600" b="1" dirty="0">
                <a:latin typeface="华文仿宋" panose="02010600040101010101" pitchFamily="2" charset="-122"/>
                <a:ea typeface="华文仿宋" panose="02010600040101010101" pitchFamily="2" charset="-122"/>
              </a:rPr>
              <a:t>源自教育部</a:t>
            </a:r>
            <a:r>
              <a:rPr lang="en-US" altLang="zh-CN" sz="1600" b="1" dirty="0">
                <a:latin typeface="华文仿宋" panose="02010600040101010101" pitchFamily="2" charset="-122"/>
                <a:ea typeface="华文仿宋" panose="02010600040101010101" pitchFamily="2" charset="-122"/>
              </a:rPr>
              <a:t>2021</a:t>
            </a:r>
            <a:r>
              <a:rPr lang="zh-CN" altLang="en-US" sz="1600" b="1" dirty="0">
                <a:latin typeface="华文仿宋" panose="02010600040101010101" pitchFamily="2" charset="-122"/>
                <a:ea typeface="华文仿宋" panose="02010600040101010101" pitchFamily="2" charset="-122"/>
              </a:rPr>
              <a:t>年全国教育事业统计主要结果</a:t>
            </a:r>
          </a:p>
        </p:txBody>
      </p:sp>
      <p:sp>
        <p:nvSpPr>
          <p:cNvPr id="9" name="矩形 8">
            <a:extLst>
              <a:ext uri="{FF2B5EF4-FFF2-40B4-BE49-F238E27FC236}">
                <a16:creationId xmlns:a16="http://schemas.microsoft.com/office/drawing/2014/main" id="{F3F5C8DF-0E0B-8DBC-56DA-4DA05BE4FA10}"/>
              </a:ext>
            </a:extLst>
          </p:cNvPr>
          <p:cNvSpPr/>
          <p:nvPr/>
        </p:nvSpPr>
        <p:spPr>
          <a:xfrm>
            <a:off x="365668" y="1454700"/>
            <a:ext cx="4792133" cy="3108543"/>
          </a:xfrm>
          <a:prstGeom prst="rect">
            <a:avLst/>
          </a:prstGeom>
          <a:noFill/>
        </p:spPr>
        <p:txBody>
          <a:bodyPr wrap="square" lIns="91440" tIns="45720" rIns="91440" bIns="45720">
            <a:spAutoFit/>
          </a:bodyPr>
          <a:lstStyle/>
          <a:p>
            <a:pPr algn="ctr"/>
            <a:r>
              <a:rPr lang="en-US" altLang="zh-CN"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1</a:t>
            </a:r>
            <a:r>
              <a:rPr lang="zh-CN" alt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t>
            </a:r>
            <a:r>
              <a:rPr lang="zh-CN" altLang="en-US" sz="2800" b="1" i="0"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各级各类学校</a:t>
            </a:r>
            <a:r>
              <a:rPr lang="en-US" altLang="zh-CN" sz="2800" b="1" i="0"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52.93</a:t>
            </a:r>
            <a:r>
              <a:rPr lang="zh-CN" altLang="en-US" sz="2800" b="1" i="0"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万所，在校生</a:t>
            </a:r>
            <a:r>
              <a:rPr lang="en-US" altLang="zh-CN" sz="2800" b="1" i="0"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2.91</a:t>
            </a:r>
            <a:r>
              <a:rPr lang="zh-CN" altLang="en-US" sz="2800" b="1" i="0"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亿人</a:t>
            </a:r>
            <a:endParaRPr lang="en-US" altLang="zh-CN" sz="2800" b="1" i="0"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endParaRPr>
          </a:p>
          <a:p>
            <a:pPr algn="ctr"/>
            <a:r>
              <a:rPr lang="en-US" altLang="zh-CN"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2</a:t>
            </a:r>
            <a:r>
              <a:rPr lang="zh-CN" alt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、除高等学校，电子教务并不普遍</a:t>
            </a:r>
            <a:endParaRPr lang="en-US" altLang="zh-CN"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endParaRPr>
          </a:p>
          <a:p>
            <a:pPr algn="ctr"/>
            <a:r>
              <a:rPr lang="en-US" altLang="zh-CN"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3</a:t>
            </a:r>
            <a:r>
              <a:rPr lang="zh-CN" alt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、已有电子教务类系统并不完善</a:t>
            </a:r>
            <a:endParaRPr lang="en-US" altLang="zh-CN"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endParaRPr>
          </a:p>
          <a:p>
            <a:pPr algn="ctr"/>
            <a:r>
              <a:rPr lang="en-US" altLang="zh-CN"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4</a:t>
            </a:r>
            <a:r>
              <a:rPr lang="zh-CN" alt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、成绩管理网络化势在必行</a:t>
            </a:r>
            <a:endParaRPr lang="zh-CN" alt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9592617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DE5079-B185-4DE0-AF2C-AE4B7709FBC3}"/>
              </a:ext>
            </a:extLst>
          </p:cNvPr>
          <p:cNvSpPr>
            <a:spLocks noGrp="1"/>
          </p:cNvSpPr>
          <p:nvPr>
            <p:ph type="title"/>
          </p:nvPr>
        </p:nvSpPr>
        <p:spPr>
          <a:xfrm>
            <a:off x="2257214" y="2694018"/>
            <a:ext cx="5406902" cy="1469965"/>
          </a:xfrm>
        </p:spPr>
        <p:txBody>
          <a:bodyPr rtlCol="0" anchor="ctr">
            <a:normAutofit/>
          </a:bodyPr>
          <a:lstStyle/>
          <a:p>
            <a:pPr rtl="0"/>
            <a:r>
              <a:rPr lang="zh-CN" altLang="en-US" dirty="0">
                <a:latin typeface="Franklin Gothic Book" panose="020B0503020102020204" pitchFamily="34" charset="0"/>
                <a:cs typeface="Segoe UI" panose="020B0502040204020203" pitchFamily="34" charset="0"/>
              </a:rPr>
              <a:t>小组分工</a:t>
            </a:r>
          </a:p>
        </p:txBody>
      </p:sp>
      <p:pic>
        <p:nvPicPr>
          <p:cNvPr id="4" name="内容占位符 4" descr="司法公正">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3" name="内容占位符 2">
            <a:extLst>
              <a:ext uri="{FF2B5EF4-FFF2-40B4-BE49-F238E27FC236}">
                <a16:creationId xmlns:a16="http://schemas.microsoft.com/office/drawing/2014/main" id="{89B4E0E8-07C8-4A23-99E2-20D6DFD6FA7A}"/>
              </a:ext>
            </a:extLst>
          </p:cNvPr>
          <p:cNvSpPr>
            <a:spLocks noGrp="1"/>
          </p:cNvSpPr>
          <p:nvPr>
            <p:ph idx="1"/>
          </p:nvPr>
        </p:nvSpPr>
        <p:spPr>
          <a:xfrm>
            <a:off x="2257215" y="4352917"/>
            <a:ext cx="4295985" cy="1688746"/>
          </a:xfrm>
        </p:spPr>
        <p:txBody>
          <a:bodyPr vert="horz" lIns="91440" tIns="45720" rIns="91440" bIns="45720" rtlCol="0" anchor="t">
            <a:normAutofit/>
          </a:bodyPr>
          <a:lstStyle/>
          <a:p>
            <a:pPr marL="0" indent="0" rtl="0">
              <a:buNone/>
            </a:pPr>
            <a:endParaRPr lang="zh-CN" altLang="en-US" sz="2000" dirty="0">
              <a:latin typeface="Segoe UI" panose="020B0502040204020203" pitchFamily="34" charset="0"/>
              <a:cs typeface="Segoe UI" panose="020B0502040204020203" pitchFamily="34" charset="0"/>
            </a:endParaRPr>
          </a:p>
        </p:txBody>
      </p:sp>
      <p:pic>
        <p:nvPicPr>
          <p:cNvPr id="8" name="内容占位符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88263048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A6A23CA7-7037-B341-F19A-8DB90389EA31}"/>
              </a:ext>
            </a:extLst>
          </p:cNvPr>
          <p:cNvGraphicFramePr/>
          <p:nvPr>
            <p:extLst>
              <p:ext uri="{D42A27DB-BD31-4B8C-83A1-F6EECF244321}">
                <p14:modId xmlns:p14="http://schemas.microsoft.com/office/powerpoint/2010/main" val="4116315386"/>
              </p:ext>
            </p:extLst>
          </p:nvPr>
        </p:nvGraphicFramePr>
        <p:xfrm>
          <a:off x="2031999" y="719666"/>
          <a:ext cx="940243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047235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34CEF4-01D3-4AF7-9E84-F43030ACA972}"/>
              </a:ext>
            </a:extLst>
          </p:cNvPr>
          <p:cNvSpPr>
            <a:spLocks noGrp="1"/>
          </p:cNvSpPr>
          <p:nvPr>
            <p:ph type="title"/>
          </p:nvPr>
        </p:nvSpPr>
        <p:spPr>
          <a:xfrm>
            <a:off x="2257214" y="2694018"/>
            <a:ext cx="5406902" cy="1469965"/>
          </a:xfrm>
        </p:spPr>
        <p:txBody>
          <a:bodyPr rtlCol="0" anchor="ctr">
            <a:normAutofit/>
          </a:bodyPr>
          <a:lstStyle/>
          <a:p>
            <a:pPr rtl="0"/>
            <a:r>
              <a:rPr lang="zh-CN" altLang="en-US" dirty="0">
                <a:latin typeface="Franklin Gothic Book" panose="020B0503020102020204" pitchFamily="34" charset="0"/>
                <a:cs typeface="Segoe UI" panose="020B0502040204020203" pitchFamily="34" charset="0"/>
              </a:rPr>
              <a:t>设计思路</a:t>
            </a:r>
          </a:p>
        </p:txBody>
      </p:sp>
      <p:pic>
        <p:nvPicPr>
          <p:cNvPr id="4" name="图形 3" descr="书架上的书">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3" name="内容占位符 2">
            <a:extLst>
              <a:ext uri="{FF2B5EF4-FFF2-40B4-BE49-F238E27FC236}">
                <a16:creationId xmlns:a16="http://schemas.microsoft.com/office/drawing/2014/main" id="{31EFD88C-EC41-4850-9D1D-676D6AEE0358}"/>
              </a:ext>
            </a:extLst>
          </p:cNvPr>
          <p:cNvSpPr>
            <a:spLocks noGrp="1"/>
          </p:cNvSpPr>
          <p:nvPr>
            <p:ph idx="1"/>
          </p:nvPr>
        </p:nvSpPr>
        <p:spPr>
          <a:xfrm>
            <a:off x="2257215" y="4352917"/>
            <a:ext cx="4284262" cy="1688746"/>
          </a:xfrm>
        </p:spPr>
        <p:txBody>
          <a:bodyPr vert="horz" lIns="91440" tIns="45720" rIns="91440" bIns="45720" rtlCol="0" anchor="t">
            <a:normAutofit/>
          </a:bodyPr>
          <a:lstStyle/>
          <a:p>
            <a:pPr marL="0" indent="0" rtl="0">
              <a:buNone/>
            </a:pPr>
            <a:endParaRPr lang="zh-CN" altLang="en-US" sz="2000" dirty="0">
              <a:latin typeface="Segoe UI" panose="020B0502040204020203" pitchFamily="34" charset="0"/>
              <a:cs typeface="Segoe UI" panose="020B0502040204020203" pitchFamily="34" charset="0"/>
            </a:endParaRPr>
          </a:p>
        </p:txBody>
      </p:sp>
      <p:pic>
        <p:nvPicPr>
          <p:cNvPr id="8" name="图形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9707251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34F7452-881B-5A48-AEC8-A3D71C26F2D0}"/>
              </a:ext>
            </a:extLst>
          </p:cNvPr>
          <p:cNvPicPr>
            <a:picLocks noChangeAspect="1"/>
          </p:cNvPicPr>
          <p:nvPr/>
        </p:nvPicPr>
        <p:blipFill>
          <a:blip r:embed="rId2"/>
          <a:stretch>
            <a:fillRect/>
          </a:stretch>
        </p:blipFill>
        <p:spPr>
          <a:xfrm>
            <a:off x="490260" y="536882"/>
            <a:ext cx="3612193" cy="723963"/>
          </a:xfrm>
          <a:prstGeom prst="rect">
            <a:avLst/>
          </a:prstGeom>
        </p:spPr>
      </p:pic>
      <p:pic>
        <p:nvPicPr>
          <p:cNvPr id="7" name="图片 6">
            <a:extLst>
              <a:ext uri="{FF2B5EF4-FFF2-40B4-BE49-F238E27FC236}">
                <a16:creationId xmlns:a16="http://schemas.microsoft.com/office/drawing/2014/main" id="{0EDA7480-1B76-0AC1-E402-9324B0FE6A0F}"/>
              </a:ext>
            </a:extLst>
          </p:cNvPr>
          <p:cNvPicPr>
            <a:picLocks noChangeAspect="1"/>
          </p:cNvPicPr>
          <p:nvPr/>
        </p:nvPicPr>
        <p:blipFill>
          <a:blip r:embed="rId3"/>
          <a:stretch>
            <a:fillRect/>
          </a:stretch>
        </p:blipFill>
        <p:spPr>
          <a:xfrm>
            <a:off x="490260" y="1771840"/>
            <a:ext cx="11819644" cy="1501270"/>
          </a:xfrm>
          <a:prstGeom prst="rect">
            <a:avLst/>
          </a:prstGeom>
        </p:spPr>
      </p:pic>
      <p:pic>
        <p:nvPicPr>
          <p:cNvPr id="9" name="图片 8">
            <a:extLst>
              <a:ext uri="{FF2B5EF4-FFF2-40B4-BE49-F238E27FC236}">
                <a16:creationId xmlns:a16="http://schemas.microsoft.com/office/drawing/2014/main" id="{1859EB68-3DE2-9A39-1B83-18DC5F53A606}"/>
              </a:ext>
            </a:extLst>
          </p:cNvPr>
          <p:cNvPicPr>
            <a:picLocks noChangeAspect="1"/>
          </p:cNvPicPr>
          <p:nvPr/>
        </p:nvPicPr>
        <p:blipFill>
          <a:blip r:embed="rId4"/>
          <a:stretch>
            <a:fillRect/>
          </a:stretch>
        </p:blipFill>
        <p:spPr>
          <a:xfrm>
            <a:off x="327004" y="3784106"/>
            <a:ext cx="6584251" cy="1196444"/>
          </a:xfrm>
          <a:prstGeom prst="rect">
            <a:avLst/>
          </a:prstGeom>
        </p:spPr>
      </p:pic>
      <p:pic>
        <p:nvPicPr>
          <p:cNvPr id="11" name="图片 10">
            <a:extLst>
              <a:ext uri="{FF2B5EF4-FFF2-40B4-BE49-F238E27FC236}">
                <a16:creationId xmlns:a16="http://schemas.microsoft.com/office/drawing/2014/main" id="{8E452FB6-804C-7B96-B463-98CB41360768}"/>
              </a:ext>
            </a:extLst>
          </p:cNvPr>
          <p:cNvPicPr>
            <a:picLocks noChangeAspect="1"/>
          </p:cNvPicPr>
          <p:nvPr/>
        </p:nvPicPr>
        <p:blipFill>
          <a:blip r:embed="rId5"/>
          <a:stretch>
            <a:fillRect/>
          </a:stretch>
        </p:blipFill>
        <p:spPr>
          <a:xfrm>
            <a:off x="410595" y="5335735"/>
            <a:ext cx="8458933" cy="1165961"/>
          </a:xfrm>
          <a:prstGeom prst="rect">
            <a:avLst/>
          </a:prstGeom>
        </p:spPr>
      </p:pic>
      <p:sp>
        <p:nvSpPr>
          <p:cNvPr id="12" name="文本框 11">
            <a:extLst>
              <a:ext uri="{FF2B5EF4-FFF2-40B4-BE49-F238E27FC236}">
                <a16:creationId xmlns:a16="http://schemas.microsoft.com/office/drawing/2014/main" id="{9E3172C3-D855-D218-4FAE-D6AA1307FC24}"/>
              </a:ext>
            </a:extLst>
          </p:cNvPr>
          <p:cNvSpPr txBox="1"/>
          <p:nvPr/>
        </p:nvSpPr>
        <p:spPr>
          <a:xfrm>
            <a:off x="612560" y="1402508"/>
            <a:ext cx="1346844" cy="369332"/>
          </a:xfrm>
          <a:prstGeom prst="rect">
            <a:avLst/>
          </a:prstGeom>
          <a:noFill/>
        </p:spPr>
        <p:txBody>
          <a:bodyPr wrap="none" rtlCol="0">
            <a:spAutoFit/>
          </a:bodyPr>
          <a:lstStyle/>
          <a:p>
            <a:r>
              <a:rPr lang="en-US" altLang="zh-CN" dirty="0"/>
              <a:t>Code</a:t>
            </a:r>
            <a:r>
              <a:rPr lang="zh-CN" altLang="en-US" dirty="0"/>
              <a:t>文件夹</a:t>
            </a:r>
          </a:p>
        </p:txBody>
      </p:sp>
      <p:sp>
        <p:nvSpPr>
          <p:cNvPr id="13" name="文本框 12">
            <a:extLst>
              <a:ext uri="{FF2B5EF4-FFF2-40B4-BE49-F238E27FC236}">
                <a16:creationId xmlns:a16="http://schemas.microsoft.com/office/drawing/2014/main" id="{9E29B887-A804-4993-E6AF-CD4C574CFA3D}"/>
              </a:ext>
            </a:extLst>
          </p:cNvPr>
          <p:cNvSpPr txBox="1"/>
          <p:nvPr/>
        </p:nvSpPr>
        <p:spPr>
          <a:xfrm>
            <a:off x="612560" y="3343942"/>
            <a:ext cx="1173719" cy="369332"/>
          </a:xfrm>
          <a:prstGeom prst="rect">
            <a:avLst/>
          </a:prstGeom>
          <a:noFill/>
        </p:spPr>
        <p:txBody>
          <a:bodyPr wrap="none" rtlCol="0">
            <a:spAutoFit/>
          </a:bodyPr>
          <a:lstStyle/>
          <a:p>
            <a:r>
              <a:rPr lang="en-US" altLang="zh-CN" dirty="0"/>
              <a:t>bin</a:t>
            </a:r>
            <a:r>
              <a:rPr lang="zh-CN" altLang="en-US" dirty="0"/>
              <a:t>文件夹</a:t>
            </a:r>
          </a:p>
        </p:txBody>
      </p:sp>
      <p:sp>
        <p:nvSpPr>
          <p:cNvPr id="14" name="文本框 13">
            <a:extLst>
              <a:ext uri="{FF2B5EF4-FFF2-40B4-BE49-F238E27FC236}">
                <a16:creationId xmlns:a16="http://schemas.microsoft.com/office/drawing/2014/main" id="{F1A091E3-AB94-241F-6580-92DBE176ABAF}"/>
              </a:ext>
            </a:extLst>
          </p:cNvPr>
          <p:cNvSpPr txBox="1"/>
          <p:nvPr/>
        </p:nvSpPr>
        <p:spPr>
          <a:xfrm>
            <a:off x="612560" y="4788811"/>
            <a:ext cx="1500539" cy="369332"/>
          </a:xfrm>
          <a:prstGeom prst="rect">
            <a:avLst/>
          </a:prstGeom>
          <a:noFill/>
        </p:spPr>
        <p:txBody>
          <a:bodyPr wrap="none" rtlCol="0">
            <a:spAutoFit/>
          </a:bodyPr>
          <a:lstStyle/>
          <a:p>
            <a:r>
              <a:rPr lang="en-US" altLang="zh-CN" dirty="0"/>
              <a:t>source</a:t>
            </a:r>
            <a:r>
              <a:rPr lang="zh-CN" altLang="en-US" dirty="0"/>
              <a:t>文件夹</a:t>
            </a:r>
          </a:p>
        </p:txBody>
      </p:sp>
    </p:spTree>
    <p:extLst>
      <p:ext uri="{BB962C8B-B14F-4D97-AF65-F5344CB8AC3E}">
        <p14:creationId xmlns:p14="http://schemas.microsoft.com/office/powerpoint/2010/main" val="12743143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0-#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0-#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0-#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E2BF4DF-E2F4-2CB9-7D27-A1E30C7B4AE2}"/>
              </a:ext>
            </a:extLst>
          </p:cNvPr>
          <p:cNvPicPr>
            <a:picLocks noChangeAspect="1"/>
          </p:cNvPicPr>
          <p:nvPr/>
        </p:nvPicPr>
        <p:blipFill>
          <a:blip r:embed="rId2"/>
          <a:stretch>
            <a:fillRect/>
          </a:stretch>
        </p:blipFill>
        <p:spPr>
          <a:xfrm>
            <a:off x="712003" y="1368279"/>
            <a:ext cx="10767993" cy="4938188"/>
          </a:xfrm>
          <a:prstGeom prst="rect">
            <a:avLst/>
          </a:prstGeom>
        </p:spPr>
      </p:pic>
      <p:sp>
        <p:nvSpPr>
          <p:cNvPr id="6" name="文本框 5">
            <a:extLst>
              <a:ext uri="{FF2B5EF4-FFF2-40B4-BE49-F238E27FC236}">
                <a16:creationId xmlns:a16="http://schemas.microsoft.com/office/drawing/2014/main" id="{DABE6930-7198-43A1-5A3E-C522546A84F6}"/>
              </a:ext>
            </a:extLst>
          </p:cNvPr>
          <p:cNvSpPr txBox="1"/>
          <p:nvPr/>
        </p:nvSpPr>
        <p:spPr>
          <a:xfrm>
            <a:off x="712003" y="665825"/>
            <a:ext cx="1917641" cy="369332"/>
          </a:xfrm>
          <a:prstGeom prst="rect">
            <a:avLst/>
          </a:prstGeom>
          <a:noFill/>
        </p:spPr>
        <p:txBody>
          <a:bodyPr wrap="none" rtlCol="0">
            <a:spAutoFit/>
          </a:bodyPr>
          <a:lstStyle/>
          <a:p>
            <a:r>
              <a:rPr lang="zh-CN" altLang="en-US" dirty="0"/>
              <a:t>编写</a:t>
            </a:r>
            <a:r>
              <a:rPr lang="en-US" altLang="zh-CN" dirty="0" err="1"/>
              <a:t>Makefile</a:t>
            </a:r>
            <a:r>
              <a:rPr lang="zh-CN" altLang="en-US" dirty="0"/>
              <a:t>文件</a:t>
            </a:r>
          </a:p>
        </p:txBody>
      </p:sp>
    </p:spTree>
    <p:extLst>
      <p:ext uri="{BB962C8B-B14F-4D97-AF65-F5344CB8AC3E}">
        <p14:creationId xmlns:p14="http://schemas.microsoft.com/office/powerpoint/2010/main" val="627882966"/>
      </p:ext>
    </p:extLst>
  </p:cSld>
  <p:clrMapOvr>
    <a:masterClrMapping/>
  </p:clrMapOvr>
  <p:transition spd="slow">
    <p:push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0958468_TF44781794_Win32" id="{6F41236A-6B50-44D5-B65C-D5C6D334CC5C}" vid="{20BB12E6-D78A-4893-A156-902665CEDE3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研究演示文稿</Template>
  <TotalTime>880</TotalTime>
  <Words>1405</Words>
  <Application>Microsoft Office PowerPoint</Application>
  <PresentationFormat>宽屏</PresentationFormat>
  <Paragraphs>132</Paragraphs>
  <Slides>15</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Microsoft YaHei UI</vt:lpstr>
      <vt:lpstr>仿宋</vt:lpstr>
      <vt:lpstr>华文仿宋</vt:lpstr>
      <vt:lpstr>微软雅黑</vt:lpstr>
      <vt:lpstr>Arial</vt:lpstr>
      <vt:lpstr>Calibri</vt:lpstr>
      <vt:lpstr>Franklin Gothic Book</vt:lpstr>
      <vt:lpstr>Segoe UI</vt:lpstr>
      <vt:lpstr>Office 主题</vt:lpstr>
      <vt:lpstr>PowerPoint 演示文稿</vt:lpstr>
      <vt:lpstr>PowerPoint 演示文稿</vt:lpstr>
      <vt:lpstr>项目背景</vt:lpstr>
      <vt:lpstr>PowerPoint 演示文稿</vt:lpstr>
      <vt:lpstr>小组分工</vt:lpstr>
      <vt:lpstr>PowerPoint 演示文稿</vt:lpstr>
      <vt:lpstr>设计思路</vt:lpstr>
      <vt:lpstr>PowerPoint 演示文稿</vt:lpstr>
      <vt:lpstr>PowerPoint 演示文稿</vt:lpstr>
      <vt:lpstr>PowerPoint 演示文稿</vt:lpstr>
      <vt:lpstr>PowerPoint 演示文稿</vt:lpstr>
      <vt:lpstr>PowerPoint 演示文稿</vt:lpstr>
      <vt:lpstr>代码展示</vt:lpstr>
      <vt:lpstr>项目总结</vt:lpstr>
      <vt:lpstr>感谢观看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chenyang</dc:creator>
  <cp:lastModifiedBy>2997675141@qq.com</cp:lastModifiedBy>
  <cp:revision>12</cp:revision>
  <dcterms:created xsi:type="dcterms:W3CDTF">2022-08-01T00:59:42Z</dcterms:created>
  <dcterms:modified xsi:type="dcterms:W3CDTF">2022-08-03T06:32:59Z</dcterms:modified>
</cp:coreProperties>
</file>