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64" r:id="rId3"/>
    <p:sldId id="272" r:id="rId4"/>
    <p:sldId id="269" r:id="rId5"/>
    <p:sldId id="273" r:id="rId6"/>
    <p:sldId id="266" r:id="rId7"/>
    <p:sldId id="26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74" autoAdjust="0"/>
  </p:normalViewPr>
  <p:slideViewPr>
    <p:cSldViewPr showGuides="1">
      <p:cViewPr varScale="1">
        <p:scale>
          <a:sx n="70" d="100"/>
          <a:sy n="70" d="100"/>
        </p:scale>
        <p:origin x="1386" y="78"/>
      </p:cViewPr>
      <p:guideLst>
        <p:guide orient="horz" pos="2069"/>
        <p:guide orient="horz" pos="39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5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0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8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8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1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7D74-4CD5-4E89-8F07-113BDEBD569C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5FCA-122A-42A2-AC32-330ED7CA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1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-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</p:spTree>
    <p:extLst>
      <p:ext uri="{BB962C8B-B14F-4D97-AF65-F5344CB8AC3E}">
        <p14:creationId xmlns:p14="http://schemas.microsoft.com/office/powerpoint/2010/main" val="4206117532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555" y="47097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Kafka 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988840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>
                <a:sym typeface="Wingdings" pitchFamily="2" charset="2"/>
              </a:rPr>
              <a:t>：分布式的（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）</a:t>
            </a:r>
            <a:r>
              <a:rPr lang="en-US" altLang="zh-CN" dirty="0"/>
              <a:t>\</a:t>
            </a:r>
            <a:r>
              <a:rPr lang="zh-CN" altLang="en-US" dirty="0" smtClean="0"/>
              <a:t>可分区的（</a:t>
            </a:r>
            <a:r>
              <a:rPr lang="en-US" altLang="zh-CN" dirty="0" smtClean="0"/>
              <a:t> partitioned</a:t>
            </a:r>
            <a:r>
              <a:rPr lang="zh-CN" altLang="en-US" dirty="0" smtClean="0"/>
              <a:t>）</a:t>
            </a:r>
            <a:r>
              <a:rPr lang="en-US" altLang="zh-CN" dirty="0"/>
              <a:t>\</a:t>
            </a:r>
            <a:r>
              <a:rPr lang="zh-CN" altLang="en-US" dirty="0" smtClean="0"/>
              <a:t>基于备份的（</a:t>
            </a:r>
            <a:r>
              <a:rPr lang="en-US" altLang="zh-CN" dirty="0" smtClean="0"/>
              <a:t> </a:t>
            </a:r>
            <a:r>
              <a:rPr lang="en-US" altLang="zh-CN" dirty="0"/>
              <a:t>replicated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\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commit </a:t>
            </a:r>
            <a:r>
              <a:rPr lang="en-US" altLang="zh-CN" dirty="0"/>
              <a:t>log </a:t>
            </a:r>
            <a:r>
              <a:rPr lang="zh-CN" altLang="en-US" dirty="0" smtClean="0"/>
              <a:t>存储的服务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Topic:kafka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归类消息，一类消息是一个</a:t>
            </a:r>
            <a:r>
              <a:rPr lang="en-US" altLang="zh-CN" dirty="0" smtClean="0"/>
              <a:t>topic</a:t>
            </a:r>
          </a:p>
          <a:p>
            <a:r>
              <a:rPr lang="en-US" altLang="zh-CN" dirty="0" smtClean="0"/>
              <a:t>Producer: </a:t>
            </a:r>
            <a:r>
              <a:rPr lang="zh-CN" altLang="en-US" dirty="0" smtClean="0"/>
              <a:t>发布消息</a:t>
            </a:r>
            <a:endParaRPr lang="en-US" altLang="zh-CN" dirty="0" smtClean="0"/>
          </a:p>
          <a:p>
            <a:r>
              <a:rPr lang="en-US" altLang="zh-CN" dirty="0" smtClean="0"/>
              <a:t>Consumer: </a:t>
            </a:r>
            <a:r>
              <a:rPr lang="zh-CN" altLang="en-US" dirty="0" smtClean="0"/>
              <a:t>订阅消息</a:t>
            </a:r>
            <a:endParaRPr lang="en-US" altLang="zh-CN" dirty="0" smtClean="0"/>
          </a:p>
          <a:p>
            <a:r>
              <a:rPr lang="en-US" altLang="zh-CN" dirty="0" smtClean="0"/>
              <a:t>Broker: 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中每一个节点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555" y="47097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Kafka 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4247"/>
            <a:ext cx="6038733" cy="37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55172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client-server :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9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zengtao\AppData\Local\YNote\data\tsxyczt@163.com\61cb6df754cb4463ba48ebab269bc03e\052c8c867a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63" y="1989309"/>
            <a:ext cx="5843218" cy="35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133216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是一类消息，每个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被分成多个</a:t>
            </a:r>
            <a:r>
              <a:rPr lang="en-US" altLang="zh-CN" dirty="0" err="1" smtClean="0"/>
              <a:t>parttion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在存储层面是</a:t>
            </a:r>
            <a:r>
              <a:rPr lang="en-US" altLang="zh-CN" dirty="0" smtClean="0"/>
              <a:t>append log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8772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偏移量</a:t>
            </a:r>
            <a:r>
              <a:rPr lang="en-US" altLang="zh-CN" dirty="0" smtClean="0"/>
              <a:t>(offset):</a:t>
            </a:r>
            <a:r>
              <a:rPr lang="zh-CN" altLang="en-US" dirty="0" smtClean="0"/>
              <a:t>消息的位置，一</a:t>
            </a:r>
            <a:r>
              <a:rPr lang="zh-CN" altLang="en-US" dirty="0"/>
              <a:t>个</a:t>
            </a:r>
            <a:r>
              <a:rPr lang="en-US" altLang="zh-CN" dirty="0"/>
              <a:t>long</a:t>
            </a:r>
            <a:r>
              <a:rPr lang="zh-CN" altLang="en-US" dirty="0"/>
              <a:t>型数字</a:t>
            </a:r>
            <a:r>
              <a:rPr lang="en-US" altLang="zh-CN" dirty="0"/>
              <a:t>,</a:t>
            </a:r>
            <a:r>
              <a:rPr lang="zh-CN" altLang="en-US" dirty="0"/>
              <a:t>它唯一的标记一条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Topics/log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332160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segment</a:t>
            </a:r>
            <a:r>
              <a:rPr lang="zh-CN" altLang="en-US" dirty="0"/>
              <a:t>文件尺寸达到一定阀值时</a:t>
            </a:r>
            <a:r>
              <a:rPr lang="en-US" altLang="zh-CN" dirty="0"/>
              <a:t>(</a:t>
            </a:r>
            <a:r>
              <a:rPr lang="zh-CN" altLang="en-US" dirty="0"/>
              <a:t>可以通过配置文件设定</a:t>
            </a:r>
            <a:r>
              <a:rPr lang="en-US" altLang="zh-CN" dirty="0"/>
              <a:t>,</a:t>
            </a:r>
            <a:r>
              <a:rPr lang="zh-CN" altLang="en-US" dirty="0"/>
              <a:t>默认</a:t>
            </a:r>
            <a:r>
              <a:rPr lang="en-US" altLang="zh-CN" dirty="0"/>
              <a:t>1G),</a:t>
            </a:r>
            <a:r>
              <a:rPr lang="zh-CN" altLang="en-US" dirty="0"/>
              <a:t>将会创建一个新的文件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buffer</a:t>
            </a:r>
            <a:r>
              <a:rPr lang="zh-CN" altLang="en-US" dirty="0"/>
              <a:t>中消息的条数达到阀值时将会触发日志信息</a:t>
            </a:r>
            <a:r>
              <a:rPr lang="en-US" altLang="zh-CN" dirty="0"/>
              <a:t>flush</a:t>
            </a:r>
            <a:r>
              <a:rPr lang="zh-CN" altLang="en-US" dirty="0"/>
              <a:t>到日志文件</a:t>
            </a:r>
            <a:r>
              <a:rPr lang="zh-CN" altLang="en-US" dirty="0" smtClean="0"/>
              <a:t>中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距离</a:t>
            </a:r>
            <a:r>
              <a:rPr lang="zh-CN" altLang="en-US" dirty="0"/>
              <a:t>最近一次</a:t>
            </a:r>
            <a:r>
              <a:rPr lang="en-US" altLang="zh-CN" dirty="0"/>
              <a:t>flush</a:t>
            </a:r>
            <a:r>
              <a:rPr lang="zh-CN" altLang="en-US" dirty="0"/>
              <a:t>的时间差</a:t>
            </a:r>
            <a:r>
              <a:rPr lang="en-US" altLang="zh-CN" dirty="0"/>
              <a:t>"</a:t>
            </a:r>
            <a:r>
              <a:rPr lang="zh-CN" altLang="en-US" dirty="0"/>
              <a:t>达到阀值时</a:t>
            </a:r>
            <a:r>
              <a:rPr lang="en-US" altLang="zh-CN" dirty="0"/>
              <a:t>,</a:t>
            </a:r>
            <a:r>
              <a:rPr lang="zh-CN" altLang="en-US" dirty="0"/>
              <a:t>也会触发</a:t>
            </a:r>
            <a:r>
              <a:rPr lang="en-US" altLang="zh-CN" dirty="0"/>
              <a:t>flush</a:t>
            </a:r>
            <a:r>
              <a:rPr lang="zh-CN" altLang="en-US" dirty="0"/>
              <a:t>到</a:t>
            </a:r>
            <a:r>
              <a:rPr lang="zh-CN" altLang="en-US" dirty="0" smtClean="0"/>
              <a:t>日志文件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broker</a:t>
            </a:r>
            <a:r>
              <a:rPr lang="zh-CN" altLang="en-US" dirty="0"/>
              <a:t>失效</a:t>
            </a:r>
            <a:r>
              <a:rPr lang="en-US" altLang="zh-CN" dirty="0"/>
              <a:t>,</a:t>
            </a:r>
            <a:r>
              <a:rPr lang="zh-CN" altLang="en-US" dirty="0"/>
              <a:t>极有可能会丢失那些尚未</a:t>
            </a:r>
            <a:r>
              <a:rPr lang="en-US" altLang="zh-CN" dirty="0"/>
              <a:t>flush</a:t>
            </a:r>
            <a:r>
              <a:rPr lang="zh-CN" altLang="en-US" dirty="0"/>
              <a:t>到文件的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5649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2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042" y="836712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Kafka-consumer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2" name="Picture 2" descr="C:\Users\zengtao\AppData\Local\YNote\data\tsxyczt@163.com\d66a4b942be14116b2b0363801e3ddb2\792898b128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8" y="1332160"/>
            <a:ext cx="6382039" cy="339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9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7" b="6939"/>
          <a:stretch/>
        </p:blipFill>
        <p:spPr>
          <a:xfrm>
            <a:off x="0" y="-54680"/>
            <a:ext cx="9144000" cy="138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Kafka-partition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zengtao\AppData\Local\YNote\data\tsxyczt@163.com\56176c01636d45da843f111718f31461\8c65e93d37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32" y="2276872"/>
            <a:ext cx="657429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1332160"/>
            <a:ext cx="6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区：分布在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集群中多个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，还可以配置备份（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4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216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Calibri</vt:lpstr>
      <vt:lpstr>微软雅黑</vt:lpstr>
      <vt:lpstr>Wingdings</vt:lpstr>
      <vt:lpstr>Office 主题​​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内酷PPT</dc:creator>
  <cp:lastModifiedBy>USER-</cp:lastModifiedBy>
  <cp:revision>71</cp:revision>
  <dcterms:created xsi:type="dcterms:W3CDTF">2011-06-04T06:13:13Z</dcterms:created>
  <dcterms:modified xsi:type="dcterms:W3CDTF">2018-03-17T09:48:22Z</dcterms:modified>
</cp:coreProperties>
</file>