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0" r:id="rId2"/>
    <p:sldId id="811" r:id="rId3"/>
    <p:sldId id="800" r:id="rId4"/>
    <p:sldId id="812" r:id="rId5"/>
    <p:sldId id="806" r:id="rId6"/>
    <p:sldId id="813" r:id="rId7"/>
    <p:sldId id="8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07" userDrawn="1">
          <p15:clr>
            <a:srgbClr val="A4A3A4"/>
          </p15:clr>
        </p15:guide>
        <p15:guide id="4" pos="5292" userDrawn="1">
          <p15:clr>
            <a:srgbClr val="A4A3A4"/>
          </p15:clr>
        </p15:guide>
        <p15:guide id="5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DD"/>
    <a:srgbClr val="FFFF99"/>
    <a:srgbClr val="BC0000"/>
    <a:srgbClr val="FF6161"/>
    <a:srgbClr val="028C30"/>
    <a:srgbClr val="9A0000"/>
    <a:srgbClr val="E0D60E"/>
    <a:srgbClr val="1F0D0B"/>
    <a:srgbClr val="E4E4E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899" autoAdjust="0"/>
  </p:normalViewPr>
  <p:slideViewPr>
    <p:cSldViewPr>
      <p:cViewPr varScale="1">
        <p:scale>
          <a:sx n="106" d="100"/>
          <a:sy n="106" d="100"/>
        </p:scale>
        <p:origin x="774" y="96"/>
      </p:cViewPr>
      <p:guideLst>
        <p:guide orient="horz" pos="2160"/>
        <p:guide pos="3840"/>
        <p:guide orient="horz" pos="1207"/>
        <p:guide pos="5292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FD82-66F9-4DFF-BA66-412D7BC6CB95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7AC28-F42E-46CE-934F-672811B8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52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47AA-1408-46AD-B900-F5CC6D19F8F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FA0D2-F041-4FA0-846E-031C5B27E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FA0D2-F041-4FA0-846E-031C5B27E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2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友信资料\友信文件整理+12.4\友信文件整理 12.4\办公用品\ppt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838"/>
            <a:ext cx="12192000" cy="68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8760296" y="6237312"/>
            <a:ext cx="3096344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7550" y="6354757"/>
            <a:ext cx="1306116" cy="386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友信资料\友信文件整理+12.4\友信文件整理 12.4\办公用品\ppt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838"/>
            <a:ext cx="12192000" cy="68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30000"/>
              </a:lnSpc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760296" y="6237312"/>
            <a:ext cx="3096344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7550" y="6354757"/>
            <a:ext cx="1428750" cy="4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友信资料\友信文件整理+12.4\友信文件整理 12.4\办公用品\pp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1" y="-27384"/>
            <a:ext cx="104046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847528" y="1988841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数据组</a:t>
            </a:r>
            <a:r>
              <a:rPr lang="en-US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Q1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en-US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Q2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工作规划</a:t>
            </a:r>
            <a:endParaRPr lang="zh-CN" altLang="en-US" sz="32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0820" y="3140968"/>
            <a:ext cx="264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技术架构部数据组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0382" y="63899"/>
            <a:ext cx="3096344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59" y="122621"/>
            <a:ext cx="1306116" cy="3866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2184" y="4221088"/>
            <a:ext cx="1584176" cy="307777"/>
          </a:xfrm>
          <a:prstGeom prst="rect">
            <a:avLst/>
          </a:prstGeom>
          <a:solidFill>
            <a:srgbClr val="BCCFDD"/>
          </a:solidFill>
        </p:spPr>
        <p:txBody>
          <a:bodyPr wrap="square" rtlCol="0">
            <a:spAutoFit/>
          </a:bodyPr>
          <a:lstStyle/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3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416" y="476672"/>
            <a:ext cx="811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2.2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重点项目设置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说明 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 数据化能力支撑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479" y="1052736"/>
            <a:ext cx="93570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元数据管理项目</a:t>
            </a:r>
            <a:endParaRPr kumimoji="1"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：上线元数据管理系统，完成元数据信息整理，实现表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指标口径含义描述清晰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完整，更新及时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时间计划：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确定技术方案，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实现系统上线，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Q3-Q4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验收标准：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按时系统上线；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指标口径含义描述清晰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完整，可及时更新；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系统稳定运行；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1479" y="4365104"/>
            <a:ext cx="7956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现有报表进行整理分析，统一报表指标口径，整合精简报表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Q2-Q4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阶段进行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验收标准：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核心指标口径统一；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完成现有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报表整合优化和数量精简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提供自助分析能力；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1479" y="2708920"/>
            <a:ext cx="6609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用户行为、设备信息数据收集、存储，提供平台化分析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一期采集存储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上线，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二期提供平台化分析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验收标准：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按时系统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上线；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实现项目目标；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系统稳定运行；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80047" y="334014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第二部分 </a:t>
            </a:r>
            <a:r>
              <a:rPr lang="en-US" altLang="zh-CN" dirty="0" smtClean="0"/>
              <a:t>Q2</a:t>
            </a:r>
            <a:r>
              <a:rPr lang="zh-CN" altLang="en-US" dirty="0" smtClean="0"/>
              <a:t>工作</a:t>
            </a:r>
            <a:r>
              <a:rPr lang="zh-CN" altLang="en-US" dirty="0"/>
              <a:t>规划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80048" y="1700808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9776" y="2114532"/>
            <a:ext cx="30963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元数据管理项目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用户信息采集项目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报表精简项目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76" y="3753872"/>
            <a:ext cx="42484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元数据管理项目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用户信息采集项目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报表精简项目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2639616" y="1766364"/>
            <a:ext cx="288032" cy="23822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b="1" dirty="0" err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416" y="476672"/>
            <a:ext cx="811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1 Q1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479" y="1002501"/>
            <a:ext cx="172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元数据管理项目</a:t>
            </a:r>
            <a:endParaRPr kumimoji="1"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确定技术方案；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1479" y="2224896"/>
            <a:ext cx="579132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确定技术方案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基本确定埋点格式，待沟通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Canal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平台，完成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Canal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的集群化改造；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核心实时计算模型完成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5440" y="4384608"/>
            <a:ext cx="603883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完成友信普惠管理报表上线，统一销售，逾期相关指标定义及计算规则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完成管理口径指标定义及指标计算逻辑文档编写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贷后管理相关报表，由原来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张报表梳理至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张报表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9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80047" y="334014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第二部分 </a:t>
            </a:r>
            <a:r>
              <a:rPr lang="en-US" altLang="zh-CN" dirty="0" smtClean="0"/>
              <a:t>Q2</a:t>
            </a:r>
            <a:r>
              <a:rPr lang="zh-CN" altLang="en-US" dirty="0" smtClean="0"/>
              <a:t>工作</a:t>
            </a:r>
            <a:r>
              <a:rPr lang="zh-CN" altLang="en-US" dirty="0"/>
              <a:t>规划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80048" y="1700808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9776" y="2114532"/>
            <a:ext cx="30963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76" y="3753872"/>
            <a:ext cx="424847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元数据管理项目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用户信息采集项目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报表精简项目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639616" y="3405705"/>
            <a:ext cx="288032" cy="23822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b="1" dirty="0" err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416" y="476672"/>
            <a:ext cx="811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1 Q2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479" y="1002501"/>
            <a:ext cx="980909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元数据管理项目</a:t>
            </a:r>
            <a:endParaRPr kumimoji="1"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数据库数据表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描述清晰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实时监控录入表的变更信息，如有变更及时提醒与更新；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数仓离线任务，自动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子任务，分析子任务的源字段与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目标字段，人工录入子任务、源字段及目标字段的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人工抽取任务中关键或通用口径并进行标记描述，自动分析出所有任务中的相关口径逻辑；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1479" y="2780928"/>
            <a:ext cx="657744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沟通与确定设备信息及埋点信息的内容与格式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设备信息、重要数据表信息及重要日志的实时接入与存储工作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完成用户行为信息的实时接入、存储与统计计算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工作（依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进度待定）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实现基础的可配置的实时数据计算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功能，可支持埋点信息实时统计分析需求；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5440" y="4509120"/>
            <a:ext cx="1423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待定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416" y="476672"/>
            <a:ext cx="811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1 Q3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479" y="1002501"/>
            <a:ext cx="76546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元数据管理项目</a:t>
            </a:r>
            <a:endParaRPr kumimoji="1"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根据任务、子任务、源字段、目标字段、关键口径与通用口径，实现血缘关系管理功能；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在线编辑、审核与发布离线任务，根据血缘关系辅助管理依赖与影响，记录所有操作信息；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完善离线任务监控与重试功能，最大限度改善现有大队长机制；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提供数仓需求管理模块，管理并记录数仓的长期与临时需求；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1479" y="2780928"/>
            <a:ext cx="76546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用户行为信息统计计算需求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提供整合了设备信息、用户行为信息、进件信息、三方信息、征信等信息的基础宽表；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基于基础宽表，让用户可以灵活配置需要的字段及导出方式，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可以通过配置完成统计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基于基础宽表，让用户可以在线使用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进行分析查询；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5440" y="4509120"/>
            <a:ext cx="1423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报表精简项目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待定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8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>
          <a:defRPr sz="1400" dirty="0" err="1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21904</TotalTime>
  <Words>747</Words>
  <Application>Microsoft Office PowerPoint</Application>
  <PresentationFormat>宽屏</PresentationFormat>
  <Paragraphs>71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李新光</cp:lastModifiedBy>
  <cp:revision>2036</cp:revision>
  <dcterms:created xsi:type="dcterms:W3CDTF">2014-02-28T08:55:27Z</dcterms:created>
  <dcterms:modified xsi:type="dcterms:W3CDTF">2019-04-12T08:22:39Z</dcterms:modified>
</cp:coreProperties>
</file>