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3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1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A0C880-6DC1-4ABE-ABEB-4D93580B381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声纹识别标注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李欣尧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 Pro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功能很简单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符合我们现在需要用到的场景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所以用这个就够了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8020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封音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嘀嘀嘀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嘟嘟</a:t>
            </a:r>
            <a:r>
              <a:rPr lang="en-US" altLang="zh-CN" dirty="0" smtClean="0"/>
              <a:t>: Machine Sound</a:t>
            </a:r>
          </a:p>
          <a:p>
            <a:pPr marL="0" indent="0">
              <a:buNone/>
            </a:pPr>
            <a:r>
              <a:rPr lang="zh-CN" altLang="en-US" dirty="0" smtClean="0"/>
              <a:t>您好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您拨打的电话已关机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女</a:t>
            </a:r>
            <a:r>
              <a:rPr lang="en-US" altLang="zh-CN" dirty="0" smtClean="0"/>
              <a:t>): Machine Female</a:t>
            </a:r>
          </a:p>
          <a:p>
            <a:pPr marL="0" indent="0">
              <a:buNone/>
            </a:pPr>
            <a:r>
              <a:rPr lang="en-US" altLang="zh-CN" dirty="0" smtClean="0"/>
              <a:t>Sorry, the number you have dialed(</a:t>
            </a:r>
            <a:r>
              <a:rPr lang="zh-CN" altLang="en-US" dirty="0" smtClean="0"/>
              <a:t>男</a:t>
            </a:r>
            <a:r>
              <a:rPr lang="en-US" altLang="zh-CN" dirty="0" smtClean="0"/>
              <a:t>): Machine Male</a:t>
            </a:r>
          </a:p>
          <a:p>
            <a:pPr marL="0" indent="0">
              <a:buNone/>
            </a:pPr>
            <a:r>
              <a:rPr lang="zh-CN" altLang="en-US" dirty="0" smtClean="0"/>
              <a:t>其他杂音并能看清楚明显波形的</a:t>
            </a:r>
            <a:r>
              <a:rPr lang="en-US" altLang="zh-CN" dirty="0" smtClean="0"/>
              <a:t>: Noise</a:t>
            </a:r>
          </a:p>
          <a:p>
            <a:pPr marL="0" indent="0">
              <a:buNone/>
            </a:pPr>
            <a:r>
              <a:rPr lang="zh-CN" altLang="en-US" dirty="0" smtClean="0"/>
              <a:t>音乐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彩铃</a:t>
            </a:r>
            <a:r>
              <a:rPr lang="en-US" altLang="zh-CN" dirty="0" smtClean="0"/>
              <a:t>: Music</a:t>
            </a:r>
          </a:p>
          <a:p>
            <a:pPr marL="0" indent="0">
              <a:buNone/>
            </a:pPr>
            <a:r>
              <a:rPr lang="zh-CN" altLang="en-US" dirty="0" smtClean="0"/>
              <a:t>销售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chemeClr val="tx1"/>
                </a:solidFill>
              </a:rPr>
              <a:t>Seller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</a:t>
            </a:r>
            <a:r>
              <a:rPr lang="en-US" altLang="zh-CN" dirty="0" smtClean="0"/>
              <a:t>: Customer</a:t>
            </a:r>
          </a:p>
          <a:p>
            <a:pPr marL="0" indent="0">
              <a:buNone/>
            </a:pPr>
            <a:r>
              <a:rPr lang="zh-CN" altLang="en-US" dirty="0" smtClean="0"/>
              <a:t>第三者</a:t>
            </a:r>
            <a:r>
              <a:rPr lang="en-US" altLang="zh-CN" dirty="0" smtClean="0"/>
              <a:t>: Third Person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1664" t="3019" r="402" b="2347"/>
          <a:stretch/>
        </p:blipFill>
        <p:spPr>
          <a:xfrm>
            <a:off x="0" y="0"/>
            <a:ext cx="12192000" cy="65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92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回顾</vt:lpstr>
      <vt:lpstr>声纹识别标注</vt:lpstr>
      <vt:lpstr>Annotation Pro</vt:lpstr>
      <vt:lpstr>PowerPoint 演示文稿</vt:lpstr>
      <vt:lpstr>PowerPoint 演示文稿</vt:lpstr>
      <vt:lpstr>PowerPoint 演示文稿</vt:lpstr>
      <vt:lpstr>PowerPoint 演示文稿</vt:lpstr>
      <vt:lpstr>标注规则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声纹识别标注</dc:title>
  <dc:creator>李欣尧</dc:creator>
  <cp:lastModifiedBy>李欣尧</cp:lastModifiedBy>
  <cp:revision>7</cp:revision>
  <dcterms:created xsi:type="dcterms:W3CDTF">2019-11-06T02:18:57Z</dcterms:created>
  <dcterms:modified xsi:type="dcterms:W3CDTF">2019-11-07T07:55:14Z</dcterms:modified>
</cp:coreProperties>
</file>