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0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33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1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1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1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A0C880-6DC1-4ABE-ABEB-4D93580B381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5DDBD0-F3C7-4F64-A64E-FD807CEF15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7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声纹识别标注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李欣尧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37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 Pro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功能很简单</a:t>
            </a:r>
            <a:r>
              <a:rPr lang="en-US" altLang="zh-CN" dirty="0" smtClean="0"/>
              <a:t>, </a:t>
            </a:r>
            <a:r>
              <a:rPr lang="zh-CN" altLang="en-US" dirty="0" smtClean="0"/>
              <a:t>符合我们现在需要用到的场景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所以用这个就够了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9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88"/>
            <a:ext cx="12192000" cy="66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88"/>
            <a:ext cx="12192000" cy="66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88"/>
            <a:ext cx="12192000" cy="66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88"/>
            <a:ext cx="12192000" cy="66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4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标注规则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96743"/>
              </p:ext>
            </p:extLst>
          </p:nvPr>
        </p:nvGraphicFramePr>
        <p:xfrm>
          <a:off x="2062480" y="2233923"/>
          <a:ext cx="812799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072"/>
                <a:gridCol w="2656936"/>
                <a:gridCol w="1731991"/>
              </a:tblGrid>
              <a:tr h="3313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声音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你应该标的符号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对应的英语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封音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嘀嘀嘀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嘟嘟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Machine Sound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您好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您拨打的电话已关机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女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Machine Female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Sorry, the number you have dialed(</a:t>
                      </a:r>
                      <a:r>
                        <a:rPr lang="zh-CN" altLang="en-US" dirty="0" smtClean="0"/>
                        <a:t>男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Machine Male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其他杂音并能看清楚明显波形的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Noise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彩铃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Music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Seller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Customer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Third</a:t>
                      </a:r>
                      <a:r>
                        <a:rPr lang="en-US" altLang="zh-CN" baseline="0" dirty="0" smtClean="0"/>
                        <a:t> Person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1664" t="3019" r="402" b="2347"/>
          <a:stretch/>
        </p:blipFill>
        <p:spPr>
          <a:xfrm>
            <a:off x="0" y="0"/>
            <a:ext cx="12192000" cy="65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106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Calibri</vt:lpstr>
      <vt:lpstr>Calibri Light</vt:lpstr>
      <vt:lpstr>回顾</vt:lpstr>
      <vt:lpstr>声纹识别标注</vt:lpstr>
      <vt:lpstr>Annotation Pro</vt:lpstr>
      <vt:lpstr>PowerPoint 演示文稿</vt:lpstr>
      <vt:lpstr>PowerPoint 演示文稿</vt:lpstr>
      <vt:lpstr>PowerPoint 演示文稿</vt:lpstr>
      <vt:lpstr>PowerPoint 演示文稿</vt:lpstr>
      <vt:lpstr>标注规则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声纹识别标注</dc:title>
  <dc:creator>李欣尧</dc:creator>
  <cp:lastModifiedBy>李欣尧</cp:lastModifiedBy>
  <cp:revision>8</cp:revision>
  <dcterms:created xsi:type="dcterms:W3CDTF">2019-11-06T02:18:57Z</dcterms:created>
  <dcterms:modified xsi:type="dcterms:W3CDTF">2019-11-08T07:46:53Z</dcterms:modified>
</cp:coreProperties>
</file>