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亮岩" initials="石亮岩" lastIdx="1" clrIdx="0">
    <p:extLst>
      <p:ext uri="{19B8F6BF-5375-455C-9EA6-DF929625EA0E}">
        <p15:presenceInfo xmlns:p15="http://schemas.microsoft.com/office/powerpoint/2012/main" userId="S-1-5-21-1571174741-1261290543-2508600529-696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03C78-DEF8-455E-83C1-8BBBF7AFC690}" type="doc">
      <dgm:prSet loTypeId="urn:microsoft.com/office/officeart/2005/8/layout/radial5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4887C10-9676-4E48-84B9-AEC0736DEACA}">
      <dgm:prSet phldrT="[文本]" custT="1"/>
      <dgm:spPr/>
      <dgm:t>
        <a:bodyPr/>
        <a:lstStyle/>
        <a:p>
          <a:r>
            <a: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</a:t>
          </a:r>
          <a:endParaRPr lang="en-US" altLang="zh-CN" sz="28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/>
    </dgm:pt>
    <dgm:pt modelId="{E6D0E666-B33D-4933-9B04-93326A4E2A1D}" type="parTrans" cxnId="{787F6C92-3043-49A6-9440-FDED2D33C03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BF8042-8F50-455C-8A89-E42792EAE0F3}" type="sibTrans" cxnId="{787F6C92-3043-49A6-9440-FDED2D33C03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AFAE57-3B78-43F8-ADB5-8013954C380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经营贷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/>
    </dgm:pt>
    <dgm:pt modelId="{6BF2AA15-D4AC-4899-9812-51000089DB94}" type="parTrans" cxnId="{27F78987-6CC3-4927-9C9A-8324422C1F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D1B60-553C-451B-9774-C6709A37804A}" type="sibTrans" cxnId="{27F78987-6CC3-4927-9C9A-8324422C1F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178539-5FC2-42BF-979B-AEB32FBA95B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资金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分流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/>
    </dgm:pt>
    <dgm:pt modelId="{971E9531-9D2A-42E6-96E5-AD51F0696A26}" type="parTrans" cxnId="{D7B3B1D7-36C9-4AEF-A87A-D479465D94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B4528B-44A8-4B68-8B10-BEE87071ADE3}" type="sibTrans" cxnId="{D7B3B1D7-36C9-4AEF-A87A-D479465D94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0A39E1-FDF5-4B4C-A6FC-73D503E293F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贷后（整理中）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FDF74D-F8A6-44D8-8947-DDA0F1FE84CD}" type="parTrans" cxnId="{BEF90EBE-6BE4-4DC9-B9D7-32C86699B8A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BC5F48-6D78-43EB-AECE-6B8C926150A9}" type="sibTrans" cxnId="{BEF90EBE-6BE4-4DC9-B9D7-32C86699B8A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1FB65-3CAB-4499-B7EC-FD31792F89E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远程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/>
    </dgm:pt>
    <dgm:pt modelId="{02B613A6-4FA4-417D-B19F-EF2799A073D8}" type="parTrans" cxnId="{34BE9F75-3651-4F31-A82C-7AF5168F0E3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025DF8-031A-441F-8353-BC3EFF58F5C1}" type="sibTrans" cxnId="{34BE9F75-3651-4F31-A82C-7AF5168F0E3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24313A-D63D-4A79-B6C0-D0B734CCDF6A}" type="pres">
      <dgm:prSet presAssocID="{5D503C78-DEF8-455E-83C1-8BBBF7AFC69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903E28-57FF-406C-B0A5-2EF908D17790}" type="pres">
      <dgm:prSet presAssocID="{A4887C10-9676-4E48-84B9-AEC0736DEACA}" presName="centerShape" presStyleLbl="node0" presStyleIdx="0" presStyleCnt="1" custScaleX="144321" custScaleY="143204"/>
      <dgm:spPr/>
      <dgm:t>
        <a:bodyPr/>
        <a:lstStyle/>
        <a:p>
          <a:endParaRPr lang="zh-CN" altLang="en-US"/>
        </a:p>
      </dgm:t>
    </dgm:pt>
    <dgm:pt modelId="{062921ED-7692-4B30-89EB-5C28CBBF7E68}" type="pres">
      <dgm:prSet presAssocID="{6BF2AA15-D4AC-4899-9812-51000089DB94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A0EF642-D31F-4EDF-819D-9C89D16CBD02}" type="pres">
      <dgm:prSet presAssocID="{6BF2AA15-D4AC-4899-9812-51000089DB9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26B5D80-A4BF-4A6E-83BB-34402C92A6AC}" type="pres">
      <dgm:prSet presAssocID="{ACAFAE57-3B78-43F8-ADB5-8013954C3802}" presName="node" presStyleLbl="node1" presStyleIdx="0" presStyleCnt="4" custRadScaleRad="1014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CC8F8-69DD-4247-92CB-5CFD8F373236}" type="pres">
      <dgm:prSet presAssocID="{971E9531-9D2A-42E6-96E5-AD51F0696A26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4838A13-BBD8-458D-91CE-31E3618A6CA5}" type="pres">
      <dgm:prSet presAssocID="{971E9531-9D2A-42E6-96E5-AD51F0696A2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4BA58F3D-8502-4EC3-B95B-75FD525D3EC0}" type="pres">
      <dgm:prSet presAssocID="{AB178539-5FC2-42BF-979B-AEB32FBA95BB}" presName="node" presStyleLbl="node1" presStyleIdx="1" presStyleCnt="4" custRadScaleRad="124648" custRadScaleInc="-13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D6F17D-1DEF-48A3-9C1D-BE36D7E2593F}" type="pres">
      <dgm:prSet presAssocID="{07FDF74D-F8A6-44D8-8947-DDA0F1FE84CD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ED5C08CD-DEB6-4B55-BB11-4CEE4335B8E7}" type="pres">
      <dgm:prSet presAssocID="{07FDF74D-F8A6-44D8-8947-DDA0F1FE84CD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1BAC147-ABF9-4F40-9545-FDB6337A332B}" type="pres">
      <dgm:prSet presAssocID="{910A39E1-FDF5-4B4C-A6FC-73D503E293FD}" presName="node" presStyleLbl="node1" presStyleIdx="2" presStyleCnt="4" custRadScaleRad="1009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686787-8F0B-499C-A548-18D20B9C345E}" type="pres">
      <dgm:prSet presAssocID="{02B613A6-4FA4-417D-B19F-EF2799A073D8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CA2DB4F2-D7A6-43FD-AC48-64F728A0481B}" type="pres">
      <dgm:prSet presAssocID="{02B613A6-4FA4-417D-B19F-EF2799A073D8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33C85AE1-E83C-4631-8B7F-6013375FA875}" type="pres">
      <dgm:prSet presAssocID="{C811FB65-3CAB-4499-B7EC-FD31792F89EB}" presName="node" presStyleLbl="node1" presStyleIdx="3" presStyleCnt="4" custRadScaleRad="120534" custRadScaleInc="7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B844A9-5DE5-462C-A0C0-73B92E2A9A8F}" type="presOf" srcId="{02B613A6-4FA4-417D-B19F-EF2799A073D8}" destId="{CA2DB4F2-D7A6-43FD-AC48-64F728A0481B}" srcOrd="1" destOrd="0" presId="urn:microsoft.com/office/officeart/2005/8/layout/radial5"/>
    <dgm:cxn modelId="{373AE674-A8B2-46A6-A29F-CF8570E3F5E3}" type="presOf" srcId="{971E9531-9D2A-42E6-96E5-AD51F0696A26}" destId="{6ADCC8F8-69DD-4247-92CB-5CFD8F373236}" srcOrd="0" destOrd="0" presId="urn:microsoft.com/office/officeart/2005/8/layout/radial5"/>
    <dgm:cxn modelId="{6512EE10-121F-4875-9B52-B57A9B25395C}" type="presOf" srcId="{971E9531-9D2A-42E6-96E5-AD51F0696A26}" destId="{44838A13-BBD8-458D-91CE-31E3618A6CA5}" srcOrd="1" destOrd="0" presId="urn:microsoft.com/office/officeart/2005/8/layout/radial5"/>
    <dgm:cxn modelId="{9B40E273-E50C-4516-8F94-0B7DE6F4310D}" type="presOf" srcId="{A4887C10-9676-4E48-84B9-AEC0736DEACA}" destId="{E9903E28-57FF-406C-B0A5-2EF908D17790}" srcOrd="0" destOrd="0" presId="urn:microsoft.com/office/officeart/2005/8/layout/radial5"/>
    <dgm:cxn modelId="{63E67042-0BFD-4B33-85BA-4D50B5735BF8}" type="presOf" srcId="{6BF2AA15-D4AC-4899-9812-51000089DB94}" destId="{062921ED-7692-4B30-89EB-5C28CBBF7E68}" srcOrd="0" destOrd="0" presId="urn:microsoft.com/office/officeart/2005/8/layout/radial5"/>
    <dgm:cxn modelId="{34BE9F75-3651-4F31-A82C-7AF5168F0E33}" srcId="{A4887C10-9676-4E48-84B9-AEC0736DEACA}" destId="{C811FB65-3CAB-4499-B7EC-FD31792F89EB}" srcOrd="3" destOrd="0" parTransId="{02B613A6-4FA4-417D-B19F-EF2799A073D8}" sibTransId="{24025DF8-031A-441F-8353-BC3EFF58F5C1}"/>
    <dgm:cxn modelId="{109A07E7-6442-4016-9D1D-A960E2245B17}" type="presOf" srcId="{02B613A6-4FA4-417D-B19F-EF2799A073D8}" destId="{A1686787-8F0B-499C-A548-18D20B9C345E}" srcOrd="0" destOrd="0" presId="urn:microsoft.com/office/officeart/2005/8/layout/radial5"/>
    <dgm:cxn modelId="{D7B3B1D7-36C9-4AEF-A87A-D479465D9406}" srcId="{A4887C10-9676-4E48-84B9-AEC0736DEACA}" destId="{AB178539-5FC2-42BF-979B-AEB32FBA95BB}" srcOrd="1" destOrd="0" parTransId="{971E9531-9D2A-42E6-96E5-AD51F0696A26}" sibTransId="{43B4528B-44A8-4B68-8B10-BEE87071ADE3}"/>
    <dgm:cxn modelId="{F3F75571-6665-4152-8854-E00ACD4A5077}" type="presOf" srcId="{C811FB65-3CAB-4499-B7EC-FD31792F89EB}" destId="{33C85AE1-E83C-4631-8B7F-6013375FA875}" srcOrd="0" destOrd="0" presId="urn:microsoft.com/office/officeart/2005/8/layout/radial5"/>
    <dgm:cxn modelId="{27F78987-6CC3-4927-9C9A-8324422C1F48}" srcId="{A4887C10-9676-4E48-84B9-AEC0736DEACA}" destId="{ACAFAE57-3B78-43F8-ADB5-8013954C3802}" srcOrd="0" destOrd="0" parTransId="{6BF2AA15-D4AC-4899-9812-51000089DB94}" sibTransId="{FB7D1B60-553C-451B-9774-C6709A37804A}"/>
    <dgm:cxn modelId="{6BFFC67D-C57C-4185-89EE-16D19DA39F3C}" type="presOf" srcId="{910A39E1-FDF5-4B4C-A6FC-73D503E293FD}" destId="{11BAC147-ABF9-4F40-9545-FDB6337A332B}" srcOrd="0" destOrd="0" presId="urn:microsoft.com/office/officeart/2005/8/layout/radial5"/>
    <dgm:cxn modelId="{BEF90EBE-6BE4-4DC9-B9D7-32C86699B8AC}" srcId="{A4887C10-9676-4E48-84B9-AEC0736DEACA}" destId="{910A39E1-FDF5-4B4C-A6FC-73D503E293FD}" srcOrd="2" destOrd="0" parTransId="{07FDF74D-F8A6-44D8-8947-DDA0F1FE84CD}" sibTransId="{54BC5F48-6D78-43EB-AECE-6B8C926150A9}"/>
    <dgm:cxn modelId="{1C9AC318-4CA5-4929-A7FF-DC63A003DC91}" type="presOf" srcId="{5D503C78-DEF8-455E-83C1-8BBBF7AFC690}" destId="{6824313A-D63D-4A79-B6C0-D0B734CCDF6A}" srcOrd="0" destOrd="0" presId="urn:microsoft.com/office/officeart/2005/8/layout/radial5"/>
    <dgm:cxn modelId="{C7F00F2C-FCB8-426C-A1C3-0E4809FE3A99}" type="presOf" srcId="{07FDF74D-F8A6-44D8-8947-DDA0F1FE84CD}" destId="{63D6F17D-1DEF-48A3-9C1D-BE36D7E2593F}" srcOrd="0" destOrd="0" presId="urn:microsoft.com/office/officeart/2005/8/layout/radial5"/>
    <dgm:cxn modelId="{6B0A424C-6C8B-4D42-A55F-DC5F11F7AF28}" type="presOf" srcId="{ACAFAE57-3B78-43F8-ADB5-8013954C3802}" destId="{526B5D80-A4BF-4A6E-83BB-34402C92A6AC}" srcOrd="0" destOrd="0" presId="urn:microsoft.com/office/officeart/2005/8/layout/radial5"/>
    <dgm:cxn modelId="{41E770C6-53BE-4E39-9AA1-3C5CEB692DA2}" type="presOf" srcId="{6BF2AA15-D4AC-4899-9812-51000089DB94}" destId="{2A0EF642-D31F-4EDF-819D-9C89D16CBD02}" srcOrd="1" destOrd="0" presId="urn:microsoft.com/office/officeart/2005/8/layout/radial5"/>
    <dgm:cxn modelId="{787F6C92-3043-49A6-9440-FDED2D33C035}" srcId="{5D503C78-DEF8-455E-83C1-8BBBF7AFC690}" destId="{A4887C10-9676-4E48-84B9-AEC0736DEACA}" srcOrd="0" destOrd="0" parTransId="{E6D0E666-B33D-4933-9B04-93326A4E2A1D}" sibTransId="{FABF8042-8F50-455C-8A89-E42792EAE0F3}"/>
    <dgm:cxn modelId="{551799F3-8DFA-4D12-8235-C23B4E4DF827}" type="presOf" srcId="{07FDF74D-F8A6-44D8-8947-DDA0F1FE84CD}" destId="{ED5C08CD-DEB6-4B55-BB11-4CEE4335B8E7}" srcOrd="1" destOrd="0" presId="urn:microsoft.com/office/officeart/2005/8/layout/radial5"/>
    <dgm:cxn modelId="{073B1D5C-3E86-42CC-B23C-7619B9967F90}" type="presOf" srcId="{AB178539-5FC2-42BF-979B-AEB32FBA95BB}" destId="{4BA58F3D-8502-4EC3-B95B-75FD525D3EC0}" srcOrd="0" destOrd="0" presId="urn:microsoft.com/office/officeart/2005/8/layout/radial5"/>
    <dgm:cxn modelId="{EE6ABB33-841F-4C12-9AF4-D53DF6819055}" type="presParOf" srcId="{6824313A-D63D-4A79-B6C0-D0B734CCDF6A}" destId="{E9903E28-57FF-406C-B0A5-2EF908D17790}" srcOrd="0" destOrd="0" presId="urn:microsoft.com/office/officeart/2005/8/layout/radial5"/>
    <dgm:cxn modelId="{A2A0A22F-3A67-4F4C-825B-B5F1FCC95E7C}" type="presParOf" srcId="{6824313A-D63D-4A79-B6C0-D0B734CCDF6A}" destId="{062921ED-7692-4B30-89EB-5C28CBBF7E68}" srcOrd="1" destOrd="0" presId="urn:microsoft.com/office/officeart/2005/8/layout/radial5"/>
    <dgm:cxn modelId="{97E96232-85D8-4179-8E40-E5D3F2978487}" type="presParOf" srcId="{062921ED-7692-4B30-89EB-5C28CBBF7E68}" destId="{2A0EF642-D31F-4EDF-819D-9C89D16CBD02}" srcOrd="0" destOrd="0" presId="urn:microsoft.com/office/officeart/2005/8/layout/radial5"/>
    <dgm:cxn modelId="{B66735E7-387E-4884-9449-D1C2DFF7027F}" type="presParOf" srcId="{6824313A-D63D-4A79-B6C0-D0B734CCDF6A}" destId="{526B5D80-A4BF-4A6E-83BB-34402C92A6AC}" srcOrd="2" destOrd="0" presId="urn:microsoft.com/office/officeart/2005/8/layout/radial5"/>
    <dgm:cxn modelId="{75F7E5E0-05D4-43AB-BDD1-452AB8D57E22}" type="presParOf" srcId="{6824313A-D63D-4A79-B6C0-D0B734CCDF6A}" destId="{6ADCC8F8-69DD-4247-92CB-5CFD8F373236}" srcOrd="3" destOrd="0" presId="urn:microsoft.com/office/officeart/2005/8/layout/radial5"/>
    <dgm:cxn modelId="{12E27B3B-3A70-4B2D-B2B7-05BD1587D9FE}" type="presParOf" srcId="{6ADCC8F8-69DD-4247-92CB-5CFD8F373236}" destId="{44838A13-BBD8-458D-91CE-31E3618A6CA5}" srcOrd="0" destOrd="0" presId="urn:microsoft.com/office/officeart/2005/8/layout/radial5"/>
    <dgm:cxn modelId="{690A807D-2A31-4CDF-B094-00F75D359E42}" type="presParOf" srcId="{6824313A-D63D-4A79-B6C0-D0B734CCDF6A}" destId="{4BA58F3D-8502-4EC3-B95B-75FD525D3EC0}" srcOrd="4" destOrd="0" presId="urn:microsoft.com/office/officeart/2005/8/layout/radial5"/>
    <dgm:cxn modelId="{8654A278-A350-4007-9526-7B7553B66F0E}" type="presParOf" srcId="{6824313A-D63D-4A79-B6C0-D0B734CCDF6A}" destId="{63D6F17D-1DEF-48A3-9C1D-BE36D7E2593F}" srcOrd="5" destOrd="0" presId="urn:microsoft.com/office/officeart/2005/8/layout/radial5"/>
    <dgm:cxn modelId="{37BAE352-46A9-42DF-8A3D-C4A0B39E8087}" type="presParOf" srcId="{63D6F17D-1DEF-48A3-9C1D-BE36D7E2593F}" destId="{ED5C08CD-DEB6-4B55-BB11-4CEE4335B8E7}" srcOrd="0" destOrd="0" presId="urn:microsoft.com/office/officeart/2005/8/layout/radial5"/>
    <dgm:cxn modelId="{1041143E-582C-4CBB-8538-A0B2A80C8848}" type="presParOf" srcId="{6824313A-D63D-4A79-B6C0-D0B734CCDF6A}" destId="{11BAC147-ABF9-4F40-9545-FDB6337A332B}" srcOrd="6" destOrd="0" presId="urn:microsoft.com/office/officeart/2005/8/layout/radial5"/>
    <dgm:cxn modelId="{749BEC96-5083-4030-842C-7767AEB481D6}" type="presParOf" srcId="{6824313A-D63D-4A79-B6C0-D0B734CCDF6A}" destId="{A1686787-8F0B-499C-A548-18D20B9C345E}" srcOrd="7" destOrd="0" presId="urn:microsoft.com/office/officeart/2005/8/layout/radial5"/>
    <dgm:cxn modelId="{D31DB828-FEC8-4E61-8C05-2B1FE1A630AD}" type="presParOf" srcId="{A1686787-8F0B-499C-A548-18D20B9C345E}" destId="{CA2DB4F2-D7A6-43FD-AC48-64F728A0481B}" srcOrd="0" destOrd="0" presId="urn:microsoft.com/office/officeart/2005/8/layout/radial5"/>
    <dgm:cxn modelId="{FF15EB6F-E549-4506-B559-2EAF2685DBF8}" type="presParOf" srcId="{6824313A-D63D-4A79-B6C0-D0B734CCDF6A}" destId="{33C85AE1-E83C-4631-8B7F-6013375FA87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03E28-57FF-406C-B0A5-2EF908D17790}">
      <dsp:nvSpPr>
        <dsp:cNvPr id="0" name=""/>
        <dsp:cNvSpPr/>
      </dsp:nvSpPr>
      <dsp:spPr>
        <a:xfrm>
          <a:off x="2930381" y="1882610"/>
          <a:ext cx="2288466" cy="22707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</a:t>
          </a:r>
          <a:endParaRPr lang="en-US" altLang="zh-CN" sz="28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流程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5519" y="2215154"/>
        <a:ext cx="1618190" cy="1605666"/>
      </dsp:txXfrm>
    </dsp:sp>
    <dsp:sp modelId="{062921ED-7692-4B30-89EB-5C28CBBF7E68}">
      <dsp:nvSpPr>
        <dsp:cNvPr id="0" name=""/>
        <dsp:cNvSpPr/>
      </dsp:nvSpPr>
      <dsp:spPr>
        <a:xfrm rot="16200000">
          <a:off x="3995927" y="1469033"/>
          <a:ext cx="157374" cy="5391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19533" y="1600465"/>
        <a:ext cx="110162" cy="323478"/>
      </dsp:txXfrm>
    </dsp:sp>
    <dsp:sp modelId="{526B5D80-A4BF-4A6E-83BB-34402C92A6AC}">
      <dsp:nvSpPr>
        <dsp:cNvPr id="0" name=""/>
        <dsp:cNvSpPr/>
      </dsp:nvSpPr>
      <dsp:spPr>
        <a:xfrm>
          <a:off x="3281776" y="0"/>
          <a:ext cx="1585677" cy="15856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经营贷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3993" y="232217"/>
        <a:ext cx="1121243" cy="1121243"/>
      </dsp:txXfrm>
    </dsp:sp>
    <dsp:sp modelId="{6ADCC8F8-69DD-4247-92CB-5CFD8F373236}">
      <dsp:nvSpPr>
        <dsp:cNvPr id="0" name=""/>
        <dsp:cNvSpPr/>
      </dsp:nvSpPr>
      <dsp:spPr>
        <a:xfrm rot="21562254">
          <a:off x="5401526" y="2731435"/>
          <a:ext cx="440317" cy="5391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01530" y="2839986"/>
        <a:ext cx="308222" cy="323478"/>
      </dsp:txXfrm>
    </dsp:sp>
    <dsp:sp modelId="{4BA58F3D-8502-4EC3-B95B-75FD525D3EC0}">
      <dsp:nvSpPr>
        <dsp:cNvPr id="0" name=""/>
        <dsp:cNvSpPr/>
      </dsp:nvSpPr>
      <dsp:spPr>
        <a:xfrm>
          <a:off x="6049467" y="2194758"/>
          <a:ext cx="1585677" cy="1585677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资金</a:t>
          </a:r>
          <a:endParaRPr lang="en-US" altLang="zh-CN" sz="21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分流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1684" y="2426975"/>
        <a:ext cx="1121243" cy="1121243"/>
      </dsp:txXfrm>
    </dsp:sp>
    <dsp:sp modelId="{63D6F17D-1DEF-48A3-9C1D-BE36D7E2593F}">
      <dsp:nvSpPr>
        <dsp:cNvPr id="0" name=""/>
        <dsp:cNvSpPr/>
      </dsp:nvSpPr>
      <dsp:spPr>
        <a:xfrm rot="5400000">
          <a:off x="3995927" y="4027812"/>
          <a:ext cx="157374" cy="5391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19533" y="4112032"/>
        <a:ext cx="110162" cy="323478"/>
      </dsp:txXfrm>
    </dsp:sp>
    <dsp:sp modelId="{11BAC147-ABF9-4F40-9545-FDB6337A332B}">
      <dsp:nvSpPr>
        <dsp:cNvPr id="0" name=""/>
        <dsp:cNvSpPr/>
      </dsp:nvSpPr>
      <dsp:spPr>
        <a:xfrm>
          <a:off x="3281776" y="4450298"/>
          <a:ext cx="1585677" cy="1585677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贷后（整理中）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3993" y="4682515"/>
        <a:ext cx="1121243" cy="1121243"/>
      </dsp:txXfrm>
    </dsp:sp>
    <dsp:sp modelId="{A1686787-8F0B-499C-A548-18D20B9C345E}">
      <dsp:nvSpPr>
        <dsp:cNvPr id="0" name=""/>
        <dsp:cNvSpPr/>
      </dsp:nvSpPr>
      <dsp:spPr>
        <a:xfrm rot="10819548">
          <a:off x="2375831" y="2739877"/>
          <a:ext cx="391899" cy="5391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493400" y="2848037"/>
        <a:ext cx="274329" cy="323478"/>
      </dsp:txXfrm>
    </dsp:sp>
    <dsp:sp modelId="{33C85AE1-E83C-4631-8B7F-6013375FA875}">
      <dsp:nvSpPr>
        <dsp:cNvPr id="0" name=""/>
        <dsp:cNvSpPr/>
      </dsp:nvSpPr>
      <dsp:spPr>
        <a:xfrm>
          <a:off x="605314" y="2209929"/>
          <a:ext cx="1585677" cy="1585677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远程</a:t>
          </a:r>
          <a:endParaRPr lang="en-US" altLang="zh-CN" sz="21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审批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7531" y="2442146"/>
        <a:ext cx="1121243" cy="1121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F9AD-746D-4E49-9EAE-234919ADAEE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94A5-F7D1-44CD-95A3-5D64DBA6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6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F9AD-746D-4E49-9EAE-234919ADAEE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94A5-F7D1-44CD-95A3-5D64DBA6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0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F9AD-746D-4E49-9EAE-234919ADAEE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94A5-F7D1-44CD-95A3-5D64DBA6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F9AD-746D-4E49-9EAE-234919ADAEE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94A5-F7D1-44CD-95A3-5D64DBA6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F9AD-746D-4E49-9EAE-234919ADAEE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94A5-F7D1-44CD-95A3-5D64DBA6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2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F9AD-746D-4E49-9EAE-234919ADAEE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94A5-F7D1-44CD-95A3-5D64DBA6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7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F9AD-746D-4E49-9EAE-234919ADAEE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94A5-F7D1-44CD-95A3-5D64DBA6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1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F9AD-746D-4E49-9EAE-234919ADAEE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94A5-F7D1-44CD-95A3-5D64DBA6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F9AD-746D-4E49-9EAE-234919ADAEE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94A5-F7D1-44CD-95A3-5D64DBA6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1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F9AD-746D-4E49-9EAE-234919ADAEE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94A5-F7D1-44CD-95A3-5D64DBA6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1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F9AD-746D-4E49-9EAE-234919ADAEE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94A5-F7D1-44CD-95A3-5D64DBA6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6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FF9AD-746D-4E49-9EAE-234919ADAEE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94A5-F7D1-44CD-95A3-5D64DBA6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3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40221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平安普惠无抵押产品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5134" y="377945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——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调研分享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19-08-27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前的思考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带着以下三个问题听，也许会有一些启发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、竞品有哪些亮点和问题？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、我司产品与竞品相比，亮点和问题是什么？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、有哪些竞品的亮点，我司很难借鉴？受制于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什么？能否挑战和突破？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69237720"/>
              </p:ext>
            </p:extLst>
          </p:nvPr>
        </p:nvGraphicFramePr>
        <p:xfrm>
          <a:off x="2032000" y="719666"/>
          <a:ext cx="8149230" cy="603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我的分享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9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平安普惠的一些小知识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平安普惠无抵押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年新增放款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亿（约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多亿（集团第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）的净利润中，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来自无抵押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年底已实现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纯线上申请，无需上门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的申请为寿险保单客户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（最高达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以上）的申请不需远程审批，只需人脸识别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远程审批的坐席达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个以上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目前已对接近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家银行，银行放款占总放款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以上（信托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经营贷放款占比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，其中法人代表占比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从触达到放款的转化率不到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，耗时一般为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0.5-2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年整体损失率不到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4%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00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791" y="2016504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不用谢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2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255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平安普惠无抵押产品</vt:lpstr>
      <vt:lpstr>分享前的思考</vt:lpstr>
      <vt:lpstr>我的分享</vt:lpstr>
      <vt:lpstr>平安普惠的一些小知识</vt:lpstr>
      <vt:lpstr>不用谢~</vt:lpstr>
    </vt:vector>
  </TitlesOfParts>
  <Company>ucredit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平安普惠无抵押产品</dc:title>
  <dc:creator>石亮岩</dc:creator>
  <cp:lastModifiedBy>石亮岩</cp:lastModifiedBy>
  <cp:revision>16</cp:revision>
  <dcterms:created xsi:type="dcterms:W3CDTF">2019-08-27T02:34:11Z</dcterms:created>
  <dcterms:modified xsi:type="dcterms:W3CDTF">2019-08-27T10:57:19Z</dcterms:modified>
</cp:coreProperties>
</file>