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83" r:id="rId15"/>
    <p:sldId id="271" r:id="rId16"/>
    <p:sldId id="272" r:id="rId17"/>
    <p:sldId id="273" r:id="rId18"/>
    <p:sldId id="274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B4C8-5E26-4BC0-998F-AFBE0C48C58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A6D2-346A-4C61-B48C-C716F24F0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5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B4C8-5E26-4BC0-998F-AFBE0C48C58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A6D2-346A-4C61-B48C-C716F24F0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6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B4C8-5E26-4BC0-998F-AFBE0C48C58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A6D2-346A-4C61-B48C-C716F24F0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B4C8-5E26-4BC0-998F-AFBE0C48C58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A6D2-346A-4C61-B48C-C716F24F0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78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B4C8-5E26-4BC0-998F-AFBE0C48C58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A6D2-346A-4C61-B48C-C716F24F0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B4C8-5E26-4BC0-998F-AFBE0C48C58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A6D2-346A-4C61-B48C-C716F24F0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9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B4C8-5E26-4BC0-998F-AFBE0C48C58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A6D2-346A-4C61-B48C-C716F24F0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4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B4C8-5E26-4BC0-998F-AFBE0C48C58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A6D2-346A-4C61-B48C-C716F24F0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6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B4C8-5E26-4BC0-998F-AFBE0C48C58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A6D2-346A-4C61-B48C-C716F24F0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2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B4C8-5E26-4BC0-998F-AFBE0C48C58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A6D2-346A-4C61-B48C-C716F24F0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B4C8-5E26-4BC0-998F-AFBE0C48C58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A6D2-346A-4C61-B48C-C716F24F0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87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2B4C8-5E26-4BC0-998F-AFBE0C48C58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A6D2-346A-4C61-B48C-C716F24F0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7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6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7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9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5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7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6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42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7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2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0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1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4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8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8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5957</TotalTime>
  <Words>0</Words>
  <Application>Microsoft Office PowerPoint</Application>
  <PresentationFormat>宽屏</PresentationFormat>
  <Paragraphs>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殷艳梅</dc:creator>
  <cp:lastModifiedBy>殷艳梅</cp:lastModifiedBy>
  <cp:revision>8</cp:revision>
  <dcterms:created xsi:type="dcterms:W3CDTF">2018-03-27T06:24:34Z</dcterms:created>
  <dcterms:modified xsi:type="dcterms:W3CDTF">2019-04-16T08:54:22Z</dcterms:modified>
</cp:coreProperties>
</file>