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2" r:id="rId5"/>
    <p:sldId id="258" r:id="rId6"/>
    <p:sldId id="264" r:id="rId7"/>
    <p:sldId id="265" r:id="rId8"/>
    <p:sldId id="259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323B6-7283-4622-B53D-0D65ED09C738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BA2E5-5F12-44CB-B53E-7E1AE8BF5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393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Union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split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output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BA2E5-5F12-44CB-B53E-7E1AE8BF5C0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895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getExecutionEnvironment</a:t>
            </a:r>
            <a:r>
              <a:rPr lang="zh-CN" altLang="en-US" dirty="0" smtClean="0"/>
              <a:t>方法会根据上下文做出判断：如果是在本地环境启动，那</a:t>
            </a:r>
            <a:r>
              <a:rPr lang="en-US" altLang="zh-CN" dirty="0" err="1" smtClean="0"/>
              <a:t>flink</a:t>
            </a:r>
            <a:r>
              <a:rPr lang="zh-CN" altLang="en-US" dirty="0" smtClean="0"/>
              <a:t>程序就会运行在本地</a:t>
            </a:r>
            <a:r>
              <a:rPr lang="en-US" altLang="zh-CN" dirty="0" smtClean="0"/>
              <a:t>JVM</a:t>
            </a:r>
            <a:r>
              <a:rPr lang="zh-CN" altLang="en-US" dirty="0" smtClean="0"/>
              <a:t>中，如果是打成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包，然后在命令行执行，就会把应用程序放在集群上运行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BA2E5-5F12-44CB-B53E-7E1AE8BF5C0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930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E84F-A6C7-4A7E-972A-2D8D0F9CA576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D34F-9BBA-415A-A69F-07B89B85F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66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E84F-A6C7-4A7E-972A-2D8D0F9CA576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D34F-9BBA-415A-A69F-07B89B85F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10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E84F-A6C7-4A7E-972A-2D8D0F9CA576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D34F-9BBA-415A-A69F-07B89B85F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10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E84F-A6C7-4A7E-972A-2D8D0F9CA576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D34F-9BBA-415A-A69F-07B89B85F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47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E84F-A6C7-4A7E-972A-2D8D0F9CA576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D34F-9BBA-415A-A69F-07B89B85F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E84F-A6C7-4A7E-972A-2D8D0F9CA576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D34F-9BBA-415A-A69F-07B89B85F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22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E84F-A6C7-4A7E-972A-2D8D0F9CA576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D34F-9BBA-415A-A69F-07B89B85F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00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E84F-A6C7-4A7E-972A-2D8D0F9CA576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D34F-9BBA-415A-A69F-07B89B85F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60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E84F-A6C7-4A7E-972A-2D8D0F9CA576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D34F-9BBA-415A-A69F-07B89B85F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2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E84F-A6C7-4A7E-972A-2D8D0F9CA576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D34F-9BBA-415A-A69F-07B89B85F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77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E84F-A6C7-4A7E-972A-2D8D0F9CA576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D34F-9BBA-415A-A69F-07B89B85F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36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4E84F-A6C7-4A7E-972A-2D8D0F9CA576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8D34F-9BBA-415A-A69F-07B89B85F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199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Flink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24255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应用场景</a:t>
            </a:r>
            <a:r>
              <a:rPr lang="en-US" altLang="zh-CN" dirty="0" smtClean="0"/>
              <a:t>-</a:t>
            </a:r>
            <a:r>
              <a:rPr lang="zh-CN" altLang="en-US" dirty="0" smtClean="0"/>
              <a:t>流处理</a:t>
            </a:r>
            <a:endParaRPr lang="en-US" altLang="zh-CN" dirty="0" smtClean="0"/>
          </a:p>
          <a:p>
            <a:r>
              <a:rPr lang="zh-CN" altLang="en-US" dirty="0" smtClean="0"/>
              <a:t>编程语言</a:t>
            </a:r>
            <a:r>
              <a:rPr lang="en-US" altLang="zh-CN" dirty="0" smtClean="0"/>
              <a:t>-Java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64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Themis-</a:t>
            </a:r>
            <a:r>
              <a:rPr lang="zh-CN" altLang="en-US" dirty="0" smtClean="0"/>
              <a:t>预处理程序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数据处理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85" y="4981433"/>
            <a:ext cx="11796215" cy="15689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12" y="1690688"/>
            <a:ext cx="10583752" cy="161947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579427" y="5991367"/>
            <a:ext cx="3916908" cy="34119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86" y="776161"/>
            <a:ext cx="11993649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5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Themis-</a:t>
            </a:r>
            <a:r>
              <a:rPr lang="zh-CN" altLang="en-US" dirty="0" smtClean="0"/>
              <a:t>预处理程序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数据写入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50" y="1924334"/>
            <a:ext cx="10743861" cy="256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21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Flink</a:t>
            </a:r>
            <a:r>
              <a:rPr lang="zh-CN" altLang="en-US" dirty="0" smtClean="0"/>
              <a:t>处理的对象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517" y="1550252"/>
            <a:ext cx="7171765" cy="4715435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4380411" y="3907970"/>
            <a:ext cx="1349829" cy="6727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2142309" y="2560321"/>
            <a:ext cx="783771" cy="2499360"/>
          </a:xfrm>
          <a:prstGeom prst="downArrow">
            <a:avLst>
              <a:gd name="adj1" fmla="val 25556"/>
              <a:gd name="adj2" fmla="val 3888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 rot="19255632">
            <a:off x="3326674" y="4386942"/>
            <a:ext cx="705395" cy="9514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65715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 word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527" y="1549908"/>
            <a:ext cx="8154946" cy="476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6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Flink</a:t>
            </a:r>
            <a:r>
              <a:rPr lang="zh-CN" altLang="en-US" dirty="0" smtClean="0"/>
              <a:t>应用程序的“骨骼”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97577" y="2045061"/>
            <a:ext cx="326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获取执行环境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97577" y="2901238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加载数据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97577" y="3821836"/>
            <a:ext cx="375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 </a:t>
            </a:r>
            <a:r>
              <a:rPr lang="zh-CN" altLang="en-US" dirty="0" smtClean="0"/>
              <a:t>在数据上面定义各种具体操作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97576" y="4742435"/>
            <a:ext cx="346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 </a:t>
            </a:r>
            <a:r>
              <a:rPr lang="zh-CN" altLang="en-US" dirty="0" smtClean="0"/>
              <a:t>指定处理后的数据输出到哪里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297577" y="5663034"/>
            <a:ext cx="224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 </a:t>
            </a:r>
            <a:r>
              <a:rPr lang="zh-CN" altLang="en-US" dirty="0" smtClean="0"/>
              <a:t>触发你的</a:t>
            </a:r>
            <a:r>
              <a:rPr lang="en-US" altLang="zh-CN" dirty="0" smtClean="0"/>
              <a:t>Flink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174274" y="2229727"/>
            <a:ext cx="5791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2989217" y="3055085"/>
            <a:ext cx="949234" cy="10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508" y="2068584"/>
            <a:ext cx="7649401" cy="3222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050" y="2828741"/>
            <a:ext cx="7000822" cy="341503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>
            <a:off x="4761411" y="4006502"/>
            <a:ext cx="5791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950" y="3487541"/>
            <a:ext cx="4211027" cy="76124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331" y="4570607"/>
            <a:ext cx="2166258" cy="574910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>
          <a:xfrm>
            <a:off x="4913811" y="4927101"/>
            <a:ext cx="5791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660855" y="5858195"/>
            <a:ext cx="5791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393" y="5509028"/>
            <a:ext cx="3442413" cy="58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9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“数据”从哪里来，到哪里去？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66651" y="2020389"/>
            <a:ext cx="22816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Kafka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内存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标准</a:t>
            </a:r>
            <a:r>
              <a:rPr lang="zh-CN" altLang="en-US" dirty="0" smtClean="0"/>
              <a:t>输入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66354" y="1785257"/>
            <a:ext cx="1994263" cy="19507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>
            <a:off x="3065417" y="2498633"/>
            <a:ext cx="957943" cy="2438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8294914" y="2506615"/>
            <a:ext cx="957943" cy="2438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9540240" y="1785257"/>
            <a:ext cx="2403566" cy="1950720"/>
            <a:chOff x="9540240" y="1785257"/>
            <a:chExt cx="2403566" cy="1950720"/>
          </a:xfrm>
        </p:grpSpPr>
        <p:sp>
          <p:nvSpPr>
            <p:cNvPr id="8" name="矩形 7"/>
            <p:cNvSpPr/>
            <p:nvPr/>
          </p:nvSpPr>
          <p:spPr>
            <a:xfrm>
              <a:off x="9540240" y="1785257"/>
              <a:ext cx="1994263" cy="195072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662160" y="2020389"/>
              <a:ext cx="228164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 smtClean="0"/>
                <a:t>文件</a:t>
              </a:r>
              <a:endParaRPr lang="en-US" altLang="zh-CN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 smtClean="0"/>
                <a:t>Kafka</a:t>
              </a:r>
              <a:endParaRPr lang="zh-CN" alt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 smtClean="0"/>
                <a:t>内存</a:t>
              </a:r>
              <a:endParaRPr lang="en-US" altLang="zh-CN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 smtClean="0"/>
                <a:t>标准</a:t>
              </a:r>
              <a:r>
                <a:rPr lang="zh-CN" altLang="en-US" dirty="0"/>
                <a:t>输出</a:t>
              </a:r>
              <a:endParaRPr lang="en-US" altLang="zh-CN" dirty="0" smtClean="0"/>
            </a:p>
            <a:p>
              <a:endParaRPr lang="zh-CN" altLang="en-US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241073" y="2052095"/>
            <a:ext cx="3745083" cy="2981459"/>
            <a:chOff x="4241073" y="2052095"/>
            <a:chExt cx="3745083" cy="2981459"/>
          </a:xfrm>
        </p:grpSpPr>
        <p:grpSp>
          <p:nvGrpSpPr>
            <p:cNvPr id="16" name="组合 15"/>
            <p:cNvGrpSpPr/>
            <p:nvPr/>
          </p:nvGrpSpPr>
          <p:grpSpPr>
            <a:xfrm>
              <a:off x="4650377" y="2052095"/>
              <a:ext cx="2700451" cy="1760585"/>
              <a:chOff x="4545874" y="2362923"/>
              <a:chExt cx="2700451" cy="1760585"/>
            </a:xfrm>
          </p:grpSpPr>
          <p:sp>
            <p:nvSpPr>
              <p:cNvPr id="10" name="流程图: 联系 9"/>
              <p:cNvSpPr/>
              <p:nvPr/>
            </p:nvSpPr>
            <p:spPr>
              <a:xfrm>
                <a:off x="4545874" y="2403566"/>
                <a:ext cx="766355" cy="775063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Ma</a:t>
                </a:r>
                <a:r>
                  <a:rPr lang="en-US" altLang="zh-CN" dirty="0" smtClean="0"/>
                  <a:t>p</a:t>
                </a:r>
                <a:endParaRPr lang="zh-CN" altLang="en-US" dirty="0"/>
              </a:p>
            </p:txBody>
          </p:sp>
          <p:sp>
            <p:nvSpPr>
              <p:cNvPr id="11" name="右箭头 10"/>
              <p:cNvSpPr/>
              <p:nvPr/>
            </p:nvSpPr>
            <p:spPr>
              <a:xfrm>
                <a:off x="5388428" y="2759053"/>
                <a:ext cx="812075" cy="20186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流程图: 联系 11"/>
              <p:cNvSpPr/>
              <p:nvPr/>
            </p:nvSpPr>
            <p:spPr>
              <a:xfrm>
                <a:off x="6374673" y="2362923"/>
                <a:ext cx="766355" cy="775063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/>
                  <a:t>keyBy</a:t>
                </a:r>
                <a:endParaRPr lang="zh-CN" altLang="en-US" sz="1200" dirty="0"/>
              </a:p>
            </p:txBody>
          </p:sp>
          <p:sp>
            <p:nvSpPr>
              <p:cNvPr id="13" name="右箭头 12"/>
              <p:cNvSpPr/>
              <p:nvPr/>
            </p:nvSpPr>
            <p:spPr>
              <a:xfrm rot="1813349">
                <a:off x="5287824" y="3449542"/>
                <a:ext cx="1045148" cy="18525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流程图: 联系 13"/>
              <p:cNvSpPr/>
              <p:nvPr/>
            </p:nvSpPr>
            <p:spPr>
              <a:xfrm>
                <a:off x="6479970" y="3348445"/>
                <a:ext cx="766355" cy="775063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filter</a:t>
                </a:r>
                <a:endParaRPr lang="zh-CN" altLang="en-US" sz="1400" dirty="0"/>
              </a:p>
            </p:txBody>
          </p:sp>
        </p:grpSp>
        <p:sp>
          <p:nvSpPr>
            <p:cNvPr id="15" name="左大括号 14"/>
            <p:cNvSpPr/>
            <p:nvPr/>
          </p:nvSpPr>
          <p:spPr>
            <a:xfrm rot="16200000">
              <a:off x="5763821" y="2811219"/>
              <a:ext cx="699587" cy="3745083"/>
            </a:xfrm>
            <a:prstGeom prst="leftBrace">
              <a:avLst>
                <a:gd name="adj1" fmla="val 26290"/>
                <a:gd name="adj2" fmla="val 5092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872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68991" y="2197290"/>
            <a:ext cx="2661313" cy="2937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2400" dirty="0" smtClean="0"/>
              <a:t>基于集合</a:t>
            </a:r>
            <a:endParaRPr lang="en-US" altLang="zh-CN" sz="2400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2400" dirty="0" smtClean="0"/>
              <a:t>基于文件</a:t>
            </a:r>
            <a:endParaRPr lang="en-US" altLang="zh-CN" sz="2400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2400" dirty="0" smtClean="0"/>
              <a:t>基于</a:t>
            </a:r>
            <a:r>
              <a:rPr lang="en-US" altLang="zh-CN" sz="2400" dirty="0" smtClean="0"/>
              <a:t>Socket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2400" dirty="0"/>
              <a:t>自定义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182" y="166872"/>
            <a:ext cx="8609720" cy="646149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21122" y="166872"/>
            <a:ext cx="5800299" cy="20304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21122" y="2197290"/>
            <a:ext cx="6332562" cy="15694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521122" y="3766782"/>
            <a:ext cx="6332562" cy="10645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521122" y="5715633"/>
            <a:ext cx="6332562" cy="9127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604" y="3772624"/>
            <a:ext cx="6373114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1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15" y="1554210"/>
            <a:ext cx="11821570" cy="1489240"/>
          </a:xfrm>
          <a:prstGeom prst="rect">
            <a:avLst/>
          </a:prstGeom>
        </p:spPr>
      </p:pic>
      <p:pic>
        <p:nvPicPr>
          <p:cNvPr id="1026" name="Picture 2" descr="https://zhisheng-blog.oss-cn-hangzhou.aliyuncs.com/images/g5mho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652" y="3136711"/>
            <a:ext cx="5923128" cy="372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77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“数据”在中间经历了什么？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27611" y="2020389"/>
            <a:ext cx="22816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过滤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映射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分组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窗口操作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257" y="2020389"/>
            <a:ext cx="8370067" cy="192433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27611" y="2115924"/>
            <a:ext cx="1495567" cy="54539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27610" y="2661314"/>
            <a:ext cx="1495567" cy="54539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214" y="2020389"/>
            <a:ext cx="7202124" cy="21443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257" y="4169263"/>
            <a:ext cx="7519081" cy="268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3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Themis-</a:t>
            </a:r>
            <a:r>
              <a:rPr lang="zh-CN" altLang="en-US" dirty="0" smtClean="0"/>
              <a:t>预处理程序</a:t>
            </a:r>
            <a:r>
              <a:rPr lang="en-US" altLang="zh-CN" dirty="0" smtClean="0"/>
              <a:t>-</a:t>
            </a:r>
            <a:r>
              <a:rPr lang="zh-CN" altLang="en-US" dirty="0" smtClean="0"/>
              <a:t>加载数据源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059" y="1480158"/>
            <a:ext cx="9871881" cy="516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4242</TotalTime>
  <Words>167</Words>
  <Application>Microsoft Office PowerPoint</Application>
  <PresentationFormat>宽屏</PresentationFormat>
  <Paragraphs>41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Flink功能Demo</vt:lpstr>
      <vt:lpstr>Flink处理的对象</vt:lpstr>
      <vt:lpstr>Hello word</vt:lpstr>
      <vt:lpstr>Flink应用程序的“骨骼”</vt:lpstr>
      <vt:lpstr>“数据”从哪里来，到哪里去？</vt:lpstr>
      <vt:lpstr>输入</vt:lpstr>
      <vt:lpstr>输出</vt:lpstr>
      <vt:lpstr>“数据”在中间经历了什么？</vt:lpstr>
      <vt:lpstr>Themis-预处理程序-加载数据源</vt:lpstr>
      <vt:lpstr>Themis-预处理程序-数据处理</vt:lpstr>
      <vt:lpstr>Themis-预处理程序-数据写入</vt:lpstr>
    </vt:vector>
  </TitlesOfParts>
  <Company>ucredit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Flink功能Demo</dc:title>
  <dc:creator>滕燕</dc:creator>
  <cp:lastModifiedBy>滕燕</cp:lastModifiedBy>
  <cp:revision>36</cp:revision>
  <dcterms:created xsi:type="dcterms:W3CDTF">2019-11-04T03:21:13Z</dcterms:created>
  <dcterms:modified xsi:type="dcterms:W3CDTF">2019-11-28T12:42:36Z</dcterms:modified>
</cp:coreProperties>
</file>