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2" r:id="rId3"/>
    <p:sldId id="317" r:id="rId4"/>
    <p:sldId id="1214" r:id="rId5"/>
    <p:sldId id="1215" r:id="rId6"/>
    <p:sldId id="1242" r:id="rId7"/>
    <p:sldId id="1241" r:id="rId8"/>
    <p:sldId id="347" r:id="rId9"/>
    <p:sldId id="374" r:id="rId10"/>
    <p:sldId id="1243" r:id="rId11"/>
    <p:sldId id="1244" r:id="rId12"/>
    <p:sldId id="283" r:id="rId13"/>
    <p:sldId id="1245" r:id="rId14"/>
    <p:sldId id="297" r:id="rId15"/>
    <p:sldId id="1217" r:id="rId16"/>
    <p:sldId id="1218" r:id="rId17"/>
    <p:sldId id="1246" r:id="rId18"/>
    <p:sldId id="357" r:id="rId19"/>
    <p:sldId id="1219" r:id="rId20"/>
    <p:sldId id="480" r:id="rId21"/>
    <p:sldId id="482" r:id="rId22"/>
    <p:sldId id="261" r:id="rId23"/>
    <p:sldId id="262" r:id="rId24"/>
    <p:sldId id="481" r:id="rId25"/>
    <p:sldId id="1220" r:id="rId26"/>
    <p:sldId id="485" r:id="rId27"/>
    <p:sldId id="1224" r:id="rId28"/>
    <p:sldId id="1223" r:id="rId29"/>
    <p:sldId id="1221" r:id="rId30"/>
    <p:sldId id="1222" r:id="rId31"/>
    <p:sldId id="314" r:id="rId32"/>
    <p:sldId id="315" r:id="rId33"/>
    <p:sldId id="316" r:id="rId34"/>
    <p:sldId id="1248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401 917,'3'1,"2"-2,3 0,2-1,6 0,2-1,6 0,6 0,4 1,7 1,3-1,3 2,0-1,0 1,-1-1,-3 1,-1 0,-1 0,-2 0,-3 0,-4 0,-3 0,-4 0,-5 0,-5 2,-7-2,-4 1,-1-1,2 2,3-1,3 2,5 0,4 0,6 0,4 0,9 2,9 2,8-2,-1-2,0-2,-3-1,-3 0,-6 0,-3-3,-6 1,-2-2,-5 1,-5-1,-6 0,-8 2,-2 0,-3 0,0 1,0-1,1 1,1-1,-2 1,1 0,0 0,0 0,0 0,1 0,-1 0,1 0,0 0,2 0,0 0,1 0,0-1,0 2,-2-2,0 2,1-1,0 1,0 0,1 0,1 0,0 0,-1 1,0 0,0 0,-3 0,0-1,-1 1,0-1,0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797 187,'2'0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2134 1010,'2'5,"-2"-2,1 1,-1 0,0 0,0 0,1-1,-1 2,0-1,0-1,0 0,0 0,0 1,0-1,1 0,0 0,-1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2284 994,'-3'2,"0"0,-1 0,1 0,0 1,0-1,1 1,-1 1,1-1,-1 1,3-1,-2 0,1 0,1 1,0-1,0 0,0 0,0 0,1 0,-1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2253 1053,'4'1,"-1"-1,0 0,0 0,0 0,0-2,0 1,0-2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2287 986,'0'5,"0"1,-1-3,1 0,-1 1,0 1,1 0,0-2,0 0,0 1,0 0,0-1,0 0,0 0,-1 0,1 1,-1 0,1 0,0-1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2130 1065,'3'0,"0"-1,0 1,0-2,1 1,2 0,1 0,1-1,0 2,1-2,-1 1,0 0,0 0,-1 0,-1 1,0-1,0 1,-1 0,-1 0,-1 0,2 0,-1 0,-1 0,0 0,1 0,1 1,-2 0,2-1,-2 1,0-1,1 0,0 0,1 1,3 0,0 0,0 1,1-2,0 2,-2-1,-1-1,-2 0,-1 0,0 0,1 0,-1 0,0 0,-1 3,-2 0,3-3,0-1,0 0,0 0,1 1,-1 0,0-1,0 1,-1 3,-2 1,-1 2,1-2,-2 0,2-1,-1 1,0-1,0 0,-2-2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2130 1063,'0'3,"0"0,0 0,0 0,-1 0,1 0,0 0,-1 0,1 0,4-1,2 0,-1-1,1-1,1 0,1 0,2 0,2 0,1-1,2 1,0-1,0 1,0 0,-1 0,1 0,0 0,0 0,-1 0,-2 0,-1 0,-2 0,-1 0,-2 0,0 0,-2 0,0 0,-1-1,1 1,-1 0,0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2292 1044,'0'4,"-1"-1,0 1,-1 1,1 0,-1 1,1-1,0 0,0-1,0-1,1-6,0-1,0 1,0-1,1 1,-1 0,1-1,0 1,-1 6,-1 2,0 0,0-1,0-1,1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2286 1048,'-1'-4,"-1"1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161 1156,'-2'-3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153 1406,'2'0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748 66,'2'3,"0"0,-1 0,1 1,-1-1,-1 0,1 1,0-1,0 0,0 0,0 0,0 0,0 0,1 0,-1 0,0 0,0 0,1 0,-1 0,-1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2089 290,'-1'5,"1"0,0 2,0 2,0 2,0 4,0 1,0 4,0 1,-1-1,0-2,0-3,0-3,1-2,-1-1,0-1,1-1,-1-2,1-1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2094 314,'0'3,"0"0,1 0,1 1,3 0,-1-2,2 0,1 0,13 2,-7-4,0 0,-1-1,-1 0,-4-1,-1 0,-2 0,-1 0,-1-1,0 0,-1 0,0 0,0 0,2-2,-2 2,0-2,-1 2,1 0,-1 0,1 0,-1 0,0-2,0 1,-4 2,0 2,-1 0,-1 1,-1-1,-1 0,-1 0,0 0,1-1,-1 1,0-1,1 1,0 0,1 0,1 0,-1 0,2 2,1-1,0 0,1 0,0 0,0 0,-1 1,1 0,0 1,1 0,0 0,0 0,1 0,-1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2230 280,'1'3,"0"1,-1-1,1 3,0-2,0 0,-1 1,1 0,-1 1,0 0,0 1,0 1,0 0,0 1,0-1,0 0,0-1,0 0,1 0,-1-1,0 0,0 1,0-1,0 0,0 0,0 1,0 1,0 0,0 0,0-1,0 0,0-1,-1 0,1-2,-1 0,1-1,-1 0,1 0,-1 0,0 1,1 0,-1 0,0-1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2097 511,'1'3,"0"0,0 0,0 1,2 0,0-1,0-1,1 0,2-1,0-1,2 0,0-2,-1 0,1-1,-1 0,0 0,1 1,-2-1,1 1,-1 0,-1 0,0-1,-2 0,-1 0,1-1,0 0,-2 0,0 1,-1 0,0-1,0 1,-2 0,1 0,-2 0,-1 0,0 0,-1 1,0 1,0 1,0-1,0 1,-1 0,-1 1,0 1,-1-1,-2 1,2 0,0 0,0 0,1-1,0 1,-1-1,1 1,1-1,0 0,2 0,1 1,0-1,1 2,-1 1,1 0,0 0,2 0,-2 0,2 1,-1-1,1 0,-1-1,1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2085 433,'-3'1,"0"0,-1 0,-1 2,2-1,-1-1,1 1,0-1,0 1,0 0,-1 1,1 0,-1 1,2-1,0 0,0 1,1 0,-1 0,2 1,-1 0,1 0,0 1,0-1,0 1,0 0,0-1,1 0,0 1,0 0,0 0,1 1,-1-1,0-1,0-1,0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2079 434,'1'4,"0"2,-1 0,0 1,0 1,0 1,0-1,0-1,0-1,0 0,-2 0,2-2,-2 1,2 0,-1-1,1 0,0 0,-1-1,1 0,0 0,-1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2033 535,'4'0,"-1"0,1 0,-1 0,0 0,0 0,0 0,1 0,-1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2249 431,'3'0,"0"0,0 1,0 1,1 0,1 1,-2-1,0 0,0 0,0 1,0-1,-1 2,0 0,0 0,-1-1,-1 0,1 0,-1 0,0 0,0 1,0 0,0 1,0-1,0 0,0 0,0 0,-1-1,1 0,-1 2,0-1,0-1,0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2251 430,'-1'3,"1"1,0 0,-1 1,0 1,1 1,-1 1,0 1,1-1,0 0,0-2,0 0,0-1,0-2,1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2243 521,'4'1,"0"-1,0 1,1-1,0 0,-1 0,0 0,-1 0,0-1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761 116,'2'3,"1"0,0 0,-2 0,1 0,0 0,0 0,0 0,1-6,-2 0,0-1,-1 0,1-1,0 1,0 0,0 0,0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2002 530,'4'0,"1"0,3 0,3 0,5 0,2 0,5 0,3 0,1 0,4 0,2 0,-1-1,1 0,-2 0,-3 0,-1-2,-1 1,-3 0,-3 1,-3-1,-5 1,-3 0,-2 0,-2 0,-2 0,0 1,-2 4,-1-1,0 0,-1 2,1 1,-1-1,0 2,1-1,0 1,-1-1,1 0,-2 0,1 0,0-1,-1 0,1 0,0 0,0-1,0 0,0 0,0 1,0-1,1-1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1995 540,'1'4,"0"0,0-1,0 0,0 3,0-2,1 1,-1 1,0-1,0-2,0 0,2-2,0-1,2 0,2-1,5 1,9 0,10 0,7 0,7 4,8 0,4 1,4 2,1 1,2 3,0 1,-38-1,-26 0,0-3,0-5,0-7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1506 742,'-1'5,"0"3,-1 2,-1 7,0 4,0 1,0-1,2-1,1-3,0-4,2-5,2-1,-1-3,2 0,0-3,0-1,2 0,0-3,1-1,0-2,1-3,1 0,-1-3,-2-2,0 0,-3 1,-1 0,-2 2,0 3,-1-1,-2 0,-2-2,-2 3,-2 0,-1 3,-1 2,1 1,0 2,0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1524 489,'-1'3,"0"1,-1 1,2-2,0 1,0 0,0 0,0 1,0 0,1 0,0-2,0 0,2-1,0-6,-2 1,2-1,-1 1,0-1,1 0,-2 1,-1-1,0 1,-1 0,-1 0,0 0,0 0,-1 1,0 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1543 523,'2'0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1591 489,'-3'0,"0"1,0 3,0 1,1 0,-1-1,0 2,2 0,-1-1,2 0,0-1,0 1,0-2,3-2,2-1,0-3,-1 0,-1 1,0-3,0 0,0 0,-1-1,0 0,0 2,-2 0,0 1,0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1625 503,'-3'5,"2"-1,0 0,1 0,0 0,0-1,4-1,0-3,-1-1,1 0,-1-1,0-1,-1 1,-1 0,-1 0,0 0,0 0,-2-2,-1 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1677 526,'-3'1,"3"2,4-6,-2 0,1-1,-1 1,0 0,-1 0,0 0,0-1,-1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1681 473,'0'6,"0"0,0 2,0 2,0 5,0 3,-1 2,1 1,0-3,0-4,0-2,0-4,0-2,0-11,0 2,0 0,0-1,0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1345 680,'9'0,"7"2,14 2,13 3,11-2,6 0,8-2,5-2,3 1,0-2,-5 0,-7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861 43,'0'3,"0"1,0-1,0 1,1-1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1392 771,'2'0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1829 967,'0'5,"0"-1,0 0,1 0,1 1,1-1,2 0,0-1,1 0,2-2,1 0,2-1,4 0,1 0,3-2,2-1,-2-1,-3-1,-1-1,-4 2,-4 1,-1 0,-2 0,1 1,-2-1,0 1,0 0,1-2,-2 1,1-2,-2 0,0 2,-1-1,-1-1,-1-1,-2-2,-5-1,-1-1,-7-1,-3 0,-5 2,-4 4,-2 1,-2 3,2 1,3 3,4 2,3 1,4 0,5 0,3 0,4 0,0 0,2 0,2 0,-1-1,0-1,2 0,-1 0,1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1818 659,'-4'4,"1"2,0-1,0 1,0-1,1 0,0 0,0 0,1 0,0 0,1 0,0 2,1-1,1 1,1 0,1 0,0-1,1-1,2 0,2 0,2 0,4 0,1-1,3 2,4-2,3-2,2-2,3-1,4-4,1-4,-2 0,-1 0,-2 1,-3 1,-3 1,-1 2,-2 1,-3 0,-1-1,-2-2,-2 0,-1-2,-3 2,-4 0,-1 0,-2 1,-1 0,0-1,-1 0,-1 0,0 0,0-1,0 0,-1-1,0 0,-2 1,0 0,-2 1,0-1,-3-1,-3 0,-4-1,0 1,-5 1,-3-1,-5 3,-2 1,-1 2,-1 2,-4 0,-1 4,1 1,-2 1,1 3,3 2,-1 1,4 2,2 1,3-1,2 1,5-1,3-2,4-1,4-3,2-2,3-1,-1 0,2 0,0-1,1 0,0 1,0-1,0 0,0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862 488,'0'4,"0"1,0 0,3 2,0 0,3 2,4 5,4 0,4-1,2-3,3-2,1-6,-1-2,-1-2,-3-2,-3-2,-2 0,-2-2,-3-1,-1 0,-3 1,0-2,0-4,-3-1,-1-2,-1 0,-3 0,-2 0,-3 0,0 4,0 2,0 2,0 1,0 2,0 2,0 2,-1 1,-3 1,-7 4,-5 2,-6 5,-1 1,-3 4,3 0,0 1,5 0,4-3,3 0,5 0,3 0,3-2,3-3,3-2,1 0,1-3,0-1,2 0,2-1,-1-2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2099 979,'-3'0,"-1"3,0 2,1 1,2-3,0 1,1-1,0 0,0 1,0 1,0-2,1 0,4-4,-2-1,0 0,1-3,-2 2,0-3,-1 3,0 0,0 0,0 0,0 0,-1 0,1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2117 1009,'1'3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2140 952,'0'4,"0"2,0-1,1 2,0-1,-1 1,1-2,-1 0,1-1,0 0,-1-1,0 1,0-1,0 0,0 0,0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2132 1075,'-3'0,"-1"2,2 1,-2 1,2 0,1-1,0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1440 969,'2'0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1450 939,'0'5,"0"-1,0 0,0-1,-1 0,1 0,0 1,-1-1,1 0,0 0,0 1,0 0,0-1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849 34,'0'3,"-1"0,0 1,1-1,0 0,0 0,2 0,1-1,0-1,0 0,0-1,0 0,0 0,0-3,-1 0,-1 0,-1 0,0 0,-3 0,0 2,0-1,0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1900 791,'0'3,"3"-1,1 2,1-2,1 0,1-1,2 0,3 0,6-1,5 0,6 0,7 0,4 0,5-2,2 0,-3-2,-4-1,-4 0,-6 1,-7-1,-8 3,-7 0,-3 1,-2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1352 276,'-2'3,"0"3,0-3,0 2,1 1,-1 0,0 0,0-1,2 1,0 0,0-2,1 1,2-2,1-1,3-2,0 0,0 0,1-1,-3-1,-1-1,-3 0,0 0,-1-1,0 0,0 1,0-1,-1 1,-1 0,2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1415 331,'2'0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1447 238,'1'5,"-1"-2,0 1,1-1,0 0,-1 1,1 1,-1-1,2 7,-2-5,2 1,-1 0,1-1,0 0,0-1,-1-1,0 0,0-1,0 1,0-1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1477 292,'3'-1,"1"0,3-1,0 0,1 0,2 0,-1 0,-1 0,0 0,0 1,-1-1,-1 1,-2 0,-1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1571 254,'3'0,"1"1,3 1,1-1,2 1,1 1,0-1,0 0,-2 0,-4-1,-1 0,-2 4,-3-2,-2 1,-1 0,0 0,-2 0,0-1,1 0,-1 0,0-1,1-1,1 1,1-1,0 0,2 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1734 271,'-1'4,"0"-1,0 0,0 1,1 0,-1 1,1 1,-1-1,1 0,0-2,0 1,2-1,1-3,3-3,-2 0,1 0,-2-1,1 0,-1 0,-2-1,1 2,-2-1,1 0,-1 0,0 0,-1 0,0 1,-2-1,0 2,0 1,-1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1772 329,'3'-1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1809 231,'2'6,"-1"-1,1 1,-1 1,0 0,1 0,-1-1,0 1,-1-2,0 0,0 0,0-1,0-1,0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1850 260,'2'0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695 48,'3'-2,"0"1,0 1,0 0,0 0,-3 3,0 0,-1 0,-2-1,0 0,6 1,0-3,0 0,-1-3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1842 337,'3'-2,"0"1,3-1,1-1,4-1,3 0,3-1,-1 0,-1 0,-1-1,-3 1,-4 1,-1 0,-3 1,0 1,-2 5,-2 2,0 1,1-2,-1 1,1-2,0 2,1-1,3 0,0-2,0 0,1-1,0 0,-1 0,-1-1,0 0,1 1,3 0,1-1,5 2,2 0,-1-1,-3 1,-4-1,-3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2057 854,'0'5,"0"-1,0 1,1 1,-1 1,0-2,0 2,0-2,0 0,0 0,0-1,0-1,0 0,0 0,0 1,0-1,0 1,0 0,0-1,0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2086 926,'2'0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2125 945,'3'0,"2"0,0 0,2 0,2-1,2-1,0 0,3 0,0 0,0 0,1 2,-2-1,-1 1,-2 0,-2 0,-2 0,-2 0,-1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2006 861,'-3'4,"1"-1,0 0,1 2,1-1,0 1,0 1,0 0,1-1,2-1,0 0,2-2,0-1,0 0,1-1,-1-1,0-3,-1 1,0-3,-1 1,0 0,-1-1,1 0,0-1,1-2,1-1,-1-1,-1 3,0 0,-1 2,-2 1,1 1,0 0,-1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2244 1047,'3'-4,"-3"-1,0 2,0 0,-1-1,-1 1,-1 0,0 0,-1 0,-1 0,-1-1,-1 1,1 0,-1-1,1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2173 958,'-1'5,"1"-1,-1 1,-1 2,1-1,0 0,-1-1,1-1,1-1,-1 0,1-6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2168 971,'4'0,"3"3,-3-1,2 0,0 0,-1 0,0 0,-1-1,-1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782 1181,'-2'5,"0"1,0 3,-1 6,0 1,0 1,2-3,1-6,0-3,0-1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795 1259,'0'3,"0"0,0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715 34,'-3'-2,"0"1,-1 1,-1 0,1 0,1 0,0 2,1 1,0 0,1 0,1 0,0 1,0-1,0 0,0 1,0 0,2-1,0 0,0 0,0 0,1 0,0-2,0-2,2-1,0 0,-2 1,0-1,2 0,-2 0,1-1,-1 1,0-1,-1 0,-1 0,-1 0,0 0,0 0,0 0,-3 1,0 0,0 1,0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818 1202,'4'-1,"1"-1,-2 2,1-1,1 1,1-1,0 0,-1 1,2-1,-2 1,0-1,-2 1,0 0,-1 4,-2-1,-2 0,1 1,0 0,0 0,-1 0,0 0,0 1,1-1,-1 0,1 0,-1-1,0 1,2-1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909 1187,'-1'4,"0"0,0 0,0-1,0 1,0-1,1 0,-1 0,-1 1,-1 1,1-1,6-3,2-3,-3 2,0-1,0 1,0 0,0 0,1 3,0 0,-2 0,-1 0,-1 0,0 0,-2 0,-1-1,-3 1,2-2,-1 0,0-1,1 0,0 0,0 0,1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902 1204,'6'-2,"-3"1,1 0,1 1,0-1,0 1,-2 0,0 0,1 0,0 0,0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1562 1171,'-2'6,"1"0,0 2,1 1,-1 1,0 2,1-2,0-1,0-1,0-1,0-2,0 0,0-1,0-1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710 1268,'6'6,"2"-1,8 5,9 2,7 2,4 0,5-1,0-6,0-5,-3-4,-3-5,-7-4,-10-1,-8-3,-6-1,-4-1,-8-3,-5-1,-5 0,-6-3,-6-2,-6-3,-7 2,-7 0,-4 2,-2 5,5 6,4 3,6 6,8 4,8 1,8 5,2 4,4 3,1 7,2 9,4 3,4 3,3 4,10-2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1408 1199,'2'4,"1"6,1 9,5 7,7 6,6 4,3-5,2-7,0-7,-1-8,-1-7,1-2,0-6,-3-2,-2-4,-4-3,-3-2,-5-1,-3 0,-2 1,-2-2,-1-2,-1-2,1-2,0 0,-1 3,0 2,0 5,-2 4,0 4,-1 2,0 2,-1 2,-2 0,-5 1,-9 4,-9 4,-7 6,-12 9,-9 7,-3 7,-1 4,2 3,7 2,10-6,14-9,15-11,9-19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754 1254,'3'1,"4"3,-2-1,1 1,2 3,1 1,1 1,2-1,0-2,4 0,-2-3,1-3,0 0,0 0,1-3,0-2,0-2,-1-1,0-1,-1-3,-2-1,-1 0,-5-2,-2-1,-4 1,-3-3,-5 0,-6-4,-6 2,-5 0,-5 0,-5 4,-3 2,-2 5,-1 6,4 3,0 5,3 7,0 7,3 3,6 2,6 1,5-1,5-1,5-2,4-2,3 0,5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2118 1207,'-4'3,"1"-2,1 2,1 0,1 0,0 1,0-1,0 1,0 0,0 1,1-1,0 0,0 1,1 0,0-1,0-1,1-1,2-2,-1-1,2-1,1-1,0 0,-1-1,-2 2,-1-1,1-1,-3 1,0-2,0 1,-1 1,0-1,-1 0,0-1,-2 0,0 0,-1 1,0 0,1 1,0 1,0 1,0-1,0 2,0-1,-2 1,2 0,-1 2,1 0,0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2172 1221,'0'3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2205 1251,'-3'4,"0"-3,0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709 59,'3'0,"0"0,0-1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2196 1138,'4'0,"-1"0,2 1,0 1,2 0,-1 0,1 1,-1-1,-1-1,-2 0,0 1,-1 3,-2 0,2 1,-2 0,0 2,0-1,0 1,0 0,0 0,0-1,0 0,0-1,0-2,0-1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2279 1166,'0'3,"0"1,0-1,0 0,0 2,0-2,0 0,0 0,0 0,0 0,1 0,-1 0,1 0,2-3,0 1,0-1,1 2,1 1,-1 2,-2-1,2 1,-3-2,-5-5,0 0,-1-1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2273 1184,'6'-3,"-3"2,1 1,1-1,0 1,0 0,0 0,0 0,-2 0,0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1272 354,'5'0,"1"0,1 0,3 2,7 0,4 1,2-1,2 0,1 0,-1 0,-2-1,-1-1,-6 0,-3 0,-2 0,-3-1,-3 1,-1-1,-1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1186 641,'-3'4,"2"-1,-2 3,2-2,0 1,-1 3,0 1,1 3,0 5,0-1,1 1,0-4,0-3,0-3,0-2,0 0,0-2,0 1,0-1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1197 789,'1'3,"-1"0,0 0,0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1268 757,'0'7,"-1"-1,0 2,-2 2,1 3,-1 0,1 1,-1 0,0-1,1 0,0-4,0-2,2-4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1278 838,'2'0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1314 776,'0'6,"-1"2,0 2,-2 2,1 1,-1-3,1-2,1-2,0-1,0-1,0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1426 763,'4'3,"-1"-2,0 2,-1 0,1 2,-1-2,0 1,-1-1,-1 1,0 0,0 1,0 0,-2 1,-2 1,-1 0,-1-1,0-1,0 0,0-1,1-1,2-1,-1 1,3 1,1-1,3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1828 112,'-3'2,"1"1,1 0,1 0,0 0,0 0,0 1,1-1,1 1,0-1,0 0,1-2,0 0,0-1,0 0,1 0,0 0,0-1,0 1,0-1,0 0,-2-2,-1 0,0 0,-1 0,0 0,0 0,0 0,0 0,-1 0,-2 0,0 1,0 0,0 1,-1-1,1 1,-1 1,1 0,0 0,0 0,0 0,0 1,0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779 1215,'4'1,"-1"0,3-1,3 0,5 0,12 0,12 0,9-2,7-1,0 0,-4 2,-6 1,-10 0,-11 0,-11 1,-7-1,-2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1015 912,'0'-3,"-1"0,-1-1,-2-1,-2-1,-5-3,-5-2,-4-2,-5-1,-5 1,-3 1,-4 0,-4 2,0 1,-4 3,-1 3,1 3,-1 5,1 2,1 6,7 4,3 4,4 4,5 3,4 3,4-1,4 0,6-2,5-4,3-2,9-1,9-2,11-5,8-5,10-8,6-5,0-7,1-1,-2-3,-3 1,-2-3,-4-7,-3-3,-3-3,-7-1,-6 2,-7 3,-6 5,-5 5,-5 4,-1 1,-1 1,-1-1,-4-2,-1 1,-5-2,-1 2,-3 1,-3 0,-2 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1007 919,'0'4,"0"3,0 1,0 0,0 1,0 0,1-1,-1-1,1-1,-1-2,0-1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780 1291,'1'3,"-1"1,0-1,0 0,0 1,-1-1,0 1,0 0,0-1,0 0,0 0,1 0,-2 2,2-2,-1 1,0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794 1325,'0'3,"0"0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866 1266,'0'5,"-2"-1,0 2,0 0,0 2,0-1,0 0,1 0,0-1,1-1,0 1,2 0,0-1,2-1,0-1,1-1,-1-1,1-1,0 0,0-2,1-1,0 0,1-1,0 1,-1 0,-2 0,-1 0,-1 0,-2-1,-4 1,-1 0,-2 0,-3 0,-3-1,-1 2,1 0,5 1,1 1,3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2239 1158,'1'4,"0"0,1 1,0 0,1 1,2-1,1 0,2 1,2 0,-1-3,-1 0,0-1,-1 0,-2-2,-1 0,-2-3,-4-2,-4-2,-3-3,-6-1,-2 3,-2 3,0 2,0 2,3 1,4 0,6 1,2-1,4 4,4-1,2 1,2 1,4 1,0 0,2 1,-3-2,-3 1,-2-2,-3-1,-1 0,-2 0,-1-6,4-2,-1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2354 1080,'0'5,"0"2,0 1,0 2,0 0,0 0,0 0,2-1,0-2,0 0,1-1,-1-2,1-1,1-5,-1-4,-1 1,0 0,-1-1,-1 0,0 1,0-1,-3 1,-2 0,-1 1,0 2,-1 0,1 1,0 0,2 1,1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771 1092,'3'-1,"0"0,0-1,0 1,0-1,0 1,0 0,0 0,1 1,-1 0,1 0,-1 1,0 1,-2 1,0 1,0 0,-1 0,0-1,-1 2,-1-2,-2 1,0 0,2-1,-1-2,0 1,0 0,0-1,0 1,-1-1,1-1,0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393 977,'0'-3,"3"0,1 1,0 0,-1 1,1 0,0 0,0-1,-1 2,1 0,1 0,-1 1,-1 3,-2 0,0-1,-1 0,0 1,-1 0,-1 0,-1 1,0 0,-1-1,-1 0,-1-1,0-1,-1 0,-1-1,2 0,0 0,3-1,8 0,-2-1,1 0,-1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1731 160,'-1'3,"0"2,1-2,-1 1,0 2,1 0,-1 0,1 1,-1-2,1-1,-1 0,1-1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350 1018,'3'-1,"0"0,1 0,0 0,4 1,1 0,6 0,2 0,-1 1,-1-1,-4 2,-3-1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472 1021,'2'0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478 970,'5'-2,"-2"1,1 0,1 0,1-1,0 1,-1 0,1 0,-1 1,-2 0,0 0,-2 3,-1 0,0 2,0 2,0 0,0 1,-2 0,2-2,-1-2,1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610 949,'-3'0,"0"2,-1 0,1 1,0 1,0-1,1 1,0 0,1-1,0 0,1 0,0 0,3-1,0-3,2-3,-1 2,-1-1,1 0,0 0,0-1,0 1,-1-1,0 1,-1 0,1-1,-2 8,-2 0,0 1,0 2,0 1,1 1,-1 2,1 2,0 1,0 1,0-2,0-2,0-4,1-3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259 1118,'3'2,"0"0,1 1,2 0,2 0,5 3,5 1,7 2,5-1,6 1,4-2,1-1,0-2,0-3,-2-1,-2-5,-5-3,-6-2,-5-4,-5 1,-6 0,-2-2,-4 1,-5-5,-4 9,-7 1,-10 0,-10 1,-13 2,-13 2,-12 1,-6 5,-8 6,3 8,3 3,10 5,14 3,15 2,12 1,18 3,9 2,0 1,7 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582 1278,'3'1,"0"1,1 0,1 1,2 1,2-2,2 0,1-1,1-1,4-1,2-2,6 0,4-2,1 2,3-1,0 2,-1 1,-2 1,-4 0,-3 0,-5 1,-3-1,-6 0,-4 0,-1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1215 1191,'4'-2,"1"0,1 0,0 0,1 1,0 1,-1 0,0 0,-1 2,-1 0,0 2,-1 0,1 1,-3 1,1-2,-2 1,0 0,-1-1,-2 0,-2 1,0-1,-2 1,-2 0,-3 1,-3-1,-1 0,-2-1,1-1,4 0,5-1,3-1,2 1,8-2,0 0,3 0,0 0,1 0,-1 0,0-1,-2 1,-1 0,-1-1,-1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1265 1257,'2'0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1303 1188,'4'0,"-1"0,0 0,0 0,2 2,1-1,0 0,-1 0,0 0,0 0,-2 0,-2 3,0-1,0 2,0 2,0 1,1 1,-1 0,-1-2,0-1,0-1,0-1,0-1,0 0,3-3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1471 1199,'0'-4,"0"1,-1 0,-1-1,0 1,0 0,0 0,-2 1,0 3,2 2,-1 1,-1 1,2 1,0 0,1-1,0 0,0 0,1-2,0 0,4-4,-2-3,0-1,1 0,0-1,0 0,-1 1,0 1,0 0,-1 1,-1 6,0 2,0 1,0 4,-1 4,0 2,1 1,-1-2,1-4,0-2,0-2,0-1,0-2,-1-1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814 151,'-2'-3,"2"0,0 0,3 1,0-1,3 0,-3 0,2 1,-1 1,1-1,0 0,0 0,-1 1,0-1,1 1,-1 1,0 0,-1 0,1 0,0 0,1 1,0 1,0 0,1 0,-1 1,0 0,-2-2,0 2,0 1,-2-1,1 0,-1 2,-1-2,0 0,0 0,0 2,-3 0,0-1,0 0,0-2,0-1,0 0,0-1,-2 1,0 0,1-1,-1 1,-1 0,1-1,0 0,1 0,0 0,0 0,0 0,-1-1,0-1,-1 1,0-1,1-1,-1 0,1 0,-1 0,1 0,1 0,0 0,1 0,0 0,0 1,1-1,0 0,2-1,0 1,0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1731 174,'6'-1,"0"0,2 1,3-2,5 0,1 0,1 1,2-1,2 0,0 1,-1-1,1 0,-2 0,2 0,0 0,0 0,-4 1,0 0,-3 0,-2 0,-5-1,-2 1,-2 0,0 1,0-1,-1 1,-3 3,0 1,0-1,-1 1,0 0,0 0,0 0,0 0,-1 1,1-2,-1 0,0 2,1-1,-1-1,1 1,0-1,0 0,-1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1267 1258,'4'-1,"-1"0,0-1,-2 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353 1073,'-2'3,"4"0,2 3,0 0,2 2,1-1,0-2,0-3,1 0,1 0,2-1,1 1,0-1,2 1,0 0,-2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385 927,'-5'3,"3"0,-1 2,0 1,-1 4,1 4,3 2,1 3,3 0,3-2,2-4,-2-6,1-3,-1-1,2-2,3-1,3-1,6-5,4-6,4-6,0-5,-4-1,-5-1,-7 3,-5 3,-6 5,-2 5,-6 0,-7 1,-8-2,-3 1,-4 1,1 2,-2 2,3 4,1 4,0 5,2 7,-1 7,1 10,-2 9,-1 9,3 8,1 4,6-3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798 1123,'3'0,"0"0,0 0,1-1,2 0,3 1,3-1,7-1,0-1,3-1,0-1,1 1,-3 1,-3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475 979,'0'-3,"4"-1,-1 1,2-3,2 0,3-3,3-1,3-1,3 0,1 2,3 1,0 3,-1 3,-1 1,1 1,0 4,1 4,1 4,0 4,-2 4,-5 1,-5 2,-4-2,-5 0,-3-3,-3-2,-3-2,-2-3,-3-2,-3-3,-2-2,-2-3,-5-1,-4-3,-3-2,-1-2,4-1,3-1,9 1,7 1,5 2,3-1,0-1,4-2,3-2,2 0,1 1,5 1,1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1578 1138,'-4'-3,"0"0,1 0,-1 0,1 0,0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1474 1135,'3'-7,"1"1,1-2,1 0,1 3,0 1,1 0,-2 3,1 0,-2 1,1 1,-2 0,0 1,-1 0,-2 1,0 0,-1 1,0 1,-1 1,-2 0,0 1,-1 0,-1-1,1-1,0-2,1-1,0-1,0 0,0-1,0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1508 1143,'-1'-3,"1"0,0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1552 1134,'0'3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1580 1077,'3'-2,"0"0,0 2,3-2,-1 2,-2 0,1 1,-1 4,0 0,0 2,-1 1,2 5,-1 0,1 2,-3-5,0-2,0-2,-1-2,0-1,0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1728 206,'5'-1,"1"0,2 0,3 1,6-2,5 1,2-1,4 1,2-2,0 2,-3 0,1 0,0 0,-3 0,-4 0,-1 0,-4-1,-7 0,-3 1,-2 0,-1 0,0 0,0 1,0 1,0 0,0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1711 1096,'0'-4,"0"1,-3 0,-1 1,0 1,1 1,0 1,0 3,-1 0,1 2,0 2,1-1,1 0,1 0,0-1,0 0,0-2,1-1,2-3,1-7,-1 2,-1 0,0 0,-1 0,0 1,0 0,0 1,-1 0,2 0,-2 9,0-1,0 1,0 0,0 1,0-1,0-1,0-2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864 954,'3'1,"2"2,-1-1,2 1,0 1,0 0,0 0,-1 0,-2-1,-1 1,-1 0,-5-1,-1 0,2-2,0 1,-1-1,-1 0,0 1,0-1,0 1,1 0,2 1,6-1,-1-2,1 0,-1 0,0-1,0 1,0-1,0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922 1002,'3'1,"-2"-4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931 976,'3'-2,"1"1,0 0,1 0,1-1,0 1,0 0,1 1,-1-1,0 1,0 0,-2 0,0 0,-1 0,0 3,-3 0,0 2,1 1,-1 0,0 1,0 0,0 1,0-1,0 1,0-3,-1 0,0-1,1 0,0-1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1663 971,'-4'3,"1"0,0 0,-1 0,1 0,0 0,1 0,0 0,0 1,1-1,0 1,0 1,1-2,3-1,1-2,1 0,0-2,0 1,0-1,-2 0,1-1,-2-1,-1 1,0-1,-1 1,0 0,-3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1685 1008,'3'0,"1"-2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1722 976,'-1'3,"-1"2,1-2,0 1,1 0,-1-1,1 0,0 0,3-4,1-2,0-1,0 0,-1-1,0-1,-1 1,1 1,-1 0,-1 0,1 0,-2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1780 949,'-3'-1,"0"1,0 2,-1 1,3 0,-2 3,3-3,0 0,0 1,2-1,-1 1,3 0,0-2,0-2,0 0,0-3,0 0,-1 0,0 1,-1-1,-2 6,0 0,-1 2,0 1,1 1,-1 0,0 0,1 1,0-1,0 0,0-2,0-1,-1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451 484,'6'0,"-1"0,6-1,10 1,11-1,7-2,7 1,3-2,0 0,0 1,-2 2,-3 0,0 0,-2 1,2-2,-2 1,-1-1,-4 0,-2 0,-6 1,-4-1,-6 0,-5 0,-5 1,-4 1,-1-1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1168 466,'3'0,"5"0,5 0,12-1,11-4,9 0,9-2,8 1,4-2,1-1,0 1,-3-1,-4-1,-2 1,-5 1,-7 1,-5 2,-6 1,-5 1,-9 2,-4 0,-7 1,-3 0,-2 1,-1 0,0 1,1 0,1 1,0 0,-1 0,2 1,-1-1,-1 0,-1-1,-1 0,0 0,1 1,-1 0,0-1,1 0,-1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1823 50,'0'3,"0"0,0 1,0-1,0 0,0 0,0 0,0 0,0 1,0-1,0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1226 485,'4'0,"2"0,5 0,8 0,6-1,6 0,7-3,3 0,3 2,4-1,0 3,2 1,0 4,-3 1,0 2,-4-2,-3 1,-4-3,-4 0,-6-3,-3-1,-5 0,-4-3,-6 1,-1 0,-2 1,-2 0,1 0,0-1,-1 2,0-1,3 1,1-1,0 0,1 1,1-1,0 0,-1 0,1 0,0 0,0-1,-1 2,0-1,-1 0,-2 1,-2-1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1143 360,'3'0,"1"0,3-1,4 0,9 1,11 0,11 0,13 0,13 0,11-1,13-2,10-1,4-3,2-1,1 1,-7 0,-6 0,-8 0,-13 1,-12 1,-11 1,-14 0,-13 2,-12 0,-9 2,-1-1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859 367,'7'-1,"11"-2,22-2,14 0,18-1,11 1,6 2,5 0,-2 1,-3 1,-7 0,-9 1,-16 0,-15 0,-19 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694 1147,'-4'2,"2"1,5 1,1-1,4 2,9 3,10 4,8 3,10 1,7-1,3-3,4-3,1-9,-1-6,-1-6,-2-4,-7-3,-6-2,-8 2,-10 3,-11 2,-9 2,-5 4,-5-1,-10-4,-13-3,-14-1,-15 3,-8 3,-9 2,-5 5,-2 4,0 3,1 7,3 4,6 4,6 3,9 1,15-2,12-2,13-2,8 0,7 4,6 7,10 5,8-1,11-1,5-1,7-4,5-3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487 911,'-6'14,"2"5,3 5,4 6,8 5,6-2,10-3,11-7,6-7,8-11,8-6,9-8,3-6,2-5,-1-4,-6-1,-5-1,-8-1,-7 0,-11 3,-16 6,-12 8,-7 4,-2 2,-7-1,-12-1,-13-2,-12 2,-11-1,-12 5,-11 0,-7 3,-6 4,-3 4,4 4,8 1,13 2,19-1,16 0,17-5,12-2,3 0,3 4,1 6,4 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782 855,'2'4,"-1"0,-1 1,0 0,0 1,-2 2,-2 3,-1 2,0 1,3-2,2 1,2-1,9-1,11 0,15-4,10-4,11-3,6-3,-1-4,-5-2,-13-2,-11 0,-9 0,-10 0,-8 3,-4 2,-3-1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1170 1127,'2'0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283 1135,'2'0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1836 983,'0'3,"-1"1,0 0,1-1,-2 2,1 0,0-1,0 0,1-1,0 0,0 1,0-1,-1 0,1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1832 983,'-2'3,"0"0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1817 73,'0'3,"1"1,1-1,-1 0,2-2,-1-4,0 0,-1 0,0 0,-1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1834 983,'3'0,"-1"3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1823 953,'0'3,"0"1,0-1,0 1,0 2,0-2,0 0,0 0,0 1,0-2,0 2,-1-1,0 1,0-1,1-1,-1 1,0 0,0-1,0 0,1 1,0 0,0-1,-1 1,1-1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1822 950,'-3'1,"-1"1,0 0,1-1,0 0,0-1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1813 951,'3'0,"1"0,-1 2,0-1,0-1,0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1832 955,'2'0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1825 949,'3'-1,"2"1,-1 0,0 0,0-1,0 1,1 0,-1 0,2 0,0 0,2 1,-1 1,1 0,0 0,1 1,0 1,-2 0,2 1,-3 0,0 0,0 1,-2-1,1 0,-2 0,0 0,-1 1,0-1,-1 0,1 0,-1 0,0-1,0 1,-1-1,1 0,-1 0,0 0,0 0,0 0,0 0,0 1,-2 1,1 0,0 0,-1 1,0 1,1-2,-1 0,1 0,-1-1,1 0,-1-1,0 0,0 1,0-1,1-1,-1 1,0-1,1 0,-3 1,1-1,0 0,0 0,0 1,-1 0,0 0,0-1,-1 1,2-1,-2 0,1 0,-1 1,0-1,0 0,-1 0,1-1,0 1,0-1,-1 0,1-1,-2-1,0 1,-2 0,-1-1,0 0,1 0,1 0,0 0,2 0,0 0,2 0,-1 0,2 0,0-1,-1 0,1 0,-1-2,1 0,0 0,-2-1,0-1,-1-1,-1-2,-1-1,1 1,-1-3,1 0,1 0,2 1,1 0,1 0,0 1,1 1,0 1,1 2,0 1,0 1,1 0,0-1,1 0,3-1,-1 0,-1 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1692 1046,'-3'0,"0"1,-1 1,0 0,-1 1,-1 0,0 0,1 1,0-1,1 0,1 0,-1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1712 1032,'7'3,"0"1,3 1,0 0,-1-1,-1 1,-1-2,-2-1,-1 1,-1-1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407 591,'3'0,"0"1,4-1,0 1,4-1,10 0,10 0,8 0,11 0,9 0,8-5,4-1,3-3,-2 0,-2-3,-1 3,-5-2,-2 0,-5-1,-7 0,-7-1,-7 2,-8 1,-9 1,-8 4,-5 1,-3 0,-1 0,-1 0,-1-1,-1-3,-5-1,-7-3,-8-4,-9 0,-11 1,-11 0,-6 2,-8 0,-3 4,-1 2,0 3,1 2,1 3,1 6,1 5,3 6,4 5,5 6,4 3,6 4,5 3,8 0,5 0,8-3,6-3,5-4,4-5,3-8,0-6,2-2,5 1,-1-5,1-2,0-1,0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390 789,'9'0,"3"1,15 2,14 2,13 1,16-1,11 1,7-1,1 0,-3-3,-11 0,-12-1,-13 0,-12 1,-11-1,-10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1844 22,'-1'3,"1"0,-1 2,1-1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1241 729,'0'3,"0"0,0 0,1 0,1 0,2 0,2 1,3-2,10 1,4 0,9-1,5-1,9-1,2 0,10-6,2-2,6-3,1-2,-2-2,-6 0,-5 1,-11 3,-7 1,-10 1,-9 2,-7 1,-5 2,-2 1,-1-1,-1 0,-1 0,0-1,-4 0,-1 0,-3-1,-7-2,-7-2,-8-1,-6 0,-4 1,-7 0,-1 1,-5 0,1 1,-1 1,3 3,2 2,4 0,5 3,4 2,5 2,4 3,6 0,4 2,4 1,3-1,3 0,-1 2,2 2,2-1,1-1,1 0,0 0,1-2,0-1,1-2,1-1,-1-1,1-1,0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902 423,'4'0,"-1"0,2 0,1 0,2 0,3 0,2 0,4 0,1 0,1 0,1 0,0 0,-2-1,-1 0,-4-1,-2 1,-3-1,-2 2,-1-1,-2 1,0 0,0 0,0 0,0 0,0 1,1-1,0 1,0 0,-1 0,1-1,-1 0,0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1420 447,'3'0,"0"0,1 0,2 1,1 0,2-1,4 1,7 0,8-1,6 0,8 0,3 0,4 0,1 0,0 0,-1 0,-5 0,-4 0,-7-3,-8 0,-9 1,-10 1,-3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465 438,'32'6,"-2"-1,-3-2,-4-1,-5-1,-6-1,-4 0,-2-1,-1 0,-1-2,-1 0,1-1,-1-1,0-1,0-2,0-2,-2-3,0 0,-1-5,-2-3,-4 0,-2 0,-2-1,-1 3,-1 2,2 2,-2 3,0 2,-1 1,0 2,-3 2,-1 3,-3 2,-5 5,-3 3,-3 5,-5 6,-1 5,-5 5,0 3,1 0,2 1,5-4,6-2,6-5,7-5,7-5,4-5,2-2,1-2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947 445,'-3'-5,"-2"-2,0-1,-1-1,1 0,2 1,2-1,1-1,0-2,1 1,0 3,1 1,1 2,1 0,3 1,6-1,4 1,6 2,5 2,5 0,2 5,2 2,0 5,-2 2,-2 2,-6 1,-8-1,-7 1,-5 0,-5 0,-3 0,-4-1,-2 0,-4-3,0-2,-1-2,0-2,-2 0,0-3,0 0,0-1,-2-1,2 1,3-1,2-1,1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1584 396,'58'-7,"-8"3,-8 4,-9 1,-9 5,-9-2,-7 0,-3-2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1770 384,'-26'-18,"-3"-3,-5-1,-2-3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1494 223,'-29'-9,"5"4,6 5,3 3,1 4,2 2,0 3,0 3,-1 5,2 0,1 4,2-1,4-1,3 0,2-4,5 0,3-3,2-1,3-3,2-2,4-1,4-3,6-2,6-1,5-3,5-4,1-1,1-2,-4-1,-4 0,-4-2,-7 1,-7 0,-8 2,-7 3,-3-1,-1 1,-3-3,0 0,-4-2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1807 415,'-2'9,"0"-2,2-2,0-1,1-1,4 1,0-3,2-1,3-1,6-2,4-2,3-2,1-1,-1-1,-1 0,-3-2,-4 2,-5 2,-5 1,-1 0,-1 1,-2 0,0-1,-1 0,0 1,0-1,-1 1,-1 1,-2-1,-1 1,-2 0,-1 1,-4-1,-2-1,0 1,0 2,0 1,1 1,0 1,2 4,1 0,3 2,0 0,1 3,0 2,1 3,0 2,1 0,1 1,2-2,1-2,0-3,2 1,0-4,0-2,0-1,1 0,-2 0,1-1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1994 468,'17'0,"2"0,1 0,0 1,0-1,-2 0,-4 0,-2 0,-3 0,-1-2,0 0,0 0,-3 0,1 0,0 1,0-2,0 0,0 0,1 0,-1-1,0 0,-1 0,0 0,-2 0,-1 1,0-2,-2 2,0-1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1842 26,'-3'1,"2"2,0 1,0 0,0-1,1 0,3-3,1-2,0 0,-1 1,-2-2,-1-1,0 0,-3 2,0 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1883 932,'-15'-17,"8"10,4 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1791 804,'2'0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1523 1041,'4'1,"-1"0,2 1,1 1,3-1,6 1,3-2,6-1,4-1,4-3,-2-2,-2 1,-6-2,-5 0,-7 1,-5 2,-2-1,-1 0,-2-2,-3-1,-6-4,-6 0,-8-2,-6 5,-8 3,-10 6,-10 8,-10 11,-6 12,-3 11,5 8,4 8,10 0,12-4,17-8,13-5,9-3,7 0,10-18,10-20,5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1882 438,'3'0,"1"-1,1-1,3 0,1 1,2 0,4 0,8 0,11 1,11 0,15 2,12 1,11 1,4 0,2 0,-1-1,-47 0,-41 0,0-6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1928 292,'-2'4,"-1"1,0 1,-1 1,1 1,0-1,-1 0,1-2,1 0,-1-1,2-1,-1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1929 292,'2'3,"0"2,0 1,2 2,-1-1,0 0,0-1,-1-1,0-1,0-1,-2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1913 330,'3'-2,"1"1,0 1,0-1,1 0,1 0,-1 1,-1-2,0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2006 268,'0'4,"0"-1,-1 1,0 1,0 0,0 0,0 0,1 1,-1 0,0 1,0 0,0 0,0-1,0 0,1-2,0-1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2037 281,'0'3,"-1"0,0 0,-2 0,-2 0,2 0,0-2,-1 1,0 0,0-1,0 0,1 0,0 0,7 1,-1-1,2 0,-1 0,0 1,0 0,1 1,-3 0,-1 0,-1 0,-2 0,-1 0,0 0,0-1,0 0,-1-1,1 0,-2 0,2-1,-1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1927 357,'3'0,"0"-1,-2 4,-1 2,0-1,-1-1,-1 0,-1-1,-1 0,0-2,0 0,-1 0,0 0,1-1,1 0,0-1,2-1,4 0,1 2,-1 0,1 1,-2 3,-2 1,0-1,0 1,0-1,0 0,0 0,0 2,0-2,0 0,0 0,0 1,0-1,1 0,0-6,-1-1,0 1,0 0,-4 6,0 0,0 0,1 0,0 0,9-3,1-1,2 1,1-1,0 1,-2 0,-3 0,-2 0,0 2,-3 1,-1 0,0 0,0 0,7-8,-1 0,1-1,3-1,-2-1,1 0,-1 1,-2 0,0 0,-1 0,-1 1,-1 0,0 2,-1 1,1 6,-2 1,0 1,0 1,-1 0,-1 0,0-1,1-1,-1-1,-1-3,2-3,1 0,1-1,3 0,0 2,3-1,-4 2,0 1,-1 3,-2 3,-2-1,0-1,0 0,-2-1,1-1,0-1,2 4,2 0,1 2,-1-1,1 0,-2-1,1-2,-1 0,-5-2,-1 0,0-1,-1 1,2 0,0-1,2 1,0-1,2 4,4-2,0-1,3 1,0 0,3-2,2 0,2 0,0 0,-2 1,-4-1,-4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1782 56,'1'3,"1"1,1-2,0 2,0 0,0-1,-1 0,0 0,0 0,0 0,0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1594 358,'-4'10,"-3"7,-5 10,-1 7,-3 6,2 4,1 1,3 5,3-1,3 2,3-3,3-3,2-9,6-10,-1-11,1-9,1-5,3-3,5-9,4-8,3-3,0-11,5-11,3-8,0-4,-2-4,-6 6,-8 5,-6 9,-8 10,-4 8,-2 5,-2 4,-3 2,-2 0,-1 2,-3 2,-4 1,-2 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1652 341,'-33'15,"-3"8,-1 7,0 6,1 8,2 7,2 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1648 77,'-3'1,"0"2,-1 2,2-2,-2 2,3-2,-1 0,0 2,1-1,1-1,1 1,3-2,1-2,-2 0,0 0,0 0,1-2,-1-1,1 0,-2 0,0-1,0 1,-1 0,1-1,0 0,-2 1,-1 7,-1 1,1 0,-1 1,0 0,1 2,0-1,-1 0,2-1,-1-1,1-2,0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1661 140,'2'3,"-1"0,2-4,-1-2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1700 87,'0'5,"0"0,0-1,0 2,0 0,-1-2,0 1,0-1,1-1,3-6,0 3,1 0,-1 0,-1 3,-2 0,0 0,-1 1,-3-2,1-1,0-3,-2-3,2 2,0 0,0 0,1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1695 105,'5'-1,"1"1,-1 0,1 0,0 0,1 0,0-1,1 0,0-1,-1 0,0 0,-3 1,1-1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1797 78,'-4'1,"1"1,2 1,0 0,0 0,1 3,0-3,0 0,1 2,1 0,0 0,0 0,1 0,0 1,0-3,-1 0,1 0,0 1,0-2,0 1,-7-8,0 0,-1 2,1-1,1 2,0-1,1 0,1 0,1-1,3-1,1 2,1-1,0 1,-1 0,1 1,-1-1,-1 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1078 73,'2'6,"-1"0,0 0,0-1,-1-1,0 0,0 0,1 1,-1-2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1131 84,'-2'5,"0"-1,0 1,1 0,0 0,0 0,1-1,0-1,0 0,3-2,2-3,-1 0,0-1,1 0,-1 0,-1-1,0 2,-1-1,-1 0,1 0,-1-2,-1-1,-1 3,-2-2,0 3,1-1,-1 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1628 166,'4'0,"5"0,6 0,15-2,9-1,12 0,6-1,6 0,3-1,-1 1,-4 0,-3 0,-8 0,-9 1,-9 0,-14 2,-10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1803 67,'1'3,"0"1,0-1,-1 0,1 0,-1 0,1 0,-4-3,1-3,-2 2,0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1704 27,'-8'0,"0"1,2 2,1 0,-1 1,-1 1,-2 3,1 1,-1 1,0 0,2 2,2-1,-1 0,2-1,2-2,0-1,2 0,0-2,2 0,2 0,1-1,1-1,3 0,3-1,4 1,3-1,6 0,3 1,3-1,2-1,0 0,-4-1,-3 1,-3-1,-8 0,-7 0,-4 0,-1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2283 434,'-5'2,"0"1,-5 3,-9 1,-7 1,-11-1,-9-2,-8-2,-9-3,-8-2,-5-4,-9 1,-2 1,-1 2,2 2,5 2,7 2,5 3,7 1,8 1,7 3,8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1319 1157,'1'4,"2"1,6 0,8 2,9 1,10 0,7 0,9-3,5-1,4-1,2-1,3 1,3-1,0-1,-3-1,-2 0,-4-2,-8-3,-6-1,-9-2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1350 937,'-1'4,"5"1,1-2,2 0,5 1,9 0,6 1,6-3,8-1,6-1,5-5,6-3,6-5,2-2,5-4,3-6,-2-4,-2-3,-4-3,-8-2,-7-3,-7 0,-8 0,-8 4,-11 6,-10 7,-6 6,-4 3,-5-2,-5-1,-5-2,-4 1,-4-1,-6 1,-3-1,-8-1,-8 3,-5 1,-4 2,-2 2,-1 1,2 2,6 2,6 3,8 3,10 2,8 5,5 4,4 6,1 5,-2 9,0 6,0 6,2 5,1 3,3 0,2-4,4-5,0-8,3-8,2-10,0-6,0-3,-1-3,1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823 573,'-3'-3,"0"1,-1 0,1 2,-2 0,-2 4,-1 1,-1 4,-4 6,-2 4,-1 4,-2 4,1 1,1 0,3 1,5-3,5-4,3-2,5-2,7-2,2-5,6-5,6-5,9-3,10-6,10-5,8-5,3-6,4-5,-1-6,-6-3,-9-2,-10-2,-11 3,-10-1,-9 2,-9 0,-6 3,-11 3,-9 1,-8 5,-11 5,-6 9,-10 10,-6 10,-8 13,-8 13,-6 14,-1 10,5 3,9 2,11-2,16-9,14-11,14-13,9-11,5-7,2-4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881 580,'0'3,"-1"4,-1 2,2 3,0 2,0 0,3-3,0-2,0-4,-1-2,1-1,2-5,-1 0,2-3,2-2,1-4,0 0,1-2,-2 1,-2 2,-2 0,-1 4,-2 0,0 3,-1 0,-3 4,-3 3,-3 3,-4 3,-3 3,-2 0,1 1,4-3,2-1,5-3,2-3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770 676,'-1'3,"1"1,0 1,1 3,2 1,0 2,0-3,1-2,-2-3,2-1,0-5,2-2,3-4,3-5,2-3,0-3,1-2,-2-4,-2 0,-4 4,-4 10,-3 4,0 5,-3 1,0 3,-2 1,-2 3,-1 1,-3 5,0 4,-1 3,3 1,1 1,3-2,3-4,1-5,1-2,0-2,1-1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888 596,'-3'4,"0"1,-1 3,-1 3,2-1,-1 1,3 0,0-2,1-3,0-2,0-1,3-3,1-3,1-2,3-4,1-2,0-3,0 0,-1 1,-1 2,-2 1,-2 4,0 0,-2 1,0 2,-1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855 646,'-3'0,"0"2,-1 5,2-1,0 1,0 1,0 0,0 0,2-1,0 0,0-2,2-2,3 0,-2-3,2-2,3-3,1-3,1-3,-1 1,-2-1,-1 2,-1 0,-2 1,-1 2,-1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1925 633,'-8'-2,"0"2,-5 0,-10 0,-9 2,-7 2,-4 2,0 0,3 2,5-1,4 1,6 1,6 1,7-1,5 0,4 0,1-2,2 0,2 0,3-1,4-1,6 0,5-2,4-2,5-1,2-1,2-1,3 0,2-2,0 0,1 1,-1-3,1-1,-4-1,-6 0,-7 0,-8 2,-8 2,-3 1,-1 0,-2-1,-1 1,-2 0,-2 0,-3 0,-1-1,-6 1,-4-1,-4 0,-4 2,-1 0,-2 1,1 0,1 1,4 0,0 2,7 1,2 0,7 1,2-1,3 0,0 0,1 1,2-1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1789 84,'-3'0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416 1220,'-24'-2,"6"1,6 1,5 0,2 0,2 0,3 3,3-2,1 1,3 1,5-1,5 1,7 0,6 0,2-2,3 0,0-1,4 0,2-3,2-2,-1-1,-2-3,-4-2,-5-4,-5-2,-7-1,-8 3,-7 2,-4 1,-6-1,-10-4,-8-2,-10 1,-7 0,-6 2,-5 4,-4 4,-1 6,4 2,3 8,6 6,9 3,6 5,8 2,5-1,6-4,6-4,3-7,1-3,1-1,2-1,2 0,-1-1,0 0,0-1,0-1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1644 1142,'-8'4,"2"1,1 0,0 1,2 0,1 1,2-1,0 1,2 2,4 2,3 0,3 2,5-1,6 2,7 0,6 1,8-1,7-2,4-2,4-5,0-5,3-3,1-7,-4-6,0-4,-6-5,-7 0,-13 1,-14 4,-13 0,-10 1,-15-6,-17-6,-20-3,-20-2,-16 2,-10 6,-7 9,0 13,-1 11,4 15,8 9,13 7,19 2,25-8,23-9,14-12,4-4,5-1,4 1,9 0,6 0,3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1597 672,'0'3,"0"2,1 0,-1 1,0 1,0 1,1-2,0 0,-1-2,2 0,1-1,1-2,1 0,3 0,0-1,0 0,3 0,3-1,2-3,1-2,-1-3,-3 1,-2-2,-3 1,-4 3,-1-1,-2 1,-1 1,0 1,-1 1,-1-1,-1 2,-2 0,0 1,-1 1,-1 0,-2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2106 1019,'-3'0,"1"3,0 0,-1 1,-1 2,-1 2,-2 8,-1 3,1 0,1 1,2-4,1-3,3-6,0-1,0-3,0 1,4 0,1-3,0-1,0-2,3-3,2-2,2-2,0-2,-1 2,0-2,-2 1,-2 3,-3 0,0 1,-3 1,0 0,-1 1,-2 1,-1 0,0-1,-3 1,-1-1,-2 0,-2 0,-4 0,-2 2,-1 1,-2 1,-3 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1972 566,'3'3,"-3"0,1 0,1 2,-1 0,1 1,-1-1,0 0,0-1,-1 0,1 1,0-1,-1-1,0 0,0 0,4-7,-3 0,2-2,0-1,-1 0,2-2,0-1,0 1,-1 0,0 3,-1 2,-1 1,0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2040 573,'4'1,"0"0,-1-1,1 0,1 0,2 0,0-1,0 1,0-1,0 1,0-1,-2 0,-2 1,0-1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2051 602,'5'-2,"-1"1,-1-1,2 1,1 0,0 0,2 0,2 0,2 0,0 1,0-1,-3 0,-1 1,-3 0,-1-1,-1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2188 578,'4'-1,"0"0,2 0,0 0,1 0,1 0,2 0,3 1,3-1,0 0,1-1,0 0,-4-1,-3 1,-5 1,-2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2286 497,'-3'0,"0"2,2 2,1-1,0 1,0-1,1 0,1 0,0 1,0 0,0 0,1 0,0-1,0-1,-1 1,-2 0,-1 0,-2-1,0-1,0-1,0 2,0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2274 607,'0'3,"1"0,0 0,-1 0,0 1,0 1,1-1,0 0,-1-1,1 1,0-1,2-1,0-2,0 0,0-3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1757 36,'3'-1,"0"0,0 3,-3 1,-3 0,0-2,0 1,3 1,3-3,0 0,0-1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2239 617,'5'0,"0"0,3 0,1 0,1-1,0 1,1-2,0 1,-3 1,-1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2278 592,'1'3,"-1"0,0 1,0-1,0 0,0 0,0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1777 903,'-1'4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1268 881,'1'6,"0"-1,0 1,0 1,0 1,1 0,0 0,-1 0,1-1,-1-1,0-1,0-1,1-1,1-3,0-4,-1 1,0-1,1 0,-1-1,1 1,-1 0,2-2,-2 0,1-1,-1 2,1-1,-1 1,0 0,0 0,-1 2,1 0,0-1,-1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1357 907,'3'0,"0"0,1 0,2 0,-3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1363 919,'3'0,"0"0,0 0,1-1,1 1,-1-1,1 1,0-2,-2 1,0 0,0-1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1418 887,'0'7,"-1"-2,0 3,0 3,-1 1,1 1,0 1,1-2,0-3,0-1,0-1,0-2,0-2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1321 693,'-1'3,"1"1,0 0,1 0,0 2,1 0,0 1,0-1,0 0,0-1,0-1,0 0,-2 0,4-4,0-3,1 0,-1-1,-2 1,1 0,-1 0,1-2,-1 2,0 0,0-1,0 0,-1 0,0 1,1 0,-2-1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1401 711,'3'1,"2"-1,-2 0,1 0,0 0,0 1,0-1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1418 728,'4'0,"-1"0,1-1,0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811 186,'0'3,"-1"0,0 1,0-1,1 0,-1 1,0-1,1 0,-1 0,1 1,0-1,0 1,0-1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1763 29,'-3'0,"0"2,0 1,0 0,2 1,0-1,1 0,1 0,2-1,1 0,-1-2,0 0,0-1,0-2,0 0,-1 0,-1 0,-1-1,0 1,-2-1,0 1,-1 0,-1 0,1 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1463 706,'0'4,"0"-1,0 1,0 2,0 1,0 0,0-1,0-1,0-1,1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1304 701,'0'3,"2"2,0 0,1 1,1 0,0 1,0 1,0-2,0 0,1 0,0-1,1-1,0-1,3-1,-1-2,3 0,3-1,0-1,1-2,-2 1,-1-2,0-1,-1 0,1-2,-2 1,-2 0,-1 1,-3 0,0 1,-1-1,-1 0,0 0,0-1,-2 0,0 0,0 1,-1 1,-1 0,0 1,-2-1,0 2,0-1,-2 1,-1-1,1 2,-2 0,0 0,0 1,0 1,-1 0,-2 2,0 1,-1 1,-3 2,-2 1,0 1,-2 1,0 2,1 1,0-1,2-1,3-1,5-3,1-2,3 0,0-1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1113 727,'0'3,"0"1,-1 2,1 3,0 2,0 4,0 3,0 1,0 1,0-2,2-1,0-1,5 11,-3-16,0-1,1 2,2-1,2 1,2 0,1 0,2-3,0-2,-1-4,0-2,0-1,3-1,-2-2,1-3,-1-2,1-1,0-5,3-3,0-3,1-2,0-1,-1 2,-3 4,-2 3,-5 4,-3 4,-2 1,0 1,-2 1,1-1,-1 1,0-1,-1 0,0 1,0-1,0 1,-2-1,0 0,-1 1,-1 0,0 2,-1-1,0 1,0 0,-2 1,0 0,0 2,-1 1,-2 2,1 0,-1 2,-2 1,2 0,1 1,2-2,2-1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2398 489,'-3'-4,"-1"1,1 2,0-2,-2 1,1-1,-1 1,0 1,-1-1,1 0,0 1,-1 1,1 0,-2 0,0 0,0 0,0 1,0 0,0 0,1 1,0 0,1 1,0-1,0 1,0 1,0 1,-1 0,2 2,-2 1,-1 2,1 2,1 0,1-1,1-1,0 0,1-1,0 2,1 1,1-1,0 3,2 0,0 0,1-1,-1-2,0-3,1-1,0 0,-1-2,-1-1,2 0,-1-1,1-1,1 0,0 0,-1-2,0 0,1 0,1 0,0 0,1 0,1-2,1 0,1 0,1 1,-1-2,0 1,-2-2,-1 1,0-2,-1-1,2-4,0 1,0-3,-2 3,0 0,0-4,-1 2,-1-1,-2 2,1 0,-1 2,-1 0,0 1,0-1,0 1,0 0,0-1,0 0,-1 0,0 1,0 0,-1 0,0 1,1 1,0 1,0-1,0 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2266 509,'2'0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2288 619,'2'0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1543 1027,'3'0,"0"0,1-3,-1 1,0 0,0-1,1-1,-1 2,-1-1,1 1,0 0,-1-1,1 1,1-2,1 2,-2 0,0 0,0 0,0 1,1-2,0 1,0 0,-1 0,1 0,1 0,-2 0,0 0,0 0,0 1,0-1,1 0,-1 0,1 1,-1-2,1 1,-1 0,1 0,0 0,1-1,-2 1,0 0,2-1,-2 2,1-2,1 0,-2 1,0 1,1-3,-1 3,0-1,0 0,1 0,0 0,0 0,0-1,0 1,-1 1,0 0,1-1,0 0,1 0,0 1,-2-1,2 1,-1 0,0-1,0 0,0 1,-1 0,1 0,1 0,0-1,0 1,-1 0,0 0,0 0,0-1,-1 1,1 0,0 0,-1 0,1 0,1-1,-1 1,-1-1,0 1,0 0,0 0,0 1,0-1,2 0,-1 0,0 0,-1-1,1 1,-1 0,0 0,3-2,-3 2,1 0,-1 0,0-1,1 1,1-1,0-1,-1 1,1 0,-1 0,0-1,2 1,0-1,0 0,0 0,-1 0,2-1,-4 2,3-1,-3 1,0 1,1-1,1 0,0 0,0 0,-1 0,0 0,3-1,-4 1,1 0,0 0,0 1,-1-1,2 0,-1 0,0 0,0 1,0-1,-1 1,1-1,-1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1990 772,'5'-1,"-1"0,3 0,1 0,1 1,3-1,3 1,1 0,2 0,-3 0,-2 0,-4 0,-3 0,-3 0,-2 4,-3-1,-1 3,-1 1,-2 2,-1 1,-2 2,-1 0,1-2,1-2,2-2,2-1,1-1,0-1,1 0,0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1996 884,'0'3,"0"1,0-1,0 1,0 1,-2 0,2 0,-2 0,2 0,-1-1,0-1,0 1,0 0,0-1,0 0,0 0,1 0,0-6,2-2,-1 2,1-1,1 0,1-1,-1 1,0 1,1-1,-1 2,-1-1,1 1,1-3,-1 3,0 0,-3 6,0 1,0-1,-1-1,0 1,0-1,0 1,-2-1,0-1,0-1,0-2,0 0,2 4,3 0,1-1,0 0,0 0,0 0,0-2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2042 915,'3'-1,"1"0,-1 1,0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1871 62,'-4'4,"-1"1,2-2,0 1,0-1,-1 1,2-1,-1 0,0-1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2039 936,'3'1,"1"-1,1 0,0 0,2 0,-1 0,0 0,-1 0,0-1,-2 1,0-1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2099 922,'6'0,"0"0,2 0,1 0,2 0,4 0,0 1,2 1,2 0,-2 0,0 1,-3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1820 1154,'0'5,"-1"-2,1 1,-1-1,0 0,1 0,3-3,2-4,-2 1,3-3,-3 3,-1 0,0 0,1 0,-1 0,0-1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1850 1141,'0'4,"-1"-1,1 0,-1 1,-1 0,0-1,0 0,-2 1,1-2,0-1,-1 1,0-1,0 0,0 0,-1 0,0-1,0 0,-1 0,0 0,-1-1,0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1745 1175,'3'0,"2"0,1 0,3 0,2 0,4 0,2 1,0 0,-1 0,1-1,-4 0,-2 0,-2 0,-2 0,-1 0,-1-1,-2 1,0-1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1844 1171,'0'4,"0"2,0-3,1 1,1 0,0 1,0-2,2 1,-1 0,0 0,-1 0,1 0,-1-1,-1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1873 1190,'-4'3,"0"0,1-1,-2 1,1-1,-1 1,-1-1,-1 0,1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1770 1125,'-3'-1,"1"4,-3 2,2-2,0 2,1-1,-1 1,0 2,1 0,0 1,1-2,0 0,1-2,1-1,3 0,7 1,13 1,10-2,5-2,4-1,-1-4,1-2,-1-2,-2 1,-6 0,-7-1,-6-1,-9 2,-5 1,-2 1,-2-1,-1 0,-1 0,-1 0,-1-2,-1 1,-2-1,-4-1,-1 1,0 2,-1 1,3 2,-1 2,-1 1,-2 1,-6 6,-2 4,-4 6,-4 6,-3 5,0 2,1 2,3-3,5-4,9-7,6-7,3-4,2-3,0 0,1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 1059,'5'1,"1"0,3 1,6 1,2 0,5 0,1-1,0-1,0-1,-2 0,1 0,-1 0,0-1,1-1,-2 0,-3 0,-5 1,-4 1,-3-1,-2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348 1036,'3'0,"0"2,2 0,1 0,0 0,0 0,0 0,0 0,-1 0,-1 0,-1 2,-2 1,-1-1,-3 1,-1 0,0 1,-1-1,1-1,-1-1,1-1,0-1,-2 0,3-1,0-3,3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1834 71,'0'3,"0"0,-1 0,0 1,0 0,1-1,3 0,0-1,0 0,1 1,1-1,-2-1,1-1,-1 0,0-1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137 768,'1'5,"0"1,0 2,0 4,-1 8,0 6,0 5,1 5,0 1,1 1,1-2,0-1,1-1,-2-2,1-3,-2 1,0-4,-1-1,0-4,0-3,0-3,0-6,0-1,-1-1,1-2,0 2,0-1,0 0,0-2,0 0,-1-7,1-4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161 766,'-3'1,"-2"2,2-2,0 0,-2 1,1 0,0 0,-1 0,-1 0,1 0,-1 0,1 0,1-1,0 1,0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131 777,'4'1,"0"1,3 0,0 1,1 0,4 2,0-1,0 0,-2 0,-1 0,-2-1,-3 0,0-2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 1150,'4'-4,"-1"2,1-2,0 1,1-1,-1 0,1 0,-1 0,1 0,0 0,1-1,0 1,1 0,1-1,2-2,0-1,2-1,1-1,1-2,0 0,-4 2,-1 2,-3 3,0 0,-2 1,0 1,-1 0,0 1,0 0,0 1,0-1,2-1,-1 1,-1 0,1 0,0-1,0 1,1-1,0 0,1 0,-1 0,1-1,-1 0,1 0,-1 1,-1-1,1 1,-1-1,1 0,-1 1,0-1,0 1,0 0,-1 0,0 1,-1-1,1 1,0 0,1-1,-1 0,0 1,0-1,0 0,-1 0,1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332 632,'-1'4,"1"-1,-1 0,0 2,1-1,-1 1,1 0,0-1,0-1,0 1,3-6,0-1,0 0,0 1,0 0,-1-1,1 0,0-1,-1-1,0 1,0 1,-2 6,-2 2,0 1,0 1,0 1,0 0,0 0,0 0,0-1,0 0,0-1,0 0,1-3,-1 1,2-7,0 0,0 0,0-2,0 2,1 0,1-1,0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365 670,'3'-2,"0"-1,0 1,2 1,-2 0,2-2,-2 2,0 0,1-1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365 673,'4'0,"-1"0,0 0,0 0,0-2,1 1,-1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432 659,'5'0,"0"0,0 0,3 0,1 0,1 0,0 0,-1-1,-2 0,-2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452 643,'4'4,"0"-1,-1 3,2 0,1 1,2 4,1 0,1 0,1-2,-3-3,0-2,-2-2,-2-1,0-1,-1-1,-2-2,1-1,-1-1,0-1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545 651,'-4'1,"-3"4,2 0,-1 0,-2 3,-1 0,-1 1,3-2,1-2,1-1,3-1,-1-2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1885 40,'3'-2,"0"2,-2 4,-2-1,-1 0,-1-1,0-1,-1 2,1-1,6-2,0 1,0 0,-3 2,0 0,0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471 713,'-3'2,"0"0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433 614,'-1'6,"0"2,0 2,0 3,-1 3,0-2,0-2,1-3,0-2,0-2,1 0,-1-2,0 0,1 0,0-6,0-1,2-3,0 0,0-1,0 0,0-1,0 2,-1 1,0-1,-1 2,1-1,0 1,-1 1,0 1,0 0,0-1,-2 10,1 0,0 1,-1 1,1 1,-1 1,0 0,1 0,0-2,-1-1,1-1,0-1,1-2,0 0,0-8,0 0,1 0,0-2,0 1,0-2,0 2,-1 0,1 1,-1 0,0 2,1 0,-1 0,0 0,0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336 737,'-1'5,"1"-2,-1 1,1 0,0 0,0 0,0 0,0 1,0 0,0-1,0 0,1 0,3-6,0-3,-2 2,2-3,-2 2,0 0,-1-1,0 0,0 1,0 0,1 0,-1-1,0 1,0 1,0 6,-2 1,-1 1,2 1,-2 0,1 1,0-1,0 1,0-2,0-1,1 0,-1 0,0-7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363 751,'3'-2,"1"1,-1 0,0 0,1-1,-1 1,1-1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353 775,'3'-1,"1"-1,1-2,-2 3,2-3,-2 3,0-2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396 736,'4'0,"-1"0,0 0,-1 3,-3 1,-2 1,2-2,-1 0,-2 2,2-2,-1-1,0 1,2 0,6-2,-1-1,1 1,0-1,0 0,1 0,-2 1,0-1,-1 1,0-1,0 1,-4 2,-2-1,0 0,-2 0,2-1,0-1,1-3,2 0,0 0,0-1,0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442 727,'4'0,"-2"3,1-1,0 0,1 1,1 0,0 1,1 0,0-2,-2 1,0-2,0 1,-1-2,0 0,0-4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492 718,'-4'4,"3"0,-1 0,0 1,-1 1,1 0,-1 0,0 2,-1 0,0 1,1-1,0-2,0 0,1-1,1-2,0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265 771,'0'3,"0"1,-1 2,-1 2,-2 5,-2 5,-1 5,-2 3,-2 6,-2 4,-1 3,0 5,0 3,1 0,1-2,2-3,0-4,2-4,-1-1,1-4,0-2,0 0,2-5,0-2,2-15,0-5,1 0,0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 1036,'-3'2,"0"0,1 2,1-1,4 1,1-2,1-1,3-1,2 0,4 0,1-1,1-2,-2 0,-3 2,-3-1,-4 1,-1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1891 33,'-3'0,"0"2,0 1,0 0,1 0,1 0,-1 2,1-2,1 0,0 1,0-1,1 0,3-1,0-2,0-1,-1 0,0-1,1 0,-1 0,0-2,-1 0,-1-1,0 2,-1-2,0 1,0 1,0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 1067,'0'5,"0"0,0 2,0 4,0 6,2 0,1-2,1-2,-2-5,0-3,0-1,0-7,1 0,-1-2,1-1,0 1,0-1,1 0,-1 0,0 1,-1 0,-1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258 1135,'0'6,"0"1,0 2,0-1,0 0,0-1,0-4,0-6,0-2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260 954,'0'4,"0"-1,0 0,-1 0,0 0,1 0,-1 0,1 0,0 0,0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306 1046,'4'1,"-1"-1,1 0,0 0,2 0,0 0,-1-1,1 0,-1 0,-1-1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322 1010,'0'3,"0"2,0 1,0 1,0 0,0 0,0 0,0 0,0 0,0-1,0 0,1-2,-1-1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376 1042,'3'0,"0"0,2 0,2 0,3 0,2 0,2 0,0 0,-5 0,-4-1,-2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413 1074,'-1'3,"1"0,0 0,0 3,0-3,0 1,0 0,0-1,0 0,0 1,0-1,0 0,0 0,0 1,0-1,0-7,1 1,1 0,-1-1,2-1,0-1,1-1,0 1,-1 1,-1 1,0 1,-1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452 1084,'0'3,"0"0,-3 0,-1 0,1-1,-1 2,2-1,6-3,-1 0,1 1,0-1,0 0,-1 0,0 0,0-1,-2-2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419 968,'0'4,"-1"1,-1 0,2-1,-1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430 975,'-2'4,"0"0,1-1,0 1,0 0,0 1,1 0,-1 2,0-2,1 1,-1-2,1-1,-1 1,1-1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1832 170,'0'3,"0"0,1 0,-1-6,0 0,1-1,-1 1,1 0,-1 6,0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535 1031,'3'0,"1"0,1 0,-1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534 1058,'3'0,"2"-1,-2 1,0-1,1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574 1049,'4'0,"2"0,-1 0,2-1,2 1,1 0,1 0,4 0,0 0,-2-1,1 0,-4 1,-1-2,-2 2,-2-2,-1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610 1061,'3'5,"-2"-2,-1 0,2 1,-2 0,1 0,1 1,-2 1,1 0,0 2,-1 0,1 0,-1-3,0 0,0-1,3-9,-2 2,0 0,1-1,0 1,-1-1,1-1,0 1,1-1,-2 0,1 0,1 0,-1 0,-1 2,0 0,0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647 1098,'-1'3,"0"1,1 0,0-1,-1 0,1 0,0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662 1076,'2'4,"0"1,0-1,0 1,1 0,-1-1,0 1,0-2,0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688 1076,'-1'4,"0"-1,-1 0,1 1,-2 1,1-1,0-1,1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698 1076,'0'3,"0"1,1 1,-1 0,1 1,-1-1,1-1,-1 0,1-1,-1 0,0 0,1 0,0 0,-1 0,1-6,1 0,-1-2,1 0,0-1,0-1,0 2,-1 0,1 1,0 1,0 0,-1 0,1-1,0 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733 1094,'1'3,"1"0,-2 0,0 0,0 0,-3-1,0-1,0 1,6-2,0 1,1-1,-1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680 1100,'-3'3,"0"0,0 1,0 0,1-1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1828 189,'0'3,"0"1,0 3,0-4,0 1,0-1,1-6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671 973,'0'4,"0"-1,0 2,1 1,-1-2,0 1,0 2,0-2,0 1,0-2,0-1,2-7,0 0,-1 1,0 0,1-2,-1 2,0-1,1 0,0 1,-1-1,0 1,1 0,-2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691 1003,'3'1,"0"-1,0 1,0 0,-3 2,-1 0,-3-1,0 0,1 0,0-1,6 1,0-2,1 0,0 0,0 1,-1-1,1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591 970,'0'3,"1"2,-1-2,1 2,0 0,0 1,-1 0,1-1,-1 1,0-1,0 0,0-1,0-1,0-7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618 976,'3'2,"1"5,-1-3,0 1,-1 0,1-1,-2 0,2 0,-1 0,-1 0,1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649 978,'-3'3,"0"1,2 0,-1 0,-1 1,1 0,-1 0,1-1,0 0,0 1,0-2,0 1,1-1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764 1050,'4'0,"-1"0,1 0,0 0,2 0,0 0,0 0,0 0,1 0,-2 0,0-1,-2 1,0-1,0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803 1032,'-1'3,"0"1,0-1,1 2,-1-1,1 2,0 0,0-2,0 0,0 0,0-1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865 1043,'3'0,"1"0,2 0,0 0,2 0,2 0,2 1,4-1,4 0,1 0,2 0,1 0,1 0,-4-1,-1 0,-1 0,-4-1,-4 0,-3 2,-3-1,-2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897 1060,'1'3,"-1"1,1-1,0 0,-1 1,1 0,0 1,0-1,0 1,1-1,-2-1,1 0,2-5,-2-1,0-1,1-1,0 0,0 1,0-1,1 1,-1 0,-1 1,2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932 1077,'2'3,"-1"0,0 0,-3 0,-1-1,0-1,-1 1,8 0,1-2,-2 0,2 0,-2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1836 190,'0'3,"0"0,3-2,-1-4,-2 0,0 0,0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921 987,'0'3,"-1"0,0 2,1 0,-1-2,0 2,0 0,0-1,0 1,1 0,-1-2,1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982 1079,'0'4,"1"-1,1 2,0-2,2 2,-1-2,0 0,0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1004 1076,'-3'-1,"-1"1,1 1,-1 2,0 0,0 0,0 1,0-1,1-1,-1 2,1-1,0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1017 1054,'2'3,"-1"0,0 1,1 1,0 0,-1 0,1 0,-1 0,1-1,-2 0,1 0,-1 0,1-1,-1 1,5-8,-3 0,1-1,1-1,0 0,1-1,0 1,-2 2,0 0,0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1075 1076,'-1'5,"0"-2,0 3,0-3,1 0,-1 0,0 0,1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974 983,'1'3,"0"0,2 1,1 2,2 3,2 4,1 3,0-1,-1-2,-2-3,-2-4,-3-3,2-1,-2-5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1038 986,'-3'0,"0"0,0 0,-1 3,-2 0,0 1,-1 1,0-1,-1 1,-1 1,-1 0,2-1,2-2,1 0,0-2,2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1053 975,'4'5,"-3"-1,1 2,0 0,0 1,0 0,-1 0,0-1,0-2,-1-1,0 1,0-1,3-6,0 0,0-1,1 0,0-2,0 1,0 1,0-1,0 2,-1 0,0-1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1112 1006,'0'4,"0"0,-1 0,0 1,0-1,0-1,-1 0,1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576 1195,'3'1,"0"-1,0 0,0 1,1-1,1 1,0-1,0 1,1 0,-1-1,-1 1,0-1,-1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1844 190,'-3'0,"2"3,0 0,0 0,1 0,0 0,3-3,0-1,0 0,0-2,-1 0,-4 0,-1-1,2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585 1227,'3'0,"0"0,0 0,1 0,1 0,1 0,0 1,0-1,-1 0,0 0,-2 0,0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656 1216,'4'-1,"-1"1,2 0,2 0,3 0,6 1,3 0,4 0,5 0,5 0,1-1,2 2,1-2,-3 0,1 0,-5 0,-2 0,-4 0,-2 0,-4 0,-4 0,-2 0,-4 0,-1 0,-3 0,-1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775 1243,'0'5,"0"-1,0 0,0-1,1 0,-1 0,0 2,1-1,-1-1,0 0,3-2,0-3,2-3,-1 1,-1 1,0-1,0 0,0 2,-1-1,0 0,2-2,-1 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818 1262,'0'3,"1"1,-1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841 1251,'3'0,"2"0,-1 1,1 0,0 0,0 1,1-1,-2 0,0 0,-1-1,0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880 1244,'-3'3,"1"0,0 0,1 1,-1-1,0 2,1-2,0 0,0 0,0 0,0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907 1236,'1'4,"-1"-1,1 0,-1 2,1-2,0 1,-1 0,1 0,0-1,-1 0,1 2,0-2,0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857 1237,'1'4,"0"-1,1 1,0 0,0 1,1-2,0 1,-1-1,2 0,-2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894 1243,'-5'2,"1"1,0-1,0 1,-1 0,1 0,1 0,-1 0,1 0,-1 1,1-1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927 1238,'0'3,"0"0,0 3,-1-3,1 0,-2 1,1-1,-1 2,0-2,0 1,-1-1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1830 123,'-1'8,"1"-2,-1-1,1-1,-1-1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952 1263,'2'3,"-2"0,0 1,-1 0,-2 0,-1-1,0-1,8 0,0-2,0 0,1 0,-1 0,-1 0,0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760 1163,'0'5,"1"-1,-1 0,1 1,0 0,-1 0,0-1,0 0,1 1,-1-1,1 0,2-6,-2-1,1-1,0 1,1-2,0 1,0-1,0 0,1 0,-2 1,1-1,0 0,-1 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1183,'1'3,"-1"0,-1 1,-2 0,-1-1,2 0,-1-2,9 0,-2-1,1 0,2 0,-2 1,0 0,-2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852 1184,'3'0,"1"0,0-2,-1 1,0 0,0 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869 1167,'-1'4,"0"0,0 0,0 1,-1 1,1 0,1-1,-1 1,0 0,1-1,-1 1,1-1,-1 0,1-1,3-9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915 1166,'0'4,"1"1,0 1,0 1,0-1,0 1,1-2,-1 0,0 0,1 0,-1-2,0 0,1 0,1-5,-2-1,2-1,0 0,0 0,1 0,0-1,-1 1,1-1,0 1,-1 0,0 1,0 0,-1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976 1196,'0'6,"-1"-3,-1 2,2 0,-2 1,1-1,0 0,0 0,0-1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848 1245,'3'2,"0"1,2 1,-3-1,2 1,0 0,-1-2,0 1,0 0,0-1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898 1246,'-3'-2,"-2"4,0 1,1-1,-1 1,0 0,1 0,0-1,0 1,1-1,0 0,0 0,-1 1,0-1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374 1198,'0'5,"0"-1,1 3,1-1,1-1,0 0,1 1,1 1,3 2,3 2,5 0,5 1,5-3,6 0,0-3,0-3,-4-2,-7-1,-6 0,-6-1,-4 0,-1-1,-1-1,-1-2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812 188,'4'0,"-1"-1,1 1,1 0,3 0,0 0,2 0,3 0,2 0,3 0,3 0,2 0,1-1,2 1,2 0,-2 0,0-1,-1 1,-2 0,-2 0,-2 0,-1 0,0 0,-1 0,-4-1,-3 1,-2-1,-2 0,-2 1,0-1,-1 0,0 1,-1 3,-2 0,0 3,-1-2,1 1,-2 0,1 0,0 1,-1 0,1 0,0 0,0-1,1-1,-1-1,1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1841 102,'-2'3,"2"0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593 1251,'4'5,"1"2,1 1,3 2,1 2,0-1,-1-3,-3-3,-2-2,-1-2,-9 3,1-2,-1-1,0 0,0-1,0 0,-1-2,0-1,-2-2,-2-2,-1-1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543 1167,'4'1,"4"-1,8 0,11 0,14 0,9 0,12-2,13-3,11-2,6-2,9 2,-4 1,-3 2,-5 1,-9 0,-12 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1761 1332,'2'0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605 991,'4'2,"0"1,0-1,1 1,0-1,1 0,0-1,-1 0,-2 0,1-1,-7 0,-3 0,1 0,-2 0,-1 0,0 0,-3 0,-2 0,1 0,4 0,3 0,2 0,9-3,2 2,5-1,3 1,4 0,-3 1,-4 0,-5 0,-4 0,-1 0,-8 2,1 0,-2 0,0 0,0 0,1-1,1 0,1 0,5-4,1 1,1 0,-8 0,0 2,-2 0,1 0,0 0,2 0,9 0,0 0,2 0,0 0,0 0,-2 0,-1 0,-1 0,-1 0,1 1,2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939 996,'-3'0,"10"0,1 0,4 2,5 1,5 0,1 0,0 1,-6-1,-6 0,-6-3,-2 1,-7 0,-2-1,-3 1,-2-1,-4 1,0 0,3 0,4-1,3 1,2-1,0 0,0 0,-1 0,-1-1,-1 0,1 0,2 1,0-1,8 0,0 1,1 0,-1 0,0 0,-2 0,0 0,-8 0,1-1,-1 1,0 0,1-1,1 1,7-2,1 1,1 0,2 0,-1 0,-1 1,-1 0,-2 0,-6 0,-3 0,-2 0,-1 1,0 0,2-1,2 0,2 0,7 0,0 0,-1-1,0 0,0 1,-8 0,1 1,8-1,-1 0,-9 0,-1 0,-3 0,-2 0,1 0,3 0,3 0,2 1,7-1,0 0,1 0,0 0,-1 0,-1 0,0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945 1019,'5'0,"-1"0,1 0,2 0,-2 0,1 0,-3 0,-13 0,-1-1,-5 1,1-1,5 1,3 0,4 0,9-1,-2 1,2 0,0 0,-2 0,-1 0,0 0,1 0,1 0,-1 0,1 0,1 1,3-1,2 1,1 0,-4-1,-3 0,-12-2,0 1,-1 0,-1-1,0 1,1 0,0 0,4 0,1 1,3-3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934 992,'3'0,"1"0,0 0,1 0,-1 0,0 0,-1 0,0 0,0 0,0 0,0 0,0 1,0-1,0 0,-8 1,0-1,-2 0,0 0,0 1,0-1,2 1,2-1,9 0,1 0,1 0,1 0,-1 1,0 0,-1-1,-3 1,-1-1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1270 1002,'4'-1,"0"1,2 0,4 0,5 0,4-1,6 0,1 0,-3 0,-3 0,-5 0,-6 1,-3-1,-3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1353 1005,'-1'5,"-1"-1,1 0,-1 2,-1 0,0 2,1-1,-1 0,1-1,0-1,1-1,0-1,1 0,6-5,-2-1,1 0,1 1,-1-1,0 1,-2 0,1-1,-1 0,-3-1,0-1,-4 1,1 2,0 1,0 1,0-1,-1 1,1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1367 937,'-3'4,"2"-1,0 0,0 2,-1-2,2 0,0 0,1 0,1 0,1-1,-1 1,0 0,-1 0,-1 0,-3 0,0-3,-1 0,1 0,1-3,1-1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1827 120,'2'0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1378 951,'4'0,"1"0,-2 0,1 0,0 0,0 1,0 0,-1-1,0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1481 1017,'3'0,"4"0,-1 0,1 0,1 0,1 0,-1 0,-1 0,-1 0,-3-1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1529 983,'-3'6,"0"-1,1 3,-2 1,1 3,-1-2,2-2,0-1,1-3,1-1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1560 1017,'8'-1,"2"0,3 0,2 1,-2 0,0 0,0 0,-1 0,-2 0,-1-1,0 0,-2 1,-2 0,0-1,-2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1650 1041,'-5'4,"-1"2,1 0,0 0,1-1,1-1,1 0,1-1,4-4,2-4,-2 3,2-2,-2 0,0 1,0 1,-2-1,-4 2,0 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1624 964,'4'-1,"-1"1,0 0,0 0,2 0,1 0,1 0,0 0,-1 0,0 0,-3 0,0 0,-4 3,-2 1,-1 1,0-1,0 0,-1 0,0-1,0 0,0 0,1-1,1-1,10-1,0 0,3 1,6 1,-1 0,1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1780 1017,'3'0,"2"0,0 0,2 0,-1 0,1 0,-2 0,-2 0,0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1781 1042,'-3'2,"8"-2,-1 0,1-1,2 1,0 0,0 0,0-1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1864 1020,'4'-2,"0"2,0 0,3 0,1 0,5 0,8 0,5 1,7 0,3 0,3-1,0 0,-2 0,-1 0,-5-2,-4 1,-7-1,-7 1,-4 0,-3 0,-3 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2014 951,'-3'4,"1"-1,0 2,0 0,0-1,1-1,0 0,0 1,0 0,1-1,1 0,2-2,2 1,1-1,-1 0,-1 0,-1 0,-1 2,-5 0,0-3,-2 1,1-1,1 0,-1 0,0-3,0 0,-1-1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1817 133,'2'0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2009 974,'5'0,"0"0,-1 0,2 0,0 0,-1 0,0 0,0 0,0 0,0 0,2 1,0-1,-1 1,0-1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2094 989,'3'0,"0"0,2 0,-2 0,0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2120 968,'-3'3,"1"1,0 2,0 1,0 1,0 0,0 0,0-1,2-2,-1-2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2155 970,'3'-2,"1"1,0 1,-1 0,2 2,-1 0,-1-1,0 2,-1 0,-2 1,0-1,0 0,-6 1,1-2,-1 0,-1-1,1 0,1 0,2 1,0-2,5 3,2-2,1 1,0-1,1 0,-1 0,-2 0,0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2076 1050,'-3'2,"0"4,1-2,0 2,-2 0,2 2,-1-1,2 0,0-1,1-1,0-2,1 0,1 0,2-2,0-1,1-4,-2 2,1-3,-1 3,-2-1,0 0,-4 1,-2 1,2 0,0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1264 1193,'4'0,"3"1,3-1,6 1,6 0,3 0,1 0,1-1,1 0,-5 0,-5 0,-5 0,-6 0,-3 0,-1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1308 1215,'0'4,"1"0,0-1,0 3,0-3,0 1,-1 0,1-1,-1 0,1 1,-1-1,4-5,-2-1,1-2,1 0,1-1,0 1,-1 0,-1 2,-1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1349 1239,'0'3,"0"0,0 1,0-1,-1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1364 1238,'3'-2,"1"2,0 0,1 0,-2 0,0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1374 1217,'0'3,"0"0,1 2,0-2,0 1,1-1,0 1,0 0,2 0,0 0,-1-2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1811 139,'2'0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1401 1214,'-3'0,"0"2,0 0,-2 1,2 0,-2 1,2-1,0 0,-1 0,3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1431 1205,'0'4,"0"0,0 0,0 2,0 0,0 1,0-1,0 0,1 0,-1 0,1-2,-1-1,1 0,1-6,1-2,0 1,-1 0,1-1,1-1,-1 1,0 0,0 1,0-1,0 2,0 0,-2 0,2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1486 1238,'2'3,"-3"1,-2-1,0-2,0 1,-1 0,1-1,-1 1,7-2,0-1,2 1,-1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1399 1140,'0'3,"0"0,0 2,0 1,0 0,0 1,0-2,1 0,-1-1,1 1,0-1,-1 0,3-6,0-1,0-1,1 0,0-2,2 0,-1 0,0 1,-2 1,1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1446 1176,'4'2,"-1"0,-2 1,-2 0,-2-1,-1 0,1 0,9-2,2 1,0 0,1-1,0 1,-1 0,-1-1,0 1,-3 0,-1-1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1549 1201,'3'-1,"3"0,-1 1,0 0,0 0,1 0,0 0,-2 0,-1 0,0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1595 1187,'-2'3,"1"1,0 1,0 1,0 0,-1 0,2-1,-1-2,0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1624 1208,'3'-1,"2"0,0 1,2 0,2-1,3 1,5 0,4 0,4 1,1 2,1-1,-1-1,-4 0,-6 0,-7-1,-4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1670 1240,'-1'3,"1"2,-1 0,1 0,0 1,0-1,0 2,0-2,0-1,0-1,2-9,0 2,0-2,2-1,0 1,0-1,-1 0,0 2,0 1,-1 1,-1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1707 1251,'3'2,"-2"1,-1 0,0 1,-3-1,0-1,0 1,2 0,4-3,0 1,0-1,0 0,0 0,1 0,0 0,0 0,-1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1803 153,'2'0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1738 1256,'3'-1,"1"0,-1 1,0 0,0 0,0 0,0 0,0-1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1761 1245,'-1'3,"-1"2,1 0,0 2,0-1,-1 0,2-1,0-2,0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1780 1249,'2'3,"-1"2,1 0,-1 2,1-1,0 2,0-1,0 0,0-2,-1-2,1 0,3-5,-2-2,1 0,0 0,0-1,0 0,-1 0,0-1,0 1,0 0,-1 2,-1 0,1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1845 1269,'0'4,"0"0,0 1,0 1,0-2,0 0,0 0,0 0,-1-1,2-8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1766 1142,'-1'3,"-1"3,0 2,0 3,1-1,-1-1,2-2,-1-2,1-2,4-8,-1-1,1 1,1-1,0 0,0 1,1 0,-2 1,0 1,-1 1,-1-1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1801 1170,'0'5,"-1"0,-1-1,1 1,1-2,-1 1,0 0,1-1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1900 1206,'3'1,"0"1,0-2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1871 1243,'4'0,"-1"0,2 0,1 0,0 0,1-1,-1 1,0 0,1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1964 1218,'4'-2,"1"2,2 0,3 0,3 0,5 0,4 2,1 1,3 0,0 0,1 2,-1-2,-1 0,-3 0,-2-1,-5-1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2013 1170,'0'4,"0"0,0 2,-1 1,1-1,-1 0,0-1,1-2,0 0,6-9,-1 2,0-1,1-1,-1 1,0 0,-2 1,0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1795 165,'-1'3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2047 1191,'0'3,"-1"1,-1 1,1-2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2065 1185,'3'-1,"2"0,-2 1,1 0,1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2085 1178,'-3'4,"2"1,-1 2,0-1,0 2,0-3,1 0,1-2,-1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2108 1181,'1'3,"-1"3,0 0,0 1,0 0,0-1,0-1,0-2,3-5,-2-1,2 0,0-2,1 0,0 0,0-1,-1 1,0 0,-1 2,1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2147 1193,'1'3,"-1"0,0 1,0 0,-2 0,-3-1,2 0,0-1,7-1,-1 0,0 0,1 0,-3 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1729 1251,'3'1,"0"1,0 2,0-1,-1 0,2 1,-2-1,0 0,0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1762 1248,'-4'4,"1"-1,-1 0,1 0,-1 1,1-2,0 1,-1 0,3 0,-2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2060 1267,'4'0,"2"0,-1 0,-2 0,2-1,-1 1,0-1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1987 1257,'2'4,"-2"0,1 0,1 1,-1 0,1 1,0 0,0-2,-1 0,1-1,0-6,1-3,-1 2,1-1,-1 0,1 0,-2 2,0 0,1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2033 1280,'1'3,"-1"1,0 1,0-2,-1 1,1-1,-1 0,1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1780 181,'2'0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2051 1261,'4'3,"-1"2,1 0,0 0,0-1,0-1,1 0,-1 0,1 1,0 0,0 1,0-1,-1-1,-1 0,-3-7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2106 1279,'-3'0,"-2"4,-1-1,1 0,-1 0,1 0,-1-1,2 1,1-1,0-1,-1 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2098 1264,'5'5,"-3"0,2 1,0 0,0 1,0-2,-2 0,1-1,-2-1,0 0,-1 0,1 0,3-7,-1 0,-1 0,1-1,-2 2,2-1,-2 1,2 1,-1-1,0 0,1 0,0 0,2-1,-3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2172 1293,'1'3,"1"0,-2 0,-2 1,-2 0,1-2,-1 1,1-1,0 0,8-1,-2-1,0-1,0 1,0 0,0-1,0 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163 144,'4'0,"1"1,3 0,2-1,0 1,-1 0,0-1,0 0,2-1,1-1,1 0,-2 0,-2-1,-4 1,-2 0,0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235 176,'-3'-2,"-2"1,2 1,-1 0,1 2,-1 3,1 1,1-3,2 1,0 1,2-1,3 0,-1-2,1-1,1 0,-1 0,0-1,-1 0,0 0,-1-2,-2-1,-1 0,0-1,0 1,0-1,0 0,0 1,0 0,-1-1,1 0,0 1,0 7,0 0,-1 2,1 0,-1-1,1 0,-1-1,0 1,1 0,0 0,0-2,0 0,0-6,0 0,0 0,0-1,0-1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 43,'0'5,"-2"0,1 1,0 1,-1-2,2 1,-1-2,1-1,-1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310 129,'-2'3,"5"0,1-3,0 0,1 0,-1 0,2-1,0 0,-1 0,-1 0,-1 0,-1-2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323 102,'0'3,"-1"1,1 2,-1 1,0 1,1 1,-1 0,1 0,0-1,0 1,0-2,0-1,0-3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354 146,'4'-1,"-1"0,1 1,1-1,1-1,0 1,1-1,-1 0,1-1,-1 2,1-1,-1 0,-1 0,-1 1,-1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1787 153,'0'3,"0"1,0-1,0 1,0-1,0 0,2-6,-2 0,0-1,1 8,-1-1,0 0,0 0,1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398 145,'-2'4,"0"2,0 1,0 0,1 0,0 1,-1-1,2-1,0-2,0 0,0-1,0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403 171,'3'-2,"0"3,-1 2,-1 0,1 0,-2 0,-2 1,0 0,-1-1,0-2,0 2,-1-2,1 1,-1 0,1 0,0-1,2-4,1-3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398 66,'0'4,"0"0,0 1,-1 1,0 1,1 1,-1 0,1-1,0-3,0-1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441 118,'3'0,"2"0,-1-1,1 0,-1 1,-1-1,0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439 155,'6'0,"-1"0,1 0,1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524 141,'4'0,"-1"0,1 0,3 0,0 0,1 0,2 0,2 0,1 0,-2 0,1 0,-2 0,-2 0,-2 0,0 0,-1-1,-2 1,1 0,-1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557 163,'-3'-2,"0"2,0 0,0 0,0 1,0 1,0 1,0 1,1-1,2 0,0 0,0 0,4-2,-1-1,1 0,0-1,-1-2,-1 0,-1 0,0 0,0 0,0 0,0 7,-2 0,1-1,-1 1,1-1,0 0,2-6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583 162,'3'2,"0"1,1 0,0 0,0 0,-1 0,0-1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613 154,'-3'2,"0"1,0 0,0 1,0 0,1-1,-1 0,2 0,0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633 149,'0'3,"0"0,0 0,0 1,0 0,0 0,0-1,0 0,0 1,0-1,0 0,-1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1879 118,'0'4,"0"-1,0 0,0 1,0 0,0-1,0 1,0-1,0 0,0 0,0 0,0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645 167,'3'-1,"0"2,1 0,-1 0,-2 2,0 1,-1-1,0 1,-3-1,-1-1,1 0,-1-1,0 0,1 1,-1-1,0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584 74,'0'3,"0"0,0 1,-1 0,0 1,0 0,0 0,0 0,-1 0,2-1,-2 1,1-2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580 105,'3'-2,"0"1,0 0,0 2,0-1,-3 3,1 1,-1 0,0-1,0 0,-3 0,-1-1,1-1,0 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700 136,'4'2,"0"-2,1 0,1 1,2 0,-1-1,-2 0,-1 0,-1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722 118,'0'4,"0"0,0 1,0 0,0 2,0-1,0 0,0 0,0-1,0-1,-1-1,1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785 137,'4'0,"1"0,3 0,0 0,0 0,3-1,1 0,3 0,0 0,1-1,-4 1,-3-1,-1 1,-2 0,-1 0,-2 1,0-1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811 161,'0'-4,"0"1,-2-3,0 3,-2-2,-1 2,1 1,1 6,3-1,-1 2,1-1,0 1,1-1,1-1,0 0,1-1,0 0,1-2,-1 0,1 0,-1 0,0-1,0-2,-1 0,0 0,-2 0,1 0,-2 7,-1 1,2-2,-1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840 150,'3'1,"-1"4,0-2,0 2,0-1,1 1,1-1,-1-1,0-1,0 0,0-1,-2-4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872 150,'-1'3,"0"0,-2 0,1 0,0 1,-1-1,0 1,-1 0,1-1,0 1,-1-2,1 0,-1 1,1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886 137,'0'4,"1"-1,0 0,0 1,-1 0,1 0,-1 0,0 0,0 0,0 0,0-1,0 0,1-6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1808 89,'2'0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904 162,'3'-1,"0"1,0 3,-2 0,-1 0,-3-1,-1 1,1-2,0 1,0-1,-1 2,1-1,1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857 85,'-1'-3,"-2"2,0 1,0-1,0 1,0 0,0 0,0 2,0 1,1 2,1-2,0 0,1 2,0-2,0 1,1-1,2-3,0-1,0-2,0 0,0-1,0 1,-2 0,1 0,0 7,-1 2,0-2,-1-1,1 1,-1-1,1 0,0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958 127,'3'0,"0"-1,0 1,0-1,0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957 145,'3'0,"0"0,2 0,0 0,1 0,0 0,-1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1044 135,'4'0,"4"0,1 0,6 0,5 0,2 0,1 0,-1-2,-4 2,-5 0,-5 0,-2-1,-3 1,0 0,0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1102 164,'-2'-3,"1"0,0 0,-2 3,-2 2,3 1,-1 0,0 1,1 0,-1 1,1 0,1 0,0 0,1-2,1 1,2-2,1-1,-1-1,3-2,-3 0,2-2,-2 1,0 0,0 0,1-1,-3 1,-2 7,0-1,0 0,0 0,0 1,1-1,2-6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1121 168,'4'3,"-1"-1,0 1,2 0,0 1,0 0,0-1,0 1,-1-1,0-1,-1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1162 172,'-3'2,"2"1,-2 1,1 0,-1 1,0-1,0 0,0 0,0 0,0-1,-1 0,1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1182 150,'0'4,"0"0,0 2,0-1,0 1,0-1,0-1,0-1,0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1186 177,'3'-2,"0"0,0 1,1 1,-1 0,0 0,0 1,-3 2,0 0,-1 2,-1-2,-1 0,0 0,-1-1,-1 1,-1-1,0 0,0 0,1 0,1-1,0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804 229,'3'0,"1"0,2 0,0 0,-1 0,3 0,-1-1,1 1,1-1,-1 0,2 0,1 1,0 0,-1 0,0 0,1 0,-1 1,-1 0,0-1,-1 0,0 1,-1-1,0 0,0 0,0 0,0 1,0-1,-1 0,1 1,-2 0,1 0,-1 0,0 0,-1 0,0-1,0 1,0 0,0-1,0 0,1 0,0 0,-1 1,0-1,1 0,-2 0,1 0,0 0,1 0,0 1,2-1,0 0,0 0,0 0,0 0,-1 0,-2 0,-1 0,0 0,1 0,0 0,0 0,-1 0,1 0,1-1,-1 1,0 0,0 0,0 0,0 0,-1-1,0 1,1 0,-1 0,0 0,0-1,0 1,0 0,0 0,0 0,0 0,0-1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1817 101,'1'4,"1"-1,-1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1081 73,'0'4,"0"-1,0 1,-1 0,0 0,0 1,0 0,0 0,0-1,-1 0,0 1,1-1,0-1,1-7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1070 108,'3'-2,"0"1,1 1,-1 0,0 0,0 0,0 1,-2 2,-1 0,2 2,-1-2,-1 0,0 0,-4-2,0-1,-2 2,3-1,0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1105 98,'3'0,"0"-1,2 0,-1 0,0 0,-1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1128 85,'0'3,"-1"3,1-1,0 1,0 0,0 1,1 0,-1-1,1-3,-1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1188 104,'1'-4,"-1"1,0 0,-3 2,0 1,0 2,0 0,0 1,0 0,1 0,0 1,-1-1,1 1,1-1,0 1,1-1,0 0,4-7,0 0,0 1,-1 0,0 0,0 1,-2 7,0-1,-1 0,2 0,-1-1,1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1585 53,'0'-3,"3"1,1 1,0 1,1 0,2 0,4 1,4 2,4 1,6 1,-1 2,-3-1,-4 0,-8-2,-5-3,-3 3,-4-2,-1 0,-2 1,-2-1,0 0,-3 2,-2-1,0 0,3-1,3 0,3-1,1 0,7-1,1 0,1 0,1 0,1 0,0 0,0 0,-2 0,-3 0,0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1566 146,'4'-1,"2"1,3-1,4 1,7 0,2 0,5-1,2 0,2 0,0 1,0-1,-1-1,-4 1,-6 0,-7 0,-5 1,-5-1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1646 174,'1'6,"1"-1,-2 0,1 1,0 0,0-1,-1-1,0 0,2-7,-1 0,1 0,0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1677 189,'3'0,"-2"3,-1 0,-2 0,-2 0,0 1,-1-1,1-1,1-1,0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1698 184,'3'0,"0"-1,2 1,-1-1,1 0,0 0,-1-2,-1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1823 120,'2'0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1727 163,'0'3,"0"0,0 1,0 1,0 1,0-1,0 1,0-2,0-1,0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1783 171,'0'-3,"0"0,-3 3,0 4,2-1,-1 0,1 1,1 0,-1 0,1 0,4-5,-1 0,0-2,0 1,0-1,0 0,-1 0,0 0,1-1,-3 7,-1 0,0 0,0 0,-1 0,1 0,0 0,0 0,1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1565 243,'5'-1,"1"0,4 0,6-2,6 0,7-1,2 0,3-1,0 1,-2 0,-4 0,-4 0,-5 1,-5 0,-6 1,-3 1,-2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1689 212,'-1'-3,"-3"2,1 1,-1 1,-1 3,2-1,0 0,-1 2,2 1,0-3,1 0,0 0,4-5,0 0,-1-1,1-1,1 1,-1 0,-1 6,-2 1,0 1,2 0,-1 0,0 0,2 0,-1 0,0-2,0 0,1-4,0-2,0 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1745 226,'-1'3,"1"2,0-2,0 1,1 1,1 0,0-1,1 1,0-2,0 0,-1 0,1-2,0-2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1777 230,'-2'3,"0"0,-1 1,-1 0,0 0,-1 1,1 0,-1-1,2 1,-1-1,0-1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1803 201,'2'3,"0"3,0 0,-1 1,1 1,0 1,-1 0,1-1,0-1,-1-2,-1-2,0 0,0-6,1 0,-1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1830 249,'4'-3,"1"-1,-1 0,-1 2,0 2,-3 3,0 1,0 0,-2-1,-1 0,0 0,-1 0,0-1,-1 0,-1 0,0 0,1-1,1 1,1-2,0 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1680 234,'-3'-1,"0"1,0 0,-1 2,2 1,-2 1,2 1,1 1,1-1,1-2,1 2,2-1,0-1,-1-1,2-1,-1 0,1-1,0 0,0 0,-1-1,0-1,-1 1,0-2,1-1,-1 2,-2-1,1 0,0 0,-1-3,-1 1,0 1,0 1,-3 4,1 2,1 0,1 0,-1 1,1 0,0-1,0 1,0-1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642 352,'3'-2,"0"2,0 0,1 0,-1 0,0 0,0 0,-2 3,-1 0,1 1,0-1,-1 0,0 0,-2 0,-1 0,-1-1,0 1,0 0,0 0,1-1,6-2,0-1,1 1,1-1,-1 1,0-1,0 0,0 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1823 125,'2'0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591 406,'3'-1,"0"1,1 0,1 0,3 0,3 0,4 1,5 0,3 0,1 0,-1-1,-3 0,-5 0,-7 0,-4 0,-1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624 432,'-1'5,"0"-2,1 1,-2 0,2-1,-1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619 445,'3'-1,"1"-1,0 1,0 0,-1 0,0 1,0 0,1 0,-1 0,-2 3,-1 1,1-1,-1 1,-1-1,-3 0,1-2,-2-1,1 1,1-1,2-3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664 445,'4'-1,"1"1,0-1,0 1,0-1,-1 1,-1-1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691 432,'-1'3,"1"3,0-3,1 1,-1-1,2 1,-2-1,2 0,1-4,-1-2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741 434,'-3'-2,"0"4,-1 2,1-1,1 0,0 0,1 0,1 0,4-2,-1-2,1 0,-1 0,0-2,-1 0,1 0,-1 6,-3 1,0 0,1 1,-1-1,1 0,0-1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578 474,'5'-1,"2"1,1 0,4 0,5 0,2 0,3 0,0 0,3-1,-1 1,1 0,-2-1,-2 0,-4 0,-5 1,-4-1,-3 0,-2 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632 503,'-3'-2,"-1"2,1 0,-1 2,1 0,0 2,1 0,6-3,1-4,0-1,-1 1,-2 0,0 0,-1 0,-1 6,0 2,0-1,0-1,1 0,0 0,0 0,0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659 504,'3'3,"0"1,0 0,0-1,0-2,-2-4,-1-1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680 497,'-2'4,"0"-1,0 1,-1 0,1-1,0 0,-2 1,1-1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1827 132,'2'4,"-1"-1,0 0,1 0,-1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694 486,'1'4,"-1"0,0 0,0 0,0 0,0 0,0 0,0-1,0 1,0-1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699 508,'3'-3,"0"2,0-1,0 2,0 2,-2 1,0 2,-1-2,1 0,-1 0,0 0,-3-1,-2 0,2-1,-1 1,1-1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675 508,'2'0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675 508,'0'3,"1"0,2 1,0-1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583 440,'-3'1,"1"3,0-1,0 1,0 1,0-1,1 2,0-1,-1 3,0 1,1 0,0-2,1-1,0-3,1 0,4-3,0 0,0 0,2-1,-2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796 437,'3'0,"0"1,2 1,-2 0,0-1,0 0,1 2,-1 0,0 0,0 1,0 0,-1 1,0 0,-1-1,-1 1,0 0,0 0,-4 1,0 0,-4-1,-7 4,-4 0,-2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971 415,'3'-2,"0"1,1 1,1 0,0 0,0 0,0 2,0-1,0 1,0 1,-2-1,0 1,-2 1,0-1,0 1,-1 1,0 0,0-1,-1 0,-2 1,0-2,-1 0,0 1,0-2,-1 0,2-1,-1 0,0 0,0-1,1 0,0 1,8-1,1-1,2 1,3 0,4 0,1 0,1 0,-2 1,-5 0,-4-1,-3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1084 442,'4'0,"-1"0,2 0,1 0,0 0,1 0,-2 0,-1 0,-1 0,0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1110 426,'-1'4,"1"-1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1102 464,'2'0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1834 150,'2'0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1195 430,'4'0,"0"0,2 0,3 0,3 1,5 1,5 1,3 0,4 0,-2-2,3-1,-2 1,-2-1,0 1,-1 0,-4-1,-2 0,-4 0,-3 0,-4 0,-1 0,-3 0,-1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1345 375,'-2'3,"1"0,0 0,0 2,0 0,-1 1,1 0,0 0,-1-1,1 0,0-1,0-1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1339 413,'3'-2,"0"1,2 0,1 0,-3 1,2 0,-2 0,1 0,0 3,-1-2,0 1,0 0,-5 1,-3 1,2-3,-3 3,2-3,-1 0,-1 0,0 1,-1-2,1 2,2-2,0 1,7-3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1377 413,'5'-1,"-1"1,1 0,1 0,-1-1,0 1,0 0,0-1,-1 0,0 1,-1-1,0 1,1-1,-1 1,1-1,1 0,-1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1443 396,'-2'3,"2"0,-2 1,2 0,-1 0,1 0,-1 0,0-1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1498 394,'-3'-1,"-1"2,1 2,1 0,-1-1,1 1,0 0,1 0,-1 0,1 1,1-1,3-2,0-1,1-2,0 0,-1-1,1-1,-2 1,0 8,-2-1,0 0,0 1,0-1,0 0,0-1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1353 478,'-3'-2,"2"-1,-2-1,0 3,-1 1,1 5,1-1,1 1,0 0,0-1,0-1,1 0,3-1,0-4,0 1,0-1,0 0,0 0,0 0,0-1,1-1,-1 1,-2 0,0 7,-1 1,0 0,0-2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1384 472,'4'2,"0"3,-2-1,0 0,1-1,0 0,0 0,0-1,0 0,0-1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1416 476,'-2'4,"0"-1,0 1,0-1,1 0,-2 1,0-1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1450 455,'1'4,"-1"0,0 2,0-1,0 0,0 0,0 0,0-1,0 0,0-1,0 1,0 0,-1-1,1-6,2 0,1 0,1 0,0 1,0 0,-1 0,0 1,-4 4,-1 0,-1-1,-1 0,1-1,0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1838 155,'1'3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1451 483,'3'0,"0"2,-1 1,0 0,-1 0,-2 0,-1 0,0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1059 676,'3'0,"0"-3,2 0,-2 2,2 0,0 1,-1 0,0 0,-1 4,-1 1,-1-2,-1 1,1 0,-1-1,0 0,0 1,-1 0,0-1,-1 0,-1 0,0 0,0-1,-2 0,-2 0,0 0,0-1,2 0,0 0,1 0,1-1,9 0,0 0,0 0,1 0,1 0,-1 1,0-1,-2 1,-2 0,0-1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1133 673,'3'2,"-2"3,2 0,0 1,0 1,0-1,0 0,1-1,-1-1,-1-1,1 1,0-4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1178 684,'-4'0,"-1"5,2-2,0 0,0 1,0 0,1-1,0 0,-1 0,0 1,0-2,0-1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1201 701,'4'0,"-1"0,1 0,0 0,3 1,1 0,1 0,2 0,3 0,1 0,0 0,-2-1,0 0,-1 0,-4 0,-1 0,-1 0,-2 0,-1 0,0-1,0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1238 660,'-2'-3,"-1"3,0 0,-2 4,2-1,0 2,0 1,2-1,1 1,-1-1,1-1,0-1,0 1,0 0,2-1,1-2,2-4,-3 0,1 0,0 1,0-1,0 0,2-2,-4 2,2 0,0-2,-2 2,1-1,-1 1,-2 7,1-1,-1 1,0 0,1 0,-1 0,1-1,0 0,0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1259 662,'1'4,"1"0,1 1,0 0,0-1,0 1,0-2,0 0,1-1,-1 0,1-1,-1-1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1288 652,'-2'3,"1"3,0-3,0 1,0 0,0-1,0 0,0 1,0-1,-1 1,1-1,0 0,-1 0,0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1315 633,'2'5,"-2"0,2 1,-2-1,2 2,-2-2,1 0,-1-1,0-1,0 0,0 1,0-1,0-6,0 0,0-1,1-1,-1 2,1-1,0 1,1 0,1 1,0 1,0 2,-1 2,0 0,0 0,-1 0,0 0,-1 0,-2 1,0 0,-1 0,-1 0,1-1,0-1,0 0,-1 0,0-1,1 0,0 0,0-1,-1-2,1 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1222 717,'0'4,"0"-1,0 0,0 0,0 1,0-1,0 0,0 1,0-1,-1 0,1 1,-1 0,0-7,1 0,0-1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1841 160,'2'0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1234 736,'3'0,"0"-1,2 1,-1 0,-1 0,0 1,0 1,-3 1,0 0,0 1,0 0,-2 0,-1-3,-1 1,-1-1,2-1,-1 0,1 0,0 0,0 0,-1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1271 740,'4'0,"0"0,1 0,-2 0,0 0,1 0,-1 0,1 0,0 0,-1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1300 726,'-3'1,"2"2,0 0,-1 3,2-3,-1 0,0 1,1-1,0 0,0 0,0 0,3-6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1343 720,'-3'0,"0"2,0 3,1-1,0 0,0 0,1 1,-1-1,1-1,1 1,-1-1,1 1,0-1,4-4,-1-1,1-1,-1 0,1 0,-1 1,0 0,0-1,0 1,0-2,0 1,-2 0,0 0,-1 8,0 0,0 0,1 1,0 0,-1-2,1-1,0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1425 711,'4'0,"2"0,-2 0,2 0,0 0,0 0,1 1,-1 0,0-1,-1 1,0 0,-1-1,-1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1473 740,'-4'0,"9"-1,1 1,1 0,2 0,1 0,-1 0,3 0,-1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1579 726,'4'-1,"0"1,2-1,2-1,2 1,4-1,2-1,1 1,0 1,-1-1,-3 1,-1 0,-2 1,-1 0,-1 0,-1 0,0 0,-1 0,1 2,-1-1,-1 0,0 0,-1 1,-1-1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1651 726,'-1'3,"0"0,1 2,-1 0,-1 0,1-1,1-1,-1 0,0 1,-1 0,1-1,1-6,0 0,0 0,1 0,1 0,2 0,-1 1,1 1,-1 0,0 1,1 0,-1 0,0 1,-1 2,-1 0,0 0,-1 0,0 1,-2-1,-2-2,0 0,1 0,0-1,-1 0,1 0,1-3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1674 746,'3'-1,"0"0,1 1,-1 0,1 0,1 0,-1 0,0 0,-1 0,1 0,-1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1710 734,'-2'4,"2"-1,-1 1,1 0,-2 0,2 0,-1 0,1 0,-1 1,1-2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1846 170,'2'0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1763 727,'-3'-2,"0"3,0 1,0 0,0 1,-1 2,1-2,0 1,1 1,1 0,0-2,4-1,2-5,-1 0,0 0,-1 0,0 0,-1 0,0 0,-1 0,-1 8,0-1,0 1,0-1,0 0,-1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1609 651,'4'1,"-1"-1,1 1,-1-1,0 1,0 2,-1 2,-1-2,-1 2,0-1,0-1,0 1,-4 1,1-1,-1-1,1-1,7-1,0-1,1-1,0 0,0 0,-1 0,1 0,-1 0,0 0,-1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1676 658,'-3'-1,"0"2,-1 3,1-2,0 1,0 1,2-1,-1 1,1-1,0 0,1 0,3-3,1-3,0 0,0 1,-1-1,-1 0,-2 7,0 0,0 0,0 0,0 1,0-1,0 1,0-2,0 0,0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1693 657,'0'3,"0"0,0 0,2 1,-1-1,0 0,2 0,-2 0,1 0,0 1,0-1,-1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1715 670,'-3'2,"0"2,0-1,-1 1,1 0,1-1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1720 660,'3'-1,"0"2,-2 2,0 0,-1 0,0 0,0 0,0 0,0 0,-2 0,1 0,-3 1,0-1,1 0,0 0,6-3,2-1,0 0,-2 1,0-1,1 1,-1-1,0 1,0 0,0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1747 634,'0'4,"0"1,1 0,-1 1,1 0,0-1,0 0,-1-1,1-1,0 1,-1 0,0-1,0 0,1-6,1 0,0 0,0 0,1 0,0 0,1 0,-1 2,0 0,0 0,0 1,-3 3,1 0,0 0,0 1,-1-1,0 1,-1-1,-2-1,-1-1,1-1,-2 0,0 0,-1 0,1 0,-1 0,2 0,0 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1708 658,'2'3,"-1"0,1 1,0 0,0-1,0 0,1 0,-2 0,2 0,-2 0,1-6,0-1,-2 1,1 0,-1-1,0 1,0-1,0 1,0-1,0 1,-1 0,1 6,0 1,0 1,1 0,0-1,-1 0,0-1,1 1,-1-1,0-8,0 2,0-1,-2-1,0 1,1-1,-2 1,2 1,-1 7,2 0,0 1,1 1,1-1,-1 0,0 0,0 0,1 0,-1-1,1 0,-1-1,1 1,-1-9,-1 1,0-1,-1-1,-1-1,0 1,0 1,0 0,0 2,0-1,1 1,2 9,-1-1,2 0,-1 1,0-2,0 0,-1-1,0-6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1561 679,'-1'3,"1"2,0-2,2 0,1 2,0 0,1 0,2 0,-1-1,3 0,2 0,4 0,-2-1,2-2,-2 0,2 0,-2 0,-2-1,-1 0,0 0,-2 0,0 0,-1 0,-1 1,-1-1,-1 0,-1 4,-2-1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1552 715,'1'4,"1"-1,0 2,2 2,2 2,3 3,4 0,3 3,0-3,2-1,0-3,2-4,-2-2,2-2,0-1,1-3,-2-3,0-2,0-2,-2-1,-4-2,-2-1,-2 0,-1 1,-1 0,-2 1,-1-3,-1-2,-2 0,-1 1,-4 1,-2 1,-3-1,-3 1,-4-1,-2 2,-3 1,1 4,-2 1,2 4,1 3,3 1,-5 5,-1 4,-2 3,-2 6,0 2,1 3,2 1,5-1,2-2,4 0,3-4,2-1,3-3,2-5,0-1,2-3,0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1848 159,'0'3,"0"0,0 0,0 0,0 1,0 0,0-1,0 0,0 0,0 1,0-7,0-1,0 0,0 1,1 0,-1 0,0 0,0 0,0 0,0 0,0 0,0 6,0 0,0-7,0 0,0 1,1 0,-1 8,0 0,-1-1,1-1,-1 0,1 0,0-6,0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1828 686,'4'6,"2"3,5 6,3 2,3 0,4 1,-1-3,-1 0,-1-5,-7-3,-4-3,-4-2,-2-6,-2 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1965 758,'2'3,"-1"3,1 2,0 0,1 0,-1-1,0 1,-1-2,0-1,0-1,-1-1,0 0,-4 0,1-3,-3 0,0 0,0 0,-1 0,0 0,1 0,1 0,1 1,1-1,0 0,-1-1,-1-3,1-1,0-1,-1-2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1812 697,'0'4,"0"1,1 1,1 0,0 0,0 0,-1 0,1 0,-1-1,0 0,0-1,-1 0,1 0,-1 0,0 0,1-1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1807 679,'3'-3,"1"3,2 1,5 1,6 3,6 1,6 1,3 0,2-1,-1-1,-3-1,-5-3,-7 0,-6-1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1039 337,'5'1,"0"-1,1 0,5 0,12 0,14 0,16 0,15 0,11 0,5 0,4 0,-3 0,-4 0,-3 1,-7 2,-2 0,-6 1,-6 1,-4 1,-7-1,-8-2,-9 1,-7-2,-8-1,-8-1,-3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2037 169,'-8'-1,"0"1,-2 0,-2 2,-2 4,0 1,-1 3,0 1,0 2,1 1,2 0,1-1,3 0,2 0,1 0,4 3,1-1,6 4,5 2,4-1,7-1,5-1,5-3,5-5,4-5,4-3,2-2,-2-1,-2-4,-5-1,-7-1,-7 0,-7-1,-5 0,-4 0,-2-2,-2 0,-2 0,-1 0,-1 1,-2 1,-1 1,-2 0,0 0,-3 0,-1-2,-1 1,-2-1,0 1,0 0,-1 2,1 1,-1 1,-3 2,0 1,-4 1,-3 1,-1 2,0 1,0 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267 975,'3'-1,"3"1,5-1,11 0,11 0,9 1,8 0,8 0,10 0,7-2,4 0,4-3,0 1,-2-1,-1-1,-9 1,-6-1,-8 2,-11 2,-12 0,-12 2,-14 0,-4 0,-10-2,1 1,-2-1,-2-1,-6 0,-3-2,-5-3,-2-1,-3-3,-5-1,-2-2,-3-3,-1 0,-3-1,3 0,-3-2,1 0,-1 0,-1 1,0 0,1 2,-1 4,4 2,1 4,3 2,2 3,4 3,-1 1,2 2,-1 3,0 3,-1 3,0 2,1 2,3 0,5 1,3 0,5-2,4-2,2-2,2-1,3-4,2-1,0-1,0-1,1 0,3 0,1-1,3 2,2-1,6 0,5 2,6-1,5 1,4-2,3 0,1-1,-1-1,-4-1,-5 0,-4 2,-7-2,-5 0,-6 0,-1 0,-3 0,0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366 820,'-1'3,"1"0,4 0,2 0,4 1,9 2,6 1,6 1,3 1,3-2,3 1,1-2,1 0,-1-1,1-2,-1-2,-3-1,-2-4,-1-3,-4-3,-3-1,-4-2,-7 2,-7 1,-4 3,-3 0,-1 2,-2 0,-2-1,-1 0,-3-1,-3-1,-3-2,-4-2,-2 2,-3-1,1 2,-1 1,-1 2,3 1,3 1,4 2,2 1,4 0,1 1,2 0,0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1475 872,'-1'4,"3"0,2 0,2-2,2 2,5-1,7 1,2-1,4 1,3-2,2 0,3-1,0 1,1 0,1-1,0 0,-2-1,0-1,-1-3,-2 0,-4-2,-6 1,-3 0,-3 0,-4 1,-1 1,0 0,-2 1,0 1,0 0,-1 0,0 1,0 0,2 0,2-1,3 0,3-1,0-1,2 0,-2 0,1-1,-2 1,1 0,1-1,-1 0,1 0,-2 0,-1 1,-4-2,-2 3,-3 0,-3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1990 880,'3'4,"-1"0,1 0,1-1,0 0,2 0,0 0,3-1,2 1,3-1,1-1,0-1,3 0,2-3,5-3,1-6,5-4,-2-2,0-4,-2-2,-3-2,-4 3,-4 0,-4 2,-5 3,-3-1,-3 1,-3-3,-7-1,-3 2,-3 0,-1 3,0 3,2 4,0 4,2 1,0 2,0 1,-1 2,-6 0,-3 3,-3 3,-3 2,-1 2,-3 4,4 0,0 1,2 2,4-1,2-1,1 2,2 0,2 0,2-1,4-1,1-1,3-3,2-3,1 0,1-2,0 1,1-2,-1 1,0-2,0 0,1 0,0 0,0-1,0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1848 166,'0'3,"1"1,0-1,3-3,0 0,0-1,0-2,0 1,-1-2,-3-1,0 0,0 1,0 0,0 1,0 0,-3 1,0 3,0 1,-2 2,3-1,0 1,0-1,1 0,-1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1911 495,'2'8,"1"0,4 3,3 4,2 1,3 1,-1-3,1-1,2 0,1-2,2 0,2-2,2-1,2-3,1-1,-3-4,-2-1,-1-6,-2-1,-3-2,-1-2,-2-2,-3-1,-1-1,-3 0,-3 1,-2 2,-1-2,0 1,-4-1,-3 0,0 1,-2 1,1 2,0 4,-1 0,0 1,0 2,-3 1,0 1,-4 1,-1 1,-7 1,-1 3,-3 3,-1 1,1 3,2-1,2 1,3 0,4 0,5-2,5-3,1-1,3-1,1-1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750 616,'5'2,"0"1,-1-1,1 1,0 1,1-2,-1 0,2 0,0-1,3 0,4-1,6-3,3-2,1-2,2-2,-1 0,-3-1,-2 2,-1-1,-3 0,-2 1,-2 0,-4 1,-2 1,-2 0,-2 0,-2 2,0 0,-1-1,-4-1,-2-1,-5-3,-3-1,-4 0,-3 1,-4 1,-5 2,-4 2,-3 2,-3 1,-1 2,-2 3,0 2,2 2,5 1,6 1,7-2,7 0,7-1,5-2,2-2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1826 466,'-4'1,"1"2,1 0,-1 1,1 2,1 1,0 2,0 1,1 3,1 4,4 2,3 4,2 2,4 1,3 0,3-2,0-3,5-4,2-5,5-4,4-4,7-5,5-7,2-5,-3-4,-3-4,0-4,-7-1,-7 0,-9 2,-6 3,-7-1,-5 3,-3 0,-7-3,-9-2,-7-3,-10 1,-9-1,-8 3,-7 4,-4 2,0 6,2 5,2 5,5 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597 1102,'2'0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712 1252,'-1'3,"0"0,-1 0,1 1,0-1,-2 2,1 0,0 1,-1 1,1-2,0 0,1-1,7-3,1-2,3 0,7-1,3 0,5 0,5 1,2 0,7 0,7 1,4 0,7 0,1 0,2 0,0 0,-1 0,-2 0,-2 0,3 0,1-2,-1 1,-1 0,-5 0,-3-1,-9 2,-7 0,-7 0,-8 0,-8 0,-4 0,-3 0,0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1854 1256,'0'3,"0"2,0 1,-1-1,0 1,0-1,1 0,-1-2,1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1237 1217,'1'5,"-1"-2,0 3,0 1,-1 1,0 0,0 0,-1-2,1 0,1-2,-1-1,0 0,1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1031 1129,'-2'4,"1"0,-1-1,1 2,-1-1,1 0,-1 0,1 1,-1-1,0 0,1 0,0 0,0 1,0 0,-1 0,1-1,1 0,-1-1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1486 1184,'-1'4,"0"1,-1 3,0-1,0 1,0-1,0-2,1-2,0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1498 1214,'0'4,"0"-1,0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814 144,'0'3,"-1"2,0-2,0 0,1 1,-1 0,1-7,0-1,1 1,-1 0,0 7,0-1,0 0,1-6,-1 0,1-1,0 7,-1 0,0-6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1772 650,'2'0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1538 1168,'0'3,"0"1,0 0,-2 0,0 1,-1 1,1-1,1-1,1-1,0 0,4-3,1-1,-2 1,0 0,-2 3,-6 1,-1-3,1 0,-1-1,1 0,1 0,0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1572 1183,'3'-1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714 1083,'0'3,"0"3,0-3,0 0,0 0,0 2,1-1,1 2,2 0,2 0,2 2,0-1,2 0,-2-2,-1-1,-1-1,-2 0,0-1,-1-1,0 1,0-2,1-4,-1 1,0 1,1-1,0 0,2-1,-1-1,1 1,-1 0,0 0,-1 1,-1 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861 1146,'0'5,"0"-2,0 1,0 0,0 0,0-1,0 0,0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904 1157,'3'0,"1"0,0 0,1 0,0 0,0 0,-1 0,0 0,-1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913 1181,'0'3,"3"-3,2 0,-1-1,1 0,1 0,1-1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1372 1173,'-1'5,"1"-1,0 2,0-1,-1 1,1 0,0-2,0 0,0-1,2-8,0 1,1-2,1-1,-1 1,1 0,-1 1,0 0,0 2,-1 0,1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1411 1200,'0'3,"0"1,-2 1,1-2,0 2,-1-2,1 0,4-2,1-1,1 1,0 0,1-1,-1 0,1 0,-2 0,-1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1439 1190,'3'0,"0"0,1 0,-1 0,0-1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1442 1203,'3'4,"0"-3,1 0,1 0,0 0,-1-1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867 1063,'4'0,"2"0,5 0,12-2,16 0,13-1,15 1,9 0,8 2,3 0,-1 1,-2 3,-7 1,-10 1,-12-1,-11-1,-14-1,-15-2,-9-1,-3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803 861,'0'4,"-1"2,1 1,0 0,2-1,0-1,0-2,1 0,2 0,1-1,1 1,2 0,9 0,5-2,6-1,4-3,2-2,0-1,-3-1,-3-1,-2 0,-6-1,-4 1,-4 1,-3 1,-4 1,-1 0,-2-1,0 1,-1-2,-1 1,-1-2,-1 1,-2 1,-2-1,-1 0,-4 0,-4 0,-4 0,-3 2,-5 1,-2 2,-3 2,-3 1,-6 5,0 6,-3 3,2 4,1 2,3 1,5-3,5 0,7-2,6-4,6-2,2-3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1669 837,'0'5,"1"0,0 1,2 0,1 1,1 0,1 0,3 1,3 1,3 1,1 0,3 1,0-2,3 0,-1-3,-1-2,2-4,1-2,2-6,0-3,-4-2,-4-1,-4 0,-4 1,-3 2,-1 2,-3 0,0 2,-1 0,-1 1,0 0,0 0,-1 0,-1 1,-2 0,-1 0,-3 0,-4-2,-5 2,-7-1,-9 1,-6 4,-8 1,-9 2,-7 5,-4 2,-4 2,-1 2,4 2,9 0,7-2,13-2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1915 1194,'4'0,"3"-1,3 0,10 0,7 1,6 0,4 0,2 0,-2 0,-2 0,-8-1,-7 0,-11-1,-5 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1949 1227,'3'0,"3"0,2 0,3 1,6 2,5 0,2 2,0-1,0 2,-3-2,-5-2,-8 0,-5-1,-7-1,-8 0,-11 0,-3-1,1 1,2 2,1 1,3 0,4 0,8-1,3-1,8 3,7-1,10 1,1-1,0-1,-4-1,-3-1,-6 0,-4-2,-2-3,-3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1916 1064,'0'3,"1"2,-1 1,0 2,0 3,0 3,-1 0,-2-3,1-4,1 0,-1-2,1 0,0-2,1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1915 1144,'4'0,"1"0,2 0,2 0,2 0,1 0,1 0,-3 1,-2-1,-3 0,-2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1984 1136,'-2'3,"0"1,1 1,-1 1,-1 2,1-1,-1 0,1-1,1-2,0-1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2028 1066,'1'4,"0"1,0 3,0 1,0 3,-1 1,0 0,0-3,0-2,0-3,-1-2,1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2038 1152,'0'5,"0"-1,0 0,0 0,0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2083 1078,'0'5,"0"-1,0 1,-1 1,0-1,0 1,1-1,0-2,0 0,0 0,3-1,1-1,-1-1,1 2,0 0,-1 2,-3-1,0 2,-1-2,-4 1,2-3,-2 0,-2 0,-2-1,-1 1,0 0,2 0,3 0,1 0,1 0,1-4,2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1447 1093,'0'5,"-1"0,1 0,0 2,0-1,0 0,0-2,0 0,0 0,0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2144 1109,'20'0,"10"4,-21-2,-3-1,-2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1338 1139,'3'0,"4"3,7 2,9 5,7 2,6-1,4-2,2-5,4-5,3-7,2-5,-4-2,-2-2,-6-3,-13 1,-10 1,-6-1,-8 3,-2-1,-10-2,-9-1,-12-2,-10 2,-15 4,-9 5,-5 7,-5 6,0 9,6 7,7 8,10 4,13 1,10 1,10 0,11-3,8-1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505 577,'3'0,"3"0,3 2,5 0,6 2,6-1,3-1,4 0,0 0,-4-2,-4 0,-4 0,-5 0,-3-2,-6 1,-2 0,-2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1142 762,'-1'4,"1"-1,1 3,2 0,0 0,3 2,2 1,2-1,0 0,0-1,0-2,-1-2,-1-3,-1 0,-1 0,0 0,0-1,0-2,0 1,-1-2,1-1,0 0,-1-1,-1 1,-1 0,0 0,0 0,0 0,-2 1,0 1,-1 0,0 0,0 0,-4-2,1 1,-2 1,-2-1,-1 0,-2 1,-4 1,-4-1,0 1,-4 1,-1 1,-1 0,-3 1,2 2,0 2,4 0,3 1,9-1,3-2,3-1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1759 1142,'2'4,"-2"-1,1 1,-1 2,0 0,1 1,-1 1,0-1,0 0,0-1,0-1,0-1,0 0,0 0,0 0,0-1,0 1,0-1,0-6,-1-2,0 0,-1 0,0-1,0 1,0 0,1 1,0 0,-1 0,1 0,1 0,-2 1,1-1,1 1,-1 0,0 0,1 0,0 0,0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1524 1183,'0'3,"1"0,0 0,0 0,0 0,-1 0,1 1,0 0,1-1,-2 0,1 0,-1 0,1 1,0 0,-1-1,1-6,-1-2,0 0,0 2,0-1,0 0,0 0,0 0,0-1,0 1,0 0,0 0,0 0,0 1,-1-1,0 0,0 1,1 7,0 0,1 1,0 1,1-1,0 1,0-1,0 0,0-1,0 1,0 0,0 0,1 1,-1-1,-1-2,1 1,-1 0,0 0,-1-1,0-6,0 0,-1 0,1-1,-2-1,1 0,-1 0,0-1,-2 0,1 1,1 0,-1 0,1 1,0 0,0 0,0 0,0 1,1-1,1 7,0 0,0 0,0 1,0 0,0 0,0 1,0 2,1 2,0 2,1-2,0-1,-1-2,0 0,1-2,-1 0,0-1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1754 1191,'1'3,"0"1,-1-1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1805 1122,'0'3,"2"2,0 0,1-1,0 1,0-2,0-1,0 0,0-1,0 0,0 0,0-1,1 0,0 0,1-1,-1 0,-1-1,1 0,0 0,0-1,0-2,-1 0,-1-1,0-1,0-1,-2 1,0-1,0 1,-1-1,-2 2,-1-1,0 1,-3 0,-3 1,1 1,1 2,0 1,0 1,1 1,-1 1,-2 1,-2 4,-1 0,-1 1,-1 0,3-1,2 1,2-1,3-1,1 0,1 0,1-1,2-1,-1 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1044 1114,'0'3,"4"1,1-2,2 2,3 0,3-1,4 1,6 1,2 0,4-1,-1 0,2-2,-4-2,-5 0,-6-1,-5-1,-4-1,-2 0,-3 0,1-2,-2 1,0-2,-2-2,-2-3,-4-1,-2-1,-3 0,-3-1,-2 2,-4 1,-3 1,-1 2,-3 2,0 3,3 1,2 2,0 0,4 3,2 1,5 0,6 0,1 0,1-1,2 1,0-2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959 607,'3'0,"0"0,2 1,2-1,4 1,8 1,4-1,6 0,4 1,4-2,40 0,-39 0,-2-1,0 0,-1 0,-1-1,-1-1,-2 1,-4 1,-4-1,-6 1,-5-1,-4 1,-2 0,-3 1,0-1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1451 1095,'4'-1,"0"0,3 0,1 1,4-2,6 1,2 0,3 0,2 0,1 1,1 0,-1 0,0 0,0 0,-3 0,-3 0,-5-1,-3 0,-2 1,-2 0,-1-1,0 1,-1 0,0 0,1 0,1 0,-1 0,-1 0,1 0,-2 0,0 0,-1 0,0 0,0 0,-1 0,1 0,0 0,-1 0,0 0,0 0,0 0,-3 3,0 0,0 1,-1-1,-1 0,1 1,-1 1,-1 0,1-1,0 0,0 0,1-1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453 701,'3'0,"1"0,0 0,3 0,4 0,9 0,3 2,7 1,3-1,4-1,4 1,3-2,3 0,4 0,3-1,0 0,-2 0,-7-2,-7 2,-10-1,-11 1,-9 0,-3 1,-2 0,-3-3,0-3,-2 0,-1-1,-1-3,-2-4,-3-3,-3-3,-5 0,-3 2,-6 1,-4 3,-3 5,-1 4,-2 4,0 1,-2 4,0 2,-1 3,2 0,0 3,-3 2,-2 4,-3 3,0 1,5 1,6 0,9-3,8-3,7-5,6-5,3-2,1-2,2 2,3-3,0-1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717 1036,'3'-2,"0"2,2-1,-1 0,4 0,0 1,4 0,5 0,2 0,4 0,2 0,1 1,-1 0,1 0,0 0,-1 0,-2 0,1-1,-1 0,-2 0,-1 0,-2 0,0 0,-4 0,0 0,-3 0,-2 0,0 0,-1 0,-1 0,1 0,0 0,-1 0,1 0,0 0,0 0,-1-1,0 1,-1-1,2 1,-2 0,0 0,1 0,-2 0,1-1,0 0,-1 1,1-1,0 1,-1-1,2 0,-1 1,1 0,1 0,0 0,0 0,1 0,0-1,-1 1,2 0,2 0,4 0,2 0,3 0,2 0,0 0,1 0,1 0,-1 0,2 0,0-1,2 0,0 0,-2-1,-1 0,-1 0,-4 0,0 0,-1 0,-2 0,0 0,-4 1,-2-1,-4 1,-1 0,-3 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398 1140,'7'0,"2"0,3 0,7 0,4 0,2 0,1-1,3 0,-1 0,0-1,24-3,-32 3,-5 0,-5 1,-5 0,-3-2,-4 0,-2-1,-1 0,-1 0,-2-2,-3-1,-4-2,1 1,0 0,0 1,1-1,2 1,1 2,0-2,1 3,0-1,0 2,-1 2,-1 0,0 1,-2 0,-1 1,-2 1,0 0,-1 2,-1 1,2 0,-1 1,3-1,4 0,2 0,1-2,2 0,2-1,0-1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1465 1143,'3'0,"0"0,1 0,1 0,3 0,2 0,1 0,4 0,3 0,4 0,-1 0,3 0,-1 0,0 0,0 0,-4 0,-1 0,-1 0,-3 0,0 0,-3 0,-1 0,-2 0,-1 0,-1 0,0 0,-2 0,0 0,0-1,-1 0,0 0,0 0,1 0,0 0,-1 1,0-1,0 1,1-1,-1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1386 1075,'-2'3,"1"0,-1 1,2-1,3-3,1 0,0-1,-2-2,0 0,-2-1,1 0,-1 0,0 0,-2 1,-1 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1513 1081,'0'3,"0"0,0 0,0-6,0-1,0 1,0 6,0 0,-1 2,1-1,0-1,0-6,1-1,0-1,-1 2,0 6,0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1967 994,'-3'3,"0"0,2 1,0 0,1-1,0 0,3-2,0-3,1-1,-1 1,-1-1,0 0,-1 0,-1 0,-3 3,0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1978 1011,'2'0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1994 974,'0'3,"0"2,0 2,0 1,0 0,0-1,0 0,0-3,0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818 72,'0'3,"0"1,0-1,0 0,-1 2,1-2,0 0,0 1,0 0,0-1,-1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2032 982,'-3'-1,"0"3,-2 3,1 0,3-2,0 0,4-1,1-2,-1-1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2046 969,'0'3,"-1"3,0-3,0 1,0 0,0-1,1 0,-1 0,1-8,4-1,-3 3,1 0,-1 0,2 0,0 1,-1 6,-2-1,0 1,0-1,0 1,4-10,-1 2,0 0,0 1,0 1,0-1,0 2,-1 5,-1-1,-1 0,1 0,-1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2025 1076,'0'-3,"0"6,-1 0,0 1,1 1,0 0,-1 0,0 1,0-2,0-1,0 1,0-1,1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2026 1111,'0'4,"0"-1,0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2059 1060,'0'3,"0"2,0 2,0 1,0 1,0 0,0 1,0-1,0-1,0 0,0-1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1218 1097,'2'0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720 289,'0'3,"0"2,0 1,0 1,0 1,0 1,0 1,-1 2,0 1,1-1,0-4,0-3,0-2,1-6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735 328,'3'-1,"0"1,3 0,2 0,1 0,8-1,3 0,6 0,7-1,6 1,8 2,9 2,4 4,3 1,0 2,-2 1,-8-2,-8 0,-10-3,-11-2,-13-2,-7-1,-3 3,-4-2,-1 1,0 1,-1 2,-2-1,0 1,-2 0,3-1,2-2,1 0,-1-1,1-1,1 2,-2-1,0 1,0-1,-1-1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758 401,'9'3,"4"1,11 1,11 1,8 0,5 0,6-2,4-2,1 0,1-1,0 0,-2-1,-4 2,-6-1,-4 1,-8 1,-7-1,-9 1,-9-1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2020 717,'-27'-21,"-3"-2,-5 1,0 3,-3 2,3 6,1 5,3 4,2 2,2 1,3 2,3 3,0 0,0 1,0 3,0 3,0 6,-1 4,2 5,0 1,2 2,2-1,4-3,2-4,3-3,5-7,2-4,3 2,5-1,7 1,9 0,5-1,5-3,4-2,3-4,3-1,5-7,2-2,2-1,2-4,3-2,2-3,1-4,-3-2,-5 1,-8 1,-10 5,-11 1,-9 5,-6 3,-5 2,-1 1,-2-1,-1 0,-1-1,-3-2,-5-4,-2-1,-2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808 101,'0'3,"0"1,1-1,-1 0,2 0,1-1,0-5,1-1,-1 2,0-2,0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920 766,'-28'-13,"3"2,3 3,2-1,3 3,1 2,1-1,3 2,-1 2,3 0,-3 1,-4 0,-4 4,-5 3,-5 4,-2 2,-3 3,-4 5,-2 1,-1 2,1 2,2 1,1 2,4 0,7-1,6-3,7-1,6-4,4-2,3-4,2-3,2 4,6 1,5 0,3 3,6-1,2-2,3 0,2-3,2-2,3-2,4-1,5-5,3-1,-1-2,-1-2,-4-1,-9-3,-5 0,-8 1,-1-1,-2 1,3-4,6-1,1-1,0-2,1 0,-1 1,-1-1,1 2,2-1,-1 1,4-2,1 0,2 1,0-1,-3 0,-4 0,-7 1,-6 2,-6 2,-4 2,-1-1,-2-1,0-2,-4-3,-2-1,-6-4,-3-1,-3-2,-4 0,-4 1,-4-1,0 3,-4 1,1 2,0 1,2 4,2 2,2 2,0 1,3 3,3 1,3 1,1 1,3 2,2 0,2 0,3 0,0-1,1 2,1-2,1 1,1 0,0 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813 395,'1'-3,"-1"7,0 2,0 5,0 9,-1 8,0 9,0 7,-1 2,1-1,0-1,-2-8,1-8,1-13,1-7,-1-5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631 615,'7'11,"1"8,5 9,2 8,2 2,-1-1,1-5,-1-9,-3-11,-7-7,-1-3,-1-2,-1 0,0-3,3-3,3-6,6-7,1-7,1-5,-2 0,0-2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862 416,'-4'0,"0"-1,1 1,0 0,-1 0,0 0,-1 0,0 1,0 1,-1-1,-1 2,0-1,-1 1,-1 0,1-1,0 0,2-1,1 0,2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793 421,'6'3,"3"1,5 3,5 1,1 2,2 1,1-1,1-1,-3-1,-1 0,-3-3,-5 0,-5-2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1475 1179,'-1'3,"1"0,-1 0,1 1,0-1,0 1,3 1,-1-1,1 0,0 1,1 0,0 1,2-1,0 0,1 0,1 0,2 2,2 0,4 1,3 3,5 0,3 2,2 0,0-1,-6-4,-2 0,-2-2,-4 0,-2-1,-1 0,1 1,-5-3,0 1,-2-2,-1-1,-1 0,-1 0,0-1,1 0,0 0,0-1,-1 1,0-1,1 1,-1-1,1 0,0 1,-1-1,1 0,0 1,0-1,0 1,0 0,0 0,1-1,0 1,0-1,0 1,1 0,0-1,-1 1,1 0,-1 0,0 0,1 0,-1 0,1 0,0 0,-2 0,2 0,-1 0,-2 0,0 0,0-1,-1-2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2132 958,'0'3,"0"1,1-1,0 1,-1 0,1 0,-1 0,1 1,0 0,0-1,-1 0,1-1,-1 1,1 2,0-3,-1 0,0 1,0 1,1 2,0 0,-1-1,1 1,-1-2,1 0,-1-2,0 1,2-7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2148 952,'0'3,"0"0,2 0,3-2,-2 0,0-1,2 1,1-1,0 0,1 0,1 0,1 0,0 0,-1-1,0-1,-1 0,1-2,-2 1,-1 0,-1 0,-1 0,1-2,-1 0,-2 2,-1-2,0 0,0 2,-4-2,0 2,0 0,-2 1,1 0,-3 0,1 0,1 2,-1 0,2 0,0 1,0 1,0 0,0 0,0 0,-1 0,1 0,0-1,1 1,-1 0,1-1,0 0,0 0,0 1,0-1,1 2,2 0,-1 1,0 1,1-1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2277 891,'1'3,"-1"1,0-1,0 0,0 0,0 3,1-3,-1 0,0 1,0 0,0 1,0 1,0 0,0 1,0 0,0-1,0-1,0 1,0 0,0-1,0 1,0 0,0 1,0 0,0-2,0 0,0 0,0-2,0 1,0 1,0-1,0-1,0 0,0 0,0 0,0 0,0 0,0 1,0 2,0 0,0 1,0 0,0-2,0-2,0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2149 1070,'0'3,"0"0,1 0,1 0,0 1,2 0,0-1,1 0,1 0,-1 0,1-1,0-1,-1 0,0-1,-1 0,-1 0,1-1,0-1,0 0,0 0,0 1,0-1,1 1,-1 0,-1 0,1 0,-1-1,0 0,0 1,-1-2,1 1,0 0,0-1,2-1,-2 2,-1-1,1-2,-1 1,0 1,-1-1,1 1,-1-1,-1 0,1 0,-1 1,0 0,-1-2,-2 2,-2 0,0 0,0 1,0 1,0-1,1 2,0 0,0 0,-1 0,0 0,-1 0,0 0,1 0,1 1,-1-1,1 1,1 1,-1-1,1 0,0 0,-4 1,4-2,-1 1,-2 1,1 0,2 0,0 0,-1 0,0 1,-1 2,2-1,0 0,0 0,0 0,2-1,-2 1,1 0,1-1,0 0,0 0,1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793 190,'-1'3,"0"0,1 0,0 0,3-3,0-1,-1-2,0 0,-1 0,-1 0,-3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2138 962,'-2'3,"1"1,0 0,1-1,-1 2,1-2,-1 1,1 0,0-1,0 0,0 0,0 0,0-6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2132 954,'0'3,"0"0,0 2,1-2,-1 2,1-2,-1 1,0 0,0 1,1 0,0 0,-1 0,1 0,0 0,0-1,-1 0,0-1,0 0,1 2,-1 0,0-1,0 1,0-1,0 1,0 0,0 0,0-1,-1-1,1 0,0-7,0 1,1 0,0 0,0 0,0-1,0 1,1-1,-1 0,0-1,0 2,0-1,0 0,-1 1,2 0,-2-1,1 1,-1 0,1-2,-1 1,0 1,0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1667 1063,'-3'-1,"0"0,0 0,-1 0,-1-1,-1 1,-1 0,-1 0,0-1,-1 1,2 0,0-1,0 1,0 0,1 0,-1 0,1 1,0-1,1 0,0 1,1 0,1 0,-1 0,0 3,1 0,2 0,-1 1,1-1,0 1,1-1,-1 3,0-3,1 1,-1 0,1 0,0 0,0-1,0 0,1 1,1 0,0 0,0 0,1 0,0 2,0-2,1 0,0 1,0-1,-1 0,2-1,-1-2,0 1,0 0,1-1,0 0,0 1,0-1,-1 0,0-1,0 0,0-1,-1 0,1-1,-1-1,2 1,-1 0,0 0,0 0,1 0,-1 0,0 0,-1 1,0-1,0 0,-1-1,2-1,-1 0,-1 1,-1 0,2-1,-2 1,0-1,0 0,0 1,1-1,-1-1,-1 2,1-1,0 1,-1-2,0 1,0 1,0 0,0 0,0-1,-1-1,-2 0,1 2,-1 1,0 1,-1 0,0 0,1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1573 1081,'0'3,"0"1,0 1,-2-2,2 0,0 1,0-1,0 0,1 0,0-6,0-1,-1 1,1-1,-1 1,1-1,0 1,0 0,-1 0,1-1,-1 1,-2 6,0 1,0-1,1 0,0 0,-1 1,1-1,0 2,0-1,0-1,1 0,0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1642 1095,'1'3,"0"0,-1 0,0 0,0 0,1-6,0 0,-1-1,1 1,-1 0,0 6,-1 0,0 1,0 0,0 1,0-2,0 0,1 1,-1 0,-1 0,1-1,1-7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2139 1018,'3'0,"0"2,0 0,-2 1,0 0,0 0,0 0,0 0,-1 0,0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1686 988,'2'0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2134 1007,'3'0,"0"1,0 1,0 1,-1 0,2 0,-1-1,-1 1,0 0,0 0,-1 0,0 0,-1 0,1 0,-1 0,0 0,0 0,0 0,0 0,-1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2149 1067,'2'0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5T10:26:50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2149 1067,'4'1,"0"-1,-1 0,0-1,0 0,-1-2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 useBgFill="1">
        <p:nvSpPr>
          <p:cNvPr id="13" name="圆角矩形 12"/>
          <p:cNvSpPr/>
          <p:nvPr/>
        </p:nvSpPr>
        <p:spPr>
          <a:xfrm>
            <a:off x="86785" y="70427"/>
            <a:ext cx="12018433" cy="66924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4294967295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84668" y="1450402"/>
            <a:ext cx="12029017" cy="152653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84668" y="1397106"/>
            <a:ext cx="12029017" cy="119916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84668" y="2976940"/>
            <a:ext cx="12029017" cy="11230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972"/>
            <a:ext cx="8534400" cy="1600486"/>
          </a:xfrm>
        </p:spPr>
        <p:txBody>
          <a:bodyPr/>
          <a:lstStyle>
            <a:lvl1pPr marL="0" indent="0" algn="ctr">
              <a:buNone/>
              <a:defRPr sz="3115">
                <a:solidFill>
                  <a:schemeClr val="tx2"/>
                </a:solidFill>
              </a:defRPr>
            </a:lvl1pPr>
            <a:lvl2pPr marL="548005" indent="0" algn="ctr">
              <a:buNone/>
            </a:lvl2pPr>
            <a:lvl3pPr marL="1096645" indent="0" algn="ctr">
              <a:buNone/>
            </a:lvl3pPr>
            <a:lvl4pPr marL="1644650" indent="0" algn="ctr">
              <a:buNone/>
            </a:lvl4pPr>
            <a:lvl5pPr marL="2192655" indent="0" algn="ctr">
              <a:buNone/>
            </a:lvl5pPr>
            <a:lvl6pPr marL="2740660" indent="0" algn="ctr">
              <a:buNone/>
            </a:lvl6pPr>
            <a:lvl7pPr marL="3289300" indent="0" algn="ctr">
              <a:buNone/>
            </a:lvl7pPr>
            <a:lvl8pPr marL="3837305" indent="0" algn="ctr">
              <a:buNone/>
            </a:lvl8pPr>
            <a:lvl9pPr marL="4385310" indent="0" algn="ctr">
              <a:buNone/>
            </a:lvl9pPr>
          </a:lstStyle>
          <a:p>
            <a:pPr fontAlgn="auto"/>
            <a:r>
              <a:rPr kumimoji="0" lang="zh-CN" altLang="en-US" strike="noStrike" noProof="1"/>
              <a:t>单击此处编辑母版副标题样式</a:t>
            </a:r>
            <a:endParaRPr kumimoji="0" lang="en-US" strike="noStrike" noProof="1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6200"/>
            <a:ext cx="10972800" cy="1470288"/>
          </a:xfrm>
        </p:spPr>
        <p:txBody>
          <a:bodyPr anchor="ctr"/>
          <a:lstStyle>
            <a:lvl1pPr algn="ctr">
              <a:defRPr lang="en-US">
                <a:solidFill>
                  <a:srgbClr val="FFFFFF"/>
                </a:solidFill>
              </a:defRPr>
            </a:lvl1pPr>
          </a:lstStyle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229600" y="6191806"/>
            <a:ext cx="3302000" cy="475853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219200" y="6172771"/>
            <a:ext cx="5283200" cy="456819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94733" y="6210839"/>
            <a:ext cx="609600" cy="456819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>
              <a:defRPr sz="1680">
                <a:solidFill>
                  <a:srgbClr val="FFFFFF"/>
                </a:solidFill>
              </a:defRPr>
            </a:lvl1pPr>
          </a:lstStyle>
          <a:p>
            <a:pPr fontAlgn="base"/>
            <a:fld id="{7B38002F-438E-494A-9CF3-2AFB35C19E2C}" type="slidenum">
              <a:rPr lang="en-US" altLang="zh-CN" noProof="1" smtClean="0">
                <a:latin typeface="+mj-lt"/>
                <a:ea typeface="+mj-ea"/>
                <a:cs typeface="+mj-cs"/>
              </a:rPr>
            </a:fld>
            <a:endParaRPr lang="en-US" altLang="zh-CN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90"/>
            <a:ext cx="2682240" cy="5852572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89"/>
            <a:ext cx="7416800" cy="5852572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B01C-B198-4F07-8C2B-B2DC792D28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16AD-E718-4FB7-90F7-72A6AA3AE3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122237"/>
            <a:ext cx="100584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719264"/>
            <a:ext cx="5384800" cy="2128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1"/>
            <a:ext cx="5384800" cy="2130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1"/>
            <a:ext cx="5384800" cy="2130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8399"/>
            <a:ext cx="2844800" cy="457201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399"/>
            <a:ext cx="3860800" cy="457201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8399"/>
            <a:ext cx="2844800" cy="457201"/>
          </a:xfrm>
        </p:spPr>
        <p:txBody>
          <a:bodyPr/>
          <a:lstStyle>
            <a:lvl1pPr>
              <a:defRPr/>
            </a:lvl1pPr>
          </a:lstStyle>
          <a:p>
            <a:fld id="{100E10AC-EE71-49CB-B319-500F8B0485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8059"/>
            <a:ext cx="10363200" cy="4572817"/>
          </a:xfrm>
        </p:spPr>
        <p:txBody>
          <a:bodyPr vert="horz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 useBgFill="1">
        <p:nvSpPr>
          <p:cNvPr id="10" name="圆角矩形 9"/>
          <p:cNvSpPr/>
          <p:nvPr/>
        </p:nvSpPr>
        <p:spPr>
          <a:xfrm>
            <a:off x="86785" y="70427"/>
            <a:ext cx="12018433" cy="66924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429496729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7" name="矩形 6"/>
          <p:cNvSpPr/>
          <p:nvPr/>
        </p:nvSpPr>
        <p:spPr>
          <a:xfrm flipV="1">
            <a:off x="93134" y="2377364"/>
            <a:ext cx="12018433" cy="9136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93134" y="2341199"/>
            <a:ext cx="12018433" cy="4568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018" y="2470632"/>
            <a:ext cx="12020551" cy="4377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673"/>
            <a:ext cx="10363200" cy="1362318"/>
          </a:xfrm>
        </p:spPr>
        <p:txBody>
          <a:bodyPr anchor="b" anchorCtr="0"/>
          <a:lstStyle>
            <a:lvl1pPr algn="l">
              <a:buNone/>
              <a:defRPr sz="4795" b="0" cap="none"/>
            </a:lvl1pPr>
          </a:lstStyle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8393"/>
            <a:ext cx="10363200" cy="1338502"/>
          </a:xfrm>
        </p:spPr>
        <p:txBody>
          <a:bodyPr anchor="t" anchorCtr="0"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/>
              <a:t>单击此处编辑母版文本样式</a:t>
            </a:r>
            <a:endParaRPr kumimoji="0"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29600" y="6191806"/>
            <a:ext cx="3302000" cy="475853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771"/>
            <a:ext cx="5334000" cy="456819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4733" y="6210839"/>
            <a:ext cx="609600" cy="456819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fontAlgn="base"/>
            <a:fld id="{F7839AF3-5C3A-47CD-BF46-C2408A36A215}" type="slidenum">
              <a:rPr lang="en-US" altLang="zh-CN" noProof="1" smtClean="0">
                <a:latin typeface="+mj-lt"/>
                <a:ea typeface="+mj-ea"/>
                <a:cs typeface="+mj-cs"/>
              </a:rPr>
            </a:fld>
            <a:endParaRPr lang="en-US" altLang="zh-CN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8059"/>
            <a:ext cx="4998720" cy="4572817"/>
          </a:xfrm>
        </p:spPr>
        <p:txBody>
          <a:bodyPr vert="horz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8059"/>
            <a:ext cx="4998720" cy="4572817"/>
          </a:xfrm>
        </p:spPr>
        <p:txBody>
          <a:bodyPr vert="horz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100"/>
            <a:ext cx="10363200" cy="1143205"/>
          </a:xfrm>
        </p:spPr>
        <p:txBody>
          <a:bodyPr anchor="b" anchorCtr="0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8059"/>
            <a:ext cx="4978400" cy="762136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88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400" b="1"/>
            </a:lvl2pPr>
            <a:lvl3pPr>
              <a:buNone/>
              <a:defRPr sz="2160" b="1"/>
            </a:lvl3pPr>
            <a:lvl4pPr>
              <a:buNone/>
              <a:defRPr sz="1920" b="1"/>
            </a:lvl4pPr>
            <a:lvl5pPr>
              <a:buNone/>
              <a:defRPr sz="1920" b="1"/>
            </a:lvl5pPr>
          </a:lstStyle>
          <a:p>
            <a:pPr lvl="0" eaLnBrk="1" fontAlgn="auto" latinLnBrk="0" hangingPunct="1"/>
            <a:r>
              <a:rPr kumimoji="0" lang="zh-CN" altLang="en-US" strike="noStrike" noProof="1"/>
              <a:t>单击此处编辑母版文本样式</a:t>
            </a:r>
            <a:endParaRPr kumimoji="0"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8059"/>
            <a:ext cx="4978400" cy="762136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88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400" b="1"/>
            </a:lvl2pPr>
            <a:lvl3pPr>
              <a:buNone/>
              <a:defRPr sz="2160" b="1"/>
            </a:lvl3pPr>
            <a:lvl4pPr>
              <a:buNone/>
              <a:defRPr sz="1920" b="1"/>
            </a:lvl4pPr>
            <a:lvl5pPr>
              <a:buNone/>
              <a:defRPr sz="1920" b="1"/>
            </a:lvl5pPr>
          </a:lstStyle>
          <a:p>
            <a:pPr lvl="0" eaLnBrk="1" fontAlgn="auto" latinLnBrk="0" hangingPunct="1"/>
            <a:r>
              <a:rPr kumimoji="0" lang="zh-CN" altLang="en-US" strike="noStrike" noProof="1"/>
              <a:t>单击此处编辑母版文本样式</a:t>
            </a:r>
            <a:endParaRPr kumimoji="0" lang="zh-CN" alt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8302"/>
            <a:ext cx="4978400" cy="3886895"/>
          </a:xfrm>
        </p:spPr>
        <p:txBody>
          <a:bodyPr vert="horz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8302"/>
            <a:ext cx="4978400" cy="3886895"/>
          </a:xfrm>
        </p:spPr>
        <p:txBody>
          <a:bodyPr vert="horz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 useBgFill="1">
        <p:nvSpPr>
          <p:cNvPr id="9" name="圆角矩形 8"/>
          <p:cNvSpPr/>
          <p:nvPr/>
        </p:nvSpPr>
        <p:spPr>
          <a:xfrm>
            <a:off x="84668" y="70427"/>
            <a:ext cx="12018433" cy="669430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4294967295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100"/>
            <a:ext cx="10363200" cy="1143205"/>
          </a:xfrm>
        </p:spPr>
        <p:txBody>
          <a:bodyPr anchor="b" anchorCtr="0"/>
          <a:lstStyle>
            <a:lvl1pPr algn="l">
              <a:buNone/>
              <a:defRPr sz="4795" b="0"/>
            </a:lvl1pPr>
          </a:lstStyle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487"/>
            <a:ext cx="2540000" cy="4496604"/>
          </a:xfrm>
        </p:spPr>
        <p:txBody>
          <a:bodyPr/>
          <a:lstStyle>
            <a:lvl1pPr marL="0" indent="0">
              <a:buNone/>
              <a:defRPr sz="2160"/>
            </a:lvl1pPr>
            <a:lvl2pPr>
              <a:buNone/>
              <a:defRPr sz="1440"/>
            </a:lvl2pPr>
            <a:lvl3pPr>
              <a:buNone/>
              <a:defRPr sz="1200"/>
            </a:lvl3pPr>
            <a:lvl4pPr>
              <a:buNone/>
              <a:defRPr sz="1080"/>
            </a:lvl4pPr>
            <a:lvl5pPr>
              <a:buNone/>
              <a:defRPr sz="1080"/>
            </a:lvl5pPr>
          </a:lstStyle>
          <a:p>
            <a:pPr lvl="0" eaLnBrk="1" fontAlgn="auto" latinLnBrk="0" hangingPunct="1"/>
            <a:r>
              <a:rPr kumimoji="0" lang="zh-CN" altLang="en-US" strike="noStrike" noProof="1"/>
              <a:t>单击此处编辑母版文本样式</a:t>
            </a:r>
            <a:endParaRPr kumimoji="0" lang="zh-CN" alt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487"/>
            <a:ext cx="7620000" cy="4496604"/>
          </a:xfrm>
        </p:spPr>
        <p:txBody>
          <a:bodyPr vert="horz"/>
          <a:lstStyle/>
          <a:p>
            <a:pPr lvl="0" eaLnBrk="1" fontAlgn="auto" latinLnBrk="0" hangingPunct="1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eaLnBrk="1" fontAlgn="auto" latinLnBrk="0" hangingPunct="1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eaLnBrk="1" fontAlgn="auto" latinLnBrk="0" hangingPunct="1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eaLnBrk="1" fontAlgn="auto" latinLnBrk="0" hangingPunct="1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eaLnBrk="1" fontAlgn="auto" latinLnBrk="0" hangingPunct="1"/>
            <a:r>
              <a:rPr lang="zh-CN" altLang="en-US" strike="noStrike" noProof="1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229600" y="6191806"/>
            <a:ext cx="3302000" cy="475853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771"/>
            <a:ext cx="5283200" cy="456819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4733" y="6210839"/>
            <a:ext cx="609600" cy="456819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fontAlgn="base"/>
            <a:fld id="{22726CEF-F4CC-4B49-BB6F-B1D7926AC267}" type="slidenum">
              <a:rPr lang="en-US" altLang="zh-CN" noProof="1" smtClean="0">
                <a:latin typeface="+mj-lt"/>
                <a:ea typeface="+mj-ea"/>
                <a:cs typeface="+mj-cs"/>
              </a:rPr>
            </a:fld>
            <a:endParaRPr lang="en-US" altLang="zh-CN" noProof="1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flipV="1">
            <a:off x="91018" y="4684302"/>
            <a:ext cx="12009967" cy="9136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91018" y="4650040"/>
            <a:ext cx="12009967" cy="47586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91018" y="4773761"/>
            <a:ext cx="12009967" cy="4758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1427"/>
            <a:ext cx="9753600" cy="522381"/>
          </a:xfrm>
        </p:spPr>
        <p:txBody>
          <a:bodyPr anchor="ctr">
            <a:noAutofit/>
          </a:bodyPr>
          <a:lstStyle>
            <a:lvl1pPr algn="l">
              <a:buNone/>
              <a:defRPr sz="3355" b="0"/>
            </a:lvl1pPr>
          </a:lstStyle>
          <a:p>
            <a:pPr fontAlgn="auto"/>
            <a:r>
              <a:rPr kumimoji="0" lang="zh-CN" altLang="en-US" strike="noStrike" noProof="1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6799"/>
            <a:ext cx="9753600" cy="685922"/>
          </a:xfrm>
        </p:spPr>
        <p:txBody>
          <a:bodyPr/>
          <a:lstStyle>
            <a:lvl1pPr marL="0" indent="0">
              <a:buFontTx/>
              <a:buNone/>
              <a:defRPr sz="1920"/>
            </a:lvl1pPr>
            <a:lvl2pPr>
              <a:defRPr sz="1440"/>
            </a:lvl2pPr>
            <a:lvl3pPr>
              <a:defRPr sz="1200"/>
            </a:lvl3pPr>
            <a:lvl4pPr>
              <a:defRPr sz="1080"/>
            </a:lvl4pPr>
            <a:lvl5pPr>
              <a:defRPr sz="1080"/>
            </a:lvl5pPr>
          </a:lstStyle>
          <a:p>
            <a:pPr lvl="0" eaLnBrk="1" fontAlgn="auto" latinLnBrk="0" hangingPunct="1"/>
            <a:r>
              <a:rPr kumimoji="0" lang="zh-CN" altLang="en-US" strike="noStrike" noProof="1"/>
              <a:t>单击此处编辑母版文本样式</a:t>
            </a:r>
            <a:endParaRPr kumimoji="0"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80" y="66686"/>
            <a:ext cx="12002497" cy="458234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835"/>
            </a:lvl1pPr>
          </a:lstStyle>
          <a:p>
            <a:pPr fontAlgn="auto"/>
            <a:r>
              <a:rPr kumimoji="0" lang="zh-CN" altLang="en-US" strike="noStrike" noProof="1"/>
              <a:t>单击图标添加图片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229600" y="6191806"/>
            <a:ext cx="3302000" cy="475853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771"/>
            <a:ext cx="5181600" cy="456819"/>
          </a:xfrm>
          <a:prstGeom prst="rect">
            <a:avLst/>
          </a:prstGeom>
        </p:spPr>
        <p:txBody>
          <a:bodyPr anchor="ctr" anchorCtr="0"/>
          <a:lstStyle/>
          <a:p>
            <a:pPr fontAlgn="base"/>
            <a:endParaRPr lang="en-US" altLang="zh-CN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4733" y="6210839"/>
            <a:ext cx="609600" cy="456819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fontAlgn="base"/>
            <a:fld id="{81E1E431-6248-4F50-AB05-BD73403EF00F}" type="slidenum">
              <a:rPr lang="en-US" altLang="zh-CN" noProof="1" smtClean="0">
                <a:latin typeface="+mj-lt"/>
                <a:ea typeface="+mj-ea"/>
                <a:cs typeface="+mj-cs"/>
              </a:rPr>
            </a:fld>
            <a:endParaRPr lang="en-US" altLang="zh-CN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file:///D:\qq&#25991;&#20214;\712321467\Image\C2C\Image2\%7b75232B38-A165-1FB7-499C-2E1C792CACB5%7d.png" TargetMode="Externa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 useBgFill="1">
        <p:nvSpPr>
          <p:cNvPr id="8" name="圆角矩形 7"/>
          <p:cNvSpPr/>
          <p:nvPr/>
        </p:nvSpPr>
        <p:spPr>
          <a:xfrm>
            <a:off x="84668" y="70427"/>
            <a:ext cx="12018433" cy="669430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4294967295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ase" latinLnBrk="0" hangingPunct="1"/>
            <a:endParaRPr kumimoji="0" lang="en-US" sz="3835" strike="noStrike" noProof="1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>
          <a:xfrm>
            <a:off x="1219200" y="275996"/>
            <a:ext cx="10363200" cy="1142048"/>
          </a:xfrm>
          <a:prstGeom prst="rect">
            <a:avLst/>
          </a:prstGeom>
          <a:noFill/>
          <a:ln w="9525">
            <a:noFill/>
          </a:ln>
        </p:spPr>
        <p:txBody>
          <a:bodyPr bIns="91440" anchor="b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9" name="文本占位符 12"/>
          <p:cNvSpPr>
            <a:spLocks noGrp="1"/>
          </p:cNvSpPr>
          <p:nvPr>
            <p:ph type="body" idx="5"/>
          </p:nvPr>
        </p:nvSpPr>
        <p:spPr>
          <a:xfrm>
            <a:off x="1219200" y="1448499"/>
            <a:ext cx="103632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2893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73050"/>
            <a:r>
              <a:rPr lang="zh-CN" altLang="en-US"/>
              <a:t>第二级</a:t>
            </a:r>
            <a:endParaRPr lang="zh-CN" altLang="en-US"/>
          </a:p>
          <a:p>
            <a:pPr lvl="2" indent="-274955"/>
            <a:r>
              <a:rPr lang="zh-CN" altLang="en-US"/>
              <a:t>第三级</a:t>
            </a:r>
            <a:endParaRPr lang="zh-CN" altLang="en-US"/>
          </a:p>
          <a:p>
            <a:pPr lvl="3" indent="-274320"/>
            <a:r>
              <a:rPr lang="zh-CN" altLang="en-US"/>
              <a:t>第四级</a:t>
            </a:r>
            <a:endParaRPr lang="zh-CN" altLang="en-US"/>
          </a:p>
          <a:p>
            <a:pPr lvl="4" indent="-274320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806"/>
            <a:ext cx="3302000" cy="475853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680">
                <a:solidFill>
                  <a:schemeClr val="tx2"/>
                </a:solidFill>
              </a:defRPr>
            </a:lvl1pPr>
          </a:lstStyle>
          <a:p>
            <a:pPr fontAlgn="base"/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771"/>
            <a:ext cx="5283200" cy="456819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680">
                <a:solidFill>
                  <a:schemeClr val="tx2"/>
                </a:solidFill>
              </a:defRPr>
            </a:lvl1pPr>
          </a:lstStyle>
          <a:p>
            <a:pPr fontAlgn="base"/>
            <a:endParaRPr lang="en-US" altLang="zh-CN" strike="noStrike" noProof="1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4733" y="6210839"/>
            <a:ext cx="609600" cy="456819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68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fld id="{6FFA28B7-0E2C-4FD5-8FEE-2818FD1FDCFB}" type="slidenum">
              <a:rPr lang="en-US" altLang="zh-CN" strike="noStrike" noProof="1" smtClean="0">
                <a:latin typeface="+mj-lt"/>
                <a:ea typeface="+mj-ea"/>
                <a:cs typeface="+mj-cs"/>
              </a:rPr>
            </a:fld>
            <a:endParaRPr lang="en-US" altLang="zh-CN" strike="noStrike" noProof="1"/>
          </a:p>
        </p:txBody>
      </p:sp>
      <p:pic>
        <p:nvPicPr>
          <p:cNvPr id="1030" name="图片 1073743875" descr="学科网 zxxk.com"/>
          <p:cNvPicPr>
            <a:picLocks noChangeAspect="1"/>
          </p:cNvPicPr>
          <p:nvPr/>
        </p:nvPicPr>
        <p:blipFill>
          <a:blip r:embed="rId15" r:link="rId1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795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8930" indent="-328930" algn="l" rtl="0" eaLnBrk="1" latinLnBrk="0" hangingPunct="1">
        <a:spcBef>
          <a:spcPts val="695"/>
        </a:spcBef>
        <a:buClr>
          <a:schemeClr val="accent1"/>
        </a:buClr>
        <a:buSzPct val="85000"/>
        <a:buFont typeface="Wingdings 2" panose="05020102010507070707"/>
        <a:buChar char=""/>
        <a:defRPr kumimoji="0" sz="3115" kern="1200">
          <a:solidFill>
            <a:schemeClr val="tx1"/>
          </a:solidFill>
          <a:latin typeface="+mn-lt"/>
          <a:ea typeface="+mn-ea"/>
          <a:cs typeface="+mn-cs"/>
        </a:defRPr>
      </a:lvl1pPr>
      <a:lvl2pPr marL="657860" indent="-274320" algn="l" rtl="0" eaLnBrk="1" latinLnBrk="0" hangingPunct="1">
        <a:spcBef>
          <a:spcPts val="445"/>
        </a:spcBef>
        <a:buClr>
          <a:schemeClr val="accent2"/>
        </a:buClr>
        <a:buSzPct val="85000"/>
        <a:buFont typeface="Wingdings 2" panose="05020102010507070707"/>
        <a:buChar char=""/>
        <a:defRPr kumimoji="0"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986790" indent="-274320" algn="l" rtl="0" eaLnBrk="1" latinLnBrk="0" hangingPunct="1">
        <a:spcBef>
          <a:spcPts val="445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15720" indent="-274320" algn="l" rtl="0" eaLnBrk="1" latinLnBrk="0" hangingPunct="1">
        <a:spcBef>
          <a:spcPts val="445"/>
        </a:spcBef>
        <a:buClr>
          <a:schemeClr val="accent3"/>
        </a:buClr>
        <a:buSzPct val="80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74320" algn="l" rtl="0" eaLnBrk="1" latinLnBrk="0" hangingPunct="1">
        <a:spcBef>
          <a:spcPts val="445"/>
        </a:spcBef>
        <a:buClr>
          <a:schemeClr val="accent3"/>
        </a:buClr>
        <a:buFontTx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3580" indent="-274320" algn="l" rtl="0" eaLnBrk="1" latinLnBrk="0" hangingPunct="1">
        <a:spcBef>
          <a:spcPts val="445"/>
        </a:spcBef>
        <a:buClr>
          <a:schemeClr val="accent3"/>
        </a:buClr>
        <a:buChar char="•"/>
        <a:defRPr kumimoji="0" sz="21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02510" indent="-274320" algn="l" rtl="0" eaLnBrk="1" latinLnBrk="0" hangingPunct="1">
        <a:spcBef>
          <a:spcPts val="445"/>
        </a:spcBef>
        <a:buClr>
          <a:schemeClr val="accent2"/>
        </a:buClr>
        <a:buChar char="•"/>
        <a:defRPr kumimoji="0"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2631440" indent="-274320" algn="l" rtl="0" eaLnBrk="1" latinLnBrk="0" hangingPunct="1">
        <a:spcBef>
          <a:spcPts val="445"/>
        </a:spcBef>
        <a:buClr>
          <a:schemeClr val="accent1">
            <a:tint val="60000"/>
          </a:schemeClr>
        </a:buClr>
        <a:buChar char="•"/>
        <a:defRPr kumimoji="0"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2960370" indent="-274320" algn="l" rtl="0" eaLnBrk="1" latinLnBrk="0" hangingPunct="1">
        <a:spcBef>
          <a:spcPts val="445"/>
        </a:spcBef>
        <a:buClr>
          <a:schemeClr val="accent2">
            <a:tint val="60000"/>
          </a:schemeClr>
        </a:buClr>
        <a:buChar char="•"/>
        <a:defRPr kumimoji="0"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966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446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926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406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89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373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853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png"/><Relationship Id="rId8" Type="http://schemas.openxmlformats.org/officeDocument/2006/relationships/customXml" Target="../ink/ink135.xml"/><Relationship Id="rId7" Type="http://schemas.openxmlformats.org/officeDocument/2006/relationships/image" Target="../media/image126.png"/><Relationship Id="rId6" Type="http://schemas.openxmlformats.org/officeDocument/2006/relationships/customXml" Target="../ink/ink134.xml"/><Relationship Id="rId5" Type="http://schemas.openxmlformats.org/officeDocument/2006/relationships/image" Target="../media/image125.png"/><Relationship Id="rId4" Type="http://schemas.openxmlformats.org/officeDocument/2006/relationships/customXml" Target="../ink/ink133.xml"/><Relationship Id="rId3" Type="http://schemas.openxmlformats.org/officeDocument/2006/relationships/image" Target="../media/image124.png"/><Relationship Id="rId20" Type="http://schemas.openxmlformats.org/officeDocument/2006/relationships/slideLayout" Target="../slideLayouts/slideLayout2.xml"/><Relationship Id="rId2" Type="http://schemas.openxmlformats.org/officeDocument/2006/relationships/customXml" Target="../ink/ink132.xml"/><Relationship Id="rId19" Type="http://schemas.openxmlformats.org/officeDocument/2006/relationships/image" Target="../media/image131.png"/><Relationship Id="rId18" Type="http://schemas.openxmlformats.org/officeDocument/2006/relationships/customXml" Target="../ink/ink140.xml"/><Relationship Id="rId17" Type="http://schemas.openxmlformats.org/officeDocument/2006/relationships/image" Target="../media/image130.png"/><Relationship Id="rId16" Type="http://schemas.openxmlformats.org/officeDocument/2006/relationships/customXml" Target="../ink/ink139.xml"/><Relationship Id="rId15" Type="http://schemas.openxmlformats.org/officeDocument/2006/relationships/image" Target="../media/image89.png"/><Relationship Id="rId14" Type="http://schemas.openxmlformats.org/officeDocument/2006/relationships/customXml" Target="../ink/ink138.xml"/><Relationship Id="rId13" Type="http://schemas.openxmlformats.org/officeDocument/2006/relationships/image" Target="../media/image129.png"/><Relationship Id="rId12" Type="http://schemas.openxmlformats.org/officeDocument/2006/relationships/customXml" Target="../ink/ink137.xml"/><Relationship Id="rId11" Type="http://schemas.openxmlformats.org/officeDocument/2006/relationships/image" Target="../media/image128.png"/><Relationship Id="rId10" Type="http://schemas.openxmlformats.org/officeDocument/2006/relationships/customXml" Target="../ink/ink136.xml"/><Relationship Id="rId1" Type="http://schemas.openxmlformats.org/officeDocument/2006/relationships/image" Target="../media/image121.jpeg"/></Relationships>
</file>

<file path=ppt/slides/_rels/slide11.xml.rels><?xml version="1.0" encoding="UTF-8" standalone="yes"?>
<Relationships xmlns="http://schemas.openxmlformats.org/package/2006/relationships"><Relationship Id="rId92" Type="http://schemas.openxmlformats.org/officeDocument/2006/relationships/slideLayout" Target="../slideLayouts/slideLayout2.xml"/><Relationship Id="rId91" Type="http://schemas.openxmlformats.org/officeDocument/2006/relationships/image" Target="../media/image174.png"/><Relationship Id="rId90" Type="http://schemas.openxmlformats.org/officeDocument/2006/relationships/customXml" Target="../ink/ink187.xml"/><Relationship Id="rId9" Type="http://schemas.openxmlformats.org/officeDocument/2006/relationships/customXml" Target="../ink/ink145.xml"/><Relationship Id="rId89" Type="http://schemas.openxmlformats.org/officeDocument/2006/relationships/image" Target="../media/image173.png"/><Relationship Id="rId88" Type="http://schemas.openxmlformats.org/officeDocument/2006/relationships/customXml" Target="../ink/ink186.xml"/><Relationship Id="rId87" Type="http://schemas.openxmlformats.org/officeDocument/2006/relationships/image" Target="../media/image172.png"/><Relationship Id="rId86" Type="http://schemas.openxmlformats.org/officeDocument/2006/relationships/customXml" Target="../ink/ink185.xml"/><Relationship Id="rId85" Type="http://schemas.openxmlformats.org/officeDocument/2006/relationships/image" Target="../media/image171.png"/><Relationship Id="rId84" Type="http://schemas.openxmlformats.org/officeDocument/2006/relationships/customXml" Target="../ink/ink184.xml"/><Relationship Id="rId83" Type="http://schemas.openxmlformats.org/officeDocument/2006/relationships/image" Target="../media/image170.png"/><Relationship Id="rId82" Type="http://schemas.openxmlformats.org/officeDocument/2006/relationships/customXml" Target="../ink/ink183.xml"/><Relationship Id="rId81" Type="http://schemas.openxmlformats.org/officeDocument/2006/relationships/image" Target="../media/image169.png"/><Relationship Id="rId80" Type="http://schemas.openxmlformats.org/officeDocument/2006/relationships/customXml" Target="../ink/ink182.xml"/><Relationship Id="rId8" Type="http://schemas.openxmlformats.org/officeDocument/2006/relationships/image" Target="../media/image134.png"/><Relationship Id="rId79" Type="http://schemas.openxmlformats.org/officeDocument/2006/relationships/image" Target="../media/image168.png"/><Relationship Id="rId78" Type="http://schemas.openxmlformats.org/officeDocument/2006/relationships/customXml" Target="../ink/ink181.xml"/><Relationship Id="rId77" Type="http://schemas.openxmlformats.org/officeDocument/2006/relationships/image" Target="../media/image167.png"/><Relationship Id="rId76" Type="http://schemas.openxmlformats.org/officeDocument/2006/relationships/customXml" Target="../ink/ink180.xml"/><Relationship Id="rId75" Type="http://schemas.openxmlformats.org/officeDocument/2006/relationships/image" Target="../media/image166.png"/><Relationship Id="rId74" Type="http://schemas.openxmlformats.org/officeDocument/2006/relationships/customXml" Target="../ink/ink179.xml"/><Relationship Id="rId73" Type="http://schemas.openxmlformats.org/officeDocument/2006/relationships/image" Target="../media/image165.png"/><Relationship Id="rId72" Type="http://schemas.openxmlformats.org/officeDocument/2006/relationships/customXml" Target="../ink/ink178.xml"/><Relationship Id="rId71" Type="http://schemas.openxmlformats.org/officeDocument/2006/relationships/customXml" Target="../ink/ink177.xml"/><Relationship Id="rId70" Type="http://schemas.openxmlformats.org/officeDocument/2006/relationships/image" Target="../media/image164.png"/><Relationship Id="rId7" Type="http://schemas.openxmlformats.org/officeDocument/2006/relationships/customXml" Target="../ink/ink144.xml"/><Relationship Id="rId69" Type="http://schemas.openxmlformats.org/officeDocument/2006/relationships/customXml" Target="../ink/ink176.xml"/><Relationship Id="rId68" Type="http://schemas.openxmlformats.org/officeDocument/2006/relationships/image" Target="../media/image163.png"/><Relationship Id="rId67" Type="http://schemas.openxmlformats.org/officeDocument/2006/relationships/customXml" Target="../ink/ink175.xml"/><Relationship Id="rId66" Type="http://schemas.openxmlformats.org/officeDocument/2006/relationships/image" Target="../media/image162.png"/><Relationship Id="rId65" Type="http://schemas.openxmlformats.org/officeDocument/2006/relationships/customXml" Target="../ink/ink174.xml"/><Relationship Id="rId64" Type="http://schemas.openxmlformats.org/officeDocument/2006/relationships/image" Target="../media/image161.png"/><Relationship Id="rId63" Type="http://schemas.openxmlformats.org/officeDocument/2006/relationships/customXml" Target="../ink/ink173.xml"/><Relationship Id="rId62" Type="http://schemas.openxmlformats.org/officeDocument/2006/relationships/image" Target="../media/image160.png"/><Relationship Id="rId61" Type="http://schemas.openxmlformats.org/officeDocument/2006/relationships/customXml" Target="../ink/ink172.xml"/><Relationship Id="rId60" Type="http://schemas.openxmlformats.org/officeDocument/2006/relationships/image" Target="../media/image159.png"/><Relationship Id="rId6" Type="http://schemas.openxmlformats.org/officeDocument/2006/relationships/image" Target="../media/image133.png"/><Relationship Id="rId59" Type="http://schemas.openxmlformats.org/officeDocument/2006/relationships/customXml" Target="../ink/ink171.xml"/><Relationship Id="rId58" Type="http://schemas.openxmlformats.org/officeDocument/2006/relationships/image" Target="../media/image158.png"/><Relationship Id="rId57" Type="http://schemas.openxmlformats.org/officeDocument/2006/relationships/customXml" Target="../ink/ink170.xml"/><Relationship Id="rId56" Type="http://schemas.openxmlformats.org/officeDocument/2006/relationships/image" Target="../media/image157.png"/><Relationship Id="rId55" Type="http://schemas.openxmlformats.org/officeDocument/2006/relationships/customXml" Target="../ink/ink169.xml"/><Relationship Id="rId54" Type="http://schemas.openxmlformats.org/officeDocument/2006/relationships/image" Target="../media/image156.png"/><Relationship Id="rId53" Type="http://schemas.openxmlformats.org/officeDocument/2006/relationships/customXml" Target="../ink/ink168.xml"/><Relationship Id="rId52" Type="http://schemas.openxmlformats.org/officeDocument/2006/relationships/image" Target="../media/image155.png"/><Relationship Id="rId51" Type="http://schemas.openxmlformats.org/officeDocument/2006/relationships/customXml" Target="../ink/ink167.xml"/><Relationship Id="rId50" Type="http://schemas.openxmlformats.org/officeDocument/2006/relationships/image" Target="../media/image154.png"/><Relationship Id="rId5" Type="http://schemas.openxmlformats.org/officeDocument/2006/relationships/customXml" Target="../ink/ink143.xml"/><Relationship Id="rId49" Type="http://schemas.openxmlformats.org/officeDocument/2006/relationships/customXml" Target="../ink/ink166.xml"/><Relationship Id="rId48" Type="http://schemas.openxmlformats.org/officeDocument/2006/relationships/image" Target="../media/image153.png"/><Relationship Id="rId47" Type="http://schemas.openxmlformats.org/officeDocument/2006/relationships/customXml" Target="../ink/ink165.xml"/><Relationship Id="rId46" Type="http://schemas.openxmlformats.org/officeDocument/2006/relationships/image" Target="../media/image152.png"/><Relationship Id="rId45" Type="http://schemas.openxmlformats.org/officeDocument/2006/relationships/customXml" Target="../ink/ink164.xml"/><Relationship Id="rId44" Type="http://schemas.openxmlformats.org/officeDocument/2006/relationships/image" Target="../media/image151.png"/><Relationship Id="rId43" Type="http://schemas.openxmlformats.org/officeDocument/2006/relationships/customXml" Target="../ink/ink163.xml"/><Relationship Id="rId42" Type="http://schemas.openxmlformats.org/officeDocument/2006/relationships/image" Target="../media/image150.png"/><Relationship Id="rId41" Type="http://schemas.openxmlformats.org/officeDocument/2006/relationships/customXml" Target="../ink/ink162.xml"/><Relationship Id="rId40" Type="http://schemas.openxmlformats.org/officeDocument/2006/relationships/image" Target="../media/image149.png"/><Relationship Id="rId4" Type="http://schemas.openxmlformats.org/officeDocument/2006/relationships/image" Target="../media/image89.png"/><Relationship Id="rId39" Type="http://schemas.openxmlformats.org/officeDocument/2006/relationships/customXml" Target="../ink/ink161.xml"/><Relationship Id="rId38" Type="http://schemas.openxmlformats.org/officeDocument/2006/relationships/image" Target="../media/image148.png"/><Relationship Id="rId37" Type="http://schemas.openxmlformats.org/officeDocument/2006/relationships/customXml" Target="../ink/ink160.xml"/><Relationship Id="rId36" Type="http://schemas.openxmlformats.org/officeDocument/2006/relationships/image" Target="../media/image147.png"/><Relationship Id="rId35" Type="http://schemas.openxmlformats.org/officeDocument/2006/relationships/customXml" Target="../ink/ink159.xml"/><Relationship Id="rId34" Type="http://schemas.openxmlformats.org/officeDocument/2006/relationships/image" Target="../media/image146.png"/><Relationship Id="rId33" Type="http://schemas.openxmlformats.org/officeDocument/2006/relationships/customXml" Target="../ink/ink158.xml"/><Relationship Id="rId32" Type="http://schemas.openxmlformats.org/officeDocument/2006/relationships/image" Target="../media/image145.png"/><Relationship Id="rId31" Type="http://schemas.openxmlformats.org/officeDocument/2006/relationships/customXml" Target="../ink/ink157.xml"/><Relationship Id="rId30" Type="http://schemas.openxmlformats.org/officeDocument/2006/relationships/image" Target="../media/image144.png"/><Relationship Id="rId3" Type="http://schemas.openxmlformats.org/officeDocument/2006/relationships/customXml" Target="../ink/ink142.xml"/><Relationship Id="rId29" Type="http://schemas.openxmlformats.org/officeDocument/2006/relationships/customXml" Target="../ink/ink156.xml"/><Relationship Id="rId28" Type="http://schemas.openxmlformats.org/officeDocument/2006/relationships/image" Target="../media/image143.png"/><Relationship Id="rId27" Type="http://schemas.openxmlformats.org/officeDocument/2006/relationships/customXml" Target="../ink/ink155.xml"/><Relationship Id="rId26" Type="http://schemas.openxmlformats.org/officeDocument/2006/relationships/image" Target="../media/image142.png"/><Relationship Id="rId25" Type="http://schemas.openxmlformats.org/officeDocument/2006/relationships/customXml" Target="../ink/ink154.xml"/><Relationship Id="rId24" Type="http://schemas.openxmlformats.org/officeDocument/2006/relationships/image" Target="../media/image141.png"/><Relationship Id="rId23" Type="http://schemas.openxmlformats.org/officeDocument/2006/relationships/customXml" Target="../ink/ink153.xml"/><Relationship Id="rId22" Type="http://schemas.openxmlformats.org/officeDocument/2006/relationships/customXml" Target="../ink/ink152.xml"/><Relationship Id="rId21" Type="http://schemas.openxmlformats.org/officeDocument/2006/relationships/image" Target="../media/image140.png"/><Relationship Id="rId20" Type="http://schemas.openxmlformats.org/officeDocument/2006/relationships/customXml" Target="../ink/ink151.xml"/><Relationship Id="rId2" Type="http://schemas.openxmlformats.org/officeDocument/2006/relationships/image" Target="../media/image132.png"/><Relationship Id="rId19" Type="http://schemas.openxmlformats.org/officeDocument/2006/relationships/image" Target="../media/image139.png"/><Relationship Id="rId18" Type="http://schemas.openxmlformats.org/officeDocument/2006/relationships/customXml" Target="../ink/ink150.xml"/><Relationship Id="rId17" Type="http://schemas.openxmlformats.org/officeDocument/2006/relationships/customXml" Target="../ink/ink149.xml"/><Relationship Id="rId16" Type="http://schemas.openxmlformats.org/officeDocument/2006/relationships/image" Target="../media/image138.png"/><Relationship Id="rId15" Type="http://schemas.openxmlformats.org/officeDocument/2006/relationships/customXml" Target="../ink/ink148.xml"/><Relationship Id="rId14" Type="http://schemas.openxmlformats.org/officeDocument/2006/relationships/image" Target="../media/image137.png"/><Relationship Id="rId13" Type="http://schemas.openxmlformats.org/officeDocument/2006/relationships/customXml" Target="../ink/ink147.xml"/><Relationship Id="rId12" Type="http://schemas.openxmlformats.org/officeDocument/2006/relationships/image" Target="../media/image136.png"/><Relationship Id="rId11" Type="http://schemas.openxmlformats.org/officeDocument/2006/relationships/customXml" Target="../ink/ink146.xml"/><Relationship Id="rId10" Type="http://schemas.openxmlformats.org/officeDocument/2006/relationships/image" Target="../media/image135.png"/><Relationship Id="rId1" Type="http://schemas.openxmlformats.org/officeDocument/2006/relationships/customXml" Target="../ink/ink14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customXml" Target="../ink/ink191.xml"/><Relationship Id="rId7" Type="http://schemas.openxmlformats.org/officeDocument/2006/relationships/image" Target="../media/image177.png"/><Relationship Id="rId61" Type="http://schemas.openxmlformats.org/officeDocument/2006/relationships/slideLayout" Target="../slideLayouts/slideLayout2.xml"/><Relationship Id="rId60" Type="http://schemas.openxmlformats.org/officeDocument/2006/relationships/image" Target="../media/image202.png"/><Relationship Id="rId6" Type="http://schemas.openxmlformats.org/officeDocument/2006/relationships/customXml" Target="../ink/ink190.xml"/><Relationship Id="rId59" Type="http://schemas.openxmlformats.org/officeDocument/2006/relationships/customXml" Target="../ink/ink217.xml"/><Relationship Id="rId58" Type="http://schemas.openxmlformats.org/officeDocument/2006/relationships/image" Target="../media/image201.png"/><Relationship Id="rId57" Type="http://schemas.openxmlformats.org/officeDocument/2006/relationships/customXml" Target="../ink/ink216.xml"/><Relationship Id="rId56" Type="http://schemas.openxmlformats.org/officeDocument/2006/relationships/image" Target="../media/image200.png"/><Relationship Id="rId55" Type="http://schemas.openxmlformats.org/officeDocument/2006/relationships/customXml" Target="../ink/ink215.xml"/><Relationship Id="rId54" Type="http://schemas.openxmlformats.org/officeDocument/2006/relationships/image" Target="../media/image199.png"/><Relationship Id="rId53" Type="http://schemas.openxmlformats.org/officeDocument/2006/relationships/customXml" Target="../ink/ink214.xml"/><Relationship Id="rId52" Type="http://schemas.openxmlformats.org/officeDocument/2006/relationships/image" Target="../media/image198.png"/><Relationship Id="rId51" Type="http://schemas.openxmlformats.org/officeDocument/2006/relationships/customXml" Target="../ink/ink213.xml"/><Relationship Id="rId50" Type="http://schemas.openxmlformats.org/officeDocument/2006/relationships/image" Target="../media/image197.png"/><Relationship Id="rId5" Type="http://schemas.openxmlformats.org/officeDocument/2006/relationships/image" Target="../media/image176.png"/><Relationship Id="rId49" Type="http://schemas.openxmlformats.org/officeDocument/2006/relationships/customXml" Target="../ink/ink212.xml"/><Relationship Id="rId48" Type="http://schemas.openxmlformats.org/officeDocument/2006/relationships/image" Target="../media/image196.png"/><Relationship Id="rId47" Type="http://schemas.openxmlformats.org/officeDocument/2006/relationships/customXml" Target="../ink/ink211.xml"/><Relationship Id="rId46" Type="http://schemas.openxmlformats.org/officeDocument/2006/relationships/image" Target="../media/image195.png"/><Relationship Id="rId45" Type="http://schemas.openxmlformats.org/officeDocument/2006/relationships/customXml" Target="../ink/ink210.xml"/><Relationship Id="rId44" Type="http://schemas.openxmlformats.org/officeDocument/2006/relationships/image" Target="../media/image194.png"/><Relationship Id="rId43" Type="http://schemas.openxmlformats.org/officeDocument/2006/relationships/customXml" Target="../ink/ink209.xml"/><Relationship Id="rId42" Type="http://schemas.openxmlformats.org/officeDocument/2006/relationships/image" Target="../media/image193.png"/><Relationship Id="rId41" Type="http://schemas.openxmlformats.org/officeDocument/2006/relationships/customXml" Target="../ink/ink208.xml"/><Relationship Id="rId40" Type="http://schemas.openxmlformats.org/officeDocument/2006/relationships/image" Target="../media/image192.png"/><Relationship Id="rId4" Type="http://schemas.openxmlformats.org/officeDocument/2006/relationships/customXml" Target="../ink/ink189.xml"/><Relationship Id="rId39" Type="http://schemas.openxmlformats.org/officeDocument/2006/relationships/customXml" Target="../ink/ink207.xml"/><Relationship Id="rId38" Type="http://schemas.openxmlformats.org/officeDocument/2006/relationships/image" Target="../media/image191.png"/><Relationship Id="rId37" Type="http://schemas.openxmlformats.org/officeDocument/2006/relationships/customXml" Target="../ink/ink206.xml"/><Relationship Id="rId36" Type="http://schemas.openxmlformats.org/officeDocument/2006/relationships/image" Target="../media/image190.png"/><Relationship Id="rId35" Type="http://schemas.openxmlformats.org/officeDocument/2006/relationships/customXml" Target="../ink/ink205.xml"/><Relationship Id="rId34" Type="http://schemas.openxmlformats.org/officeDocument/2006/relationships/image" Target="../media/image189.png"/><Relationship Id="rId33" Type="http://schemas.openxmlformats.org/officeDocument/2006/relationships/customXml" Target="../ink/ink204.xml"/><Relationship Id="rId32" Type="http://schemas.openxmlformats.org/officeDocument/2006/relationships/image" Target="../media/image188.png"/><Relationship Id="rId31" Type="http://schemas.openxmlformats.org/officeDocument/2006/relationships/customXml" Target="../ink/ink203.xml"/><Relationship Id="rId30" Type="http://schemas.openxmlformats.org/officeDocument/2006/relationships/image" Target="../media/image187.png"/><Relationship Id="rId3" Type="http://schemas.openxmlformats.org/officeDocument/2006/relationships/image" Target="../media/image175.png"/><Relationship Id="rId29" Type="http://schemas.openxmlformats.org/officeDocument/2006/relationships/customXml" Target="../ink/ink202.xml"/><Relationship Id="rId28" Type="http://schemas.openxmlformats.org/officeDocument/2006/relationships/image" Target="../media/image186.png"/><Relationship Id="rId27" Type="http://schemas.openxmlformats.org/officeDocument/2006/relationships/customXml" Target="../ink/ink201.xml"/><Relationship Id="rId26" Type="http://schemas.openxmlformats.org/officeDocument/2006/relationships/image" Target="../media/image185.png"/><Relationship Id="rId25" Type="http://schemas.openxmlformats.org/officeDocument/2006/relationships/customXml" Target="../ink/ink200.xml"/><Relationship Id="rId24" Type="http://schemas.openxmlformats.org/officeDocument/2006/relationships/image" Target="../media/image184.png"/><Relationship Id="rId23" Type="http://schemas.openxmlformats.org/officeDocument/2006/relationships/customXml" Target="../ink/ink199.xml"/><Relationship Id="rId22" Type="http://schemas.openxmlformats.org/officeDocument/2006/relationships/image" Target="../media/image183.png"/><Relationship Id="rId21" Type="http://schemas.openxmlformats.org/officeDocument/2006/relationships/customXml" Target="../ink/ink198.xml"/><Relationship Id="rId20" Type="http://schemas.openxmlformats.org/officeDocument/2006/relationships/customXml" Target="../ink/ink197.xml"/><Relationship Id="rId2" Type="http://schemas.openxmlformats.org/officeDocument/2006/relationships/customXml" Target="../ink/ink188.xml"/><Relationship Id="rId19" Type="http://schemas.openxmlformats.org/officeDocument/2006/relationships/image" Target="../media/image182.png"/><Relationship Id="rId18" Type="http://schemas.openxmlformats.org/officeDocument/2006/relationships/customXml" Target="../ink/ink196.xml"/><Relationship Id="rId17" Type="http://schemas.openxmlformats.org/officeDocument/2006/relationships/image" Target="../media/image181.png"/><Relationship Id="rId16" Type="http://schemas.openxmlformats.org/officeDocument/2006/relationships/customXml" Target="../ink/ink195.xml"/><Relationship Id="rId15" Type="http://schemas.openxmlformats.org/officeDocument/2006/relationships/image" Target="../media/image180.png"/><Relationship Id="rId14" Type="http://schemas.openxmlformats.org/officeDocument/2006/relationships/customXml" Target="../ink/ink194.xml"/><Relationship Id="rId13" Type="http://schemas.openxmlformats.org/officeDocument/2006/relationships/image" Target="../media/image179.png"/><Relationship Id="rId12" Type="http://schemas.openxmlformats.org/officeDocument/2006/relationships/customXml" Target="../ink/ink193.xml"/><Relationship Id="rId11" Type="http://schemas.openxmlformats.org/officeDocument/2006/relationships/image" Target="../media/image178.png"/><Relationship Id="rId10" Type="http://schemas.openxmlformats.org/officeDocument/2006/relationships/customXml" Target="../ink/ink192.xml"/><Relationship Id="rId1" Type="http://schemas.openxmlformats.org/officeDocument/2006/relationships/image" Target="../media/image12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png"/><Relationship Id="rId8" Type="http://schemas.openxmlformats.org/officeDocument/2006/relationships/customXml" Target="../ink/ink221.xml"/><Relationship Id="rId7" Type="http://schemas.openxmlformats.org/officeDocument/2006/relationships/image" Target="../media/image206.png"/><Relationship Id="rId6" Type="http://schemas.openxmlformats.org/officeDocument/2006/relationships/customXml" Target="../ink/ink220.xml"/><Relationship Id="rId5" Type="http://schemas.openxmlformats.org/officeDocument/2006/relationships/image" Target="../media/image205.png"/><Relationship Id="rId4" Type="http://schemas.openxmlformats.org/officeDocument/2006/relationships/customXml" Target="../ink/ink219.xml"/><Relationship Id="rId3" Type="http://schemas.openxmlformats.org/officeDocument/2006/relationships/image" Target="../media/image204.png"/><Relationship Id="rId2" Type="http://schemas.openxmlformats.org/officeDocument/2006/relationships/customXml" Target="../ink/ink218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0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224.xml"/><Relationship Id="rId8" Type="http://schemas.openxmlformats.org/officeDocument/2006/relationships/image" Target="../media/image213.png"/><Relationship Id="rId7" Type="http://schemas.openxmlformats.org/officeDocument/2006/relationships/customXml" Target="../ink/ink223.xml"/><Relationship Id="rId6" Type="http://schemas.openxmlformats.org/officeDocument/2006/relationships/image" Target="../media/image212.png"/><Relationship Id="rId5" Type="http://schemas.openxmlformats.org/officeDocument/2006/relationships/customXml" Target="../ink/ink222.xml"/><Relationship Id="rId4" Type="http://schemas.openxmlformats.org/officeDocument/2006/relationships/image" Target="../media/image211.png"/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5.png"/><Relationship Id="rId11" Type="http://schemas.openxmlformats.org/officeDocument/2006/relationships/customXml" Target="../ink/ink225.xml"/><Relationship Id="rId10" Type="http://schemas.openxmlformats.org/officeDocument/2006/relationships/image" Target="../media/image214.png"/><Relationship Id="rId1" Type="http://schemas.openxmlformats.org/officeDocument/2006/relationships/image" Target="../media/image20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png"/><Relationship Id="rId8" Type="http://schemas.openxmlformats.org/officeDocument/2006/relationships/customXml" Target="../ink/ink229.xml"/><Relationship Id="rId7" Type="http://schemas.openxmlformats.org/officeDocument/2006/relationships/image" Target="../media/image218.png"/><Relationship Id="rId6" Type="http://schemas.openxmlformats.org/officeDocument/2006/relationships/customXml" Target="../ink/ink228.xml"/><Relationship Id="rId5" Type="http://schemas.openxmlformats.org/officeDocument/2006/relationships/customXml" Target="../ink/ink227.xml"/><Relationship Id="rId4" Type="http://schemas.openxmlformats.org/officeDocument/2006/relationships/image" Target="../media/image13.png"/><Relationship Id="rId3" Type="http://schemas.openxmlformats.org/officeDocument/2006/relationships/customXml" Target="../ink/ink226.x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27.png"/><Relationship Id="rId24" Type="http://schemas.openxmlformats.org/officeDocument/2006/relationships/customXml" Target="../ink/ink237.xml"/><Relationship Id="rId23" Type="http://schemas.openxmlformats.org/officeDocument/2006/relationships/image" Target="../media/image226.png"/><Relationship Id="rId22" Type="http://schemas.openxmlformats.org/officeDocument/2006/relationships/customXml" Target="../ink/ink236.xml"/><Relationship Id="rId21" Type="http://schemas.openxmlformats.org/officeDocument/2006/relationships/image" Target="../media/image225.png"/><Relationship Id="rId20" Type="http://schemas.openxmlformats.org/officeDocument/2006/relationships/customXml" Target="../ink/ink235.xml"/><Relationship Id="rId2" Type="http://schemas.openxmlformats.org/officeDocument/2006/relationships/image" Target="../media/image217.jpeg"/><Relationship Id="rId19" Type="http://schemas.openxmlformats.org/officeDocument/2006/relationships/image" Target="../media/image224.png"/><Relationship Id="rId18" Type="http://schemas.openxmlformats.org/officeDocument/2006/relationships/customXml" Target="../ink/ink234.xml"/><Relationship Id="rId17" Type="http://schemas.openxmlformats.org/officeDocument/2006/relationships/image" Target="../media/image223.png"/><Relationship Id="rId16" Type="http://schemas.openxmlformats.org/officeDocument/2006/relationships/customXml" Target="../ink/ink233.xml"/><Relationship Id="rId15" Type="http://schemas.openxmlformats.org/officeDocument/2006/relationships/image" Target="../media/image222.png"/><Relationship Id="rId14" Type="http://schemas.openxmlformats.org/officeDocument/2006/relationships/customXml" Target="../ink/ink232.xml"/><Relationship Id="rId13" Type="http://schemas.openxmlformats.org/officeDocument/2006/relationships/image" Target="../media/image221.png"/><Relationship Id="rId12" Type="http://schemas.openxmlformats.org/officeDocument/2006/relationships/customXml" Target="../ink/ink231.xml"/><Relationship Id="rId11" Type="http://schemas.openxmlformats.org/officeDocument/2006/relationships/image" Target="../media/image220.png"/><Relationship Id="rId10" Type="http://schemas.openxmlformats.org/officeDocument/2006/relationships/customXml" Target="../ink/ink230.xml"/><Relationship Id="rId1" Type="http://schemas.openxmlformats.org/officeDocument/2006/relationships/image" Target="../media/image216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customXml" Target="../ink/ink240.xml"/><Relationship Id="rId4" Type="http://schemas.openxmlformats.org/officeDocument/2006/relationships/image" Target="../media/image229.png"/><Relationship Id="rId3" Type="http://schemas.openxmlformats.org/officeDocument/2006/relationships/customXml" Target="../ink/ink239.xml"/><Relationship Id="rId2" Type="http://schemas.openxmlformats.org/officeDocument/2006/relationships/image" Target="../media/image228.png"/><Relationship Id="rId1" Type="http://schemas.openxmlformats.org/officeDocument/2006/relationships/customXml" Target="../ink/ink2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244.xml"/><Relationship Id="rId8" Type="http://schemas.openxmlformats.org/officeDocument/2006/relationships/image" Target="../media/image236.png"/><Relationship Id="rId7" Type="http://schemas.openxmlformats.org/officeDocument/2006/relationships/customXml" Target="../ink/ink243.xml"/><Relationship Id="rId6" Type="http://schemas.openxmlformats.org/officeDocument/2006/relationships/image" Target="../media/image235.png"/><Relationship Id="rId5" Type="http://schemas.openxmlformats.org/officeDocument/2006/relationships/customXml" Target="../ink/ink242.xml"/><Relationship Id="rId4" Type="http://schemas.openxmlformats.org/officeDocument/2006/relationships/image" Target="../media/image234.png"/><Relationship Id="rId3" Type="http://schemas.openxmlformats.org/officeDocument/2006/relationships/customXml" Target="../ink/ink241.x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3.png"/><Relationship Id="rId23" Type="http://schemas.openxmlformats.org/officeDocument/2006/relationships/customXml" Target="../ink/ink251.xml"/><Relationship Id="rId22" Type="http://schemas.openxmlformats.org/officeDocument/2006/relationships/image" Target="../media/image243.png"/><Relationship Id="rId21" Type="http://schemas.openxmlformats.org/officeDocument/2006/relationships/customXml" Target="../ink/ink250.xml"/><Relationship Id="rId20" Type="http://schemas.openxmlformats.org/officeDocument/2006/relationships/image" Target="../media/image242.png"/><Relationship Id="rId2" Type="http://schemas.openxmlformats.org/officeDocument/2006/relationships/image" Target="../media/image233.jpeg"/><Relationship Id="rId19" Type="http://schemas.openxmlformats.org/officeDocument/2006/relationships/customXml" Target="../ink/ink249.xml"/><Relationship Id="rId18" Type="http://schemas.openxmlformats.org/officeDocument/2006/relationships/image" Target="../media/image241.png"/><Relationship Id="rId17" Type="http://schemas.openxmlformats.org/officeDocument/2006/relationships/customXml" Target="../ink/ink248.xml"/><Relationship Id="rId16" Type="http://schemas.openxmlformats.org/officeDocument/2006/relationships/image" Target="../media/image240.png"/><Relationship Id="rId15" Type="http://schemas.openxmlformats.org/officeDocument/2006/relationships/customXml" Target="../ink/ink247.xml"/><Relationship Id="rId14" Type="http://schemas.openxmlformats.org/officeDocument/2006/relationships/image" Target="../media/image239.png"/><Relationship Id="rId13" Type="http://schemas.openxmlformats.org/officeDocument/2006/relationships/customXml" Target="../ink/ink246.xml"/><Relationship Id="rId12" Type="http://schemas.openxmlformats.org/officeDocument/2006/relationships/image" Target="../media/image238.png"/><Relationship Id="rId11" Type="http://schemas.openxmlformats.org/officeDocument/2006/relationships/customXml" Target="../ink/ink245.xml"/><Relationship Id="rId10" Type="http://schemas.openxmlformats.org/officeDocument/2006/relationships/image" Target="../media/image237.png"/><Relationship Id="rId1" Type="http://schemas.openxmlformats.org/officeDocument/2006/relationships/image" Target="../media/image23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8.png"/><Relationship Id="rId8" Type="http://schemas.openxmlformats.org/officeDocument/2006/relationships/customXml" Target="../ink/ink255.xml"/><Relationship Id="rId7" Type="http://schemas.openxmlformats.org/officeDocument/2006/relationships/image" Target="../media/image247.png"/><Relationship Id="rId6" Type="http://schemas.openxmlformats.org/officeDocument/2006/relationships/customXml" Target="../ink/ink254.xml"/><Relationship Id="rId5" Type="http://schemas.openxmlformats.org/officeDocument/2006/relationships/image" Target="../media/image246.png"/><Relationship Id="rId40" Type="http://schemas.openxmlformats.org/officeDocument/2006/relationships/slideLayout" Target="../slideLayouts/slideLayout13.xml"/><Relationship Id="rId4" Type="http://schemas.openxmlformats.org/officeDocument/2006/relationships/customXml" Target="../ink/ink253.xml"/><Relationship Id="rId39" Type="http://schemas.openxmlformats.org/officeDocument/2006/relationships/image" Target="../media/image263.png"/><Relationship Id="rId38" Type="http://schemas.openxmlformats.org/officeDocument/2006/relationships/customXml" Target="../ink/ink270.xml"/><Relationship Id="rId37" Type="http://schemas.openxmlformats.org/officeDocument/2006/relationships/image" Target="../media/image262.png"/><Relationship Id="rId36" Type="http://schemas.openxmlformats.org/officeDocument/2006/relationships/customXml" Target="../ink/ink269.xml"/><Relationship Id="rId35" Type="http://schemas.openxmlformats.org/officeDocument/2006/relationships/image" Target="../media/image261.png"/><Relationship Id="rId34" Type="http://schemas.openxmlformats.org/officeDocument/2006/relationships/customXml" Target="../ink/ink268.xml"/><Relationship Id="rId33" Type="http://schemas.openxmlformats.org/officeDocument/2006/relationships/image" Target="../media/image260.png"/><Relationship Id="rId32" Type="http://schemas.openxmlformats.org/officeDocument/2006/relationships/customXml" Target="../ink/ink267.xml"/><Relationship Id="rId31" Type="http://schemas.openxmlformats.org/officeDocument/2006/relationships/image" Target="../media/image259.png"/><Relationship Id="rId30" Type="http://schemas.openxmlformats.org/officeDocument/2006/relationships/customXml" Target="../ink/ink266.xml"/><Relationship Id="rId3" Type="http://schemas.openxmlformats.org/officeDocument/2006/relationships/image" Target="../media/image245.png"/><Relationship Id="rId29" Type="http://schemas.openxmlformats.org/officeDocument/2006/relationships/image" Target="../media/image258.png"/><Relationship Id="rId28" Type="http://schemas.openxmlformats.org/officeDocument/2006/relationships/customXml" Target="../ink/ink265.xml"/><Relationship Id="rId27" Type="http://schemas.openxmlformats.org/officeDocument/2006/relationships/image" Target="../media/image257.png"/><Relationship Id="rId26" Type="http://schemas.openxmlformats.org/officeDocument/2006/relationships/customXml" Target="../ink/ink264.xml"/><Relationship Id="rId25" Type="http://schemas.openxmlformats.org/officeDocument/2006/relationships/image" Target="../media/image256.png"/><Relationship Id="rId24" Type="http://schemas.openxmlformats.org/officeDocument/2006/relationships/customXml" Target="../ink/ink263.xml"/><Relationship Id="rId23" Type="http://schemas.openxmlformats.org/officeDocument/2006/relationships/image" Target="../media/image255.png"/><Relationship Id="rId22" Type="http://schemas.openxmlformats.org/officeDocument/2006/relationships/customXml" Target="../ink/ink262.xml"/><Relationship Id="rId21" Type="http://schemas.openxmlformats.org/officeDocument/2006/relationships/image" Target="../media/image254.png"/><Relationship Id="rId20" Type="http://schemas.openxmlformats.org/officeDocument/2006/relationships/customXml" Target="../ink/ink261.xml"/><Relationship Id="rId2" Type="http://schemas.openxmlformats.org/officeDocument/2006/relationships/customXml" Target="../ink/ink252.xml"/><Relationship Id="rId19" Type="http://schemas.openxmlformats.org/officeDocument/2006/relationships/image" Target="../media/image253.png"/><Relationship Id="rId18" Type="http://schemas.openxmlformats.org/officeDocument/2006/relationships/customXml" Target="../ink/ink260.xml"/><Relationship Id="rId17" Type="http://schemas.openxmlformats.org/officeDocument/2006/relationships/image" Target="../media/image252.png"/><Relationship Id="rId16" Type="http://schemas.openxmlformats.org/officeDocument/2006/relationships/customXml" Target="../ink/ink259.xml"/><Relationship Id="rId15" Type="http://schemas.openxmlformats.org/officeDocument/2006/relationships/image" Target="../media/image251.png"/><Relationship Id="rId14" Type="http://schemas.openxmlformats.org/officeDocument/2006/relationships/customXml" Target="../ink/ink258.xml"/><Relationship Id="rId13" Type="http://schemas.openxmlformats.org/officeDocument/2006/relationships/image" Target="../media/image250.png"/><Relationship Id="rId12" Type="http://schemas.openxmlformats.org/officeDocument/2006/relationships/customXml" Target="../ink/ink257.xml"/><Relationship Id="rId11" Type="http://schemas.openxmlformats.org/officeDocument/2006/relationships/image" Target="../media/image249.png"/><Relationship Id="rId10" Type="http://schemas.openxmlformats.org/officeDocument/2006/relationships/customXml" Target="../ink/ink256.xml"/><Relationship Id="rId1" Type="http://schemas.openxmlformats.org/officeDocument/2006/relationships/image" Target="../media/image24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67.png"/><Relationship Id="rId6" Type="http://schemas.openxmlformats.org/officeDocument/2006/relationships/customXml" Target="../ink/ink273.xml"/><Relationship Id="rId5" Type="http://schemas.openxmlformats.org/officeDocument/2006/relationships/image" Target="../media/image266.png"/><Relationship Id="rId4" Type="http://schemas.openxmlformats.org/officeDocument/2006/relationships/customXml" Target="../ink/ink272.xml"/><Relationship Id="rId3" Type="http://schemas.openxmlformats.org/officeDocument/2006/relationships/image" Target="../media/image265.png"/><Relationship Id="rId2" Type="http://schemas.openxmlformats.org/officeDocument/2006/relationships/customXml" Target="../ink/ink271.xml"/><Relationship Id="rId1" Type="http://schemas.openxmlformats.org/officeDocument/2006/relationships/image" Target="../media/image26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2.png"/><Relationship Id="rId8" Type="http://schemas.openxmlformats.org/officeDocument/2006/relationships/customXml" Target="../ink/ink277.xml"/><Relationship Id="rId7" Type="http://schemas.openxmlformats.org/officeDocument/2006/relationships/image" Target="../media/image271.png"/><Relationship Id="rId6" Type="http://schemas.openxmlformats.org/officeDocument/2006/relationships/customXml" Target="../ink/ink276.xml"/><Relationship Id="rId5" Type="http://schemas.openxmlformats.org/officeDocument/2006/relationships/image" Target="../media/image270.png"/><Relationship Id="rId4" Type="http://schemas.openxmlformats.org/officeDocument/2006/relationships/customXml" Target="../ink/ink275.xml"/><Relationship Id="rId3" Type="http://schemas.openxmlformats.org/officeDocument/2006/relationships/image" Target="../media/image269.png"/><Relationship Id="rId2" Type="http://schemas.openxmlformats.org/officeDocument/2006/relationships/customXml" Target="../ink/ink274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73.png"/><Relationship Id="rId10" Type="http://schemas.openxmlformats.org/officeDocument/2006/relationships/customXml" Target="../ink/ink278.xml"/><Relationship Id="rId1" Type="http://schemas.openxmlformats.org/officeDocument/2006/relationships/image" Target="../media/image26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customXml" Target="../ink/ink281.xml"/><Relationship Id="rId8" Type="http://schemas.openxmlformats.org/officeDocument/2006/relationships/image" Target="../media/image279.png"/><Relationship Id="rId7" Type="http://schemas.openxmlformats.org/officeDocument/2006/relationships/customXml" Target="../ink/ink280.xml"/><Relationship Id="rId6" Type="http://schemas.openxmlformats.org/officeDocument/2006/relationships/image" Target="../media/image278.png"/><Relationship Id="rId5" Type="http://schemas.openxmlformats.org/officeDocument/2006/relationships/customXml" Target="../ink/ink279.xml"/><Relationship Id="rId4" Type="http://schemas.openxmlformats.org/officeDocument/2006/relationships/image" Target="../media/image277.jpeg"/><Relationship Id="rId3" Type="http://schemas.openxmlformats.org/officeDocument/2006/relationships/image" Target="../media/image276.jpeg"/><Relationship Id="rId2" Type="http://schemas.openxmlformats.org/officeDocument/2006/relationships/image" Target="../media/image275.jpeg"/><Relationship Id="rId11" Type="http://schemas.openxmlformats.org/officeDocument/2006/relationships/slideLayout" Target="../slideLayouts/slideLayout14.xml"/><Relationship Id="rId10" Type="http://schemas.openxmlformats.org/officeDocument/2006/relationships/image" Target="../media/image280.png"/><Relationship Id="rId1" Type="http://schemas.openxmlformats.org/officeDocument/2006/relationships/image" Target="../media/image274.jpeg"/></Relationships>
</file>

<file path=ppt/slides/_rels/slide2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29.png"/><Relationship Id="rId98" Type="http://schemas.openxmlformats.org/officeDocument/2006/relationships/customXml" Target="../ink/ink330.xml"/><Relationship Id="rId97" Type="http://schemas.openxmlformats.org/officeDocument/2006/relationships/image" Target="../media/image328.png"/><Relationship Id="rId96" Type="http://schemas.openxmlformats.org/officeDocument/2006/relationships/customXml" Target="../ink/ink329.xml"/><Relationship Id="rId95" Type="http://schemas.openxmlformats.org/officeDocument/2006/relationships/image" Target="../media/image327.png"/><Relationship Id="rId94" Type="http://schemas.openxmlformats.org/officeDocument/2006/relationships/customXml" Target="../ink/ink328.xml"/><Relationship Id="rId93" Type="http://schemas.openxmlformats.org/officeDocument/2006/relationships/image" Target="../media/image326.png"/><Relationship Id="rId92" Type="http://schemas.openxmlformats.org/officeDocument/2006/relationships/customXml" Target="../ink/ink327.xml"/><Relationship Id="rId91" Type="http://schemas.openxmlformats.org/officeDocument/2006/relationships/image" Target="../media/image325.png"/><Relationship Id="rId90" Type="http://schemas.openxmlformats.org/officeDocument/2006/relationships/customXml" Target="../ink/ink326.xml"/><Relationship Id="rId9" Type="http://schemas.openxmlformats.org/officeDocument/2006/relationships/customXml" Target="../ink/ink285.xml"/><Relationship Id="rId89" Type="http://schemas.openxmlformats.org/officeDocument/2006/relationships/image" Target="../media/image324.png"/><Relationship Id="rId88" Type="http://schemas.openxmlformats.org/officeDocument/2006/relationships/customXml" Target="../ink/ink325.xml"/><Relationship Id="rId87" Type="http://schemas.openxmlformats.org/officeDocument/2006/relationships/image" Target="../media/image323.png"/><Relationship Id="rId86" Type="http://schemas.openxmlformats.org/officeDocument/2006/relationships/customXml" Target="../ink/ink324.xml"/><Relationship Id="rId85" Type="http://schemas.openxmlformats.org/officeDocument/2006/relationships/image" Target="../media/image322.png"/><Relationship Id="rId84" Type="http://schemas.openxmlformats.org/officeDocument/2006/relationships/customXml" Target="../ink/ink323.xml"/><Relationship Id="rId83" Type="http://schemas.openxmlformats.org/officeDocument/2006/relationships/image" Target="../media/image321.png"/><Relationship Id="rId82" Type="http://schemas.openxmlformats.org/officeDocument/2006/relationships/customXml" Target="../ink/ink322.xml"/><Relationship Id="rId81" Type="http://schemas.openxmlformats.org/officeDocument/2006/relationships/image" Target="../media/image320.png"/><Relationship Id="rId80" Type="http://schemas.openxmlformats.org/officeDocument/2006/relationships/customXml" Target="../ink/ink321.xml"/><Relationship Id="rId8" Type="http://schemas.openxmlformats.org/officeDocument/2006/relationships/image" Target="../media/image285.png"/><Relationship Id="rId79" Type="http://schemas.openxmlformats.org/officeDocument/2006/relationships/image" Target="../media/image319.png"/><Relationship Id="rId78" Type="http://schemas.openxmlformats.org/officeDocument/2006/relationships/customXml" Target="../ink/ink320.xml"/><Relationship Id="rId77" Type="http://schemas.openxmlformats.org/officeDocument/2006/relationships/image" Target="../media/image318.png"/><Relationship Id="rId76" Type="http://schemas.openxmlformats.org/officeDocument/2006/relationships/customXml" Target="../ink/ink319.xml"/><Relationship Id="rId75" Type="http://schemas.openxmlformats.org/officeDocument/2006/relationships/image" Target="../media/image317.png"/><Relationship Id="rId74" Type="http://schemas.openxmlformats.org/officeDocument/2006/relationships/customXml" Target="../ink/ink318.xml"/><Relationship Id="rId73" Type="http://schemas.openxmlformats.org/officeDocument/2006/relationships/image" Target="../media/image316.png"/><Relationship Id="rId72" Type="http://schemas.openxmlformats.org/officeDocument/2006/relationships/customXml" Target="../ink/ink317.xml"/><Relationship Id="rId71" Type="http://schemas.openxmlformats.org/officeDocument/2006/relationships/image" Target="../media/image315.png"/><Relationship Id="rId70" Type="http://schemas.openxmlformats.org/officeDocument/2006/relationships/customXml" Target="../ink/ink316.xml"/><Relationship Id="rId7" Type="http://schemas.openxmlformats.org/officeDocument/2006/relationships/customXml" Target="../ink/ink284.xml"/><Relationship Id="rId69" Type="http://schemas.openxmlformats.org/officeDocument/2006/relationships/image" Target="../media/image314.png"/><Relationship Id="rId68" Type="http://schemas.openxmlformats.org/officeDocument/2006/relationships/customXml" Target="../ink/ink315.xml"/><Relationship Id="rId67" Type="http://schemas.openxmlformats.org/officeDocument/2006/relationships/image" Target="../media/image313.png"/><Relationship Id="rId66" Type="http://schemas.openxmlformats.org/officeDocument/2006/relationships/customXml" Target="../ink/ink314.xml"/><Relationship Id="rId65" Type="http://schemas.openxmlformats.org/officeDocument/2006/relationships/image" Target="../media/image312.png"/><Relationship Id="rId64" Type="http://schemas.openxmlformats.org/officeDocument/2006/relationships/customXml" Target="../ink/ink313.xml"/><Relationship Id="rId63" Type="http://schemas.openxmlformats.org/officeDocument/2006/relationships/image" Target="../media/image311.png"/><Relationship Id="rId62" Type="http://schemas.openxmlformats.org/officeDocument/2006/relationships/customXml" Target="../ink/ink312.xml"/><Relationship Id="rId61" Type="http://schemas.openxmlformats.org/officeDocument/2006/relationships/image" Target="../media/image310.png"/><Relationship Id="rId60" Type="http://schemas.openxmlformats.org/officeDocument/2006/relationships/customXml" Target="../ink/ink311.xml"/><Relationship Id="rId6" Type="http://schemas.openxmlformats.org/officeDocument/2006/relationships/image" Target="../media/image284.png"/><Relationship Id="rId59" Type="http://schemas.openxmlformats.org/officeDocument/2006/relationships/image" Target="../media/image309.png"/><Relationship Id="rId58" Type="http://schemas.openxmlformats.org/officeDocument/2006/relationships/customXml" Target="../ink/ink310.xml"/><Relationship Id="rId57" Type="http://schemas.openxmlformats.org/officeDocument/2006/relationships/image" Target="../media/image308.png"/><Relationship Id="rId56" Type="http://schemas.openxmlformats.org/officeDocument/2006/relationships/customXml" Target="../ink/ink309.xml"/><Relationship Id="rId55" Type="http://schemas.openxmlformats.org/officeDocument/2006/relationships/image" Target="../media/image307.png"/><Relationship Id="rId54" Type="http://schemas.openxmlformats.org/officeDocument/2006/relationships/customXml" Target="../ink/ink308.xml"/><Relationship Id="rId53" Type="http://schemas.openxmlformats.org/officeDocument/2006/relationships/image" Target="../media/image306.png"/><Relationship Id="rId52" Type="http://schemas.openxmlformats.org/officeDocument/2006/relationships/customXml" Target="../ink/ink307.xml"/><Relationship Id="rId51" Type="http://schemas.openxmlformats.org/officeDocument/2006/relationships/image" Target="../media/image305.png"/><Relationship Id="rId50" Type="http://schemas.openxmlformats.org/officeDocument/2006/relationships/customXml" Target="../ink/ink306.xml"/><Relationship Id="rId5" Type="http://schemas.openxmlformats.org/officeDocument/2006/relationships/customXml" Target="../ink/ink283.xml"/><Relationship Id="rId49" Type="http://schemas.openxmlformats.org/officeDocument/2006/relationships/customXml" Target="../ink/ink305.xml"/><Relationship Id="rId48" Type="http://schemas.openxmlformats.org/officeDocument/2006/relationships/image" Target="../media/image13.png"/><Relationship Id="rId47" Type="http://schemas.openxmlformats.org/officeDocument/2006/relationships/customXml" Target="../ink/ink304.xml"/><Relationship Id="rId46" Type="http://schemas.openxmlformats.org/officeDocument/2006/relationships/image" Target="../media/image304.png"/><Relationship Id="rId45" Type="http://schemas.openxmlformats.org/officeDocument/2006/relationships/customXml" Target="../ink/ink303.xml"/><Relationship Id="rId44" Type="http://schemas.openxmlformats.org/officeDocument/2006/relationships/image" Target="../media/image303.png"/><Relationship Id="rId43" Type="http://schemas.openxmlformats.org/officeDocument/2006/relationships/customXml" Target="../ink/ink302.xml"/><Relationship Id="rId42" Type="http://schemas.openxmlformats.org/officeDocument/2006/relationships/image" Target="../media/image302.png"/><Relationship Id="rId41" Type="http://schemas.openxmlformats.org/officeDocument/2006/relationships/customXml" Target="../ink/ink301.xml"/><Relationship Id="rId40" Type="http://schemas.openxmlformats.org/officeDocument/2006/relationships/image" Target="../media/image301.png"/><Relationship Id="rId4" Type="http://schemas.openxmlformats.org/officeDocument/2006/relationships/image" Target="../media/image283.png"/><Relationship Id="rId39" Type="http://schemas.openxmlformats.org/officeDocument/2006/relationships/customXml" Target="../ink/ink300.xml"/><Relationship Id="rId38" Type="http://schemas.openxmlformats.org/officeDocument/2006/relationships/image" Target="../media/image300.png"/><Relationship Id="rId37" Type="http://schemas.openxmlformats.org/officeDocument/2006/relationships/customXml" Target="../ink/ink299.xml"/><Relationship Id="rId36" Type="http://schemas.openxmlformats.org/officeDocument/2006/relationships/image" Target="../media/image299.png"/><Relationship Id="rId35" Type="http://schemas.openxmlformats.org/officeDocument/2006/relationships/customXml" Target="../ink/ink298.xml"/><Relationship Id="rId34" Type="http://schemas.openxmlformats.org/officeDocument/2006/relationships/image" Target="../media/image298.png"/><Relationship Id="rId33" Type="http://schemas.openxmlformats.org/officeDocument/2006/relationships/customXml" Target="../ink/ink297.xml"/><Relationship Id="rId32" Type="http://schemas.openxmlformats.org/officeDocument/2006/relationships/image" Target="../media/image297.png"/><Relationship Id="rId31" Type="http://schemas.openxmlformats.org/officeDocument/2006/relationships/customXml" Target="../ink/ink296.xml"/><Relationship Id="rId30" Type="http://schemas.openxmlformats.org/officeDocument/2006/relationships/image" Target="../media/image296.png"/><Relationship Id="rId3" Type="http://schemas.openxmlformats.org/officeDocument/2006/relationships/customXml" Target="../ink/ink282.xml"/><Relationship Id="rId29" Type="http://schemas.openxmlformats.org/officeDocument/2006/relationships/customXml" Target="../ink/ink295.xml"/><Relationship Id="rId28" Type="http://schemas.openxmlformats.org/officeDocument/2006/relationships/image" Target="../media/image295.png"/><Relationship Id="rId27" Type="http://schemas.openxmlformats.org/officeDocument/2006/relationships/customXml" Target="../ink/ink294.xml"/><Relationship Id="rId26" Type="http://schemas.openxmlformats.org/officeDocument/2006/relationships/image" Target="../media/image294.png"/><Relationship Id="rId25" Type="http://schemas.openxmlformats.org/officeDocument/2006/relationships/customXml" Target="../ink/ink293.xml"/><Relationship Id="rId24" Type="http://schemas.openxmlformats.org/officeDocument/2006/relationships/image" Target="../media/image293.png"/><Relationship Id="rId23" Type="http://schemas.openxmlformats.org/officeDocument/2006/relationships/customXml" Target="../ink/ink292.xml"/><Relationship Id="rId22" Type="http://schemas.openxmlformats.org/officeDocument/2006/relationships/image" Target="../media/image292.png"/><Relationship Id="rId21" Type="http://schemas.openxmlformats.org/officeDocument/2006/relationships/customXml" Target="../ink/ink291.xml"/><Relationship Id="rId20" Type="http://schemas.openxmlformats.org/officeDocument/2006/relationships/image" Target="../media/image291.png"/><Relationship Id="rId2" Type="http://schemas.openxmlformats.org/officeDocument/2006/relationships/image" Target="../media/image282.jpeg"/><Relationship Id="rId19" Type="http://schemas.openxmlformats.org/officeDocument/2006/relationships/customXml" Target="../ink/ink290.xml"/><Relationship Id="rId18" Type="http://schemas.openxmlformats.org/officeDocument/2006/relationships/image" Target="../media/image290.png"/><Relationship Id="rId17" Type="http://schemas.openxmlformats.org/officeDocument/2006/relationships/customXml" Target="../ink/ink289.xml"/><Relationship Id="rId16" Type="http://schemas.openxmlformats.org/officeDocument/2006/relationships/image" Target="../media/image289.png"/><Relationship Id="rId15" Type="http://schemas.openxmlformats.org/officeDocument/2006/relationships/customXml" Target="../ink/ink288.xml"/><Relationship Id="rId14" Type="http://schemas.openxmlformats.org/officeDocument/2006/relationships/image" Target="../media/image288.png"/><Relationship Id="rId13" Type="http://schemas.openxmlformats.org/officeDocument/2006/relationships/customXml" Target="../ink/ink287.xml"/><Relationship Id="rId12" Type="http://schemas.openxmlformats.org/officeDocument/2006/relationships/image" Target="../media/image287.png"/><Relationship Id="rId116" Type="http://schemas.openxmlformats.org/officeDocument/2006/relationships/slideLayout" Target="../slideLayouts/slideLayout7.xml"/><Relationship Id="rId115" Type="http://schemas.openxmlformats.org/officeDocument/2006/relationships/image" Target="../media/image337.png"/><Relationship Id="rId114" Type="http://schemas.openxmlformats.org/officeDocument/2006/relationships/customXml" Target="../ink/ink338.xml"/><Relationship Id="rId113" Type="http://schemas.openxmlformats.org/officeDocument/2006/relationships/image" Target="../media/image336.png"/><Relationship Id="rId112" Type="http://schemas.openxmlformats.org/officeDocument/2006/relationships/customXml" Target="../ink/ink337.xml"/><Relationship Id="rId111" Type="http://schemas.openxmlformats.org/officeDocument/2006/relationships/image" Target="../media/image335.png"/><Relationship Id="rId110" Type="http://schemas.openxmlformats.org/officeDocument/2006/relationships/customXml" Target="../ink/ink336.xml"/><Relationship Id="rId11" Type="http://schemas.openxmlformats.org/officeDocument/2006/relationships/customXml" Target="../ink/ink286.xml"/><Relationship Id="rId109" Type="http://schemas.openxmlformats.org/officeDocument/2006/relationships/image" Target="../media/image334.png"/><Relationship Id="rId108" Type="http://schemas.openxmlformats.org/officeDocument/2006/relationships/customXml" Target="../ink/ink335.xml"/><Relationship Id="rId107" Type="http://schemas.openxmlformats.org/officeDocument/2006/relationships/image" Target="../media/image333.png"/><Relationship Id="rId106" Type="http://schemas.openxmlformats.org/officeDocument/2006/relationships/customXml" Target="../ink/ink334.xml"/><Relationship Id="rId105" Type="http://schemas.openxmlformats.org/officeDocument/2006/relationships/image" Target="../media/image332.png"/><Relationship Id="rId104" Type="http://schemas.openxmlformats.org/officeDocument/2006/relationships/customXml" Target="../ink/ink333.xml"/><Relationship Id="rId103" Type="http://schemas.openxmlformats.org/officeDocument/2006/relationships/image" Target="../media/image331.png"/><Relationship Id="rId102" Type="http://schemas.openxmlformats.org/officeDocument/2006/relationships/customXml" Target="../ink/ink332.xml"/><Relationship Id="rId101" Type="http://schemas.openxmlformats.org/officeDocument/2006/relationships/image" Target="../media/image330.png"/><Relationship Id="rId100" Type="http://schemas.openxmlformats.org/officeDocument/2006/relationships/customXml" Target="../ink/ink331.xml"/><Relationship Id="rId10" Type="http://schemas.openxmlformats.org/officeDocument/2006/relationships/image" Target="../media/image286.png"/><Relationship Id="rId1" Type="http://schemas.openxmlformats.org/officeDocument/2006/relationships/image" Target="../media/image28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0.png"/><Relationship Id="rId2" Type="http://schemas.openxmlformats.org/officeDocument/2006/relationships/image" Target="../media/image339.png"/><Relationship Id="rId1" Type="http://schemas.openxmlformats.org/officeDocument/2006/relationships/image" Target="../media/image338.png"/></Relationships>
</file>

<file path=ppt/slides/_rels/slide28.xml.rels><?xml version="1.0" encoding="UTF-8" standalone="yes"?>
<Relationships xmlns="http://schemas.openxmlformats.org/package/2006/relationships"><Relationship Id="rId99" Type="http://schemas.openxmlformats.org/officeDocument/2006/relationships/customXml" Target="../ink/ink387.xml"/><Relationship Id="rId98" Type="http://schemas.openxmlformats.org/officeDocument/2006/relationships/image" Target="../media/image390.png"/><Relationship Id="rId97" Type="http://schemas.openxmlformats.org/officeDocument/2006/relationships/customXml" Target="../ink/ink386.xml"/><Relationship Id="rId96" Type="http://schemas.openxmlformats.org/officeDocument/2006/relationships/image" Target="../media/image389.png"/><Relationship Id="rId95" Type="http://schemas.openxmlformats.org/officeDocument/2006/relationships/customXml" Target="../ink/ink385.xml"/><Relationship Id="rId94" Type="http://schemas.openxmlformats.org/officeDocument/2006/relationships/image" Target="../media/image388.png"/><Relationship Id="rId93" Type="http://schemas.openxmlformats.org/officeDocument/2006/relationships/customXml" Target="../ink/ink384.xml"/><Relationship Id="rId92" Type="http://schemas.openxmlformats.org/officeDocument/2006/relationships/image" Target="../media/image387.png"/><Relationship Id="rId91" Type="http://schemas.openxmlformats.org/officeDocument/2006/relationships/customXml" Target="../ink/ink383.xml"/><Relationship Id="rId90" Type="http://schemas.openxmlformats.org/officeDocument/2006/relationships/image" Target="../media/image386.png"/><Relationship Id="rId9" Type="http://schemas.openxmlformats.org/officeDocument/2006/relationships/customXml" Target="../ink/ink342.xml"/><Relationship Id="rId89" Type="http://schemas.openxmlformats.org/officeDocument/2006/relationships/customXml" Target="../ink/ink382.xml"/><Relationship Id="rId88" Type="http://schemas.openxmlformats.org/officeDocument/2006/relationships/image" Target="../media/image385.png"/><Relationship Id="rId87" Type="http://schemas.openxmlformats.org/officeDocument/2006/relationships/customXml" Target="../ink/ink381.xml"/><Relationship Id="rId86" Type="http://schemas.openxmlformats.org/officeDocument/2006/relationships/image" Target="../media/image384.png"/><Relationship Id="rId85" Type="http://schemas.openxmlformats.org/officeDocument/2006/relationships/customXml" Target="../ink/ink380.xml"/><Relationship Id="rId84" Type="http://schemas.openxmlformats.org/officeDocument/2006/relationships/image" Target="../media/image383.png"/><Relationship Id="rId83" Type="http://schemas.openxmlformats.org/officeDocument/2006/relationships/customXml" Target="../ink/ink379.xml"/><Relationship Id="rId82" Type="http://schemas.openxmlformats.org/officeDocument/2006/relationships/image" Target="../media/image382.png"/><Relationship Id="rId81" Type="http://schemas.openxmlformats.org/officeDocument/2006/relationships/customXml" Target="../ink/ink378.xml"/><Relationship Id="rId80" Type="http://schemas.openxmlformats.org/officeDocument/2006/relationships/image" Target="../media/image381.png"/><Relationship Id="rId8" Type="http://schemas.openxmlformats.org/officeDocument/2006/relationships/image" Target="../media/image345.png"/><Relationship Id="rId79" Type="http://schemas.openxmlformats.org/officeDocument/2006/relationships/customXml" Target="../ink/ink377.xml"/><Relationship Id="rId78" Type="http://schemas.openxmlformats.org/officeDocument/2006/relationships/image" Target="../media/image380.png"/><Relationship Id="rId77" Type="http://schemas.openxmlformats.org/officeDocument/2006/relationships/customXml" Target="../ink/ink376.xml"/><Relationship Id="rId76" Type="http://schemas.openxmlformats.org/officeDocument/2006/relationships/image" Target="../media/image379.png"/><Relationship Id="rId75" Type="http://schemas.openxmlformats.org/officeDocument/2006/relationships/customXml" Target="../ink/ink375.xml"/><Relationship Id="rId74" Type="http://schemas.openxmlformats.org/officeDocument/2006/relationships/image" Target="../media/image378.png"/><Relationship Id="rId73" Type="http://schemas.openxmlformats.org/officeDocument/2006/relationships/customXml" Target="../ink/ink374.xml"/><Relationship Id="rId72" Type="http://schemas.openxmlformats.org/officeDocument/2006/relationships/image" Target="../media/image377.png"/><Relationship Id="rId71" Type="http://schemas.openxmlformats.org/officeDocument/2006/relationships/customXml" Target="../ink/ink373.xml"/><Relationship Id="rId70" Type="http://schemas.openxmlformats.org/officeDocument/2006/relationships/image" Target="../media/image376.png"/><Relationship Id="rId7" Type="http://schemas.openxmlformats.org/officeDocument/2006/relationships/customXml" Target="../ink/ink341.xml"/><Relationship Id="rId69" Type="http://schemas.openxmlformats.org/officeDocument/2006/relationships/customXml" Target="../ink/ink372.xml"/><Relationship Id="rId68" Type="http://schemas.openxmlformats.org/officeDocument/2006/relationships/image" Target="../media/image375.png"/><Relationship Id="rId67" Type="http://schemas.openxmlformats.org/officeDocument/2006/relationships/customXml" Target="../ink/ink371.xml"/><Relationship Id="rId66" Type="http://schemas.openxmlformats.org/officeDocument/2006/relationships/image" Target="../media/image374.png"/><Relationship Id="rId65" Type="http://schemas.openxmlformats.org/officeDocument/2006/relationships/customXml" Target="../ink/ink370.xml"/><Relationship Id="rId64" Type="http://schemas.openxmlformats.org/officeDocument/2006/relationships/image" Target="../media/image373.png"/><Relationship Id="rId63" Type="http://schemas.openxmlformats.org/officeDocument/2006/relationships/customXml" Target="../ink/ink369.xml"/><Relationship Id="rId62" Type="http://schemas.openxmlformats.org/officeDocument/2006/relationships/image" Target="../media/image372.png"/><Relationship Id="rId61" Type="http://schemas.openxmlformats.org/officeDocument/2006/relationships/customXml" Target="../ink/ink368.xml"/><Relationship Id="rId60" Type="http://schemas.openxmlformats.org/officeDocument/2006/relationships/image" Target="../media/image371.png"/><Relationship Id="rId6" Type="http://schemas.openxmlformats.org/officeDocument/2006/relationships/image" Target="../media/image344.png"/><Relationship Id="rId59" Type="http://schemas.openxmlformats.org/officeDocument/2006/relationships/customXml" Target="../ink/ink367.xml"/><Relationship Id="rId58" Type="http://schemas.openxmlformats.org/officeDocument/2006/relationships/image" Target="../media/image370.png"/><Relationship Id="rId57" Type="http://schemas.openxmlformats.org/officeDocument/2006/relationships/customXml" Target="../ink/ink366.xml"/><Relationship Id="rId56" Type="http://schemas.openxmlformats.org/officeDocument/2006/relationships/image" Target="../media/image369.png"/><Relationship Id="rId55" Type="http://schemas.openxmlformats.org/officeDocument/2006/relationships/customXml" Target="../ink/ink365.xml"/><Relationship Id="rId54" Type="http://schemas.openxmlformats.org/officeDocument/2006/relationships/image" Target="../media/image368.png"/><Relationship Id="rId53" Type="http://schemas.openxmlformats.org/officeDocument/2006/relationships/customXml" Target="../ink/ink364.xml"/><Relationship Id="rId52" Type="http://schemas.openxmlformats.org/officeDocument/2006/relationships/image" Target="../media/image367.png"/><Relationship Id="rId51" Type="http://schemas.openxmlformats.org/officeDocument/2006/relationships/customXml" Target="../ink/ink363.xml"/><Relationship Id="rId509" Type="http://schemas.openxmlformats.org/officeDocument/2006/relationships/slideLayout" Target="../slideLayouts/slideLayout7.xml"/><Relationship Id="rId508" Type="http://schemas.openxmlformats.org/officeDocument/2006/relationships/image" Target="../media/image592.png"/><Relationship Id="rId507" Type="http://schemas.openxmlformats.org/officeDocument/2006/relationships/customXml" Target="../ink/ink592.xml"/><Relationship Id="rId506" Type="http://schemas.openxmlformats.org/officeDocument/2006/relationships/image" Target="../media/image591.png"/><Relationship Id="rId505" Type="http://schemas.openxmlformats.org/officeDocument/2006/relationships/customXml" Target="../ink/ink591.xml"/><Relationship Id="rId504" Type="http://schemas.openxmlformats.org/officeDocument/2006/relationships/image" Target="../media/image590.png"/><Relationship Id="rId503" Type="http://schemas.openxmlformats.org/officeDocument/2006/relationships/customXml" Target="../ink/ink590.xml"/><Relationship Id="rId502" Type="http://schemas.openxmlformats.org/officeDocument/2006/relationships/image" Target="../media/image589.png"/><Relationship Id="rId501" Type="http://schemas.openxmlformats.org/officeDocument/2006/relationships/customXml" Target="../ink/ink589.xml"/><Relationship Id="rId500" Type="http://schemas.openxmlformats.org/officeDocument/2006/relationships/image" Target="../media/image588.png"/><Relationship Id="rId50" Type="http://schemas.openxmlformats.org/officeDocument/2006/relationships/image" Target="../media/image366.png"/><Relationship Id="rId5" Type="http://schemas.openxmlformats.org/officeDocument/2006/relationships/customXml" Target="../ink/ink340.xml"/><Relationship Id="rId499" Type="http://schemas.openxmlformats.org/officeDocument/2006/relationships/customXml" Target="../ink/ink588.xml"/><Relationship Id="rId498" Type="http://schemas.openxmlformats.org/officeDocument/2006/relationships/image" Target="../media/image587.png"/><Relationship Id="rId497" Type="http://schemas.openxmlformats.org/officeDocument/2006/relationships/customXml" Target="../ink/ink587.xml"/><Relationship Id="rId496" Type="http://schemas.openxmlformats.org/officeDocument/2006/relationships/image" Target="../media/image586.png"/><Relationship Id="rId495" Type="http://schemas.openxmlformats.org/officeDocument/2006/relationships/customXml" Target="../ink/ink586.xml"/><Relationship Id="rId494" Type="http://schemas.openxmlformats.org/officeDocument/2006/relationships/image" Target="../media/image585.png"/><Relationship Id="rId493" Type="http://schemas.openxmlformats.org/officeDocument/2006/relationships/customXml" Target="../ink/ink585.xml"/><Relationship Id="rId492" Type="http://schemas.openxmlformats.org/officeDocument/2006/relationships/image" Target="../media/image584.png"/><Relationship Id="rId491" Type="http://schemas.openxmlformats.org/officeDocument/2006/relationships/customXml" Target="../ink/ink584.xml"/><Relationship Id="rId490" Type="http://schemas.openxmlformats.org/officeDocument/2006/relationships/image" Target="../media/image583.png"/><Relationship Id="rId49" Type="http://schemas.openxmlformats.org/officeDocument/2006/relationships/customXml" Target="../ink/ink362.xml"/><Relationship Id="rId489" Type="http://schemas.openxmlformats.org/officeDocument/2006/relationships/customXml" Target="../ink/ink583.xml"/><Relationship Id="rId488" Type="http://schemas.openxmlformats.org/officeDocument/2006/relationships/image" Target="../media/image582.png"/><Relationship Id="rId487" Type="http://schemas.openxmlformats.org/officeDocument/2006/relationships/customXml" Target="../ink/ink582.xml"/><Relationship Id="rId486" Type="http://schemas.openxmlformats.org/officeDocument/2006/relationships/image" Target="../media/image581.png"/><Relationship Id="rId485" Type="http://schemas.openxmlformats.org/officeDocument/2006/relationships/customXml" Target="../ink/ink581.xml"/><Relationship Id="rId484" Type="http://schemas.openxmlformats.org/officeDocument/2006/relationships/image" Target="../media/image580.png"/><Relationship Id="rId483" Type="http://schemas.openxmlformats.org/officeDocument/2006/relationships/customXml" Target="../ink/ink580.xml"/><Relationship Id="rId482" Type="http://schemas.openxmlformats.org/officeDocument/2006/relationships/image" Target="../media/image579.png"/><Relationship Id="rId481" Type="http://schemas.openxmlformats.org/officeDocument/2006/relationships/customXml" Target="../ink/ink579.xml"/><Relationship Id="rId480" Type="http://schemas.openxmlformats.org/officeDocument/2006/relationships/image" Target="../media/image578.png"/><Relationship Id="rId48" Type="http://schemas.openxmlformats.org/officeDocument/2006/relationships/image" Target="../media/image365.png"/><Relationship Id="rId479" Type="http://schemas.openxmlformats.org/officeDocument/2006/relationships/customXml" Target="../ink/ink578.xml"/><Relationship Id="rId478" Type="http://schemas.openxmlformats.org/officeDocument/2006/relationships/image" Target="../media/image577.png"/><Relationship Id="rId477" Type="http://schemas.openxmlformats.org/officeDocument/2006/relationships/customXml" Target="../ink/ink577.xml"/><Relationship Id="rId476" Type="http://schemas.openxmlformats.org/officeDocument/2006/relationships/image" Target="../media/image576.png"/><Relationship Id="rId475" Type="http://schemas.openxmlformats.org/officeDocument/2006/relationships/customXml" Target="../ink/ink576.xml"/><Relationship Id="rId474" Type="http://schemas.openxmlformats.org/officeDocument/2006/relationships/image" Target="../media/image575.png"/><Relationship Id="rId473" Type="http://schemas.openxmlformats.org/officeDocument/2006/relationships/customXml" Target="../ink/ink575.xml"/><Relationship Id="rId472" Type="http://schemas.openxmlformats.org/officeDocument/2006/relationships/image" Target="../media/image574.png"/><Relationship Id="rId471" Type="http://schemas.openxmlformats.org/officeDocument/2006/relationships/customXml" Target="../ink/ink574.xml"/><Relationship Id="rId470" Type="http://schemas.openxmlformats.org/officeDocument/2006/relationships/image" Target="../media/image573.png"/><Relationship Id="rId47" Type="http://schemas.openxmlformats.org/officeDocument/2006/relationships/customXml" Target="../ink/ink361.xml"/><Relationship Id="rId469" Type="http://schemas.openxmlformats.org/officeDocument/2006/relationships/customXml" Target="../ink/ink573.xml"/><Relationship Id="rId468" Type="http://schemas.openxmlformats.org/officeDocument/2006/relationships/image" Target="../media/image572.png"/><Relationship Id="rId467" Type="http://schemas.openxmlformats.org/officeDocument/2006/relationships/customXml" Target="../ink/ink572.xml"/><Relationship Id="rId466" Type="http://schemas.openxmlformats.org/officeDocument/2006/relationships/image" Target="../media/image571.png"/><Relationship Id="rId465" Type="http://schemas.openxmlformats.org/officeDocument/2006/relationships/customXml" Target="../ink/ink571.xml"/><Relationship Id="rId464" Type="http://schemas.openxmlformats.org/officeDocument/2006/relationships/image" Target="../media/image570.png"/><Relationship Id="rId463" Type="http://schemas.openxmlformats.org/officeDocument/2006/relationships/customXml" Target="../ink/ink570.xml"/><Relationship Id="rId462" Type="http://schemas.openxmlformats.org/officeDocument/2006/relationships/image" Target="../media/image569.png"/><Relationship Id="rId461" Type="http://schemas.openxmlformats.org/officeDocument/2006/relationships/customXml" Target="../ink/ink569.xml"/><Relationship Id="rId460" Type="http://schemas.openxmlformats.org/officeDocument/2006/relationships/image" Target="../media/image568.png"/><Relationship Id="rId46" Type="http://schemas.openxmlformats.org/officeDocument/2006/relationships/image" Target="../media/image364.png"/><Relationship Id="rId459" Type="http://schemas.openxmlformats.org/officeDocument/2006/relationships/customXml" Target="../ink/ink568.xml"/><Relationship Id="rId458" Type="http://schemas.openxmlformats.org/officeDocument/2006/relationships/image" Target="../media/image567.png"/><Relationship Id="rId457" Type="http://schemas.openxmlformats.org/officeDocument/2006/relationships/customXml" Target="../ink/ink567.xml"/><Relationship Id="rId456" Type="http://schemas.openxmlformats.org/officeDocument/2006/relationships/image" Target="../media/image566.png"/><Relationship Id="rId455" Type="http://schemas.openxmlformats.org/officeDocument/2006/relationships/customXml" Target="../ink/ink566.xml"/><Relationship Id="rId454" Type="http://schemas.openxmlformats.org/officeDocument/2006/relationships/image" Target="../media/image565.png"/><Relationship Id="rId453" Type="http://schemas.openxmlformats.org/officeDocument/2006/relationships/customXml" Target="../ink/ink565.xml"/><Relationship Id="rId452" Type="http://schemas.openxmlformats.org/officeDocument/2006/relationships/image" Target="../media/image564.png"/><Relationship Id="rId451" Type="http://schemas.openxmlformats.org/officeDocument/2006/relationships/customXml" Target="../ink/ink564.xml"/><Relationship Id="rId450" Type="http://schemas.openxmlformats.org/officeDocument/2006/relationships/image" Target="../media/image563.png"/><Relationship Id="rId45" Type="http://schemas.openxmlformats.org/officeDocument/2006/relationships/customXml" Target="../ink/ink360.xml"/><Relationship Id="rId449" Type="http://schemas.openxmlformats.org/officeDocument/2006/relationships/customXml" Target="../ink/ink563.xml"/><Relationship Id="rId448" Type="http://schemas.openxmlformats.org/officeDocument/2006/relationships/image" Target="../media/image562.png"/><Relationship Id="rId447" Type="http://schemas.openxmlformats.org/officeDocument/2006/relationships/customXml" Target="../ink/ink562.xml"/><Relationship Id="rId446" Type="http://schemas.openxmlformats.org/officeDocument/2006/relationships/image" Target="../media/image561.png"/><Relationship Id="rId445" Type="http://schemas.openxmlformats.org/officeDocument/2006/relationships/customXml" Target="../ink/ink561.xml"/><Relationship Id="rId444" Type="http://schemas.openxmlformats.org/officeDocument/2006/relationships/image" Target="../media/image560.png"/><Relationship Id="rId443" Type="http://schemas.openxmlformats.org/officeDocument/2006/relationships/customXml" Target="../ink/ink560.xml"/><Relationship Id="rId442" Type="http://schemas.openxmlformats.org/officeDocument/2006/relationships/image" Target="../media/image559.png"/><Relationship Id="rId441" Type="http://schemas.openxmlformats.org/officeDocument/2006/relationships/customXml" Target="../ink/ink559.xml"/><Relationship Id="rId440" Type="http://schemas.openxmlformats.org/officeDocument/2006/relationships/image" Target="../media/image558.png"/><Relationship Id="rId44" Type="http://schemas.openxmlformats.org/officeDocument/2006/relationships/image" Target="../media/image363.png"/><Relationship Id="rId439" Type="http://schemas.openxmlformats.org/officeDocument/2006/relationships/customXml" Target="../ink/ink558.xml"/><Relationship Id="rId438" Type="http://schemas.openxmlformats.org/officeDocument/2006/relationships/image" Target="../media/image557.png"/><Relationship Id="rId437" Type="http://schemas.openxmlformats.org/officeDocument/2006/relationships/customXml" Target="../ink/ink557.xml"/><Relationship Id="rId436" Type="http://schemas.openxmlformats.org/officeDocument/2006/relationships/image" Target="../media/image556.png"/><Relationship Id="rId435" Type="http://schemas.openxmlformats.org/officeDocument/2006/relationships/customXml" Target="../ink/ink556.xml"/><Relationship Id="rId434" Type="http://schemas.openxmlformats.org/officeDocument/2006/relationships/image" Target="../media/image555.png"/><Relationship Id="rId433" Type="http://schemas.openxmlformats.org/officeDocument/2006/relationships/customXml" Target="../ink/ink555.xml"/><Relationship Id="rId432" Type="http://schemas.openxmlformats.org/officeDocument/2006/relationships/image" Target="../media/image554.png"/><Relationship Id="rId431" Type="http://schemas.openxmlformats.org/officeDocument/2006/relationships/customXml" Target="../ink/ink554.xml"/><Relationship Id="rId430" Type="http://schemas.openxmlformats.org/officeDocument/2006/relationships/image" Target="../media/image553.png"/><Relationship Id="rId43" Type="http://schemas.openxmlformats.org/officeDocument/2006/relationships/customXml" Target="../ink/ink359.xml"/><Relationship Id="rId429" Type="http://schemas.openxmlformats.org/officeDocument/2006/relationships/customXml" Target="../ink/ink553.xml"/><Relationship Id="rId428" Type="http://schemas.openxmlformats.org/officeDocument/2006/relationships/image" Target="../media/image552.png"/><Relationship Id="rId427" Type="http://schemas.openxmlformats.org/officeDocument/2006/relationships/customXml" Target="../ink/ink552.xml"/><Relationship Id="rId426" Type="http://schemas.openxmlformats.org/officeDocument/2006/relationships/image" Target="../media/image551.png"/><Relationship Id="rId425" Type="http://schemas.openxmlformats.org/officeDocument/2006/relationships/customXml" Target="../ink/ink551.xml"/><Relationship Id="rId424" Type="http://schemas.openxmlformats.org/officeDocument/2006/relationships/image" Target="../media/image550.png"/><Relationship Id="rId423" Type="http://schemas.openxmlformats.org/officeDocument/2006/relationships/customXml" Target="../ink/ink550.xml"/><Relationship Id="rId422" Type="http://schemas.openxmlformats.org/officeDocument/2006/relationships/image" Target="../media/image549.png"/><Relationship Id="rId421" Type="http://schemas.openxmlformats.org/officeDocument/2006/relationships/customXml" Target="../ink/ink549.xml"/><Relationship Id="rId420" Type="http://schemas.openxmlformats.org/officeDocument/2006/relationships/image" Target="../media/image548.png"/><Relationship Id="rId42" Type="http://schemas.openxmlformats.org/officeDocument/2006/relationships/image" Target="../media/image362.png"/><Relationship Id="rId419" Type="http://schemas.openxmlformats.org/officeDocument/2006/relationships/customXml" Target="../ink/ink548.xml"/><Relationship Id="rId418" Type="http://schemas.openxmlformats.org/officeDocument/2006/relationships/image" Target="../media/image547.png"/><Relationship Id="rId417" Type="http://schemas.openxmlformats.org/officeDocument/2006/relationships/customXml" Target="../ink/ink547.xml"/><Relationship Id="rId416" Type="http://schemas.openxmlformats.org/officeDocument/2006/relationships/image" Target="../media/image546.png"/><Relationship Id="rId415" Type="http://schemas.openxmlformats.org/officeDocument/2006/relationships/customXml" Target="../ink/ink546.xml"/><Relationship Id="rId414" Type="http://schemas.openxmlformats.org/officeDocument/2006/relationships/image" Target="../media/image545.png"/><Relationship Id="rId413" Type="http://schemas.openxmlformats.org/officeDocument/2006/relationships/customXml" Target="../ink/ink545.xml"/><Relationship Id="rId412" Type="http://schemas.openxmlformats.org/officeDocument/2006/relationships/image" Target="../media/image544.png"/><Relationship Id="rId411" Type="http://schemas.openxmlformats.org/officeDocument/2006/relationships/customXml" Target="../ink/ink544.xml"/><Relationship Id="rId410" Type="http://schemas.openxmlformats.org/officeDocument/2006/relationships/image" Target="../media/image543.png"/><Relationship Id="rId41" Type="http://schemas.openxmlformats.org/officeDocument/2006/relationships/customXml" Target="../ink/ink358.xml"/><Relationship Id="rId409" Type="http://schemas.openxmlformats.org/officeDocument/2006/relationships/customXml" Target="../ink/ink543.xml"/><Relationship Id="rId408" Type="http://schemas.openxmlformats.org/officeDocument/2006/relationships/image" Target="../media/image542.png"/><Relationship Id="rId407" Type="http://schemas.openxmlformats.org/officeDocument/2006/relationships/customXml" Target="../ink/ink542.xml"/><Relationship Id="rId406" Type="http://schemas.openxmlformats.org/officeDocument/2006/relationships/image" Target="../media/image541.png"/><Relationship Id="rId405" Type="http://schemas.openxmlformats.org/officeDocument/2006/relationships/customXml" Target="../ink/ink541.xml"/><Relationship Id="rId404" Type="http://schemas.openxmlformats.org/officeDocument/2006/relationships/image" Target="../media/image540.png"/><Relationship Id="rId403" Type="http://schemas.openxmlformats.org/officeDocument/2006/relationships/customXml" Target="../ink/ink540.xml"/><Relationship Id="rId402" Type="http://schemas.openxmlformats.org/officeDocument/2006/relationships/customXml" Target="../ink/ink539.xml"/><Relationship Id="rId401" Type="http://schemas.openxmlformats.org/officeDocument/2006/relationships/image" Target="../media/image539.png"/><Relationship Id="rId400" Type="http://schemas.openxmlformats.org/officeDocument/2006/relationships/customXml" Target="../ink/ink538.xml"/><Relationship Id="rId40" Type="http://schemas.openxmlformats.org/officeDocument/2006/relationships/image" Target="../media/image361.png"/><Relationship Id="rId4" Type="http://schemas.openxmlformats.org/officeDocument/2006/relationships/image" Target="../media/image343.png"/><Relationship Id="rId399" Type="http://schemas.openxmlformats.org/officeDocument/2006/relationships/image" Target="../media/image538.png"/><Relationship Id="rId398" Type="http://schemas.openxmlformats.org/officeDocument/2006/relationships/customXml" Target="../ink/ink537.xml"/><Relationship Id="rId397" Type="http://schemas.openxmlformats.org/officeDocument/2006/relationships/image" Target="../media/image537.png"/><Relationship Id="rId396" Type="http://schemas.openxmlformats.org/officeDocument/2006/relationships/customXml" Target="../ink/ink536.xml"/><Relationship Id="rId395" Type="http://schemas.openxmlformats.org/officeDocument/2006/relationships/image" Target="../media/image536.png"/><Relationship Id="rId394" Type="http://schemas.openxmlformats.org/officeDocument/2006/relationships/customXml" Target="../ink/ink535.xml"/><Relationship Id="rId393" Type="http://schemas.openxmlformats.org/officeDocument/2006/relationships/image" Target="../media/image535.png"/><Relationship Id="rId392" Type="http://schemas.openxmlformats.org/officeDocument/2006/relationships/customXml" Target="../ink/ink534.xml"/><Relationship Id="rId391" Type="http://schemas.openxmlformats.org/officeDocument/2006/relationships/image" Target="../media/image534.png"/><Relationship Id="rId390" Type="http://schemas.openxmlformats.org/officeDocument/2006/relationships/customXml" Target="../ink/ink533.xml"/><Relationship Id="rId39" Type="http://schemas.openxmlformats.org/officeDocument/2006/relationships/customXml" Target="../ink/ink357.xml"/><Relationship Id="rId389" Type="http://schemas.openxmlformats.org/officeDocument/2006/relationships/customXml" Target="../ink/ink532.xml"/><Relationship Id="rId388" Type="http://schemas.openxmlformats.org/officeDocument/2006/relationships/image" Target="../media/image533.png"/><Relationship Id="rId387" Type="http://schemas.openxmlformats.org/officeDocument/2006/relationships/customXml" Target="../ink/ink531.xml"/><Relationship Id="rId386" Type="http://schemas.openxmlformats.org/officeDocument/2006/relationships/image" Target="../media/image532.png"/><Relationship Id="rId385" Type="http://schemas.openxmlformats.org/officeDocument/2006/relationships/customXml" Target="../ink/ink530.xml"/><Relationship Id="rId384" Type="http://schemas.openxmlformats.org/officeDocument/2006/relationships/image" Target="../media/image531.png"/><Relationship Id="rId383" Type="http://schemas.openxmlformats.org/officeDocument/2006/relationships/customXml" Target="../ink/ink529.xml"/><Relationship Id="rId382" Type="http://schemas.openxmlformats.org/officeDocument/2006/relationships/image" Target="../media/image530.png"/><Relationship Id="rId381" Type="http://schemas.openxmlformats.org/officeDocument/2006/relationships/customXml" Target="../ink/ink528.xml"/><Relationship Id="rId380" Type="http://schemas.openxmlformats.org/officeDocument/2006/relationships/image" Target="../media/image529.png"/><Relationship Id="rId38" Type="http://schemas.openxmlformats.org/officeDocument/2006/relationships/image" Target="../media/image360.png"/><Relationship Id="rId379" Type="http://schemas.openxmlformats.org/officeDocument/2006/relationships/customXml" Target="../ink/ink527.xml"/><Relationship Id="rId378" Type="http://schemas.openxmlformats.org/officeDocument/2006/relationships/image" Target="../media/image528.png"/><Relationship Id="rId377" Type="http://schemas.openxmlformats.org/officeDocument/2006/relationships/customXml" Target="../ink/ink526.xml"/><Relationship Id="rId376" Type="http://schemas.openxmlformats.org/officeDocument/2006/relationships/image" Target="../media/image527.png"/><Relationship Id="rId375" Type="http://schemas.openxmlformats.org/officeDocument/2006/relationships/customXml" Target="../ink/ink525.xml"/><Relationship Id="rId374" Type="http://schemas.openxmlformats.org/officeDocument/2006/relationships/image" Target="../media/image526.png"/><Relationship Id="rId373" Type="http://schemas.openxmlformats.org/officeDocument/2006/relationships/customXml" Target="../ink/ink524.xml"/><Relationship Id="rId372" Type="http://schemas.openxmlformats.org/officeDocument/2006/relationships/image" Target="../media/image525.png"/><Relationship Id="rId371" Type="http://schemas.openxmlformats.org/officeDocument/2006/relationships/customXml" Target="../ink/ink523.xml"/><Relationship Id="rId370" Type="http://schemas.openxmlformats.org/officeDocument/2006/relationships/image" Target="../media/image524.png"/><Relationship Id="rId37" Type="http://schemas.openxmlformats.org/officeDocument/2006/relationships/customXml" Target="../ink/ink356.xml"/><Relationship Id="rId369" Type="http://schemas.openxmlformats.org/officeDocument/2006/relationships/customXml" Target="../ink/ink522.xml"/><Relationship Id="rId368" Type="http://schemas.openxmlformats.org/officeDocument/2006/relationships/image" Target="../media/image523.png"/><Relationship Id="rId367" Type="http://schemas.openxmlformats.org/officeDocument/2006/relationships/customXml" Target="../ink/ink521.xml"/><Relationship Id="rId366" Type="http://schemas.openxmlformats.org/officeDocument/2006/relationships/image" Target="../media/image522.png"/><Relationship Id="rId365" Type="http://schemas.openxmlformats.org/officeDocument/2006/relationships/customXml" Target="../ink/ink520.xml"/><Relationship Id="rId364" Type="http://schemas.openxmlformats.org/officeDocument/2006/relationships/image" Target="../media/image521.png"/><Relationship Id="rId363" Type="http://schemas.openxmlformats.org/officeDocument/2006/relationships/customXml" Target="../ink/ink519.xml"/><Relationship Id="rId362" Type="http://schemas.openxmlformats.org/officeDocument/2006/relationships/image" Target="../media/image520.png"/><Relationship Id="rId361" Type="http://schemas.openxmlformats.org/officeDocument/2006/relationships/customXml" Target="../ink/ink518.xml"/><Relationship Id="rId360" Type="http://schemas.openxmlformats.org/officeDocument/2006/relationships/image" Target="../media/image519.png"/><Relationship Id="rId36" Type="http://schemas.openxmlformats.org/officeDocument/2006/relationships/image" Target="../media/image359.png"/><Relationship Id="rId359" Type="http://schemas.openxmlformats.org/officeDocument/2006/relationships/customXml" Target="../ink/ink517.xml"/><Relationship Id="rId358" Type="http://schemas.openxmlformats.org/officeDocument/2006/relationships/image" Target="../media/image518.png"/><Relationship Id="rId357" Type="http://schemas.openxmlformats.org/officeDocument/2006/relationships/customXml" Target="../ink/ink516.xml"/><Relationship Id="rId356" Type="http://schemas.openxmlformats.org/officeDocument/2006/relationships/image" Target="../media/image517.png"/><Relationship Id="rId355" Type="http://schemas.openxmlformats.org/officeDocument/2006/relationships/customXml" Target="../ink/ink515.xml"/><Relationship Id="rId354" Type="http://schemas.openxmlformats.org/officeDocument/2006/relationships/image" Target="../media/image516.png"/><Relationship Id="rId353" Type="http://schemas.openxmlformats.org/officeDocument/2006/relationships/customXml" Target="../ink/ink514.xml"/><Relationship Id="rId352" Type="http://schemas.openxmlformats.org/officeDocument/2006/relationships/image" Target="../media/image515.png"/><Relationship Id="rId351" Type="http://schemas.openxmlformats.org/officeDocument/2006/relationships/customXml" Target="../ink/ink513.xml"/><Relationship Id="rId350" Type="http://schemas.openxmlformats.org/officeDocument/2006/relationships/image" Target="../media/image514.png"/><Relationship Id="rId35" Type="http://schemas.openxmlformats.org/officeDocument/2006/relationships/customXml" Target="../ink/ink355.xml"/><Relationship Id="rId349" Type="http://schemas.openxmlformats.org/officeDocument/2006/relationships/customXml" Target="../ink/ink512.xml"/><Relationship Id="rId348" Type="http://schemas.openxmlformats.org/officeDocument/2006/relationships/image" Target="../media/image513.png"/><Relationship Id="rId347" Type="http://schemas.openxmlformats.org/officeDocument/2006/relationships/customXml" Target="../ink/ink511.xml"/><Relationship Id="rId346" Type="http://schemas.openxmlformats.org/officeDocument/2006/relationships/image" Target="../media/image512.png"/><Relationship Id="rId345" Type="http://schemas.openxmlformats.org/officeDocument/2006/relationships/customXml" Target="../ink/ink510.xml"/><Relationship Id="rId344" Type="http://schemas.openxmlformats.org/officeDocument/2006/relationships/image" Target="../media/image511.png"/><Relationship Id="rId343" Type="http://schemas.openxmlformats.org/officeDocument/2006/relationships/customXml" Target="../ink/ink509.xml"/><Relationship Id="rId342" Type="http://schemas.openxmlformats.org/officeDocument/2006/relationships/image" Target="../media/image510.png"/><Relationship Id="rId341" Type="http://schemas.openxmlformats.org/officeDocument/2006/relationships/customXml" Target="../ink/ink508.xml"/><Relationship Id="rId340" Type="http://schemas.openxmlformats.org/officeDocument/2006/relationships/image" Target="../media/image509.png"/><Relationship Id="rId34" Type="http://schemas.openxmlformats.org/officeDocument/2006/relationships/image" Target="../media/image358.png"/><Relationship Id="rId339" Type="http://schemas.openxmlformats.org/officeDocument/2006/relationships/customXml" Target="../ink/ink507.xml"/><Relationship Id="rId338" Type="http://schemas.openxmlformats.org/officeDocument/2006/relationships/image" Target="../media/image508.png"/><Relationship Id="rId337" Type="http://schemas.openxmlformats.org/officeDocument/2006/relationships/customXml" Target="../ink/ink506.xml"/><Relationship Id="rId336" Type="http://schemas.openxmlformats.org/officeDocument/2006/relationships/image" Target="../media/image507.png"/><Relationship Id="rId335" Type="http://schemas.openxmlformats.org/officeDocument/2006/relationships/customXml" Target="../ink/ink505.xml"/><Relationship Id="rId334" Type="http://schemas.openxmlformats.org/officeDocument/2006/relationships/image" Target="../media/image506.png"/><Relationship Id="rId333" Type="http://schemas.openxmlformats.org/officeDocument/2006/relationships/customXml" Target="../ink/ink504.xml"/><Relationship Id="rId332" Type="http://schemas.openxmlformats.org/officeDocument/2006/relationships/image" Target="../media/image505.png"/><Relationship Id="rId331" Type="http://schemas.openxmlformats.org/officeDocument/2006/relationships/customXml" Target="../ink/ink503.xml"/><Relationship Id="rId330" Type="http://schemas.openxmlformats.org/officeDocument/2006/relationships/image" Target="../media/image504.png"/><Relationship Id="rId33" Type="http://schemas.openxmlformats.org/officeDocument/2006/relationships/customXml" Target="../ink/ink354.xml"/><Relationship Id="rId329" Type="http://schemas.openxmlformats.org/officeDocument/2006/relationships/customXml" Target="../ink/ink502.xml"/><Relationship Id="rId328" Type="http://schemas.openxmlformats.org/officeDocument/2006/relationships/image" Target="../media/image503.png"/><Relationship Id="rId327" Type="http://schemas.openxmlformats.org/officeDocument/2006/relationships/customXml" Target="../ink/ink501.xml"/><Relationship Id="rId326" Type="http://schemas.openxmlformats.org/officeDocument/2006/relationships/image" Target="../media/image502.png"/><Relationship Id="rId325" Type="http://schemas.openxmlformats.org/officeDocument/2006/relationships/customXml" Target="../ink/ink500.xml"/><Relationship Id="rId324" Type="http://schemas.openxmlformats.org/officeDocument/2006/relationships/image" Target="../media/image501.png"/><Relationship Id="rId323" Type="http://schemas.openxmlformats.org/officeDocument/2006/relationships/customXml" Target="../ink/ink499.xml"/><Relationship Id="rId322" Type="http://schemas.openxmlformats.org/officeDocument/2006/relationships/image" Target="../media/image46.png"/><Relationship Id="rId321" Type="http://schemas.openxmlformats.org/officeDocument/2006/relationships/customXml" Target="../ink/ink498.xml"/><Relationship Id="rId320" Type="http://schemas.openxmlformats.org/officeDocument/2006/relationships/image" Target="../media/image500.png"/><Relationship Id="rId32" Type="http://schemas.openxmlformats.org/officeDocument/2006/relationships/image" Target="../media/image357.png"/><Relationship Id="rId319" Type="http://schemas.openxmlformats.org/officeDocument/2006/relationships/customXml" Target="../ink/ink497.xml"/><Relationship Id="rId318" Type="http://schemas.openxmlformats.org/officeDocument/2006/relationships/image" Target="../media/image499.png"/><Relationship Id="rId317" Type="http://schemas.openxmlformats.org/officeDocument/2006/relationships/customXml" Target="../ink/ink496.xml"/><Relationship Id="rId316" Type="http://schemas.openxmlformats.org/officeDocument/2006/relationships/image" Target="../media/image498.png"/><Relationship Id="rId315" Type="http://schemas.openxmlformats.org/officeDocument/2006/relationships/customXml" Target="../ink/ink495.xml"/><Relationship Id="rId314" Type="http://schemas.openxmlformats.org/officeDocument/2006/relationships/image" Target="../media/image497.png"/><Relationship Id="rId313" Type="http://schemas.openxmlformats.org/officeDocument/2006/relationships/customXml" Target="../ink/ink494.xml"/><Relationship Id="rId312" Type="http://schemas.openxmlformats.org/officeDocument/2006/relationships/image" Target="../media/image496.png"/><Relationship Id="rId311" Type="http://schemas.openxmlformats.org/officeDocument/2006/relationships/customXml" Target="../ink/ink493.xml"/><Relationship Id="rId310" Type="http://schemas.openxmlformats.org/officeDocument/2006/relationships/image" Target="../media/image495.png"/><Relationship Id="rId31" Type="http://schemas.openxmlformats.org/officeDocument/2006/relationships/customXml" Target="../ink/ink353.xml"/><Relationship Id="rId309" Type="http://schemas.openxmlformats.org/officeDocument/2006/relationships/customXml" Target="../ink/ink492.xml"/><Relationship Id="rId308" Type="http://schemas.openxmlformats.org/officeDocument/2006/relationships/image" Target="../media/image494.png"/><Relationship Id="rId307" Type="http://schemas.openxmlformats.org/officeDocument/2006/relationships/customXml" Target="../ink/ink491.xml"/><Relationship Id="rId306" Type="http://schemas.openxmlformats.org/officeDocument/2006/relationships/image" Target="../media/image493.png"/><Relationship Id="rId305" Type="http://schemas.openxmlformats.org/officeDocument/2006/relationships/customXml" Target="../ink/ink490.xml"/><Relationship Id="rId304" Type="http://schemas.openxmlformats.org/officeDocument/2006/relationships/image" Target="../media/image492.png"/><Relationship Id="rId303" Type="http://schemas.openxmlformats.org/officeDocument/2006/relationships/customXml" Target="../ink/ink489.xml"/><Relationship Id="rId302" Type="http://schemas.openxmlformats.org/officeDocument/2006/relationships/image" Target="../media/image491.png"/><Relationship Id="rId301" Type="http://schemas.openxmlformats.org/officeDocument/2006/relationships/customXml" Target="../ink/ink488.xml"/><Relationship Id="rId300" Type="http://schemas.openxmlformats.org/officeDocument/2006/relationships/image" Target="../media/image490.png"/><Relationship Id="rId30" Type="http://schemas.openxmlformats.org/officeDocument/2006/relationships/image" Target="../media/image356.png"/><Relationship Id="rId3" Type="http://schemas.openxmlformats.org/officeDocument/2006/relationships/customXml" Target="../ink/ink339.xml"/><Relationship Id="rId299" Type="http://schemas.openxmlformats.org/officeDocument/2006/relationships/customXml" Target="../ink/ink487.xml"/><Relationship Id="rId298" Type="http://schemas.openxmlformats.org/officeDocument/2006/relationships/image" Target="../media/image489.png"/><Relationship Id="rId297" Type="http://schemas.openxmlformats.org/officeDocument/2006/relationships/customXml" Target="../ink/ink486.xml"/><Relationship Id="rId296" Type="http://schemas.openxmlformats.org/officeDocument/2006/relationships/image" Target="../media/image488.png"/><Relationship Id="rId295" Type="http://schemas.openxmlformats.org/officeDocument/2006/relationships/customXml" Target="../ink/ink485.xml"/><Relationship Id="rId294" Type="http://schemas.openxmlformats.org/officeDocument/2006/relationships/image" Target="../media/image487.png"/><Relationship Id="rId293" Type="http://schemas.openxmlformats.org/officeDocument/2006/relationships/customXml" Target="../ink/ink484.xml"/><Relationship Id="rId292" Type="http://schemas.openxmlformats.org/officeDocument/2006/relationships/image" Target="../media/image486.png"/><Relationship Id="rId291" Type="http://schemas.openxmlformats.org/officeDocument/2006/relationships/customXml" Target="../ink/ink483.xml"/><Relationship Id="rId290" Type="http://schemas.openxmlformats.org/officeDocument/2006/relationships/image" Target="../media/image485.png"/><Relationship Id="rId29" Type="http://schemas.openxmlformats.org/officeDocument/2006/relationships/customXml" Target="../ink/ink352.xml"/><Relationship Id="rId289" Type="http://schemas.openxmlformats.org/officeDocument/2006/relationships/customXml" Target="../ink/ink482.xml"/><Relationship Id="rId288" Type="http://schemas.openxmlformats.org/officeDocument/2006/relationships/image" Target="../media/image484.png"/><Relationship Id="rId287" Type="http://schemas.openxmlformats.org/officeDocument/2006/relationships/customXml" Target="../ink/ink481.xml"/><Relationship Id="rId286" Type="http://schemas.openxmlformats.org/officeDocument/2006/relationships/image" Target="../media/image483.png"/><Relationship Id="rId285" Type="http://schemas.openxmlformats.org/officeDocument/2006/relationships/customXml" Target="../ink/ink480.xml"/><Relationship Id="rId284" Type="http://schemas.openxmlformats.org/officeDocument/2006/relationships/image" Target="../media/image482.png"/><Relationship Id="rId283" Type="http://schemas.openxmlformats.org/officeDocument/2006/relationships/customXml" Target="../ink/ink479.xml"/><Relationship Id="rId282" Type="http://schemas.openxmlformats.org/officeDocument/2006/relationships/image" Target="../media/image481.png"/><Relationship Id="rId281" Type="http://schemas.openxmlformats.org/officeDocument/2006/relationships/customXml" Target="../ink/ink478.xml"/><Relationship Id="rId280" Type="http://schemas.openxmlformats.org/officeDocument/2006/relationships/image" Target="../media/image480.png"/><Relationship Id="rId28" Type="http://schemas.openxmlformats.org/officeDocument/2006/relationships/image" Target="../media/image355.png"/><Relationship Id="rId279" Type="http://schemas.openxmlformats.org/officeDocument/2006/relationships/customXml" Target="../ink/ink477.xml"/><Relationship Id="rId278" Type="http://schemas.openxmlformats.org/officeDocument/2006/relationships/image" Target="../media/image479.png"/><Relationship Id="rId277" Type="http://schemas.openxmlformats.org/officeDocument/2006/relationships/customXml" Target="../ink/ink476.xml"/><Relationship Id="rId276" Type="http://schemas.openxmlformats.org/officeDocument/2006/relationships/image" Target="../media/image478.png"/><Relationship Id="rId275" Type="http://schemas.openxmlformats.org/officeDocument/2006/relationships/customXml" Target="../ink/ink475.xml"/><Relationship Id="rId274" Type="http://schemas.openxmlformats.org/officeDocument/2006/relationships/image" Target="../media/image477.png"/><Relationship Id="rId273" Type="http://schemas.openxmlformats.org/officeDocument/2006/relationships/customXml" Target="../ink/ink474.xml"/><Relationship Id="rId272" Type="http://schemas.openxmlformats.org/officeDocument/2006/relationships/image" Target="../media/image476.png"/><Relationship Id="rId271" Type="http://schemas.openxmlformats.org/officeDocument/2006/relationships/customXml" Target="../ink/ink473.xml"/><Relationship Id="rId270" Type="http://schemas.openxmlformats.org/officeDocument/2006/relationships/image" Target="../media/image475.png"/><Relationship Id="rId27" Type="http://schemas.openxmlformats.org/officeDocument/2006/relationships/customXml" Target="../ink/ink351.xml"/><Relationship Id="rId269" Type="http://schemas.openxmlformats.org/officeDocument/2006/relationships/customXml" Target="../ink/ink472.xml"/><Relationship Id="rId268" Type="http://schemas.openxmlformats.org/officeDocument/2006/relationships/image" Target="../media/image474.png"/><Relationship Id="rId267" Type="http://schemas.openxmlformats.org/officeDocument/2006/relationships/customXml" Target="../ink/ink471.xml"/><Relationship Id="rId266" Type="http://schemas.openxmlformats.org/officeDocument/2006/relationships/image" Target="../media/image473.png"/><Relationship Id="rId265" Type="http://schemas.openxmlformats.org/officeDocument/2006/relationships/customXml" Target="../ink/ink470.xml"/><Relationship Id="rId264" Type="http://schemas.openxmlformats.org/officeDocument/2006/relationships/image" Target="../media/image472.png"/><Relationship Id="rId263" Type="http://schemas.openxmlformats.org/officeDocument/2006/relationships/customXml" Target="../ink/ink469.xml"/><Relationship Id="rId262" Type="http://schemas.openxmlformats.org/officeDocument/2006/relationships/image" Target="../media/image471.png"/><Relationship Id="rId261" Type="http://schemas.openxmlformats.org/officeDocument/2006/relationships/customXml" Target="../ink/ink468.xml"/><Relationship Id="rId260" Type="http://schemas.openxmlformats.org/officeDocument/2006/relationships/image" Target="../media/image470.png"/><Relationship Id="rId26" Type="http://schemas.openxmlformats.org/officeDocument/2006/relationships/image" Target="../media/image354.png"/><Relationship Id="rId259" Type="http://schemas.openxmlformats.org/officeDocument/2006/relationships/customXml" Target="../ink/ink467.xml"/><Relationship Id="rId258" Type="http://schemas.openxmlformats.org/officeDocument/2006/relationships/image" Target="../media/image469.png"/><Relationship Id="rId257" Type="http://schemas.openxmlformats.org/officeDocument/2006/relationships/customXml" Target="../ink/ink466.xml"/><Relationship Id="rId256" Type="http://schemas.openxmlformats.org/officeDocument/2006/relationships/image" Target="../media/image468.png"/><Relationship Id="rId255" Type="http://schemas.openxmlformats.org/officeDocument/2006/relationships/customXml" Target="../ink/ink465.xml"/><Relationship Id="rId254" Type="http://schemas.openxmlformats.org/officeDocument/2006/relationships/image" Target="../media/image467.png"/><Relationship Id="rId253" Type="http://schemas.openxmlformats.org/officeDocument/2006/relationships/customXml" Target="../ink/ink464.xml"/><Relationship Id="rId252" Type="http://schemas.openxmlformats.org/officeDocument/2006/relationships/image" Target="../media/image466.png"/><Relationship Id="rId251" Type="http://schemas.openxmlformats.org/officeDocument/2006/relationships/customXml" Target="../ink/ink463.xml"/><Relationship Id="rId250" Type="http://schemas.openxmlformats.org/officeDocument/2006/relationships/image" Target="../media/image465.png"/><Relationship Id="rId25" Type="http://schemas.openxmlformats.org/officeDocument/2006/relationships/customXml" Target="../ink/ink350.xml"/><Relationship Id="rId249" Type="http://schemas.openxmlformats.org/officeDocument/2006/relationships/customXml" Target="../ink/ink462.xml"/><Relationship Id="rId248" Type="http://schemas.openxmlformats.org/officeDocument/2006/relationships/image" Target="../media/image464.png"/><Relationship Id="rId247" Type="http://schemas.openxmlformats.org/officeDocument/2006/relationships/customXml" Target="../ink/ink461.xml"/><Relationship Id="rId246" Type="http://schemas.openxmlformats.org/officeDocument/2006/relationships/image" Target="../media/image463.png"/><Relationship Id="rId245" Type="http://schemas.openxmlformats.org/officeDocument/2006/relationships/customXml" Target="../ink/ink460.xml"/><Relationship Id="rId244" Type="http://schemas.openxmlformats.org/officeDocument/2006/relationships/image" Target="../media/image462.png"/><Relationship Id="rId243" Type="http://schemas.openxmlformats.org/officeDocument/2006/relationships/customXml" Target="../ink/ink459.xml"/><Relationship Id="rId242" Type="http://schemas.openxmlformats.org/officeDocument/2006/relationships/image" Target="../media/image461.png"/><Relationship Id="rId241" Type="http://schemas.openxmlformats.org/officeDocument/2006/relationships/customXml" Target="../ink/ink458.xml"/><Relationship Id="rId240" Type="http://schemas.openxmlformats.org/officeDocument/2006/relationships/image" Target="../media/image460.png"/><Relationship Id="rId24" Type="http://schemas.openxmlformats.org/officeDocument/2006/relationships/image" Target="../media/image353.png"/><Relationship Id="rId239" Type="http://schemas.openxmlformats.org/officeDocument/2006/relationships/customXml" Target="../ink/ink457.xml"/><Relationship Id="rId238" Type="http://schemas.openxmlformats.org/officeDocument/2006/relationships/image" Target="../media/image459.png"/><Relationship Id="rId237" Type="http://schemas.openxmlformats.org/officeDocument/2006/relationships/customXml" Target="../ink/ink456.xml"/><Relationship Id="rId236" Type="http://schemas.openxmlformats.org/officeDocument/2006/relationships/image" Target="../media/image458.png"/><Relationship Id="rId235" Type="http://schemas.openxmlformats.org/officeDocument/2006/relationships/customXml" Target="../ink/ink455.xml"/><Relationship Id="rId234" Type="http://schemas.openxmlformats.org/officeDocument/2006/relationships/image" Target="../media/image457.png"/><Relationship Id="rId233" Type="http://schemas.openxmlformats.org/officeDocument/2006/relationships/customXml" Target="../ink/ink454.xml"/><Relationship Id="rId232" Type="http://schemas.openxmlformats.org/officeDocument/2006/relationships/image" Target="../media/image456.png"/><Relationship Id="rId231" Type="http://schemas.openxmlformats.org/officeDocument/2006/relationships/customXml" Target="../ink/ink453.xml"/><Relationship Id="rId230" Type="http://schemas.openxmlformats.org/officeDocument/2006/relationships/image" Target="../media/image455.png"/><Relationship Id="rId23" Type="http://schemas.openxmlformats.org/officeDocument/2006/relationships/customXml" Target="../ink/ink349.xml"/><Relationship Id="rId229" Type="http://schemas.openxmlformats.org/officeDocument/2006/relationships/customXml" Target="../ink/ink452.xml"/><Relationship Id="rId228" Type="http://schemas.openxmlformats.org/officeDocument/2006/relationships/image" Target="../media/image454.png"/><Relationship Id="rId227" Type="http://schemas.openxmlformats.org/officeDocument/2006/relationships/customXml" Target="../ink/ink451.xml"/><Relationship Id="rId226" Type="http://schemas.openxmlformats.org/officeDocument/2006/relationships/image" Target="../media/image453.png"/><Relationship Id="rId225" Type="http://schemas.openxmlformats.org/officeDocument/2006/relationships/customXml" Target="../ink/ink450.xml"/><Relationship Id="rId224" Type="http://schemas.openxmlformats.org/officeDocument/2006/relationships/image" Target="../media/image452.png"/><Relationship Id="rId223" Type="http://schemas.openxmlformats.org/officeDocument/2006/relationships/customXml" Target="../ink/ink449.xml"/><Relationship Id="rId222" Type="http://schemas.openxmlformats.org/officeDocument/2006/relationships/image" Target="../media/image451.png"/><Relationship Id="rId221" Type="http://schemas.openxmlformats.org/officeDocument/2006/relationships/customXml" Target="../ink/ink448.xml"/><Relationship Id="rId220" Type="http://schemas.openxmlformats.org/officeDocument/2006/relationships/image" Target="../media/image450.png"/><Relationship Id="rId22" Type="http://schemas.openxmlformats.org/officeDocument/2006/relationships/image" Target="../media/image352.png"/><Relationship Id="rId219" Type="http://schemas.openxmlformats.org/officeDocument/2006/relationships/customXml" Target="../ink/ink447.xml"/><Relationship Id="rId218" Type="http://schemas.openxmlformats.org/officeDocument/2006/relationships/image" Target="../media/image449.png"/><Relationship Id="rId217" Type="http://schemas.openxmlformats.org/officeDocument/2006/relationships/customXml" Target="../ink/ink446.xml"/><Relationship Id="rId216" Type="http://schemas.openxmlformats.org/officeDocument/2006/relationships/image" Target="../media/image448.png"/><Relationship Id="rId215" Type="http://schemas.openxmlformats.org/officeDocument/2006/relationships/customXml" Target="../ink/ink445.xml"/><Relationship Id="rId214" Type="http://schemas.openxmlformats.org/officeDocument/2006/relationships/image" Target="../media/image447.png"/><Relationship Id="rId213" Type="http://schemas.openxmlformats.org/officeDocument/2006/relationships/customXml" Target="../ink/ink444.xml"/><Relationship Id="rId212" Type="http://schemas.openxmlformats.org/officeDocument/2006/relationships/image" Target="../media/image446.png"/><Relationship Id="rId211" Type="http://schemas.openxmlformats.org/officeDocument/2006/relationships/customXml" Target="../ink/ink443.xml"/><Relationship Id="rId210" Type="http://schemas.openxmlformats.org/officeDocument/2006/relationships/image" Target="../media/image445.png"/><Relationship Id="rId21" Type="http://schemas.openxmlformats.org/officeDocument/2006/relationships/customXml" Target="../ink/ink348.xml"/><Relationship Id="rId209" Type="http://schemas.openxmlformats.org/officeDocument/2006/relationships/customXml" Target="../ink/ink442.xml"/><Relationship Id="rId208" Type="http://schemas.openxmlformats.org/officeDocument/2006/relationships/image" Target="../media/image444.png"/><Relationship Id="rId207" Type="http://schemas.openxmlformats.org/officeDocument/2006/relationships/customXml" Target="../ink/ink441.xml"/><Relationship Id="rId206" Type="http://schemas.openxmlformats.org/officeDocument/2006/relationships/image" Target="../media/image443.png"/><Relationship Id="rId205" Type="http://schemas.openxmlformats.org/officeDocument/2006/relationships/customXml" Target="../ink/ink440.xml"/><Relationship Id="rId204" Type="http://schemas.openxmlformats.org/officeDocument/2006/relationships/image" Target="../media/image442.png"/><Relationship Id="rId203" Type="http://schemas.openxmlformats.org/officeDocument/2006/relationships/customXml" Target="../ink/ink439.xml"/><Relationship Id="rId202" Type="http://schemas.openxmlformats.org/officeDocument/2006/relationships/image" Target="../media/image441.png"/><Relationship Id="rId201" Type="http://schemas.openxmlformats.org/officeDocument/2006/relationships/customXml" Target="../ink/ink438.xml"/><Relationship Id="rId200" Type="http://schemas.openxmlformats.org/officeDocument/2006/relationships/image" Target="../media/image440.png"/><Relationship Id="rId20" Type="http://schemas.openxmlformats.org/officeDocument/2006/relationships/image" Target="../media/image351.png"/><Relationship Id="rId2" Type="http://schemas.openxmlformats.org/officeDocument/2006/relationships/image" Target="../media/image342.png"/><Relationship Id="rId199" Type="http://schemas.openxmlformats.org/officeDocument/2006/relationships/customXml" Target="../ink/ink437.xml"/><Relationship Id="rId198" Type="http://schemas.openxmlformats.org/officeDocument/2006/relationships/image" Target="../media/image439.png"/><Relationship Id="rId197" Type="http://schemas.openxmlformats.org/officeDocument/2006/relationships/customXml" Target="../ink/ink436.xml"/><Relationship Id="rId196" Type="http://schemas.openxmlformats.org/officeDocument/2006/relationships/image" Target="../media/image438.png"/><Relationship Id="rId195" Type="http://schemas.openxmlformats.org/officeDocument/2006/relationships/customXml" Target="../ink/ink435.xml"/><Relationship Id="rId194" Type="http://schemas.openxmlformats.org/officeDocument/2006/relationships/image" Target="../media/image437.png"/><Relationship Id="rId193" Type="http://schemas.openxmlformats.org/officeDocument/2006/relationships/customXml" Target="../ink/ink434.xml"/><Relationship Id="rId192" Type="http://schemas.openxmlformats.org/officeDocument/2006/relationships/image" Target="../media/image436.png"/><Relationship Id="rId191" Type="http://schemas.openxmlformats.org/officeDocument/2006/relationships/customXml" Target="../ink/ink433.xml"/><Relationship Id="rId190" Type="http://schemas.openxmlformats.org/officeDocument/2006/relationships/image" Target="../media/image435.png"/><Relationship Id="rId19" Type="http://schemas.openxmlformats.org/officeDocument/2006/relationships/customXml" Target="../ink/ink347.xml"/><Relationship Id="rId189" Type="http://schemas.openxmlformats.org/officeDocument/2006/relationships/customXml" Target="../ink/ink432.xml"/><Relationship Id="rId188" Type="http://schemas.openxmlformats.org/officeDocument/2006/relationships/image" Target="../media/image434.png"/><Relationship Id="rId187" Type="http://schemas.openxmlformats.org/officeDocument/2006/relationships/customXml" Target="../ink/ink431.xml"/><Relationship Id="rId186" Type="http://schemas.openxmlformats.org/officeDocument/2006/relationships/image" Target="../media/image433.png"/><Relationship Id="rId185" Type="http://schemas.openxmlformats.org/officeDocument/2006/relationships/customXml" Target="../ink/ink430.xml"/><Relationship Id="rId184" Type="http://schemas.openxmlformats.org/officeDocument/2006/relationships/image" Target="../media/image432.png"/><Relationship Id="rId183" Type="http://schemas.openxmlformats.org/officeDocument/2006/relationships/customXml" Target="../ink/ink429.xml"/><Relationship Id="rId182" Type="http://schemas.openxmlformats.org/officeDocument/2006/relationships/image" Target="../media/image431.png"/><Relationship Id="rId181" Type="http://schemas.openxmlformats.org/officeDocument/2006/relationships/customXml" Target="../ink/ink428.xml"/><Relationship Id="rId180" Type="http://schemas.openxmlformats.org/officeDocument/2006/relationships/image" Target="../media/image430.png"/><Relationship Id="rId18" Type="http://schemas.openxmlformats.org/officeDocument/2006/relationships/image" Target="../media/image350.png"/><Relationship Id="rId179" Type="http://schemas.openxmlformats.org/officeDocument/2006/relationships/customXml" Target="../ink/ink427.xml"/><Relationship Id="rId178" Type="http://schemas.openxmlformats.org/officeDocument/2006/relationships/image" Target="../media/image429.png"/><Relationship Id="rId177" Type="http://schemas.openxmlformats.org/officeDocument/2006/relationships/customXml" Target="../ink/ink426.xml"/><Relationship Id="rId176" Type="http://schemas.openxmlformats.org/officeDocument/2006/relationships/image" Target="../media/image428.png"/><Relationship Id="rId175" Type="http://schemas.openxmlformats.org/officeDocument/2006/relationships/customXml" Target="../ink/ink425.xml"/><Relationship Id="rId174" Type="http://schemas.openxmlformats.org/officeDocument/2006/relationships/image" Target="../media/image427.png"/><Relationship Id="rId173" Type="http://schemas.openxmlformats.org/officeDocument/2006/relationships/customXml" Target="../ink/ink424.xml"/><Relationship Id="rId172" Type="http://schemas.openxmlformats.org/officeDocument/2006/relationships/image" Target="../media/image426.png"/><Relationship Id="rId171" Type="http://schemas.openxmlformats.org/officeDocument/2006/relationships/customXml" Target="../ink/ink423.xml"/><Relationship Id="rId170" Type="http://schemas.openxmlformats.org/officeDocument/2006/relationships/image" Target="../media/image425.png"/><Relationship Id="rId17" Type="http://schemas.openxmlformats.org/officeDocument/2006/relationships/customXml" Target="../ink/ink346.xml"/><Relationship Id="rId169" Type="http://schemas.openxmlformats.org/officeDocument/2006/relationships/customXml" Target="../ink/ink422.xml"/><Relationship Id="rId168" Type="http://schemas.openxmlformats.org/officeDocument/2006/relationships/image" Target="../media/image424.png"/><Relationship Id="rId167" Type="http://schemas.openxmlformats.org/officeDocument/2006/relationships/customXml" Target="../ink/ink421.xml"/><Relationship Id="rId166" Type="http://schemas.openxmlformats.org/officeDocument/2006/relationships/image" Target="../media/image423.png"/><Relationship Id="rId165" Type="http://schemas.openxmlformats.org/officeDocument/2006/relationships/customXml" Target="../ink/ink420.xml"/><Relationship Id="rId164" Type="http://schemas.openxmlformats.org/officeDocument/2006/relationships/image" Target="../media/image422.png"/><Relationship Id="rId163" Type="http://schemas.openxmlformats.org/officeDocument/2006/relationships/customXml" Target="../ink/ink419.xml"/><Relationship Id="rId162" Type="http://schemas.openxmlformats.org/officeDocument/2006/relationships/image" Target="../media/image421.png"/><Relationship Id="rId161" Type="http://schemas.openxmlformats.org/officeDocument/2006/relationships/customXml" Target="../ink/ink418.xml"/><Relationship Id="rId160" Type="http://schemas.openxmlformats.org/officeDocument/2006/relationships/image" Target="../media/image420.png"/><Relationship Id="rId16" Type="http://schemas.openxmlformats.org/officeDocument/2006/relationships/image" Target="../media/image349.png"/><Relationship Id="rId159" Type="http://schemas.openxmlformats.org/officeDocument/2006/relationships/customXml" Target="../ink/ink417.xml"/><Relationship Id="rId158" Type="http://schemas.openxmlformats.org/officeDocument/2006/relationships/image" Target="../media/image419.png"/><Relationship Id="rId157" Type="http://schemas.openxmlformats.org/officeDocument/2006/relationships/customXml" Target="../ink/ink416.xml"/><Relationship Id="rId156" Type="http://schemas.openxmlformats.org/officeDocument/2006/relationships/image" Target="../media/image418.png"/><Relationship Id="rId155" Type="http://schemas.openxmlformats.org/officeDocument/2006/relationships/customXml" Target="../ink/ink415.xml"/><Relationship Id="rId154" Type="http://schemas.openxmlformats.org/officeDocument/2006/relationships/image" Target="../media/image417.png"/><Relationship Id="rId153" Type="http://schemas.openxmlformats.org/officeDocument/2006/relationships/customXml" Target="../ink/ink414.xml"/><Relationship Id="rId152" Type="http://schemas.openxmlformats.org/officeDocument/2006/relationships/image" Target="../media/image416.png"/><Relationship Id="rId151" Type="http://schemas.openxmlformats.org/officeDocument/2006/relationships/customXml" Target="../ink/ink413.xml"/><Relationship Id="rId150" Type="http://schemas.openxmlformats.org/officeDocument/2006/relationships/image" Target="../media/image415.png"/><Relationship Id="rId15" Type="http://schemas.openxmlformats.org/officeDocument/2006/relationships/customXml" Target="../ink/ink345.xml"/><Relationship Id="rId149" Type="http://schemas.openxmlformats.org/officeDocument/2006/relationships/customXml" Target="../ink/ink412.xml"/><Relationship Id="rId148" Type="http://schemas.openxmlformats.org/officeDocument/2006/relationships/image" Target="../media/image414.png"/><Relationship Id="rId147" Type="http://schemas.openxmlformats.org/officeDocument/2006/relationships/customXml" Target="../ink/ink411.xml"/><Relationship Id="rId146" Type="http://schemas.openxmlformats.org/officeDocument/2006/relationships/image" Target="../media/image413.png"/><Relationship Id="rId145" Type="http://schemas.openxmlformats.org/officeDocument/2006/relationships/customXml" Target="../ink/ink410.xml"/><Relationship Id="rId144" Type="http://schemas.openxmlformats.org/officeDocument/2006/relationships/image" Target="../media/image412.png"/><Relationship Id="rId143" Type="http://schemas.openxmlformats.org/officeDocument/2006/relationships/customXml" Target="../ink/ink409.xml"/><Relationship Id="rId142" Type="http://schemas.openxmlformats.org/officeDocument/2006/relationships/image" Target="../media/image411.png"/><Relationship Id="rId141" Type="http://schemas.openxmlformats.org/officeDocument/2006/relationships/customXml" Target="../ink/ink408.xml"/><Relationship Id="rId140" Type="http://schemas.openxmlformats.org/officeDocument/2006/relationships/image" Target="../media/image410.png"/><Relationship Id="rId14" Type="http://schemas.openxmlformats.org/officeDocument/2006/relationships/image" Target="../media/image348.png"/><Relationship Id="rId139" Type="http://schemas.openxmlformats.org/officeDocument/2006/relationships/customXml" Target="../ink/ink407.xml"/><Relationship Id="rId138" Type="http://schemas.openxmlformats.org/officeDocument/2006/relationships/image" Target="../media/image409.png"/><Relationship Id="rId137" Type="http://schemas.openxmlformats.org/officeDocument/2006/relationships/customXml" Target="../ink/ink406.xml"/><Relationship Id="rId136" Type="http://schemas.openxmlformats.org/officeDocument/2006/relationships/image" Target="../media/image408.png"/><Relationship Id="rId135" Type="http://schemas.openxmlformats.org/officeDocument/2006/relationships/customXml" Target="../ink/ink405.xml"/><Relationship Id="rId134" Type="http://schemas.openxmlformats.org/officeDocument/2006/relationships/image" Target="../media/image407.png"/><Relationship Id="rId133" Type="http://schemas.openxmlformats.org/officeDocument/2006/relationships/customXml" Target="../ink/ink404.xml"/><Relationship Id="rId132" Type="http://schemas.openxmlformats.org/officeDocument/2006/relationships/image" Target="../media/image406.png"/><Relationship Id="rId131" Type="http://schemas.openxmlformats.org/officeDocument/2006/relationships/customXml" Target="../ink/ink403.xml"/><Relationship Id="rId130" Type="http://schemas.openxmlformats.org/officeDocument/2006/relationships/image" Target="../media/image13.png"/><Relationship Id="rId13" Type="http://schemas.openxmlformats.org/officeDocument/2006/relationships/customXml" Target="../ink/ink344.xml"/><Relationship Id="rId129" Type="http://schemas.openxmlformats.org/officeDocument/2006/relationships/customXml" Target="../ink/ink402.xml"/><Relationship Id="rId128" Type="http://schemas.openxmlformats.org/officeDocument/2006/relationships/image" Target="../media/image405.png"/><Relationship Id="rId127" Type="http://schemas.openxmlformats.org/officeDocument/2006/relationships/customXml" Target="../ink/ink401.xml"/><Relationship Id="rId126" Type="http://schemas.openxmlformats.org/officeDocument/2006/relationships/image" Target="../media/image404.png"/><Relationship Id="rId125" Type="http://schemas.openxmlformats.org/officeDocument/2006/relationships/customXml" Target="../ink/ink400.xml"/><Relationship Id="rId124" Type="http://schemas.openxmlformats.org/officeDocument/2006/relationships/image" Target="../media/image403.png"/><Relationship Id="rId123" Type="http://schemas.openxmlformats.org/officeDocument/2006/relationships/customXml" Target="../ink/ink399.xml"/><Relationship Id="rId122" Type="http://schemas.openxmlformats.org/officeDocument/2006/relationships/image" Target="../media/image402.png"/><Relationship Id="rId121" Type="http://schemas.openxmlformats.org/officeDocument/2006/relationships/customXml" Target="../ink/ink398.xml"/><Relationship Id="rId120" Type="http://schemas.openxmlformats.org/officeDocument/2006/relationships/image" Target="../media/image401.png"/><Relationship Id="rId12" Type="http://schemas.openxmlformats.org/officeDocument/2006/relationships/image" Target="../media/image347.png"/><Relationship Id="rId119" Type="http://schemas.openxmlformats.org/officeDocument/2006/relationships/customXml" Target="../ink/ink397.xml"/><Relationship Id="rId118" Type="http://schemas.openxmlformats.org/officeDocument/2006/relationships/image" Target="../media/image400.png"/><Relationship Id="rId117" Type="http://schemas.openxmlformats.org/officeDocument/2006/relationships/customXml" Target="../ink/ink396.xml"/><Relationship Id="rId116" Type="http://schemas.openxmlformats.org/officeDocument/2006/relationships/image" Target="../media/image399.png"/><Relationship Id="rId115" Type="http://schemas.openxmlformats.org/officeDocument/2006/relationships/customXml" Target="../ink/ink395.xml"/><Relationship Id="rId114" Type="http://schemas.openxmlformats.org/officeDocument/2006/relationships/image" Target="../media/image398.png"/><Relationship Id="rId113" Type="http://schemas.openxmlformats.org/officeDocument/2006/relationships/customXml" Target="../ink/ink394.xml"/><Relationship Id="rId112" Type="http://schemas.openxmlformats.org/officeDocument/2006/relationships/image" Target="../media/image397.png"/><Relationship Id="rId111" Type="http://schemas.openxmlformats.org/officeDocument/2006/relationships/customXml" Target="../ink/ink393.xml"/><Relationship Id="rId110" Type="http://schemas.openxmlformats.org/officeDocument/2006/relationships/image" Target="../media/image396.png"/><Relationship Id="rId11" Type="http://schemas.openxmlformats.org/officeDocument/2006/relationships/customXml" Target="../ink/ink343.xml"/><Relationship Id="rId109" Type="http://schemas.openxmlformats.org/officeDocument/2006/relationships/customXml" Target="../ink/ink392.xml"/><Relationship Id="rId108" Type="http://schemas.openxmlformats.org/officeDocument/2006/relationships/image" Target="../media/image395.png"/><Relationship Id="rId107" Type="http://schemas.openxmlformats.org/officeDocument/2006/relationships/customXml" Target="../ink/ink391.xml"/><Relationship Id="rId106" Type="http://schemas.openxmlformats.org/officeDocument/2006/relationships/image" Target="../media/image394.png"/><Relationship Id="rId105" Type="http://schemas.openxmlformats.org/officeDocument/2006/relationships/customXml" Target="../ink/ink390.xml"/><Relationship Id="rId104" Type="http://schemas.openxmlformats.org/officeDocument/2006/relationships/image" Target="../media/image393.png"/><Relationship Id="rId103" Type="http://schemas.openxmlformats.org/officeDocument/2006/relationships/customXml" Target="../ink/ink389.xml"/><Relationship Id="rId102" Type="http://schemas.openxmlformats.org/officeDocument/2006/relationships/image" Target="../media/image392.png"/><Relationship Id="rId101" Type="http://schemas.openxmlformats.org/officeDocument/2006/relationships/customXml" Target="../ink/ink388.xml"/><Relationship Id="rId100" Type="http://schemas.openxmlformats.org/officeDocument/2006/relationships/image" Target="../media/image391.png"/><Relationship Id="rId10" Type="http://schemas.openxmlformats.org/officeDocument/2006/relationships/image" Target="../media/image346.png"/><Relationship Id="rId1" Type="http://schemas.openxmlformats.org/officeDocument/2006/relationships/image" Target="../media/image34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customXml" Target="../ink/ink597.xml"/><Relationship Id="rId8" Type="http://schemas.openxmlformats.org/officeDocument/2006/relationships/image" Target="../media/image595.png"/><Relationship Id="rId7" Type="http://schemas.openxmlformats.org/officeDocument/2006/relationships/customXml" Target="../ink/ink596.xml"/><Relationship Id="rId6" Type="http://schemas.openxmlformats.org/officeDocument/2006/relationships/image" Target="../media/image594.png"/><Relationship Id="rId59" Type="http://schemas.openxmlformats.org/officeDocument/2006/relationships/slideLayout" Target="../slideLayouts/slideLayout7.xml"/><Relationship Id="rId58" Type="http://schemas.openxmlformats.org/officeDocument/2006/relationships/image" Target="../media/image620.png"/><Relationship Id="rId57" Type="http://schemas.openxmlformats.org/officeDocument/2006/relationships/customXml" Target="../ink/ink621.xml"/><Relationship Id="rId56" Type="http://schemas.openxmlformats.org/officeDocument/2006/relationships/image" Target="../media/image619.png"/><Relationship Id="rId55" Type="http://schemas.openxmlformats.org/officeDocument/2006/relationships/customXml" Target="../ink/ink620.xml"/><Relationship Id="rId54" Type="http://schemas.openxmlformats.org/officeDocument/2006/relationships/image" Target="../media/image618.png"/><Relationship Id="rId53" Type="http://schemas.openxmlformats.org/officeDocument/2006/relationships/customXml" Target="../ink/ink619.xml"/><Relationship Id="rId52" Type="http://schemas.openxmlformats.org/officeDocument/2006/relationships/image" Target="../media/image617.png"/><Relationship Id="rId51" Type="http://schemas.openxmlformats.org/officeDocument/2006/relationships/customXml" Target="../ink/ink618.xml"/><Relationship Id="rId50" Type="http://schemas.openxmlformats.org/officeDocument/2006/relationships/image" Target="../media/image616.png"/><Relationship Id="rId5" Type="http://schemas.openxmlformats.org/officeDocument/2006/relationships/customXml" Target="../ink/ink595.xml"/><Relationship Id="rId49" Type="http://schemas.openxmlformats.org/officeDocument/2006/relationships/customXml" Target="../ink/ink617.xml"/><Relationship Id="rId48" Type="http://schemas.openxmlformats.org/officeDocument/2006/relationships/image" Target="../media/image615.png"/><Relationship Id="rId47" Type="http://schemas.openxmlformats.org/officeDocument/2006/relationships/customXml" Target="../ink/ink616.xml"/><Relationship Id="rId46" Type="http://schemas.openxmlformats.org/officeDocument/2006/relationships/image" Target="../media/image614.png"/><Relationship Id="rId45" Type="http://schemas.openxmlformats.org/officeDocument/2006/relationships/customXml" Target="../ink/ink615.xml"/><Relationship Id="rId44" Type="http://schemas.openxmlformats.org/officeDocument/2006/relationships/image" Target="../media/image613.png"/><Relationship Id="rId43" Type="http://schemas.openxmlformats.org/officeDocument/2006/relationships/customXml" Target="../ink/ink614.xml"/><Relationship Id="rId42" Type="http://schemas.openxmlformats.org/officeDocument/2006/relationships/image" Target="../media/image612.png"/><Relationship Id="rId41" Type="http://schemas.openxmlformats.org/officeDocument/2006/relationships/customXml" Target="../ink/ink613.xml"/><Relationship Id="rId40" Type="http://schemas.openxmlformats.org/officeDocument/2006/relationships/image" Target="../media/image611.png"/><Relationship Id="rId4" Type="http://schemas.openxmlformats.org/officeDocument/2006/relationships/image" Target="../media/image593.png"/><Relationship Id="rId39" Type="http://schemas.openxmlformats.org/officeDocument/2006/relationships/customXml" Target="../ink/ink612.xml"/><Relationship Id="rId38" Type="http://schemas.openxmlformats.org/officeDocument/2006/relationships/image" Target="../media/image610.png"/><Relationship Id="rId37" Type="http://schemas.openxmlformats.org/officeDocument/2006/relationships/customXml" Target="../ink/ink611.xml"/><Relationship Id="rId36" Type="http://schemas.openxmlformats.org/officeDocument/2006/relationships/image" Target="../media/image609.png"/><Relationship Id="rId35" Type="http://schemas.openxmlformats.org/officeDocument/2006/relationships/customXml" Target="../ink/ink610.xml"/><Relationship Id="rId34" Type="http://schemas.openxmlformats.org/officeDocument/2006/relationships/image" Target="../media/image608.png"/><Relationship Id="rId33" Type="http://schemas.openxmlformats.org/officeDocument/2006/relationships/customXml" Target="../ink/ink609.xml"/><Relationship Id="rId32" Type="http://schemas.openxmlformats.org/officeDocument/2006/relationships/image" Target="../media/image607.png"/><Relationship Id="rId31" Type="http://schemas.openxmlformats.org/officeDocument/2006/relationships/customXml" Target="../ink/ink608.xml"/><Relationship Id="rId30" Type="http://schemas.openxmlformats.org/officeDocument/2006/relationships/image" Target="../media/image606.png"/><Relationship Id="rId3" Type="http://schemas.openxmlformats.org/officeDocument/2006/relationships/customXml" Target="../ink/ink594.xml"/><Relationship Id="rId29" Type="http://schemas.openxmlformats.org/officeDocument/2006/relationships/customXml" Target="../ink/ink607.xml"/><Relationship Id="rId28" Type="http://schemas.openxmlformats.org/officeDocument/2006/relationships/image" Target="../media/image605.png"/><Relationship Id="rId27" Type="http://schemas.openxmlformats.org/officeDocument/2006/relationships/customXml" Target="../ink/ink606.xml"/><Relationship Id="rId26" Type="http://schemas.openxmlformats.org/officeDocument/2006/relationships/image" Target="../media/image604.png"/><Relationship Id="rId25" Type="http://schemas.openxmlformats.org/officeDocument/2006/relationships/customXml" Target="../ink/ink605.xml"/><Relationship Id="rId24" Type="http://schemas.openxmlformats.org/officeDocument/2006/relationships/image" Target="../media/image603.png"/><Relationship Id="rId23" Type="http://schemas.openxmlformats.org/officeDocument/2006/relationships/customXml" Target="../ink/ink604.xml"/><Relationship Id="rId22" Type="http://schemas.openxmlformats.org/officeDocument/2006/relationships/image" Target="../media/image602.png"/><Relationship Id="rId21" Type="http://schemas.openxmlformats.org/officeDocument/2006/relationships/customXml" Target="../ink/ink603.xml"/><Relationship Id="rId20" Type="http://schemas.openxmlformats.org/officeDocument/2006/relationships/image" Target="../media/image601.png"/><Relationship Id="rId2" Type="http://schemas.openxmlformats.org/officeDocument/2006/relationships/image" Target="../media/image13.png"/><Relationship Id="rId19" Type="http://schemas.openxmlformats.org/officeDocument/2006/relationships/customXml" Target="../ink/ink602.xml"/><Relationship Id="rId18" Type="http://schemas.openxmlformats.org/officeDocument/2006/relationships/image" Target="../media/image600.png"/><Relationship Id="rId17" Type="http://schemas.openxmlformats.org/officeDocument/2006/relationships/customXml" Target="../ink/ink601.xml"/><Relationship Id="rId16" Type="http://schemas.openxmlformats.org/officeDocument/2006/relationships/image" Target="../media/image599.png"/><Relationship Id="rId15" Type="http://schemas.openxmlformats.org/officeDocument/2006/relationships/customXml" Target="../ink/ink600.xml"/><Relationship Id="rId14" Type="http://schemas.openxmlformats.org/officeDocument/2006/relationships/image" Target="../media/image598.png"/><Relationship Id="rId13" Type="http://schemas.openxmlformats.org/officeDocument/2006/relationships/customXml" Target="../ink/ink599.xml"/><Relationship Id="rId12" Type="http://schemas.openxmlformats.org/officeDocument/2006/relationships/image" Target="../media/image597.png"/><Relationship Id="rId11" Type="http://schemas.openxmlformats.org/officeDocument/2006/relationships/customXml" Target="../ink/ink598.xml"/><Relationship Id="rId10" Type="http://schemas.openxmlformats.org/officeDocument/2006/relationships/image" Target="../media/image596.png"/><Relationship Id="rId1" Type="http://schemas.openxmlformats.org/officeDocument/2006/relationships/customXml" Target="../ink/ink5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22.png"/><Relationship Id="rId1" Type="http://schemas.openxmlformats.org/officeDocument/2006/relationships/image" Target="../media/image6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23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customXml" Target="../ink/ink625.xml"/><Relationship Id="rId8" Type="http://schemas.openxmlformats.org/officeDocument/2006/relationships/image" Target="../media/image627.png"/><Relationship Id="rId7" Type="http://schemas.openxmlformats.org/officeDocument/2006/relationships/customXml" Target="../ink/ink624.xml"/><Relationship Id="rId6" Type="http://schemas.openxmlformats.org/officeDocument/2006/relationships/image" Target="../media/image626.png"/><Relationship Id="rId5" Type="http://schemas.openxmlformats.org/officeDocument/2006/relationships/customXml" Target="../ink/ink623.xml"/><Relationship Id="rId4" Type="http://schemas.openxmlformats.org/officeDocument/2006/relationships/image" Target="../media/image625.png"/><Relationship Id="rId3" Type="http://schemas.openxmlformats.org/officeDocument/2006/relationships/customXml" Target="../ink/ink622.xml"/><Relationship Id="rId2" Type="http://schemas.openxmlformats.org/officeDocument/2006/relationships/image" Target="../media/image624.pn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31.png"/><Relationship Id="rId15" Type="http://schemas.openxmlformats.org/officeDocument/2006/relationships/customXml" Target="../ink/ink628.xml"/><Relationship Id="rId14" Type="http://schemas.openxmlformats.org/officeDocument/2006/relationships/image" Target="../media/image630.png"/><Relationship Id="rId13" Type="http://schemas.openxmlformats.org/officeDocument/2006/relationships/customXml" Target="../ink/ink627.xml"/><Relationship Id="rId12" Type="http://schemas.openxmlformats.org/officeDocument/2006/relationships/image" Target="../media/image629.png"/><Relationship Id="rId11" Type="http://schemas.openxmlformats.org/officeDocument/2006/relationships/customXml" Target="../ink/ink626.xml"/><Relationship Id="rId10" Type="http://schemas.openxmlformats.org/officeDocument/2006/relationships/image" Target="../media/image628.png"/><Relationship Id="rId1" Type="http://schemas.openxmlformats.org/officeDocument/2006/relationships/image" Target="../media/image62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35.png"/><Relationship Id="rId7" Type="http://schemas.openxmlformats.org/officeDocument/2006/relationships/customXml" Target="../ink/ink632.xml"/><Relationship Id="rId6" Type="http://schemas.openxmlformats.org/officeDocument/2006/relationships/image" Target="../media/image634.png"/><Relationship Id="rId5" Type="http://schemas.openxmlformats.org/officeDocument/2006/relationships/customXml" Target="../ink/ink631.xml"/><Relationship Id="rId4" Type="http://schemas.openxmlformats.org/officeDocument/2006/relationships/image" Target="../media/image633.png"/><Relationship Id="rId3" Type="http://schemas.openxmlformats.org/officeDocument/2006/relationships/customXml" Target="../ink/ink630.xml"/><Relationship Id="rId2" Type="http://schemas.openxmlformats.org/officeDocument/2006/relationships/image" Target="../media/image632.png"/><Relationship Id="rId1" Type="http://schemas.openxmlformats.org/officeDocument/2006/relationships/customXml" Target="../ink/ink629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4.xml"/><Relationship Id="rId98" Type="http://schemas.openxmlformats.org/officeDocument/2006/relationships/image" Target="../media/image48.png"/><Relationship Id="rId97" Type="http://schemas.openxmlformats.org/officeDocument/2006/relationships/customXml" Target="../ink/ink53.xml"/><Relationship Id="rId96" Type="http://schemas.openxmlformats.org/officeDocument/2006/relationships/customXml" Target="../ink/ink52.xml"/><Relationship Id="rId95" Type="http://schemas.openxmlformats.org/officeDocument/2006/relationships/customXml" Target="../ink/ink51.xml"/><Relationship Id="rId94" Type="http://schemas.openxmlformats.org/officeDocument/2006/relationships/image" Target="../media/image47.png"/><Relationship Id="rId93" Type="http://schemas.openxmlformats.org/officeDocument/2006/relationships/customXml" Target="../ink/ink50.xml"/><Relationship Id="rId92" Type="http://schemas.openxmlformats.org/officeDocument/2006/relationships/customXml" Target="../ink/ink49.xml"/><Relationship Id="rId91" Type="http://schemas.openxmlformats.org/officeDocument/2006/relationships/image" Target="../media/image46.png"/><Relationship Id="rId90" Type="http://schemas.openxmlformats.org/officeDocument/2006/relationships/customXml" Target="../ink/ink48.xml"/><Relationship Id="rId9" Type="http://schemas.openxmlformats.org/officeDocument/2006/relationships/customXml" Target="../ink/ink5.xml"/><Relationship Id="rId89" Type="http://schemas.openxmlformats.org/officeDocument/2006/relationships/image" Target="../media/image45.png"/><Relationship Id="rId88" Type="http://schemas.openxmlformats.org/officeDocument/2006/relationships/customXml" Target="../ink/ink47.xml"/><Relationship Id="rId87" Type="http://schemas.openxmlformats.org/officeDocument/2006/relationships/customXml" Target="../ink/ink46.xml"/><Relationship Id="rId86" Type="http://schemas.openxmlformats.org/officeDocument/2006/relationships/image" Target="../media/image44.png"/><Relationship Id="rId85" Type="http://schemas.openxmlformats.org/officeDocument/2006/relationships/customXml" Target="../ink/ink45.xml"/><Relationship Id="rId84" Type="http://schemas.openxmlformats.org/officeDocument/2006/relationships/customXml" Target="../ink/ink44.xml"/><Relationship Id="rId83" Type="http://schemas.openxmlformats.org/officeDocument/2006/relationships/customXml" Target="../ink/ink43.xml"/><Relationship Id="rId82" Type="http://schemas.openxmlformats.org/officeDocument/2006/relationships/customXml" Target="../ink/ink42.xml"/><Relationship Id="rId81" Type="http://schemas.openxmlformats.org/officeDocument/2006/relationships/customXml" Target="../ink/ink41.xml"/><Relationship Id="rId80" Type="http://schemas.openxmlformats.org/officeDocument/2006/relationships/image" Target="../media/image43.png"/><Relationship Id="rId8" Type="http://schemas.openxmlformats.org/officeDocument/2006/relationships/image" Target="../media/image7.png"/><Relationship Id="rId79" Type="http://schemas.openxmlformats.org/officeDocument/2006/relationships/customXml" Target="../ink/ink40.xml"/><Relationship Id="rId78" Type="http://schemas.openxmlformats.org/officeDocument/2006/relationships/image" Target="../media/image42.png"/><Relationship Id="rId77" Type="http://schemas.openxmlformats.org/officeDocument/2006/relationships/customXml" Target="../ink/ink39.xml"/><Relationship Id="rId76" Type="http://schemas.openxmlformats.org/officeDocument/2006/relationships/image" Target="../media/image41.png"/><Relationship Id="rId75" Type="http://schemas.openxmlformats.org/officeDocument/2006/relationships/customXml" Target="../ink/ink38.xml"/><Relationship Id="rId74" Type="http://schemas.openxmlformats.org/officeDocument/2006/relationships/image" Target="../media/image40.png"/><Relationship Id="rId73" Type="http://schemas.openxmlformats.org/officeDocument/2006/relationships/customXml" Target="../ink/ink37.xml"/><Relationship Id="rId72" Type="http://schemas.openxmlformats.org/officeDocument/2006/relationships/image" Target="../media/image39.png"/><Relationship Id="rId71" Type="http://schemas.openxmlformats.org/officeDocument/2006/relationships/customXml" Target="../ink/ink36.xml"/><Relationship Id="rId70" Type="http://schemas.openxmlformats.org/officeDocument/2006/relationships/image" Target="../media/image38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7.png"/><Relationship Id="rId67" Type="http://schemas.openxmlformats.org/officeDocument/2006/relationships/customXml" Target="../ink/ink34.xml"/><Relationship Id="rId66" Type="http://schemas.openxmlformats.org/officeDocument/2006/relationships/image" Target="../media/image36.png"/><Relationship Id="rId65" Type="http://schemas.openxmlformats.org/officeDocument/2006/relationships/customXml" Target="../ink/ink33.xml"/><Relationship Id="rId64" Type="http://schemas.openxmlformats.org/officeDocument/2006/relationships/image" Target="../media/image35.png"/><Relationship Id="rId63" Type="http://schemas.openxmlformats.org/officeDocument/2006/relationships/customXml" Target="../ink/ink32.xml"/><Relationship Id="rId62" Type="http://schemas.openxmlformats.org/officeDocument/2006/relationships/image" Target="../media/image34.png"/><Relationship Id="rId61" Type="http://schemas.openxmlformats.org/officeDocument/2006/relationships/customXml" Target="../ink/ink31.xml"/><Relationship Id="rId60" Type="http://schemas.openxmlformats.org/officeDocument/2006/relationships/image" Target="../media/image33.png"/><Relationship Id="rId6" Type="http://schemas.openxmlformats.org/officeDocument/2006/relationships/image" Target="../media/image6.png"/><Relationship Id="rId59" Type="http://schemas.openxmlformats.org/officeDocument/2006/relationships/customXml" Target="../ink/ink30.xml"/><Relationship Id="rId58" Type="http://schemas.openxmlformats.org/officeDocument/2006/relationships/image" Target="../media/image32.png"/><Relationship Id="rId57" Type="http://schemas.openxmlformats.org/officeDocument/2006/relationships/customXml" Target="../ink/ink29.xml"/><Relationship Id="rId56" Type="http://schemas.openxmlformats.org/officeDocument/2006/relationships/image" Target="../media/image31.png"/><Relationship Id="rId55" Type="http://schemas.openxmlformats.org/officeDocument/2006/relationships/customXml" Target="../ink/ink28.xml"/><Relationship Id="rId54" Type="http://schemas.openxmlformats.org/officeDocument/2006/relationships/image" Target="../media/image30.png"/><Relationship Id="rId53" Type="http://schemas.openxmlformats.org/officeDocument/2006/relationships/customXml" Target="../ink/ink27.xml"/><Relationship Id="rId52" Type="http://schemas.openxmlformats.org/officeDocument/2006/relationships/image" Target="../media/image29.png"/><Relationship Id="rId51" Type="http://schemas.openxmlformats.org/officeDocument/2006/relationships/customXml" Target="../ink/ink26.xml"/><Relationship Id="rId50" Type="http://schemas.openxmlformats.org/officeDocument/2006/relationships/image" Target="../media/image28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7.png"/><Relationship Id="rId47" Type="http://schemas.openxmlformats.org/officeDocument/2006/relationships/customXml" Target="../ink/ink24.xml"/><Relationship Id="rId46" Type="http://schemas.openxmlformats.org/officeDocument/2006/relationships/image" Target="../media/image26.png"/><Relationship Id="rId45" Type="http://schemas.openxmlformats.org/officeDocument/2006/relationships/customXml" Target="../ink/ink23.xml"/><Relationship Id="rId44" Type="http://schemas.openxmlformats.org/officeDocument/2006/relationships/image" Target="../media/image25.png"/><Relationship Id="rId43" Type="http://schemas.openxmlformats.org/officeDocument/2006/relationships/customXml" Target="../ink/ink22.xml"/><Relationship Id="rId42" Type="http://schemas.openxmlformats.org/officeDocument/2006/relationships/image" Target="../media/image24.png"/><Relationship Id="rId41" Type="http://schemas.openxmlformats.org/officeDocument/2006/relationships/customXml" Target="../ink/ink21.xml"/><Relationship Id="rId40" Type="http://schemas.openxmlformats.org/officeDocument/2006/relationships/image" Target="../media/image23.png"/><Relationship Id="rId4" Type="http://schemas.openxmlformats.org/officeDocument/2006/relationships/image" Target="../media/image5.png"/><Relationship Id="rId39" Type="http://schemas.openxmlformats.org/officeDocument/2006/relationships/customXml" Target="../ink/ink20.xml"/><Relationship Id="rId38" Type="http://schemas.openxmlformats.org/officeDocument/2006/relationships/image" Target="../media/image22.png"/><Relationship Id="rId37" Type="http://schemas.openxmlformats.org/officeDocument/2006/relationships/customXml" Target="../ink/ink19.xml"/><Relationship Id="rId36" Type="http://schemas.openxmlformats.org/officeDocument/2006/relationships/image" Target="../media/image21.png"/><Relationship Id="rId35" Type="http://schemas.openxmlformats.org/officeDocument/2006/relationships/customXml" Target="../ink/ink18.xml"/><Relationship Id="rId34" Type="http://schemas.openxmlformats.org/officeDocument/2006/relationships/image" Target="../media/image20.png"/><Relationship Id="rId33" Type="http://schemas.openxmlformats.org/officeDocument/2006/relationships/customXml" Target="../ink/ink17.xml"/><Relationship Id="rId32" Type="http://schemas.openxmlformats.org/officeDocument/2006/relationships/image" Target="../media/image19.png"/><Relationship Id="rId31" Type="http://schemas.openxmlformats.org/officeDocument/2006/relationships/customXml" Target="../ink/ink16.xml"/><Relationship Id="rId30" Type="http://schemas.openxmlformats.org/officeDocument/2006/relationships/image" Target="../media/image18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7.png"/><Relationship Id="rId27" Type="http://schemas.openxmlformats.org/officeDocument/2006/relationships/customXml" Target="../ink/ink14.xml"/><Relationship Id="rId26" Type="http://schemas.openxmlformats.org/officeDocument/2006/relationships/image" Target="../media/image16.png"/><Relationship Id="rId25" Type="http://schemas.openxmlformats.org/officeDocument/2006/relationships/customXml" Target="../ink/ink13.xml"/><Relationship Id="rId24" Type="http://schemas.openxmlformats.org/officeDocument/2006/relationships/image" Target="../media/image15.png"/><Relationship Id="rId23" Type="http://schemas.openxmlformats.org/officeDocument/2006/relationships/customXml" Target="../ink/ink12.xml"/><Relationship Id="rId22" Type="http://schemas.openxmlformats.org/officeDocument/2006/relationships/image" Target="../media/image14.png"/><Relationship Id="rId21" Type="http://schemas.openxmlformats.org/officeDocument/2006/relationships/customXml" Target="../ink/ink11.xml"/><Relationship Id="rId20" Type="http://schemas.openxmlformats.org/officeDocument/2006/relationships/image" Target="../media/image13.png"/><Relationship Id="rId2" Type="http://schemas.openxmlformats.org/officeDocument/2006/relationships/image" Target="../media/image4.png"/><Relationship Id="rId19" Type="http://schemas.openxmlformats.org/officeDocument/2006/relationships/customXml" Target="../ink/ink10.xml"/><Relationship Id="rId18" Type="http://schemas.openxmlformats.org/officeDocument/2006/relationships/image" Target="../media/image12.png"/><Relationship Id="rId17" Type="http://schemas.openxmlformats.org/officeDocument/2006/relationships/customXml" Target="../ink/ink9.xml"/><Relationship Id="rId16" Type="http://schemas.openxmlformats.org/officeDocument/2006/relationships/image" Target="../media/image11.png"/><Relationship Id="rId15" Type="http://schemas.openxmlformats.org/officeDocument/2006/relationships/customXml" Target="../ink/ink8.xml"/><Relationship Id="rId14" Type="http://schemas.openxmlformats.org/officeDocument/2006/relationships/image" Target="../media/image10.png"/><Relationship Id="rId137" Type="http://schemas.openxmlformats.org/officeDocument/2006/relationships/slideLayout" Target="../slideLayouts/slideLayout7.xml"/><Relationship Id="rId136" Type="http://schemas.openxmlformats.org/officeDocument/2006/relationships/customXml" Target="../ink/ink75.xml"/><Relationship Id="rId135" Type="http://schemas.openxmlformats.org/officeDocument/2006/relationships/image" Target="../media/image64.png"/><Relationship Id="rId134" Type="http://schemas.openxmlformats.org/officeDocument/2006/relationships/customXml" Target="../ink/ink74.xml"/><Relationship Id="rId133" Type="http://schemas.openxmlformats.org/officeDocument/2006/relationships/image" Target="../media/image63.png"/><Relationship Id="rId132" Type="http://schemas.openxmlformats.org/officeDocument/2006/relationships/customXml" Target="../ink/ink73.xml"/><Relationship Id="rId131" Type="http://schemas.openxmlformats.org/officeDocument/2006/relationships/image" Target="../media/image62.png"/><Relationship Id="rId130" Type="http://schemas.openxmlformats.org/officeDocument/2006/relationships/customXml" Target="../ink/ink72.xml"/><Relationship Id="rId13" Type="http://schemas.openxmlformats.org/officeDocument/2006/relationships/customXml" Target="../ink/ink7.xml"/><Relationship Id="rId129" Type="http://schemas.openxmlformats.org/officeDocument/2006/relationships/image" Target="../media/image61.png"/><Relationship Id="rId128" Type="http://schemas.openxmlformats.org/officeDocument/2006/relationships/customXml" Target="../ink/ink71.xml"/><Relationship Id="rId127" Type="http://schemas.openxmlformats.org/officeDocument/2006/relationships/image" Target="../media/image60.png"/><Relationship Id="rId126" Type="http://schemas.openxmlformats.org/officeDocument/2006/relationships/customXml" Target="../ink/ink70.xml"/><Relationship Id="rId125" Type="http://schemas.openxmlformats.org/officeDocument/2006/relationships/image" Target="../media/image59.png"/><Relationship Id="rId124" Type="http://schemas.openxmlformats.org/officeDocument/2006/relationships/customXml" Target="../ink/ink69.xml"/><Relationship Id="rId123" Type="http://schemas.openxmlformats.org/officeDocument/2006/relationships/customXml" Target="../ink/ink68.xml"/><Relationship Id="rId122" Type="http://schemas.openxmlformats.org/officeDocument/2006/relationships/image" Target="../media/image58.png"/><Relationship Id="rId121" Type="http://schemas.openxmlformats.org/officeDocument/2006/relationships/customXml" Target="../ink/ink67.xml"/><Relationship Id="rId120" Type="http://schemas.openxmlformats.org/officeDocument/2006/relationships/image" Target="../media/image57.png"/><Relationship Id="rId12" Type="http://schemas.openxmlformats.org/officeDocument/2006/relationships/image" Target="../media/image9.png"/><Relationship Id="rId119" Type="http://schemas.openxmlformats.org/officeDocument/2006/relationships/customXml" Target="../ink/ink66.xml"/><Relationship Id="rId118" Type="http://schemas.openxmlformats.org/officeDocument/2006/relationships/image" Target="../media/image56.png"/><Relationship Id="rId117" Type="http://schemas.openxmlformats.org/officeDocument/2006/relationships/customXml" Target="../ink/ink65.xml"/><Relationship Id="rId116" Type="http://schemas.openxmlformats.org/officeDocument/2006/relationships/image" Target="../media/image55.png"/><Relationship Id="rId115" Type="http://schemas.openxmlformats.org/officeDocument/2006/relationships/customXml" Target="../ink/ink64.xml"/><Relationship Id="rId114" Type="http://schemas.openxmlformats.org/officeDocument/2006/relationships/image" Target="../media/image54.png"/><Relationship Id="rId113" Type="http://schemas.openxmlformats.org/officeDocument/2006/relationships/customXml" Target="../ink/ink63.xml"/><Relationship Id="rId112" Type="http://schemas.openxmlformats.org/officeDocument/2006/relationships/image" Target="../media/image53.png"/><Relationship Id="rId111" Type="http://schemas.openxmlformats.org/officeDocument/2006/relationships/customXml" Target="../ink/ink62.xml"/><Relationship Id="rId110" Type="http://schemas.openxmlformats.org/officeDocument/2006/relationships/image" Target="../media/image52.png"/><Relationship Id="rId11" Type="http://schemas.openxmlformats.org/officeDocument/2006/relationships/customXml" Target="../ink/ink6.xml"/><Relationship Id="rId109" Type="http://schemas.openxmlformats.org/officeDocument/2006/relationships/customXml" Target="../ink/ink61.xml"/><Relationship Id="rId108" Type="http://schemas.openxmlformats.org/officeDocument/2006/relationships/customXml" Target="../ink/ink60.xml"/><Relationship Id="rId107" Type="http://schemas.openxmlformats.org/officeDocument/2006/relationships/image" Target="../media/image51.png"/><Relationship Id="rId106" Type="http://schemas.openxmlformats.org/officeDocument/2006/relationships/customXml" Target="../ink/ink59.xml"/><Relationship Id="rId105" Type="http://schemas.openxmlformats.org/officeDocument/2006/relationships/image" Target="../media/image50.png"/><Relationship Id="rId104" Type="http://schemas.openxmlformats.org/officeDocument/2006/relationships/customXml" Target="../ink/ink58.xml"/><Relationship Id="rId103" Type="http://schemas.openxmlformats.org/officeDocument/2006/relationships/customXml" Target="../ink/ink57.xml"/><Relationship Id="rId102" Type="http://schemas.openxmlformats.org/officeDocument/2006/relationships/customXml" Target="../ink/ink56.xml"/><Relationship Id="rId101" Type="http://schemas.openxmlformats.org/officeDocument/2006/relationships/image" Target="../media/image49.png"/><Relationship Id="rId100" Type="http://schemas.openxmlformats.org/officeDocument/2006/relationships/customXml" Target="../ink/ink55.xml"/><Relationship Id="rId10" Type="http://schemas.openxmlformats.org/officeDocument/2006/relationships/image" Target="../media/image8.png"/><Relationship Id="rId1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24.xml"/><Relationship Id="rId98" Type="http://schemas.openxmlformats.org/officeDocument/2006/relationships/image" Target="../media/image113.png"/><Relationship Id="rId97" Type="http://schemas.openxmlformats.org/officeDocument/2006/relationships/customXml" Target="../ink/ink123.xml"/><Relationship Id="rId96" Type="http://schemas.openxmlformats.org/officeDocument/2006/relationships/image" Target="../media/image112.png"/><Relationship Id="rId95" Type="http://schemas.openxmlformats.org/officeDocument/2006/relationships/customXml" Target="../ink/ink122.xml"/><Relationship Id="rId94" Type="http://schemas.openxmlformats.org/officeDocument/2006/relationships/image" Target="../media/image111.png"/><Relationship Id="rId93" Type="http://schemas.openxmlformats.org/officeDocument/2006/relationships/customXml" Target="../ink/ink121.xml"/><Relationship Id="rId92" Type="http://schemas.openxmlformats.org/officeDocument/2006/relationships/image" Target="../media/image110.png"/><Relationship Id="rId91" Type="http://schemas.openxmlformats.org/officeDocument/2006/relationships/customXml" Target="../ink/ink120.xml"/><Relationship Id="rId90" Type="http://schemas.openxmlformats.org/officeDocument/2006/relationships/image" Target="../media/image109.png"/><Relationship Id="rId9" Type="http://schemas.openxmlformats.org/officeDocument/2006/relationships/image" Target="../media/image70.png"/><Relationship Id="rId89" Type="http://schemas.openxmlformats.org/officeDocument/2006/relationships/customXml" Target="../ink/ink119.xml"/><Relationship Id="rId88" Type="http://schemas.openxmlformats.org/officeDocument/2006/relationships/image" Target="../media/image108.png"/><Relationship Id="rId87" Type="http://schemas.openxmlformats.org/officeDocument/2006/relationships/customXml" Target="../ink/ink118.xml"/><Relationship Id="rId86" Type="http://schemas.openxmlformats.org/officeDocument/2006/relationships/image" Target="../media/image107.png"/><Relationship Id="rId85" Type="http://schemas.openxmlformats.org/officeDocument/2006/relationships/customXml" Target="../ink/ink117.xml"/><Relationship Id="rId84" Type="http://schemas.openxmlformats.org/officeDocument/2006/relationships/image" Target="../media/image106.png"/><Relationship Id="rId83" Type="http://schemas.openxmlformats.org/officeDocument/2006/relationships/customXml" Target="../ink/ink116.xml"/><Relationship Id="rId82" Type="http://schemas.openxmlformats.org/officeDocument/2006/relationships/image" Target="../media/image105.png"/><Relationship Id="rId81" Type="http://schemas.openxmlformats.org/officeDocument/2006/relationships/customXml" Target="../ink/ink115.xml"/><Relationship Id="rId80" Type="http://schemas.openxmlformats.org/officeDocument/2006/relationships/image" Target="../media/image104.png"/><Relationship Id="rId8" Type="http://schemas.openxmlformats.org/officeDocument/2006/relationships/customXml" Target="../ink/ink78.xml"/><Relationship Id="rId79" Type="http://schemas.openxmlformats.org/officeDocument/2006/relationships/customXml" Target="../ink/ink114.xml"/><Relationship Id="rId78" Type="http://schemas.openxmlformats.org/officeDocument/2006/relationships/image" Target="../media/image103.png"/><Relationship Id="rId77" Type="http://schemas.openxmlformats.org/officeDocument/2006/relationships/customXml" Target="../ink/ink113.xml"/><Relationship Id="rId76" Type="http://schemas.openxmlformats.org/officeDocument/2006/relationships/image" Target="../media/image102.png"/><Relationship Id="rId75" Type="http://schemas.openxmlformats.org/officeDocument/2006/relationships/customXml" Target="../ink/ink112.xml"/><Relationship Id="rId74" Type="http://schemas.openxmlformats.org/officeDocument/2006/relationships/image" Target="../media/image101.png"/><Relationship Id="rId73" Type="http://schemas.openxmlformats.org/officeDocument/2006/relationships/customXml" Target="../ink/ink111.xml"/><Relationship Id="rId72" Type="http://schemas.openxmlformats.org/officeDocument/2006/relationships/image" Target="../media/image100.png"/><Relationship Id="rId71" Type="http://schemas.openxmlformats.org/officeDocument/2006/relationships/customXml" Target="../ink/ink110.xml"/><Relationship Id="rId70" Type="http://schemas.openxmlformats.org/officeDocument/2006/relationships/customXml" Target="../ink/ink109.xml"/><Relationship Id="rId7" Type="http://schemas.openxmlformats.org/officeDocument/2006/relationships/image" Target="../media/image69.png"/><Relationship Id="rId69" Type="http://schemas.openxmlformats.org/officeDocument/2006/relationships/image" Target="../media/image99.png"/><Relationship Id="rId68" Type="http://schemas.openxmlformats.org/officeDocument/2006/relationships/customXml" Target="../ink/ink108.xml"/><Relationship Id="rId67" Type="http://schemas.openxmlformats.org/officeDocument/2006/relationships/image" Target="../media/image98.png"/><Relationship Id="rId66" Type="http://schemas.openxmlformats.org/officeDocument/2006/relationships/customXml" Target="../ink/ink107.xml"/><Relationship Id="rId65" Type="http://schemas.openxmlformats.org/officeDocument/2006/relationships/image" Target="../media/image97.png"/><Relationship Id="rId64" Type="http://schemas.openxmlformats.org/officeDocument/2006/relationships/customXml" Target="../ink/ink106.xml"/><Relationship Id="rId63" Type="http://schemas.openxmlformats.org/officeDocument/2006/relationships/image" Target="../media/image96.png"/><Relationship Id="rId62" Type="http://schemas.openxmlformats.org/officeDocument/2006/relationships/customXml" Target="../ink/ink105.xml"/><Relationship Id="rId61" Type="http://schemas.openxmlformats.org/officeDocument/2006/relationships/image" Target="../media/image95.png"/><Relationship Id="rId60" Type="http://schemas.openxmlformats.org/officeDocument/2006/relationships/customXml" Target="../ink/ink104.xml"/><Relationship Id="rId6" Type="http://schemas.openxmlformats.org/officeDocument/2006/relationships/customXml" Target="../ink/ink77.xml"/><Relationship Id="rId59" Type="http://schemas.openxmlformats.org/officeDocument/2006/relationships/image" Target="../media/image94.png"/><Relationship Id="rId58" Type="http://schemas.openxmlformats.org/officeDocument/2006/relationships/customXml" Target="../ink/ink103.xml"/><Relationship Id="rId57" Type="http://schemas.openxmlformats.org/officeDocument/2006/relationships/image" Target="../media/image93.png"/><Relationship Id="rId56" Type="http://schemas.openxmlformats.org/officeDocument/2006/relationships/customXml" Target="../ink/ink102.xml"/><Relationship Id="rId55" Type="http://schemas.openxmlformats.org/officeDocument/2006/relationships/image" Target="../media/image92.png"/><Relationship Id="rId54" Type="http://schemas.openxmlformats.org/officeDocument/2006/relationships/customXml" Target="../ink/ink101.xml"/><Relationship Id="rId53" Type="http://schemas.openxmlformats.org/officeDocument/2006/relationships/image" Target="../media/image91.png"/><Relationship Id="rId52" Type="http://schemas.openxmlformats.org/officeDocument/2006/relationships/customXml" Target="../ink/ink100.xml"/><Relationship Id="rId51" Type="http://schemas.openxmlformats.org/officeDocument/2006/relationships/image" Target="../media/image90.png"/><Relationship Id="rId50" Type="http://schemas.openxmlformats.org/officeDocument/2006/relationships/customXml" Target="../ink/ink99.xml"/><Relationship Id="rId5" Type="http://schemas.openxmlformats.org/officeDocument/2006/relationships/image" Target="../media/image68.png"/><Relationship Id="rId49" Type="http://schemas.openxmlformats.org/officeDocument/2006/relationships/image" Target="../media/image89.png"/><Relationship Id="rId48" Type="http://schemas.openxmlformats.org/officeDocument/2006/relationships/customXml" Target="../ink/ink98.xml"/><Relationship Id="rId47" Type="http://schemas.openxmlformats.org/officeDocument/2006/relationships/image" Target="../media/image88.png"/><Relationship Id="rId46" Type="http://schemas.openxmlformats.org/officeDocument/2006/relationships/customXml" Target="../ink/ink97.xml"/><Relationship Id="rId45" Type="http://schemas.openxmlformats.org/officeDocument/2006/relationships/image" Target="../media/image13.png"/><Relationship Id="rId44" Type="http://schemas.openxmlformats.org/officeDocument/2006/relationships/customXml" Target="../ink/ink96.xml"/><Relationship Id="rId43" Type="http://schemas.openxmlformats.org/officeDocument/2006/relationships/image" Target="../media/image87.png"/><Relationship Id="rId42" Type="http://schemas.openxmlformats.org/officeDocument/2006/relationships/customXml" Target="../ink/ink95.xml"/><Relationship Id="rId41" Type="http://schemas.openxmlformats.org/officeDocument/2006/relationships/image" Target="../media/image86.png"/><Relationship Id="rId40" Type="http://schemas.openxmlformats.org/officeDocument/2006/relationships/customXml" Target="../ink/ink94.xml"/><Relationship Id="rId4" Type="http://schemas.openxmlformats.org/officeDocument/2006/relationships/customXml" Target="../ink/ink76.xml"/><Relationship Id="rId39" Type="http://schemas.openxmlformats.org/officeDocument/2006/relationships/image" Target="../media/image85.png"/><Relationship Id="rId38" Type="http://schemas.openxmlformats.org/officeDocument/2006/relationships/customXml" Target="../ink/ink93.xml"/><Relationship Id="rId37" Type="http://schemas.openxmlformats.org/officeDocument/2006/relationships/image" Target="../media/image84.png"/><Relationship Id="rId36" Type="http://schemas.openxmlformats.org/officeDocument/2006/relationships/customXml" Target="../ink/ink92.xml"/><Relationship Id="rId35" Type="http://schemas.openxmlformats.org/officeDocument/2006/relationships/image" Target="../media/image83.png"/><Relationship Id="rId34" Type="http://schemas.openxmlformats.org/officeDocument/2006/relationships/customXml" Target="../ink/ink91.xml"/><Relationship Id="rId33" Type="http://schemas.openxmlformats.org/officeDocument/2006/relationships/image" Target="../media/image82.png"/><Relationship Id="rId32" Type="http://schemas.openxmlformats.org/officeDocument/2006/relationships/customXml" Target="../ink/ink90.xml"/><Relationship Id="rId31" Type="http://schemas.openxmlformats.org/officeDocument/2006/relationships/image" Target="../media/image81.png"/><Relationship Id="rId30" Type="http://schemas.openxmlformats.org/officeDocument/2006/relationships/customXml" Target="../ink/ink89.xml"/><Relationship Id="rId3" Type="http://schemas.openxmlformats.org/officeDocument/2006/relationships/image" Target="../media/image67.jpeg"/><Relationship Id="rId29" Type="http://schemas.openxmlformats.org/officeDocument/2006/relationships/image" Target="../media/image80.png"/><Relationship Id="rId28" Type="http://schemas.openxmlformats.org/officeDocument/2006/relationships/customXml" Target="../ink/ink88.xml"/><Relationship Id="rId27" Type="http://schemas.openxmlformats.org/officeDocument/2006/relationships/image" Target="../media/image79.png"/><Relationship Id="rId26" Type="http://schemas.openxmlformats.org/officeDocument/2006/relationships/customXml" Target="../ink/ink87.xml"/><Relationship Id="rId25" Type="http://schemas.openxmlformats.org/officeDocument/2006/relationships/image" Target="../media/image78.png"/><Relationship Id="rId24" Type="http://schemas.openxmlformats.org/officeDocument/2006/relationships/customXml" Target="../ink/ink86.xml"/><Relationship Id="rId23" Type="http://schemas.openxmlformats.org/officeDocument/2006/relationships/image" Target="../media/image77.png"/><Relationship Id="rId22" Type="http://schemas.openxmlformats.org/officeDocument/2006/relationships/customXml" Target="../ink/ink85.xml"/><Relationship Id="rId21" Type="http://schemas.openxmlformats.org/officeDocument/2006/relationships/image" Target="../media/image76.png"/><Relationship Id="rId20" Type="http://schemas.openxmlformats.org/officeDocument/2006/relationships/customXml" Target="../ink/ink84.xml"/><Relationship Id="rId2" Type="http://schemas.openxmlformats.org/officeDocument/2006/relationships/image" Target="../media/image66.jpeg"/><Relationship Id="rId19" Type="http://schemas.openxmlformats.org/officeDocument/2006/relationships/image" Target="../media/image75.png"/><Relationship Id="rId18" Type="http://schemas.openxmlformats.org/officeDocument/2006/relationships/customXml" Target="../ink/ink83.xml"/><Relationship Id="rId17" Type="http://schemas.openxmlformats.org/officeDocument/2006/relationships/image" Target="../media/image74.png"/><Relationship Id="rId16" Type="http://schemas.openxmlformats.org/officeDocument/2006/relationships/customXml" Target="../ink/ink82.xml"/><Relationship Id="rId15" Type="http://schemas.openxmlformats.org/officeDocument/2006/relationships/image" Target="../media/image73.png"/><Relationship Id="rId14" Type="http://schemas.openxmlformats.org/officeDocument/2006/relationships/customXml" Target="../ink/ink81.xml"/><Relationship Id="rId13" Type="http://schemas.openxmlformats.org/officeDocument/2006/relationships/image" Target="../media/image72.png"/><Relationship Id="rId12" Type="http://schemas.openxmlformats.org/officeDocument/2006/relationships/customXml" Target="../ink/ink80.xml"/><Relationship Id="rId113" Type="http://schemas.openxmlformats.org/officeDocument/2006/relationships/slideLayout" Target="../slideLayouts/slideLayout2.xml"/><Relationship Id="rId112" Type="http://schemas.openxmlformats.org/officeDocument/2006/relationships/image" Target="../media/image119.png"/><Relationship Id="rId111" Type="http://schemas.openxmlformats.org/officeDocument/2006/relationships/customXml" Target="../ink/ink131.xml"/><Relationship Id="rId110" Type="http://schemas.openxmlformats.org/officeDocument/2006/relationships/customXml" Target="../ink/ink130.xml"/><Relationship Id="rId11" Type="http://schemas.openxmlformats.org/officeDocument/2006/relationships/image" Target="../media/image71.png"/><Relationship Id="rId109" Type="http://schemas.openxmlformats.org/officeDocument/2006/relationships/image" Target="../media/image118.png"/><Relationship Id="rId108" Type="http://schemas.openxmlformats.org/officeDocument/2006/relationships/customXml" Target="../ink/ink129.xml"/><Relationship Id="rId107" Type="http://schemas.openxmlformats.org/officeDocument/2006/relationships/image" Target="../media/image117.png"/><Relationship Id="rId106" Type="http://schemas.openxmlformats.org/officeDocument/2006/relationships/customXml" Target="../ink/ink128.xml"/><Relationship Id="rId105" Type="http://schemas.openxmlformats.org/officeDocument/2006/relationships/image" Target="../media/image116.png"/><Relationship Id="rId104" Type="http://schemas.openxmlformats.org/officeDocument/2006/relationships/customXml" Target="../ink/ink127.xml"/><Relationship Id="rId103" Type="http://schemas.openxmlformats.org/officeDocument/2006/relationships/image" Target="../media/image115.png"/><Relationship Id="rId102" Type="http://schemas.openxmlformats.org/officeDocument/2006/relationships/customXml" Target="../ink/ink126.xml"/><Relationship Id="rId101" Type="http://schemas.openxmlformats.org/officeDocument/2006/relationships/image" Target="../media/image114.png"/><Relationship Id="rId100" Type="http://schemas.openxmlformats.org/officeDocument/2006/relationships/customXml" Target="../ink/ink125.xml"/><Relationship Id="rId10" Type="http://schemas.openxmlformats.org/officeDocument/2006/relationships/customXml" Target="../ink/ink79.xml"/><Relationship Id="rId1" Type="http://schemas.openxmlformats.org/officeDocument/2006/relationships/image" Target="../media/image6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3.emf"/><Relationship Id="rId1" Type="http://schemas.openxmlformats.org/officeDocument/2006/relationships/image" Target="../media/image1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655337" y="1874864"/>
            <a:ext cx="8881329" cy="1191537"/>
          </a:xfrm>
        </p:spPr>
        <p:txBody>
          <a:bodyPr bIns="98665" anchor="ctr"/>
          <a:lstStyle/>
          <a:p>
            <a:pPr>
              <a:buNone/>
            </a:pPr>
            <a:r>
              <a:rPr lang="zh-CN" altLang="en-US" sz="5275" b="1">
                <a:latin typeface="Times New Roman" panose="02020603050405020304"/>
              </a:rPr>
              <a:t>第一讲 机械运动</a:t>
            </a:r>
            <a:endParaRPr lang="zh-CN" altLang="en-US" sz="5275" b="1">
              <a:latin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9404" y="3860689"/>
            <a:ext cx="6221575" cy="65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0" fontAlgn="base">
              <a:lnSpc>
                <a:spcPct val="120000"/>
              </a:lnSpc>
              <a:spcBef>
                <a:spcPct val="0"/>
              </a:spcBef>
              <a:tabLst>
                <a:tab pos="1233805" algn="l"/>
                <a:tab pos="2218055" algn="l"/>
                <a:tab pos="3042920" algn="l"/>
                <a:tab pos="3862705" algn="l"/>
              </a:tabLst>
            </a:pPr>
            <a:r>
              <a:rPr lang="zh-CN" altLang="en-US" sz="3355" b="1">
                <a:solidFill>
                  <a:prstClr val="black"/>
                </a:solidFill>
                <a:latin typeface="Times New Roman" panose="02020603050405020304"/>
                <a:ea typeface="华文中宋" panose="02010600040101010101" pitchFamily="2" charset="-122"/>
                <a:cs typeface="+mn-ea"/>
                <a:sym typeface="+mn-ea"/>
              </a:rPr>
              <a:t>学习方法其实比做题方法更重要</a:t>
            </a:r>
            <a:endParaRPr lang="zh-CN" altLang="en-US" sz="3355" b="1">
              <a:solidFill>
                <a:prstClr val="black"/>
              </a:solidFill>
              <a:latin typeface="Times New Roman" panose="02020603050405020304"/>
              <a:ea typeface="华文中宋" panose="0201060004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625519" y="1184222"/>
            <a:ext cx="3667879" cy="6828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835" b="1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3835" b="1">
                <a:solidFill>
                  <a:srgbClr val="FF0000"/>
                </a:solidFill>
                <a:latin typeface="宋体" panose="02010600030101010101" pitchFamily="2" charset="-122"/>
              </a:rPr>
              <a:t>（5）会读：</a:t>
            </a:r>
            <a:endParaRPr lang="zh-CN" altLang="zh-CN" sz="3835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786" y="3342664"/>
            <a:ext cx="7166025" cy="266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725044" y="1978719"/>
            <a:ext cx="9193489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355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读数时，要</a:t>
            </a:r>
            <a:r>
              <a:rPr lang="zh-CN" altLang="zh-CN" sz="3355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估读</a:t>
            </a:r>
            <a:r>
              <a:rPr lang="zh-CN" altLang="zh-CN" sz="3355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到分度值的下一位.</a:t>
            </a:r>
            <a:endParaRPr lang="zh-CN" altLang="zh-CN" sz="3355" b="1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8599794" y="3105235"/>
            <a:ext cx="2268570" cy="830356"/>
          </a:xfrm>
          <a:prstGeom prst="rect">
            <a:avLst/>
          </a:prstGeom>
          <a:solidFill>
            <a:srgbClr val="F8E9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4795" b="1">
                <a:solidFill>
                  <a:prstClr val="black"/>
                </a:solidFill>
              </a:rPr>
              <a:t>2.78cm</a:t>
            </a:r>
            <a:endParaRPr lang="zh-CN" altLang="zh-CN" sz="4795" b="1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8115300" y="2571750"/>
              <a:ext cx="3195320" cy="12192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8115300" y="2571750"/>
                <a:ext cx="3195320" cy="1219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3442970" y="1695450"/>
              <a:ext cx="1910080" cy="10953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3442970" y="1695450"/>
                <a:ext cx="1910080" cy="1095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9919970" y="4662170"/>
              <a:ext cx="123825" cy="2000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9919970" y="4662170"/>
                <a:ext cx="12382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10081895" y="4805045"/>
              <a:ext cx="5080" cy="146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10081895" y="4805045"/>
                <a:ext cx="5080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10191750" y="4533900"/>
              <a:ext cx="23495" cy="3429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10191750" y="4533900"/>
                <a:ext cx="2349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10072370" y="5119370"/>
              <a:ext cx="81280" cy="9080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10072370" y="5119370"/>
                <a:ext cx="81280" cy="90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6858000" y="4614545"/>
              <a:ext cx="9525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6858000" y="461454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6896100" y="4471670"/>
              <a:ext cx="9525" cy="2190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6896100" y="4471670"/>
                <a:ext cx="95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9048750" y="3686175"/>
              <a:ext cx="2324100" cy="15684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9048750" y="3686175"/>
                <a:ext cx="2324100" cy="15684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4"/>
          <p:cNvGrpSpPr/>
          <p:nvPr/>
        </p:nvGrpSpPr>
        <p:grpSpPr>
          <a:xfrm>
            <a:off x="2124468" y="2014227"/>
            <a:ext cx="6715244" cy="959321"/>
            <a:chOff x="528" y="624"/>
            <a:chExt cx="4704" cy="672"/>
          </a:xfrm>
        </p:grpSpPr>
        <p:sp>
          <p:nvSpPr>
            <p:cNvPr id="25631" name="Rectangle 5"/>
            <p:cNvSpPr>
              <a:spLocks noChangeArrowheads="1"/>
            </p:cNvSpPr>
            <p:nvPr/>
          </p:nvSpPr>
          <p:spPr bwMode="auto">
            <a:xfrm>
              <a:off x="528" y="624"/>
              <a:ext cx="4656" cy="67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</a:endParaRPr>
            </a:p>
          </p:txBody>
        </p:sp>
        <p:grpSp>
          <p:nvGrpSpPr>
            <p:cNvPr id="25632" name="Group 6"/>
            <p:cNvGrpSpPr/>
            <p:nvPr/>
          </p:nvGrpSpPr>
          <p:grpSpPr>
            <a:xfrm>
              <a:off x="624" y="624"/>
              <a:ext cx="960" cy="336"/>
              <a:chOff x="720" y="1824"/>
              <a:chExt cx="960" cy="336"/>
            </a:xfrm>
          </p:grpSpPr>
          <p:sp>
            <p:nvSpPr>
              <p:cNvPr id="25685" name="Line 7"/>
              <p:cNvSpPr>
                <a:spLocks noChangeShapeType="1"/>
              </p:cNvSpPr>
              <p:nvPr/>
            </p:nvSpPr>
            <p:spPr bwMode="auto">
              <a:xfrm flipH="1">
                <a:off x="720" y="18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6" name="Line 8"/>
              <p:cNvSpPr>
                <a:spLocks noChangeShapeType="1"/>
              </p:cNvSpPr>
              <p:nvPr/>
            </p:nvSpPr>
            <p:spPr bwMode="auto">
              <a:xfrm flipH="1">
                <a:off x="816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7" name="Line 9"/>
              <p:cNvSpPr>
                <a:spLocks noChangeShapeType="1"/>
              </p:cNvSpPr>
              <p:nvPr/>
            </p:nvSpPr>
            <p:spPr bwMode="auto">
              <a:xfrm flipH="1">
                <a:off x="912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8" name="Line 10"/>
              <p:cNvSpPr>
                <a:spLocks noChangeShapeType="1"/>
              </p:cNvSpPr>
              <p:nvPr/>
            </p:nvSpPr>
            <p:spPr bwMode="auto">
              <a:xfrm flipH="1">
                <a:off x="1008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9" name="Line 11"/>
              <p:cNvSpPr>
                <a:spLocks noChangeShapeType="1"/>
              </p:cNvSpPr>
              <p:nvPr/>
            </p:nvSpPr>
            <p:spPr bwMode="auto">
              <a:xfrm flipH="1"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0" name="Line 12"/>
              <p:cNvSpPr>
                <a:spLocks noChangeShapeType="1"/>
              </p:cNvSpPr>
              <p:nvPr/>
            </p:nvSpPr>
            <p:spPr bwMode="auto">
              <a:xfrm flipH="1">
                <a:off x="1200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1" name="Line 13"/>
              <p:cNvSpPr>
                <a:spLocks noChangeShapeType="1"/>
              </p:cNvSpPr>
              <p:nvPr/>
            </p:nvSpPr>
            <p:spPr bwMode="auto">
              <a:xfrm flipH="1">
                <a:off x="1200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2" name="Line 14"/>
              <p:cNvSpPr>
                <a:spLocks noChangeShapeType="1"/>
              </p:cNvSpPr>
              <p:nvPr/>
            </p:nvSpPr>
            <p:spPr bwMode="auto">
              <a:xfrm flipH="1">
                <a:off x="1296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3" name="Line 15"/>
              <p:cNvSpPr>
                <a:spLocks noChangeShapeType="1"/>
              </p:cNvSpPr>
              <p:nvPr/>
            </p:nvSpPr>
            <p:spPr bwMode="auto">
              <a:xfrm flipH="1">
                <a:off x="1392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4" name="Line 16"/>
              <p:cNvSpPr>
                <a:spLocks noChangeShapeType="1"/>
              </p:cNvSpPr>
              <p:nvPr/>
            </p:nvSpPr>
            <p:spPr bwMode="auto">
              <a:xfrm flipH="1">
                <a:off x="1488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5" name="Line 17"/>
              <p:cNvSpPr>
                <a:spLocks noChangeShapeType="1"/>
              </p:cNvSpPr>
              <p:nvPr/>
            </p:nvSpPr>
            <p:spPr bwMode="auto">
              <a:xfrm flipH="1">
                <a:off x="158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96" name="Line 18"/>
              <p:cNvSpPr>
                <a:spLocks noChangeShapeType="1"/>
              </p:cNvSpPr>
              <p:nvPr/>
            </p:nvSpPr>
            <p:spPr bwMode="auto">
              <a:xfrm flipH="1">
                <a:off x="1680" y="18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33" name="Group 19"/>
            <p:cNvGrpSpPr/>
            <p:nvPr/>
          </p:nvGrpSpPr>
          <p:grpSpPr>
            <a:xfrm>
              <a:off x="1584" y="624"/>
              <a:ext cx="960" cy="336"/>
              <a:chOff x="720" y="1824"/>
              <a:chExt cx="960" cy="336"/>
            </a:xfrm>
          </p:grpSpPr>
          <p:sp>
            <p:nvSpPr>
              <p:cNvPr id="25673" name="Line 20"/>
              <p:cNvSpPr>
                <a:spLocks noChangeShapeType="1"/>
              </p:cNvSpPr>
              <p:nvPr/>
            </p:nvSpPr>
            <p:spPr bwMode="auto">
              <a:xfrm flipH="1">
                <a:off x="720" y="18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4" name="Line 21"/>
              <p:cNvSpPr>
                <a:spLocks noChangeShapeType="1"/>
              </p:cNvSpPr>
              <p:nvPr/>
            </p:nvSpPr>
            <p:spPr bwMode="auto">
              <a:xfrm flipH="1">
                <a:off x="816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5" name="Line 22"/>
              <p:cNvSpPr>
                <a:spLocks noChangeShapeType="1"/>
              </p:cNvSpPr>
              <p:nvPr/>
            </p:nvSpPr>
            <p:spPr bwMode="auto">
              <a:xfrm flipH="1">
                <a:off x="912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6" name="Line 23"/>
              <p:cNvSpPr>
                <a:spLocks noChangeShapeType="1"/>
              </p:cNvSpPr>
              <p:nvPr/>
            </p:nvSpPr>
            <p:spPr bwMode="auto">
              <a:xfrm flipH="1">
                <a:off x="1008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7" name="Line 24"/>
              <p:cNvSpPr>
                <a:spLocks noChangeShapeType="1"/>
              </p:cNvSpPr>
              <p:nvPr/>
            </p:nvSpPr>
            <p:spPr bwMode="auto">
              <a:xfrm flipH="1"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8" name="Line 25"/>
              <p:cNvSpPr>
                <a:spLocks noChangeShapeType="1"/>
              </p:cNvSpPr>
              <p:nvPr/>
            </p:nvSpPr>
            <p:spPr bwMode="auto">
              <a:xfrm flipH="1">
                <a:off x="1200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9" name="Line 26"/>
              <p:cNvSpPr>
                <a:spLocks noChangeShapeType="1"/>
              </p:cNvSpPr>
              <p:nvPr/>
            </p:nvSpPr>
            <p:spPr bwMode="auto">
              <a:xfrm flipH="1">
                <a:off x="1200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0" name="Line 27"/>
              <p:cNvSpPr>
                <a:spLocks noChangeShapeType="1"/>
              </p:cNvSpPr>
              <p:nvPr/>
            </p:nvSpPr>
            <p:spPr bwMode="auto">
              <a:xfrm flipH="1">
                <a:off x="1296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1" name="Line 28"/>
              <p:cNvSpPr>
                <a:spLocks noChangeShapeType="1"/>
              </p:cNvSpPr>
              <p:nvPr/>
            </p:nvSpPr>
            <p:spPr bwMode="auto">
              <a:xfrm flipH="1">
                <a:off x="1392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2" name="Line 29"/>
              <p:cNvSpPr>
                <a:spLocks noChangeShapeType="1"/>
              </p:cNvSpPr>
              <p:nvPr/>
            </p:nvSpPr>
            <p:spPr bwMode="auto">
              <a:xfrm flipH="1">
                <a:off x="1488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3" name="Line 30"/>
              <p:cNvSpPr>
                <a:spLocks noChangeShapeType="1"/>
              </p:cNvSpPr>
              <p:nvPr/>
            </p:nvSpPr>
            <p:spPr bwMode="auto">
              <a:xfrm flipH="1">
                <a:off x="158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4" name="Line 31"/>
              <p:cNvSpPr>
                <a:spLocks noChangeShapeType="1"/>
              </p:cNvSpPr>
              <p:nvPr/>
            </p:nvSpPr>
            <p:spPr bwMode="auto">
              <a:xfrm flipH="1">
                <a:off x="1680" y="18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34" name="Group 32"/>
            <p:cNvGrpSpPr/>
            <p:nvPr/>
          </p:nvGrpSpPr>
          <p:grpSpPr>
            <a:xfrm>
              <a:off x="2544" y="624"/>
              <a:ext cx="960" cy="336"/>
              <a:chOff x="720" y="1824"/>
              <a:chExt cx="960" cy="336"/>
            </a:xfrm>
          </p:grpSpPr>
          <p:sp>
            <p:nvSpPr>
              <p:cNvPr id="25661" name="Line 33"/>
              <p:cNvSpPr>
                <a:spLocks noChangeShapeType="1"/>
              </p:cNvSpPr>
              <p:nvPr/>
            </p:nvSpPr>
            <p:spPr bwMode="auto">
              <a:xfrm flipH="1">
                <a:off x="720" y="18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2" name="Line 34"/>
              <p:cNvSpPr>
                <a:spLocks noChangeShapeType="1"/>
              </p:cNvSpPr>
              <p:nvPr/>
            </p:nvSpPr>
            <p:spPr bwMode="auto">
              <a:xfrm flipH="1">
                <a:off x="816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3" name="Line 35"/>
              <p:cNvSpPr>
                <a:spLocks noChangeShapeType="1"/>
              </p:cNvSpPr>
              <p:nvPr/>
            </p:nvSpPr>
            <p:spPr bwMode="auto">
              <a:xfrm flipH="1">
                <a:off x="912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4" name="Line 36"/>
              <p:cNvSpPr>
                <a:spLocks noChangeShapeType="1"/>
              </p:cNvSpPr>
              <p:nvPr/>
            </p:nvSpPr>
            <p:spPr bwMode="auto">
              <a:xfrm flipH="1">
                <a:off x="1008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5" name="Line 37"/>
              <p:cNvSpPr>
                <a:spLocks noChangeShapeType="1"/>
              </p:cNvSpPr>
              <p:nvPr/>
            </p:nvSpPr>
            <p:spPr bwMode="auto">
              <a:xfrm flipH="1"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6" name="Line 38"/>
              <p:cNvSpPr>
                <a:spLocks noChangeShapeType="1"/>
              </p:cNvSpPr>
              <p:nvPr/>
            </p:nvSpPr>
            <p:spPr bwMode="auto">
              <a:xfrm flipH="1">
                <a:off x="1200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7" name="Line 39"/>
              <p:cNvSpPr>
                <a:spLocks noChangeShapeType="1"/>
              </p:cNvSpPr>
              <p:nvPr/>
            </p:nvSpPr>
            <p:spPr bwMode="auto">
              <a:xfrm flipH="1">
                <a:off x="1200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8" name="Line 40"/>
              <p:cNvSpPr>
                <a:spLocks noChangeShapeType="1"/>
              </p:cNvSpPr>
              <p:nvPr/>
            </p:nvSpPr>
            <p:spPr bwMode="auto">
              <a:xfrm flipH="1">
                <a:off x="1296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9" name="Line 41"/>
              <p:cNvSpPr>
                <a:spLocks noChangeShapeType="1"/>
              </p:cNvSpPr>
              <p:nvPr/>
            </p:nvSpPr>
            <p:spPr bwMode="auto">
              <a:xfrm flipH="1">
                <a:off x="1392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0" name="Line 42"/>
              <p:cNvSpPr>
                <a:spLocks noChangeShapeType="1"/>
              </p:cNvSpPr>
              <p:nvPr/>
            </p:nvSpPr>
            <p:spPr bwMode="auto">
              <a:xfrm flipH="1">
                <a:off x="1488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1" name="Line 43"/>
              <p:cNvSpPr>
                <a:spLocks noChangeShapeType="1"/>
              </p:cNvSpPr>
              <p:nvPr/>
            </p:nvSpPr>
            <p:spPr bwMode="auto">
              <a:xfrm flipH="1">
                <a:off x="158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72" name="Line 44"/>
              <p:cNvSpPr>
                <a:spLocks noChangeShapeType="1"/>
              </p:cNvSpPr>
              <p:nvPr/>
            </p:nvSpPr>
            <p:spPr bwMode="auto">
              <a:xfrm flipH="1">
                <a:off x="1680" y="18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35" name="Group 45"/>
            <p:cNvGrpSpPr/>
            <p:nvPr/>
          </p:nvGrpSpPr>
          <p:grpSpPr>
            <a:xfrm>
              <a:off x="3504" y="624"/>
              <a:ext cx="960" cy="336"/>
              <a:chOff x="720" y="1824"/>
              <a:chExt cx="960" cy="336"/>
            </a:xfrm>
          </p:grpSpPr>
          <p:sp>
            <p:nvSpPr>
              <p:cNvPr id="25649" name="Line 46"/>
              <p:cNvSpPr>
                <a:spLocks noChangeShapeType="1"/>
              </p:cNvSpPr>
              <p:nvPr/>
            </p:nvSpPr>
            <p:spPr bwMode="auto">
              <a:xfrm flipH="1">
                <a:off x="720" y="18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0" name="Line 47"/>
              <p:cNvSpPr>
                <a:spLocks noChangeShapeType="1"/>
              </p:cNvSpPr>
              <p:nvPr/>
            </p:nvSpPr>
            <p:spPr bwMode="auto">
              <a:xfrm flipH="1">
                <a:off x="816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1" name="Line 48"/>
              <p:cNvSpPr>
                <a:spLocks noChangeShapeType="1"/>
              </p:cNvSpPr>
              <p:nvPr/>
            </p:nvSpPr>
            <p:spPr bwMode="auto">
              <a:xfrm flipH="1">
                <a:off x="912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2" name="Line 49"/>
              <p:cNvSpPr>
                <a:spLocks noChangeShapeType="1"/>
              </p:cNvSpPr>
              <p:nvPr/>
            </p:nvSpPr>
            <p:spPr bwMode="auto">
              <a:xfrm flipH="1">
                <a:off x="1008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3" name="Line 50"/>
              <p:cNvSpPr>
                <a:spLocks noChangeShapeType="1"/>
              </p:cNvSpPr>
              <p:nvPr/>
            </p:nvSpPr>
            <p:spPr bwMode="auto">
              <a:xfrm flipH="1">
                <a:off x="11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4" name="Line 51"/>
              <p:cNvSpPr>
                <a:spLocks noChangeShapeType="1"/>
              </p:cNvSpPr>
              <p:nvPr/>
            </p:nvSpPr>
            <p:spPr bwMode="auto">
              <a:xfrm flipH="1">
                <a:off x="1200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5" name="Line 52"/>
              <p:cNvSpPr>
                <a:spLocks noChangeShapeType="1"/>
              </p:cNvSpPr>
              <p:nvPr/>
            </p:nvSpPr>
            <p:spPr bwMode="auto">
              <a:xfrm flipH="1">
                <a:off x="1200" y="182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6" name="Line 53"/>
              <p:cNvSpPr>
                <a:spLocks noChangeShapeType="1"/>
              </p:cNvSpPr>
              <p:nvPr/>
            </p:nvSpPr>
            <p:spPr bwMode="auto">
              <a:xfrm flipH="1">
                <a:off x="1296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7" name="Line 54"/>
              <p:cNvSpPr>
                <a:spLocks noChangeShapeType="1"/>
              </p:cNvSpPr>
              <p:nvPr/>
            </p:nvSpPr>
            <p:spPr bwMode="auto">
              <a:xfrm flipH="1">
                <a:off x="1392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8" name="Line 55"/>
              <p:cNvSpPr>
                <a:spLocks noChangeShapeType="1"/>
              </p:cNvSpPr>
              <p:nvPr/>
            </p:nvSpPr>
            <p:spPr bwMode="auto">
              <a:xfrm flipH="1">
                <a:off x="1488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59" name="Line 56"/>
              <p:cNvSpPr>
                <a:spLocks noChangeShapeType="1"/>
              </p:cNvSpPr>
              <p:nvPr/>
            </p:nvSpPr>
            <p:spPr bwMode="auto">
              <a:xfrm flipH="1">
                <a:off x="158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60" name="Line 57"/>
              <p:cNvSpPr>
                <a:spLocks noChangeShapeType="1"/>
              </p:cNvSpPr>
              <p:nvPr/>
            </p:nvSpPr>
            <p:spPr bwMode="auto">
              <a:xfrm flipH="1">
                <a:off x="1680" y="18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2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36" name="Line 58"/>
            <p:cNvSpPr>
              <a:spLocks noChangeShapeType="1"/>
            </p:cNvSpPr>
            <p:nvPr/>
          </p:nvSpPr>
          <p:spPr bwMode="auto">
            <a:xfrm flipH="1">
              <a:off x="4464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7" name="Line 59"/>
            <p:cNvSpPr>
              <a:spLocks noChangeShapeType="1"/>
            </p:cNvSpPr>
            <p:nvPr/>
          </p:nvSpPr>
          <p:spPr bwMode="auto">
            <a:xfrm flipH="1">
              <a:off x="4560" y="6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8" name="Line 60"/>
            <p:cNvSpPr>
              <a:spLocks noChangeShapeType="1"/>
            </p:cNvSpPr>
            <p:nvPr/>
          </p:nvSpPr>
          <p:spPr bwMode="auto">
            <a:xfrm flipH="1">
              <a:off x="4656" y="6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9" name="Line 61"/>
            <p:cNvSpPr>
              <a:spLocks noChangeShapeType="1"/>
            </p:cNvSpPr>
            <p:nvPr/>
          </p:nvSpPr>
          <p:spPr bwMode="auto">
            <a:xfrm flipH="1">
              <a:off x="4752" y="6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0" name="Line 62"/>
            <p:cNvSpPr>
              <a:spLocks noChangeShapeType="1"/>
            </p:cNvSpPr>
            <p:nvPr/>
          </p:nvSpPr>
          <p:spPr bwMode="auto">
            <a:xfrm flipH="1">
              <a:off x="4848" y="6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1" name="Line 63"/>
            <p:cNvSpPr>
              <a:spLocks noChangeShapeType="1"/>
            </p:cNvSpPr>
            <p:nvPr/>
          </p:nvSpPr>
          <p:spPr bwMode="auto">
            <a:xfrm flipH="1">
              <a:off x="4944" y="6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Line 64"/>
            <p:cNvSpPr>
              <a:spLocks noChangeShapeType="1"/>
            </p:cNvSpPr>
            <p:nvPr/>
          </p:nvSpPr>
          <p:spPr bwMode="auto">
            <a:xfrm flipH="1">
              <a:off x="4944" y="6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3" name="Text Box 65"/>
            <p:cNvSpPr txBox="1">
              <a:spLocks noChangeArrowheads="1"/>
            </p:cNvSpPr>
            <p:nvPr/>
          </p:nvSpPr>
          <p:spPr bwMode="auto">
            <a:xfrm>
              <a:off x="528" y="960"/>
              <a:ext cx="24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20">
                  <a:solidFill>
                    <a:prstClr val="black"/>
                  </a:solidFill>
                </a:rPr>
                <a:t>0</a:t>
              </a:r>
              <a:endParaRPr lang="en-US" altLang="zh-CN" sz="1620">
                <a:solidFill>
                  <a:prstClr val="black"/>
                </a:solidFill>
              </a:endParaRPr>
            </a:p>
          </p:txBody>
        </p:sp>
        <p:sp>
          <p:nvSpPr>
            <p:cNvPr id="25644" name="Text Box 66"/>
            <p:cNvSpPr txBox="1">
              <a:spLocks noChangeArrowheads="1"/>
            </p:cNvSpPr>
            <p:nvPr/>
          </p:nvSpPr>
          <p:spPr bwMode="auto">
            <a:xfrm>
              <a:off x="1488" y="960"/>
              <a:ext cx="19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20">
                  <a:solidFill>
                    <a:prstClr val="black"/>
                  </a:solidFill>
                </a:rPr>
                <a:t>1</a:t>
              </a:r>
              <a:endParaRPr lang="en-US" altLang="zh-CN" sz="1620">
                <a:solidFill>
                  <a:prstClr val="black"/>
                </a:solidFill>
              </a:endParaRPr>
            </a:p>
          </p:txBody>
        </p:sp>
        <p:sp>
          <p:nvSpPr>
            <p:cNvPr id="25645" name="Text Box 67"/>
            <p:cNvSpPr txBox="1">
              <a:spLocks noChangeArrowheads="1"/>
            </p:cNvSpPr>
            <p:nvPr/>
          </p:nvSpPr>
          <p:spPr bwMode="auto">
            <a:xfrm>
              <a:off x="2448" y="969"/>
              <a:ext cx="28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20">
                  <a:solidFill>
                    <a:prstClr val="black"/>
                  </a:solidFill>
                </a:rPr>
                <a:t>2</a:t>
              </a:r>
              <a:endParaRPr lang="en-US" altLang="zh-CN" sz="1620">
                <a:solidFill>
                  <a:prstClr val="black"/>
                </a:solidFill>
              </a:endParaRPr>
            </a:p>
          </p:txBody>
        </p:sp>
        <p:sp>
          <p:nvSpPr>
            <p:cNvPr id="25646" name="Text Box 68"/>
            <p:cNvSpPr txBox="1">
              <a:spLocks noChangeArrowheads="1"/>
            </p:cNvSpPr>
            <p:nvPr/>
          </p:nvSpPr>
          <p:spPr bwMode="auto">
            <a:xfrm>
              <a:off x="3408" y="960"/>
              <a:ext cx="24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20">
                  <a:solidFill>
                    <a:prstClr val="black"/>
                  </a:solidFill>
                </a:rPr>
                <a:t>3</a:t>
              </a:r>
              <a:endParaRPr lang="en-US" altLang="zh-CN" sz="1620">
                <a:solidFill>
                  <a:prstClr val="black"/>
                </a:solidFill>
              </a:endParaRPr>
            </a:p>
          </p:txBody>
        </p:sp>
        <p:sp>
          <p:nvSpPr>
            <p:cNvPr id="25647" name="Text Box 69"/>
            <p:cNvSpPr txBox="1">
              <a:spLocks noChangeArrowheads="1"/>
            </p:cNvSpPr>
            <p:nvPr/>
          </p:nvSpPr>
          <p:spPr bwMode="auto">
            <a:xfrm>
              <a:off x="4320" y="960"/>
              <a:ext cx="28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20">
                  <a:solidFill>
                    <a:prstClr val="black"/>
                  </a:solidFill>
                </a:rPr>
                <a:t>4</a:t>
              </a:r>
              <a:endParaRPr lang="en-US" altLang="zh-CN" sz="1620">
                <a:solidFill>
                  <a:prstClr val="black"/>
                </a:solidFill>
              </a:endParaRPr>
            </a:p>
          </p:txBody>
        </p:sp>
        <p:sp>
          <p:nvSpPr>
            <p:cNvPr id="25648" name="Text Box 70"/>
            <p:cNvSpPr txBox="1">
              <a:spLocks noChangeArrowheads="1"/>
            </p:cNvSpPr>
            <p:nvPr/>
          </p:nvSpPr>
          <p:spPr bwMode="auto">
            <a:xfrm>
              <a:off x="4608" y="960"/>
              <a:ext cx="62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20">
                  <a:solidFill>
                    <a:prstClr val="black"/>
                  </a:solidFill>
                </a:rPr>
                <a:t>(cm)</a:t>
              </a:r>
              <a:endParaRPr lang="en-US" altLang="zh-CN" sz="1620">
                <a:solidFill>
                  <a:prstClr val="black"/>
                </a:solidFill>
              </a:endParaRPr>
            </a:p>
          </p:txBody>
        </p:sp>
      </p:grpSp>
      <p:grpSp>
        <p:nvGrpSpPr>
          <p:cNvPr id="25603" name="Group 87"/>
          <p:cNvGrpSpPr/>
          <p:nvPr/>
        </p:nvGrpSpPr>
        <p:grpSpPr>
          <a:xfrm>
            <a:off x="2393652" y="4403827"/>
            <a:ext cx="6715244" cy="959321"/>
            <a:chOff x="528" y="624"/>
            <a:chExt cx="4704" cy="672"/>
          </a:xfrm>
        </p:grpSpPr>
        <p:sp>
          <p:nvSpPr>
            <p:cNvPr id="25616" name="Rectangle 72"/>
            <p:cNvSpPr>
              <a:spLocks noChangeArrowheads="1"/>
            </p:cNvSpPr>
            <p:nvPr/>
          </p:nvSpPr>
          <p:spPr bwMode="auto">
            <a:xfrm>
              <a:off x="528" y="624"/>
              <a:ext cx="4656" cy="67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</a:endParaRPr>
            </a:p>
          </p:txBody>
        </p:sp>
        <p:sp>
          <p:nvSpPr>
            <p:cNvPr id="25617" name="Line 73"/>
            <p:cNvSpPr>
              <a:spLocks noChangeShapeType="1"/>
            </p:cNvSpPr>
            <p:nvPr/>
          </p:nvSpPr>
          <p:spPr bwMode="auto">
            <a:xfrm flipH="1">
              <a:off x="624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8" name="Line 74"/>
            <p:cNvSpPr>
              <a:spLocks noChangeShapeType="1"/>
            </p:cNvSpPr>
            <p:nvPr/>
          </p:nvSpPr>
          <p:spPr bwMode="auto">
            <a:xfrm flipH="1">
              <a:off x="1584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9" name="Text Box 75"/>
            <p:cNvSpPr txBox="1">
              <a:spLocks noChangeArrowheads="1"/>
            </p:cNvSpPr>
            <p:nvPr/>
          </p:nvSpPr>
          <p:spPr bwMode="auto">
            <a:xfrm>
              <a:off x="528" y="960"/>
              <a:ext cx="24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20">
                  <a:solidFill>
                    <a:prstClr val="black"/>
                  </a:solidFill>
                </a:rPr>
                <a:t>0</a:t>
              </a:r>
              <a:endParaRPr lang="en-US" altLang="zh-CN" sz="1620">
                <a:solidFill>
                  <a:prstClr val="black"/>
                </a:solidFill>
              </a:endParaRPr>
            </a:p>
          </p:txBody>
        </p:sp>
        <p:sp>
          <p:nvSpPr>
            <p:cNvPr id="25620" name="Text Box 76"/>
            <p:cNvSpPr txBox="1">
              <a:spLocks noChangeArrowheads="1"/>
            </p:cNvSpPr>
            <p:nvPr/>
          </p:nvSpPr>
          <p:spPr bwMode="auto">
            <a:xfrm>
              <a:off x="1488" y="960"/>
              <a:ext cx="19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20">
                  <a:solidFill>
                    <a:prstClr val="black"/>
                  </a:solidFill>
                </a:rPr>
                <a:t>1</a:t>
              </a:r>
              <a:endParaRPr lang="en-US" altLang="zh-CN" sz="1620">
                <a:solidFill>
                  <a:prstClr val="black"/>
                </a:solidFill>
              </a:endParaRPr>
            </a:p>
          </p:txBody>
        </p:sp>
        <p:sp>
          <p:nvSpPr>
            <p:cNvPr id="25621" name="Text Box 77"/>
            <p:cNvSpPr txBox="1">
              <a:spLocks noChangeArrowheads="1"/>
            </p:cNvSpPr>
            <p:nvPr/>
          </p:nvSpPr>
          <p:spPr bwMode="auto">
            <a:xfrm>
              <a:off x="2448" y="969"/>
              <a:ext cx="28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20">
                  <a:solidFill>
                    <a:prstClr val="black"/>
                  </a:solidFill>
                </a:rPr>
                <a:t>2</a:t>
              </a:r>
              <a:endParaRPr lang="en-US" altLang="zh-CN" sz="1620">
                <a:solidFill>
                  <a:prstClr val="black"/>
                </a:solidFill>
              </a:endParaRPr>
            </a:p>
          </p:txBody>
        </p:sp>
        <p:sp>
          <p:nvSpPr>
            <p:cNvPr id="25622" name="Text Box 78"/>
            <p:cNvSpPr txBox="1">
              <a:spLocks noChangeArrowheads="1"/>
            </p:cNvSpPr>
            <p:nvPr/>
          </p:nvSpPr>
          <p:spPr bwMode="auto">
            <a:xfrm>
              <a:off x="3408" y="960"/>
              <a:ext cx="24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20">
                  <a:solidFill>
                    <a:prstClr val="black"/>
                  </a:solidFill>
                </a:rPr>
                <a:t>3</a:t>
              </a:r>
              <a:endParaRPr lang="en-US" altLang="zh-CN" sz="1620">
                <a:solidFill>
                  <a:prstClr val="black"/>
                </a:solidFill>
              </a:endParaRPr>
            </a:p>
          </p:txBody>
        </p:sp>
        <p:sp>
          <p:nvSpPr>
            <p:cNvPr id="25623" name="Text Box 79"/>
            <p:cNvSpPr txBox="1">
              <a:spLocks noChangeArrowheads="1"/>
            </p:cNvSpPr>
            <p:nvPr/>
          </p:nvSpPr>
          <p:spPr bwMode="auto">
            <a:xfrm>
              <a:off x="4320" y="960"/>
              <a:ext cx="28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20">
                  <a:solidFill>
                    <a:prstClr val="black"/>
                  </a:solidFill>
                </a:rPr>
                <a:t>4</a:t>
              </a:r>
              <a:endParaRPr lang="en-US" altLang="zh-CN" sz="1620">
                <a:solidFill>
                  <a:prstClr val="black"/>
                </a:solidFill>
              </a:endParaRPr>
            </a:p>
          </p:txBody>
        </p:sp>
        <p:sp>
          <p:nvSpPr>
            <p:cNvPr id="25624" name="Text Box 80"/>
            <p:cNvSpPr txBox="1">
              <a:spLocks noChangeArrowheads="1"/>
            </p:cNvSpPr>
            <p:nvPr/>
          </p:nvSpPr>
          <p:spPr bwMode="auto">
            <a:xfrm>
              <a:off x="4608" y="960"/>
              <a:ext cx="62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20">
                  <a:solidFill>
                    <a:prstClr val="black"/>
                  </a:solidFill>
                </a:rPr>
                <a:t>(cm)</a:t>
              </a:r>
              <a:endParaRPr lang="en-US" altLang="zh-CN" sz="1620">
                <a:solidFill>
                  <a:prstClr val="black"/>
                </a:solidFill>
              </a:endParaRPr>
            </a:p>
          </p:txBody>
        </p:sp>
        <p:sp>
          <p:nvSpPr>
            <p:cNvPr id="25625" name="Line 81"/>
            <p:cNvSpPr>
              <a:spLocks noChangeShapeType="1"/>
            </p:cNvSpPr>
            <p:nvPr/>
          </p:nvSpPr>
          <p:spPr bwMode="auto">
            <a:xfrm flipH="1">
              <a:off x="1584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6" name="Line 82"/>
            <p:cNvSpPr>
              <a:spLocks noChangeShapeType="1"/>
            </p:cNvSpPr>
            <p:nvPr/>
          </p:nvSpPr>
          <p:spPr bwMode="auto">
            <a:xfrm flipH="1">
              <a:off x="2544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7" name="Line 83"/>
            <p:cNvSpPr>
              <a:spLocks noChangeShapeType="1"/>
            </p:cNvSpPr>
            <p:nvPr/>
          </p:nvSpPr>
          <p:spPr bwMode="auto">
            <a:xfrm flipH="1">
              <a:off x="2544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Line 84"/>
            <p:cNvSpPr>
              <a:spLocks noChangeShapeType="1"/>
            </p:cNvSpPr>
            <p:nvPr/>
          </p:nvSpPr>
          <p:spPr bwMode="auto">
            <a:xfrm flipH="1">
              <a:off x="3504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9" name="Line 85"/>
            <p:cNvSpPr>
              <a:spLocks noChangeShapeType="1"/>
            </p:cNvSpPr>
            <p:nvPr/>
          </p:nvSpPr>
          <p:spPr bwMode="auto">
            <a:xfrm flipH="1">
              <a:off x="3504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0" name="Line 86"/>
            <p:cNvSpPr>
              <a:spLocks noChangeShapeType="1"/>
            </p:cNvSpPr>
            <p:nvPr/>
          </p:nvSpPr>
          <p:spPr bwMode="auto">
            <a:xfrm flipH="1">
              <a:off x="4464" y="6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2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04" name="Rectangle 88"/>
          <p:cNvSpPr>
            <a:spLocks noChangeArrowheads="1"/>
          </p:cNvSpPr>
          <p:nvPr/>
        </p:nvSpPr>
        <p:spPr bwMode="auto">
          <a:xfrm>
            <a:off x="2261514" y="1603090"/>
            <a:ext cx="2261256" cy="411137"/>
          </a:xfrm>
          <a:prstGeom prst="rect">
            <a:avLst/>
          </a:prstGeom>
          <a:solidFill>
            <a:srgbClr val="FF0000"/>
          </a:solidFill>
          <a:ln w="38100">
            <a:solidFill>
              <a:srgbClr val="0000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620">
              <a:solidFill>
                <a:prstClr val="black"/>
              </a:solidFill>
            </a:endParaRPr>
          </a:p>
        </p:txBody>
      </p:sp>
      <p:sp>
        <p:nvSpPr>
          <p:cNvPr id="25605" name="Rectangle 89"/>
          <p:cNvSpPr>
            <a:spLocks noChangeArrowheads="1"/>
          </p:cNvSpPr>
          <p:nvPr/>
        </p:nvSpPr>
        <p:spPr bwMode="auto">
          <a:xfrm>
            <a:off x="2530698" y="3992690"/>
            <a:ext cx="2261256" cy="411137"/>
          </a:xfrm>
          <a:prstGeom prst="rect">
            <a:avLst/>
          </a:prstGeom>
          <a:solidFill>
            <a:srgbClr val="FF0000"/>
          </a:solidFill>
          <a:ln w="38100">
            <a:solidFill>
              <a:srgbClr val="0000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620">
              <a:solidFill>
                <a:prstClr val="black"/>
              </a:solidFill>
            </a:endParaRPr>
          </a:p>
        </p:txBody>
      </p:sp>
      <p:sp>
        <p:nvSpPr>
          <p:cNvPr id="25606" name="Text Box 90"/>
          <p:cNvSpPr txBox="1">
            <a:spLocks noChangeArrowheads="1"/>
          </p:cNvSpPr>
          <p:nvPr/>
        </p:nvSpPr>
        <p:spPr bwMode="auto">
          <a:xfrm>
            <a:off x="1381052" y="496089"/>
            <a:ext cx="8065030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355" b="1">
                <a:solidFill>
                  <a:prstClr val="black"/>
                </a:solidFill>
              </a:rPr>
              <a:t>用两把不同分度值刻度尺测量同一物体：</a:t>
            </a:r>
            <a:endParaRPr lang="zh-CN" altLang="en-US" sz="3355" b="1">
              <a:solidFill>
                <a:prstClr val="black"/>
              </a:solidFill>
            </a:endParaRPr>
          </a:p>
        </p:txBody>
      </p:sp>
      <p:sp>
        <p:nvSpPr>
          <p:cNvPr id="25607" name="Text Box 92"/>
          <p:cNvSpPr txBox="1">
            <a:spLocks noChangeArrowheads="1"/>
          </p:cNvSpPr>
          <p:nvPr/>
        </p:nvSpPr>
        <p:spPr bwMode="auto">
          <a:xfrm>
            <a:off x="1573865" y="3257483"/>
            <a:ext cx="10009182" cy="46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prstClr val="blac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该物体的长度为</a:t>
            </a:r>
            <a:r>
              <a:rPr lang="en-US" altLang="zh-CN" sz="2400" b="1">
                <a:solidFill>
                  <a:prstClr val="blac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________,</a:t>
            </a:r>
            <a:r>
              <a:rPr lang="zh-CN" altLang="en-US" sz="2400" b="1">
                <a:solidFill>
                  <a:prstClr val="blac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准确值为</a:t>
            </a:r>
            <a:r>
              <a:rPr lang="en-US" altLang="zh-CN" sz="2400" b="1">
                <a:solidFill>
                  <a:prstClr val="blac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_________</a:t>
            </a:r>
            <a:r>
              <a:rPr lang="zh-CN" altLang="en-US" sz="2400" b="1">
                <a:solidFill>
                  <a:prstClr val="blac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，估计值为</a:t>
            </a:r>
            <a:r>
              <a:rPr lang="en-US" altLang="zh-CN" sz="2400" b="1">
                <a:solidFill>
                  <a:prstClr val="blac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________</a:t>
            </a:r>
            <a:endParaRPr lang="en-US" altLang="zh-CN" sz="2400" b="1">
              <a:solidFill>
                <a:prstClr val="blac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74" name="Text Box 94"/>
          <p:cNvSpPr txBox="1">
            <a:spLocks noChangeArrowheads="1"/>
          </p:cNvSpPr>
          <p:nvPr/>
        </p:nvSpPr>
        <p:spPr bwMode="auto">
          <a:xfrm>
            <a:off x="3829142" y="3221192"/>
            <a:ext cx="1990657" cy="46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3300"/>
                </a:solidFill>
              </a:rPr>
              <a:t>1.66cm</a:t>
            </a:r>
            <a:endParaRPr lang="en-US" altLang="zh-CN" sz="2400" b="1">
              <a:solidFill>
                <a:srgbClr val="FF3300"/>
              </a:solidFill>
            </a:endParaRPr>
          </a:p>
        </p:txBody>
      </p:sp>
      <p:sp>
        <p:nvSpPr>
          <p:cNvPr id="20575" name="Text Box 95"/>
          <p:cNvSpPr txBox="1">
            <a:spLocks noChangeArrowheads="1"/>
          </p:cNvSpPr>
          <p:nvPr/>
        </p:nvSpPr>
        <p:spPr bwMode="auto">
          <a:xfrm>
            <a:off x="6466658" y="3189135"/>
            <a:ext cx="1990657" cy="46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3300"/>
                </a:solidFill>
              </a:rPr>
              <a:t>1.6cm</a:t>
            </a:r>
            <a:endParaRPr lang="en-US" altLang="zh-CN" sz="2400" b="1">
              <a:solidFill>
                <a:srgbClr val="FF3300"/>
              </a:solidFill>
            </a:endParaRPr>
          </a:p>
        </p:txBody>
      </p:sp>
      <p:sp>
        <p:nvSpPr>
          <p:cNvPr id="20576" name="Text Box 96"/>
          <p:cNvSpPr txBox="1">
            <a:spLocks noChangeArrowheads="1"/>
          </p:cNvSpPr>
          <p:nvPr/>
        </p:nvSpPr>
        <p:spPr bwMode="auto">
          <a:xfrm>
            <a:off x="9332059" y="3257484"/>
            <a:ext cx="1731006" cy="46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3300"/>
                </a:solidFill>
              </a:rPr>
              <a:t>0.06cm</a:t>
            </a:r>
            <a:endParaRPr lang="en-US" altLang="zh-CN" sz="2400" b="1">
              <a:solidFill>
                <a:srgbClr val="FF3300"/>
              </a:solidFill>
            </a:endParaRPr>
          </a:p>
        </p:txBody>
      </p:sp>
      <p:sp>
        <p:nvSpPr>
          <p:cNvPr id="25611" name="Text Box 97"/>
          <p:cNvSpPr txBox="1">
            <a:spLocks noChangeArrowheads="1"/>
          </p:cNvSpPr>
          <p:nvPr/>
        </p:nvSpPr>
        <p:spPr bwMode="auto">
          <a:xfrm>
            <a:off x="944925" y="5639033"/>
            <a:ext cx="10572021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该物体的长度为</a:t>
            </a:r>
            <a:r>
              <a:rPr lang="en-US" altLang="zh-CN" sz="2880" b="1">
                <a:solidFill>
                  <a:prstClr val="blac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________,</a:t>
            </a:r>
            <a:r>
              <a:rPr lang="zh-CN" altLang="en-US" sz="2880" b="1">
                <a:solidFill>
                  <a:prstClr val="blac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准确值为</a:t>
            </a:r>
            <a:r>
              <a:rPr lang="en-US" altLang="zh-CN" sz="2880" b="1">
                <a:solidFill>
                  <a:prstClr val="blac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_______</a:t>
            </a:r>
            <a:r>
              <a:rPr lang="zh-CN" altLang="en-US" sz="2880" b="1">
                <a:solidFill>
                  <a:prstClr val="blac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，估计值为</a:t>
            </a:r>
            <a:r>
              <a:rPr lang="en-US" altLang="zh-CN" sz="2880" b="1">
                <a:solidFill>
                  <a:prstClr val="blac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______</a:t>
            </a:r>
            <a:endParaRPr lang="en-US" altLang="zh-CN" sz="2880" b="1">
              <a:solidFill>
                <a:prstClr val="blac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78" name="Text Box 98"/>
          <p:cNvSpPr txBox="1">
            <a:spLocks noChangeArrowheads="1"/>
          </p:cNvSpPr>
          <p:nvPr/>
        </p:nvSpPr>
        <p:spPr bwMode="auto">
          <a:xfrm>
            <a:off x="3759149" y="5578890"/>
            <a:ext cx="2060648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80" b="1">
                <a:solidFill>
                  <a:srgbClr val="FF3300"/>
                </a:solidFill>
              </a:rPr>
              <a:t>1.6cm</a:t>
            </a:r>
            <a:endParaRPr lang="en-US" altLang="zh-CN" sz="2880" b="1">
              <a:solidFill>
                <a:srgbClr val="FF3300"/>
              </a:solidFill>
            </a:endParaRPr>
          </a:p>
        </p:txBody>
      </p:sp>
      <p:sp>
        <p:nvSpPr>
          <p:cNvPr id="20579" name="Text Box 99"/>
          <p:cNvSpPr txBox="1">
            <a:spLocks noChangeArrowheads="1"/>
          </p:cNvSpPr>
          <p:nvPr/>
        </p:nvSpPr>
        <p:spPr bwMode="auto">
          <a:xfrm>
            <a:off x="6874199" y="5566041"/>
            <a:ext cx="1343901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80" b="1">
                <a:solidFill>
                  <a:srgbClr val="FF3300"/>
                </a:solidFill>
              </a:rPr>
              <a:t>1cm</a:t>
            </a:r>
            <a:endParaRPr lang="en-US" altLang="zh-CN" sz="2880" b="1">
              <a:solidFill>
                <a:srgbClr val="FF3300"/>
              </a:solidFill>
            </a:endParaRPr>
          </a:p>
        </p:txBody>
      </p:sp>
      <p:sp>
        <p:nvSpPr>
          <p:cNvPr id="20580" name="Text Box 100"/>
          <p:cNvSpPr txBox="1">
            <a:spLocks noChangeArrowheads="1"/>
          </p:cNvSpPr>
          <p:nvPr/>
        </p:nvSpPr>
        <p:spPr bwMode="auto">
          <a:xfrm>
            <a:off x="9904265" y="5668461"/>
            <a:ext cx="1612681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80" b="1">
                <a:solidFill>
                  <a:srgbClr val="FF3300"/>
                </a:solidFill>
              </a:rPr>
              <a:t>0.6cm</a:t>
            </a:r>
            <a:endParaRPr lang="en-US" altLang="zh-CN" sz="2880" b="1">
              <a:solidFill>
                <a:srgbClr val="FF3300"/>
              </a:solidFill>
            </a:endParaRPr>
          </a:p>
        </p:txBody>
      </p:sp>
      <p:sp>
        <p:nvSpPr>
          <p:cNvPr id="20581" name="Text Box 101"/>
          <p:cNvSpPr txBox="1">
            <a:spLocks noChangeArrowheads="1"/>
          </p:cNvSpPr>
          <p:nvPr/>
        </p:nvSpPr>
        <p:spPr bwMode="auto">
          <a:xfrm>
            <a:off x="2124470" y="1272009"/>
            <a:ext cx="6458565" cy="59048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35" b="1">
                <a:solidFill>
                  <a:prstClr val="black"/>
                </a:solidFill>
              </a:rPr>
              <a:t>分度值越小的刻度尺，精确度越高</a:t>
            </a:r>
            <a:endParaRPr lang="zh-CN" altLang="en-US" sz="3235" b="1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367145" y="1314450"/>
              <a:ext cx="228600" cy="3143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367145" y="1314450"/>
                <a:ext cx="22860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738620" y="1576070"/>
              <a:ext cx="95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738620" y="157607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6891020" y="1133475"/>
              <a:ext cx="95250" cy="46164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891020" y="1133475"/>
                <a:ext cx="95250" cy="461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7033895" y="1285875"/>
              <a:ext cx="438150" cy="10477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7033895" y="1285875"/>
                <a:ext cx="4381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7481570" y="1209675"/>
              <a:ext cx="405130" cy="2901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7481570" y="1209675"/>
                <a:ext cx="405130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8229600" y="1242695"/>
              <a:ext cx="161925" cy="28130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8229600" y="1242695"/>
                <a:ext cx="161925" cy="281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8439150" y="1562100"/>
              <a:ext cx="13970" cy="44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8439150" y="1562100"/>
                <a:ext cx="13970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8615045" y="1099820"/>
              <a:ext cx="52705" cy="3619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8615045" y="1099820"/>
                <a:ext cx="5270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8810625" y="1238250"/>
              <a:ext cx="9525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8810625" y="123825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8772525" y="1343025"/>
              <a:ext cx="1190625" cy="27114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8772525" y="1343025"/>
                <a:ext cx="1190625" cy="271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9796145" y="4067175"/>
              <a:ext cx="5080" cy="42354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9796145" y="4067175"/>
                <a:ext cx="5080" cy="423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9934575" y="4410075"/>
              <a:ext cx="9525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4"/>
            </p:blipFill>
            <p:spPr>
              <a:xfrm>
                <a:off x="9934575" y="441007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10119995" y="4443095"/>
              <a:ext cx="781050" cy="57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10119995" y="4443095"/>
                <a:ext cx="781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9515475" y="3823970"/>
              <a:ext cx="394970" cy="52895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9515475" y="3823970"/>
                <a:ext cx="394970" cy="528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10462895" y="4738370"/>
              <a:ext cx="238125" cy="2476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10462895" y="4738370"/>
                <a:ext cx="23812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10300970" y="4562475"/>
              <a:ext cx="47625" cy="2286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10300970" y="4562475"/>
                <a:ext cx="4762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10325100" y="4624070"/>
              <a:ext cx="209550" cy="7175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10325100" y="4624070"/>
                <a:ext cx="20955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3648075" y="5624195"/>
              <a:ext cx="76200" cy="47180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3648075" y="5624195"/>
                <a:ext cx="76200" cy="471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3785870" y="5995670"/>
              <a:ext cx="360" cy="4318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3785870" y="5995670"/>
                <a:ext cx="36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3895725" y="5686425"/>
              <a:ext cx="299720" cy="27114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3895725" y="5686425"/>
                <a:ext cx="299720" cy="271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4243070" y="5652770"/>
              <a:ext cx="190500" cy="31940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4243070" y="5652770"/>
                <a:ext cx="190500" cy="319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4295775" y="5709920"/>
              <a:ext cx="219075" cy="2413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4295775" y="5709920"/>
                <a:ext cx="219075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7410450" y="5576570"/>
              <a:ext cx="28575" cy="4857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7410450" y="5576570"/>
                <a:ext cx="28575" cy="485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2357120" y="4762500"/>
              <a:ext cx="2828925" cy="167132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6"/>
            </p:blipFill>
            <p:spPr>
              <a:xfrm>
                <a:off x="2357120" y="4762500"/>
                <a:ext cx="2828925" cy="167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墨迹 25"/>
              <p14:cNvContentPartPr/>
              <p14:nvPr/>
            </p14:nvContentPartPr>
            <p14:xfrm>
              <a:off x="5738495" y="5238750"/>
              <a:ext cx="2571750" cy="161417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8"/>
            </p:blipFill>
            <p:spPr>
              <a:xfrm>
                <a:off x="5738495" y="5238750"/>
                <a:ext cx="2571750" cy="1614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2514600" y="4938395"/>
              <a:ext cx="2371725" cy="13144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2514600" y="4938395"/>
                <a:ext cx="2371725" cy="131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10039350" y="5667375"/>
              <a:ext cx="290195" cy="36639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10039350" y="5667375"/>
                <a:ext cx="29019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10344150" y="5814695"/>
              <a:ext cx="360" cy="1460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4"/>
            </p:blipFill>
            <p:spPr>
              <a:xfrm>
                <a:off x="10344150" y="5814695"/>
                <a:ext cx="360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墨迹 29"/>
              <p14:cNvContentPartPr/>
              <p14:nvPr/>
            </p14:nvContentPartPr>
            <p14:xfrm>
              <a:off x="10458450" y="5957570"/>
              <a:ext cx="42545" cy="285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6"/>
            </p:blipFill>
            <p:spPr>
              <a:xfrm>
                <a:off x="10458450" y="5957570"/>
                <a:ext cx="4254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墨迹 30"/>
              <p14:cNvContentPartPr/>
              <p14:nvPr/>
            </p14:nvContentPartPr>
            <p14:xfrm>
              <a:off x="10458450" y="5419725"/>
              <a:ext cx="276225" cy="4953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8"/>
            </p:blipFill>
            <p:spPr>
              <a:xfrm>
                <a:off x="10458450" y="5419725"/>
                <a:ext cx="276225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墨迹 31"/>
              <p14:cNvContentPartPr/>
              <p14:nvPr/>
            </p14:nvContentPartPr>
            <p14:xfrm>
              <a:off x="10853420" y="5553075"/>
              <a:ext cx="147955" cy="30924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0"/>
            </p:blipFill>
            <p:spPr>
              <a:xfrm>
                <a:off x="10853420" y="5553075"/>
                <a:ext cx="147955" cy="309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墨迹 32"/>
              <p14:cNvContentPartPr/>
              <p14:nvPr/>
            </p14:nvContentPartPr>
            <p14:xfrm>
              <a:off x="10824845" y="5614670"/>
              <a:ext cx="209550" cy="2413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2"/>
            </p:blipFill>
            <p:spPr>
              <a:xfrm>
                <a:off x="10824845" y="5614670"/>
                <a:ext cx="209550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4" name="墨迹 33"/>
              <p14:cNvContentPartPr/>
              <p14:nvPr/>
            </p14:nvContentPartPr>
            <p14:xfrm>
              <a:off x="6057900" y="1685925"/>
              <a:ext cx="1285875" cy="762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4"/>
            </p:blipFill>
            <p:spPr>
              <a:xfrm>
                <a:off x="6057900" y="1685925"/>
                <a:ext cx="128587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5" name="墨迹 34"/>
              <p14:cNvContentPartPr/>
              <p14:nvPr/>
            </p14:nvContentPartPr>
            <p14:xfrm>
              <a:off x="5572125" y="3052445"/>
              <a:ext cx="76200" cy="71945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6"/>
            </p:blipFill>
            <p:spPr>
              <a:xfrm>
                <a:off x="5572125" y="3052445"/>
                <a:ext cx="76200" cy="719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6" name="墨迹 35"/>
              <p14:cNvContentPartPr/>
              <p14:nvPr/>
            </p14:nvContentPartPr>
            <p14:xfrm>
              <a:off x="5700395" y="3757295"/>
              <a:ext cx="5080" cy="6223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8"/>
            </p:blipFill>
            <p:spPr>
              <a:xfrm>
                <a:off x="5700395" y="3757295"/>
                <a:ext cx="508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7" name="墨迹 36"/>
              <p14:cNvContentPartPr/>
              <p14:nvPr/>
            </p14:nvContentPartPr>
            <p14:xfrm>
              <a:off x="5924550" y="3604895"/>
              <a:ext cx="114300" cy="61912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0"/>
            </p:blipFill>
            <p:spPr>
              <a:xfrm>
                <a:off x="5924550" y="3604895"/>
                <a:ext cx="114300" cy="619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8" name="墨迹 37"/>
              <p14:cNvContentPartPr/>
              <p14:nvPr/>
            </p14:nvContentPartPr>
            <p14:xfrm>
              <a:off x="6086475" y="3990975"/>
              <a:ext cx="9525" cy="3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4"/>
            </p:blipFill>
            <p:spPr>
              <a:xfrm>
                <a:off x="6086475" y="399097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墨迹 38"/>
              <p14:cNvContentPartPr/>
              <p14:nvPr/>
            </p14:nvContentPartPr>
            <p14:xfrm>
              <a:off x="6181725" y="3695700"/>
              <a:ext cx="76200" cy="40957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3"/>
            </p:blipFill>
            <p:spPr>
              <a:xfrm>
                <a:off x="6181725" y="3695700"/>
                <a:ext cx="76200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墨迹 39"/>
              <p14:cNvContentPartPr/>
              <p14:nvPr/>
            </p14:nvContentPartPr>
            <p14:xfrm>
              <a:off x="6657975" y="3633470"/>
              <a:ext cx="228600" cy="48133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5"/>
            </p:blipFill>
            <p:spPr>
              <a:xfrm>
                <a:off x="6657975" y="3633470"/>
                <a:ext cx="228600" cy="481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墨迹 40"/>
              <p14:cNvContentPartPr/>
              <p14:nvPr/>
            </p14:nvContentPartPr>
            <p14:xfrm>
              <a:off x="3709670" y="5753100"/>
              <a:ext cx="2028825" cy="4254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7"/>
            </p:blipFill>
            <p:spPr>
              <a:xfrm>
                <a:off x="3709670" y="5753100"/>
                <a:ext cx="202882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墨迹 41"/>
              <p14:cNvContentPartPr/>
              <p14:nvPr/>
            </p14:nvContentPartPr>
            <p14:xfrm>
              <a:off x="1385570" y="3438525"/>
              <a:ext cx="3448050" cy="191452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9"/>
            </p:blipFill>
            <p:spPr>
              <a:xfrm>
                <a:off x="1385570" y="3438525"/>
                <a:ext cx="3448050" cy="1914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墨迹 42"/>
              <p14:cNvContentPartPr/>
              <p14:nvPr/>
            </p14:nvContentPartPr>
            <p14:xfrm>
              <a:off x="4795520" y="4376420"/>
              <a:ext cx="9525" cy="34798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1"/>
            </p:blipFill>
            <p:spPr>
              <a:xfrm>
                <a:off x="4795520" y="4376420"/>
                <a:ext cx="952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墨迹 43"/>
              <p14:cNvContentPartPr/>
              <p14:nvPr/>
            </p14:nvContentPartPr>
            <p14:xfrm>
              <a:off x="3671570" y="6148070"/>
              <a:ext cx="47625" cy="2667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3"/>
            </p:blipFill>
            <p:spPr>
              <a:xfrm>
                <a:off x="3671570" y="6148070"/>
                <a:ext cx="4762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墨迹 44"/>
              <p14:cNvContentPartPr/>
              <p14:nvPr/>
            </p14:nvContentPartPr>
            <p14:xfrm>
              <a:off x="3781425" y="6309995"/>
              <a:ext cx="360" cy="2857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5"/>
            </p:blipFill>
            <p:spPr>
              <a:xfrm>
                <a:off x="3781425" y="6309995"/>
                <a:ext cx="36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墨迹 45"/>
              <p14:cNvContentPartPr/>
              <p14:nvPr/>
            </p14:nvContentPartPr>
            <p14:xfrm>
              <a:off x="4019550" y="6029325"/>
              <a:ext cx="404495" cy="4191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7"/>
            </p:blipFill>
            <p:spPr>
              <a:xfrm>
                <a:off x="4019550" y="6029325"/>
                <a:ext cx="404495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墨迹 46"/>
              <p14:cNvContentPartPr/>
              <p14:nvPr/>
            </p14:nvContentPartPr>
            <p14:xfrm>
              <a:off x="10363200" y="5514975"/>
              <a:ext cx="685800" cy="29972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9"/>
            </p:blipFill>
            <p:spPr>
              <a:xfrm>
                <a:off x="10363200" y="5514975"/>
                <a:ext cx="685800" cy="29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墨迹 47"/>
              <p14:cNvContentPartPr/>
              <p14:nvPr/>
            </p14:nvContentPartPr>
            <p14:xfrm>
              <a:off x="11115675" y="5143500"/>
              <a:ext cx="219075" cy="4572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1"/>
            </p:blipFill>
            <p:spPr>
              <a:xfrm>
                <a:off x="11115675" y="5143500"/>
                <a:ext cx="219075" cy="45720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4" grpId="0" build="allAtOnce"/>
      <p:bldP spid="20575" grpId="0" build="allAtOnce"/>
      <p:bldP spid="20576" grpId="0" build="allAtOnce"/>
      <p:bldP spid="20578" grpId="0" build="allAtOnce"/>
      <p:bldP spid="20579" grpId="0" build="allAtOnce"/>
      <p:bldP spid="20580" grpId="0" build="allAtOnce"/>
      <p:bldP spid="205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243072" y="4926329"/>
            <a:ext cx="9928206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355" b="1">
                <a:solidFill>
                  <a:prstClr val="black"/>
                </a:solidFill>
              </a:rPr>
              <a:t>准确值为：</a:t>
            </a:r>
            <a:r>
              <a:rPr lang="zh-CN" altLang="zh-CN" sz="3355" b="1" u="sng">
                <a:solidFill>
                  <a:prstClr val="black"/>
                </a:solidFill>
              </a:rPr>
              <a:t>           </a:t>
            </a:r>
            <a:r>
              <a:rPr lang="zh-CN" altLang="zh-CN" sz="3355" b="1">
                <a:solidFill>
                  <a:prstClr val="black"/>
                </a:solidFill>
              </a:rPr>
              <a:t>估读值为</a:t>
            </a:r>
            <a:r>
              <a:rPr lang="zh-CN" altLang="zh-CN" sz="3355" b="1" u="sng">
                <a:solidFill>
                  <a:prstClr val="black"/>
                </a:solidFill>
              </a:rPr>
              <a:t>：             </a:t>
            </a:r>
            <a:r>
              <a:rPr lang="zh-CN" altLang="zh-CN" sz="3355" b="1">
                <a:solidFill>
                  <a:prstClr val="black"/>
                </a:solidFill>
              </a:rPr>
              <a:t>单位为：</a:t>
            </a:r>
            <a:r>
              <a:rPr lang="zh-CN" altLang="zh-CN" sz="3355" b="1" u="sng">
                <a:solidFill>
                  <a:prstClr val="black"/>
                </a:solidFill>
              </a:rPr>
              <a:t>                  </a:t>
            </a:r>
            <a:endParaRPr lang="zh-CN" altLang="zh-CN" sz="3355" u="sng">
              <a:solidFill>
                <a:prstClr val="black"/>
              </a:solidFill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718337" y="5514076"/>
            <a:ext cx="6244017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355" b="1">
                <a:solidFill>
                  <a:prstClr val="black"/>
                </a:solidFill>
              </a:rPr>
              <a:t>此时物体长度为：</a:t>
            </a:r>
            <a:r>
              <a:rPr lang="zh-CN" altLang="zh-CN" sz="3355" b="1" u="sng">
                <a:solidFill>
                  <a:prstClr val="black"/>
                </a:solidFill>
              </a:rPr>
              <a:t>                  。</a:t>
            </a:r>
            <a:endParaRPr lang="zh-CN" altLang="zh-CN" sz="3355" b="1" u="sng">
              <a:solidFill>
                <a:prstClr val="black"/>
              </a:solidFill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317105" y="4926481"/>
            <a:ext cx="1404552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355" b="1">
                <a:solidFill>
                  <a:srgbClr val="FF3300"/>
                </a:solidFill>
              </a:rPr>
              <a:t>2.7cm</a:t>
            </a:r>
            <a:endParaRPr lang="zh-CN" altLang="zh-CN" sz="3355" b="1">
              <a:solidFill>
                <a:srgbClr val="FF3300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526807" y="5513016"/>
            <a:ext cx="1643399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355" b="1">
                <a:solidFill>
                  <a:srgbClr val="FF3300"/>
                </a:solidFill>
              </a:rPr>
              <a:t>2.78cm</a:t>
            </a:r>
            <a:endParaRPr lang="zh-CN" altLang="zh-CN" sz="3355" b="1">
              <a:solidFill>
                <a:srgbClr val="FF3300"/>
              </a:solidFill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0050793" y="4886735"/>
            <a:ext cx="806631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355" b="1">
                <a:solidFill>
                  <a:srgbClr val="FF3300"/>
                </a:solidFill>
              </a:rPr>
              <a:t>cm</a:t>
            </a:r>
            <a:endParaRPr lang="zh-CN" altLang="zh-CN" sz="3355" b="1">
              <a:solidFill>
                <a:srgbClr val="FF3300"/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654477" y="4873633"/>
            <a:ext cx="1643399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355" b="1">
                <a:solidFill>
                  <a:srgbClr val="FF3300"/>
                </a:solidFill>
              </a:rPr>
              <a:t>0.08cm</a:t>
            </a:r>
            <a:endParaRPr lang="zh-CN" altLang="zh-CN" sz="3355" b="1">
              <a:solidFill>
                <a:srgbClr val="FF3300"/>
              </a:solidFill>
            </a:endParaRPr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9180" y="2421217"/>
            <a:ext cx="7166025" cy="200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768972" y="493521"/>
            <a:ext cx="10188975" cy="12732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835" b="1">
                <a:solidFill>
                  <a:srgbClr val="FF0000"/>
                </a:solidFill>
                <a:latin typeface="宋体" panose="02010600030101010101" pitchFamily="2" charset="-122"/>
              </a:rPr>
              <a:t>（6）会记：</a:t>
            </a:r>
            <a:r>
              <a:rPr lang="zh-CN" altLang="zh-CN" sz="3835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记录的测量结果应由</a:t>
            </a:r>
            <a:r>
              <a:rPr lang="zh-CN" altLang="zh-CN" sz="3835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准确值</a:t>
            </a:r>
            <a:r>
              <a:rPr lang="zh-CN" altLang="zh-CN" sz="3835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3835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估读值</a:t>
            </a:r>
            <a:r>
              <a:rPr lang="zh-CN" altLang="zh-CN" sz="3835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sz="3835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单位</a:t>
            </a:r>
            <a:r>
              <a:rPr lang="zh-CN" altLang="zh-CN" sz="3835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endParaRPr lang="zh-CN" altLang="zh-CN" sz="3835" b="1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934998" y="1876426"/>
            <a:ext cx="3348037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800" u="sng">
                <a:solidFill>
                  <a:srgbClr val="CC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２</a:t>
            </a:r>
            <a:r>
              <a:rPr kumimoji="1" lang="en-US" altLang="zh-CN" sz="4800" u="sng">
                <a:solidFill>
                  <a:srgbClr val="CC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.7 </a:t>
            </a:r>
            <a:r>
              <a:rPr kumimoji="1" lang="zh-CN" altLang="en-US" sz="4800">
                <a:solidFill>
                  <a:srgbClr val="96A9A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８ </a:t>
            </a:r>
            <a:r>
              <a:rPr kumimoji="1" lang="en-US" altLang="zh-CN" sz="4800">
                <a:solidFill>
                  <a:srgbClr val="CC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cm</a:t>
            </a:r>
            <a:endParaRPr kumimoji="1" lang="en-US" altLang="zh-CN" sz="4800">
              <a:solidFill>
                <a:srgbClr val="CC99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006435" y="2638426"/>
            <a:ext cx="1368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0000"/>
                </a:solidFill>
              </a:rPr>
              <a:t>精确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9231984" y="2638426"/>
            <a:ext cx="1150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</a:rPr>
              <a:t>估读</a:t>
            </a:r>
            <a:endParaRPr lang="zh-CN" altLang="en-US" sz="2800" b="1">
              <a:solidFill>
                <a:prstClr val="black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10276560" y="2692400"/>
            <a:ext cx="1330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D60093"/>
                </a:solidFill>
              </a:rPr>
              <a:t>单位</a:t>
            </a:r>
            <a:endParaRPr lang="zh-CN" altLang="en-US" sz="2800" b="1">
              <a:solidFill>
                <a:srgbClr val="D60093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671570" y="5153025"/>
              <a:ext cx="209550" cy="23304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671570" y="5153025"/>
                <a:ext cx="209550" cy="233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809750" y="4581525"/>
              <a:ext cx="285750" cy="2616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809750" y="4581525"/>
                <a:ext cx="285750" cy="261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2" name="墨迹 11"/>
              <p14:cNvContentPartPr/>
              <p14:nvPr/>
            </p14:nvContentPartPr>
            <p14:xfrm>
              <a:off x="1666875" y="4829175"/>
              <a:ext cx="537845" cy="190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7"/>
            </p:blipFill>
            <p:spPr>
              <a:xfrm>
                <a:off x="1666875" y="4829175"/>
                <a:ext cx="53784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7" name="墨迹 16"/>
              <p14:cNvContentPartPr/>
              <p14:nvPr/>
            </p14:nvContentPartPr>
            <p14:xfrm>
              <a:off x="2247900" y="4862195"/>
              <a:ext cx="9525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9"/>
            </p:blipFill>
            <p:spPr>
              <a:xfrm>
                <a:off x="2247900" y="486219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8" name="墨迹 17"/>
              <p14:cNvContentPartPr/>
              <p14:nvPr/>
            </p14:nvContentPartPr>
            <p14:xfrm>
              <a:off x="2276475" y="4572000"/>
              <a:ext cx="247650" cy="26162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1"/>
            </p:blipFill>
            <p:spPr>
              <a:xfrm>
                <a:off x="2276475" y="4572000"/>
                <a:ext cx="247650" cy="261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9" name="墨迹 18"/>
              <p14:cNvContentPartPr/>
              <p14:nvPr/>
            </p14:nvContentPartPr>
            <p14:xfrm>
              <a:off x="2785745" y="4514850"/>
              <a:ext cx="219075" cy="59499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3"/>
            </p:blipFill>
            <p:spPr>
              <a:xfrm>
                <a:off x="2785745" y="4514850"/>
                <a:ext cx="219075" cy="594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0" name="墨迹 19"/>
              <p14:cNvContentPartPr/>
              <p14:nvPr/>
            </p14:nvContentPartPr>
            <p14:xfrm>
              <a:off x="0" y="4895850"/>
              <a:ext cx="3623945" cy="142367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15"/>
            </p:blipFill>
            <p:spPr>
              <a:xfrm>
                <a:off x="0" y="4895850"/>
                <a:ext cx="3623945" cy="1423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1" name="墨迹 20"/>
              <p14:cNvContentPartPr/>
              <p14:nvPr/>
            </p14:nvContentPartPr>
            <p14:xfrm>
              <a:off x="2771775" y="6062345"/>
              <a:ext cx="1976120" cy="1047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17"/>
            </p:blipFill>
            <p:spPr>
              <a:xfrm>
                <a:off x="2771775" y="6062345"/>
                <a:ext cx="197612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2" name="墨迹 21"/>
              <p14:cNvContentPartPr/>
              <p14:nvPr/>
            </p14:nvContentPartPr>
            <p14:xfrm>
              <a:off x="5467350" y="5629275"/>
              <a:ext cx="652145" cy="45212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19"/>
            </p:blipFill>
            <p:spPr>
              <a:xfrm>
                <a:off x="5467350" y="5629275"/>
                <a:ext cx="652145" cy="452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3" name="墨迹 22"/>
              <p14:cNvContentPartPr/>
              <p14:nvPr/>
            </p14:nvContentPartPr>
            <p14:xfrm>
              <a:off x="6024245" y="5986145"/>
              <a:ext cx="9525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9"/>
            </p:blipFill>
            <p:spPr>
              <a:xfrm>
                <a:off x="6024245" y="598614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4" name="墨迹 23"/>
              <p14:cNvContentPartPr/>
              <p14:nvPr/>
            </p14:nvContentPartPr>
            <p14:xfrm>
              <a:off x="6205220" y="5657850"/>
              <a:ext cx="281305" cy="38544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2"/>
            </p:blipFill>
            <p:spPr>
              <a:xfrm>
                <a:off x="6205220" y="5657850"/>
                <a:ext cx="281305" cy="385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6848475" y="5591175"/>
              <a:ext cx="156845" cy="61404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4"/>
            </p:blipFill>
            <p:spPr>
              <a:xfrm>
                <a:off x="6848475" y="5591175"/>
                <a:ext cx="156845" cy="614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6033770" y="5972175"/>
              <a:ext cx="52705" cy="190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6"/>
            </p:blipFill>
            <p:spPr>
              <a:xfrm>
                <a:off x="6033770" y="5972175"/>
                <a:ext cx="5270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墨迹 26"/>
              <p14:cNvContentPartPr/>
              <p14:nvPr/>
            </p14:nvContentPartPr>
            <p14:xfrm>
              <a:off x="1671320" y="5109845"/>
              <a:ext cx="614680" cy="2571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8"/>
            </p:blipFill>
            <p:spPr>
              <a:xfrm>
                <a:off x="1671320" y="5109845"/>
                <a:ext cx="61468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墨迹 27"/>
              <p14:cNvContentPartPr/>
              <p14:nvPr/>
            </p14:nvContentPartPr>
            <p14:xfrm>
              <a:off x="1000125" y="4000500"/>
              <a:ext cx="1933575" cy="1714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0"/>
            </p:blipFill>
            <p:spPr>
              <a:xfrm>
                <a:off x="1000125" y="4000500"/>
                <a:ext cx="1933575" cy="171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9" name="墨迹 28"/>
              <p14:cNvContentPartPr/>
              <p14:nvPr/>
            </p14:nvContentPartPr>
            <p14:xfrm>
              <a:off x="3800475" y="5219700"/>
              <a:ext cx="866775" cy="12827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2"/>
            </p:blipFill>
            <p:spPr>
              <a:xfrm>
                <a:off x="3800475" y="5219700"/>
                <a:ext cx="866775" cy="128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0" name="墨迹 29"/>
              <p14:cNvContentPartPr/>
              <p14:nvPr/>
            </p14:nvContentPartPr>
            <p14:xfrm>
              <a:off x="2261870" y="4243070"/>
              <a:ext cx="1729105" cy="107188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4"/>
            </p:blipFill>
            <p:spPr>
              <a:xfrm>
                <a:off x="2261870" y="4243070"/>
                <a:ext cx="1729105" cy="1071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1" name="墨迹 30"/>
              <p14:cNvContentPartPr/>
              <p14:nvPr/>
            </p14:nvContentPartPr>
            <p14:xfrm>
              <a:off x="7414895" y="5338445"/>
              <a:ext cx="100330" cy="8128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6"/>
            </p:blipFill>
            <p:spPr>
              <a:xfrm>
                <a:off x="7414895" y="5338445"/>
                <a:ext cx="100330" cy="81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2" name="墨迹 31"/>
              <p14:cNvContentPartPr/>
              <p14:nvPr/>
            </p14:nvContentPartPr>
            <p14:xfrm>
              <a:off x="7019925" y="5195570"/>
              <a:ext cx="366395" cy="30988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8"/>
            </p:blipFill>
            <p:spPr>
              <a:xfrm>
                <a:off x="7019925" y="5195570"/>
                <a:ext cx="366395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3" name="墨迹 32"/>
              <p14:cNvContentPartPr/>
              <p14:nvPr/>
            </p14:nvContentPartPr>
            <p14:xfrm>
              <a:off x="7176770" y="5400675"/>
              <a:ext cx="5080" cy="4254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0"/>
            </p:blipFill>
            <p:spPr>
              <a:xfrm>
                <a:off x="7176770" y="5400675"/>
                <a:ext cx="508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4" name="墨迹 33"/>
              <p14:cNvContentPartPr/>
              <p14:nvPr/>
            </p14:nvContentPartPr>
            <p14:xfrm>
              <a:off x="7391400" y="5400675"/>
              <a:ext cx="360" cy="1397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2"/>
            </p:blipFill>
            <p:spPr>
              <a:xfrm>
                <a:off x="7391400" y="5400675"/>
                <a:ext cx="360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5" name="墨迹 34"/>
              <p14:cNvContentPartPr/>
              <p14:nvPr/>
            </p14:nvContentPartPr>
            <p14:xfrm>
              <a:off x="7524750" y="5100320"/>
              <a:ext cx="247650" cy="48133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4"/>
            </p:blipFill>
            <p:spPr>
              <a:xfrm>
                <a:off x="7524750" y="5100320"/>
                <a:ext cx="247650" cy="481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6" name="墨迹 35"/>
              <p14:cNvContentPartPr/>
              <p14:nvPr/>
            </p14:nvContentPartPr>
            <p14:xfrm>
              <a:off x="7991475" y="5157470"/>
              <a:ext cx="156845" cy="30035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46"/>
            </p:blipFill>
            <p:spPr>
              <a:xfrm>
                <a:off x="7991475" y="5157470"/>
                <a:ext cx="156845" cy="300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7" name="墨迹 36"/>
              <p14:cNvContentPartPr/>
              <p14:nvPr/>
            </p14:nvContentPartPr>
            <p14:xfrm>
              <a:off x="4114800" y="4543425"/>
              <a:ext cx="223520" cy="28067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48"/>
            </p:blipFill>
            <p:spPr>
              <a:xfrm>
                <a:off x="4114800" y="4543425"/>
                <a:ext cx="223520" cy="280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8" name="墨迹 37"/>
              <p14:cNvContentPartPr/>
              <p14:nvPr/>
            </p14:nvContentPartPr>
            <p14:xfrm>
              <a:off x="4391025" y="4762500"/>
              <a:ext cx="19050" cy="1397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50"/>
            </p:blipFill>
            <p:spPr>
              <a:xfrm>
                <a:off x="4391025" y="4762500"/>
                <a:ext cx="19050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9" name="墨迹 38"/>
              <p14:cNvContentPartPr/>
              <p14:nvPr/>
            </p14:nvContentPartPr>
            <p14:xfrm>
              <a:off x="4433570" y="4600575"/>
              <a:ext cx="352425" cy="38544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52"/>
            </p:blipFill>
            <p:spPr>
              <a:xfrm>
                <a:off x="4433570" y="4600575"/>
                <a:ext cx="352425" cy="385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40" name="墨迹 39"/>
              <p14:cNvContentPartPr/>
              <p14:nvPr/>
            </p14:nvContentPartPr>
            <p14:xfrm>
              <a:off x="7781925" y="4624070"/>
              <a:ext cx="180975" cy="21463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54"/>
            </p:blipFill>
            <p:spPr>
              <a:xfrm>
                <a:off x="7781925" y="4624070"/>
                <a:ext cx="1809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41" name="墨迹 40"/>
              <p14:cNvContentPartPr/>
              <p14:nvPr/>
            </p14:nvContentPartPr>
            <p14:xfrm>
              <a:off x="8024495" y="4791075"/>
              <a:ext cx="33655" cy="952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56"/>
            </p:blipFill>
            <p:spPr>
              <a:xfrm>
                <a:off x="8024495" y="4791075"/>
                <a:ext cx="3365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42" name="墨迹 41"/>
              <p14:cNvContentPartPr/>
              <p14:nvPr/>
            </p14:nvContentPartPr>
            <p14:xfrm>
              <a:off x="8172450" y="4557395"/>
              <a:ext cx="147320" cy="22415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58"/>
            </p:blipFill>
            <p:spPr>
              <a:xfrm>
                <a:off x="8172450" y="4557395"/>
                <a:ext cx="147320" cy="224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43" name="墨迹 42"/>
              <p14:cNvContentPartPr/>
              <p14:nvPr/>
            </p14:nvContentPartPr>
            <p14:xfrm>
              <a:off x="8395970" y="4514850"/>
              <a:ext cx="167005" cy="4572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60"/>
            </p:blipFill>
            <p:spPr>
              <a:xfrm>
                <a:off x="8395970" y="4514850"/>
                <a:ext cx="167005" cy="45720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829403" y="666196"/>
            <a:ext cx="4834909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）多次测量取平均值</a:t>
            </a:r>
            <a:endParaRPr kumimoji="1" lang="zh-CN" altLang="en-US" sz="335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02078" y="1482516"/>
            <a:ext cx="10316503" cy="461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98" tIns="55200" rIns="110398" bIns="55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15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zh-CN" sz="3115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三次测得书桌的长度为 1.08 m、1.10 m 和 1.05 m，书桌的测量值应取</a:t>
            </a:r>
            <a:r>
              <a:rPr lang="zh-CN" altLang="zh-CN" sz="3115">
                <a:solidFill>
                  <a:prstClr val="black"/>
                </a:solidFill>
                <a:latin typeface="宋体" panose="02010600030101010101" pitchFamily="2" charset="-122"/>
              </a:rPr>
              <a:t>(    )</a:t>
            </a:r>
            <a:endParaRPr lang="zh-CN" altLang="zh-CN" sz="3115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defTabSz="1096645" eaLnBrk="1" fontAlgn="base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115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A. 1.077 m       </a:t>
            </a:r>
            <a:endParaRPr lang="zh-CN" altLang="zh-CN" sz="3115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1096645" eaLnBrk="1" fontAlgn="base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115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B. 1.08 m       </a:t>
            </a:r>
            <a:endParaRPr lang="zh-CN" altLang="zh-CN" sz="3115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1096645" eaLnBrk="1" fontAlgn="base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115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C. 1.1 m       </a:t>
            </a:r>
            <a:endParaRPr lang="zh-CN" altLang="zh-CN" sz="3115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1096645" eaLnBrk="1" fontAlgn="base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115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D. 1.10 m</a:t>
            </a:r>
            <a:endParaRPr lang="zh-CN" altLang="zh-CN" sz="3115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64884" y="2345892"/>
            <a:ext cx="759463" cy="70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98" tIns="55200" rIns="110398" bIns="55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835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endParaRPr lang="zh-CN" altLang="zh-CN" sz="3835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7" name="Group 4"/>
          <p:cNvGrpSpPr/>
          <p:nvPr/>
        </p:nvGrpSpPr>
        <p:grpSpPr>
          <a:xfrm>
            <a:off x="5491637" y="3295607"/>
            <a:ext cx="4648461" cy="2401161"/>
            <a:chOff x="0" y="0"/>
            <a:chExt cx="2578" cy="1671"/>
          </a:xfrm>
        </p:grpSpPr>
        <p:grpSp>
          <p:nvGrpSpPr>
            <p:cNvPr id="8" name="Group 5"/>
            <p:cNvGrpSpPr/>
            <p:nvPr/>
          </p:nvGrpSpPr>
          <p:grpSpPr>
            <a:xfrm>
              <a:off x="0" y="0"/>
              <a:ext cx="2578" cy="1671"/>
              <a:chOff x="0" y="0"/>
              <a:chExt cx="1811" cy="1830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0" y="11"/>
                <a:ext cx="1801" cy="1819"/>
              </a:xfrm>
              <a:prstGeom prst="rect">
                <a:avLst/>
              </a:prstGeom>
              <a:noFill/>
              <a:ln w="57150">
                <a:solidFill>
                  <a:srgbClr val="111111">
                    <a:alpha val="25098"/>
                  </a:srgbClr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DAF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096645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3" cy="1811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alpha val="57999"/>
                    </a:srgbClr>
                  </a:gs>
                  <a:gs pos="50000">
                    <a:srgbClr val="FFFFFF">
                      <a:alpha val="81999"/>
                    </a:srgbClr>
                  </a:gs>
                  <a:gs pos="100000">
                    <a:srgbClr val="FFFFFF">
                      <a:alpha val="5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3187806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109664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9" name="Picture 8" descr="12-2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7" y="125"/>
              <a:ext cx="2372" cy="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750649" y="711137"/>
            <a:ext cx="4834909" cy="70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0398" tIns="55200" rIns="110398" bIns="552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835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目的是减小实验误差</a:t>
            </a:r>
            <a:endParaRPr lang="zh-CN" altLang="zh-CN" sz="3835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147570" y="2118995"/>
              <a:ext cx="3752850" cy="18605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147570" y="2118995"/>
                <a:ext cx="3752850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5562600" y="1714500"/>
              <a:ext cx="4624070" cy="5048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5562600" y="1714500"/>
                <a:ext cx="4624070" cy="50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5838825" y="2238375"/>
              <a:ext cx="4238625" cy="2000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5838825" y="2238375"/>
                <a:ext cx="423862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墨迹 12"/>
              <p14:cNvContentPartPr/>
              <p14:nvPr/>
            </p14:nvContentPartPr>
            <p14:xfrm>
              <a:off x="5443220" y="1347470"/>
              <a:ext cx="6648450" cy="36703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9"/>
            </p:blipFill>
            <p:spPr>
              <a:xfrm>
                <a:off x="5443220" y="1347470"/>
                <a:ext cx="6648450" cy="36703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1002079" y="493520"/>
            <a:ext cx="10456826" cy="445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长度测量的特殊方法</a:t>
            </a:r>
            <a:endParaRPr lang="en-US" altLang="zh-CN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累积法：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测出多个相同微小量的总长度，除以个数即可</a:t>
            </a:r>
            <a:endParaRPr lang="en-US" altLang="zh-CN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化曲为直法：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用无伸缩的棉线与曲线完全重合，做好两端标记，然后将</a:t>
            </a:r>
            <a:endParaRPr lang="en-US" altLang="zh-CN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棉线拉直，用刻度尺量出面线上两个标记上的长度即为曲线长度。</a:t>
            </a:r>
            <a:endParaRPr lang="en-US" altLang="zh-CN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r>
              <a:rPr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物体表面凹凸不平或者几何形体不规则时，采用辅助法来测量， </a:t>
            </a:r>
            <a:endParaRPr lang="en-US" altLang="zh-CN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如测量小球直径和圆锥体的高。如图所示：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491" y="4465052"/>
            <a:ext cx="3405353" cy="147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993" y="5414767"/>
            <a:ext cx="2265676" cy="125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7020" y="4033364"/>
            <a:ext cx="3165648" cy="106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534900" y="10795000"/>
            <a:ext cx="0" cy="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4090670" y="1581150"/>
              <a:ext cx="4358005" cy="16637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4090670" y="1581150"/>
                <a:ext cx="4358005" cy="166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2028825" y="4833620"/>
              <a:ext cx="4624070" cy="17811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2028825" y="4833620"/>
                <a:ext cx="4624070" cy="1781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1766570" y="4133850"/>
              <a:ext cx="4476750" cy="1295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1766570" y="4133850"/>
                <a:ext cx="4476750" cy="129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3652520" y="4071620"/>
              <a:ext cx="2338705" cy="66230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3652520" y="4071620"/>
                <a:ext cx="2338705" cy="66230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1433767" y="365014"/>
            <a:ext cx="4438761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、时间的测量</a:t>
            </a:r>
            <a:endParaRPr lang="zh-CN" altLang="en-US" sz="335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1433767" y="1011546"/>
            <a:ext cx="9707883" cy="26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）国际单位：秒      符号：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常用单位：时（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）、分钟（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换算关系  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1h=60min   1min=60s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）测量工具：机械钟、石英钟、电子表、</a:t>
            </a: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停表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80561" y="3720156"/>
            <a:ext cx="3107799" cy="1749385"/>
            <a:chOff x="1455111" y="2859783"/>
            <a:chExt cx="2591991" cy="1459036"/>
          </a:xfrm>
        </p:grpSpPr>
        <p:sp>
          <p:nvSpPr>
            <p:cNvPr id="5" name="爆炸形 1 5"/>
            <p:cNvSpPr/>
            <p:nvPr/>
          </p:nvSpPr>
          <p:spPr>
            <a:xfrm>
              <a:off x="1455111" y="2859783"/>
              <a:ext cx="2591991" cy="1459036"/>
            </a:xfrm>
            <a:prstGeom prst="irregularSeal1">
              <a:avLst/>
            </a:prstGeom>
            <a:blipFill>
              <a:blip r:embed="rId1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9664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2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6"/>
            <p:cNvSpPr txBox="1">
              <a:spLocks noChangeArrowheads="1"/>
            </p:cNvSpPr>
            <p:nvPr/>
          </p:nvSpPr>
          <p:spPr bwMode="auto">
            <a:xfrm>
              <a:off x="1745705" y="3169882"/>
              <a:ext cx="2106215" cy="815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defRPr>
              </a:lvl9pPr>
            </a:lstStyle>
            <a:p>
              <a:pPr algn="ctr" defTabSz="1096645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288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停表怎样</a:t>
              </a:r>
              <a:endParaRPr lang="en-US" altLang="zh-CN" sz="288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096645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288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读数？</a:t>
              </a:r>
              <a:endParaRPr lang="zh-CN" altLang="en-US" sz="288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7403" y="3900623"/>
            <a:ext cx="2363930" cy="267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8"/>
          <p:cNvSpPr/>
          <p:nvPr/>
        </p:nvSpPr>
        <p:spPr>
          <a:xfrm>
            <a:off x="1998769" y="5338032"/>
            <a:ext cx="4585779" cy="135903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9664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52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停表读数</a:t>
            </a:r>
            <a:r>
              <a:rPr lang="en-US" altLang="zh-CN" sz="252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52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小盘读数（</a:t>
            </a:r>
            <a:r>
              <a:rPr lang="en-US" altLang="zh-CN" sz="252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</a:t>
            </a:r>
            <a:r>
              <a:rPr lang="zh-CN" altLang="en-US" sz="252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52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52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大盘读数（</a:t>
            </a:r>
            <a:r>
              <a:rPr lang="en-US" altLang="zh-CN" sz="252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52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52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5572125" y="5367020"/>
              <a:ext cx="9525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5572125" y="536702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1347470" y="5405120"/>
              <a:ext cx="9525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1347470" y="540512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墨迹 10"/>
              <p14:cNvContentPartPr/>
              <p14:nvPr/>
            </p14:nvContentPartPr>
            <p14:xfrm>
              <a:off x="8705850" y="4681220"/>
              <a:ext cx="38100" cy="24320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7"/>
            </p:blipFill>
            <p:spPr>
              <a:xfrm>
                <a:off x="8705850" y="4681220"/>
                <a:ext cx="38100" cy="243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8705850" y="4681220"/>
              <a:ext cx="19050" cy="2857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9"/>
            </p:blipFill>
            <p:spPr>
              <a:xfrm>
                <a:off x="8705850" y="4681220"/>
                <a:ext cx="190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8734425" y="4681220"/>
              <a:ext cx="23495" cy="1460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1"/>
            </p:blipFill>
            <p:spPr>
              <a:xfrm>
                <a:off x="8734425" y="4681220"/>
                <a:ext cx="2349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8643620" y="4538345"/>
              <a:ext cx="38100" cy="44323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3"/>
            </p:blipFill>
            <p:spPr>
              <a:xfrm>
                <a:off x="8643620" y="4538345"/>
                <a:ext cx="38100" cy="443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8582025" y="4524375"/>
              <a:ext cx="95250" cy="3302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5"/>
            </p:blipFill>
            <p:spPr>
              <a:xfrm>
                <a:off x="8582025" y="4524375"/>
                <a:ext cx="95250" cy="3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8634095" y="4528820"/>
              <a:ext cx="90805" cy="19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7"/>
            </p:blipFill>
            <p:spPr>
              <a:xfrm>
                <a:off x="8634095" y="4528820"/>
                <a:ext cx="9080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8724900" y="4547870"/>
              <a:ext cx="9525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9"/>
            </p:blipFill>
            <p:spPr>
              <a:xfrm>
                <a:off x="8724900" y="454787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7972425" y="4509770"/>
              <a:ext cx="1452245" cy="13525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1"/>
            </p:blipFill>
            <p:spPr>
              <a:xfrm>
                <a:off x="7972425" y="4509770"/>
                <a:ext cx="1452245" cy="135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9" name="墨迹 18"/>
              <p14:cNvContentPartPr/>
              <p14:nvPr/>
            </p14:nvContentPartPr>
            <p14:xfrm>
              <a:off x="7810500" y="4981575"/>
              <a:ext cx="247650" cy="14287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3"/>
            </p:blipFill>
            <p:spPr>
              <a:xfrm>
                <a:off x="7810500" y="4981575"/>
                <a:ext cx="2476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0" name="墨迹 19"/>
              <p14:cNvContentPartPr/>
              <p14:nvPr/>
            </p14:nvContentPartPr>
            <p14:xfrm>
              <a:off x="8153400" y="4914900"/>
              <a:ext cx="333375" cy="1714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5"/>
            </p:blipFill>
            <p:spPr>
              <a:xfrm>
                <a:off x="8153400" y="4914900"/>
                <a:ext cx="333375" cy="17145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1002079" y="752534"/>
            <a:ext cx="2459687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、误差</a:t>
            </a:r>
            <a:endParaRPr lang="zh-CN" altLang="en-US" sz="335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1002078" y="1618108"/>
            <a:ext cx="8970409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）定义：测量值和真实值之间的差异叫误差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984037" y="2230508"/>
            <a:ext cx="10417213" cy="13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）减小误差的方法：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多次测量求平均值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、选用更精准的仪器、改进</a:t>
            </a: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测量方法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950030" y="3688014"/>
            <a:ext cx="10239892" cy="200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）误差只能减小而不能</a:t>
            </a: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是由于不遵循测量仪器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的使用规则或读取、记录测量结果时粗心造成的，是</a:t>
            </a: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endParaRPr lang="en-US" altLang="zh-CN" sz="288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避免的。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墨迹 5"/>
              <p14:cNvContentPartPr/>
              <p14:nvPr/>
            </p14:nvContentPartPr>
            <p14:xfrm>
              <a:off x="1285875" y="1376045"/>
              <a:ext cx="5586095" cy="2133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1285875" y="1376045"/>
                <a:ext cx="5586095" cy="2133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1857375" y="3757295"/>
              <a:ext cx="3938270" cy="22415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1857375" y="3757295"/>
                <a:ext cx="3938270" cy="224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5909945" y="2362200"/>
              <a:ext cx="3805555" cy="12668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5909945" y="2362200"/>
                <a:ext cx="3805555" cy="126682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2909" y="345471"/>
            <a:ext cx="2947883" cy="726946"/>
          </a:xfrm>
        </p:spPr>
        <p:txBody>
          <a:bodyPr/>
          <a:lstStyle/>
          <a:p>
            <a:r>
              <a:rPr lang="zh-CN" altLang="en-US" sz="4315">
                <a:solidFill>
                  <a:srgbClr val="FF0000"/>
                </a:solidFill>
              </a:rPr>
              <a:t>考点对接</a:t>
            </a:r>
            <a:endParaRPr lang="zh-CN" altLang="en-US" sz="4315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2079" y="1170244"/>
            <a:ext cx="3626181" cy="42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6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考点一：长度和时间的测量</a:t>
            </a:r>
            <a:endParaRPr lang="zh-CN" altLang="en-US" sz="216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9" y="1710902"/>
            <a:ext cx="9928830" cy="482144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99792" y="1613074"/>
            <a:ext cx="1295065" cy="535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8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3.00</a:t>
            </a:r>
            <a:endParaRPr lang="zh-CN" altLang="en-US" sz="288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5013" y="2023482"/>
            <a:ext cx="690701" cy="535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8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88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54176" y="2023481"/>
            <a:ext cx="1036052" cy="535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8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36.2</a:t>
            </a:r>
            <a:endParaRPr lang="zh-CN" altLang="en-US" sz="288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915743" y="544198"/>
            <a:ext cx="3327559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</a:t>
            </a:r>
            <a:r>
              <a:rPr lang="zh-CN" altLang="en-US" sz="3355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、机械运动</a:t>
            </a:r>
            <a:endParaRPr lang="zh-CN" altLang="en-US" sz="288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915742" y="1517656"/>
            <a:ext cx="10070279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80" b="1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88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机械运动：</a:t>
            </a:r>
            <a:r>
              <a:rPr lang="zh-CN" altLang="en-US" sz="2880" b="1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是指一个物体相对于另一个物体</a:t>
            </a:r>
            <a:r>
              <a:rPr lang="zh-CN" altLang="en-US" sz="288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位置的改变</a:t>
            </a:r>
            <a:r>
              <a:rPr lang="zh-CN" altLang="en-US" sz="2880" b="1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880" b="1">
              <a:solidFill>
                <a:prstClr val="blac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975057" y="2392948"/>
            <a:ext cx="10119309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80" b="1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88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参照物：</a:t>
            </a:r>
            <a:r>
              <a:rPr lang="zh-CN" altLang="en-US" sz="2880" b="1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为研究物体的运动，作为标准的物体叫做参照物</a:t>
            </a:r>
            <a:endParaRPr lang="zh-CN" altLang="en-US" sz="2880" b="1">
              <a:solidFill>
                <a:prstClr val="blac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829403" y="3009834"/>
            <a:ext cx="10156616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880" b="1">
              <a:solidFill>
                <a:prstClr val="blac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25" y="3563371"/>
            <a:ext cx="4030391" cy="28401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62" y="3563370"/>
            <a:ext cx="3944912" cy="28401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4295775" y="1976120"/>
              <a:ext cx="1261745" cy="38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4295775" y="1976120"/>
                <a:ext cx="126174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6762750" y="2105025"/>
              <a:ext cx="2757170" cy="4254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6762750" y="2105025"/>
                <a:ext cx="275717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257175" y="899795"/>
              <a:ext cx="2842895" cy="151003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257175" y="899795"/>
                <a:ext cx="2842895" cy="1510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4376420" y="1509395"/>
              <a:ext cx="1790700" cy="121475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4376420" y="1509395"/>
                <a:ext cx="1790700" cy="1214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7543800" y="1833245"/>
              <a:ext cx="1118870" cy="8128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7543800" y="1833245"/>
                <a:ext cx="1118870" cy="81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7833995" y="1419225"/>
              <a:ext cx="595630" cy="4095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7833995" y="1419225"/>
                <a:ext cx="595630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6243320" y="995045"/>
              <a:ext cx="2609850" cy="13335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6243320" y="995045"/>
                <a:ext cx="2609850" cy="133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8586470" y="1395095"/>
              <a:ext cx="1019175" cy="9525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8586470" y="1395095"/>
                <a:ext cx="1019175" cy="952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9496425" y="1957070"/>
              <a:ext cx="1162050" cy="2762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9496425" y="1957070"/>
                <a:ext cx="116205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8848725" y="4309745"/>
              <a:ext cx="118745" cy="12890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8848725" y="4309745"/>
                <a:ext cx="118745" cy="128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8529320" y="3829050"/>
              <a:ext cx="9525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8529320" y="3829050"/>
                <a:ext cx="9525" cy="36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2078" y="906912"/>
            <a:ext cx="4512774" cy="60894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35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335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参照物选取的原则：</a:t>
            </a:r>
            <a:endParaRPr lang="zh-CN" altLang="en-US" sz="3355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5743" y="1836691"/>
            <a:ext cx="9035125" cy="535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8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假定性：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一旦选取，假设静止</a:t>
            </a:r>
            <a:endParaRPr lang="en-US" altLang="zh-CN" sz="288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4056" y="2702790"/>
            <a:ext cx="9035125" cy="535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8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任意性：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运动的可以，静止的也可以</a:t>
            </a:r>
            <a:endParaRPr lang="en-US" altLang="zh-CN" sz="288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9119" y="3566167"/>
            <a:ext cx="9035125" cy="535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8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排己性：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不可选被研究对象本身</a:t>
            </a:r>
            <a:endParaRPr lang="en-US" altLang="zh-CN" sz="288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10807" y="4429542"/>
            <a:ext cx="9035125" cy="535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8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不唯一性：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选择不同的参照物，运动状态不同</a:t>
            </a:r>
            <a:endParaRPr lang="en-US" altLang="zh-CN" sz="288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2824" y="5259848"/>
            <a:ext cx="9035125" cy="535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8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方便性：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一般选地面，不是地面需指明</a:t>
            </a:r>
            <a:endParaRPr lang="en-US" altLang="zh-CN" sz="288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4282909" y="666195"/>
            <a:ext cx="2849411" cy="69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8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考 点 要 求</a:t>
            </a:r>
            <a:endParaRPr lang="zh-CN" altLang="en-US" sz="383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1865455" y="1788585"/>
            <a:ext cx="8633765" cy="333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掌握长度和时间的测量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理解对物体运动的描述与所选的参照物有关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掌握速度的含义和计算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了解牛顿第一定律，能用惯性解释有关的常见现象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会对物体进行受力分析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988" y="668604"/>
            <a:ext cx="5378395" cy="60894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35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</a:t>
            </a:r>
            <a:r>
              <a:rPr lang="zh-CN" altLang="en-US" sz="335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判断物体运动状态的方法</a:t>
            </a:r>
            <a:endParaRPr lang="en-US" altLang="zh-CN" sz="3355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21999" y="2190116"/>
            <a:ext cx="3455745" cy="2582776"/>
            <a:chOff x="3131708" y="1925084"/>
            <a:chExt cx="2882187" cy="287214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" name="新月形 4"/>
            <p:cNvSpPr/>
            <p:nvPr/>
          </p:nvSpPr>
          <p:spPr>
            <a:xfrm rot="20751296">
              <a:off x="3131708" y="2126690"/>
              <a:ext cx="1331655" cy="2663311"/>
            </a:xfrm>
            <a:prstGeom prst="moon">
              <a:avLst>
                <a:gd name="adj" fmla="val 15190"/>
              </a:avLst>
            </a:prstGeom>
            <a:gradFill flip="none" rotWithShape="1">
              <a:gsLst>
                <a:gs pos="17000">
                  <a:srgbClr val="00B0F0">
                    <a:shade val="30000"/>
                    <a:satMod val="115000"/>
                  </a:srgbClr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新月形 5"/>
            <p:cNvSpPr/>
            <p:nvPr/>
          </p:nvSpPr>
          <p:spPr>
            <a:xfrm rot="4551297">
              <a:off x="3813700" y="1259257"/>
              <a:ext cx="1331655" cy="2663310"/>
            </a:xfrm>
            <a:prstGeom prst="moon">
              <a:avLst>
                <a:gd name="adj" fmla="val 15190"/>
              </a:avLst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新月形 6"/>
            <p:cNvSpPr/>
            <p:nvPr/>
          </p:nvSpPr>
          <p:spPr>
            <a:xfrm rot="9951297">
              <a:off x="4682240" y="1941956"/>
              <a:ext cx="1331655" cy="2663311"/>
            </a:xfrm>
            <a:prstGeom prst="moon">
              <a:avLst>
                <a:gd name="adj" fmla="val 15190"/>
              </a:avLst>
            </a:prstGeom>
            <a:gradFill flip="none" rotWithShape="1">
              <a:gsLst>
                <a:gs pos="27000">
                  <a:srgbClr val="FF7711"/>
                </a:gs>
                <a:gs pos="59000">
                  <a:srgbClr val="FFAA01"/>
                </a:gs>
                <a:gs pos="100000">
                  <a:srgbClr val="FECE02"/>
                </a:gs>
                <a:gs pos="0">
                  <a:srgbClr val="C73E01"/>
                </a:gs>
                <a:gs pos="80000">
                  <a:srgbClr val="FFC000"/>
                </a:gs>
              </a:gsLst>
              <a:lin ang="16200000" scaled="1"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新月形 7"/>
            <p:cNvSpPr/>
            <p:nvPr/>
          </p:nvSpPr>
          <p:spPr>
            <a:xfrm rot="15351297">
              <a:off x="4011669" y="2799744"/>
              <a:ext cx="1331655" cy="2663310"/>
            </a:xfrm>
            <a:prstGeom prst="moon">
              <a:avLst>
                <a:gd name="adj" fmla="val 15190"/>
              </a:avLst>
            </a:prstGeom>
            <a:gradFill flip="none" rotWithShape="1">
              <a:gsLst>
                <a:gs pos="18000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16200000" scaled="1"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H="1">
            <a:off x="743065" y="4465052"/>
            <a:ext cx="420563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581373" y="3105234"/>
            <a:ext cx="3959156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43066" y="2772087"/>
            <a:ext cx="368824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1138" y="2681801"/>
            <a:ext cx="2122602" cy="1642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355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判断物体运动状态的方法：</a:t>
            </a:r>
            <a:endParaRPr lang="zh-CN" altLang="en-US" sz="3355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23538" y="1901528"/>
            <a:ext cx="3721791" cy="79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0398" tIns="55200" rIns="110398" bIns="55200" anchor="ctr"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88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研究对象</a:t>
            </a:r>
            <a:endParaRPr lang="en-US" altLang="zh-CN" sz="288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88965" y="3817522"/>
            <a:ext cx="3721791" cy="7582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0398" tIns="55200" rIns="110398" bIns="55200" anchor="ctr"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（</a:t>
            </a:r>
            <a:r>
              <a:rPr lang="en-US" altLang="zh-CN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88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参照物</a:t>
            </a:r>
            <a:endParaRPr lang="en-US" altLang="zh-CN" sz="288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646672" y="1929960"/>
            <a:ext cx="3721791" cy="1350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0398" tIns="55200" rIns="110398" bIns="55200" anchor="ctr"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88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判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相对位置是否发生变化</a:t>
            </a:r>
            <a:endParaRPr lang="en-US" altLang="zh-CN" sz="288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66744" y="5420243"/>
            <a:ext cx="9606082" cy="535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664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defRPr/>
            </a:pP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注：同一物体是运动还是静止取决于所选的参照物。</a:t>
            </a:r>
            <a:endParaRPr lang="zh-CN" altLang="en-US" sz="288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6184635" y="4710283"/>
            <a:ext cx="526429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045501" y="3918007"/>
            <a:ext cx="4273105" cy="8646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10398" tIns="55200" rIns="110398" bIns="55200" anchor="ctr"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（</a:t>
            </a:r>
            <a:r>
              <a:rPr lang="en-US" altLang="zh-CN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88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断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运动</a:t>
            </a:r>
            <a:r>
              <a:rPr lang="en-US" altLang="zh-CN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</a:t>
            </a: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静止</a:t>
            </a:r>
            <a:endParaRPr lang="en-US" altLang="zh-CN" sz="288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16385"/>
          <p:cNvSpPr txBox="1">
            <a:spLocks noChangeArrowheads="1"/>
          </p:cNvSpPr>
          <p:nvPr/>
        </p:nvSpPr>
        <p:spPr bwMode="auto">
          <a:xfrm>
            <a:off x="2433421" y="5347053"/>
            <a:ext cx="7737308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096645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谁运动得快？</a:t>
            </a:r>
            <a:r>
              <a:rPr lang="en-US" altLang="zh-CN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</a:t>
            </a:r>
            <a:endParaRPr lang="en-US" altLang="zh-CN" sz="288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7" name="文本框 16386"/>
          <p:cNvSpPr txBox="1">
            <a:spLocks noChangeArrowheads="1"/>
          </p:cNvSpPr>
          <p:nvPr/>
        </p:nvSpPr>
        <p:spPr bwMode="auto">
          <a:xfrm>
            <a:off x="4714598" y="5248139"/>
            <a:ext cx="3347628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096645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8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8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道的</a:t>
            </a:r>
            <a:r>
              <a:rPr lang="en-US" altLang="zh-CN" sz="288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2163</a:t>
            </a:r>
            <a:r>
              <a:rPr lang="zh-CN" altLang="en-US" sz="288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号</a:t>
            </a:r>
            <a:endParaRPr lang="zh-CN" altLang="en-US" sz="288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8" name="文本框 16387"/>
          <p:cNvSpPr txBox="1">
            <a:spLocks noChangeArrowheads="1"/>
          </p:cNvSpPr>
          <p:nvPr/>
        </p:nvSpPr>
        <p:spPr bwMode="auto">
          <a:xfrm>
            <a:off x="6272314" y="5889672"/>
            <a:ext cx="4144207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096645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8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相同时间比较路程大小</a:t>
            </a:r>
            <a:endParaRPr lang="zh-CN" altLang="en-US" sz="288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2" name="文本框 16388"/>
          <p:cNvSpPr txBox="1">
            <a:spLocks noChangeArrowheads="1"/>
          </p:cNvSpPr>
          <p:nvPr/>
        </p:nvSpPr>
        <p:spPr bwMode="auto">
          <a:xfrm>
            <a:off x="2433421" y="5977669"/>
            <a:ext cx="8514347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096645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你是依据什么判断的？</a:t>
            </a:r>
            <a:r>
              <a:rPr lang="en-US" altLang="zh-CN" sz="288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_____________________</a:t>
            </a:r>
            <a:endParaRPr lang="en-US" altLang="zh-CN" sz="288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3" name="文本框 16389"/>
          <p:cNvSpPr txBox="1">
            <a:spLocks noChangeArrowheads="1"/>
          </p:cNvSpPr>
          <p:nvPr/>
        </p:nvSpPr>
        <p:spPr bwMode="auto">
          <a:xfrm>
            <a:off x="2474945" y="4655020"/>
            <a:ext cx="6660462" cy="46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096645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lang="zh-CN" altLang="en-US" sz="24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年奥运会男子</a:t>
            </a:r>
            <a:r>
              <a:rPr lang="en-US" altLang="zh-CN" sz="24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米赛跑起跑</a:t>
            </a:r>
            <a:r>
              <a:rPr lang="en-US" altLang="zh-CN" sz="24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秒后的情景</a:t>
            </a:r>
            <a:endParaRPr lang="zh-CN" altLang="en-US" sz="240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174" name="图片 16390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8831" y="922302"/>
            <a:ext cx="6043636" cy="382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829404" y="159154"/>
            <a:ext cx="4523273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三、物体运动的快慢</a:t>
            </a:r>
            <a:endParaRPr lang="zh-CN" altLang="en-US" sz="335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043170" y="4457700"/>
              <a:ext cx="3453130" cy="23952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043170" y="4457700"/>
                <a:ext cx="3453130" cy="2395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8963025" y="2042795"/>
              <a:ext cx="3223895" cy="1238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8963025" y="2042795"/>
                <a:ext cx="322389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9024620" y="1390650"/>
              <a:ext cx="157480" cy="304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9024620" y="1390650"/>
                <a:ext cx="15748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9186545" y="1390650"/>
              <a:ext cx="119380" cy="27114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9186545" y="1390650"/>
                <a:ext cx="119380" cy="271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9110345" y="1528445"/>
              <a:ext cx="186055" cy="431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9110345" y="1528445"/>
                <a:ext cx="186055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9500870" y="1276350"/>
              <a:ext cx="52705" cy="39497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9500870" y="1276350"/>
                <a:ext cx="52705" cy="394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9515475" y="1337945"/>
              <a:ext cx="185420" cy="304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9515475" y="1337945"/>
                <a:ext cx="18542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9024620" y="1623695"/>
              <a:ext cx="838200" cy="50990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9024620" y="1623695"/>
                <a:ext cx="838200" cy="509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7110095" y="1571625"/>
              <a:ext cx="1643380" cy="2724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7110095" y="1571625"/>
                <a:ext cx="1643380" cy="272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6700520" y="1623695"/>
              <a:ext cx="1167130" cy="12147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6700520" y="1623695"/>
                <a:ext cx="1167130" cy="1214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7743825" y="366395"/>
              <a:ext cx="194945" cy="35750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7743825" y="366395"/>
                <a:ext cx="19494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7910195" y="666750"/>
              <a:ext cx="38100" cy="285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7910195" y="666750"/>
                <a:ext cx="381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8024495" y="414020"/>
              <a:ext cx="128905" cy="26225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8024495" y="414020"/>
                <a:ext cx="128905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8072120" y="442595"/>
              <a:ext cx="386080" cy="571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8072120" y="442595"/>
                <a:ext cx="38608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8510270" y="371475"/>
              <a:ext cx="176530" cy="34734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8510270" y="371475"/>
                <a:ext cx="176530" cy="347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5133975" y="347345"/>
              <a:ext cx="28575" cy="20510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5133975" y="347345"/>
                <a:ext cx="2857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5343525" y="342900"/>
              <a:ext cx="175895" cy="2476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5343525" y="342900"/>
                <a:ext cx="17589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7753350" y="581025"/>
              <a:ext cx="3176270" cy="2095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7753350" y="581025"/>
                <a:ext cx="317627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7633970" y="128270"/>
              <a:ext cx="1576705" cy="76708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7633970" y="128270"/>
                <a:ext cx="1576705" cy="76708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17409"/>
          <p:cNvSpPr txBox="1">
            <a:spLocks noChangeArrowheads="1"/>
          </p:cNvSpPr>
          <p:nvPr/>
        </p:nvSpPr>
        <p:spPr bwMode="auto">
          <a:xfrm>
            <a:off x="1497374" y="4409915"/>
            <a:ext cx="6993350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096645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355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谁运动得快？</a:t>
            </a:r>
            <a:r>
              <a:rPr lang="en-US" altLang="zh-CN" sz="3355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</a:t>
            </a:r>
            <a:endParaRPr lang="en-US" altLang="zh-CN" sz="3355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4" name="文本框 17410"/>
          <p:cNvSpPr txBox="1">
            <a:spLocks noChangeArrowheads="1"/>
          </p:cNvSpPr>
          <p:nvPr/>
        </p:nvSpPr>
        <p:spPr bwMode="auto">
          <a:xfrm>
            <a:off x="1497376" y="5112635"/>
            <a:ext cx="9325417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096645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355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你是依据什么判断的？</a:t>
            </a:r>
            <a:r>
              <a:rPr lang="en-US" altLang="zh-CN" sz="3355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____________________</a:t>
            </a:r>
            <a:endParaRPr lang="en-US" altLang="zh-CN" sz="3355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2" name="文本框 17411"/>
          <p:cNvSpPr txBox="1">
            <a:spLocks noChangeArrowheads="1"/>
          </p:cNvSpPr>
          <p:nvPr/>
        </p:nvSpPr>
        <p:spPr bwMode="auto">
          <a:xfrm>
            <a:off x="4174794" y="4443136"/>
            <a:ext cx="2532432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096645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8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博尔特</a:t>
            </a:r>
            <a:endParaRPr lang="zh-CN" altLang="en-US" sz="288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3" name="文本框 17412"/>
          <p:cNvSpPr txBox="1">
            <a:spLocks noChangeArrowheads="1"/>
          </p:cNvSpPr>
          <p:nvPr/>
        </p:nvSpPr>
        <p:spPr bwMode="auto">
          <a:xfrm>
            <a:off x="5987883" y="5104842"/>
            <a:ext cx="5564630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096645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8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相同路程比较时间长短</a:t>
            </a:r>
            <a:endParaRPr lang="zh-CN" altLang="en-US" sz="288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819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2976" y="925208"/>
            <a:ext cx="5441523" cy="336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937596" y="981024"/>
            <a:ext cx="4248420" cy="331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男子</a:t>
            </a:r>
            <a:r>
              <a:rPr lang="en-US" altLang="zh-CN" sz="288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8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米决赛成绩表</a:t>
            </a:r>
            <a:endParaRPr lang="zh-CN" altLang="en-US" sz="288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博尔特：</a:t>
            </a:r>
            <a:r>
              <a:rPr lang="en-US" altLang="zh-CN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9.69</a:t>
            </a:r>
            <a:r>
              <a:rPr lang="zh-CN" altLang="en-US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秒 </a:t>
            </a:r>
            <a:br>
              <a:rPr lang="zh-CN" altLang="en-US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汤普森：</a:t>
            </a:r>
            <a:r>
              <a:rPr lang="en-US" altLang="zh-CN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9.89</a:t>
            </a:r>
            <a:r>
              <a:rPr lang="zh-CN" altLang="en-US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秒 </a:t>
            </a:r>
            <a:br>
              <a:rPr lang="zh-CN" altLang="en-US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迪克斯：</a:t>
            </a:r>
            <a:r>
              <a:rPr lang="en-US" altLang="zh-CN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9.91</a:t>
            </a:r>
            <a:r>
              <a:rPr lang="zh-CN" altLang="en-US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秒 </a:t>
            </a:r>
            <a:br>
              <a:rPr lang="zh-CN" altLang="en-US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鲍威尔：</a:t>
            </a:r>
            <a:r>
              <a:rPr lang="en-US" altLang="zh-CN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9.95</a:t>
            </a:r>
            <a:r>
              <a:rPr lang="zh-CN" altLang="en-US" sz="2880" b="1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秒</a:t>
            </a:r>
            <a:endParaRPr lang="zh-CN" altLang="en-US" sz="2880" b="1">
              <a:solidFill>
                <a:srgbClr val="CC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5233670" y="2066925"/>
              <a:ext cx="5638800" cy="36639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5233670" y="2066925"/>
                <a:ext cx="563880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6281420" y="5509895"/>
              <a:ext cx="4272280" cy="3098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6281420" y="5509895"/>
                <a:ext cx="4272280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6424295" y="1299845"/>
              <a:ext cx="4914900" cy="33102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6424295" y="1299845"/>
                <a:ext cx="4914900" cy="331025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17068" y="1490350"/>
            <a:ext cx="9756899" cy="1432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defTabSz="1096645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355" b="1">
                <a:solidFill>
                  <a:srgbClr val="0308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⑴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</a:t>
            </a:r>
            <a:r>
              <a:rPr lang="zh-CN" altLang="en-US" sz="3355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同一时间</a:t>
            </a:r>
            <a:r>
              <a:rPr lang="zh-CN" altLang="en-US" sz="3355" b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zh-CN" altLang="en-US" sz="3355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路程的长短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3355" b="1">
              <a:solidFill>
                <a:srgbClr val="03080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1096645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通过路程</a:t>
            </a:r>
            <a:r>
              <a:rPr lang="zh-CN" altLang="en-US" sz="3355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长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的运动较</a:t>
            </a:r>
            <a:r>
              <a:rPr lang="zh-CN" altLang="en-US" sz="3355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快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，反之运动较</a:t>
            </a:r>
            <a:r>
              <a:rPr lang="zh-CN" altLang="en-US" sz="3355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3355" b="1">
              <a:solidFill>
                <a:srgbClr val="03080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61092" y="752533"/>
            <a:ext cx="9216330" cy="6828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defTabSz="1096645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835" b="1">
                <a:solidFill>
                  <a:srgbClr val="03080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比较物体</a:t>
            </a:r>
            <a:r>
              <a:rPr lang="zh-CN" altLang="en-US" sz="3835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运动的快慢</a:t>
            </a:r>
            <a:r>
              <a:rPr lang="zh-CN" altLang="en-US" sz="3835" b="1">
                <a:solidFill>
                  <a:srgbClr val="03080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的方法：</a:t>
            </a:r>
            <a:endParaRPr lang="zh-CN" altLang="en-US" sz="3835">
              <a:solidFill>
                <a:srgbClr val="03080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46945" y="3005496"/>
            <a:ext cx="13080261" cy="1432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defTabSz="1096645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355" b="1">
                <a:solidFill>
                  <a:srgbClr val="03080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⑵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</a:t>
            </a:r>
            <a:r>
              <a:rPr lang="zh-CN" altLang="en-US" sz="3355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同一路程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所用</a:t>
            </a:r>
            <a:r>
              <a:rPr lang="zh-CN" altLang="en-US" sz="3355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时间的长短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3355" b="1">
              <a:solidFill>
                <a:srgbClr val="03080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1096645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所用时间</a:t>
            </a:r>
            <a:r>
              <a:rPr lang="zh-CN" altLang="en-US" sz="3355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短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的运动较</a:t>
            </a:r>
            <a:r>
              <a:rPr lang="zh-CN" altLang="en-US" sz="3355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快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，反之运动较</a:t>
            </a:r>
            <a:r>
              <a:rPr lang="zh-CN" altLang="en-US" sz="3355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</a:t>
            </a:r>
            <a:r>
              <a:rPr lang="zh-CN" altLang="en-US" sz="3355" b="1">
                <a:solidFill>
                  <a:srgbClr val="03080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3355" b="1">
              <a:solidFill>
                <a:srgbClr val="03080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261092" y="4668289"/>
            <a:ext cx="9912875" cy="122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548005" defTabSz="1096645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方正楷体_GBK" charset="-122"/>
                <a:ea typeface="方正楷体_GBK" charset="-122"/>
                <a:sym typeface="Arial" panose="020B0604020202020204" pitchFamily="34" charset="0"/>
              </a:rPr>
              <a:t>在</a:t>
            </a:r>
            <a:r>
              <a:rPr lang="zh-CN" altLang="en-US" sz="2880" b="1">
                <a:solidFill>
                  <a:srgbClr val="FF0000"/>
                </a:solidFill>
                <a:latin typeface="方正楷体_GBK" charset="-122"/>
                <a:ea typeface="方正楷体_GBK" charset="-122"/>
                <a:sym typeface="Arial" panose="020B0604020202020204" pitchFamily="34" charset="0"/>
              </a:rPr>
              <a:t>物理学</a:t>
            </a:r>
            <a:r>
              <a:rPr lang="zh-CN" altLang="en-US" sz="2880" b="1">
                <a:solidFill>
                  <a:prstClr val="black"/>
                </a:solidFill>
                <a:latin typeface="方正楷体_GBK" charset="-122"/>
                <a:ea typeface="方正楷体_GBK" charset="-122"/>
                <a:sym typeface="Arial" panose="020B0604020202020204" pitchFamily="34" charset="0"/>
              </a:rPr>
              <a:t>中，采用的是“</a:t>
            </a:r>
            <a:r>
              <a:rPr lang="zh-CN" altLang="en-US" sz="2880" b="1">
                <a:solidFill>
                  <a:srgbClr val="FF0000"/>
                </a:solidFill>
                <a:latin typeface="方正楷体_GBK" charset="-122"/>
                <a:ea typeface="方正楷体_GBK" charset="-122"/>
                <a:sym typeface="Arial" panose="020B0604020202020204" pitchFamily="34" charset="0"/>
              </a:rPr>
              <a:t>相同时间比较路程</a:t>
            </a:r>
            <a:r>
              <a:rPr lang="zh-CN" altLang="en-US" sz="2880" b="1">
                <a:solidFill>
                  <a:prstClr val="black"/>
                </a:solidFill>
                <a:latin typeface="方正楷体_GBK" charset="-122"/>
                <a:ea typeface="方正楷体_GBK" charset="-122"/>
                <a:sym typeface="Arial" panose="020B0604020202020204" pitchFamily="34" charset="0"/>
              </a:rPr>
              <a:t>”的方法。这样，在比较不同运动物体的快慢时，可以保证</a:t>
            </a:r>
            <a:r>
              <a:rPr lang="zh-CN" altLang="en-US" sz="2880" b="1">
                <a:solidFill>
                  <a:srgbClr val="FF0000"/>
                </a:solidFill>
                <a:latin typeface="方正楷体_GBK" charset="-122"/>
                <a:ea typeface="方正楷体_GBK" charset="-122"/>
                <a:sym typeface="Arial" panose="020B0604020202020204" pitchFamily="34" charset="0"/>
              </a:rPr>
              <a:t>时间相同</a:t>
            </a:r>
            <a:r>
              <a:rPr lang="zh-CN" altLang="en-US" sz="2880" b="1">
                <a:solidFill>
                  <a:prstClr val="black"/>
                </a:solidFill>
                <a:latin typeface="方正楷体_GBK" charset="-122"/>
                <a:ea typeface="方正楷体_GBK" charset="-122"/>
                <a:sym typeface="Arial" panose="020B0604020202020204" pitchFamily="34" charset="0"/>
              </a:rPr>
              <a:t>。</a:t>
            </a:r>
            <a:endParaRPr lang="zh-CN" altLang="en-US" sz="2880" b="1">
              <a:solidFill>
                <a:prstClr val="black"/>
              </a:solidFill>
              <a:latin typeface="方正楷体_GBK" charset="-122"/>
              <a:ea typeface="方正楷体_GBK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1445740" y="561969"/>
            <a:ext cx="2137058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zh-CN" altLang="en-US" sz="335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1606443" y="1443234"/>
            <a:ext cx="8089509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物理意义：速度是表示物体</a:t>
            </a: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运动快慢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的物理量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1698577" y="2292382"/>
            <a:ext cx="8237975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定义：单位时间内所移动的距离叫速度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1606443" y="3077040"/>
            <a:ext cx="6539654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计算公式：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1606442" y="3790182"/>
            <a:ext cx="8237975" cy="26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单位及换算：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国际单位：米每秒  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m/s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常用单位：千米每小时（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km/h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换算：</a:t>
            </a:r>
            <a:r>
              <a:rPr lang="en-US" altLang="zh-CN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1m/s=3.6km/h</a:t>
            </a:r>
            <a:endParaRPr lang="en-US" altLang="zh-CN" sz="288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象 9"/>
              <p:cNvSpPr txBox="1"/>
              <p:nvPr/>
            </p:nvSpPr>
            <p:spPr bwMode="auto">
              <a:xfrm>
                <a:off x="3571904" y="2877608"/>
                <a:ext cx="860003" cy="952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16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16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16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16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zh-CN" altLang="en-US" sz="216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" name="对象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1904" y="2877608"/>
                <a:ext cx="860003" cy="952399"/>
              </a:xfrm>
              <a:prstGeom prst="rect">
                <a:avLst/>
              </a:prstGeom>
              <a:blipFill rotWithShape="1">
                <a:blip r:embed="rId1"/>
                <a:stretch>
                  <a:fillRect l="-3" t="-44" r="28" b="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305050" y="1476375"/>
              <a:ext cx="4257675" cy="268097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305050" y="1476375"/>
                <a:ext cx="4257675" cy="2680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4048125" y="2638425"/>
              <a:ext cx="552450" cy="54737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4048125" y="2638425"/>
                <a:ext cx="552450" cy="547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3662045" y="2600325"/>
              <a:ext cx="609600" cy="89979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3662045" y="2600325"/>
                <a:ext cx="609600" cy="899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4114800" y="2690495"/>
              <a:ext cx="356870" cy="53848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9"/>
            </p:blipFill>
            <p:spPr>
              <a:xfrm>
                <a:off x="4114800" y="2690495"/>
                <a:ext cx="356870" cy="538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3976370" y="3009900"/>
              <a:ext cx="357505" cy="40449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1"/>
            </p:blipFill>
            <p:spPr>
              <a:xfrm>
                <a:off x="3976370" y="3009900"/>
                <a:ext cx="357505" cy="40449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60" y="995012"/>
            <a:ext cx="3799214" cy="21356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6020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68" y="3820153"/>
            <a:ext cx="3626003" cy="20428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6021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64" y="3753056"/>
            <a:ext cx="4006687" cy="21056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6022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5" y="1227705"/>
            <a:ext cx="3538447" cy="19900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2062667" y="3251984"/>
            <a:ext cx="2048073" cy="60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355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约</a:t>
            </a:r>
            <a:r>
              <a:rPr lang="en-US" altLang="zh-CN" sz="3355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1.1m/s</a:t>
            </a:r>
            <a:endParaRPr lang="en-US" altLang="zh-CN" sz="3355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7415066" y="3170613"/>
            <a:ext cx="2306938" cy="60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355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约</a:t>
            </a:r>
            <a:r>
              <a:rPr lang="en-US" altLang="zh-CN" sz="3355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20m/s</a:t>
            </a:r>
            <a:endParaRPr lang="en-US" altLang="zh-CN" sz="3355" b="1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2091040" y="5885190"/>
            <a:ext cx="2306938" cy="60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355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约</a:t>
            </a:r>
            <a:r>
              <a:rPr lang="en-US" altLang="zh-CN" sz="3355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5m/s</a:t>
            </a:r>
            <a:endParaRPr lang="en-US" altLang="zh-CN" sz="3355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7500719" y="5941507"/>
            <a:ext cx="2306938" cy="60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355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约</a:t>
            </a:r>
            <a:r>
              <a:rPr lang="en-US" altLang="zh-CN" sz="3355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250m/s</a:t>
            </a:r>
            <a:endParaRPr lang="en-US" altLang="zh-CN" sz="3355" b="1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28"/>
          <p:cNvSpPr>
            <a:spLocks noGrp="1" noChangeArrowheads="1"/>
          </p:cNvSpPr>
          <p:nvPr/>
        </p:nvSpPr>
        <p:spPr>
          <a:xfrm>
            <a:off x="4541923" y="340188"/>
            <a:ext cx="2674680" cy="649446"/>
          </a:xfrm>
          <a:prstGeom prst="rect">
            <a:avLst/>
          </a:prstGeom>
          <a:noFill/>
          <a:ln w="9525" cmpd="sng"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ctr">
            <a:normAutofit fontScale="92500" lnSpcReduction="10000"/>
          </a:bodyPr>
          <a:lstStyle>
            <a:lvl1pPr marL="484505" algn="l" rtl="0" fontAlgn="base">
              <a:spcBef>
                <a:spcPct val="0"/>
              </a:spcBef>
              <a:spcAft>
                <a:spcPct val="0"/>
              </a:spcAft>
              <a:defRPr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5C9C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4845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9417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13989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18561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2313305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rgbClr val="FF5C9C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marL="22860" algn="ctr" defTabSz="1096645" fontAlgn="auto">
              <a:spcAft>
                <a:spcPct val="0"/>
              </a:spcAft>
              <a:defRPr/>
            </a:pPr>
            <a:r>
              <a:rPr lang="zh-CN" altLang="en-US" sz="4315" b="1">
                <a:ln w="6350">
                  <a:solidFill>
                    <a:srgbClr val="BBE0E3">
                      <a:shade val="43000"/>
                    </a:srgbClr>
                  </a:solidFill>
                </a:ln>
                <a:solidFill>
                  <a:srgbClr val="FF0000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小资料 </a:t>
            </a:r>
            <a:endParaRPr lang="zh-CN" altLang="en-US" sz="4315" b="1">
              <a:ln w="6350">
                <a:solidFill>
                  <a:srgbClr val="BBE0E3">
                    <a:shade val="43000"/>
                  </a:srgbClr>
                </a:solidFill>
              </a:ln>
              <a:solidFill>
                <a:srgbClr val="FF0000"/>
              </a:solidFill>
              <a:latin typeface="宋体" panose="0201060003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墨迹 1"/>
              <p14:cNvContentPartPr/>
              <p14:nvPr/>
            </p14:nvContentPartPr>
            <p14:xfrm>
              <a:off x="7343775" y="3004820"/>
              <a:ext cx="2414270" cy="609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7343775" y="3004820"/>
                <a:ext cx="2414270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墨迹 2"/>
              <p14:cNvContentPartPr/>
              <p14:nvPr/>
            </p14:nvContentPartPr>
            <p14:xfrm>
              <a:off x="1343025" y="4724400"/>
              <a:ext cx="2838450" cy="11760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8"/>
            </p:blipFill>
            <p:spPr>
              <a:xfrm>
                <a:off x="1343025" y="4724400"/>
                <a:ext cx="2838450" cy="1176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" name="墨迹 3"/>
              <p14:cNvContentPartPr/>
              <p14:nvPr/>
            </p14:nvContentPartPr>
            <p14:xfrm>
              <a:off x="6129020" y="4443095"/>
              <a:ext cx="5386705" cy="188150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0"/>
            </p:blipFill>
            <p:spPr>
              <a:xfrm>
                <a:off x="6129020" y="4443095"/>
                <a:ext cx="5386705" cy="1881505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915741" y="666196"/>
            <a:ext cx="5503245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、匀速直线运动</a:t>
            </a:r>
            <a:endParaRPr lang="zh-CN" altLang="en-US" sz="335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1002079" y="1356896"/>
            <a:ext cx="10101505" cy="13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物体沿着</a:t>
            </a: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快慢不变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的运动叫做匀速直线运动。在这样的运动中，任意相等的时间内通过的路程</a:t>
            </a: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18961" y="333469"/>
            <a:ext cx="3918637" cy="1005083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 w="28575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defTabSz="109664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每秒通过的距离是</a:t>
            </a: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米，一定是匀速直线运动吗？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63169" y="604351"/>
            <a:ext cx="1640415" cy="5352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  <a:endParaRPr lang="zh-CN" altLang="en-US" sz="288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Line 2"/>
          <p:cNvSpPr>
            <a:spLocks noChangeShapeType="1"/>
          </p:cNvSpPr>
          <p:nvPr/>
        </p:nvSpPr>
        <p:spPr bwMode="auto">
          <a:xfrm>
            <a:off x="2507281" y="3882899"/>
            <a:ext cx="1123014" cy="142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7" name="Oval 3"/>
          <p:cNvSpPr>
            <a:spLocks noChangeArrowheads="1"/>
          </p:cNvSpPr>
          <p:nvPr/>
        </p:nvSpPr>
        <p:spPr bwMode="auto">
          <a:xfrm>
            <a:off x="3887818" y="3839329"/>
            <a:ext cx="173210" cy="129908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" name="Line 4"/>
          <p:cNvSpPr>
            <a:spLocks noChangeShapeType="1"/>
          </p:cNvSpPr>
          <p:nvPr/>
        </p:nvSpPr>
        <p:spPr bwMode="auto">
          <a:xfrm flipV="1">
            <a:off x="2507281" y="3881470"/>
            <a:ext cx="689036" cy="1427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9" name="Text Box 5"/>
          <p:cNvSpPr txBox="1">
            <a:spLocks noChangeArrowheads="1"/>
          </p:cNvSpPr>
          <p:nvPr/>
        </p:nvSpPr>
        <p:spPr bwMode="auto">
          <a:xfrm>
            <a:off x="3994818" y="5968444"/>
            <a:ext cx="4257897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图像法描述匀速直线运动</a:t>
            </a:r>
            <a:endParaRPr lang="zh-CN" altLang="en-US" sz="2880" b="1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0" name="Line 61"/>
          <p:cNvSpPr>
            <a:spLocks noChangeShapeType="1"/>
          </p:cNvSpPr>
          <p:nvPr/>
        </p:nvSpPr>
        <p:spPr bwMode="auto">
          <a:xfrm flipV="1">
            <a:off x="7346455" y="3524739"/>
            <a:ext cx="2552529" cy="136929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1" name="Text Box 62"/>
          <p:cNvSpPr txBox="1">
            <a:spLocks noChangeArrowheads="1"/>
          </p:cNvSpPr>
          <p:nvPr/>
        </p:nvSpPr>
        <p:spPr bwMode="auto">
          <a:xfrm>
            <a:off x="2158260" y="5395140"/>
            <a:ext cx="3018775" cy="46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v-t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图中是水平直线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Text Box 63"/>
          <p:cNvSpPr txBox="1">
            <a:spLocks noChangeArrowheads="1"/>
          </p:cNvSpPr>
          <p:nvPr/>
        </p:nvSpPr>
        <p:spPr bwMode="auto">
          <a:xfrm>
            <a:off x="7210366" y="5476803"/>
            <a:ext cx="2366353" cy="46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s-t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图中是斜线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Oval 68"/>
          <p:cNvSpPr>
            <a:spLocks noChangeArrowheads="1"/>
          </p:cNvSpPr>
          <p:nvPr/>
        </p:nvSpPr>
        <p:spPr bwMode="auto">
          <a:xfrm>
            <a:off x="2828017" y="3846733"/>
            <a:ext cx="173210" cy="129908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" name="Oval 69"/>
          <p:cNvSpPr>
            <a:spLocks noChangeArrowheads="1"/>
          </p:cNvSpPr>
          <p:nvPr/>
        </p:nvSpPr>
        <p:spPr bwMode="auto">
          <a:xfrm>
            <a:off x="3456130" y="3839329"/>
            <a:ext cx="173210" cy="129908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" name="Oval 70"/>
          <p:cNvSpPr>
            <a:spLocks noChangeArrowheads="1"/>
          </p:cNvSpPr>
          <p:nvPr/>
        </p:nvSpPr>
        <p:spPr bwMode="auto">
          <a:xfrm>
            <a:off x="8291575" y="4271017"/>
            <a:ext cx="173211" cy="129908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6885656" y="3051065"/>
            <a:ext cx="3466886" cy="2390909"/>
            <a:chOff x="4860926" y="943843"/>
            <a:chExt cx="2891479" cy="1994085"/>
          </a:xfrm>
        </p:grpSpPr>
        <p:grpSp>
          <p:nvGrpSpPr>
            <p:cNvPr id="167" name="Group 33"/>
            <p:cNvGrpSpPr/>
            <p:nvPr/>
          </p:nvGrpSpPr>
          <p:grpSpPr>
            <a:xfrm>
              <a:off x="4860926" y="943843"/>
              <a:ext cx="2891479" cy="1994085"/>
              <a:chOff x="0" y="0"/>
              <a:chExt cx="4554" cy="4186"/>
            </a:xfrm>
          </p:grpSpPr>
          <p:grpSp>
            <p:nvGrpSpPr>
              <p:cNvPr id="173" name="Group 34"/>
              <p:cNvGrpSpPr/>
              <p:nvPr/>
            </p:nvGrpSpPr>
            <p:grpSpPr>
              <a:xfrm>
                <a:off x="567" y="200"/>
                <a:ext cx="3514" cy="3062"/>
                <a:chOff x="0" y="0"/>
                <a:chExt cx="3514" cy="3062"/>
              </a:xfrm>
            </p:grpSpPr>
            <p:grpSp>
              <p:nvGrpSpPr>
                <p:cNvPr id="185" name="Group 35"/>
                <p:cNvGrpSpPr/>
                <p:nvPr/>
              </p:nvGrpSpPr>
              <p:grpSpPr>
                <a:xfrm>
                  <a:off x="0" y="0"/>
                  <a:ext cx="3515" cy="3062"/>
                  <a:chOff x="0" y="0"/>
                  <a:chExt cx="3515" cy="3062"/>
                </a:xfrm>
              </p:grpSpPr>
              <p:sp>
                <p:nvSpPr>
                  <p:cNvPr id="191" name="箭头 2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" y="0"/>
                    <a:ext cx="1" cy="306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2" name="箭头 297"/>
                  <p:cNvSpPr>
                    <a:spLocks noChangeShapeType="1"/>
                  </p:cNvSpPr>
                  <p:nvPr/>
                </p:nvSpPr>
                <p:spPr bwMode="auto">
                  <a:xfrm>
                    <a:off x="1" y="3062"/>
                    <a:ext cx="3514" cy="1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" y="2719"/>
                    <a:ext cx="340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379"/>
                    <a:ext cx="340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39"/>
                    <a:ext cx="340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" y="1701"/>
                    <a:ext cx="340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" y="1361"/>
                    <a:ext cx="340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8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" y="1020"/>
                    <a:ext cx="340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86" name="Line 44"/>
                <p:cNvSpPr>
                  <a:spLocks noChangeShapeType="1"/>
                </p:cNvSpPr>
                <p:nvPr/>
              </p:nvSpPr>
              <p:spPr bwMode="auto">
                <a:xfrm>
                  <a:off x="568" y="2722"/>
                  <a:ext cx="1" cy="3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" name="Line 45"/>
                <p:cNvSpPr>
                  <a:spLocks noChangeShapeType="1"/>
                </p:cNvSpPr>
                <p:nvPr/>
              </p:nvSpPr>
              <p:spPr bwMode="auto">
                <a:xfrm>
                  <a:off x="1022" y="2722"/>
                  <a:ext cx="1" cy="3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8" name="Line 46"/>
                <p:cNvSpPr>
                  <a:spLocks noChangeShapeType="1"/>
                </p:cNvSpPr>
                <p:nvPr/>
              </p:nvSpPr>
              <p:spPr bwMode="auto">
                <a:xfrm>
                  <a:off x="1475" y="2722"/>
                  <a:ext cx="1" cy="3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" name="Line 47"/>
                <p:cNvSpPr>
                  <a:spLocks noChangeShapeType="1"/>
                </p:cNvSpPr>
                <p:nvPr/>
              </p:nvSpPr>
              <p:spPr bwMode="auto">
                <a:xfrm>
                  <a:off x="1929" y="2722"/>
                  <a:ext cx="1" cy="3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0" name="Line 48"/>
                <p:cNvSpPr>
                  <a:spLocks noChangeShapeType="1"/>
                </p:cNvSpPr>
                <p:nvPr/>
              </p:nvSpPr>
              <p:spPr bwMode="auto">
                <a:xfrm>
                  <a:off x="2383" y="2722"/>
                  <a:ext cx="1" cy="3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4" name="Text Box 49"/>
              <p:cNvSpPr txBox="1">
                <a:spLocks noChangeArrowheads="1"/>
              </p:cNvSpPr>
              <p:nvPr/>
            </p:nvSpPr>
            <p:spPr bwMode="auto">
              <a:xfrm>
                <a:off x="226" y="3249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Text Box 50"/>
              <p:cNvSpPr txBox="1">
                <a:spLocks noChangeArrowheads="1"/>
              </p:cNvSpPr>
              <p:nvPr/>
            </p:nvSpPr>
            <p:spPr bwMode="auto">
              <a:xfrm>
                <a:off x="814" y="0"/>
                <a:ext cx="1024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s/m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Text Box 51"/>
              <p:cNvSpPr txBox="1">
                <a:spLocks noChangeArrowheads="1"/>
              </p:cNvSpPr>
              <p:nvPr/>
            </p:nvSpPr>
            <p:spPr bwMode="auto">
              <a:xfrm>
                <a:off x="11" y="1320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Text Box 52"/>
              <p:cNvSpPr txBox="1">
                <a:spLocks noChangeArrowheads="1"/>
              </p:cNvSpPr>
              <p:nvPr/>
            </p:nvSpPr>
            <p:spPr bwMode="auto">
              <a:xfrm>
                <a:off x="0" y="2000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Text Box 53"/>
              <p:cNvSpPr txBox="1">
                <a:spLocks noChangeArrowheads="1"/>
              </p:cNvSpPr>
              <p:nvPr/>
            </p:nvSpPr>
            <p:spPr bwMode="auto">
              <a:xfrm>
                <a:off x="0" y="2568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Text Box 54"/>
              <p:cNvSpPr txBox="1">
                <a:spLocks noChangeArrowheads="1"/>
              </p:cNvSpPr>
              <p:nvPr/>
            </p:nvSpPr>
            <p:spPr bwMode="auto">
              <a:xfrm>
                <a:off x="929" y="3149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Text Box 55"/>
              <p:cNvSpPr txBox="1">
                <a:spLocks noChangeArrowheads="1"/>
              </p:cNvSpPr>
              <p:nvPr/>
            </p:nvSpPr>
            <p:spPr bwMode="auto">
              <a:xfrm>
                <a:off x="2846" y="3149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Text Box 56"/>
              <p:cNvSpPr txBox="1">
                <a:spLocks noChangeArrowheads="1"/>
              </p:cNvSpPr>
              <p:nvPr/>
            </p:nvSpPr>
            <p:spPr bwMode="auto">
              <a:xfrm>
                <a:off x="2290" y="3149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Text Box 57"/>
              <p:cNvSpPr txBox="1">
                <a:spLocks noChangeArrowheads="1"/>
              </p:cNvSpPr>
              <p:nvPr/>
            </p:nvSpPr>
            <p:spPr bwMode="auto">
              <a:xfrm>
                <a:off x="1837" y="3149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Text Box 58"/>
              <p:cNvSpPr txBox="1">
                <a:spLocks noChangeArrowheads="1"/>
              </p:cNvSpPr>
              <p:nvPr/>
            </p:nvSpPr>
            <p:spPr bwMode="auto">
              <a:xfrm>
                <a:off x="1371" y="3135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Text Box 59"/>
              <p:cNvSpPr txBox="1">
                <a:spLocks noChangeArrowheads="1"/>
              </p:cNvSpPr>
              <p:nvPr/>
            </p:nvSpPr>
            <p:spPr bwMode="auto">
              <a:xfrm>
                <a:off x="3800" y="3222"/>
                <a:ext cx="754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t/s</a:t>
                </a:r>
                <a:endParaRPr lang="en-US" altLang="zh-CN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8" name="Line 64"/>
            <p:cNvSpPr>
              <a:spLocks noChangeShapeType="1"/>
            </p:cNvSpPr>
            <p:nvPr/>
          </p:nvSpPr>
          <p:spPr bwMode="auto">
            <a:xfrm flipH="1" flipV="1">
              <a:off x="6156325" y="1971353"/>
              <a:ext cx="0" cy="5917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9" name="Line 65"/>
            <p:cNvSpPr>
              <a:spLocks noChangeShapeType="1"/>
            </p:cNvSpPr>
            <p:nvPr/>
          </p:nvSpPr>
          <p:spPr bwMode="auto">
            <a:xfrm flipV="1">
              <a:off x="5219701" y="2015489"/>
              <a:ext cx="938390" cy="706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0" name="Line 66"/>
            <p:cNvSpPr>
              <a:spLocks noChangeShapeType="1"/>
            </p:cNvSpPr>
            <p:nvPr/>
          </p:nvSpPr>
          <p:spPr bwMode="auto">
            <a:xfrm flipV="1">
              <a:off x="6732589" y="1752278"/>
              <a:ext cx="1587" cy="6750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1" name="Line 67"/>
            <p:cNvSpPr>
              <a:spLocks noChangeShapeType="1"/>
            </p:cNvSpPr>
            <p:nvPr/>
          </p:nvSpPr>
          <p:spPr bwMode="auto">
            <a:xfrm>
              <a:off x="5348289" y="1699891"/>
              <a:ext cx="1385887" cy="11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2" name="Oval 71"/>
            <p:cNvSpPr>
              <a:spLocks noChangeArrowheads="1"/>
            </p:cNvSpPr>
            <p:nvPr/>
          </p:nvSpPr>
          <p:spPr bwMode="auto">
            <a:xfrm>
              <a:off x="6661152" y="1673660"/>
              <a:ext cx="86758" cy="8944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1865456" y="3051099"/>
            <a:ext cx="3619144" cy="2326686"/>
            <a:chOff x="539750" y="1004888"/>
            <a:chExt cx="3018467" cy="1940521"/>
          </a:xfrm>
        </p:grpSpPr>
        <p:grpSp>
          <p:nvGrpSpPr>
            <p:cNvPr id="200" name="Group 6"/>
            <p:cNvGrpSpPr/>
            <p:nvPr/>
          </p:nvGrpSpPr>
          <p:grpSpPr>
            <a:xfrm>
              <a:off x="539750" y="1004888"/>
              <a:ext cx="3018467" cy="1940521"/>
              <a:chOff x="0" y="0"/>
              <a:chExt cx="4753" cy="4073"/>
            </a:xfrm>
          </p:grpSpPr>
          <p:sp>
            <p:nvSpPr>
              <p:cNvPr id="205" name="Text Box 7"/>
              <p:cNvSpPr txBox="1">
                <a:spLocks noChangeArrowheads="1"/>
              </p:cNvSpPr>
              <p:nvPr/>
            </p:nvSpPr>
            <p:spPr bwMode="auto">
              <a:xfrm>
                <a:off x="484" y="3136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Text Box 8"/>
              <p:cNvSpPr txBox="1">
                <a:spLocks noChangeArrowheads="1"/>
              </p:cNvSpPr>
              <p:nvPr/>
            </p:nvSpPr>
            <p:spPr bwMode="auto">
              <a:xfrm>
                <a:off x="371" y="2495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Text Box 9"/>
              <p:cNvSpPr txBox="1">
                <a:spLocks noChangeArrowheads="1"/>
              </p:cNvSpPr>
              <p:nvPr/>
            </p:nvSpPr>
            <p:spPr bwMode="auto">
              <a:xfrm>
                <a:off x="1175" y="3063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Text Box 10"/>
              <p:cNvSpPr txBox="1">
                <a:spLocks noChangeArrowheads="1"/>
              </p:cNvSpPr>
              <p:nvPr/>
            </p:nvSpPr>
            <p:spPr bwMode="auto">
              <a:xfrm>
                <a:off x="978" y="0"/>
                <a:ext cx="2011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v/(m.s</a:t>
                </a:r>
                <a:r>
                  <a:rPr lang="en-US" altLang="zh-CN" sz="2880" baseline="3000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)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Text Box 11"/>
              <p:cNvSpPr txBox="1">
                <a:spLocks noChangeArrowheads="1"/>
              </p:cNvSpPr>
              <p:nvPr/>
            </p:nvSpPr>
            <p:spPr bwMode="auto">
              <a:xfrm>
                <a:off x="0" y="1134"/>
                <a:ext cx="781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25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" name="Text Box 12"/>
              <p:cNvSpPr txBox="1">
                <a:spLocks noChangeArrowheads="1"/>
              </p:cNvSpPr>
              <p:nvPr/>
            </p:nvSpPr>
            <p:spPr bwMode="auto">
              <a:xfrm>
                <a:off x="30" y="1888"/>
                <a:ext cx="781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15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11" name="Group 13"/>
              <p:cNvGrpSpPr/>
              <p:nvPr/>
            </p:nvGrpSpPr>
            <p:grpSpPr>
              <a:xfrm>
                <a:off x="823" y="114"/>
                <a:ext cx="3514" cy="3062"/>
                <a:chOff x="0" y="0"/>
                <a:chExt cx="3514" cy="3062"/>
              </a:xfrm>
            </p:grpSpPr>
            <p:grpSp>
              <p:nvGrpSpPr>
                <p:cNvPr id="217" name="Group 14"/>
                <p:cNvGrpSpPr/>
                <p:nvPr/>
              </p:nvGrpSpPr>
              <p:grpSpPr>
                <a:xfrm>
                  <a:off x="0" y="0"/>
                  <a:ext cx="3515" cy="3062"/>
                  <a:chOff x="0" y="0"/>
                  <a:chExt cx="3515" cy="3062"/>
                </a:xfrm>
              </p:grpSpPr>
              <p:sp>
                <p:nvSpPr>
                  <p:cNvPr id="223" name="箭头 2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" y="0"/>
                    <a:ext cx="1" cy="306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4" name="箭头 297"/>
                  <p:cNvSpPr>
                    <a:spLocks noChangeShapeType="1"/>
                  </p:cNvSpPr>
                  <p:nvPr/>
                </p:nvSpPr>
                <p:spPr bwMode="auto">
                  <a:xfrm>
                    <a:off x="1" y="3062"/>
                    <a:ext cx="3514" cy="1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" y="2719"/>
                    <a:ext cx="340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379"/>
                    <a:ext cx="340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39"/>
                    <a:ext cx="340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" y="1701"/>
                    <a:ext cx="340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" y="1361"/>
                    <a:ext cx="340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" y="1020"/>
                    <a:ext cx="340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160">
                      <a:solidFill>
                        <a:prstClr val="black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18" name="Line 23"/>
                <p:cNvSpPr>
                  <a:spLocks noChangeShapeType="1"/>
                </p:cNvSpPr>
                <p:nvPr/>
              </p:nvSpPr>
              <p:spPr bwMode="auto">
                <a:xfrm>
                  <a:off x="568" y="2722"/>
                  <a:ext cx="1" cy="3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9" name="Line 24"/>
                <p:cNvSpPr>
                  <a:spLocks noChangeShapeType="1"/>
                </p:cNvSpPr>
                <p:nvPr/>
              </p:nvSpPr>
              <p:spPr bwMode="auto">
                <a:xfrm>
                  <a:off x="1022" y="2722"/>
                  <a:ext cx="1" cy="3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" name="Line 25"/>
                <p:cNvSpPr>
                  <a:spLocks noChangeShapeType="1"/>
                </p:cNvSpPr>
                <p:nvPr/>
              </p:nvSpPr>
              <p:spPr bwMode="auto">
                <a:xfrm>
                  <a:off x="1475" y="2722"/>
                  <a:ext cx="1" cy="3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1" name="Line 26"/>
                <p:cNvSpPr>
                  <a:spLocks noChangeShapeType="1"/>
                </p:cNvSpPr>
                <p:nvPr/>
              </p:nvSpPr>
              <p:spPr bwMode="auto">
                <a:xfrm>
                  <a:off x="1929" y="2722"/>
                  <a:ext cx="1" cy="3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2" name="Line 27"/>
                <p:cNvSpPr>
                  <a:spLocks noChangeShapeType="1"/>
                </p:cNvSpPr>
                <p:nvPr/>
              </p:nvSpPr>
              <p:spPr bwMode="auto">
                <a:xfrm>
                  <a:off x="2383" y="2722"/>
                  <a:ext cx="1" cy="3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2" name="Text Box 28"/>
              <p:cNvSpPr txBox="1">
                <a:spLocks noChangeArrowheads="1"/>
              </p:cNvSpPr>
              <p:nvPr/>
            </p:nvSpPr>
            <p:spPr bwMode="auto">
              <a:xfrm>
                <a:off x="3999" y="3136"/>
                <a:ext cx="754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t/s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" name="Text Box 29"/>
              <p:cNvSpPr txBox="1">
                <a:spLocks noChangeArrowheads="1"/>
              </p:cNvSpPr>
              <p:nvPr/>
            </p:nvSpPr>
            <p:spPr bwMode="auto">
              <a:xfrm>
                <a:off x="3092" y="3063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4" name="Text Box 30"/>
              <p:cNvSpPr txBox="1">
                <a:spLocks noChangeArrowheads="1"/>
              </p:cNvSpPr>
              <p:nvPr/>
            </p:nvSpPr>
            <p:spPr bwMode="auto">
              <a:xfrm>
                <a:off x="2536" y="3063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" name="Text Box 31"/>
              <p:cNvSpPr txBox="1">
                <a:spLocks noChangeArrowheads="1"/>
              </p:cNvSpPr>
              <p:nvPr/>
            </p:nvSpPr>
            <p:spPr bwMode="auto">
              <a:xfrm>
                <a:off x="2083" y="3063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" name="Text Box 32"/>
              <p:cNvSpPr txBox="1">
                <a:spLocks noChangeArrowheads="1"/>
              </p:cNvSpPr>
              <p:nvPr/>
            </p:nvSpPr>
            <p:spPr bwMode="auto">
              <a:xfrm>
                <a:off x="1629" y="3063"/>
                <a:ext cx="512" cy="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288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1" name="Line 60"/>
            <p:cNvSpPr>
              <a:spLocks noChangeShapeType="1"/>
            </p:cNvSpPr>
            <p:nvPr/>
          </p:nvSpPr>
          <p:spPr bwMode="auto">
            <a:xfrm>
              <a:off x="1116013" y="1706167"/>
              <a:ext cx="2087562" cy="11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2" name="Line 72"/>
            <p:cNvSpPr>
              <a:spLocks noChangeShapeType="1"/>
            </p:cNvSpPr>
            <p:nvPr/>
          </p:nvSpPr>
          <p:spPr bwMode="auto">
            <a:xfrm flipH="1" flipV="1">
              <a:off x="1419225" y="1762125"/>
              <a:ext cx="0" cy="6738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3" name="Line 73"/>
            <p:cNvSpPr>
              <a:spLocks noChangeShapeType="1"/>
            </p:cNvSpPr>
            <p:nvPr/>
          </p:nvSpPr>
          <p:spPr bwMode="auto">
            <a:xfrm flipV="1">
              <a:off x="2009291" y="1762125"/>
              <a:ext cx="1588" cy="6738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" name="Line 74"/>
            <p:cNvSpPr>
              <a:spLocks noChangeShapeType="1"/>
            </p:cNvSpPr>
            <p:nvPr/>
          </p:nvSpPr>
          <p:spPr bwMode="auto">
            <a:xfrm flipV="1">
              <a:off x="2297323" y="1762125"/>
              <a:ext cx="1588" cy="6738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9664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6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7605395" y="3071495"/>
              <a:ext cx="738505" cy="41465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7605395" y="3071495"/>
                <a:ext cx="738505" cy="414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9653270" y="4852670"/>
              <a:ext cx="638175" cy="7239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9653270" y="4852670"/>
                <a:ext cx="638175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9391650" y="2600325"/>
              <a:ext cx="233045" cy="3854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9391650" y="2600325"/>
                <a:ext cx="233045" cy="385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9715500" y="2714625"/>
              <a:ext cx="347345" cy="234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9715500" y="2714625"/>
                <a:ext cx="347345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9767570" y="2800350"/>
              <a:ext cx="533400" cy="666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9767570" y="2800350"/>
                <a:ext cx="53340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10420350" y="2657475"/>
              <a:ext cx="737870" cy="952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10420350" y="2657475"/>
                <a:ext cx="73787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10853420" y="2366645"/>
              <a:ext cx="95250" cy="28130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10853420" y="2366645"/>
                <a:ext cx="95250" cy="281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10829925" y="2890520"/>
              <a:ext cx="85725" cy="19558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10829925" y="2890520"/>
                <a:ext cx="85725" cy="195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10662920" y="2919095"/>
              <a:ext cx="400050" cy="190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10662920" y="2919095"/>
                <a:ext cx="400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10848975" y="2819400"/>
              <a:ext cx="4445" cy="1047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10848975" y="2819400"/>
                <a:ext cx="444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8458200" y="4300220"/>
              <a:ext cx="4445" cy="19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8458200" y="4300220"/>
                <a:ext cx="444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6038850" y="4171950"/>
              <a:ext cx="299720" cy="40957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6038850" y="4171950"/>
                <a:ext cx="299720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6462395" y="4319270"/>
              <a:ext cx="90805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6462395" y="4319270"/>
                <a:ext cx="908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6490970" y="4338320"/>
              <a:ext cx="195580" cy="38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6490970" y="4338320"/>
                <a:ext cx="19558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6719570" y="4224020"/>
              <a:ext cx="33655" cy="5429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6719570" y="4224020"/>
                <a:ext cx="33655" cy="542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6286500" y="3300095"/>
              <a:ext cx="261620" cy="30035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6286500" y="3300095"/>
                <a:ext cx="261620" cy="300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6671945" y="3385820"/>
              <a:ext cx="128905" cy="95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6671945" y="3385820"/>
                <a:ext cx="1289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6753225" y="3462020"/>
              <a:ext cx="71120" cy="508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6753225" y="3462020"/>
                <a:ext cx="7112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6967220" y="3362325"/>
              <a:ext cx="5080" cy="23812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6967220" y="3362325"/>
                <a:ext cx="508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5905500" y="2962275"/>
              <a:ext cx="1362075" cy="71882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5905500" y="2962275"/>
                <a:ext cx="1362075" cy="718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5295900" y="3462020"/>
              <a:ext cx="1728470" cy="134810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5295900" y="3462020"/>
                <a:ext cx="1728470" cy="1348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墨迹 26"/>
              <p14:cNvContentPartPr/>
              <p14:nvPr/>
            </p14:nvContentPartPr>
            <p14:xfrm>
              <a:off x="10529570" y="2214245"/>
              <a:ext cx="890905" cy="12477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6"/>
            </p:blipFill>
            <p:spPr>
              <a:xfrm>
                <a:off x="10529570" y="2214245"/>
                <a:ext cx="890905" cy="1247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墨迹 27"/>
              <p14:cNvContentPartPr/>
              <p14:nvPr/>
            </p14:nvContentPartPr>
            <p14:xfrm>
              <a:off x="10791825" y="2423795"/>
              <a:ext cx="9525" cy="3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8"/>
            </p:blipFill>
            <p:spPr>
              <a:xfrm>
                <a:off x="10791825" y="242379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墨迹 28"/>
              <p14:cNvContentPartPr/>
              <p14:nvPr/>
            </p14:nvContentPartPr>
            <p14:xfrm>
              <a:off x="10896600" y="2947670"/>
              <a:ext cx="9525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10896600" y="294767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墨迹 29"/>
              <p14:cNvContentPartPr/>
              <p14:nvPr/>
            </p14:nvContentPartPr>
            <p14:xfrm>
              <a:off x="7348220" y="3671570"/>
              <a:ext cx="2552700" cy="12192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1"/>
            </p:blipFill>
            <p:spPr>
              <a:xfrm>
                <a:off x="7348220" y="3671570"/>
                <a:ext cx="2552700" cy="1219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墨迹 30"/>
              <p14:cNvContentPartPr/>
              <p14:nvPr/>
            </p14:nvContentPartPr>
            <p14:xfrm>
              <a:off x="9477375" y="3652520"/>
              <a:ext cx="671195" cy="50038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3"/>
            </p:blipFill>
            <p:spPr>
              <a:xfrm>
                <a:off x="9477375" y="3652520"/>
                <a:ext cx="67119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墨迹 31"/>
              <p14:cNvContentPartPr/>
              <p14:nvPr/>
            </p14:nvContentPartPr>
            <p14:xfrm>
              <a:off x="9453245" y="4210050"/>
              <a:ext cx="190500" cy="31432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5"/>
            </p:blipFill>
            <p:spPr>
              <a:xfrm>
                <a:off x="9453245" y="4210050"/>
                <a:ext cx="19050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3" name="墨迹 32"/>
              <p14:cNvContentPartPr/>
              <p14:nvPr/>
            </p14:nvContentPartPr>
            <p14:xfrm>
              <a:off x="9725025" y="4347845"/>
              <a:ext cx="61595" cy="952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7"/>
            </p:blipFill>
            <p:spPr>
              <a:xfrm>
                <a:off x="9725025" y="4347845"/>
                <a:ext cx="6159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4" name="墨迹 33"/>
              <p14:cNvContentPartPr/>
              <p14:nvPr/>
            </p14:nvContentPartPr>
            <p14:xfrm>
              <a:off x="9710420" y="4452620"/>
              <a:ext cx="247650" cy="952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9"/>
            </p:blipFill>
            <p:spPr>
              <a:xfrm>
                <a:off x="9710420" y="4452620"/>
                <a:ext cx="2476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5" name="墨迹 34"/>
              <p14:cNvContentPartPr/>
              <p14:nvPr/>
            </p14:nvContentPartPr>
            <p14:xfrm>
              <a:off x="9996170" y="4391025"/>
              <a:ext cx="733425" cy="6159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1"/>
            </p:blipFill>
            <p:spPr>
              <a:xfrm>
                <a:off x="9996170" y="4391025"/>
                <a:ext cx="733425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6" name="墨迹 35"/>
              <p14:cNvContentPartPr/>
              <p14:nvPr/>
            </p14:nvContentPartPr>
            <p14:xfrm>
              <a:off x="8653145" y="5443220"/>
              <a:ext cx="147955" cy="1524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3"/>
            </p:blipFill>
            <p:spPr>
              <a:xfrm>
                <a:off x="8653145" y="5443220"/>
                <a:ext cx="14795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7" name="墨迹 36"/>
              <p14:cNvContentPartPr/>
              <p14:nvPr/>
            </p14:nvContentPartPr>
            <p14:xfrm>
              <a:off x="8453120" y="5433695"/>
              <a:ext cx="357505" cy="17653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5"/>
            </p:blipFill>
            <p:spPr>
              <a:xfrm>
                <a:off x="8453120" y="5433695"/>
                <a:ext cx="357505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墨迹 37"/>
              <p14:cNvContentPartPr/>
              <p14:nvPr/>
            </p14:nvContentPartPr>
            <p14:xfrm>
              <a:off x="8310245" y="5595620"/>
              <a:ext cx="824230" cy="1460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7"/>
            </p:blipFill>
            <p:spPr>
              <a:xfrm>
                <a:off x="8310245" y="5595620"/>
                <a:ext cx="824230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9" name="墨迹 38"/>
              <p14:cNvContentPartPr/>
              <p14:nvPr/>
            </p14:nvContentPartPr>
            <p14:xfrm>
              <a:off x="8782050" y="5576570"/>
              <a:ext cx="118745" cy="26225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9"/>
            </p:blipFill>
            <p:spPr>
              <a:xfrm>
                <a:off x="8782050" y="5576570"/>
                <a:ext cx="118745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0" name="墨迹 39"/>
              <p14:cNvContentPartPr/>
              <p14:nvPr/>
            </p14:nvContentPartPr>
            <p14:xfrm>
              <a:off x="8710295" y="5667375"/>
              <a:ext cx="209550" cy="1047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1"/>
            </p:blipFill>
            <p:spPr>
              <a:xfrm>
                <a:off x="8710295" y="5667375"/>
                <a:ext cx="2095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1" name="墨迹 40"/>
              <p14:cNvContentPartPr/>
              <p14:nvPr/>
            </p14:nvContentPartPr>
            <p14:xfrm>
              <a:off x="8286750" y="5048250"/>
              <a:ext cx="2071370" cy="119507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3"/>
            </p:blipFill>
            <p:spPr>
              <a:xfrm>
                <a:off x="8286750" y="5048250"/>
                <a:ext cx="2071370" cy="1195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2" name="墨迹 41"/>
              <p14:cNvContentPartPr/>
              <p14:nvPr/>
            </p14:nvContentPartPr>
            <p14:xfrm>
              <a:off x="371475" y="5043170"/>
              <a:ext cx="1499870" cy="762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5"/>
            </p:blipFill>
            <p:spPr>
              <a:xfrm>
                <a:off x="371475" y="5043170"/>
                <a:ext cx="149987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3" name="墨迹 42"/>
              <p14:cNvContentPartPr/>
              <p14:nvPr/>
            </p14:nvContentPartPr>
            <p14:xfrm>
              <a:off x="1657350" y="4933950"/>
              <a:ext cx="257175" cy="29972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7"/>
            </p:blipFill>
            <p:spPr>
              <a:xfrm>
                <a:off x="1657350" y="4933950"/>
                <a:ext cx="257175" cy="29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4" name="墨迹 43"/>
              <p14:cNvContentPartPr/>
              <p14:nvPr/>
            </p14:nvContentPartPr>
            <p14:xfrm>
              <a:off x="652145" y="3657600"/>
              <a:ext cx="119380" cy="27432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9"/>
            </p:blipFill>
            <p:spPr>
              <a:xfrm>
                <a:off x="652145" y="3657600"/>
                <a:ext cx="119380" cy="274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5" name="墨迹 44"/>
              <p14:cNvContentPartPr/>
              <p14:nvPr/>
            </p14:nvContentPartPr>
            <p14:xfrm>
              <a:off x="452120" y="3648075"/>
              <a:ext cx="314325" cy="12827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1"/>
            </p:blipFill>
            <p:spPr>
              <a:xfrm>
                <a:off x="452120" y="3648075"/>
                <a:ext cx="314325" cy="128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6" name="墨迹 45"/>
              <p14:cNvContentPartPr/>
              <p14:nvPr/>
            </p14:nvContentPartPr>
            <p14:xfrm>
              <a:off x="623570" y="3700145"/>
              <a:ext cx="476250" cy="18605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3"/>
            </p:blipFill>
            <p:spPr>
              <a:xfrm>
                <a:off x="623570" y="3700145"/>
                <a:ext cx="476250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7" name="墨迹 46"/>
              <p14:cNvContentPartPr/>
              <p14:nvPr/>
            </p14:nvContentPartPr>
            <p14:xfrm>
              <a:off x="261620" y="4243070"/>
              <a:ext cx="1586230" cy="123380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5"/>
            </p:blipFill>
            <p:spPr>
              <a:xfrm>
                <a:off x="261620" y="4243070"/>
                <a:ext cx="1586230" cy="1233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8" name="墨迹 47"/>
              <p14:cNvContentPartPr/>
              <p14:nvPr/>
            </p14:nvContentPartPr>
            <p14:xfrm>
              <a:off x="1562100" y="3009900"/>
              <a:ext cx="137795" cy="4381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7"/>
            </p:blipFill>
            <p:spPr>
              <a:xfrm>
                <a:off x="1562100" y="3009900"/>
                <a:ext cx="137795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9" name="墨迹 48"/>
              <p14:cNvContentPartPr/>
              <p14:nvPr/>
            </p14:nvContentPartPr>
            <p14:xfrm>
              <a:off x="1737995" y="3114675"/>
              <a:ext cx="152400" cy="762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9"/>
            </p:blipFill>
            <p:spPr>
              <a:xfrm>
                <a:off x="1737995" y="3114675"/>
                <a:ext cx="1524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0" name="墨迹 49"/>
              <p14:cNvContentPartPr/>
              <p14:nvPr/>
            </p14:nvContentPartPr>
            <p14:xfrm>
              <a:off x="1737995" y="3185795"/>
              <a:ext cx="109855" cy="190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1"/>
            </p:blipFill>
            <p:spPr>
              <a:xfrm>
                <a:off x="1737995" y="3185795"/>
                <a:ext cx="10985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墨迹 50"/>
              <p14:cNvContentPartPr/>
              <p14:nvPr/>
            </p14:nvContentPartPr>
            <p14:xfrm>
              <a:off x="2057400" y="3128645"/>
              <a:ext cx="347345" cy="95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3"/>
            </p:blipFill>
            <p:spPr>
              <a:xfrm>
                <a:off x="2057400" y="3128645"/>
                <a:ext cx="34734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2" name="墨迹 51"/>
              <p14:cNvContentPartPr/>
              <p14:nvPr/>
            </p14:nvContentPartPr>
            <p14:xfrm>
              <a:off x="2152650" y="3061970"/>
              <a:ext cx="466725" cy="38608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5"/>
            </p:blipFill>
            <p:spPr>
              <a:xfrm>
                <a:off x="2152650" y="3061970"/>
                <a:ext cx="466725" cy="386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3" name="墨迹 52"/>
              <p14:cNvContentPartPr/>
              <p14:nvPr/>
            </p14:nvContentPartPr>
            <p14:xfrm>
              <a:off x="2252345" y="3100070"/>
              <a:ext cx="342900" cy="29083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7"/>
            </p:blipFill>
            <p:spPr>
              <a:xfrm>
                <a:off x="2252345" y="3100070"/>
                <a:ext cx="342900" cy="290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4" name="墨迹 53"/>
              <p14:cNvContentPartPr/>
              <p14:nvPr/>
            </p14:nvContentPartPr>
            <p14:xfrm>
              <a:off x="2214245" y="3395345"/>
              <a:ext cx="28575" cy="190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9"/>
            </p:blipFill>
            <p:spPr>
              <a:xfrm>
                <a:off x="2214245" y="3395345"/>
                <a:ext cx="285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5" name="墨迹 54"/>
              <p14:cNvContentPartPr/>
              <p14:nvPr/>
            </p14:nvContentPartPr>
            <p14:xfrm>
              <a:off x="1985645" y="2924175"/>
              <a:ext cx="81280" cy="5524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1"/>
            </p:blipFill>
            <p:spPr>
              <a:xfrm>
                <a:off x="1985645" y="2924175"/>
                <a:ext cx="8128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6" name="墨迹 55"/>
              <p14:cNvContentPartPr/>
              <p14:nvPr/>
            </p14:nvContentPartPr>
            <p14:xfrm>
              <a:off x="1590675" y="3471545"/>
              <a:ext cx="137795" cy="29083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3"/>
            </p:blipFill>
            <p:spPr>
              <a:xfrm>
                <a:off x="1590675" y="3471545"/>
                <a:ext cx="137795" cy="290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7" name="墨迹 56"/>
              <p14:cNvContentPartPr/>
              <p14:nvPr/>
            </p14:nvContentPartPr>
            <p14:xfrm>
              <a:off x="1728470" y="3528695"/>
              <a:ext cx="114300" cy="4762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5"/>
            </p:blipFill>
            <p:spPr>
              <a:xfrm>
                <a:off x="1728470" y="3528695"/>
                <a:ext cx="1143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8" name="墨迹 57"/>
              <p14:cNvContentPartPr/>
              <p14:nvPr/>
            </p14:nvContentPartPr>
            <p14:xfrm>
              <a:off x="1680845" y="3614420"/>
              <a:ext cx="123825" cy="762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7"/>
            </p:blipFill>
            <p:spPr>
              <a:xfrm>
                <a:off x="1680845" y="3614420"/>
                <a:ext cx="12382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9" name="墨迹 58"/>
              <p14:cNvContentPartPr/>
              <p14:nvPr/>
            </p14:nvContentPartPr>
            <p14:xfrm>
              <a:off x="1847850" y="3505200"/>
              <a:ext cx="223520" cy="23304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9"/>
            </p:blipFill>
            <p:spPr>
              <a:xfrm>
                <a:off x="1847850" y="3505200"/>
                <a:ext cx="223520" cy="233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0" name="墨迹 59"/>
              <p14:cNvContentPartPr/>
              <p14:nvPr/>
            </p14:nvContentPartPr>
            <p14:xfrm>
              <a:off x="2105025" y="3462020"/>
              <a:ext cx="280670" cy="13843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1"/>
            </p:blipFill>
            <p:spPr>
              <a:xfrm>
                <a:off x="2105025" y="3462020"/>
                <a:ext cx="280670" cy="138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1" name="墨迹 60"/>
              <p14:cNvContentPartPr/>
              <p14:nvPr/>
            </p14:nvContentPartPr>
            <p14:xfrm>
              <a:off x="2147570" y="3419475"/>
              <a:ext cx="195580" cy="43307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3"/>
            </p:blipFill>
            <p:spPr>
              <a:xfrm>
                <a:off x="2147570" y="3419475"/>
                <a:ext cx="195580" cy="433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2" name="墨迹 61"/>
              <p14:cNvContentPartPr/>
              <p14:nvPr/>
            </p14:nvContentPartPr>
            <p14:xfrm>
              <a:off x="276225" y="3671570"/>
              <a:ext cx="985520" cy="31813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5"/>
            </p:blipFill>
            <p:spPr>
              <a:xfrm>
                <a:off x="276225" y="3671570"/>
                <a:ext cx="985520" cy="318135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 animBg="1"/>
      <p:bldP spid="5" grpId="0" animBg="1"/>
      <p:bldP spid="156" grpId="0" animBg="1"/>
      <p:bldP spid="157" grpId="0" animBg="1"/>
      <p:bldP spid="158" grpId="0" animBg="1"/>
      <p:bldP spid="160" grpId="0" animBg="1"/>
      <p:bldP spid="161" grpId="0"/>
      <p:bldP spid="162" grpId="0"/>
      <p:bldP spid="163" grpId="0" animBg="1"/>
      <p:bldP spid="164" grpId="0" animBg="1"/>
      <p:bldP spid="1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088416" y="579858"/>
            <a:ext cx="5422445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、变速运动和平均速度</a:t>
            </a:r>
            <a:endParaRPr lang="zh-CN" altLang="en-US" sz="335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1529445" y="1256317"/>
            <a:ext cx="9056112" cy="144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物体的速度</a:t>
            </a: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的运动叫做变速运动。变速运动的快慢用</a:t>
            </a: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平均速度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来表示。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1550169" y="3091264"/>
            <a:ext cx="4172475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平均速度的计算公式：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208926" y="4370380"/>
            <a:ext cx="4609617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、速度公式的变形：</a:t>
            </a:r>
            <a:endParaRPr lang="zh-CN" altLang="en-US" sz="335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683687" y="5257297"/>
            <a:ext cx="1544097" cy="62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355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路程：</a:t>
            </a:r>
            <a:endParaRPr lang="zh-CN" altLang="en-US" sz="3355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042041" y="5247578"/>
            <a:ext cx="1665024" cy="62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355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时间：</a:t>
            </a:r>
            <a:endParaRPr lang="zh-CN" altLang="en-US" sz="3355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象 10"/>
              <p:cNvSpPr txBox="1"/>
              <p:nvPr/>
            </p:nvSpPr>
            <p:spPr bwMode="auto">
              <a:xfrm>
                <a:off x="5318961" y="2806465"/>
                <a:ext cx="1732866" cy="1458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35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335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35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35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3355" b="1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总</m:t>
                          </m:r>
                        </m:num>
                        <m:den>
                          <m:r>
                            <a:rPr lang="zh-CN" altLang="en-US" sz="3355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3355" b="1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总</m:t>
                          </m:r>
                        </m:den>
                      </m:f>
                    </m:oMath>
                  </m:oMathPara>
                </a14:m>
                <a:endParaRPr lang="zh-CN" altLang="en-US" sz="3355" b="1">
                  <a:solidFill>
                    <a:prstClr val="black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对象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961" y="2806465"/>
                <a:ext cx="1732866" cy="1458646"/>
              </a:xfrm>
              <a:prstGeom prst="rect">
                <a:avLst/>
              </a:prstGeom>
              <a:blipFill rotWithShape="1">
                <a:blip r:embed="rId1"/>
                <a:stretch>
                  <a:fillRect l="-12" t="-27" r="9" b="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象 11"/>
              <p:cNvSpPr txBox="1"/>
              <p:nvPr/>
            </p:nvSpPr>
            <p:spPr bwMode="auto">
              <a:xfrm>
                <a:off x="2914149" y="5257296"/>
                <a:ext cx="1665024" cy="782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35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335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355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</m:oMath>
                  </m:oMathPara>
                </a14:m>
                <a:endParaRPr lang="zh-CN" altLang="en-US" sz="3355" b="1">
                  <a:solidFill>
                    <a:prstClr val="black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对象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4149" y="5257296"/>
                <a:ext cx="1665024" cy="782943"/>
              </a:xfrm>
              <a:prstGeom prst="rect">
                <a:avLst/>
              </a:prstGeom>
              <a:blipFill rotWithShape="1">
                <a:blip r:embed="rId2"/>
                <a:stretch>
                  <a:fillRect l="-8" t="-17" r="11" b="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对象 12"/>
              <p:cNvSpPr txBox="1"/>
              <p:nvPr/>
            </p:nvSpPr>
            <p:spPr bwMode="auto">
              <a:xfrm>
                <a:off x="6268675" y="5087969"/>
                <a:ext cx="1604112" cy="9780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8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8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8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8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zh-CN" altLang="en-US" sz="288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</m:oMath>
                  </m:oMathPara>
                </a14:m>
                <a:endParaRPr lang="zh-CN" altLang="en-US" sz="2880" b="1">
                  <a:solidFill>
                    <a:prstClr val="black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" name="对象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8675" y="5087969"/>
                <a:ext cx="1604112" cy="978068"/>
              </a:xfrm>
              <a:prstGeom prst="rect">
                <a:avLst/>
              </a:prstGeom>
              <a:blipFill rotWithShape="1">
                <a:blip r:embed="rId3"/>
                <a:stretch>
                  <a:fillRect l="-37" t="-36" r="4" b="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1"/>
      <p:bldP spid="6" grpId="1"/>
      <p:bldP spid="7" grpId="1"/>
      <p:bldP spid="9" grpId="1"/>
      <p:bldP spid="1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3066" y="1011546"/>
            <a:ext cx="9842492" cy="628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5760" algn="just" defTabSz="1096645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tabLst>
                <a:tab pos="323850" algn="l"/>
                <a:tab pos="1834515" algn="l"/>
                <a:tab pos="3561080" algn="l"/>
                <a:tab pos="5072380" algn="l"/>
              </a:tabLst>
            </a:pPr>
            <a:r>
              <a:rPr lang="zh-CN" altLang="en-US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物体做变速运动，</a:t>
            </a:r>
            <a:r>
              <a:rPr lang="zh-CN" altLang="zh-CN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已知两段路程的平均速度</a:t>
            </a:r>
            <a:r>
              <a:rPr lang="zh-CN" altLang="en-US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分别</a:t>
            </a:r>
            <a:r>
              <a:rPr lang="zh-CN" altLang="zh-CN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为</a:t>
            </a:r>
            <a:r>
              <a:rPr lang="en-US" altLang="zh-CN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 v</a:t>
            </a:r>
            <a:r>
              <a:rPr lang="en-US" altLang="zh-CN" sz="2880" b="1" kern="100" baseline="-250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1</a:t>
            </a:r>
            <a:r>
              <a:rPr lang="zh-CN" altLang="zh-CN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、</a:t>
            </a:r>
            <a:r>
              <a:rPr lang="en-US" altLang="zh-CN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v</a:t>
            </a:r>
            <a:r>
              <a:rPr lang="en-US" altLang="zh-CN" sz="2880" b="1" kern="100" baseline="-250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2</a:t>
            </a:r>
            <a:r>
              <a:rPr lang="zh-CN" altLang="en-US" sz="2880" b="1" kern="100" baseline="-250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：</a:t>
            </a:r>
            <a:endParaRPr lang="zh-CN" altLang="zh-CN" sz="2400" kern="10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2078" y="1788585"/>
            <a:ext cx="10446856" cy="2504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096645"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tabLst>
                <a:tab pos="323850" algn="l"/>
                <a:tab pos="1834515" algn="l"/>
                <a:tab pos="3561080" algn="l"/>
                <a:tab pos="5072380" algn="l"/>
              </a:tabLst>
            </a:pPr>
            <a:r>
              <a:rPr lang="zh-CN" altLang="zh-CN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  <a:cs typeface="宋体" panose="02010600030101010101" pitchFamily="2" charset="-122"/>
              </a:rPr>
              <a:t>①</a:t>
            </a:r>
            <a:r>
              <a:rPr lang="zh-CN" altLang="zh-CN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若每段路的时间相同，则整段路程的平均速度为</a:t>
            </a:r>
            <a:r>
              <a:rPr lang="en-US" altLang="zh-CN" sz="240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__________</a:t>
            </a:r>
            <a:r>
              <a:rPr lang="zh-CN" altLang="zh-CN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；</a:t>
            </a:r>
            <a:endParaRPr lang="en-US" altLang="zh-CN" sz="2400" kern="10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algn="just" defTabSz="1096645"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tabLst>
                <a:tab pos="323850" algn="l"/>
                <a:tab pos="1834515" algn="l"/>
                <a:tab pos="3561080" algn="l"/>
                <a:tab pos="5072380" algn="l"/>
              </a:tabLst>
            </a:pPr>
            <a:r>
              <a:rPr lang="zh-CN" altLang="zh-CN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  <a:cs typeface="宋体" panose="02010600030101010101" pitchFamily="2" charset="-122"/>
              </a:rPr>
              <a:t>②</a:t>
            </a:r>
            <a:r>
              <a:rPr lang="zh-CN" altLang="zh-CN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若每段路的路程相同，则整段路程的平均速度为</a:t>
            </a:r>
            <a:r>
              <a:rPr lang="en-US" altLang="zh-CN" sz="240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___________</a:t>
            </a:r>
            <a:r>
              <a:rPr lang="zh-CN" altLang="zh-CN" sz="2880" b="1" kern="10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。</a:t>
            </a:r>
            <a:endParaRPr lang="zh-CN" altLang="en-US" sz="288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031480" y="2025468"/>
                <a:ext cx="1554078" cy="781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zh-CN" sz="2400" b="1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zh-CN" sz="2400" b="1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>
                  <a:solidFill>
                    <a:prstClr val="black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480" y="2025468"/>
                <a:ext cx="1554078" cy="781240"/>
              </a:xfrm>
              <a:prstGeom prst="rect">
                <a:avLst/>
              </a:prstGeom>
              <a:blipFill rotWithShape="1">
                <a:blip r:embed="rId1"/>
                <a:stretch>
                  <a:fillRect l="-33" t="-58" r="7" b="-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117818" y="3342662"/>
                <a:ext cx="1554078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zh-CN" sz="2400" b="1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zh-CN" sz="2400" b="1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zh-CN" sz="2400" b="1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</m:t>
                          </m:r>
                          <m:r>
                            <a:rPr lang="en-US" altLang="zh-CN" sz="2400" b="1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>
                  <a:solidFill>
                    <a:prstClr val="black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818" y="3342662"/>
                <a:ext cx="1554078" cy="792140"/>
              </a:xfrm>
              <a:prstGeom prst="rect">
                <a:avLst/>
              </a:prstGeom>
              <a:blipFill rotWithShape="1">
                <a:blip r:embed="rId2"/>
                <a:stretch>
                  <a:fillRect l="-31" t="-3" r="6" b="-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899795" y="4933950"/>
              <a:ext cx="548005" cy="857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899795" y="4933950"/>
                <a:ext cx="54800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981075" y="5081270"/>
              <a:ext cx="209550" cy="50990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981075" y="5081270"/>
                <a:ext cx="209550" cy="509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1228725" y="5405120"/>
              <a:ext cx="360" cy="228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1228725" y="5405120"/>
                <a:ext cx="36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1223645" y="4543425"/>
              <a:ext cx="14605" cy="14732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1223645" y="4543425"/>
                <a:ext cx="14605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457325" y="4962525"/>
              <a:ext cx="223520" cy="234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457325" y="4962525"/>
                <a:ext cx="223520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1533525" y="4810125"/>
              <a:ext cx="4445" cy="35687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1533525" y="4810125"/>
                <a:ext cx="444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1790700" y="4957445"/>
              <a:ext cx="404495" cy="508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1790700" y="4957445"/>
                <a:ext cx="404495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1962150" y="5109845"/>
              <a:ext cx="123825" cy="25273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1962150" y="5109845"/>
                <a:ext cx="12382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2076450" y="5162550"/>
              <a:ext cx="137795" cy="1047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2076450" y="5162550"/>
                <a:ext cx="13779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1976120" y="4610100"/>
              <a:ext cx="19050" cy="1047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1976120" y="4610100"/>
                <a:ext cx="190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1990725" y="4643120"/>
              <a:ext cx="57150" cy="29083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1990725" y="4643120"/>
                <a:ext cx="57150" cy="290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2547620" y="4909820"/>
              <a:ext cx="7620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2547620" y="490982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2543175" y="5024120"/>
              <a:ext cx="85725" cy="1460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2543175" y="5024120"/>
                <a:ext cx="8572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2733675" y="4957445"/>
              <a:ext cx="685800" cy="38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2733675" y="4957445"/>
                <a:ext cx="6858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2905125" y="5052695"/>
              <a:ext cx="190500" cy="3714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2905125" y="5052695"/>
                <a:ext cx="190500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3067050" y="5229225"/>
              <a:ext cx="13970" cy="10922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3067050" y="5229225"/>
                <a:ext cx="13970" cy="109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3152775" y="5124450"/>
              <a:ext cx="90170" cy="18542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3152775" y="5124450"/>
                <a:ext cx="9017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3214370" y="5124450"/>
              <a:ext cx="62230" cy="13779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3214370" y="5124450"/>
                <a:ext cx="62230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3324225" y="5100320"/>
              <a:ext cx="142875" cy="28130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3324225" y="5100320"/>
                <a:ext cx="142875" cy="281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3462020" y="5210175"/>
              <a:ext cx="62230" cy="9969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3462020" y="5210175"/>
                <a:ext cx="62230" cy="9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3171825" y="5238750"/>
              <a:ext cx="66675" cy="8064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3171825" y="5238750"/>
                <a:ext cx="6667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墨迹 26"/>
              <p14:cNvContentPartPr/>
              <p14:nvPr/>
            </p14:nvContentPartPr>
            <p14:xfrm>
              <a:off x="3195320" y="4633595"/>
              <a:ext cx="90805" cy="2476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6"/>
            </p:blipFill>
            <p:spPr>
              <a:xfrm>
                <a:off x="3195320" y="4633595"/>
                <a:ext cx="9080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墨迹 27"/>
              <p14:cNvContentPartPr/>
              <p14:nvPr/>
            </p14:nvContentPartPr>
            <p14:xfrm>
              <a:off x="3276600" y="4776470"/>
              <a:ext cx="118745" cy="9080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8"/>
            </p:blipFill>
            <p:spPr>
              <a:xfrm>
                <a:off x="3276600" y="4776470"/>
                <a:ext cx="118745" cy="90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墨迹 28"/>
              <p14:cNvContentPartPr/>
              <p14:nvPr/>
            </p14:nvContentPartPr>
            <p14:xfrm>
              <a:off x="2814320" y="4619625"/>
              <a:ext cx="24130" cy="29019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0"/>
            </p:blipFill>
            <p:spPr>
              <a:xfrm>
                <a:off x="2814320" y="4619625"/>
                <a:ext cx="24130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墨迹 29"/>
              <p14:cNvContentPartPr/>
              <p14:nvPr/>
            </p14:nvContentPartPr>
            <p14:xfrm>
              <a:off x="2943225" y="4648200"/>
              <a:ext cx="128270" cy="22352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2"/>
            </p:blipFill>
            <p:spPr>
              <a:xfrm>
                <a:off x="2943225" y="4648200"/>
                <a:ext cx="1282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墨迹 30"/>
              <p14:cNvContentPartPr/>
              <p14:nvPr/>
            </p14:nvContentPartPr>
            <p14:xfrm>
              <a:off x="2957195" y="4657725"/>
              <a:ext cx="133350" cy="25209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4"/>
            </p:blipFill>
            <p:spPr>
              <a:xfrm>
                <a:off x="2957195" y="4657725"/>
                <a:ext cx="133350" cy="252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墨迹 31"/>
              <p14:cNvContentPartPr/>
              <p14:nvPr/>
            </p14:nvContentPartPr>
            <p14:xfrm>
              <a:off x="3638550" y="4986020"/>
              <a:ext cx="309245" cy="1460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6"/>
            </p:blipFill>
            <p:spPr>
              <a:xfrm>
                <a:off x="3638550" y="4986020"/>
                <a:ext cx="30924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墨迹 32"/>
              <p14:cNvContentPartPr/>
              <p14:nvPr/>
            </p14:nvContentPartPr>
            <p14:xfrm>
              <a:off x="3804920" y="4914900"/>
              <a:ext cx="19050" cy="2190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8"/>
            </p:blipFill>
            <p:spPr>
              <a:xfrm>
                <a:off x="3804920" y="4914900"/>
                <a:ext cx="1905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墨迹 33"/>
              <p14:cNvContentPartPr/>
              <p14:nvPr/>
            </p14:nvContentPartPr>
            <p14:xfrm>
              <a:off x="4119245" y="4928870"/>
              <a:ext cx="1333500" cy="4318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0"/>
            </p:blipFill>
            <p:spPr>
              <a:xfrm>
                <a:off x="4119245" y="4928870"/>
                <a:ext cx="133350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墨迹 34"/>
              <p14:cNvContentPartPr/>
              <p14:nvPr/>
            </p14:nvContentPartPr>
            <p14:xfrm>
              <a:off x="4271645" y="5048250"/>
              <a:ext cx="152400" cy="21399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2"/>
            </p:blipFill>
            <p:spPr>
              <a:xfrm>
                <a:off x="4271645" y="5048250"/>
                <a:ext cx="15240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墨迹 35"/>
              <p14:cNvContentPartPr/>
              <p14:nvPr/>
            </p14:nvContentPartPr>
            <p14:xfrm>
              <a:off x="4400550" y="5128895"/>
              <a:ext cx="95250" cy="9080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4"/>
            </p:blipFill>
            <p:spPr>
              <a:xfrm>
                <a:off x="4400550" y="5128895"/>
                <a:ext cx="95250" cy="90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墨迹 36"/>
              <p14:cNvContentPartPr/>
              <p14:nvPr/>
            </p14:nvContentPartPr>
            <p14:xfrm>
              <a:off x="4347845" y="4700270"/>
              <a:ext cx="38100" cy="23368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6"/>
            </p:blipFill>
            <p:spPr>
              <a:xfrm>
                <a:off x="4347845" y="4700270"/>
                <a:ext cx="38100" cy="23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墨迹 37"/>
              <p14:cNvContentPartPr/>
              <p14:nvPr/>
            </p14:nvContentPartPr>
            <p14:xfrm>
              <a:off x="4676775" y="5138420"/>
              <a:ext cx="85725" cy="13843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8"/>
            </p:blipFill>
            <p:spPr>
              <a:xfrm>
                <a:off x="4676775" y="5138420"/>
                <a:ext cx="85725" cy="138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墨迹 38"/>
              <p14:cNvContentPartPr/>
              <p14:nvPr/>
            </p14:nvContentPartPr>
            <p14:xfrm>
              <a:off x="4576445" y="5119370"/>
              <a:ext cx="205105" cy="13843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0"/>
            </p:blipFill>
            <p:spPr>
              <a:xfrm>
                <a:off x="4576445" y="5119370"/>
                <a:ext cx="205105" cy="138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墨迹 39"/>
              <p14:cNvContentPartPr/>
              <p14:nvPr/>
            </p14:nvContentPartPr>
            <p14:xfrm>
              <a:off x="4843145" y="5019675"/>
              <a:ext cx="252730" cy="27622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2"/>
            </p:blipFill>
            <p:spPr>
              <a:xfrm>
                <a:off x="4843145" y="5019675"/>
                <a:ext cx="25273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墨迹 40"/>
              <p14:cNvContentPartPr/>
              <p14:nvPr/>
            </p14:nvContentPartPr>
            <p14:xfrm>
              <a:off x="5090795" y="5124450"/>
              <a:ext cx="28575" cy="13779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4"/>
            </p:blipFill>
            <p:spPr>
              <a:xfrm>
                <a:off x="5090795" y="5124450"/>
                <a:ext cx="28575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墨迹 41"/>
              <p14:cNvContentPartPr/>
              <p14:nvPr/>
            </p14:nvContentPartPr>
            <p14:xfrm>
              <a:off x="4638675" y="4681220"/>
              <a:ext cx="304800" cy="49085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6"/>
            </p:blipFill>
            <p:spPr>
              <a:xfrm>
                <a:off x="4638675" y="4681220"/>
                <a:ext cx="304800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墨迹 42"/>
              <p14:cNvContentPartPr/>
              <p14:nvPr/>
            </p14:nvContentPartPr>
            <p14:xfrm>
              <a:off x="4500245" y="4695825"/>
              <a:ext cx="443230" cy="23812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8"/>
            </p:blipFill>
            <p:spPr>
              <a:xfrm>
                <a:off x="4500245" y="4695825"/>
                <a:ext cx="44323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墨迹 43"/>
              <p14:cNvContentPartPr/>
              <p14:nvPr/>
            </p14:nvContentPartPr>
            <p14:xfrm>
              <a:off x="5014595" y="4643120"/>
              <a:ext cx="262255" cy="29527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0"/>
            </p:blipFill>
            <p:spPr>
              <a:xfrm>
                <a:off x="5014595" y="4643120"/>
                <a:ext cx="26225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墨迹 44"/>
              <p14:cNvContentPartPr/>
              <p14:nvPr/>
            </p14:nvContentPartPr>
            <p14:xfrm>
              <a:off x="5262245" y="4791075"/>
              <a:ext cx="33655" cy="14287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2"/>
            </p:blipFill>
            <p:spPr>
              <a:xfrm>
                <a:off x="5262245" y="4791075"/>
                <a:ext cx="336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墨迹 45"/>
              <p14:cNvContentPartPr/>
              <p14:nvPr/>
            </p14:nvContentPartPr>
            <p14:xfrm>
              <a:off x="2743200" y="5690870"/>
              <a:ext cx="252095" cy="3365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4"/>
            </p:blipFill>
            <p:spPr>
              <a:xfrm>
                <a:off x="2743200" y="5690870"/>
                <a:ext cx="25209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墨迹 46"/>
              <p14:cNvContentPartPr/>
              <p14:nvPr/>
            </p14:nvContentPartPr>
            <p14:xfrm>
              <a:off x="2785745" y="5843270"/>
              <a:ext cx="247650" cy="508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6"/>
            </p:blipFill>
            <p:spPr>
              <a:xfrm>
                <a:off x="2785745" y="5843270"/>
                <a:ext cx="24765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墨迹 47"/>
              <p14:cNvContentPartPr/>
              <p14:nvPr/>
            </p14:nvContentPartPr>
            <p14:xfrm>
              <a:off x="3124200" y="5786120"/>
              <a:ext cx="2352675" cy="3365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8"/>
            </p:blipFill>
            <p:spPr>
              <a:xfrm>
                <a:off x="3124200" y="5786120"/>
                <a:ext cx="235267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墨迹 48"/>
              <p14:cNvContentPartPr/>
              <p14:nvPr/>
            </p14:nvContentPartPr>
            <p14:xfrm>
              <a:off x="3690620" y="5919470"/>
              <a:ext cx="190500" cy="18097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0"/>
            </p:blipFill>
            <p:spPr>
              <a:xfrm>
                <a:off x="3690620" y="5919470"/>
                <a:ext cx="19050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墨迹 49"/>
              <p14:cNvContentPartPr/>
              <p14:nvPr/>
            </p14:nvContentPartPr>
            <p14:xfrm>
              <a:off x="3895725" y="6010275"/>
              <a:ext cx="4445" cy="5207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2"/>
            </p:blipFill>
            <p:spPr>
              <a:xfrm>
                <a:off x="3895725" y="6010275"/>
                <a:ext cx="4445" cy="52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墨迹 50"/>
              <p14:cNvContentPartPr/>
              <p14:nvPr/>
            </p14:nvContentPartPr>
            <p14:xfrm>
              <a:off x="4004945" y="5957570"/>
              <a:ext cx="224155" cy="381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4"/>
            </p:blipFill>
            <p:spPr>
              <a:xfrm>
                <a:off x="4004945" y="5957570"/>
                <a:ext cx="22415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墨迹 51"/>
              <p14:cNvContentPartPr/>
              <p14:nvPr/>
            </p14:nvContentPartPr>
            <p14:xfrm>
              <a:off x="4109720" y="5924550"/>
              <a:ext cx="81280" cy="1714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6"/>
            </p:blipFill>
            <p:spPr>
              <a:xfrm>
                <a:off x="4109720" y="5924550"/>
                <a:ext cx="8128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墨迹 52"/>
              <p14:cNvContentPartPr/>
              <p14:nvPr/>
            </p14:nvContentPartPr>
            <p14:xfrm>
              <a:off x="4319270" y="5886450"/>
              <a:ext cx="43180" cy="22352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8"/>
            </p:blipFill>
            <p:spPr>
              <a:xfrm>
                <a:off x="4319270" y="5886450"/>
                <a:ext cx="431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墨迹 53"/>
              <p14:cNvContentPartPr/>
              <p14:nvPr/>
            </p14:nvContentPartPr>
            <p14:xfrm>
              <a:off x="4081145" y="5890895"/>
              <a:ext cx="104775" cy="1714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0"/>
            </p:blipFill>
            <p:spPr>
              <a:xfrm>
                <a:off x="4081145" y="5890895"/>
                <a:ext cx="10477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墨迹 54"/>
              <p14:cNvContentPartPr/>
              <p14:nvPr/>
            </p14:nvContentPartPr>
            <p14:xfrm>
              <a:off x="4052570" y="5919470"/>
              <a:ext cx="205105" cy="1524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2"/>
            </p:blipFill>
            <p:spPr>
              <a:xfrm>
                <a:off x="4052570" y="5919470"/>
                <a:ext cx="20510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墨迹 55"/>
              <p14:cNvContentPartPr/>
              <p14:nvPr/>
            </p14:nvContentPartPr>
            <p14:xfrm>
              <a:off x="4352925" y="5895975"/>
              <a:ext cx="61595" cy="1905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4"/>
            </p:blipFill>
            <p:spPr>
              <a:xfrm>
                <a:off x="4352925" y="5895975"/>
                <a:ext cx="6159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墨迹 56"/>
              <p14:cNvContentPartPr/>
              <p14:nvPr/>
            </p14:nvContentPartPr>
            <p14:xfrm>
              <a:off x="4486275" y="6014720"/>
              <a:ext cx="128270" cy="11938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6"/>
            </p:blipFill>
            <p:spPr>
              <a:xfrm>
                <a:off x="4486275" y="6014720"/>
                <a:ext cx="128270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墨迹 57"/>
              <p14:cNvContentPartPr/>
              <p14:nvPr/>
            </p14:nvContentPartPr>
            <p14:xfrm>
              <a:off x="3619500" y="5519420"/>
              <a:ext cx="185420" cy="25273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8"/>
            </p:blipFill>
            <p:spPr>
              <a:xfrm>
                <a:off x="3619500" y="5519420"/>
                <a:ext cx="185420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墨迹 58"/>
              <p14:cNvContentPartPr/>
              <p14:nvPr/>
            </p14:nvContentPartPr>
            <p14:xfrm>
              <a:off x="3810000" y="5633720"/>
              <a:ext cx="166370" cy="11938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0"/>
            </p:blipFill>
            <p:spPr>
              <a:xfrm>
                <a:off x="3810000" y="5633720"/>
                <a:ext cx="166370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0" name="墨迹 59"/>
              <p14:cNvContentPartPr/>
              <p14:nvPr/>
            </p14:nvContentPartPr>
            <p14:xfrm>
              <a:off x="4057650" y="5619750"/>
              <a:ext cx="95250" cy="190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2"/>
            </p:blipFill>
            <p:spPr>
              <a:xfrm>
                <a:off x="4057650" y="5619750"/>
                <a:ext cx="95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1" name="墨迹 60"/>
              <p14:cNvContentPartPr/>
              <p14:nvPr/>
            </p14:nvContentPartPr>
            <p14:xfrm>
              <a:off x="4086225" y="5557520"/>
              <a:ext cx="52070" cy="33845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4"/>
            </p:blipFill>
            <p:spPr>
              <a:xfrm>
                <a:off x="4086225" y="5557520"/>
                <a:ext cx="52070" cy="338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2" name="墨迹 61"/>
              <p14:cNvContentPartPr/>
              <p14:nvPr/>
            </p14:nvContentPartPr>
            <p14:xfrm>
              <a:off x="4357370" y="5553075"/>
              <a:ext cx="276225" cy="3048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6"/>
            </p:blipFill>
            <p:spPr>
              <a:xfrm>
                <a:off x="4357370" y="5553075"/>
                <a:ext cx="276225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3" name="墨迹 62"/>
              <p14:cNvContentPartPr/>
              <p14:nvPr/>
            </p14:nvContentPartPr>
            <p14:xfrm>
              <a:off x="4605020" y="5695950"/>
              <a:ext cx="43180" cy="2095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8"/>
            </p:blipFill>
            <p:spPr>
              <a:xfrm>
                <a:off x="4605020" y="5695950"/>
                <a:ext cx="4318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4" name="墨迹 63"/>
              <p14:cNvContentPartPr/>
              <p14:nvPr/>
            </p14:nvContentPartPr>
            <p14:xfrm>
              <a:off x="4038600" y="5928995"/>
              <a:ext cx="156845" cy="14287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0"/>
            </p:blipFill>
            <p:spPr>
              <a:xfrm>
                <a:off x="4038600" y="5928995"/>
                <a:ext cx="1568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5" name="墨迹 64"/>
              <p14:cNvContentPartPr/>
              <p14:nvPr/>
            </p14:nvContentPartPr>
            <p14:xfrm>
              <a:off x="4010025" y="5924550"/>
              <a:ext cx="266700" cy="1524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2"/>
            </p:blipFill>
            <p:spPr>
              <a:xfrm>
                <a:off x="4010025" y="5924550"/>
                <a:ext cx="266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6" name="墨迹 65"/>
              <p14:cNvContentPartPr/>
              <p14:nvPr/>
            </p14:nvContentPartPr>
            <p14:xfrm>
              <a:off x="1781175" y="5705475"/>
              <a:ext cx="1347470" cy="5524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4"/>
            </p:blipFill>
            <p:spPr>
              <a:xfrm>
                <a:off x="1781175" y="5705475"/>
                <a:ext cx="134747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7" name="墨迹 66"/>
              <p14:cNvContentPartPr/>
              <p14:nvPr/>
            </p14:nvContentPartPr>
            <p14:xfrm>
              <a:off x="2752725" y="5957570"/>
              <a:ext cx="385445" cy="37147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6"/>
            </p:blipFill>
            <p:spPr>
              <a:xfrm>
                <a:off x="2752725" y="5957570"/>
                <a:ext cx="38544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8" name="墨迹 67"/>
              <p14:cNvContentPartPr/>
              <p14:nvPr/>
            </p14:nvContentPartPr>
            <p14:xfrm>
              <a:off x="2585720" y="5338445"/>
              <a:ext cx="4714875" cy="22415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8"/>
            </p:blipFill>
            <p:spPr>
              <a:xfrm>
                <a:off x="2585720" y="5338445"/>
                <a:ext cx="4714875" cy="224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9" name="墨迹 68"/>
              <p14:cNvContentPartPr/>
              <p14:nvPr/>
            </p14:nvContentPartPr>
            <p14:xfrm>
              <a:off x="8386445" y="6343650"/>
              <a:ext cx="9525" cy="36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0"/>
            </p:blipFill>
            <p:spPr>
              <a:xfrm>
                <a:off x="8386445" y="634365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0" name="墨迹 69"/>
              <p14:cNvContentPartPr/>
              <p14:nvPr/>
            </p14:nvContentPartPr>
            <p14:xfrm>
              <a:off x="2676525" y="4719320"/>
              <a:ext cx="547370" cy="10477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2"/>
            </p:blipFill>
            <p:spPr>
              <a:xfrm>
                <a:off x="2676525" y="4719320"/>
                <a:ext cx="54737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1" name="墨迹 70"/>
              <p14:cNvContentPartPr/>
              <p14:nvPr/>
            </p14:nvContentPartPr>
            <p14:xfrm>
              <a:off x="4366895" y="4743450"/>
              <a:ext cx="795655" cy="1333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4"/>
            </p:blipFill>
            <p:spPr>
              <a:xfrm>
                <a:off x="4366895" y="4743450"/>
                <a:ext cx="79565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2" name="墨迹 71"/>
              <p14:cNvContentPartPr/>
              <p14:nvPr/>
            </p14:nvContentPartPr>
            <p14:xfrm>
              <a:off x="4324350" y="4791075"/>
              <a:ext cx="480695" cy="6159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6"/>
            </p:blipFill>
            <p:spPr>
              <a:xfrm>
                <a:off x="4324350" y="4791075"/>
                <a:ext cx="480695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3" name="墨迹 72"/>
              <p14:cNvContentPartPr/>
              <p14:nvPr/>
            </p14:nvContentPartPr>
            <p14:xfrm>
              <a:off x="4448175" y="4724400"/>
              <a:ext cx="295275" cy="3302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8"/>
            </p:blipFill>
            <p:spPr>
              <a:xfrm>
                <a:off x="4448175" y="4724400"/>
                <a:ext cx="295275" cy="3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4" name="墨迹 73"/>
              <p14:cNvContentPartPr/>
              <p14:nvPr/>
            </p14:nvContentPartPr>
            <p14:xfrm>
              <a:off x="6048375" y="4728845"/>
              <a:ext cx="880745" cy="4318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0"/>
            </p:blipFill>
            <p:spPr>
              <a:xfrm>
                <a:off x="6048375" y="4728845"/>
                <a:ext cx="880745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5" name="墨迹 74"/>
              <p14:cNvContentPartPr/>
              <p14:nvPr/>
            </p14:nvContentPartPr>
            <p14:xfrm>
              <a:off x="6334125" y="4785995"/>
              <a:ext cx="194945" cy="3238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2"/>
            </p:blipFill>
            <p:spPr>
              <a:xfrm>
                <a:off x="6334125" y="4785995"/>
                <a:ext cx="19494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6" name="墨迹 75"/>
              <p14:cNvContentPartPr/>
              <p14:nvPr/>
            </p14:nvContentPartPr>
            <p14:xfrm>
              <a:off x="6448425" y="4462145"/>
              <a:ext cx="76200" cy="22415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4"/>
            </p:blipFill>
            <p:spPr>
              <a:xfrm>
                <a:off x="6448425" y="4462145"/>
                <a:ext cx="76200" cy="224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7" name="墨迹 76"/>
              <p14:cNvContentPartPr/>
              <p14:nvPr/>
            </p14:nvContentPartPr>
            <p14:xfrm>
              <a:off x="6562725" y="4528820"/>
              <a:ext cx="161925" cy="1460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6"/>
            </p:blipFill>
            <p:spPr>
              <a:xfrm>
                <a:off x="6562725" y="4528820"/>
                <a:ext cx="16192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8" name="墨迹 77"/>
              <p14:cNvContentPartPr/>
              <p14:nvPr/>
            </p14:nvContentPartPr>
            <p14:xfrm>
              <a:off x="7052945" y="4838700"/>
              <a:ext cx="304800" cy="444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8"/>
            </p:blipFill>
            <p:spPr>
              <a:xfrm>
                <a:off x="7052945" y="4838700"/>
                <a:ext cx="304800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9" name="墨迹 78"/>
              <p14:cNvContentPartPr/>
              <p14:nvPr/>
            </p14:nvContentPartPr>
            <p14:xfrm>
              <a:off x="7167245" y="4681220"/>
              <a:ext cx="114300" cy="3429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0"/>
            </p:blipFill>
            <p:spPr>
              <a:xfrm>
                <a:off x="7167245" y="4681220"/>
                <a:ext cx="1143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0" name="墨迹 79"/>
              <p14:cNvContentPartPr/>
              <p14:nvPr/>
            </p14:nvContentPartPr>
            <p14:xfrm>
              <a:off x="7429500" y="4814570"/>
              <a:ext cx="690245" cy="2857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2"/>
            </p:blipFill>
            <p:spPr>
              <a:xfrm>
                <a:off x="7429500" y="4814570"/>
                <a:ext cx="69024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1" name="墨迹 80"/>
              <p14:cNvContentPartPr/>
              <p14:nvPr/>
            </p14:nvContentPartPr>
            <p14:xfrm>
              <a:off x="7710170" y="4957445"/>
              <a:ext cx="147955" cy="18097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4"/>
            </p:blipFill>
            <p:spPr>
              <a:xfrm>
                <a:off x="7710170" y="4957445"/>
                <a:ext cx="14795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2" name="墨迹 81"/>
              <p14:cNvContentPartPr/>
              <p14:nvPr/>
            </p14:nvContentPartPr>
            <p14:xfrm>
              <a:off x="7734300" y="4585970"/>
              <a:ext cx="400050" cy="20510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6"/>
            </p:blipFill>
            <p:spPr>
              <a:xfrm>
                <a:off x="7734300" y="4585970"/>
                <a:ext cx="4000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3" name="墨迹 82"/>
              <p14:cNvContentPartPr/>
              <p14:nvPr/>
            </p14:nvContentPartPr>
            <p14:xfrm>
              <a:off x="8477250" y="4843145"/>
              <a:ext cx="209550" cy="36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8"/>
            </p:blipFill>
            <p:spPr>
              <a:xfrm>
                <a:off x="8477250" y="4843145"/>
                <a:ext cx="2095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4" name="墨迹 83"/>
              <p14:cNvContentPartPr/>
              <p14:nvPr/>
            </p14:nvContentPartPr>
            <p14:xfrm>
              <a:off x="8467725" y="4962525"/>
              <a:ext cx="200025" cy="952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0"/>
            </p:blipFill>
            <p:spPr>
              <a:xfrm>
                <a:off x="8467725" y="4962525"/>
                <a:ext cx="2000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5" name="墨迹 84"/>
              <p14:cNvContentPartPr/>
              <p14:nvPr/>
            </p14:nvContentPartPr>
            <p14:xfrm>
              <a:off x="8877300" y="4824095"/>
              <a:ext cx="1981200" cy="381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2"/>
            </p:blipFill>
            <p:spPr>
              <a:xfrm>
                <a:off x="8877300" y="4824095"/>
                <a:ext cx="1981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6" name="墨迹 85"/>
              <p14:cNvContentPartPr/>
              <p14:nvPr/>
            </p14:nvContentPartPr>
            <p14:xfrm>
              <a:off x="9491345" y="4528820"/>
              <a:ext cx="167005" cy="26225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4"/>
            </p:blipFill>
            <p:spPr>
              <a:xfrm>
                <a:off x="9491345" y="4528820"/>
                <a:ext cx="167005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7" name="墨迹 86"/>
              <p14:cNvContentPartPr/>
              <p14:nvPr/>
            </p14:nvContentPartPr>
            <p14:xfrm>
              <a:off x="9567545" y="4638675"/>
              <a:ext cx="367030" cy="952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6"/>
            </p:blipFill>
            <p:spPr>
              <a:xfrm>
                <a:off x="9567545" y="4638675"/>
                <a:ext cx="36703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8" name="墨迹 87"/>
              <p14:cNvContentPartPr/>
              <p14:nvPr/>
            </p14:nvContentPartPr>
            <p14:xfrm>
              <a:off x="9972675" y="4709795"/>
              <a:ext cx="80645" cy="36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8"/>
            </p:blipFill>
            <p:spPr>
              <a:xfrm>
                <a:off x="9972675" y="470979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9" name="墨迹 88"/>
              <p14:cNvContentPartPr/>
              <p14:nvPr/>
            </p14:nvContentPartPr>
            <p14:xfrm>
              <a:off x="10010775" y="4610100"/>
              <a:ext cx="85725" cy="28067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0"/>
            </p:blipFill>
            <p:spPr>
              <a:xfrm>
                <a:off x="10010775" y="4610100"/>
                <a:ext cx="85725" cy="280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0" name="墨迹 89"/>
              <p14:cNvContentPartPr/>
              <p14:nvPr/>
            </p14:nvContentPartPr>
            <p14:xfrm>
              <a:off x="10215245" y="4605020"/>
              <a:ext cx="195580" cy="21463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2"/>
            </p:blipFill>
            <p:spPr>
              <a:xfrm>
                <a:off x="10215245" y="4605020"/>
                <a:ext cx="1955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1" name="墨迹 90"/>
              <p14:cNvContentPartPr/>
              <p14:nvPr/>
            </p14:nvContentPartPr>
            <p14:xfrm>
              <a:off x="9786620" y="5000625"/>
              <a:ext cx="133350" cy="31877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4"/>
            </p:blipFill>
            <p:spPr>
              <a:xfrm>
                <a:off x="9786620" y="5000625"/>
                <a:ext cx="133350" cy="318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2" name="墨迹 91"/>
              <p14:cNvContentPartPr/>
              <p14:nvPr/>
            </p14:nvContentPartPr>
            <p14:xfrm>
              <a:off x="6019800" y="5681345"/>
              <a:ext cx="1109345" cy="2413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6"/>
            </p:blipFill>
            <p:spPr>
              <a:xfrm>
                <a:off x="6019800" y="5681345"/>
                <a:ext cx="1109345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3" name="墨迹 92"/>
              <p14:cNvContentPartPr/>
              <p14:nvPr/>
            </p14:nvContentPartPr>
            <p14:xfrm>
              <a:off x="6229350" y="5786120"/>
              <a:ext cx="185420" cy="19558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8"/>
            </p:blipFill>
            <p:spPr>
              <a:xfrm>
                <a:off x="6229350" y="5786120"/>
                <a:ext cx="185420" cy="195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4" name="墨迹 93"/>
              <p14:cNvContentPartPr/>
              <p14:nvPr/>
            </p14:nvContentPartPr>
            <p14:xfrm>
              <a:off x="6419850" y="5900420"/>
              <a:ext cx="4445" cy="762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0"/>
            </p:blipFill>
            <p:spPr>
              <a:xfrm>
                <a:off x="6419850" y="5900420"/>
                <a:ext cx="444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5" name="墨迹 94"/>
              <p14:cNvContentPartPr/>
              <p14:nvPr/>
            </p14:nvContentPartPr>
            <p14:xfrm>
              <a:off x="6496050" y="5886450"/>
              <a:ext cx="104775" cy="952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2"/>
            </p:blipFill>
            <p:spPr>
              <a:xfrm>
                <a:off x="6496050" y="5886450"/>
                <a:ext cx="1047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6" name="墨迹 95"/>
              <p14:cNvContentPartPr/>
              <p14:nvPr/>
            </p14:nvContentPartPr>
            <p14:xfrm>
              <a:off x="6543675" y="5795645"/>
              <a:ext cx="95250" cy="18605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4"/>
            </p:blipFill>
            <p:spPr>
              <a:xfrm>
                <a:off x="6543675" y="5795645"/>
                <a:ext cx="95250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7" name="墨迹 96"/>
              <p14:cNvContentPartPr/>
              <p14:nvPr/>
            </p14:nvContentPartPr>
            <p14:xfrm>
              <a:off x="6515100" y="5781675"/>
              <a:ext cx="156845" cy="1238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6"/>
            </p:blipFill>
            <p:spPr>
              <a:xfrm>
                <a:off x="6515100" y="5781675"/>
                <a:ext cx="15684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8" name="墨迹 97"/>
              <p14:cNvContentPartPr/>
              <p14:nvPr/>
            </p14:nvContentPartPr>
            <p14:xfrm>
              <a:off x="6814820" y="5738495"/>
              <a:ext cx="200025" cy="30988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8"/>
            </p:blipFill>
            <p:spPr>
              <a:xfrm>
                <a:off x="6814820" y="5738495"/>
                <a:ext cx="200025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9" name="墨迹 98"/>
              <p14:cNvContentPartPr/>
              <p14:nvPr/>
            </p14:nvContentPartPr>
            <p14:xfrm>
              <a:off x="6986270" y="5895975"/>
              <a:ext cx="100330" cy="8572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0"/>
            </p:blipFill>
            <p:spPr>
              <a:xfrm>
                <a:off x="6986270" y="5895975"/>
                <a:ext cx="10033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0" name="墨迹 99"/>
              <p14:cNvContentPartPr/>
              <p14:nvPr/>
            </p14:nvContentPartPr>
            <p14:xfrm>
              <a:off x="6662420" y="5429250"/>
              <a:ext cx="205105" cy="27114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2"/>
            </p:blipFill>
            <p:spPr>
              <a:xfrm>
                <a:off x="6662420" y="5429250"/>
                <a:ext cx="205105" cy="271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1" name="墨迹 100"/>
              <p14:cNvContentPartPr/>
              <p14:nvPr/>
            </p14:nvContentPartPr>
            <p14:xfrm>
              <a:off x="6871970" y="5600700"/>
              <a:ext cx="328930" cy="10477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4"/>
            </p:blipFill>
            <p:spPr>
              <a:xfrm>
                <a:off x="6871970" y="5600700"/>
                <a:ext cx="32893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2" name="墨迹 101"/>
              <p14:cNvContentPartPr/>
              <p14:nvPr/>
            </p14:nvContentPartPr>
            <p14:xfrm>
              <a:off x="7376795" y="5709920"/>
              <a:ext cx="219075" cy="9525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6"/>
            </p:blipFill>
            <p:spPr>
              <a:xfrm>
                <a:off x="7376795" y="5709920"/>
                <a:ext cx="2190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3" name="墨迹 102"/>
              <p14:cNvContentPartPr/>
              <p14:nvPr/>
            </p14:nvContentPartPr>
            <p14:xfrm>
              <a:off x="7548245" y="5652770"/>
              <a:ext cx="47625" cy="19558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8"/>
            </p:blipFill>
            <p:spPr>
              <a:xfrm>
                <a:off x="7548245" y="5652770"/>
                <a:ext cx="47625" cy="195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4" name="墨迹 103"/>
              <p14:cNvContentPartPr/>
              <p14:nvPr/>
            </p14:nvContentPartPr>
            <p14:xfrm>
              <a:off x="7734300" y="5738495"/>
              <a:ext cx="1118870" cy="4318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0"/>
            </p:blipFill>
            <p:spPr>
              <a:xfrm>
                <a:off x="7734300" y="5738495"/>
                <a:ext cx="111887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5" name="墨迹 104"/>
              <p14:cNvContentPartPr/>
              <p14:nvPr/>
            </p14:nvContentPartPr>
            <p14:xfrm>
              <a:off x="7943850" y="5857875"/>
              <a:ext cx="142875" cy="27622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2"/>
            </p:blipFill>
            <p:spPr>
              <a:xfrm>
                <a:off x="7943850" y="5857875"/>
                <a:ext cx="14287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6" name="墨迹 105"/>
              <p14:cNvContentPartPr/>
              <p14:nvPr/>
            </p14:nvContentPartPr>
            <p14:xfrm>
              <a:off x="8100695" y="5957570"/>
              <a:ext cx="142875" cy="1143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4"/>
            </p:blipFill>
            <p:spPr>
              <a:xfrm>
                <a:off x="8100695" y="5957570"/>
                <a:ext cx="14287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7" name="墨迹 106"/>
              <p14:cNvContentPartPr/>
              <p14:nvPr/>
            </p14:nvContentPartPr>
            <p14:xfrm>
              <a:off x="8277225" y="5967095"/>
              <a:ext cx="118745" cy="1460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6"/>
            </p:blipFill>
            <p:spPr>
              <a:xfrm>
                <a:off x="8277225" y="5967095"/>
                <a:ext cx="11874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8" name="墨迹 107"/>
              <p14:cNvContentPartPr/>
              <p14:nvPr/>
            </p14:nvContentPartPr>
            <p14:xfrm>
              <a:off x="8348345" y="5928995"/>
              <a:ext cx="38100" cy="20510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8"/>
            </p:blipFill>
            <p:spPr>
              <a:xfrm>
                <a:off x="8348345" y="5928995"/>
                <a:ext cx="3810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9" name="墨迹 108"/>
              <p14:cNvContentPartPr/>
              <p14:nvPr/>
            </p14:nvContentPartPr>
            <p14:xfrm>
              <a:off x="8477250" y="5948045"/>
              <a:ext cx="285750" cy="28130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0"/>
            </p:blipFill>
            <p:spPr>
              <a:xfrm>
                <a:off x="8477250" y="5948045"/>
                <a:ext cx="285750" cy="281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10" name="墨迹 109"/>
              <p14:cNvContentPartPr/>
              <p14:nvPr/>
            </p14:nvContentPartPr>
            <p14:xfrm>
              <a:off x="8782050" y="6043295"/>
              <a:ext cx="4445" cy="18097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2"/>
            </p:blipFill>
            <p:spPr>
              <a:xfrm>
                <a:off x="8782050" y="6043295"/>
                <a:ext cx="444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1" name="墨迹 110"/>
              <p14:cNvContentPartPr/>
              <p14:nvPr/>
            </p14:nvContentPartPr>
            <p14:xfrm>
              <a:off x="8357870" y="5438775"/>
              <a:ext cx="214630" cy="29527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4"/>
            </p:blipFill>
            <p:spPr>
              <a:xfrm>
                <a:off x="8357870" y="5438775"/>
                <a:ext cx="21463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2" name="墨迹 111"/>
              <p14:cNvContentPartPr/>
              <p14:nvPr/>
            </p14:nvContentPartPr>
            <p14:xfrm>
              <a:off x="8548370" y="5572125"/>
              <a:ext cx="28575" cy="15684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6"/>
            </p:blipFill>
            <p:spPr>
              <a:xfrm>
                <a:off x="8548370" y="5572125"/>
                <a:ext cx="28575" cy="156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3" name="墨迹 112"/>
              <p14:cNvContentPartPr/>
              <p14:nvPr/>
            </p14:nvContentPartPr>
            <p14:xfrm>
              <a:off x="9048750" y="5743575"/>
              <a:ext cx="42545" cy="1397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8"/>
            </p:blipFill>
            <p:spPr>
              <a:xfrm>
                <a:off x="9048750" y="5743575"/>
                <a:ext cx="42545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4" name="墨迹 113"/>
              <p14:cNvContentPartPr/>
              <p14:nvPr/>
            </p14:nvContentPartPr>
            <p14:xfrm>
              <a:off x="8910320" y="5915025"/>
              <a:ext cx="238125" cy="444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0"/>
            </p:blipFill>
            <p:spPr>
              <a:xfrm>
                <a:off x="8910320" y="5915025"/>
                <a:ext cx="238125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5" name="墨迹 114"/>
              <p14:cNvContentPartPr/>
              <p14:nvPr/>
            </p14:nvContentPartPr>
            <p14:xfrm>
              <a:off x="9353550" y="5791200"/>
              <a:ext cx="1376045" cy="13335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2"/>
            </p:blipFill>
            <p:spPr>
              <a:xfrm>
                <a:off x="9353550" y="5791200"/>
                <a:ext cx="137604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6" name="墨迹 115"/>
              <p14:cNvContentPartPr/>
              <p14:nvPr/>
            </p14:nvContentPartPr>
            <p14:xfrm>
              <a:off x="9572625" y="5572125"/>
              <a:ext cx="180975" cy="20955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4"/>
            </p:blipFill>
            <p:spPr>
              <a:xfrm>
                <a:off x="9572625" y="5572125"/>
                <a:ext cx="18097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7" name="墨迹 116"/>
              <p14:cNvContentPartPr/>
              <p14:nvPr/>
            </p14:nvContentPartPr>
            <p14:xfrm>
              <a:off x="9729470" y="5671820"/>
              <a:ext cx="19050" cy="7175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6"/>
            </p:blipFill>
            <p:spPr>
              <a:xfrm>
                <a:off x="9729470" y="5671820"/>
                <a:ext cx="1905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8" name="墨迹 117"/>
              <p14:cNvContentPartPr/>
              <p14:nvPr/>
            </p14:nvContentPartPr>
            <p14:xfrm>
              <a:off x="9834245" y="5633720"/>
              <a:ext cx="95250" cy="952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8"/>
            </p:blipFill>
            <p:spPr>
              <a:xfrm>
                <a:off x="9834245" y="5633720"/>
                <a:ext cx="952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9" name="墨迹 118"/>
              <p14:cNvContentPartPr/>
              <p14:nvPr/>
            </p14:nvContentPartPr>
            <p14:xfrm>
              <a:off x="9862820" y="5610225"/>
              <a:ext cx="66675" cy="21907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0"/>
            </p:blipFill>
            <p:spPr>
              <a:xfrm>
                <a:off x="9862820" y="5610225"/>
                <a:ext cx="6667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0" name="墨迹 119"/>
              <p14:cNvContentPartPr/>
              <p14:nvPr/>
            </p14:nvContentPartPr>
            <p14:xfrm>
              <a:off x="10039350" y="5614670"/>
              <a:ext cx="161925" cy="21463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2"/>
            </p:blipFill>
            <p:spPr>
              <a:xfrm>
                <a:off x="10039350" y="5614670"/>
                <a:ext cx="1619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1" name="墨迹 120"/>
              <p14:cNvContentPartPr/>
              <p14:nvPr/>
            </p14:nvContentPartPr>
            <p14:xfrm>
              <a:off x="10167620" y="5681345"/>
              <a:ext cx="71755" cy="15748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4"/>
            </p:blipFill>
            <p:spPr>
              <a:xfrm>
                <a:off x="10167620" y="5681345"/>
                <a:ext cx="71755" cy="157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2" name="墨迹 121"/>
              <p14:cNvContentPartPr/>
              <p14:nvPr/>
            </p14:nvContentPartPr>
            <p14:xfrm>
              <a:off x="8234045" y="5957570"/>
              <a:ext cx="114300" cy="12382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6"/>
            </p:blipFill>
            <p:spPr>
              <a:xfrm>
                <a:off x="8234045" y="5957570"/>
                <a:ext cx="11430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3" name="墨迹 122"/>
              <p14:cNvContentPartPr/>
              <p14:nvPr/>
            </p14:nvContentPartPr>
            <p14:xfrm>
              <a:off x="8239125" y="5943600"/>
              <a:ext cx="152400" cy="14732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8"/>
            </p:blipFill>
            <p:spPr>
              <a:xfrm>
                <a:off x="8239125" y="5943600"/>
                <a:ext cx="152400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4" name="墨迹 123"/>
              <p14:cNvContentPartPr/>
              <p14:nvPr/>
            </p14:nvContentPartPr>
            <p14:xfrm>
              <a:off x="9810750" y="6024245"/>
              <a:ext cx="147320" cy="952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0"/>
            </p:blipFill>
            <p:spPr>
              <a:xfrm>
                <a:off x="9810750" y="6024245"/>
                <a:ext cx="14732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5" name="墨迹 124"/>
              <p14:cNvContentPartPr/>
              <p14:nvPr/>
            </p14:nvContentPartPr>
            <p14:xfrm>
              <a:off x="9462770" y="5986145"/>
              <a:ext cx="161925" cy="21463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2"/>
            </p:blipFill>
            <p:spPr>
              <a:xfrm>
                <a:off x="9462770" y="5986145"/>
                <a:ext cx="1619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6" name="墨迹 125"/>
              <p14:cNvContentPartPr/>
              <p14:nvPr/>
            </p14:nvContentPartPr>
            <p14:xfrm>
              <a:off x="9677400" y="6096000"/>
              <a:ext cx="9525" cy="1333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4"/>
            </p:blipFill>
            <p:spPr>
              <a:xfrm>
                <a:off x="9677400" y="6096000"/>
                <a:ext cx="952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7" name="墨迹 126"/>
              <p14:cNvContentPartPr/>
              <p14:nvPr/>
            </p14:nvContentPartPr>
            <p14:xfrm>
              <a:off x="9767570" y="6005195"/>
              <a:ext cx="281305" cy="257175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6"/>
            </p:blipFill>
            <p:spPr>
              <a:xfrm>
                <a:off x="9767570" y="6005195"/>
                <a:ext cx="28130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8" name="墨迹 127"/>
              <p14:cNvContentPartPr/>
              <p14:nvPr/>
            </p14:nvContentPartPr>
            <p14:xfrm>
              <a:off x="9791700" y="6090920"/>
              <a:ext cx="238125" cy="128905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8"/>
            </p:blipFill>
            <p:spPr>
              <a:xfrm>
                <a:off x="9791700" y="6090920"/>
                <a:ext cx="238125" cy="128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9" name="墨迹 128"/>
              <p14:cNvContentPartPr/>
              <p14:nvPr/>
            </p14:nvContentPartPr>
            <p14:xfrm>
              <a:off x="9991725" y="6019800"/>
              <a:ext cx="323850" cy="26162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0"/>
            </p:blipFill>
            <p:spPr>
              <a:xfrm>
                <a:off x="9991725" y="6019800"/>
                <a:ext cx="323850" cy="261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0" name="墨迹 129"/>
              <p14:cNvContentPartPr/>
              <p14:nvPr/>
            </p14:nvContentPartPr>
            <p14:xfrm>
              <a:off x="10267950" y="6157595"/>
              <a:ext cx="109220" cy="128905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2"/>
            </p:blipFill>
            <p:spPr>
              <a:xfrm>
                <a:off x="10267950" y="6157595"/>
                <a:ext cx="109220" cy="128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1" name="墨迹 130"/>
              <p14:cNvContentPartPr/>
              <p14:nvPr/>
            </p14:nvContentPartPr>
            <p14:xfrm>
              <a:off x="775970" y="633095"/>
              <a:ext cx="624205" cy="71755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4"/>
            </p:blipFill>
            <p:spPr>
              <a:xfrm>
                <a:off x="775970" y="633095"/>
                <a:ext cx="62420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2" name="墨迹 131"/>
              <p14:cNvContentPartPr/>
              <p14:nvPr/>
            </p14:nvContentPartPr>
            <p14:xfrm>
              <a:off x="990600" y="814070"/>
              <a:ext cx="209550" cy="262255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6"/>
            </p:blipFill>
            <p:spPr>
              <a:xfrm>
                <a:off x="990600" y="814070"/>
                <a:ext cx="209550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3" name="墨迹 132"/>
              <p14:cNvContentPartPr/>
              <p14:nvPr/>
            </p14:nvContentPartPr>
            <p14:xfrm>
              <a:off x="1076325" y="204470"/>
              <a:ext cx="38100" cy="20955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8"/>
            </p:blipFill>
            <p:spPr>
              <a:xfrm>
                <a:off x="1076325" y="204470"/>
                <a:ext cx="381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4" name="墨迹 133"/>
              <p14:cNvContentPartPr/>
              <p14:nvPr/>
            </p14:nvContentPartPr>
            <p14:xfrm>
              <a:off x="1466850" y="604520"/>
              <a:ext cx="219075" cy="3810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0"/>
            </p:blipFill>
            <p:spPr>
              <a:xfrm>
                <a:off x="1466850" y="604520"/>
                <a:ext cx="2190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5" name="墨迹 134"/>
              <p14:cNvContentPartPr/>
              <p14:nvPr/>
            </p14:nvContentPartPr>
            <p14:xfrm>
              <a:off x="1518920" y="485775"/>
              <a:ext cx="19050" cy="41910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2"/>
            </p:blipFill>
            <p:spPr>
              <a:xfrm>
                <a:off x="1518920" y="485775"/>
                <a:ext cx="190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6" name="墨迹 135"/>
              <p14:cNvContentPartPr/>
              <p14:nvPr/>
            </p14:nvContentPartPr>
            <p14:xfrm>
              <a:off x="1685925" y="590550"/>
              <a:ext cx="375920" cy="10477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4"/>
            </p:blipFill>
            <p:spPr>
              <a:xfrm>
                <a:off x="1685925" y="590550"/>
                <a:ext cx="37592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7" name="墨迹 136"/>
              <p14:cNvContentPartPr/>
              <p14:nvPr/>
            </p14:nvContentPartPr>
            <p14:xfrm>
              <a:off x="1838325" y="690245"/>
              <a:ext cx="57150" cy="314325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6"/>
            </p:blipFill>
            <p:spPr>
              <a:xfrm>
                <a:off x="1838325" y="690245"/>
                <a:ext cx="5715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8" name="墨迹 137"/>
              <p14:cNvContentPartPr/>
              <p14:nvPr/>
            </p14:nvContentPartPr>
            <p14:xfrm>
              <a:off x="1823720" y="804545"/>
              <a:ext cx="147955" cy="17145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8"/>
            </p:blipFill>
            <p:spPr>
              <a:xfrm>
                <a:off x="1823720" y="804545"/>
                <a:ext cx="14795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9" name="墨迹 138"/>
              <p14:cNvContentPartPr/>
              <p14:nvPr/>
            </p14:nvContentPartPr>
            <p14:xfrm>
              <a:off x="1880870" y="314325"/>
              <a:ext cx="14605" cy="26670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0"/>
            </p:blipFill>
            <p:spPr>
              <a:xfrm>
                <a:off x="1880870" y="314325"/>
                <a:ext cx="1460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0" name="墨迹 139"/>
              <p14:cNvContentPartPr/>
              <p14:nvPr/>
            </p14:nvContentPartPr>
            <p14:xfrm>
              <a:off x="2099945" y="547370"/>
              <a:ext cx="128905" cy="14605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2"/>
            </p:blipFill>
            <p:spPr>
              <a:xfrm>
                <a:off x="2099945" y="547370"/>
                <a:ext cx="12890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1" name="墨迹 140"/>
              <p14:cNvContentPartPr/>
              <p14:nvPr/>
            </p14:nvContentPartPr>
            <p14:xfrm>
              <a:off x="2090420" y="737870"/>
              <a:ext cx="114300" cy="36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4"/>
            </p:blipFill>
            <p:spPr>
              <a:xfrm>
                <a:off x="2090420" y="737870"/>
                <a:ext cx="1143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2" name="墨迹 141"/>
              <p14:cNvContentPartPr/>
              <p14:nvPr/>
            </p14:nvContentPartPr>
            <p14:xfrm>
              <a:off x="2495550" y="666750"/>
              <a:ext cx="647700" cy="4445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6"/>
            </p:blipFill>
            <p:spPr>
              <a:xfrm>
                <a:off x="2495550" y="666750"/>
                <a:ext cx="647700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3" name="墨迹 142"/>
              <p14:cNvContentPartPr/>
              <p14:nvPr/>
            </p14:nvContentPartPr>
            <p14:xfrm>
              <a:off x="2528570" y="766445"/>
              <a:ext cx="123825" cy="11938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8"/>
            </p:blipFill>
            <p:spPr>
              <a:xfrm>
                <a:off x="2528570" y="766445"/>
                <a:ext cx="123825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4" name="墨迹 143"/>
              <p14:cNvContentPartPr/>
              <p14:nvPr/>
            </p14:nvContentPartPr>
            <p14:xfrm>
              <a:off x="2776220" y="771525"/>
              <a:ext cx="114300" cy="9017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0"/>
            </p:blipFill>
            <p:spPr>
              <a:xfrm>
                <a:off x="2776220" y="771525"/>
                <a:ext cx="114300" cy="90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5" name="墨迹 144"/>
              <p14:cNvContentPartPr/>
              <p14:nvPr/>
            </p14:nvContentPartPr>
            <p14:xfrm>
              <a:off x="2814320" y="733425"/>
              <a:ext cx="104775" cy="13335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2"/>
            </p:blipFill>
            <p:spPr>
              <a:xfrm>
                <a:off x="2814320" y="733425"/>
                <a:ext cx="1047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6" name="墨迹 145"/>
              <p14:cNvContentPartPr/>
              <p14:nvPr/>
            </p14:nvContentPartPr>
            <p14:xfrm>
              <a:off x="3009900" y="709295"/>
              <a:ext cx="4445" cy="19050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4"/>
            </p:blipFill>
            <p:spPr>
              <a:xfrm>
                <a:off x="3009900" y="709295"/>
                <a:ext cx="444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7" name="墨迹 146"/>
              <p14:cNvContentPartPr/>
              <p14:nvPr/>
            </p14:nvContentPartPr>
            <p14:xfrm>
              <a:off x="3004820" y="790575"/>
              <a:ext cx="138430" cy="142875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6"/>
            </p:blipFill>
            <p:spPr>
              <a:xfrm>
                <a:off x="3004820" y="790575"/>
                <a:ext cx="13843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8" name="墨迹 147"/>
              <p14:cNvContentPartPr/>
              <p14:nvPr/>
            </p14:nvContentPartPr>
            <p14:xfrm>
              <a:off x="2733675" y="352425"/>
              <a:ext cx="47625" cy="24257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8"/>
            </p:blipFill>
            <p:spPr>
              <a:xfrm>
                <a:off x="2733675" y="352425"/>
                <a:ext cx="47625" cy="242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9" name="墨迹 148"/>
              <p14:cNvContentPartPr/>
              <p14:nvPr/>
            </p14:nvContentPartPr>
            <p14:xfrm>
              <a:off x="2762250" y="480695"/>
              <a:ext cx="76200" cy="12890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0"/>
            </p:blipFill>
            <p:spPr>
              <a:xfrm>
                <a:off x="2762250" y="480695"/>
                <a:ext cx="76200" cy="128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50" name="墨迹 149"/>
              <p14:cNvContentPartPr/>
              <p14:nvPr/>
            </p14:nvContentPartPr>
            <p14:xfrm>
              <a:off x="3333750" y="647700"/>
              <a:ext cx="219075" cy="1905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2"/>
            </p:blipFill>
            <p:spPr>
              <a:xfrm>
                <a:off x="3333750" y="647700"/>
                <a:ext cx="2190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1" name="墨迹 150"/>
              <p14:cNvContentPartPr/>
              <p14:nvPr/>
            </p14:nvContentPartPr>
            <p14:xfrm>
              <a:off x="3433445" y="561975"/>
              <a:ext cx="5080" cy="27622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4"/>
            </p:blipFill>
            <p:spPr>
              <a:xfrm>
                <a:off x="3433445" y="561975"/>
                <a:ext cx="508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2" name="墨迹 151"/>
              <p14:cNvContentPartPr/>
              <p14:nvPr/>
            </p14:nvContentPartPr>
            <p14:xfrm>
              <a:off x="3738245" y="590550"/>
              <a:ext cx="704850" cy="61595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6"/>
            </p:blipFill>
            <p:spPr>
              <a:xfrm>
                <a:off x="3738245" y="590550"/>
                <a:ext cx="704850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3" name="墨迹 152"/>
              <p14:cNvContentPartPr/>
              <p14:nvPr/>
            </p14:nvContentPartPr>
            <p14:xfrm>
              <a:off x="3762375" y="642620"/>
              <a:ext cx="171450" cy="167005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8"/>
            </p:blipFill>
            <p:spPr>
              <a:xfrm>
                <a:off x="3762375" y="642620"/>
                <a:ext cx="171450" cy="167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4" name="墨迹 153"/>
              <p14:cNvContentPartPr/>
              <p14:nvPr/>
            </p14:nvContentPartPr>
            <p14:xfrm>
              <a:off x="4000500" y="714375"/>
              <a:ext cx="147320" cy="16637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0"/>
            </p:blipFill>
            <p:spPr>
              <a:xfrm>
                <a:off x="4000500" y="714375"/>
                <a:ext cx="147320" cy="166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5" name="墨迹 154"/>
              <p14:cNvContentPartPr/>
              <p14:nvPr/>
            </p14:nvContentPartPr>
            <p14:xfrm>
              <a:off x="3966845" y="714375"/>
              <a:ext cx="186055" cy="20955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2"/>
            </p:blipFill>
            <p:spPr>
              <a:xfrm>
                <a:off x="3966845" y="714375"/>
                <a:ext cx="18605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6" name="墨迹 155"/>
              <p14:cNvContentPartPr/>
              <p14:nvPr/>
            </p14:nvContentPartPr>
            <p14:xfrm>
              <a:off x="4219575" y="652145"/>
              <a:ext cx="23495" cy="20955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4"/>
            </p:blipFill>
            <p:spPr>
              <a:xfrm>
                <a:off x="4219575" y="652145"/>
                <a:ext cx="2349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7" name="墨迹 156"/>
              <p14:cNvContentPartPr/>
              <p14:nvPr/>
            </p14:nvContentPartPr>
            <p14:xfrm>
              <a:off x="4233545" y="766445"/>
              <a:ext cx="119380" cy="123825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6"/>
            </p:blipFill>
            <p:spPr>
              <a:xfrm>
                <a:off x="4233545" y="766445"/>
                <a:ext cx="11938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8" name="墨迹 157"/>
              <p14:cNvContentPartPr/>
              <p14:nvPr/>
            </p14:nvContentPartPr>
            <p14:xfrm>
              <a:off x="3943350" y="381000"/>
              <a:ext cx="137795" cy="19494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8"/>
            </p:blipFill>
            <p:spPr>
              <a:xfrm>
                <a:off x="3943350" y="381000"/>
                <a:ext cx="137795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9" name="墨迹 158"/>
              <p14:cNvContentPartPr/>
              <p14:nvPr/>
            </p14:nvContentPartPr>
            <p14:xfrm>
              <a:off x="4562475" y="590550"/>
              <a:ext cx="71120" cy="1397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0"/>
            </p:blipFill>
            <p:spPr>
              <a:xfrm>
                <a:off x="4562475" y="590550"/>
                <a:ext cx="71120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0" name="墨迹 159"/>
              <p14:cNvContentPartPr/>
              <p14:nvPr/>
            </p14:nvContentPartPr>
            <p14:xfrm>
              <a:off x="4557395" y="690245"/>
              <a:ext cx="157480" cy="508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2"/>
            </p:blipFill>
            <p:spPr>
              <a:xfrm>
                <a:off x="4557395" y="690245"/>
                <a:ext cx="15748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1" name="墨迹 160"/>
              <p14:cNvContentPartPr/>
              <p14:nvPr/>
            </p14:nvContentPartPr>
            <p14:xfrm>
              <a:off x="4972050" y="628650"/>
              <a:ext cx="842645" cy="1397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4"/>
            </p:blipFill>
            <p:spPr>
              <a:xfrm>
                <a:off x="4972050" y="628650"/>
                <a:ext cx="842645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2" name="墨迹 161"/>
              <p14:cNvContentPartPr/>
              <p14:nvPr/>
            </p14:nvContentPartPr>
            <p14:xfrm>
              <a:off x="5109845" y="737870"/>
              <a:ext cx="186055" cy="219075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6"/>
            </p:blipFill>
            <p:spPr>
              <a:xfrm>
                <a:off x="5109845" y="737870"/>
                <a:ext cx="18605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3" name="墨迹 162"/>
              <p14:cNvContentPartPr/>
              <p14:nvPr/>
            </p14:nvContentPartPr>
            <p14:xfrm>
              <a:off x="5338445" y="800100"/>
              <a:ext cx="219075" cy="15684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8"/>
            </p:blipFill>
            <p:spPr>
              <a:xfrm>
                <a:off x="5338445" y="800100"/>
                <a:ext cx="219075" cy="156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4" name="墨迹 163"/>
              <p14:cNvContentPartPr/>
              <p14:nvPr/>
            </p14:nvContentPartPr>
            <p14:xfrm>
              <a:off x="5372100" y="819150"/>
              <a:ext cx="161925" cy="20447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0"/>
            </p:blipFill>
            <p:spPr>
              <a:xfrm>
                <a:off x="5372100" y="819150"/>
                <a:ext cx="161925" cy="204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5" name="墨迹 164"/>
              <p14:cNvContentPartPr/>
              <p14:nvPr/>
            </p14:nvContentPartPr>
            <p14:xfrm>
              <a:off x="5629275" y="714375"/>
              <a:ext cx="360" cy="19050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2"/>
            </p:blipFill>
            <p:spPr>
              <a:xfrm>
                <a:off x="5629275" y="714375"/>
                <a:ext cx="36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6" name="墨迹 165"/>
              <p14:cNvContentPartPr/>
              <p14:nvPr/>
            </p14:nvContentPartPr>
            <p14:xfrm>
              <a:off x="5505450" y="819150"/>
              <a:ext cx="247650" cy="17589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4"/>
            </p:blipFill>
            <p:spPr>
              <a:xfrm>
                <a:off x="5505450" y="819150"/>
                <a:ext cx="247650" cy="175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7" name="墨迹 166"/>
              <p14:cNvContentPartPr/>
              <p14:nvPr/>
            </p14:nvContentPartPr>
            <p14:xfrm>
              <a:off x="5090795" y="347345"/>
              <a:ext cx="57150" cy="25717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6"/>
            </p:blipFill>
            <p:spPr>
              <a:xfrm>
                <a:off x="5090795" y="347345"/>
                <a:ext cx="5715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8" name="墨迹 167"/>
              <p14:cNvContentPartPr/>
              <p14:nvPr/>
            </p14:nvContentPartPr>
            <p14:xfrm>
              <a:off x="5095875" y="499745"/>
              <a:ext cx="123825" cy="12382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8"/>
            </p:blipFill>
            <p:spPr>
              <a:xfrm>
                <a:off x="5095875" y="499745"/>
                <a:ext cx="12382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9" name="墨迹 168"/>
              <p14:cNvContentPartPr/>
              <p14:nvPr/>
            </p14:nvContentPartPr>
            <p14:xfrm>
              <a:off x="5262245" y="442595"/>
              <a:ext cx="104775" cy="2413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30"/>
            </p:blipFill>
            <p:spPr>
              <a:xfrm>
                <a:off x="5262245" y="442595"/>
                <a:ext cx="104775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70" name="墨迹 169"/>
              <p14:cNvContentPartPr/>
              <p14:nvPr/>
            </p14:nvContentPartPr>
            <p14:xfrm>
              <a:off x="5367020" y="404495"/>
              <a:ext cx="9525" cy="24765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2"/>
            </p:blipFill>
            <p:spPr>
              <a:xfrm>
                <a:off x="5367020" y="404495"/>
                <a:ext cx="952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1" name="墨迹 170"/>
              <p14:cNvContentPartPr/>
              <p14:nvPr/>
            </p14:nvContentPartPr>
            <p14:xfrm>
              <a:off x="5524500" y="442595"/>
              <a:ext cx="137795" cy="19558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4"/>
            </p:blipFill>
            <p:spPr>
              <a:xfrm>
                <a:off x="5524500" y="442595"/>
                <a:ext cx="137795" cy="195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2" name="墨迹 171"/>
              <p14:cNvContentPartPr/>
              <p14:nvPr/>
            </p14:nvContentPartPr>
            <p14:xfrm>
              <a:off x="7548245" y="223520"/>
              <a:ext cx="805180" cy="32385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6"/>
            </p:blipFill>
            <p:spPr>
              <a:xfrm>
                <a:off x="7548245" y="223520"/>
                <a:ext cx="80518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3" name="墨迹 172"/>
              <p14:cNvContentPartPr/>
              <p14:nvPr/>
            </p14:nvContentPartPr>
            <p14:xfrm>
              <a:off x="7458075" y="638175"/>
              <a:ext cx="1537970" cy="5715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8"/>
            </p:blipFill>
            <p:spPr>
              <a:xfrm>
                <a:off x="7458075" y="638175"/>
                <a:ext cx="153797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4" name="墨迹 173"/>
              <p14:cNvContentPartPr/>
              <p14:nvPr/>
            </p14:nvContentPartPr>
            <p14:xfrm>
              <a:off x="7839075" y="828675"/>
              <a:ext cx="61595" cy="194945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40"/>
            </p:blipFill>
            <p:spPr>
              <a:xfrm>
                <a:off x="7839075" y="828675"/>
                <a:ext cx="61595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5" name="墨迹 174"/>
              <p14:cNvContentPartPr/>
              <p14:nvPr/>
            </p14:nvContentPartPr>
            <p14:xfrm>
              <a:off x="7886700" y="899795"/>
              <a:ext cx="118745" cy="11430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42"/>
            </p:blipFill>
            <p:spPr>
              <a:xfrm>
                <a:off x="7886700" y="899795"/>
                <a:ext cx="11874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6" name="墨迹 175"/>
              <p14:cNvContentPartPr/>
              <p14:nvPr/>
            </p14:nvContentPartPr>
            <p14:xfrm>
              <a:off x="8086725" y="838200"/>
              <a:ext cx="152400" cy="38100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4"/>
            </p:blipFill>
            <p:spPr>
              <a:xfrm>
                <a:off x="8086725" y="838200"/>
                <a:ext cx="1524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7" name="墨迹 176"/>
              <p14:cNvContentPartPr/>
              <p14:nvPr/>
            </p14:nvContentPartPr>
            <p14:xfrm>
              <a:off x="8224520" y="775970"/>
              <a:ext cx="360" cy="200025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6"/>
            </p:blipFill>
            <p:spPr>
              <a:xfrm>
                <a:off x="8224520" y="775970"/>
                <a:ext cx="36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8" name="墨迹 177"/>
              <p14:cNvContentPartPr/>
              <p14:nvPr/>
            </p14:nvContentPartPr>
            <p14:xfrm>
              <a:off x="8439150" y="785495"/>
              <a:ext cx="123825" cy="142875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8"/>
            </p:blipFill>
            <p:spPr>
              <a:xfrm>
                <a:off x="8439150" y="785495"/>
                <a:ext cx="1238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9" name="墨迹 178"/>
              <p14:cNvContentPartPr/>
              <p14:nvPr/>
            </p14:nvContentPartPr>
            <p14:xfrm>
              <a:off x="7452995" y="933450"/>
              <a:ext cx="1524000" cy="22352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50"/>
            </p:blipFill>
            <p:spPr>
              <a:xfrm>
                <a:off x="7452995" y="933450"/>
                <a:ext cx="152400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80" name="墨迹 179"/>
              <p14:cNvContentPartPr/>
              <p14:nvPr/>
            </p14:nvContentPartPr>
            <p14:xfrm>
              <a:off x="7886700" y="990600"/>
              <a:ext cx="200025" cy="271145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52"/>
            </p:blipFill>
            <p:spPr>
              <a:xfrm>
                <a:off x="7886700" y="990600"/>
                <a:ext cx="200025" cy="271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1" name="墨迹 180"/>
              <p14:cNvContentPartPr/>
              <p14:nvPr/>
            </p14:nvContentPartPr>
            <p14:xfrm>
              <a:off x="8305800" y="1076325"/>
              <a:ext cx="104775" cy="20955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4"/>
            </p:blipFill>
            <p:spPr>
              <a:xfrm>
                <a:off x="8305800" y="1076325"/>
                <a:ext cx="10477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2" name="墨迹 181"/>
              <p14:cNvContentPartPr/>
              <p14:nvPr/>
            </p14:nvContentPartPr>
            <p14:xfrm>
              <a:off x="8272145" y="1095375"/>
              <a:ext cx="190500" cy="20955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6"/>
            </p:blipFill>
            <p:spPr>
              <a:xfrm>
                <a:off x="8272145" y="1095375"/>
                <a:ext cx="1905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3" name="墨迹 182"/>
              <p14:cNvContentPartPr/>
              <p14:nvPr/>
            </p14:nvContentPartPr>
            <p14:xfrm>
              <a:off x="8586470" y="956945"/>
              <a:ext cx="85725" cy="352425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58"/>
            </p:blipFill>
            <p:spPr>
              <a:xfrm>
                <a:off x="8586470" y="956945"/>
                <a:ext cx="85725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4" name="墨迹 183"/>
              <p14:cNvContentPartPr/>
              <p14:nvPr/>
            </p14:nvContentPartPr>
            <p14:xfrm>
              <a:off x="8576945" y="1123950"/>
              <a:ext cx="228600" cy="16637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60"/>
            </p:blipFill>
            <p:spPr>
              <a:xfrm>
                <a:off x="8576945" y="1123950"/>
                <a:ext cx="228600" cy="166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5" name="墨迹 184"/>
              <p14:cNvContentPartPr/>
              <p14:nvPr/>
            </p14:nvContentPartPr>
            <p14:xfrm>
              <a:off x="7896225" y="1109345"/>
              <a:ext cx="309245" cy="20955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62"/>
            </p:blipFill>
            <p:spPr>
              <a:xfrm>
                <a:off x="7896225" y="1109345"/>
                <a:ext cx="30924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6" name="墨迹 185"/>
              <p14:cNvContentPartPr/>
              <p14:nvPr/>
            </p14:nvContentPartPr>
            <p14:xfrm>
              <a:off x="3057525" y="1666875"/>
              <a:ext cx="171450" cy="180975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4"/>
            </p:blipFill>
            <p:spPr>
              <a:xfrm>
                <a:off x="3057525" y="1666875"/>
                <a:ext cx="17145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7" name="墨迹 186"/>
              <p14:cNvContentPartPr/>
              <p14:nvPr/>
            </p14:nvContentPartPr>
            <p14:xfrm>
              <a:off x="2814320" y="1928495"/>
              <a:ext cx="900430" cy="1905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6"/>
            </p:blipFill>
            <p:spPr>
              <a:xfrm>
                <a:off x="2814320" y="1928495"/>
                <a:ext cx="90043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8" name="墨迹 187"/>
              <p14:cNvContentPartPr/>
              <p14:nvPr/>
            </p14:nvContentPartPr>
            <p14:xfrm>
              <a:off x="2947670" y="2057400"/>
              <a:ext cx="24130" cy="104775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68"/>
            </p:blipFill>
            <p:spPr>
              <a:xfrm>
                <a:off x="2947670" y="2057400"/>
                <a:ext cx="2413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9" name="墨迹 188"/>
              <p14:cNvContentPartPr/>
              <p14:nvPr/>
            </p14:nvContentPartPr>
            <p14:xfrm>
              <a:off x="2947670" y="2090420"/>
              <a:ext cx="157480" cy="104775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70"/>
            </p:blipFill>
            <p:spPr>
              <a:xfrm>
                <a:off x="2947670" y="2090420"/>
                <a:ext cx="15748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0" name="墨迹 189"/>
              <p14:cNvContentPartPr/>
              <p14:nvPr/>
            </p14:nvContentPartPr>
            <p14:xfrm>
              <a:off x="3162300" y="2099945"/>
              <a:ext cx="147320" cy="1905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72"/>
            </p:blipFill>
            <p:spPr>
              <a:xfrm>
                <a:off x="3162300" y="2099945"/>
                <a:ext cx="14732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1" name="墨迹 190"/>
              <p14:cNvContentPartPr/>
              <p14:nvPr/>
            </p14:nvContentPartPr>
            <p14:xfrm>
              <a:off x="3286125" y="2057400"/>
              <a:ext cx="47625" cy="137795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74"/>
            </p:blipFill>
            <p:spPr>
              <a:xfrm>
                <a:off x="3286125" y="2057400"/>
                <a:ext cx="47625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2" name="墨迹 191"/>
              <p14:cNvContentPartPr/>
              <p14:nvPr/>
            </p14:nvContentPartPr>
            <p14:xfrm>
              <a:off x="3442970" y="2057400"/>
              <a:ext cx="114300" cy="175895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6"/>
            </p:blipFill>
            <p:spPr>
              <a:xfrm>
                <a:off x="3442970" y="2057400"/>
                <a:ext cx="114300" cy="175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3" name="墨迹 192"/>
              <p14:cNvContentPartPr/>
              <p14:nvPr/>
            </p14:nvContentPartPr>
            <p14:xfrm>
              <a:off x="2752725" y="2223770"/>
              <a:ext cx="1309370" cy="33655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78"/>
            </p:blipFill>
            <p:spPr>
              <a:xfrm>
                <a:off x="2752725" y="2223770"/>
                <a:ext cx="130937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4" name="墨迹 193"/>
              <p14:cNvContentPartPr/>
              <p14:nvPr/>
            </p14:nvContentPartPr>
            <p14:xfrm>
              <a:off x="2905125" y="2357120"/>
              <a:ext cx="128270" cy="128905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80"/>
            </p:blipFill>
            <p:spPr>
              <a:xfrm>
                <a:off x="2905125" y="2357120"/>
                <a:ext cx="128270" cy="128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5" name="墨迹 194"/>
              <p14:cNvContentPartPr/>
              <p14:nvPr/>
            </p14:nvContentPartPr>
            <p14:xfrm>
              <a:off x="3138170" y="2400300"/>
              <a:ext cx="76200" cy="71120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82"/>
            </p:blipFill>
            <p:spPr>
              <a:xfrm>
                <a:off x="3138170" y="2400300"/>
                <a:ext cx="7620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6" name="墨迹 195"/>
              <p14:cNvContentPartPr/>
              <p14:nvPr/>
            </p14:nvContentPartPr>
            <p14:xfrm>
              <a:off x="3143250" y="2366645"/>
              <a:ext cx="95250" cy="133350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84"/>
            </p:blipFill>
            <p:spPr>
              <a:xfrm>
                <a:off x="3143250" y="2366645"/>
                <a:ext cx="952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7" name="墨迹 196"/>
              <p14:cNvContentPartPr/>
              <p14:nvPr/>
            </p14:nvContentPartPr>
            <p14:xfrm>
              <a:off x="3305175" y="2314575"/>
              <a:ext cx="4445" cy="180975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86"/>
            </p:blipFill>
            <p:spPr>
              <a:xfrm>
                <a:off x="3305175" y="2314575"/>
                <a:ext cx="444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8" name="墨迹 197"/>
              <p14:cNvContentPartPr/>
              <p14:nvPr/>
            </p14:nvContentPartPr>
            <p14:xfrm>
              <a:off x="3328670" y="2390775"/>
              <a:ext cx="85725" cy="142875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88"/>
            </p:blipFill>
            <p:spPr>
              <a:xfrm>
                <a:off x="3328670" y="2390775"/>
                <a:ext cx="857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9" name="墨迹 198"/>
              <p14:cNvContentPartPr/>
              <p14:nvPr/>
            </p14:nvContentPartPr>
            <p14:xfrm>
              <a:off x="3214370" y="2419350"/>
              <a:ext cx="9525" cy="360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130"/>
            </p:blipFill>
            <p:spPr>
              <a:xfrm>
                <a:off x="3214370" y="241935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200" name="墨迹 199"/>
              <p14:cNvContentPartPr/>
              <p14:nvPr/>
            </p14:nvContentPartPr>
            <p14:xfrm>
              <a:off x="3214370" y="2419350"/>
              <a:ext cx="33655" cy="61595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91"/>
            </p:blipFill>
            <p:spPr>
              <a:xfrm>
                <a:off x="3214370" y="2419350"/>
                <a:ext cx="33655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201" name="墨迹 200"/>
              <p14:cNvContentPartPr/>
              <p14:nvPr/>
            </p14:nvContentPartPr>
            <p14:xfrm>
              <a:off x="2676525" y="2095500"/>
              <a:ext cx="133350" cy="366395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93"/>
            </p:blipFill>
            <p:spPr>
              <a:xfrm>
                <a:off x="2676525" y="2095500"/>
                <a:ext cx="13335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202" name="墨迹 201"/>
              <p14:cNvContentPartPr/>
              <p14:nvPr/>
            </p14:nvContentPartPr>
            <p14:xfrm>
              <a:off x="3648075" y="2080895"/>
              <a:ext cx="337820" cy="466725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95"/>
            </p:blipFill>
            <p:spPr>
              <a:xfrm>
                <a:off x="3648075" y="2080895"/>
                <a:ext cx="337820" cy="46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203" name="墨迹 202"/>
              <p14:cNvContentPartPr/>
              <p14:nvPr/>
            </p14:nvContentPartPr>
            <p14:xfrm>
              <a:off x="4624070" y="1962150"/>
              <a:ext cx="576580" cy="314325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97"/>
            </p:blipFill>
            <p:spPr>
              <a:xfrm>
                <a:off x="4624070" y="1962150"/>
                <a:ext cx="57658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204" name="墨迹 203"/>
              <p14:cNvContentPartPr/>
              <p14:nvPr/>
            </p14:nvContentPartPr>
            <p14:xfrm>
              <a:off x="5162550" y="2105025"/>
              <a:ext cx="219075" cy="360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399"/>
            </p:blipFill>
            <p:spPr>
              <a:xfrm>
                <a:off x="5162550" y="2105025"/>
                <a:ext cx="2190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5" name="墨迹 204"/>
              <p14:cNvContentPartPr/>
              <p14:nvPr/>
            </p14:nvContentPartPr>
            <p14:xfrm>
              <a:off x="5281295" y="2028825"/>
              <a:ext cx="5080" cy="33020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401"/>
            </p:blipFill>
            <p:spPr>
              <a:xfrm>
                <a:off x="5281295" y="2028825"/>
                <a:ext cx="5080" cy="3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06" name="墨迹 205"/>
              <p14:cNvContentPartPr/>
              <p14:nvPr/>
            </p14:nvContentPartPr>
            <p14:xfrm>
              <a:off x="5248275" y="2209800"/>
              <a:ext cx="9525" cy="360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130"/>
            </p:blipFill>
            <p:spPr>
              <a:xfrm>
                <a:off x="5248275" y="220980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7" name="墨迹 206"/>
              <p14:cNvContentPartPr/>
              <p14:nvPr/>
            </p14:nvContentPartPr>
            <p14:xfrm>
              <a:off x="5690870" y="2047875"/>
              <a:ext cx="1805305" cy="7620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04"/>
            </p:blipFill>
            <p:spPr>
              <a:xfrm>
                <a:off x="5690870" y="2047875"/>
                <a:ext cx="180530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8" name="墨迹 207"/>
              <p14:cNvContentPartPr/>
              <p14:nvPr/>
            </p14:nvContentPartPr>
            <p14:xfrm>
              <a:off x="6334125" y="1785620"/>
              <a:ext cx="71120" cy="257175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06"/>
            </p:blipFill>
            <p:spPr>
              <a:xfrm>
                <a:off x="6334125" y="1785620"/>
                <a:ext cx="7112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9" name="墨迹 208"/>
              <p14:cNvContentPartPr/>
              <p14:nvPr/>
            </p14:nvContentPartPr>
            <p14:xfrm>
              <a:off x="6315075" y="1943100"/>
              <a:ext cx="276225" cy="13335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08"/>
            </p:blipFill>
            <p:spPr>
              <a:xfrm>
                <a:off x="6315075" y="1943100"/>
                <a:ext cx="27622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10" name="墨迹 209"/>
              <p14:cNvContentPartPr/>
              <p14:nvPr/>
            </p14:nvContentPartPr>
            <p14:xfrm>
              <a:off x="6557645" y="1924050"/>
              <a:ext cx="352425" cy="42545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10"/>
            </p:blipFill>
            <p:spPr>
              <a:xfrm>
                <a:off x="6557645" y="1924050"/>
                <a:ext cx="35242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11" name="墨迹 210"/>
              <p14:cNvContentPartPr/>
              <p14:nvPr/>
            </p14:nvContentPartPr>
            <p14:xfrm>
              <a:off x="6838950" y="1885950"/>
              <a:ext cx="33020" cy="137795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12"/>
            </p:blipFill>
            <p:spPr>
              <a:xfrm>
                <a:off x="6838950" y="1885950"/>
                <a:ext cx="33020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2" name="墨迹 211"/>
              <p14:cNvContentPartPr/>
              <p14:nvPr/>
            </p14:nvContentPartPr>
            <p14:xfrm>
              <a:off x="7024370" y="1871345"/>
              <a:ext cx="119380" cy="209550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14"/>
            </p:blipFill>
            <p:spPr>
              <a:xfrm>
                <a:off x="7024370" y="1871345"/>
                <a:ext cx="11938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3" name="墨迹 212"/>
              <p14:cNvContentPartPr/>
              <p14:nvPr/>
            </p14:nvContentPartPr>
            <p14:xfrm>
              <a:off x="6334125" y="2228850"/>
              <a:ext cx="156845" cy="147320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16"/>
            </p:blipFill>
            <p:spPr>
              <a:xfrm>
                <a:off x="6334125" y="2228850"/>
                <a:ext cx="156845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4" name="墨迹 213"/>
              <p14:cNvContentPartPr/>
              <p14:nvPr/>
            </p14:nvContentPartPr>
            <p14:xfrm>
              <a:off x="6591300" y="2247900"/>
              <a:ext cx="142875" cy="137795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18"/>
            </p:blipFill>
            <p:spPr>
              <a:xfrm>
                <a:off x="6591300" y="2247900"/>
                <a:ext cx="142875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5" name="墨迹 214"/>
              <p14:cNvContentPartPr/>
              <p14:nvPr/>
            </p14:nvContentPartPr>
            <p14:xfrm>
              <a:off x="6671945" y="2266950"/>
              <a:ext cx="71755" cy="114300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20"/>
            </p:blipFill>
            <p:spPr>
              <a:xfrm>
                <a:off x="6671945" y="2266950"/>
                <a:ext cx="7175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6" name="墨迹 215"/>
              <p14:cNvContentPartPr/>
              <p14:nvPr/>
            </p14:nvContentPartPr>
            <p14:xfrm>
              <a:off x="6905625" y="2166620"/>
              <a:ext cx="109220" cy="26670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422"/>
            </p:blipFill>
            <p:spPr>
              <a:xfrm>
                <a:off x="6905625" y="2166620"/>
                <a:ext cx="10922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7" name="墨迹 216"/>
              <p14:cNvContentPartPr/>
              <p14:nvPr/>
            </p14:nvContentPartPr>
            <p14:xfrm>
              <a:off x="6910070" y="2299970"/>
              <a:ext cx="52705" cy="95250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24"/>
            </p:blipFill>
            <p:spPr>
              <a:xfrm>
                <a:off x="6910070" y="2299970"/>
                <a:ext cx="5270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8" name="墨迹 217"/>
              <p14:cNvContentPartPr/>
              <p14:nvPr/>
            </p14:nvContentPartPr>
            <p14:xfrm>
              <a:off x="4962525" y="3181350"/>
              <a:ext cx="276225" cy="290195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26"/>
            </p:blipFill>
            <p:spPr>
              <a:xfrm>
                <a:off x="4962525" y="3181350"/>
                <a:ext cx="276225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9" name="墨迹 218"/>
              <p14:cNvContentPartPr/>
              <p14:nvPr/>
            </p14:nvContentPartPr>
            <p14:xfrm>
              <a:off x="5395595" y="3204845"/>
              <a:ext cx="161925" cy="252730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28"/>
            </p:blipFill>
            <p:spPr>
              <a:xfrm>
                <a:off x="5395595" y="3204845"/>
                <a:ext cx="16192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20" name="墨迹 219"/>
              <p14:cNvContentPartPr/>
              <p14:nvPr/>
            </p14:nvContentPartPr>
            <p14:xfrm>
              <a:off x="5433695" y="3257550"/>
              <a:ext cx="176530" cy="166370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30"/>
            </p:blipFill>
            <p:spPr>
              <a:xfrm>
                <a:off x="5433695" y="3257550"/>
                <a:ext cx="176530" cy="166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221" name="墨迹 220"/>
              <p14:cNvContentPartPr/>
              <p14:nvPr/>
            </p14:nvContentPartPr>
            <p14:xfrm>
              <a:off x="5719445" y="3338195"/>
              <a:ext cx="790575" cy="33655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32"/>
            </p:blipFill>
            <p:spPr>
              <a:xfrm>
                <a:off x="5719445" y="3338195"/>
                <a:ext cx="79057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2" name="墨迹 221"/>
              <p14:cNvContentPartPr/>
              <p14:nvPr/>
            </p14:nvContentPartPr>
            <p14:xfrm>
              <a:off x="5781675" y="3128645"/>
              <a:ext cx="190500" cy="252730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34"/>
            </p:blipFill>
            <p:spPr>
              <a:xfrm>
                <a:off x="5781675" y="3128645"/>
                <a:ext cx="190500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3" name="墨迹 222"/>
              <p14:cNvContentPartPr/>
              <p14:nvPr/>
            </p14:nvContentPartPr>
            <p14:xfrm>
              <a:off x="5995670" y="3152775"/>
              <a:ext cx="167005" cy="180975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436"/>
            </p:blipFill>
            <p:spPr>
              <a:xfrm>
                <a:off x="5995670" y="3152775"/>
                <a:ext cx="16700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4" name="墨迹 223"/>
              <p14:cNvContentPartPr/>
              <p14:nvPr/>
            </p14:nvContentPartPr>
            <p14:xfrm>
              <a:off x="6048375" y="3105150"/>
              <a:ext cx="85725" cy="233045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38"/>
            </p:blipFill>
            <p:spPr>
              <a:xfrm>
                <a:off x="6048375" y="3105150"/>
                <a:ext cx="85725" cy="233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5" name="墨迹 224"/>
              <p14:cNvContentPartPr/>
              <p14:nvPr/>
            </p14:nvContentPartPr>
            <p14:xfrm>
              <a:off x="6191250" y="3014345"/>
              <a:ext cx="209550" cy="338455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40"/>
            </p:blipFill>
            <p:spPr>
              <a:xfrm>
                <a:off x="6191250" y="3014345"/>
                <a:ext cx="209550" cy="338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6" name="墨迹 225"/>
              <p14:cNvContentPartPr/>
              <p14:nvPr/>
            </p14:nvContentPartPr>
            <p14:xfrm>
              <a:off x="5805170" y="3414395"/>
              <a:ext cx="14605" cy="195580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442"/>
            </p:blipFill>
            <p:spPr>
              <a:xfrm>
                <a:off x="5805170" y="3414395"/>
                <a:ext cx="14605" cy="195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7" name="墨迹 226"/>
              <p14:cNvContentPartPr/>
              <p14:nvPr/>
            </p14:nvContentPartPr>
            <p14:xfrm>
              <a:off x="5829300" y="3500120"/>
              <a:ext cx="161925" cy="119380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444"/>
            </p:blipFill>
            <p:spPr>
              <a:xfrm>
                <a:off x="5829300" y="3500120"/>
                <a:ext cx="161925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8" name="墨迹 227"/>
              <p14:cNvContentPartPr/>
              <p14:nvPr/>
            </p14:nvContentPartPr>
            <p14:xfrm>
              <a:off x="6052820" y="3524250"/>
              <a:ext cx="176530" cy="360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46"/>
            </p:blipFill>
            <p:spPr>
              <a:xfrm>
                <a:off x="6052820" y="3524250"/>
                <a:ext cx="1765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7" p14:bwMode="auto">
            <p14:nvContentPartPr>
              <p14:cNvPr id="229" name="墨迹 228"/>
              <p14:cNvContentPartPr/>
              <p14:nvPr/>
            </p14:nvContentPartPr>
            <p14:xfrm>
              <a:off x="6148070" y="3457575"/>
              <a:ext cx="43180" cy="166370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448"/>
            </p:blipFill>
            <p:spPr>
              <a:xfrm>
                <a:off x="6148070" y="3457575"/>
                <a:ext cx="43180" cy="166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9" p14:bwMode="auto">
            <p14:nvContentPartPr>
              <p14:cNvPr id="230" name="墨迹 229"/>
              <p14:cNvContentPartPr/>
              <p14:nvPr/>
            </p14:nvContentPartPr>
            <p14:xfrm>
              <a:off x="6300470" y="3429000"/>
              <a:ext cx="200025" cy="228600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450"/>
            </p:blipFill>
            <p:spPr>
              <a:xfrm>
                <a:off x="6300470" y="3429000"/>
                <a:ext cx="20002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1" p14:bwMode="auto">
            <p14:nvContentPartPr>
              <p14:cNvPr id="231" name="墨迹 230"/>
              <p14:cNvContentPartPr/>
              <p14:nvPr/>
            </p14:nvContentPartPr>
            <p14:xfrm>
              <a:off x="6786245" y="3385820"/>
              <a:ext cx="323850" cy="19050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452"/>
            </p:blipFill>
            <p:spPr>
              <a:xfrm>
                <a:off x="6786245" y="3385820"/>
                <a:ext cx="323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3" p14:bwMode="auto">
            <p14:nvContentPartPr>
              <p14:cNvPr id="232" name="墨迹 231"/>
              <p14:cNvContentPartPr/>
              <p14:nvPr/>
            </p14:nvContentPartPr>
            <p14:xfrm>
              <a:off x="6995795" y="3519170"/>
              <a:ext cx="328930" cy="5080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454"/>
            </p:blipFill>
            <p:spPr>
              <a:xfrm>
                <a:off x="6995795" y="3519170"/>
                <a:ext cx="32893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5" p14:bwMode="auto">
            <p14:nvContentPartPr>
              <p14:cNvPr id="233" name="墨迹 232"/>
              <p14:cNvContentPartPr/>
              <p14:nvPr/>
            </p14:nvContentPartPr>
            <p14:xfrm>
              <a:off x="7519670" y="3376295"/>
              <a:ext cx="1019175" cy="81280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456"/>
            </p:blipFill>
            <p:spPr>
              <a:xfrm>
                <a:off x="7519670" y="3376295"/>
                <a:ext cx="1019175" cy="81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7" p14:bwMode="auto">
            <p14:nvContentPartPr>
              <p14:cNvPr id="234" name="墨迹 233"/>
              <p14:cNvContentPartPr/>
              <p14:nvPr/>
            </p14:nvContentPartPr>
            <p14:xfrm>
              <a:off x="7810500" y="3457575"/>
              <a:ext cx="161925" cy="204470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58"/>
            </p:blipFill>
            <p:spPr>
              <a:xfrm>
                <a:off x="7810500" y="3457575"/>
                <a:ext cx="161925" cy="204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9" p14:bwMode="auto">
            <p14:nvContentPartPr>
              <p14:cNvPr id="235" name="墨迹 234"/>
              <p14:cNvContentPartPr/>
              <p14:nvPr/>
            </p14:nvContentPartPr>
            <p14:xfrm>
              <a:off x="7972425" y="3543300"/>
              <a:ext cx="190500" cy="9525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460"/>
            </p:blipFill>
            <p:spPr>
              <a:xfrm>
                <a:off x="7972425" y="3543300"/>
                <a:ext cx="1905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1" p14:bwMode="auto">
            <p14:nvContentPartPr>
              <p14:cNvPr id="236" name="墨迹 235"/>
              <p14:cNvContentPartPr/>
              <p14:nvPr/>
            </p14:nvContentPartPr>
            <p14:xfrm>
              <a:off x="8110220" y="3495675"/>
              <a:ext cx="33655" cy="185420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462"/>
            </p:blipFill>
            <p:spPr>
              <a:xfrm>
                <a:off x="8110220" y="3495675"/>
                <a:ext cx="33655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3" p14:bwMode="auto">
            <p14:nvContentPartPr>
              <p14:cNvPr id="237" name="墨迹 236"/>
              <p14:cNvContentPartPr/>
              <p14:nvPr/>
            </p14:nvContentPartPr>
            <p14:xfrm>
              <a:off x="8258175" y="3452495"/>
              <a:ext cx="137795" cy="176530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64"/>
            </p:blipFill>
            <p:spPr>
              <a:xfrm>
                <a:off x="8258175" y="3452495"/>
                <a:ext cx="137795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5" p14:bwMode="auto">
            <p14:nvContentPartPr>
              <p14:cNvPr id="238" name="墨迹 237"/>
              <p14:cNvContentPartPr/>
              <p14:nvPr/>
            </p14:nvContentPartPr>
            <p14:xfrm>
              <a:off x="7662545" y="3100070"/>
              <a:ext cx="247650" cy="214630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66"/>
            </p:blipFill>
            <p:spPr>
              <a:xfrm>
                <a:off x="7662545" y="3100070"/>
                <a:ext cx="2476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7" p14:bwMode="auto">
            <p14:nvContentPartPr>
              <p14:cNvPr id="239" name="墨迹 238"/>
              <p14:cNvContentPartPr/>
              <p14:nvPr/>
            </p14:nvContentPartPr>
            <p14:xfrm>
              <a:off x="7867650" y="3128645"/>
              <a:ext cx="114300" cy="262255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468"/>
            </p:blipFill>
            <p:spPr>
              <a:xfrm>
                <a:off x="7867650" y="3128645"/>
                <a:ext cx="114300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9" p14:bwMode="auto">
            <p14:nvContentPartPr>
              <p14:cNvPr id="240" name="墨迹 239"/>
              <p14:cNvContentPartPr/>
              <p14:nvPr/>
            </p14:nvContentPartPr>
            <p14:xfrm>
              <a:off x="8062595" y="3128645"/>
              <a:ext cx="71755" cy="180975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470"/>
            </p:blipFill>
            <p:spPr>
              <a:xfrm>
                <a:off x="8062595" y="3128645"/>
                <a:ext cx="7175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1" p14:bwMode="auto">
            <p14:nvContentPartPr>
              <p14:cNvPr id="241" name="墨迹 240"/>
              <p14:cNvContentPartPr/>
              <p14:nvPr/>
            </p14:nvContentPartPr>
            <p14:xfrm>
              <a:off x="8081645" y="3190875"/>
              <a:ext cx="85725" cy="95250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472"/>
            </p:blipFill>
            <p:spPr>
              <a:xfrm>
                <a:off x="8081645" y="3190875"/>
                <a:ext cx="8572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3" p14:bwMode="auto">
            <p14:nvContentPartPr>
              <p14:cNvPr id="242" name="墨迹 241"/>
              <p14:cNvContentPartPr/>
              <p14:nvPr/>
            </p14:nvContentPartPr>
            <p14:xfrm>
              <a:off x="8148320" y="3138170"/>
              <a:ext cx="167005" cy="195580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474"/>
            </p:blipFill>
            <p:spPr>
              <a:xfrm>
                <a:off x="8148320" y="3138170"/>
                <a:ext cx="167005" cy="195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5" p14:bwMode="auto">
            <p14:nvContentPartPr>
              <p14:cNvPr id="243" name="墨迹 242"/>
              <p14:cNvContentPartPr/>
              <p14:nvPr/>
            </p14:nvContentPartPr>
            <p14:xfrm>
              <a:off x="8281670" y="3019425"/>
              <a:ext cx="219075" cy="285750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476"/>
            </p:blipFill>
            <p:spPr>
              <a:xfrm>
                <a:off x="8281670" y="3019425"/>
                <a:ext cx="2190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7" p14:bwMode="auto">
            <p14:nvContentPartPr>
              <p14:cNvPr id="244" name="墨迹 243"/>
              <p14:cNvContentPartPr/>
              <p14:nvPr/>
            </p14:nvContentPartPr>
            <p14:xfrm>
              <a:off x="8134350" y="3109595"/>
              <a:ext cx="142875" cy="290830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478"/>
            </p:blipFill>
            <p:spPr>
              <a:xfrm>
                <a:off x="8134350" y="3109595"/>
                <a:ext cx="142875" cy="290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9" p14:bwMode="auto">
            <p14:nvContentPartPr>
              <p14:cNvPr id="245" name="墨迹 244"/>
              <p14:cNvContentPartPr/>
              <p14:nvPr/>
            </p14:nvContentPartPr>
            <p14:xfrm>
              <a:off x="7429500" y="3233420"/>
              <a:ext cx="861695" cy="309880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480"/>
            </p:blipFill>
            <p:spPr>
              <a:xfrm>
                <a:off x="7429500" y="3233420"/>
                <a:ext cx="861695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1" p14:bwMode="auto">
            <p14:nvContentPartPr>
              <p14:cNvPr id="246" name="墨迹 245"/>
              <p14:cNvContentPartPr/>
              <p14:nvPr/>
            </p14:nvContentPartPr>
            <p14:xfrm>
              <a:off x="7005320" y="2352675"/>
              <a:ext cx="2000250" cy="1547495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482"/>
            </p:blipFill>
            <p:spPr>
              <a:xfrm>
                <a:off x="7005320" y="2352675"/>
                <a:ext cx="2000250" cy="1547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3" p14:bwMode="auto">
            <p14:nvContentPartPr>
              <p14:cNvPr id="247" name="墨迹 246"/>
              <p14:cNvContentPartPr/>
              <p14:nvPr/>
            </p14:nvContentPartPr>
            <p14:xfrm>
              <a:off x="8705850" y="3267075"/>
              <a:ext cx="723900" cy="642620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484"/>
            </p:blipFill>
            <p:spPr>
              <a:xfrm>
                <a:off x="8705850" y="3267075"/>
                <a:ext cx="723900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5" p14:bwMode="auto">
            <p14:nvContentPartPr>
              <p14:cNvPr id="248" name="墨迹 247"/>
              <p14:cNvContentPartPr/>
              <p14:nvPr/>
            </p14:nvContentPartPr>
            <p14:xfrm>
              <a:off x="9048750" y="3609975"/>
              <a:ext cx="390525" cy="347345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486"/>
            </p:blipFill>
            <p:spPr>
              <a:xfrm>
                <a:off x="9048750" y="3609975"/>
                <a:ext cx="390525" cy="347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7" p14:bwMode="auto">
            <p14:nvContentPartPr>
              <p14:cNvPr id="249" name="墨迹 248"/>
              <p14:cNvContentPartPr/>
              <p14:nvPr/>
            </p14:nvContentPartPr>
            <p14:xfrm>
              <a:off x="8629650" y="3319145"/>
              <a:ext cx="71120" cy="371475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488"/>
            </p:blipFill>
            <p:spPr>
              <a:xfrm>
                <a:off x="8629650" y="3319145"/>
                <a:ext cx="71120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9" p14:bwMode="auto">
            <p14:nvContentPartPr>
              <p14:cNvPr id="250" name="墨迹 249"/>
              <p14:cNvContentPartPr/>
              <p14:nvPr/>
            </p14:nvContentPartPr>
            <p14:xfrm>
              <a:off x="8605520" y="3219450"/>
              <a:ext cx="1319530" cy="213995"/>
            </p14:xfrm>
          </p:contentPart>
        </mc:Choice>
        <mc:Fallback xmlns="">
          <p:pic>
            <p:nvPicPr>
              <p:cNvPr id="250" name="墨迹 249"/>
            </p:nvPicPr>
            <p:blipFill>
              <a:blip r:embed="rId490"/>
            </p:blipFill>
            <p:spPr>
              <a:xfrm>
                <a:off x="8605520" y="3219450"/>
                <a:ext cx="13195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1" p14:bwMode="auto">
            <p14:nvContentPartPr>
              <p14:cNvPr id="251" name="墨迹 250"/>
              <p14:cNvContentPartPr/>
              <p14:nvPr/>
            </p14:nvContentPartPr>
            <p14:xfrm>
              <a:off x="4947920" y="1604645"/>
              <a:ext cx="5591175" cy="180975"/>
            </p14:xfrm>
          </p:contentPart>
        </mc:Choice>
        <mc:Fallback xmlns="">
          <p:pic>
            <p:nvPicPr>
              <p:cNvPr id="251" name="墨迹 250"/>
            </p:nvPicPr>
            <p:blipFill>
              <a:blip r:embed="rId492"/>
            </p:blipFill>
            <p:spPr>
              <a:xfrm>
                <a:off x="4947920" y="1604645"/>
                <a:ext cx="55911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3" p14:bwMode="auto">
            <p14:nvContentPartPr>
              <p14:cNvPr id="252" name="墨迹 251"/>
              <p14:cNvContentPartPr/>
              <p14:nvPr/>
            </p14:nvContentPartPr>
            <p14:xfrm>
              <a:off x="8900795" y="800100"/>
              <a:ext cx="2447925" cy="1376045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494"/>
            </p:blipFill>
            <p:spPr>
              <a:xfrm>
                <a:off x="8900795" y="800100"/>
                <a:ext cx="2447925" cy="1376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5" p14:bwMode="auto">
            <p14:nvContentPartPr>
              <p14:cNvPr id="253" name="墨迹 252"/>
              <p14:cNvContentPartPr/>
              <p14:nvPr/>
            </p14:nvContentPartPr>
            <p14:xfrm>
              <a:off x="1000125" y="2938145"/>
              <a:ext cx="5419725" cy="1704975"/>
            </p14:xfrm>
          </p:contentPart>
        </mc:Choice>
        <mc:Fallback xmlns="">
          <p:pic>
            <p:nvPicPr>
              <p:cNvPr id="253" name="墨迹 252"/>
            </p:nvPicPr>
            <p:blipFill>
              <a:blip r:embed="rId496"/>
            </p:blipFill>
            <p:spPr>
              <a:xfrm>
                <a:off x="1000125" y="2938145"/>
                <a:ext cx="5419725" cy="170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7" p14:bwMode="auto">
            <p14:nvContentPartPr>
              <p14:cNvPr id="254" name="墨迹 253"/>
              <p14:cNvContentPartPr/>
              <p14:nvPr/>
            </p14:nvContentPartPr>
            <p14:xfrm>
              <a:off x="1737995" y="3362325"/>
              <a:ext cx="3062605" cy="933450"/>
            </p14:xfrm>
          </p:contentPart>
        </mc:Choice>
        <mc:Fallback xmlns="">
          <p:pic>
            <p:nvPicPr>
              <p:cNvPr id="254" name="墨迹 253"/>
            </p:nvPicPr>
            <p:blipFill>
              <a:blip r:embed="rId498"/>
            </p:blipFill>
            <p:spPr>
              <a:xfrm>
                <a:off x="1737995" y="3362325"/>
                <a:ext cx="3062605" cy="933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9" p14:bwMode="auto">
            <p14:nvContentPartPr>
              <p14:cNvPr id="255" name="墨迹 254"/>
              <p14:cNvContentPartPr/>
              <p14:nvPr/>
            </p14:nvContentPartPr>
            <p14:xfrm>
              <a:off x="7019925" y="3890645"/>
              <a:ext cx="4252595" cy="466725"/>
            </p14:xfrm>
          </p:contentPart>
        </mc:Choice>
        <mc:Fallback xmlns="">
          <p:pic>
            <p:nvPicPr>
              <p:cNvPr id="255" name="墨迹 254"/>
            </p:nvPicPr>
            <p:blipFill>
              <a:blip r:embed="rId500"/>
            </p:blipFill>
            <p:spPr>
              <a:xfrm>
                <a:off x="7019925" y="3890645"/>
                <a:ext cx="4252595" cy="46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1" p14:bwMode="auto">
            <p14:nvContentPartPr>
              <p14:cNvPr id="256" name="墨迹 255"/>
              <p14:cNvContentPartPr/>
              <p14:nvPr/>
            </p14:nvContentPartPr>
            <p14:xfrm>
              <a:off x="8805545" y="2490470"/>
              <a:ext cx="2486025" cy="1852930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502"/>
            </p:blipFill>
            <p:spPr>
              <a:xfrm>
                <a:off x="8805545" y="2490470"/>
                <a:ext cx="2486025" cy="1852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3" p14:bwMode="auto">
            <p14:nvContentPartPr>
              <p14:cNvPr id="257" name="墨迹 256"/>
              <p14:cNvContentPartPr/>
              <p14:nvPr/>
            </p14:nvContentPartPr>
            <p14:xfrm>
              <a:off x="9100820" y="1924050"/>
              <a:ext cx="1862455" cy="1209675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504"/>
            </p:blipFill>
            <p:spPr>
              <a:xfrm>
                <a:off x="9100820" y="1924050"/>
                <a:ext cx="1862455" cy="1209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5" p14:bwMode="auto">
            <p14:nvContentPartPr>
              <p14:cNvPr id="258" name="墨迹 257"/>
              <p14:cNvContentPartPr/>
              <p14:nvPr/>
            </p14:nvContentPartPr>
            <p14:xfrm>
              <a:off x="2442845" y="2066925"/>
              <a:ext cx="2624455" cy="971550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506"/>
            </p:blipFill>
            <p:spPr>
              <a:xfrm>
                <a:off x="2442845" y="2066925"/>
                <a:ext cx="2624455" cy="971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7" p14:bwMode="auto">
            <p14:nvContentPartPr>
              <p14:cNvPr id="259" name="墨迹 258"/>
              <p14:cNvContentPartPr/>
              <p14:nvPr/>
            </p14:nvContentPartPr>
            <p14:xfrm>
              <a:off x="8615045" y="1395095"/>
              <a:ext cx="2881630" cy="2148205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508"/>
            </p:blipFill>
            <p:spPr>
              <a:xfrm>
                <a:off x="8615045" y="1395095"/>
                <a:ext cx="2881630" cy="214820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747" y="1615909"/>
            <a:ext cx="10101505" cy="1687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7645" indent="-207645" algn="just"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．小明为了健身举行了一次万米长跑，前半程的平均速度约为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15km/h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，后半程的平均速度约为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10km/h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，问小明全程的平均速度约为（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　）</a:t>
            </a:r>
            <a:endParaRPr lang="zh-CN" altLang="zh-CN" sz="2400" b="1" kern="1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07645"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750695" algn="l"/>
                <a:tab pos="3349625" algn="l"/>
                <a:tab pos="4872355" algn="l"/>
              </a:tabLst>
            </a:pP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12.5 km/h    B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 km/h	    C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 km/h     D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13.5 km/h</a:t>
            </a:r>
            <a:endParaRPr lang="zh-CN" altLang="zh-CN" sz="2400" b="1" kern="1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4628260" y="505248"/>
            <a:ext cx="2947883" cy="74468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96645"/>
            <a:r>
              <a:rPr lang="zh-CN" altLang="en-US" sz="4315">
                <a:solidFill>
                  <a:srgbClr val="FF0000"/>
                </a:solidFill>
                <a:latin typeface="Times New Roman" panose="02020603050405020304"/>
                <a:ea typeface="华文中宋" panose="02010600040101010101" pitchFamily="2" charset="-122"/>
              </a:rPr>
              <a:t>考点对接</a:t>
            </a:r>
            <a:endParaRPr lang="zh-CN" altLang="en-US" sz="4315">
              <a:solidFill>
                <a:srgbClr val="FF0000"/>
              </a:solidFill>
              <a:latin typeface="Times New Roman" panose="02020603050405020304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94857" y="2220274"/>
            <a:ext cx="548241" cy="60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355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sz="3355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6832" y="3688014"/>
            <a:ext cx="9799323" cy="1687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7645" indent="-207645" algn="just"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．小盈上学路上前一半时间的速度是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1m/s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，后一半时间的速度是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1.5m/s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，则小明上学路上的平均速度是（　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　）</a:t>
            </a:r>
            <a:endParaRPr lang="zh-CN" altLang="zh-CN" sz="2400" b="1" kern="1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07645"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750695" algn="l"/>
                <a:tab pos="3349625" algn="l"/>
                <a:tab pos="4872355" algn="l"/>
              </a:tabLst>
            </a:pP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m/s          B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 m/s	  C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1.25 m/s          D</a:t>
            </a:r>
            <a:r>
              <a:rPr lang="zh-CN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kern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1.5 m/s</a:t>
            </a:r>
            <a:endParaRPr lang="zh-CN" altLang="zh-CN" sz="2400" b="1" kern="1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32052" y="4292377"/>
            <a:ext cx="548241" cy="60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355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 sz="3355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842895" y="5248275"/>
              <a:ext cx="9525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842895" y="524827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290570" y="5962650"/>
              <a:ext cx="5524500" cy="2571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290570" y="5962650"/>
                <a:ext cx="55245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8810625" y="5981700"/>
              <a:ext cx="19050" cy="19494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8810625" y="5981700"/>
                <a:ext cx="19050" cy="194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5857875" y="5795645"/>
              <a:ext cx="38100" cy="3333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5857875" y="5795645"/>
                <a:ext cx="38100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4795520" y="5376545"/>
              <a:ext cx="114300" cy="35750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4795520" y="5376545"/>
                <a:ext cx="11430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7010400" y="5638800"/>
              <a:ext cx="66675" cy="2381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7010400" y="5638800"/>
                <a:ext cx="666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7134225" y="5781675"/>
              <a:ext cx="360" cy="4762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7134225" y="5781675"/>
                <a:ext cx="36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7186295" y="5562600"/>
              <a:ext cx="167005" cy="23304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7186295" y="5562600"/>
                <a:ext cx="167005" cy="233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7486650" y="5629275"/>
              <a:ext cx="13970" cy="444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7486650" y="5629275"/>
                <a:ext cx="13970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3400425" y="5157470"/>
              <a:ext cx="614045" cy="41465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3400425" y="5157470"/>
                <a:ext cx="614045" cy="414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4100195" y="5457825"/>
              <a:ext cx="360" cy="13779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4100195" y="5457825"/>
                <a:ext cx="360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4305300" y="5509895"/>
              <a:ext cx="175895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4305300" y="5509895"/>
                <a:ext cx="1758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4347845" y="5614670"/>
              <a:ext cx="142875" cy="2413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4347845" y="5614670"/>
                <a:ext cx="142875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6524625" y="5538470"/>
              <a:ext cx="152400" cy="25273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6524625" y="5538470"/>
                <a:ext cx="152400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6686550" y="5715000"/>
              <a:ext cx="194945" cy="13779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0"/>
            </p:blipFill>
            <p:spPr>
              <a:xfrm>
                <a:off x="6686550" y="5715000"/>
                <a:ext cx="194945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6852920" y="5662295"/>
              <a:ext cx="76200" cy="508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6852920" y="5662295"/>
                <a:ext cx="7620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6867525" y="5728970"/>
              <a:ext cx="114300" cy="381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6867525" y="5728970"/>
                <a:ext cx="1143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3023870" y="3566795"/>
              <a:ext cx="2595880" cy="87185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3023870" y="3566795"/>
                <a:ext cx="2595880" cy="871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6067425" y="3667125"/>
              <a:ext cx="3519170" cy="88582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6067425" y="3667125"/>
                <a:ext cx="3519170" cy="885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6" name="墨迹 25"/>
              <p14:cNvContentPartPr/>
              <p14:nvPr/>
            </p14:nvContentPartPr>
            <p14:xfrm>
              <a:off x="9119870" y="5652770"/>
              <a:ext cx="1471930" cy="3365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0"/>
            </p:blipFill>
            <p:spPr>
              <a:xfrm>
                <a:off x="9119870" y="5652770"/>
                <a:ext cx="147193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7" name="墨迹 26"/>
              <p14:cNvContentPartPr/>
              <p14:nvPr/>
            </p14:nvContentPartPr>
            <p14:xfrm>
              <a:off x="9281795" y="5843270"/>
              <a:ext cx="890905" cy="29083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2"/>
            </p:blipFill>
            <p:spPr>
              <a:xfrm>
                <a:off x="9281795" y="5843270"/>
                <a:ext cx="890905" cy="290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8" name="墨迹 27"/>
              <p14:cNvContentPartPr/>
              <p14:nvPr/>
            </p14:nvContentPartPr>
            <p14:xfrm>
              <a:off x="9077325" y="5067300"/>
              <a:ext cx="52070" cy="49022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4"/>
            </p:blipFill>
            <p:spPr>
              <a:xfrm>
                <a:off x="9077325" y="5067300"/>
                <a:ext cx="52070" cy="490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9" name="墨迹 28"/>
              <p14:cNvContentPartPr/>
              <p14:nvPr/>
            </p14:nvContentPartPr>
            <p14:xfrm>
              <a:off x="9119870" y="5448300"/>
              <a:ext cx="414655" cy="444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6"/>
            </p:blipFill>
            <p:spPr>
              <a:xfrm>
                <a:off x="9119870" y="5448300"/>
                <a:ext cx="414655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0" name="墨迹 29"/>
              <p14:cNvContentPartPr/>
              <p14:nvPr/>
            </p14:nvContentPartPr>
            <p14:xfrm>
              <a:off x="9357995" y="5410200"/>
              <a:ext cx="90805" cy="25209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8"/>
            </p:blipFill>
            <p:spPr>
              <a:xfrm>
                <a:off x="9357995" y="5410200"/>
                <a:ext cx="90805" cy="252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1" name="墨迹 30"/>
              <p14:cNvContentPartPr/>
              <p14:nvPr/>
            </p14:nvContentPartPr>
            <p14:xfrm>
              <a:off x="9658350" y="5076825"/>
              <a:ext cx="23495" cy="44259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0"/>
            </p:blipFill>
            <p:spPr>
              <a:xfrm>
                <a:off x="9658350" y="5076825"/>
                <a:ext cx="23495" cy="442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2" name="墨迹 31"/>
              <p14:cNvContentPartPr/>
              <p14:nvPr/>
            </p14:nvContentPartPr>
            <p14:xfrm>
              <a:off x="9705975" y="5486400"/>
              <a:ext cx="360" cy="9969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2"/>
            </p:blipFill>
            <p:spPr>
              <a:xfrm>
                <a:off x="9705975" y="5486400"/>
                <a:ext cx="360" cy="9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3" name="墨迹 32"/>
              <p14:cNvContentPartPr/>
              <p14:nvPr/>
            </p14:nvContentPartPr>
            <p14:xfrm>
              <a:off x="9662795" y="5133975"/>
              <a:ext cx="342900" cy="3810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4"/>
            </p:blipFill>
            <p:spPr>
              <a:xfrm>
                <a:off x="9662795" y="5133975"/>
                <a:ext cx="3429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4" name="墨迹 33"/>
              <p14:cNvContentPartPr/>
              <p14:nvPr/>
            </p14:nvContentPartPr>
            <p14:xfrm>
              <a:off x="10210800" y="5281295"/>
              <a:ext cx="328295" cy="381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6"/>
            </p:blipFill>
            <p:spPr>
              <a:xfrm>
                <a:off x="10210800" y="5281295"/>
                <a:ext cx="32829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5" name="墨迹 34"/>
              <p14:cNvContentPartPr/>
              <p14:nvPr/>
            </p14:nvContentPartPr>
            <p14:xfrm>
              <a:off x="5448300" y="4371975"/>
              <a:ext cx="3429000" cy="130937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8"/>
            </p:blipFill>
            <p:spPr>
              <a:xfrm>
                <a:off x="5448300" y="4371975"/>
                <a:ext cx="3429000" cy="130937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052444" y="2198444"/>
            <a:ext cx="4662412" cy="4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98" tIns="41099" rIns="82198" bIns="41099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marL="410845" indent="-410845" defTabSz="109664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zh-CN" altLang="en-US" sz="2880" b="1" u="sng">
              <a:solidFill>
                <a:srgbClr val="99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3" name="矩形 4100"/>
          <p:cNvSpPr>
            <a:spLocks noChangeArrowheads="1"/>
          </p:cNvSpPr>
          <p:nvPr/>
        </p:nvSpPr>
        <p:spPr bwMode="auto">
          <a:xfrm>
            <a:off x="2988203" y="4919373"/>
            <a:ext cx="6014312" cy="38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98" tIns="41099" rIns="82198" bIns="41099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marL="410845" indent="-410845" defTabSz="1096645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052444" y="2910797"/>
            <a:ext cx="5050708" cy="38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98" tIns="41099" rIns="82198" bIns="41099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marL="410845" indent="-410845" defTabSz="109664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052444" y="3234854"/>
            <a:ext cx="5050708" cy="38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98" tIns="41099" rIns="82198" bIns="41099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marL="410845" indent="-410845" defTabSz="109664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52444" y="3558908"/>
            <a:ext cx="5050708" cy="38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98" tIns="41099" rIns="82198" bIns="41099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marL="410845" indent="-410845" defTabSz="109664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52442" y="3882966"/>
            <a:ext cx="6993618" cy="58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98" tIns="41099" rIns="82198" bIns="41099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marL="410845" indent="-410845" defTabSz="109664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52444" y="4205595"/>
            <a:ext cx="5050708" cy="38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98" tIns="41099" rIns="82198" bIns="41099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marL="410845" indent="-410845" defTabSz="109664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052444" y="4529649"/>
            <a:ext cx="5050708" cy="38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98" tIns="41099" rIns="82198" bIns="41099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marL="410845" indent="-410845" defTabSz="109664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002079" y="713598"/>
            <a:ext cx="4510490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一、长度和时间的测量</a:t>
            </a:r>
            <a:endParaRPr lang="zh-CN" altLang="en-US" sz="335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1155778" y="1715455"/>
            <a:ext cx="3691100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、长度的单位</a:t>
            </a:r>
            <a:endParaRPr lang="zh-CN" altLang="en-US" sz="288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4"/>
          <p:cNvSpPr txBox="1">
            <a:spLocks noChangeArrowheads="1"/>
          </p:cNvSpPr>
          <p:nvPr/>
        </p:nvSpPr>
        <p:spPr bwMode="auto">
          <a:xfrm>
            <a:off x="1606442" y="2390680"/>
            <a:ext cx="9324466" cy="26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国际单位：米      符号：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常用单位：千米（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）、分米（</a:t>
            </a:r>
            <a:r>
              <a:rPr lang="en-US" altLang="zh-CN" sz="2880" b="1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）、厘米（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毫米（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）、微米（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µm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）、纳米（</a:t>
            </a:r>
            <a:r>
              <a:rPr lang="en-US" altLang="zh-CN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</a:t>
            </a: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4369248" y="5158362"/>
            <a:ext cx="4986468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它们之间是怎样换算的？</a:t>
            </a: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爆炸形 1 7"/>
          <p:cNvSpPr/>
          <p:nvPr/>
        </p:nvSpPr>
        <p:spPr>
          <a:xfrm>
            <a:off x="1002079" y="4708789"/>
            <a:ext cx="3041655" cy="1293560"/>
          </a:xfrm>
          <a:prstGeom prst="irregularSeal1">
            <a:avLst/>
          </a:prstGeom>
          <a:blipFill>
            <a:blip r:embed="rId1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9664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8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8"/>
          <p:cNvSpPr txBox="1">
            <a:spLocks noChangeArrowheads="1"/>
          </p:cNvSpPr>
          <p:nvPr/>
        </p:nvSpPr>
        <p:spPr bwMode="auto">
          <a:xfrm>
            <a:off x="1894685" y="5079844"/>
            <a:ext cx="2213290" cy="9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8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想一想</a:t>
            </a:r>
            <a:endParaRPr lang="en-US" altLang="zh-CN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88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3" grpId="0"/>
      <p:bldP spid="14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1417258" y="245042"/>
            <a:ext cx="3134191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四、平均速度测量</a:t>
            </a:r>
            <a:endParaRPr lang="zh-CN" altLang="en-US" sz="288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606442" y="1090750"/>
            <a:ext cx="8288415" cy="103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96645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52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2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、实验目的：</a:t>
            </a:r>
            <a:endParaRPr lang="en-US" altLang="zh-CN" sz="252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52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练习使用</a:t>
            </a:r>
            <a:r>
              <a:rPr lang="zh-CN" altLang="en-US" sz="252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刻度尺</a:t>
            </a:r>
            <a:r>
              <a:rPr lang="zh-CN" altLang="en-US" sz="252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52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秒表</a:t>
            </a:r>
            <a:r>
              <a:rPr lang="zh-CN" altLang="en-US" sz="252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测量变速运动物体的平均速度</a:t>
            </a:r>
            <a:endParaRPr lang="zh-CN" altLang="en-US" sz="252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34644" y="2379049"/>
            <a:ext cx="2316660" cy="47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52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2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、实验原理：</a:t>
            </a:r>
            <a:endParaRPr lang="zh-CN" altLang="en-US" sz="252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61397" y="3144800"/>
            <a:ext cx="7770211" cy="47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52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52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、实验器材：</a:t>
            </a:r>
            <a:r>
              <a:rPr kumimoji="1" lang="zh-CN" altLang="en-US" sz="216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斜面、小车、</a:t>
            </a:r>
            <a:r>
              <a:rPr kumimoji="1" lang="zh-CN" altLang="en-US" sz="216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刻度尺、停表</a:t>
            </a:r>
            <a:r>
              <a:rPr kumimoji="1" lang="zh-CN" altLang="en-US" sz="216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、金属挡板等。</a:t>
            </a:r>
            <a:endParaRPr kumimoji="1" lang="zh-CN" altLang="en-US" sz="216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0520" y="4148399"/>
            <a:ext cx="4907953" cy="16188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85500" y="2275933"/>
                <a:ext cx="1610734" cy="73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8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8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88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𝑺</m:t>
                        </m:r>
                      </m:num>
                      <m:den>
                        <m:r>
                          <a:rPr lang="en-US" altLang="zh-CN" sz="288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𝒕</m:t>
                        </m:r>
                      </m:den>
                    </m:f>
                  </m:oMath>
                </a14:m>
                <a:endParaRPr lang="zh-CN" altLang="en-US" sz="288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500" y="2275933"/>
                <a:ext cx="1610734" cy="732380"/>
              </a:xfrm>
              <a:prstGeom prst="rect">
                <a:avLst/>
              </a:prstGeom>
              <a:blipFill rotWithShape="1">
                <a:blip r:embed="rId2"/>
                <a:stretch>
                  <a:fillRect l="-16" t="-13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915742" y="428022"/>
            <a:ext cx="10216754" cy="474804"/>
            <a:chOff x="404545" y="255431"/>
            <a:chExt cx="11361409" cy="528000"/>
          </a:xfrm>
        </p:grpSpPr>
        <p:cxnSp>
          <p:nvCxnSpPr>
            <p:cNvPr id="9" name="直接连接符 8"/>
            <p:cNvCxnSpPr>
              <a:cxnSpLocks noChangeAspect="1"/>
            </p:cNvCxnSpPr>
            <p:nvPr/>
          </p:nvCxnSpPr>
          <p:spPr>
            <a:xfrm>
              <a:off x="932545" y="783431"/>
              <a:ext cx="10833409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404545" y="255431"/>
              <a:ext cx="528000" cy="528000"/>
              <a:chOff x="406574" y="236732"/>
              <a:chExt cx="612048" cy="593261"/>
            </a:xfrm>
          </p:grpSpPr>
          <p:sp>
            <p:nvSpPr>
              <p:cNvPr id="11" name="矩形 10"/>
              <p:cNvSpPr/>
              <p:nvPr userDrawn="1"/>
            </p:nvSpPr>
            <p:spPr>
              <a:xfrm>
                <a:off x="406574" y="236732"/>
                <a:ext cx="504000" cy="50400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694606" y="512239"/>
                <a:ext cx="324016" cy="31775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90500" dist="1270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"/>
          <p:cNvGrpSpPr/>
          <p:nvPr/>
        </p:nvGrpSpPr>
        <p:grpSpPr>
          <a:xfrm>
            <a:off x="6160242" y="2695236"/>
            <a:ext cx="3877255" cy="3724505"/>
            <a:chOff x="1687" y="1999"/>
            <a:chExt cx="4734" cy="5613"/>
          </a:xfrm>
        </p:grpSpPr>
        <p:grpSp>
          <p:nvGrpSpPr>
            <p:cNvPr id="12294" name="Group 4"/>
            <p:cNvGrpSpPr/>
            <p:nvPr/>
          </p:nvGrpSpPr>
          <p:grpSpPr>
            <a:xfrm>
              <a:off x="1687" y="1999"/>
              <a:ext cx="4734" cy="5613"/>
              <a:chOff x="5586" y="7244"/>
              <a:chExt cx="4734" cy="5613"/>
            </a:xfrm>
          </p:grpSpPr>
          <p:grpSp>
            <p:nvGrpSpPr>
              <p:cNvPr id="12296" name="Group 5"/>
              <p:cNvGrpSpPr/>
              <p:nvPr/>
            </p:nvGrpSpPr>
            <p:grpSpPr>
              <a:xfrm>
                <a:off x="5586" y="7244"/>
                <a:ext cx="4734" cy="5613"/>
                <a:chOff x="2692" y="1440"/>
                <a:chExt cx="4734" cy="5613"/>
              </a:xfrm>
            </p:grpSpPr>
            <p:sp>
              <p:nvSpPr>
                <p:cNvPr id="12311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2692" y="2319"/>
                  <a:ext cx="4734" cy="473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A9A9A9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20">
                    <a:solidFill>
                      <a:prstClr val="black"/>
                    </a:solidFill>
                    <a:latin typeface="Calibri" panose="020F05020202040302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12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2832" y="2439"/>
                  <a:ext cx="4479" cy="447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20">
                    <a:solidFill>
                      <a:prstClr val="black"/>
                    </a:solidFill>
                    <a:latin typeface="Calibri" panose="020F050202020403020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2313" name="Group 8"/>
                <p:cNvGrpSpPr>
                  <a:grpSpLocks noChangeAspect="1"/>
                </p:cNvGrpSpPr>
                <p:nvPr/>
              </p:nvGrpSpPr>
              <p:grpSpPr>
                <a:xfrm>
                  <a:off x="2836" y="2442"/>
                  <a:ext cx="4479" cy="4479"/>
                  <a:chOff x="1000" y="800"/>
                  <a:chExt cx="6400" cy="6400"/>
                </a:xfrm>
              </p:grpSpPr>
              <p:sp>
                <p:nvSpPr>
                  <p:cNvPr id="12396" name="Line 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200" y="800"/>
                    <a:ext cx="0" cy="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397" name="Line 1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263" y="801"/>
                    <a:ext cx="4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398" name="Line 1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326" y="803"/>
                    <a:ext cx="8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399" name="Line 1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388" y="806"/>
                    <a:ext cx="13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00" name="Line 1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451" y="811"/>
                    <a:ext cx="17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01" name="Line 1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497" y="818"/>
                    <a:ext cx="37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02" name="Line 1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576" y="825"/>
                    <a:ext cx="25" cy="19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03" name="Line 1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638" y="834"/>
                    <a:ext cx="29" cy="19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04" name="Line 1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700" y="845"/>
                    <a:ext cx="34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05" name="Line 1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762" y="857"/>
                    <a:ext cx="38" cy="19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06" name="Line 1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774" y="870"/>
                    <a:ext cx="91" cy="43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07" name="Line 2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885" y="885"/>
                    <a:ext cx="46" cy="19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08" name="Line 2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946" y="901"/>
                    <a:ext cx="50" cy="1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09" name="Line 2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007" y="918"/>
                    <a:ext cx="54" cy="1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10" name="Line 2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067" y="937"/>
                    <a:ext cx="58" cy="19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11" name="Line 2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078" y="957"/>
                    <a:ext cx="111" cy="34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12" name="Line 2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87" y="978"/>
                    <a:ext cx="65" cy="18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13" name="Line 2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246" y="1001"/>
                    <a:ext cx="69" cy="18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14" name="Line 2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304" y="1025"/>
                    <a:ext cx="74" cy="1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15" name="Line 2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363" y="1050"/>
                    <a:ext cx="77" cy="18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16" name="Line 2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323" y="1077"/>
                    <a:ext cx="179" cy="40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17" name="Line 3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477" y="1105"/>
                    <a:ext cx="85" cy="1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18" name="Line 3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534" y="1134"/>
                    <a:ext cx="89" cy="17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19" name="Line 3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590" y="1164"/>
                    <a:ext cx="93" cy="17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20" name="Line 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645" y="1196"/>
                    <a:ext cx="97" cy="17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21" name="Line 3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620" y="1229"/>
                    <a:ext cx="180" cy="3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22" name="Line 3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754" y="1263"/>
                    <a:ext cx="104" cy="17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23" name="Line 3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807" y="1298"/>
                    <a:ext cx="108" cy="1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24" name="Line 3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860" y="1335"/>
                    <a:ext cx="111" cy="16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25" name="Line 3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912" y="1372"/>
                    <a:ext cx="114" cy="1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26" name="Line 3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822" y="1411"/>
                    <a:ext cx="259" cy="3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27" name="Line 4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014" y="1451"/>
                    <a:ext cx="121" cy="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28" name="Line 4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063" y="1492"/>
                    <a:ext cx="125" cy="1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29" name="Line 4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112" y="1534"/>
                    <a:ext cx="128" cy="15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30" name="Line 4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160" y="1578"/>
                    <a:ext cx="131" cy="1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31" name="Line 4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100" y="1622"/>
                    <a:ext cx="241" cy="2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32" name="Line 4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254" y="1667"/>
                    <a:ext cx="137" cy="1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33" name="Line 4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299" y="1714"/>
                    <a:ext cx="14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34" name="Line 4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343" y="1761"/>
                    <a:ext cx="143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35" name="Line 4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387" y="1809"/>
                    <a:ext cx="146" cy="13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36" name="Line 4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251" y="1859"/>
                    <a:ext cx="327" cy="29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37" name="Line 5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471" y="1909"/>
                    <a:ext cx="151" cy="13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38" name="Line 5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512" y="1960"/>
                    <a:ext cx="154" cy="1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39" name="Line 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551" y="2012"/>
                    <a:ext cx="157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40" name="Line 5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590" y="2065"/>
                    <a:ext cx="159" cy="1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41" name="Line 5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498" y="2119"/>
                    <a:ext cx="291" cy="2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42" name="Line 5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663" y="2174"/>
                    <a:ext cx="165" cy="1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43" name="Line 5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699" y="2229"/>
                    <a:ext cx="166" cy="1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44" name="Line 5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733" y="2285"/>
                    <a:ext cx="169" cy="10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45" name="Line 5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766" y="2342"/>
                    <a:ext cx="171" cy="10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46" name="Line 5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590" y="2400"/>
                    <a:ext cx="381" cy="2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47" name="Line 6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829" y="2458"/>
                    <a:ext cx="175" cy="9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48" name="Line 6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859" y="2517"/>
                    <a:ext cx="177" cy="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49" name="Line 6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887" y="2577"/>
                    <a:ext cx="179" cy="8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50" name="Line 6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914" y="2638"/>
                    <a:ext cx="181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51" name="Line 6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794" y="2698"/>
                    <a:ext cx="329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52" name="Line 6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966" y="2760"/>
                    <a:ext cx="184" cy="7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53" name="Line 6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989" y="2822"/>
                    <a:ext cx="186" cy="7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54" name="Line 6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012" y="2885"/>
                    <a:ext cx="187" cy="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55" name="Line 6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033" y="2948"/>
                    <a:ext cx="189" cy="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56" name="Line 6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825" y="3011"/>
                    <a:ext cx="418" cy="1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57" name="Line 7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072" y="3075"/>
                    <a:ext cx="191" cy="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58" name="Line 7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089" y="3139"/>
                    <a:ext cx="193" cy="5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59" name="Line 7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106" y="3204"/>
                    <a:ext cx="193" cy="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60" name="Line 7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121" y="3269"/>
                    <a:ext cx="194" cy="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61" name="Line 7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978" y="3335"/>
                    <a:ext cx="35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62" name="Line 7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147" y="3400"/>
                    <a:ext cx="196" cy="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63" name="Line 7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158" y="3466"/>
                    <a:ext cx="197" cy="3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64" name="Line 7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168" y="3533"/>
                    <a:ext cx="198" cy="2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65" name="Line 7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176" y="3599"/>
                    <a:ext cx="199" cy="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66" name="Line 7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945" y="3666"/>
                    <a:ext cx="437" cy="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67" name="Line 8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189" y="3732"/>
                    <a:ext cx="200" cy="1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68" name="Line 8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194" y="3799"/>
                    <a:ext cx="200" cy="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69" name="Line 8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197" y="3866"/>
                    <a:ext cx="200" cy="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70" name="Line 8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7199" y="3933"/>
                    <a:ext cx="200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71" name="Line 8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040" y="400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72" name="Line 8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199" y="4063"/>
                    <a:ext cx="200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73" name="Line 8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197" y="4126"/>
                    <a:ext cx="200" cy="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74" name="Line 8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194" y="4188"/>
                    <a:ext cx="200" cy="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75" name="Line 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189" y="4251"/>
                    <a:ext cx="200" cy="1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76" name="Line 8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945" y="4289"/>
                    <a:ext cx="437" cy="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77" name="Line 9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176" y="4376"/>
                    <a:ext cx="199" cy="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78" name="Line 9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168" y="4438"/>
                    <a:ext cx="198" cy="2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79" name="Line 9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158" y="4500"/>
                    <a:ext cx="197" cy="3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80" name="Line 9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147" y="4562"/>
                    <a:ext cx="196" cy="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81" name="Line 9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978" y="4590"/>
                    <a:ext cx="35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82" name="Line 9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121" y="4685"/>
                    <a:ext cx="194" cy="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83" name="Line 9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106" y="4746"/>
                    <a:ext cx="193" cy="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84" name="Line 9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089" y="4807"/>
                    <a:ext cx="193" cy="5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85" name="Line 9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072" y="4867"/>
                    <a:ext cx="191" cy="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86" name="Line 9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825" y="4853"/>
                    <a:ext cx="418" cy="1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87" name="Line 10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033" y="4987"/>
                    <a:ext cx="189" cy="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88" name="Line 10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012" y="5046"/>
                    <a:ext cx="187" cy="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89" name="Line 10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989" y="5104"/>
                    <a:ext cx="186" cy="7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90" name="Line 10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966" y="5163"/>
                    <a:ext cx="184" cy="7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91" name="Line 10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794" y="5155"/>
                    <a:ext cx="329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92" name="Line 10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914" y="5277"/>
                    <a:ext cx="181" cy="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93" name="Line 10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887" y="5334"/>
                    <a:ext cx="179" cy="8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94" name="Line 10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859" y="5390"/>
                    <a:ext cx="177" cy="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95" name="Line 10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829" y="5445"/>
                    <a:ext cx="175" cy="9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96" name="Line 10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590" y="5380"/>
                    <a:ext cx="381" cy="2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97" name="Line 11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766" y="5554"/>
                    <a:ext cx="171" cy="10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98" name="Line 11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733" y="5607"/>
                    <a:ext cx="169" cy="10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499" name="Line 11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699" y="5660"/>
                    <a:ext cx="166" cy="1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00" name="Line 11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663" y="5712"/>
                    <a:ext cx="165" cy="1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01" name="Line 11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498" y="5669"/>
                    <a:ext cx="291" cy="2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02" name="Line 11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590" y="5814"/>
                    <a:ext cx="159" cy="1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03" name="Line 11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551" y="5863"/>
                    <a:ext cx="157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04" name="Line 11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512" y="5912"/>
                    <a:ext cx="154" cy="1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05" name="Line 11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471" y="5960"/>
                    <a:ext cx="151" cy="13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06" name="Line 11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251" y="5847"/>
                    <a:ext cx="327" cy="29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07" name="Line 12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387" y="6054"/>
                    <a:ext cx="146" cy="13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08" name="Line 12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343" y="6099"/>
                    <a:ext cx="143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09" name="Line 12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299" y="6143"/>
                    <a:ext cx="14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10" name="Line 12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254" y="6187"/>
                    <a:ext cx="137" cy="1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11" name="Line 12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100" y="6111"/>
                    <a:ext cx="241" cy="2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12" name="Line 12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160" y="6271"/>
                    <a:ext cx="131" cy="1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13" name="Line 12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112" y="6312"/>
                    <a:ext cx="128" cy="15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14" name="Line 12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063" y="6351"/>
                    <a:ext cx="125" cy="1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15" name="Line 12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014" y="6390"/>
                    <a:ext cx="121" cy="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16" name="Line 1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822" y="6233"/>
                    <a:ext cx="259" cy="3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17" name="Line 13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912" y="6463"/>
                    <a:ext cx="114" cy="1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18" name="Line 13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860" y="6499"/>
                    <a:ext cx="111" cy="16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19" name="Line 13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807" y="6533"/>
                    <a:ext cx="108" cy="1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20" name="Line 13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754" y="6566"/>
                    <a:ext cx="104" cy="17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21" name="Line 1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620" y="6460"/>
                    <a:ext cx="180" cy="3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22" name="Line 13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645" y="6629"/>
                    <a:ext cx="97" cy="17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23" name="Line 13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590" y="6659"/>
                    <a:ext cx="93" cy="17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24" name="Line 13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534" y="6687"/>
                    <a:ext cx="89" cy="17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25" name="Line 13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477" y="6714"/>
                    <a:ext cx="85" cy="1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26" name="Line 13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23" y="6521"/>
                    <a:ext cx="179" cy="40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27" name="Line 14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63" y="6766"/>
                    <a:ext cx="77" cy="18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28" name="Line 14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304" y="6789"/>
                    <a:ext cx="74" cy="1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29" name="Line 14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46" y="6812"/>
                    <a:ext cx="69" cy="18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30" name="Line 14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187" y="6833"/>
                    <a:ext cx="65" cy="18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31" name="Line 14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078" y="6701"/>
                    <a:ext cx="111" cy="34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32" name="Line 14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067" y="6872"/>
                    <a:ext cx="58" cy="19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33" name="Line 14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007" y="6889"/>
                    <a:ext cx="54" cy="1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34" name="Line 14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946" y="6906"/>
                    <a:ext cx="50" cy="1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35" name="Line 14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885" y="6921"/>
                    <a:ext cx="46" cy="19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36" name="Line 14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774" y="6700"/>
                    <a:ext cx="91" cy="43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37" name="Line 15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762" y="6947"/>
                    <a:ext cx="38" cy="19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38" name="Line 15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700" y="6958"/>
                    <a:ext cx="34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39" name="Line 15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638" y="6968"/>
                    <a:ext cx="29" cy="19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40" name="Line 1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76" y="6976"/>
                    <a:ext cx="25" cy="19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41" name="Line 15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497" y="6824"/>
                    <a:ext cx="37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42" name="Line 15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451" y="6989"/>
                    <a:ext cx="17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43" name="Line 1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88" y="6994"/>
                    <a:ext cx="13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44" name="Line 15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326" y="6997"/>
                    <a:ext cx="8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45" name="Line 15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263" y="6999"/>
                    <a:ext cx="4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46" name="Line 15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200" y="6760"/>
                    <a:ext cx="0" cy="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47" name="Line 16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133" y="6999"/>
                    <a:ext cx="4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48" name="Line 16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066" y="6997"/>
                    <a:ext cx="8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49" name="Line 16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999" y="6994"/>
                    <a:ext cx="13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50" name="Line 16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932" y="6989"/>
                    <a:ext cx="17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51" name="Line 16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865" y="6824"/>
                    <a:ext cx="38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52" name="Line 16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799" y="6976"/>
                    <a:ext cx="25" cy="19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53" name="Line 16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733" y="6968"/>
                    <a:ext cx="29" cy="19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54" name="Line 16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666" y="6958"/>
                    <a:ext cx="34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55" name="Line 16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600" y="6947"/>
                    <a:ext cx="38" cy="19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56" name="Line 16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535" y="6700"/>
                    <a:ext cx="91" cy="43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57" name="Line 17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469" y="6921"/>
                    <a:ext cx="46" cy="19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58" name="Line 17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404" y="6906"/>
                    <a:ext cx="50" cy="1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59" name="Line 17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339" y="6889"/>
                    <a:ext cx="54" cy="1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60" name="Line 17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275" y="6872"/>
                    <a:ext cx="58" cy="19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61" name="Line 17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211" y="6701"/>
                    <a:ext cx="111" cy="34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62" name="Line 17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148" y="6833"/>
                    <a:ext cx="65" cy="18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63" name="Line 17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085" y="6812"/>
                    <a:ext cx="69" cy="18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64" name="Line 17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022" y="6789"/>
                    <a:ext cx="74" cy="1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65" name="Line 17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960" y="6766"/>
                    <a:ext cx="77" cy="18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66" name="Line 17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898" y="6521"/>
                    <a:ext cx="179" cy="40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67" name="Line 18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837" y="6714"/>
                    <a:ext cx="86" cy="1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68" name="Line 18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777" y="6687"/>
                    <a:ext cx="89" cy="17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69" name="Line 18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717" y="6659"/>
                    <a:ext cx="93" cy="17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70" name="Line 18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658" y="6629"/>
                    <a:ext cx="97" cy="17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71" name="Line 18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600" y="6460"/>
                    <a:ext cx="180" cy="3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72" name="Line 18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542" y="6566"/>
                    <a:ext cx="104" cy="17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73" name="Line 18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485" y="6533"/>
                    <a:ext cx="107" cy="1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74" name="Line 18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429" y="6499"/>
                    <a:ext cx="111" cy="16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75" name="Line 18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374" y="6463"/>
                    <a:ext cx="114" cy="1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76" name="Line 18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319" y="6233"/>
                    <a:ext cx="259" cy="3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77" name="Line 19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265" y="6390"/>
                    <a:ext cx="121" cy="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78" name="Line 19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212" y="6351"/>
                    <a:ext cx="125" cy="1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79" name="Line 19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160" y="6312"/>
                    <a:ext cx="128" cy="15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80" name="Line 19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109" y="6271"/>
                    <a:ext cx="131" cy="1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81" name="Line 19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059" y="6111"/>
                    <a:ext cx="241" cy="2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82" name="Line 19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2009" y="6187"/>
                    <a:ext cx="137" cy="1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83" name="Line 19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961" y="6143"/>
                    <a:ext cx="14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84" name="Line 19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914" y="6099"/>
                    <a:ext cx="143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85" name="Line 19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67" y="6054"/>
                    <a:ext cx="146" cy="13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86" name="Line 19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2" y="5847"/>
                    <a:ext cx="327" cy="29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87" name="Line 20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78" y="5960"/>
                    <a:ext cx="151" cy="13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88" name="Line 20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34" y="5912"/>
                    <a:ext cx="154" cy="1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89" name="Line 20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92" y="5863"/>
                    <a:ext cx="157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90" name="Line 20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51" y="5814"/>
                    <a:ext cx="159" cy="1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91" name="Line 20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11" y="5669"/>
                    <a:ext cx="291" cy="2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92" name="Line 20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572" y="5712"/>
                    <a:ext cx="165" cy="1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93" name="Line 20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535" y="5660"/>
                    <a:ext cx="166" cy="1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94" name="Line 20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498" y="5607"/>
                    <a:ext cx="169" cy="10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95" name="Line 20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463" y="5554"/>
                    <a:ext cx="171" cy="10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96" name="Line 20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429" y="5380"/>
                    <a:ext cx="381" cy="2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97" name="Line 21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396" y="5445"/>
                    <a:ext cx="175" cy="9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98" name="Line 21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364" y="5390"/>
                    <a:ext cx="177" cy="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599" name="Line 21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334" y="5334"/>
                    <a:ext cx="179" cy="8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00" name="Line 21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305" y="5277"/>
                    <a:ext cx="181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01" name="Line 21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77" y="5155"/>
                    <a:ext cx="329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02" name="Line 21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50" y="5163"/>
                    <a:ext cx="184" cy="7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03" name="Line 21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25" y="5104"/>
                    <a:ext cx="186" cy="7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04" name="Line 21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01" y="5046"/>
                    <a:ext cx="187" cy="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05" name="Line 21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178" y="4987"/>
                    <a:ext cx="189" cy="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06" name="Line 21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157" y="4853"/>
                    <a:ext cx="418" cy="1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07" name="Line 22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137" y="4867"/>
                    <a:ext cx="191" cy="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08" name="Line 22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118" y="4807"/>
                    <a:ext cx="193" cy="5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09" name="Line 22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101" y="4746"/>
                    <a:ext cx="193" cy="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10" name="Line 22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085" y="4685"/>
                    <a:ext cx="194" cy="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11" name="Line 22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070" y="4590"/>
                    <a:ext cx="352" cy="7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12" name="Line 22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057" y="4562"/>
                    <a:ext cx="196" cy="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13" name="Line 22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045" y="4500"/>
                    <a:ext cx="197" cy="3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14" name="Line 22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034" y="4438"/>
                    <a:ext cx="198" cy="2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15" name="Line 22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025" y="4376"/>
                    <a:ext cx="199" cy="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16" name="Line 22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018" y="4288"/>
                    <a:ext cx="437" cy="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17" name="Line 23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011" y="4251"/>
                    <a:ext cx="200" cy="1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18" name="Line 23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006" y="4188"/>
                    <a:ext cx="200" cy="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19" name="Line 23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003" y="4126"/>
                    <a:ext cx="200" cy="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20" name="Line 23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001" y="4063"/>
                    <a:ext cx="200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21" name="Line 23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00" y="400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22" name="Line 23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01" y="3933"/>
                    <a:ext cx="200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23" name="Line 23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03" y="3866"/>
                    <a:ext cx="200" cy="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24" name="Line 23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06" y="3799"/>
                    <a:ext cx="200" cy="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25" name="Line 23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11" y="3732"/>
                    <a:ext cx="200" cy="1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26" name="Line 23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18" y="3665"/>
                    <a:ext cx="437" cy="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27" name="Line 24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25" y="3599"/>
                    <a:ext cx="199" cy="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28" name="Line 24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34" y="3532"/>
                    <a:ext cx="198" cy="3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29" name="Line 24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45" y="3466"/>
                    <a:ext cx="197" cy="3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30" name="Line 24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57" y="3400"/>
                    <a:ext cx="196" cy="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31" name="Line 24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70" y="3335"/>
                    <a:ext cx="352" cy="7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32" name="Line 24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85" y="3269"/>
                    <a:ext cx="194" cy="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33" name="Line 24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101" y="3204"/>
                    <a:ext cx="193" cy="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34" name="Line 24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118" y="3139"/>
                    <a:ext cx="193" cy="5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35" name="Line 24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137" y="3075"/>
                    <a:ext cx="191" cy="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36" name="Line 24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157" y="3011"/>
                    <a:ext cx="418" cy="1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37" name="Line 25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178" y="2948"/>
                    <a:ext cx="189" cy="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38" name="Line 25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201" y="2885"/>
                    <a:ext cx="187" cy="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39" name="Line 25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225" y="2822"/>
                    <a:ext cx="186" cy="7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40" name="Line 25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250" y="2760"/>
                    <a:ext cx="184" cy="7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41" name="Line 25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277" y="2698"/>
                    <a:ext cx="329" cy="14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42" name="Line 25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305" y="2637"/>
                    <a:ext cx="181" cy="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43" name="Line 25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334" y="2577"/>
                    <a:ext cx="179" cy="8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44" name="Line 25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364" y="2517"/>
                    <a:ext cx="177" cy="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45" name="Line 25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396" y="2458"/>
                    <a:ext cx="175" cy="9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46" name="Line 25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429" y="2400"/>
                    <a:ext cx="381" cy="2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47" name="Line 26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463" y="2342"/>
                    <a:ext cx="171" cy="10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48" name="Line 26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498" y="2285"/>
                    <a:ext cx="169" cy="10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49" name="Line 26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535" y="2229"/>
                    <a:ext cx="166" cy="1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50" name="Line 26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572" y="2174"/>
                    <a:ext cx="165" cy="11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51" name="Line 26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611" y="2119"/>
                    <a:ext cx="291" cy="2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52" name="Line 26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651" y="2065"/>
                    <a:ext cx="159" cy="12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53" name="Line 26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692" y="2012"/>
                    <a:ext cx="157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54" name="Line 26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734" y="1960"/>
                    <a:ext cx="154" cy="1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55" name="Line 26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778" y="1909"/>
                    <a:ext cx="151" cy="13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56" name="Line 26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822" y="1859"/>
                    <a:ext cx="327" cy="29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57" name="Line 27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867" y="1809"/>
                    <a:ext cx="146" cy="13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58" name="Line 27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914" y="1761"/>
                    <a:ext cx="143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59" name="Line 27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961" y="1714"/>
                    <a:ext cx="140" cy="14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60" name="Line 27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009" y="1667"/>
                    <a:ext cx="137" cy="1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61" name="Line 27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059" y="1622"/>
                    <a:ext cx="241" cy="2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62" name="Line 27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09" y="1578"/>
                    <a:ext cx="131" cy="1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63" name="Line 27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60" y="1534"/>
                    <a:ext cx="128" cy="15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64" name="Line 27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212" y="1492"/>
                    <a:ext cx="125" cy="1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65" name="Line 27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265" y="1451"/>
                    <a:ext cx="121" cy="1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66" name="Line 27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319" y="1411"/>
                    <a:ext cx="259" cy="3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67" name="Line 28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374" y="1372"/>
                    <a:ext cx="114" cy="1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68" name="Line 28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429" y="1335"/>
                    <a:ext cx="111" cy="16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69" name="Line 28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485" y="1298"/>
                    <a:ext cx="108" cy="16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70" name="Line 28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542" y="1263"/>
                    <a:ext cx="104" cy="17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71" name="Line 28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600" y="1229"/>
                    <a:ext cx="180" cy="3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72" name="Line 28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658" y="1196"/>
                    <a:ext cx="97" cy="17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73" name="Line 28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717" y="1164"/>
                    <a:ext cx="93" cy="17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74" name="Line 28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777" y="1134"/>
                    <a:ext cx="89" cy="17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75" name="Line 28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838" y="1105"/>
                    <a:ext cx="85" cy="1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76" name="Line 28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898" y="1077"/>
                    <a:ext cx="179" cy="40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77" name="Line 29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960" y="1050"/>
                    <a:ext cx="77" cy="18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78" name="Line 29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022" y="1025"/>
                    <a:ext cx="74" cy="1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79" name="Line 29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085" y="1001"/>
                    <a:ext cx="69" cy="18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80" name="Line 29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148" y="978"/>
                    <a:ext cx="65" cy="18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81" name="Line 29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211" y="957"/>
                    <a:ext cx="111" cy="34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82" name="Line 29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275" y="937"/>
                    <a:ext cx="58" cy="19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83" name="Line 29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339" y="918"/>
                    <a:ext cx="54" cy="1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84" name="Line 29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404" y="901"/>
                    <a:ext cx="50" cy="1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85" name="Line 29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469" y="885"/>
                    <a:ext cx="46" cy="19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86" name="Line 29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535" y="870"/>
                    <a:ext cx="91" cy="43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87" name="Line 30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600" y="857"/>
                    <a:ext cx="38" cy="19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88" name="Line 30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666" y="845"/>
                    <a:ext cx="34" cy="19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89" name="Line 30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733" y="834"/>
                    <a:ext cx="29" cy="19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90" name="Line 30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799" y="825"/>
                    <a:ext cx="25" cy="19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91" name="Line 30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866" y="818"/>
                    <a:ext cx="37" cy="3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92" name="Line 30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932" y="811"/>
                    <a:ext cx="17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93" name="Line 30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3999" y="806"/>
                    <a:ext cx="13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94" name="Line 30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066" y="803"/>
                    <a:ext cx="8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695" name="Line 30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133" y="801"/>
                    <a:ext cx="4" cy="2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2314" name="Group 309"/>
                <p:cNvGrpSpPr>
                  <a:grpSpLocks noChangeAspect="1"/>
                </p:cNvGrpSpPr>
                <p:nvPr/>
              </p:nvGrpSpPr>
              <p:grpSpPr>
                <a:xfrm>
                  <a:off x="4224" y="2827"/>
                  <a:ext cx="1701" cy="1701"/>
                  <a:chOff x="3897" y="1151"/>
                  <a:chExt cx="1922" cy="1922"/>
                </a:xfrm>
              </p:grpSpPr>
              <p:grpSp>
                <p:nvGrpSpPr>
                  <p:cNvPr id="12364" name="Group 310"/>
                  <p:cNvGrpSpPr>
                    <a:grpSpLocks noChangeAspect="1"/>
                  </p:cNvGrpSpPr>
                  <p:nvPr/>
                </p:nvGrpSpPr>
                <p:grpSpPr>
                  <a:xfrm>
                    <a:off x="3897" y="1151"/>
                    <a:ext cx="1922" cy="1922"/>
                    <a:chOff x="1018" y="800"/>
                    <a:chExt cx="6364" cy="6400"/>
                  </a:xfrm>
                </p:grpSpPr>
                <p:sp>
                  <p:nvSpPr>
                    <p:cNvPr id="12366" name="Line 311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4200" y="800"/>
                      <a:ext cx="0" cy="6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67" name="Line 312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4782" y="870"/>
                      <a:ext cx="83" cy="39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68" name="Line 313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258" y="1077"/>
                      <a:ext cx="244" cy="5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69" name="Line 314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846" y="1411"/>
                      <a:ext cx="235" cy="3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70" name="Line 315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6132" y="1859"/>
                      <a:ext cx="446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71" name="Line 316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6625" y="2400"/>
                      <a:ext cx="346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72" name="Line 317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6673" y="3011"/>
                      <a:ext cx="570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73" name="Line 31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6985" y="3666"/>
                      <a:ext cx="397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74" name="Line 31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786" y="4272"/>
                      <a:ext cx="596" cy="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75" name="Line 32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863" y="4865"/>
                      <a:ext cx="380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76" name="Line 32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452" y="5300"/>
                      <a:ext cx="519" cy="3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77" name="Line 32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281" y="5874"/>
                      <a:ext cx="297" cy="26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78" name="Line 323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728" y="6103"/>
                      <a:ext cx="353" cy="4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79" name="Line 32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339" y="6558"/>
                      <a:ext cx="163" cy="3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80" name="Line 32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741" y="6543"/>
                      <a:ext cx="124" cy="58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81" name="Line 32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200" y="6800"/>
                      <a:ext cx="0" cy="4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82" name="Line 327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3535" y="6543"/>
                      <a:ext cx="124" cy="58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83" name="Line 328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2898" y="6558"/>
                      <a:ext cx="163" cy="3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84" name="Line 32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2319" y="6103"/>
                      <a:ext cx="353" cy="4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85" name="Line 330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822" y="5874"/>
                      <a:ext cx="297" cy="26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86" name="Line 331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429" y="5300"/>
                      <a:ext cx="519" cy="3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87" name="Line 332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157" y="4865"/>
                      <a:ext cx="380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88" name="Line 33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018" y="4272"/>
                      <a:ext cx="596" cy="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89" name="Line 33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1018" y="3665"/>
                      <a:ext cx="397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90" name="Line 335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1157" y="3011"/>
                      <a:ext cx="570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91" name="Line 33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1429" y="2400"/>
                      <a:ext cx="346" cy="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92" name="Line 337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1822" y="1859"/>
                      <a:ext cx="446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93" name="Line 338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2319" y="1411"/>
                      <a:ext cx="235" cy="3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94" name="Line 33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2898" y="1077"/>
                      <a:ext cx="245" cy="5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2395" name="Line 340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3535" y="870"/>
                      <a:ext cx="83" cy="39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defTabSz="1096645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1620">
                        <a:solidFill>
                          <a:prstClr val="black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2365" name="Oval 3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97" y="1151"/>
                    <a:ext cx="1922" cy="1922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2315" name="Rectangle 342"/>
                <p:cNvSpPr>
                  <a:spLocks noChangeArrowheads="1"/>
                </p:cNvSpPr>
                <p:nvPr/>
              </p:nvSpPr>
              <p:spPr bwMode="auto">
                <a:xfrm>
                  <a:off x="4584" y="1440"/>
                  <a:ext cx="945" cy="45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FF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20">
                    <a:solidFill>
                      <a:prstClr val="black"/>
                    </a:solidFill>
                    <a:latin typeface="Calibri" panose="020F05020202040302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16" name="Rectangle 343"/>
                <p:cNvSpPr>
                  <a:spLocks noChangeArrowheads="1"/>
                </p:cNvSpPr>
                <p:nvPr/>
              </p:nvSpPr>
              <p:spPr bwMode="auto">
                <a:xfrm>
                  <a:off x="4805" y="1896"/>
                  <a:ext cx="525" cy="423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20">
                    <a:solidFill>
                      <a:prstClr val="black"/>
                    </a:solidFill>
                    <a:latin typeface="Calibri" panose="020F05020202040302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17" name="Oval 344"/>
                <p:cNvSpPr>
                  <a:spLocks noChangeArrowheads="1"/>
                </p:cNvSpPr>
                <p:nvPr/>
              </p:nvSpPr>
              <p:spPr bwMode="auto">
                <a:xfrm>
                  <a:off x="5026" y="4640"/>
                  <a:ext cx="105" cy="10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20">
                    <a:solidFill>
                      <a:prstClr val="black"/>
                    </a:solidFill>
                    <a:latin typeface="Calibri" panose="020F05020202040302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18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5106" y="2604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19" name="Text Box 346"/>
                <p:cNvSpPr txBox="1">
                  <a:spLocks noChangeArrowheads="1"/>
                </p:cNvSpPr>
                <p:nvPr/>
              </p:nvSpPr>
              <p:spPr bwMode="auto">
                <a:xfrm>
                  <a:off x="5447" y="2732"/>
                  <a:ext cx="334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31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20" name="Text Box 347"/>
                <p:cNvSpPr txBox="1">
                  <a:spLocks noChangeArrowheads="1"/>
                </p:cNvSpPr>
                <p:nvPr/>
              </p:nvSpPr>
              <p:spPr bwMode="auto">
                <a:xfrm>
                  <a:off x="5783" y="2890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21" name="Text Box 348"/>
                <p:cNvSpPr txBox="1">
                  <a:spLocks noChangeArrowheads="1"/>
                </p:cNvSpPr>
                <p:nvPr/>
              </p:nvSpPr>
              <p:spPr bwMode="auto">
                <a:xfrm>
                  <a:off x="6108" y="3131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33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22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6396" y="3342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4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23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6515" y="3642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35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24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6776" y="3996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6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25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6740" y="4375"/>
                  <a:ext cx="434" cy="3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37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26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6873" y="4782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8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27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6684" y="5094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39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28" name="Text Box 355"/>
                <p:cNvSpPr txBox="1">
                  <a:spLocks noChangeArrowheads="1"/>
                </p:cNvSpPr>
                <p:nvPr/>
              </p:nvSpPr>
              <p:spPr bwMode="auto">
                <a:xfrm>
                  <a:off x="6305" y="5784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41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29" name="Text Box 356"/>
                <p:cNvSpPr txBox="1">
                  <a:spLocks noChangeArrowheads="1"/>
                </p:cNvSpPr>
                <p:nvPr/>
              </p:nvSpPr>
              <p:spPr bwMode="auto">
                <a:xfrm>
                  <a:off x="6536" y="5467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10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30" name="Text Box 357"/>
                <p:cNvSpPr txBox="1">
                  <a:spLocks noChangeArrowheads="1"/>
                </p:cNvSpPr>
                <p:nvPr/>
              </p:nvSpPr>
              <p:spPr bwMode="auto">
                <a:xfrm>
                  <a:off x="5669" y="6253"/>
                  <a:ext cx="334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43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31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5943" y="6065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12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32" name="Text Box 359"/>
                <p:cNvSpPr txBox="1">
                  <a:spLocks noChangeArrowheads="1"/>
                </p:cNvSpPr>
                <p:nvPr/>
              </p:nvSpPr>
              <p:spPr bwMode="auto">
                <a:xfrm>
                  <a:off x="5343" y="6365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14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33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5030" y="6381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45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34" name="Text Box 361"/>
                <p:cNvSpPr txBox="1">
                  <a:spLocks noChangeArrowheads="1"/>
                </p:cNvSpPr>
                <p:nvPr/>
              </p:nvSpPr>
              <p:spPr bwMode="auto">
                <a:xfrm>
                  <a:off x="4604" y="6340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16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35" name="Text Box 362"/>
                <p:cNvSpPr txBox="1">
                  <a:spLocks noChangeArrowheads="1"/>
                </p:cNvSpPr>
                <p:nvPr/>
              </p:nvSpPr>
              <p:spPr bwMode="auto">
                <a:xfrm>
                  <a:off x="4245" y="6234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47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36" name="Text Box 363"/>
                <p:cNvSpPr txBox="1">
                  <a:spLocks noChangeArrowheads="1"/>
                </p:cNvSpPr>
                <p:nvPr/>
              </p:nvSpPr>
              <p:spPr bwMode="auto">
                <a:xfrm>
                  <a:off x="3917" y="6039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18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37" name="Text Box 364"/>
                <p:cNvSpPr txBox="1">
                  <a:spLocks noChangeArrowheads="1"/>
                </p:cNvSpPr>
                <p:nvPr/>
              </p:nvSpPr>
              <p:spPr bwMode="auto">
                <a:xfrm>
                  <a:off x="3609" y="5767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49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38" name="Text Box 365"/>
                <p:cNvSpPr txBox="1">
                  <a:spLocks noChangeArrowheads="1"/>
                </p:cNvSpPr>
                <p:nvPr/>
              </p:nvSpPr>
              <p:spPr bwMode="auto">
                <a:xfrm>
                  <a:off x="3420" y="5438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20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39" name="Text Box 366"/>
                <p:cNvSpPr txBox="1">
                  <a:spLocks noChangeArrowheads="1"/>
                </p:cNvSpPr>
                <p:nvPr/>
              </p:nvSpPr>
              <p:spPr bwMode="auto">
                <a:xfrm>
                  <a:off x="3246" y="5094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51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40" name="Text Box 367"/>
                <p:cNvSpPr txBox="1">
                  <a:spLocks noChangeArrowheads="1"/>
                </p:cNvSpPr>
                <p:nvPr/>
              </p:nvSpPr>
              <p:spPr bwMode="auto">
                <a:xfrm>
                  <a:off x="3173" y="4781"/>
                  <a:ext cx="434" cy="3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22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41" name="Text Box 368"/>
                <p:cNvSpPr txBox="1">
                  <a:spLocks noChangeArrowheads="1"/>
                </p:cNvSpPr>
                <p:nvPr/>
              </p:nvSpPr>
              <p:spPr bwMode="auto">
                <a:xfrm>
                  <a:off x="3180" y="4386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53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42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3248" y="3980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24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43" name="Text Box 370"/>
                <p:cNvSpPr txBox="1">
                  <a:spLocks noChangeArrowheads="1"/>
                </p:cNvSpPr>
                <p:nvPr/>
              </p:nvSpPr>
              <p:spPr bwMode="auto">
                <a:xfrm>
                  <a:off x="3653" y="3358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26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44" name="Text Box 371"/>
                <p:cNvSpPr txBox="1">
                  <a:spLocks noChangeArrowheads="1"/>
                </p:cNvSpPr>
                <p:nvPr/>
              </p:nvSpPr>
              <p:spPr bwMode="auto">
                <a:xfrm>
                  <a:off x="3423" y="3668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55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45" name="Text Box 372"/>
                <p:cNvSpPr txBox="1">
                  <a:spLocks noChangeArrowheads="1"/>
                </p:cNvSpPr>
                <p:nvPr/>
              </p:nvSpPr>
              <p:spPr bwMode="auto">
                <a:xfrm>
                  <a:off x="3937" y="3086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57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46" name="Text Box 373"/>
                <p:cNvSpPr txBox="1">
                  <a:spLocks noChangeArrowheads="1"/>
                </p:cNvSpPr>
                <p:nvPr/>
              </p:nvSpPr>
              <p:spPr bwMode="auto">
                <a:xfrm>
                  <a:off x="4182" y="2917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28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47" name="Text Box 374"/>
                <p:cNvSpPr txBox="1">
                  <a:spLocks noChangeArrowheads="1"/>
                </p:cNvSpPr>
                <p:nvPr/>
              </p:nvSpPr>
              <p:spPr bwMode="auto">
                <a:xfrm>
                  <a:off x="4480" y="2717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9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59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48" name="Text Box 375"/>
                <p:cNvSpPr txBox="1">
                  <a:spLocks noChangeArrowheads="1"/>
                </p:cNvSpPr>
                <p:nvPr/>
              </p:nvSpPr>
              <p:spPr bwMode="auto">
                <a:xfrm>
                  <a:off x="5043" y="2989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49" name="Text Box 376"/>
                <p:cNvSpPr txBox="1">
                  <a:spLocks noChangeArrowheads="1"/>
                </p:cNvSpPr>
                <p:nvPr/>
              </p:nvSpPr>
              <p:spPr bwMode="auto">
                <a:xfrm>
                  <a:off x="5290" y="3036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50" name="Text Box 377"/>
                <p:cNvSpPr txBox="1">
                  <a:spLocks noChangeArrowheads="1"/>
                </p:cNvSpPr>
                <p:nvPr/>
              </p:nvSpPr>
              <p:spPr bwMode="auto">
                <a:xfrm>
                  <a:off x="5462" y="3171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51" name="Text Box 378"/>
                <p:cNvSpPr txBox="1">
                  <a:spLocks noChangeArrowheads="1"/>
                </p:cNvSpPr>
                <p:nvPr/>
              </p:nvSpPr>
              <p:spPr bwMode="auto">
                <a:xfrm>
                  <a:off x="5370" y="4060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6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52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5146" y="4157"/>
                  <a:ext cx="435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53" name="Text Box 380"/>
                <p:cNvSpPr txBox="1">
                  <a:spLocks noChangeArrowheads="1"/>
                </p:cNvSpPr>
                <p:nvPr/>
              </p:nvSpPr>
              <p:spPr bwMode="auto">
                <a:xfrm>
                  <a:off x="4912" y="4142"/>
                  <a:ext cx="257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8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54" name="Text Box 381"/>
                <p:cNvSpPr txBox="1">
                  <a:spLocks noChangeArrowheads="1"/>
                </p:cNvSpPr>
                <p:nvPr/>
              </p:nvSpPr>
              <p:spPr bwMode="auto">
                <a:xfrm>
                  <a:off x="4675" y="4040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9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55" name="Text Box 382"/>
                <p:cNvSpPr txBox="1">
                  <a:spLocks noChangeArrowheads="1"/>
                </p:cNvSpPr>
                <p:nvPr/>
              </p:nvSpPr>
              <p:spPr bwMode="auto">
                <a:xfrm>
                  <a:off x="4499" y="3857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10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56" name="Text Box 383"/>
                <p:cNvSpPr txBox="1">
                  <a:spLocks noChangeArrowheads="1"/>
                </p:cNvSpPr>
                <p:nvPr/>
              </p:nvSpPr>
              <p:spPr bwMode="auto">
                <a:xfrm>
                  <a:off x="4429" y="3625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11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57" name="Text Box 384"/>
                <p:cNvSpPr txBox="1">
                  <a:spLocks noChangeArrowheads="1"/>
                </p:cNvSpPr>
                <p:nvPr/>
              </p:nvSpPr>
              <p:spPr bwMode="auto">
                <a:xfrm>
                  <a:off x="5582" y="3374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58" name="Text Box 385"/>
                <p:cNvSpPr txBox="1">
                  <a:spLocks noChangeArrowheads="1"/>
                </p:cNvSpPr>
                <p:nvPr/>
              </p:nvSpPr>
              <p:spPr bwMode="auto">
                <a:xfrm>
                  <a:off x="5602" y="3622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4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59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5549" y="3867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5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60" name="Text Box 387"/>
                <p:cNvSpPr txBox="1">
                  <a:spLocks noChangeArrowheads="1"/>
                </p:cNvSpPr>
                <p:nvPr/>
              </p:nvSpPr>
              <p:spPr bwMode="auto">
                <a:xfrm>
                  <a:off x="4473" y="3355"/>
                  <a:ext cx="352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12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61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4565" y="3182"/>
                  <a:ext cx="511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13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62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4770" y="3029"/>
                  <a:ext cx="353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1096645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10">
                      <a:solidFill>
                        <a:prstClr val="black"/>
                      </a:solidFill>
                      <a:latin typeface="Times New Roman" panose="02020603050405020304" pitchFamily="18" charset="0"/>
                    </a:rPr>
                    <a:t>14</a:t>
                  </a:r>
                  <a:endParaRPr lang="en-US" altLang="zh-CN" sz="162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63" name="Oval 390"/>
                <p:cNvSpPr>
                  <a:spLocks noChangeAspect="1" noChangeArrowheads="1"/>
                </p:cNvSpPr>
                <p:nvPr/>
              </p:nvSpPr>
              <p:spPr bwMode="auto">
                <a:xfrm>
                  <a:off x="5060" y="3668"/>
                  <a:ext cx="67" cy="6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20">
                    <a:solidFill>
                      <a:prstClr val="black"/>
                    </a:solidFill>
                    <a:latin typeface="Calibri" panose="020F05020202040302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297" name="Group 391"/>
              <p:cNvGrpSpPr/>
              <p:nvPr/>
            </p:nvGrpSpPr>
            <p:grpSpPr>
              <a:xfrm rot="659623">
                <a:off x="5925" y="10492"/>
                <a:ext cx="4093" cy="8"/>
                <a:chOff x="3031" y="4678"/>
                <a:chExt cx="4093" cy="8"/>
              </a:xfrm>
            </p:grpSpPr>
            <p:grpSp>
              <p:nvGrpSpPr>
                <p:cNvPr id="12305" name="Group 392"/>
                <p:cNvGrpSpPr/>
                <p:nvPr/>
              </p:nvGrpSpPr>
              <p:grpSpPr>
                <a:xfrm>
                  <a:off x="5086" y="4678"/>
                  <a:ext cx="2038" cy="0"/>
                  <a:chOff x="5086" y="4698"/>
                  <a:chExt cx="2038" cy="0"/>
                </a:xfrm>
              </p:grpSpPr>
              <p:sp>
                <p:nvSpPr>
                  <p:cNvPr id="12309" name="Line 393"/>
                  <p:cNvSpPr>
                    <a:spLocks noChangeShapeType="1"/>
                  </p:cNvSpPr>
                  <p:nvPr/>
                </p:nvSpPr>
                <p:spPr bwMode="auto">
                  <a:xfrm>
                    <a:off x="5086" y="4698"/>
                    <a:ext cx="1069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310" name="Line 394"/>
                  <p:cNvSpPr>
                    <a:spLocks noChangeShapeType="1"/>
                  </p:cNvSpPr>
                  <p:nvPr/>
                </p:nvSpPr>
                <p:spPr bwMode="auto">
                  <a:xfrm>
                    <a:off x="6071" y="4698"/>
                    <a:ext cx="10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2306" name="Group 395"/>
                <p:cNvGrpSpPr/>
                <p:nvPr/>
              </p:nvGrpSpPr>
              <p:grpSpPr>
                <a:xfrm flipH="1">
                  <a:off x="3031" y="4686"/>
                  <a:ext cx="2038" cy="0"/>
                  <a:chOff x="5086" y="4698"/>
                  <a:chExt cx="2038" cy="0"/>
                </a:xfrm>
              </p:grpSpPr>
              <p:sp>
                <p:nvSpPr>
                  <p:cNvPr id="12307" name="Line 396"/>
                  <p:cNvSpPr>
                    <a:spLocks noChangeShapeType="1"/>
                  </p:cNvSpPr>
                  <p:nvPr/>
                </p:nvSpPr>
                <p:spPr bwMode="auto">
                  <a:xfrm>
                    <a:off x="5086" y="4698"/>
                    <a:ext cx="1069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308" name="Line 397"/>
                  <p:cNvSpPr>
                    <a:spLocks noChangeShapeType="1"/>
                  </p:cNvSpPr>
                  <p:nvPr/>
                </p:nvSpPr>
                <p:spPr bwMode="auto">
                  <a:xfrm>
                    <a:off x="6071" y="4698"/>
                    <a:ext cx="1053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2298" name="Group 398"/>
              <p:cNvGrpSpPr/>
              <p:nvPr/>
            </p:nvGrpSpPr>
            <p:grpSpPr>
              <a:xfrm rot="21512456" flipV="1">
                <a:off x="7378" y="9508"/>
                <a:ext cx="1259" cy="8"/>
                <a:chOff x="3031" y="4678"/>
                <a:chExt cx="4093" cy="8"/>
              </a:xfrm>
            </p:grpSpPr>
            <p:grpSp>
              <p:nvGrpSpPr>
                <p:cNvPr id="12299" name="Group 399"/>
                <p:cNvGrpSpPr/>
                <p:nvPr/>
              </p:nvGrpSpPr>
              <p:grpSpPr>
                <a:xfrm>
                  <a:off x="5086" y="4678"/>
                  <a:ext cx="2038" cy="0"/>
                  <a:chOff x="5086" y="4698"/>
                  <a:chExt cx="2038" cy="0"/>
                </a:xfrm>
              </p:grpSpPr>
              <p:sp>
                <p:nvSpPr>
                  <p:cNvPr id="12303" name="Line 400"/>
                  <p:cNvSpPr>
                    <a:spLocks noChangeShapeType="1"/>
                  </p:cNvSpPr>
                  <p:nvPr/>
                </p:nvSpPr>
                <p:spPr bwMode="auto">
                  <a:xfrm>
                    <a:off x="5086" y="4698"/>
                    <a:ext cx="1069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304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6071" y="4698"/>
                    <a:ext cx="10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2300" name="Group 402"/>
                <p:cNvGrpSpPr/>
                <p:nvPr/>
              </p:nvGrpSpPr>
              <p:grpSpPr>
                <a:xfrm flipH="1">
                  <a:off x="3031" y="4686"/>
                  <a:ext cx="2038" cy="0"/>
                  <a:chOff x="5086" y="4698"/>
                  <a:chExt cx="2038" cy="0"/>
                </a:xfrm>
              </p:grpSpPr>
              <p:sp>
                <p:nvSpPr>
                  <p:cNvPr id="12301" name="Line 403"/>
                  <p:cNvSpPr>
                    <a:spLocks noChangeShapeType="1"/>
                  </p:cNvSpPr>
                  <p:nvPr/>
                </p:nvSpPr>
                <p:spPr bwMode="auto">
                  <a:xfrm>
                    <a:off x="5086" y="4698"/>
                    <a:ext cx="1069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302" name="Line 404"/>
                  <p:cNvSpPr>
                    <a:spLocks noChangeShapeType="1"/>
                  </p:cNvSpPr>
                  <p:nvPr/>
                </p:nvSpPr>
                <p:spPr bwMode="auto">
                  <a:xfrm>
                    <a:off x="6071" y="4698"/>
                    <a:ext cx="1053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defTabSz="109664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1620">
                      <a:solidFill>
                        <a:prstClr val="black"/>
                      </a:solidFill>
                      <a:latin typeface="Calibri" panose="020F050202020403020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2295" name="Text Box 405"/>
            <p:cNvSpPr txBox="1">
              <a:spLocks noChangeArrowheads="1"/>
            </p:cNvSpPr>
            <p:nvPr/>
          </p:nvSpPr>
          <p:spPr bwMode="auto">
            <a:xfrm>
              <a:off x="4829" y="2566"/>
              <a:ext cx="616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1096645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160">
                <a:solidFill>
                  <a:prstClr val="black"/>
                </a:solidFill>
              </a:endParaRPr>
            </a:p>
          </p:txBody>
        </p:sp>
      </p:grpSp>
      <p:grpSp>
        <p:nvGrpSpPr>
          <p:cNvPr id="12291" name="Group 8"/>
          <p:cNvGrpSpPr/>
          <p:nvPr/>
        </p:nvGrpSpPr>
        <p:grpSpPr>
          <a:xfrm>
            <a:off x="2073982" y="1424127"/>
            <a:ext cx="4625296" cy="2417157"/>
            <a:chOff x="3834" y="5502"/>
            <a:chExt cx="3975" cy="2271"/>
          </a:xfrm>
        </p:grpSpPr>
        <p:pic>
          <p:nvPicPr>
            <p:cNvPr id="12292" name="Picture 9" descr="秒表-放大"/>
            <p:cNvPicPr>
              <a:picLocks noChangeAspect="1" noChangeArrowheads="1"/>
            </p:cNvPicPr>
            <p:nvPr/>
          </p:nvPicPr>
          <p:blipFill>
            <a:blip r:embed="rId1">
              <a:grayscl/>
              <a:lum bright="-6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34" y="5502"/>
              <a:ext cx="3975" cy="220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3" name="Text Box 10"/>
            <p:cNvSpPr txBox="1">
              <a:spLocks noChangeArrowheads="1"/>
            </p:cNvSpPr>
            <p:nvPr/>
          </p:nvSpPr>
          <p:spPr bwMode="auto">
            <a:xfrm>
              <a:off x="5454" y="7530"/>
              <a:ext cx="97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1096645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1080" b="1">
                <a:solidFill>
                  <a:prstClr val="black"/>
                </a:solidFill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17258" y="245042"/>
            <a:ext cx="3134191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四、平均速度测量</a:t>
            </a:r>
            <a:endParaRPr lang="zh-CN" altLang="en-US" sz="288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15742" y="428022"/>
            <a:ext cx="10216754" cy="474804"/>
            <a:chOff x="404545" y="255431"/>
            <a:chExt cx="11361409" cy="528000"/>
          </a:xfrm>
        </p:grpSpPr>
        <p:cxnSp>
          <p:nvCxnSpPr>
            <p:cNvPr id="4" name="直接连接符 3"/>
            <p:cNvCxnSpPr>
              <a:cxnSpLocks noChangeAspect="1"/>
            </p:cNvCxnSpPr>
            <p:nvPr/>
          </p:nvCxnSpPr>
          <p:spPr>
            <a:xfrm>
              <a:off x="932545" y="783431"/>
              <a:ext cx="10833409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404545" y="255431"/>
              <a:ext cx="528000" cy="528000"/>
              <a:chOff x="406574" y="236732"/>
              <a:chExt cx="612048" cy="593261"/>
            </a:xfrm>
          </p:grpSpPr>
          <p:sp>
            <p:nvSpPr>
              <p:cNvPr id="6" name="矩形 5"/>
              <p:cNvSpPr/>
              <p:nvPr userDrawn="1"/>
            </p:nvSpPr>
            <p:spPr>
              <a:xfrm>
                <a:off x="406574" y="236732"/>
                <a:ext cx="504000" cy="50400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694606" y="512239"/>
                <a:ext cx="324016" cy="31775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90500" dist="1270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20925" y="1489568"/>
            <a:ext cx="10228300" cy="392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096645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52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52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、实验步骤 </a:t>
            </a:r>
            <a:endParaRPr lang="zh-CN" altLang="en-US" sz="252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en-US" sz="2160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①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把小车放在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_________, 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金属片放在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_________, 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测出小车将</a:t>
            </a:r>
            <a:endParaRPr lang="en-US" altLang="zh-CN" sz="216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要通过的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16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en-US" sz="2160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②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用停表测量小车从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____________________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滑下到撞击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16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en-US" sz="2160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③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根据测得的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_______, 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利用公式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算出小车通过斜面全程的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16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en-US" sz="2160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④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将金属片移至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_____________,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测出小车到金属片的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16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en-US" sz="2160" b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⑤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测出小车从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滑过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________________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所用的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 ,  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算出小车通过上半段路程的</a:t>
            </a:r>
            <a:r>
              <a:rPr lang="en-US" altLang="zh-CN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_____________________</a:t>
            </a:r>
            <a:r>
              <a:rPr lang="zh-CN" altLang="en-US" sz="216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16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10488" y="1912119"/>
            <a:ext cx="1740196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斜面顶端</a:t>
            </a:r>
            <a:endParaRPr lang="zh-CN" altLang="en-US" sz="216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944729" y="1940409"/>
            <a:ext cx="1396870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斜面底端</a:t>
            </a:r>
            <a:endParaRPr lang="zh-CN" altLang="en-US" sz="216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778845" y="1912118"/>
            <a:ext cx="1125712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刻度尺</a:t>
            </a:r>
            <a:endParaRPr lang="zh-CN" altLang="en-US" sz="216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16559" y="2403281"/>
            <a:ext cx="1114132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路程</a:t>
            </a:r>
            <a:r>
              <a:rPr lang="en-US" altLang="zh-CN" sz="2160" b="1" i="1">
                <a:solidFill>
                  <a:srgbClr val="FF0000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16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endParaRPr lang="en-US" altLang="zh-CN" sz="2160" b="1" baseline="-25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30045" y="2924334"/>
            <a:ext cx="2706870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斜面顶端从</a:t>
            </a:r>
            <a:r>
              <a:rPr lang="zh-CN" altLang="en-US" sz="2160" b="1">
                <a:solidFill>
                  <a:srgbClr val="00B0F0"/>
                </a:solidFill>
                <a:latin typeface="宋体" panose="02010600030101010101" pitchFamily="2" charset="-122"/>
              </a:rPr>
              <a:t>静止状态</a:t>
            </a:r>
            <a:endParaRPr lang="zh-CN" altLang="en-US" sz="2160" b="1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015078" y="2936428"/>
            <a:ext cx="1157640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金属片</a:t>
            </a:r>
            <a:endParaRPr lang="zh-CN" altLang="en-US" sz="216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349926" y="2924334"/>
            <a:ext cx="1294797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sz="2160" b="1" i="1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216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endParaRPr lang="en-US" altLang="zh-CN" sz="2160" b="1" baseline="-25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980144" y="3335717"/>
            <a:ext cx="1294797" cy="47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520" b="1" i="1">
                <a:solidFill>
                  <a:srgbClr val="FF0000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52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520" b="1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520" b="1" i="1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252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endParaRPr lang="en-US" altLang="zh-CN" sz="2520" b="1" baseline="-25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9277419" y="3388905"/>
            <a:ext cx="1603828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平均速度</a:t>
            </a:r>
            <a:r>
              <a:rPr lang="en-US" altLang="zh-CN" sz="2160" b="1" i="1">
                <a:solidFill>
                  <a:srgbClr val="FF0000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16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endParaRPr lang="en-US" altLang="zh-CN" sz="2160" b="1" baseline="-25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40219" y="3891039"/>
            <a:ext cx="1648760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斜面的中部</a:t>
            </a:r>
            <a:endParaRPr lang="zh-CN" altLang="en-US" sz="216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778845" y="3875098"/>
            <a:ext cx="955708" cy="75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距离</a:t>
            </a:r>
            <a:r>
              <a:rPr lang="en-US" altLang="zh-CN" sz="2160" b="1" i="1">
                <a:solidFill>
                  <a:srgbClr val="FF0000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16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endParaRPr lang="en-US" altLang="zh-CN" sz="2160" b="1" baseline="-25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059947" y="4433627"/>
            <a:ext cx="1740196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斜面顶端</a:t>
            </a:r>
            <a:endParaRPr lang="zh-CN" altLang="en-US" sz="216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800143" y="4416865"/>
            <a:ext cx="3076393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斜面上半段路程</a:t>
            </a:r>
            <a:r>
              <a:rPr lang="en-US" altLang="zh-CN" sz="2160" b="1" i="1">
                <a:solidFill>
                  <a:srgbClr val="FF0000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16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endParaRPr lang="en-US" altLang="zh-CN" sz="2160" b="1" baseline="-25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190361" y="4433628"/>
            <a:ext cx="1080043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sz="2160" b="1" i="1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216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endParaRPr lang="en-US" altLang="zh-CN" sz="2160" b="1" baseline="-25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813" y="5111759"/>
            <a:ext cx="3043617" cy="1053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417653" y="3339437"/>
                <a:ext cx="1014343" cy="572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160" b="1">
                    <a:solidFill>
                      <a:srgbClr val="FF0000"/>
                    </a:solidFill>
                    <a:latin typeface="Arial" panose="020B0604020202020204" pitchFamily="34" charset="0"/>
                    <a:ea typeface="华文隶书" panose="02010800040101010101" pitchFamily="2" charset="-122"/>
                  </a:rPr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6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16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𝑺</m:t>
                        </m:r>
                      </m:num>
                      <m:den>
                        <m:r>
                          <a:rPr lang="en-US" altLang="zh-CN" sz="216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𝒕</m:t>
                        </m:r>
                      </m:den>
                    </m:f>
                  </m:oMath>
                </a14:m>
                <a:endParaRPr lang="zh-CN" altLang="en-US" sz="2160" b="1">
                  <a:solidFill>
                    <a:srgbClr val="FF0000"/>
                  </a:solidFill>
                  <a:latin typeface="Arial" panose="020B0604020202020204" pitchFamily="34" charset="0"/>
                  <a:ea typeface="华文隶书" panose="02010800040101010101" pitchFamily="2" charset="-122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53" y="3339437"/>
                <a:ext cx="1014343" cy="572401"/>
              </a:xfrm>
              <a:prstGeom prst="rect">
                <a:avLst/>
              </a:prstGeom>
              <a:blipFill rotWithShape="1">
                <a:blip r:embed="rId2"/>
                <a:stretch>
                  <a:fillRect l="-46" t="-106" r="8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446182" y="4904182"/>
            <a:ext cx="2892157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宋体" panose="02010600030101010101" pitchFamily="2" charset="-122"/>
              </a:rPr>
              <a:t>平均速度公式</a:t>
            </a:r>
            <a:r>
              <a:rPr lang="en-US" altLang="zh-CN" sz="2160" b="1" i="1">
                <a:solidFill>
                  <a:srgbClr val="FF0000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16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endParaRPr lang="en-US" altLang="zh-CN" sz="2160" b="1" baseline="-25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417258" y="245042"/>
            <a:ext cx="3134191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四、平均速度测量</a:t>
            </a:r>
            <a:endParaRPr lang="zh-CN" altLang="en-US" sz="288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5742" y="428022"/>
            <a:ext cx="10216754" cy="474804"/>
            <a:chOff x="404545" y="255431"/>
            <a:chExt cx="11361409" cy="528000"/>
          </a:xfrm>
        </p:grpSpPr>
        <p:cxnSp>
          <p:nvCxnSpPr>
            <p:cNvPr id="28" name="直接连接符 27"/>
            <p:cNvCxnSpPr>
              <a:cxnSpLocks noChangeAspect="1"/>
            </p:cNvCxnSpPr>
            <p:nvPr/>
          </p:nvCxnSpPr>
          <p:spPr>
            <a:xfrm>
              <a:off x="932545" y="783431"/>
              <a:ext cx="10833409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404545" y="255431"/>
              <a:ext cx="528000" cy="528000"/>
              <a:chOff x="406574" y="236732"/>
              <a:chExt cx="612048" cy="593261"/>
            </a:xfrm>
          </p:grpSpPr>
          <p:sp>
            <p:nvSpPr>
              <p:cNvPr id="30" name="矩形 29"/>
              <p:cNvSpPr/>
              <p:nvPr userDrawn="1"/>
            </p:nvSpPr>
            <p:spPr>
              <a:xfrm>
                <a:off x="406574" y="236732"/>
                <a:ext cx="504000" cy="50400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 userDrawn="1"/>
            </p:nvSpPr>
            <p:spPr>
              <a:xfrm>
                <a:off x="694606" y="512239"/>
                <a:ext cx="324016" cy="31775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90500" dist="1270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1" name="墨迹 20"/>
              <p14:cNvContentPartPr/>
              <p14:nvPr/>
            </p14:nvContentPartPr>
            <p14:xfrm>
              <a:off x="2404745" y="2747645"/>
              <a:ext cx="1390650" cy="8128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"/>
            </p:blipFill>
            <p:spPr>
              <a:xfrm>
                <a:off x="2404745" y="2747645"/>
                <a:ext cx="1390650" cy="81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2" name="墨迹 21"/>
              <p14:cNvContentPartPr/>
              <p14:nvPr/>
            </p14:nvContentPartPr>
            <p14:xfrm>
              <a:off x="4791075" y="3509645"/>
              <a:ext cx="1381125" cy="4667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6"/>
            </p:blipFill>
            <p:spPr>
              <a:xfrm>
                <a:off x="4791075" y="3509645"/>
                <a:ext cx="1381125" cy="46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3" name="墨迹 22"/>
              <p14:cNvContentPartPr/>
              <p14:nvPr/>
            </p14:nvContentPartPr>
            <p14:xfrm>
              <a:off x="8300720" y="5438775"/>
              <a:ext cx="95250" cy="4235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8"/>
            </p:blipFill>
            <p:spPr>
              <a:xfrm>
                <a:off x="8300720" y="5438775"/>
                <a:ext cx="95250" cy="423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4" name="墨迹 23"/>
              <p14:cNvContentPartPr/>
              <p14:nvPr/>
            </p14:nvContentPartPr>
            <p14:xfrm>
              <a:off x="7258050" y="5547995"/>
              <a:ext cx="175895" cy="49085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10"/>
            </p:blipFill>
            <p:spPr>
              <a:xfrm>
                <a:off x="7258050" y="5547995"/>
                <a:ext cx="175895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5" name="墨迹 24"/>
              <p14:cNvContentPartPr/>
              <p14:nvPr/>
            </p14:nvContentPartPr>
            <p14:xfrm>
              <a:off x="8353425" y="5671820"/>
              <a:ext cx="9525" cy="4762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12"/>
            </p:blipFill>
            <p:spPr>
              <a:xfrm>
                <a:off x="8353425" y="5671820"/>
                <a:ext cx="952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6" name="墨迹 25"/>
              <p14:cNvContentPartPr/>
              <p14:nvPr/>
            </p14:nvContentPartPr>
            <p14:xfrm>
              <a:off x="8072120" y="4976495"/>
              <a:ext cx="885825" cy="51943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14"/>
            </p:blipFill>
            <p:spPr>
              <a:xfrm>
                <a:off x="8072120" y="4976495"/>
                <a:ext cx="885825" cy="519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2" name="墨迹 31"/>
              <p14:cNvContentPartPr/>
              <p14:nvPr/>
            </p14:nvContentPartPr>
            <p14:xfrm>
              <a:off x="4614545" y="4800600"/>
              <a:ext cx="1671955" cy="7143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16"/>
            </p:blipFill>
            <p:spPr>
              <a:xfrm>
                <a:off x="4614545" y="4800600"/>
                <a:ext cx="1671955" cy="71437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2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7828" y="1377249"/>
            <a:ext cx="1887055" cy="4487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6645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、注意事项</a:t>
            </a:r>
            <a:endParaRPr lang="zh-CN" altLang="en-US" sz="240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1924079" y="1870763"/>
            <a:ext cx="7867285" cy="415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）斜面坡度不可过小，也不可过大，为什么？</a:t>
            </a:r>
            <a:endParaRPr lang="zh-CN" altLang="en-US" sz="2400" b="1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400" b="1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）小红在测量路程时，从斜面顶端量到斜面末端或中点，这样做对吗？为什么？</a:t>
            </a:r>
            <a:endParaRPr lang="zh-CN" altLang="en-US" sz="2400" b="1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400" b="1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sz="2400" b="1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）金属片的作用是什么？</a:t>
            </a:r>
            <a:endParaRPr lang="zh-CN" altLang="en-US" sz="2400" b="1">
              <a:solidFill>
                <a:prstClr val="black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023679" y="2326094"/>
            <a:ext cx="8435073" cy="101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斜面坡度过小，小车做变速运动不明显</a:t>
            </a:r>
            <a:r>
              <a:rPr lang="en-US" altLang="zh-CN" sz="216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16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小车也有可能不会运动；坡度过大，小车运动太快，时间太短，会增大时间测量的误差。 </a:t>
            </a:r>
            <a:endParaRPr lang="zh-CN" altLang="en-US" sz="216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811092" y="4344656"/>
            <a:ext cx="8435073" cy="101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09664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6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不对。因为小车有一定长度，所以测量路程时，必须从小车的头量  到头，或从尾量到尾，否则计算会出现错误。 </a:t>
            </a:r>
            <a:endParaRPr lang="zh-CN" altLang="en-US" sz="216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994114" y="5504032"/>
            <a:ext cx="2331205" cy="47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52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便于测量时间。</a:t>
            </a:r>
            <a:endParaRPr lang="zh-CN" altLang="en-US" sz="252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417258" y="245042"/>
            <a:ext cx="3134191" cy="5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8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四、平均速度测量</a:t>
            </a:r>
            <a:endParaRPr lang="zh-CN" altLang="en-US" sz="288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5742" y="428022"/>
            <a:ext cx="10216754" cy="474804"/>
            <a:chOff x="404545" y="255431"/>
            <a:chExt cx="11361409" cy="528000"/>
          </a:xfrm>
        </p:grpSpPr>
        <p:cxnSp>
          <p:nvCxnSpPr>
            <p:cNvPr id="14" name="直接连接符 13"/>
            <p:cNvCxnSpPr>
              <a:cxnSpLocks noChangeAspect="1"/>
            </p:cNvCxnSpPr>
            <p:nvPr/>
          </p:nvCxnSpPr>
          <p:spPr>
            <a:xfrm>
              <a:off x="932545" y="783431"/>
              <a:ext cx="10833409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404545" y="255431"/>
              <a:ext cx="528000" cy="528000"/>
              <a:chOff x="406574" y="236732"/>
              <a:chExt cx="612048" cy="593261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406574" y="236732"/>
                <a:ext cx="504000" cy="50400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694606" y="512239"/>
                <a:ext cx="324016" cy="31775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90500" dist="1270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4566920" y="2838450"/>
              <a:ext cx="2805430" cy="9017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4566920" y="2838450"/>
                <a:ext cx="2805430" cy="90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1676400" y="2538095"/>
              <a:ext cx="3619500" cy="11099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1676400" y="2538095"/>
                <a:ext cx="3619500" cy="1109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3414395" y="4785995"/>
              <a:ext cx="5662930" cy="152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3414395" y="4785995"/>
                <a:ext cx="566293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1595120" y="4857750"/>
              <a:ext cx="1776730" cy="5715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1595120" y="4857750"/>
                <a:ext cx="1776730" cy="57150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995993" y="2032603"/>
            <a:ext cx="10200014" cy="46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根据被测物体长度和测量要求，选择量程和分度值合适的标尺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000271" y="2491531"/>
            <a:ext cx="10018809" cy="113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</a:t>
            </a: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要将刻度尺有刻度的一面贴在所测长度上，与被测长度重合</a:t>
            </a:r>
            <a:endParaRPr lang="en-US" altLang="zh-CN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64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或者平行，刻度尺不能斜放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995576" y="3796364"/>
            <a:ext cx="9535342" cy="46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读数时视线与尺面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，并且要读到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分度值的下一位</a:t>
            </a:r>
            <a:endParaRPr lang="en-US" altLang="zh-CN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8"/>
          <p:cNvSpPr txBox="1">
            <a:spLocks noChangeArrowheads="1"/>
          </p:cNvSpPr>
          <p:nvPr/>
        </p:nvSpPr>
        <p:spPr bwMode="auto">
          <a:xfrm>
            <a:off x="1033902" y="4622080"/>
            <a:ext cx="6770860" cy="46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  <a:r>
              <a:rPr lang="en-US" altLang="zh-CN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记录结果要有准确值、估读值和单位</a:t>
            </a:r>
            <a:endParaRPr lang="zh-CN" altLang="en-US" sz="2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909445" y="4233545"/>
              <a:ext cx="7891780" cy="2336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909445" y="4233545"/>
                <a:ext cx="7891780" cy="23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3738245" y="561975"/>
              <a:ext cx="676275" cy="31877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3738245" y="561975"/>
                <a:ext cx="676275" cy="318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3833495" y="885825"/>
              <a:ext cx="28575" cy="20447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3833495" y="885825"/>
                <a:ext cx="28575" cy="204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3867150" y="857250"/>
              <a:ext cx="2171700" cy="34734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3867150" y="857250"/>
                <a:ext cx="2171700" cy="347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3829050" y="1071245"/>
              <a:ext cx="2128520" cy="666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3829050" y="1071245"/>
                <a:ext cx="212852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3857625" y="685800"/>
              <a:ext cx="19050" cy="1047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3857625" y="685800"/>
                <a:ext cx="190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3886200" y="342900"/>
              <a:ext cx="9525" cy="18097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3886200" y="342900"/>
                <a:ext cx="95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3848100" y="480695"/>
              <a:ext cx="104775" cy="8572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3848100" y="480695"/>
                <a:ext cx="10477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3766820" y="890270"/>
              <a:ext cx="52705" cy="7175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3766820" y="890270"/>
                <a:ext cx="5270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3795395" y="890270"/>
              <a:ext cx="9525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3795395" y="89027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3562350" y="314325"/>
              <a:ext cx="109220" cy="2952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3562350" y="314325"/>
                <a:ext cx="10922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3623945" y="504825"/>
              <a:ext cx="128905" cy="1619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3623945" y="504825"/>
                <a:ext cx="12890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4100195" y="204470"/>
              <a:ext cx="5080" cy="8128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4100195" y="204470"/>
                <a:ext cx="5080" cy="81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4033520" y="161925"/>
              <a:ext cx="123825" cy="12382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4033520" y="161925"/>
                <a:ext cx="12382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3309620" y="213995"/>
              <a:ext cx="90805" cy="762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3309620" y="213995"/>
                <a:ext cx="9080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3261995" y="147320"/>
              <a:ext cx="257175" cy="2286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3261995" y="147320"/>
                <a:ext cx="25717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3376295" y="276225"/>
              <a:ext cx="43180" cy="444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3376295" y="276225"/>
                <a:ext cx="43180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8677275" y="509270"/>
              <a:ext cx="223520" cy="19558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8677275" y="509270"/>
                <a:ext cx="223520" cy="195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8210550" y="762000"/>
              <a:ext cx="33020" cy="2667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8210550" y="762000"/>
                <a:ext cx="3302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8243570" y="661670"/>
              <a:ext cx="1752600" cy="31432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8243570" y="661670"/>
                <a:ext cx="175260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8229600" y="852170"/>
              <a:ext cx="1823720" cy="12890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8229600" y="852170"/>
                <a:ext cx="1823720" cy="128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8681720" y="238125"/>
              <a:ext cx="360" cy="1809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8681720" y="238125"/>
                <a:ext cx="36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8653145" y="342900"/>
              <a:ext cx="62230" cy="7112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8653145" y="342900"/>
                <a:ext cx="6223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8772525" y="104775"/>
              <a:ext cx="9525" cy="7112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8772525" y="104775"/>
                <a:ext cx="952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8738870" y="123825"/>
              <a:ext cx="71755" cy="857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8738870" y="123825"/>
                <a:ext cx="7175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8486775" y="266700"/>
              <a:ext cx="118745" cy="1714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8486775" y="266700"/>
                <a:ext cx="11874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8548370" y="318770"/>
              <a:ext cx="62230" cy="1047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8548370" y="318770"/>
                <a:ext cx="6223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8505825" y="400050"/>
              <a:ext cx="1397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8505825" y="400050"/>
                <a:ext cx="139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8367395" y="161925"/>
              <a:ext cx="43180" cy="6667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8367395" y="161925"/>
                <a:ext cx="4318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8329295" y="95250"/>
              <a:ext cx="123825" cy="1619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8329295" y="95250"/>
                <a:ext cx="1238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8767445" y="295275"/>
              <a:ext cx="142875" cy="14732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8767445" y="295275"/>
                <a:ext cx="142875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7" name="墨迹 36"/>
              <p14:cNvContentPartPr/>
              <p14:nvPr/>
            </p14:nvContentPartPr>
            <p14:xfrm>
              <a:off x="8719820" y="337820"/>
              <a:ext cx="147955" cy="15748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4"/>
            </p:blipFill>
            <p:spPr>
              <a:xfrm>
                <a:off x="8719820" y="337820"/>
                <a:ext cx="147955" cy="157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8" name="墨迹 37"/>
              <p14:cNvContentPartPr/>
              <p14:nvPr/>
            </p14:nvContentPartPr>
            <p14:xfrm>
              <a:off x="8934450" y="180975"/>
              <a:ext cx="76200" cy="13779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6"/>
            </p:blipFill>
            <p:spPr>
              <a:xfrm>
                <a:off x="8934450" y="180975"/>
                <a:ext cx="76200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9" name="墨迹 38"/>
              <p14:cNvContentPartPr/>
              <p14:nvPr/>
            </p14:nvContentPartPr>
            <p14:xfrm>
              <a:off x="8919845" y="147320"/>
              <a:ext cx="157480" cy="18605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8"/>
            </p:blipFill>
            <p:spPr>
              <a:xfrm>
                <a:off x="8919845" y="147320"/>
                <a:ext cx="157480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0" name="墨迹 39"/>
              <p14:cNvContentPartPr/>
              <p14:nvPr/>
            </p14:nvContentPartPr>
            <p14:xfrm>
              <a:off x="8724900" y="775970"/>
              <a:ext cx="13970" cy="762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0"/>
            </p:blipFill>
            <p:spPr>
              <a:xfrm>
                <a:off x="8724900" y="775970"/>
                <a:ext cx="1397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1" name="墨迹 40"/>
              <p14:cNvContentPartPr/>
              <p14:nvPr/>
            </p14:nvContentPartPr>
            <p14:xfrm>
              <a:off x="8705850" y="899795"/>
              <a:ext cx="4445" cy="1143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2"/>
            </p:blipFill>
            <p:spPr>
              <a:xfrm>
                <a:off x="8705850" y="899795"/>
                <a:ext cx="444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2" name="墨迹 41"/>
              <p14:cNvContentPartPr/>
              <p14:nvPr/>
            </p14:nvContentPartPr>
            <p14:xfrm>
              <a:off x="8743950" y="880745"/>
              <a:ext cx="23495" cy="571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4"/>
            </p:blipFill>
            <p:spPr>
              <a:xfrm>
                <a:off x="8743950" y="880745"/>
                <a:ext cx="2349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3" name="墨迹 42"/>
              <p14:cNvContentPartPr/>
              <p14:nvPr/>
            </p14:nvContentPartPr>
            <p14:xfrm>
              <a:off x="8753475" y="890270"/>
              <a:ext cx="66675" cy="8572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6"/>
            </p:blipFill>
            <p:spPr>
              <a:xfrm>
                <a:off x="8753475" y="890270"/>
                <a:ext cx="6667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4" name="墨迹 43"/>
              <p14:cNvContentPartPr/>
              <p14:nvPr/>
            </p14:nvContentPartPr>
            <p14:xfrm>
              <a:off x="8700770" y="585470"/>
              <a:ext cx="14605" cy="12382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8"/>
            </p:blipFill>
            <p:spPr>
              <a:xfrm>
                <a:off x="8700770" y="585470"/>
                <a:ext cx="1460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5" name="墨迹 44"/>
              <p14:cNvContentPartPr/>
              <p14:nvPr/>
            </p14:nvContentPartPr>
            <p14:xfrm>
              <a:off x="8757920" y="485775"/>
              <a:ext cx="9525" cy="2857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0"/>
            </p:blipFill>
            <p:spPr>
              <a:xfrm>
                <a:off x="8757920" y="485775"/>
                <a:ext cx="95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6" name="墨迹 45"/>
              <p14:cNvContentPartPr/>
              <p14:nvPr/>
            </p14:nvContentPartPr>
            <p14:xfrm>
              <a:off x="8700770" y="571500"/>
              <a:ext cx="9525" cy="3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0"/>
            </p:blipFill>
            <p:spPr>
              <a:xfrm>
                <a:off x="8700770" y="57150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墨迹 46"/>
              <p14:cNvContentPartPr/>
              <p14:nvPr/>
            </p14:nvContentPartPr>
            <p14:xfrm>
              <a:off x="8653145" y="633095"/>
              <a:ext cx="9525" cy="36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0"/>
            </p:blipFill>
            <p:spPr>
              <a:xfrm>
                <a:off x="8653145" y="63309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8" name="墨迹 47"/>
              <p14:cNvContentPartPr/>
              <p14:nvPr/>
            </p14:nvContentPartPr>
            <p14:xfrm>
              <a:off x="8624570" y="661670"/>
              <a:ext cx="9525" cy="36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0"/>
            </p:blipFill>
            <p:spPr>
              <a:xfrm>
                <a:off x="8624570" y="66167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9" name="墨迹 48"/>
              <p14:cNvContentPartPr/>
              <p14:nvPr/>
            </p14:nvContentPartPr>
            <p14:xfrm>
              <a:off x="8586470" y="728345"/>
              <a:ext cx="9525" cy="36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0"/>
            </p:blipFill>
            <p:spPr>
              <a:xfrm>
                <a:off x="8586470" y="72834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0" name="墨迹 49"/>
              <p14:cNvContentPartPr/>
              <p14:nvPr/>
            </p14:nvContentPartPr>
            <p14:xfrm>
              <a:off x="8543925" y="785495"/>
              <a:ext cx="4445" cy="1460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6"/>
            </p:blipFill>
            <p:spPr>
              <a:xfrm>
                <a:off x="8543925" y="785495"/>
                <a:ext cx="444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1" name="墨迹 50"/>
              <p14:cNvContentPartPr/>
              <p14:nvPr/>
            </p14:nvContentPartPr>
            <p14:xfrm>
              <a:off x="8477250" y="861695"/>
              <a:ext cx="9525" cy="36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0"/>
            </p:blipFill>
            <p:spPr>
              <a:xfrm>
                <a:off x="8477250" y="86169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2" name="墨迹 51"/>
              <p14:cNvContentPartPr/>
              <p14:nvPr/>
            </p14:nvContentPartPr>
            <p14:xfrm>
              <a:off x="8510270" y="728345"/>
              <a:ext cx="19050" cy="12382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9"/>
            </p:blipFill>
            <p:spPr>
              <a:xfrm>
                <a:off x="8510270" y="728345"/>
                <a:ext cx="190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3" name="墨迹 52"/>
              <p14:cNvContentPartPr/>
              <p14:nvPr/>
            </p14:nvContentPartPr>
            <p14:xfrm>
              <a:off x="8948420" y="561975"/>
              <a:ext cx="360" cy="1905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1"/>
            </p:blipFill>
            <p:spPr>
              <a:xfrm>
                <a:off x="8948420" y="561975"/>
                <a:ext cx="36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4" name="墨迹 53"/>
              <p14:cNvContentPartPr/>
              <p14:nvPr/>
            </p14:nvContentPartPr>
            <p14:xfrm>
              <a:off x="8610600" y="423545"/>
              <a:ext cx="9525" cy="36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0"/>
            </p:blipFill>
            <p:spPr>
              <a:xfrm>
                <a:off x="8610600" y="42354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5" name="墨迹 54"/>
              <p14:cNvContentPartPr/>
              <p14:nvPr/>
            </p14:nvContentPartPr>
            <p14:xfrm>
              <a:off x="8653145" y="480695"/>
              <a:ext cx="19050" cy="4762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4"/>
            </p:blipFill>
            <p:spPr>
              <a:xfrm>
                <a:off x="8653145" y="480695"/>
                <a:ext cx="190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6" name="墨迹 55"/>
              <p14:cNvContentPartPr/>
              <p14:nvPr/>
            </p14:nvContentPartPr>
            <p14:xfrm>
              <a:off x="8681720" y="571500"/>
              <a:ext cx="9525" cy="36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0"/>
            </p:blipFill>
            <p:spPr>
              <a:xfrm>
                <a:off x="8681720" y="57150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7" name="墨迹 56"/>
              <p14:cNvContentPartPr/>
              <p14:nvPr/>
            </p14:nvContentPartPr>
            <p14:xfrm>
              <a:off x="8681720" y="594995"/>
              <a:ext cx="9525" cy="36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0"/>
            </p:blipFill>
            <p:spPr>
              <a:xfrm>
                <a:off x="8681720" y="59499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8" name="墨迹 57"/>
              <p14:cNvContentPartPr/>
              <p14:nvPr/>
            </p14:nvContentPartPr>
            <p14:xfrm>
              <a:off x="8700770" y="628650"/>
              <a:ext cx="33655" cy="762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98"/>
            </p:blipFill>
            <p:spPr>
              <a:xfrm>
                <a:off x="8700770" y="628650"/>
                <a:ext cx="3365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9" name="墨迹 58"/>
              <p14:cNvContentPartPr/>
              <p14:nvPr/>
            </p14:nvContentPartPr>
            <p14:xfrm>
              <a:off x="8734425" y="714375"/>
              <a:ext cx="9525" cy="36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20"/>
            </p:blipFill>
            <p:spPr>
              <a:xfrm>
                <a:off x="8734425" y="71437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60" name="墨迹 59"/>
              <p14:cNvContentPartPr/>
              <p14:nvPr/>
            </p14:nvContentPartPr>
            <p14:xfrm>
              <a:off x="8753475" y="737870"/>
              <a:ext cx="4445" cy="1460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1"/>
            </p:blipFill>
            <p:spPr>
              <a:xfrm>
                <a:off x="8753475" y="737870"/>
                <a:ext cx="444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61" name="墨迹 60"/>
              <p14:cNvContentPartPr/>
              <p14:nvPr/>
            </p14:nvContentPartPr>
            <p14:xfrm>
              <a:off x="8767445" y="762000"/>
              <a:ext cx="9525" cy="3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0"/>
            </p:blipFill>
            <p:spPr>
              <a:xfrm>
                <a:off x="8767445" y="76200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62" name="墨迹 61"/>
              <p14:cNvContentPartPr/>
              <p14:nvPr/>
            </p14:nvContentPartPr>
            <p14:xfrm>
              <a:off x="8791575" y="809625"/>
              <a:ext cx="9525" cy="36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20"/>
            </p:blipFill>
            <p:spPr>
              <a:xfrm>
                <a:off x="8791575" y="80962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63" name="墨迹 62"/>
              <p14:cNvContentPartPr/>
              <p14:nvPr/>
            </p14:nvContentPartPr>
            <p14:xfrm>
              <a:off x="8801100" y="709295"/>
              <a:ext cx="9525" cy="20510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05"/>
            </p:blipFill>
            <p:spPr>
              <a:xfrm>
                <a:off x="8801100" y="709295"/>
                <a:ext cx="95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4" name="墨迹 63"/>
              <p14:cNvContentPartPr/>
              <p14:nvPr/>
            </p14:nvContentPartPr>
            <p14:xfrm>
              <a:off x="8801100" y="666750"/>
              <a:ext cx="118745" cy="1714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07"/>
            </p:blipFill>
            <p:spPr>
              <a:xfrm>
                <a:off x="8801100" y="666750"/>
                <a:ext cx="11874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5" name="墨迹 64"/>
              <p14:cNvContentPartPr/>
              <p14:nvPr/>
            </p14:nvContentPartPr>
            <p14:xfrm>
              <a:off x="8439150" y="3095625"/>
              <a:ext cx="9525" cy="36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20"/>
            </p:blipFill>
            <p:spPr>
              <a:xfrm>
                <a:off x="8439150" y="309562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6" name="墨迹 65"/>
              <p14:cNvContentPartPr/>
              <p14:nvPr/>
            </p14:nvContentPartPr>
            <p14:xfrm>
              <a:off x="4128770" y="5010150"/>
              <a:ext cx="4362450" cy="13779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10"/>
            </p:blipFill>
            <p:spPr>
              <a:xfrm>
                <a:off x="4128770" y="5010150"/>
                <a:ext cx="4362450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7" name="墨迹 66"/>
              <p14:cNvContentPartPr/>
              <p14:nvPr/>
            </p14:nvContentPartPr>
            <p14:xfrm>
              <a:off x="6886575" y="5205095"/>
              <a:ext cx="4445" cy="23812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12"/>
            </p:blipFill>
            <p:spPr>
              <a:xfrm>
                <a:off x="6886575" y="5205095"/>
                <a:ext cx="444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8" name="墨迹 67"/>
              <p14:cNvContentPartPr/>
              <p14:nvPr/>
            </p14:nvContentPartPr>
            <p14:xfrm>
              <a:off x="6910070" y="5157470"/>
              <a:ext cx="2124075" cy="21463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14"/>
            </p:blipFill>
            <p:spPr>
              <a:xfrm>
                <a:off x="6910070" y="5157470"/>
                <a:ext cx="21240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9" name="墨迹 68"/>
              <p14:cNvContentPartPr/>
              <p14:nvPr/>
            </p14:nvContentPartPr>
            <p14:xfrm>
              <a:off x="6976745" y="5400675"/>
              <a:ext cx="1847850" cy="4254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16"/>
            </p:blipFill>
            <p:spPr>
              <a:xfrm>
                <a:off x="6976745" y="5400675"/>
                <a:ext cx="184785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70" name="墨迹 69"/>
              <p14:cNvContentPartPr/>
              <p14:nvPr/>
            </p14:nvContentPartPr>
            <p14:xfrm>
              <a:off x="6576695" y="5052695"/>
              <a:ext cx="76200" cy="12890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18"/>
            </p:blipFill>
            <p:spPr>
              <a:xfrm>
                <a:off x="6576695" y="5052695"/>
                <a:ext cx="76200" cy="128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71" name="墨迹 70"/>
              <p14:cNvContentPartPr/>
              <p14:nvPr/>
            </p14:nvContentPartPr>
            <p14:xfrm>
              <a:off x="7200900" y="5143500"/>
              <a:ext cx="9525" cy="8572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20"/>
            </p:blipFill>
            <p:spPr>
              <a:xfrm>
                <a:off x="7200900" y="5143500"/>
                <a:ext cx="952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72" name="墨迹 71"/>
              <p14:cNvContentPartPr/>
              <p14:nvPr/>
            </p14:nvContentPartPr>
            <p14:xfrm>
              <a:off x="9329420" y="4733925"/>
              <a:ext cx="85725" cy="9969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22"/>
            </p:blipFill>
            <p:spPr>
              <a:xfrm>
                <a:off x="9329420" y="4733925"/>
                <a:ext cx="85725" cy="9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73" name="墨迹 72"/>
              <p14:cNvContentPartPr/>
              <p14:nvPr/>
            </p14:nvContentPartPr>
            <p14:xfrm>
              <a:off x="9420225" y="4814570"/>
              <a:ext cx="9525" cy="36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20"/>
            </p:blipFill>
            <p:spPr>
              <a:xfrm>
                <a:off x="9420225" y="481457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74" name="墨迹 73"/>
              <p14:cNvContentPartPr/>
              <p14:nvPr/>
            </p14:nvContentPartPr>
            <p14:xfrm>
              <a:off x="9496425" y="4638675"/>
              <a:ext cx="360" cy="252095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25"/>
            </p:blipFill>
            <p:spPr>
              <a:xfrm>
                <a:off x="9496425" y="4638675"/>
                <a:ext cx="360" cy="252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75" name="墨迹 74"/>
              <p14:cNvContentPartPr/>
              <p14:nvPr/>
            </p14:nvContentPartPr>
            <p14:xfrm>
              <a:off x="9596120" y="4671695"/>
              <a:ext cx="81280" cy="952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27"/>
            </p:blipFill>
            <p:spPr>
              <a:xfrm>
                <a:off x="9596120" y="4671695"/>
                <a:ext cx="8128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6" name="墨迹 75"/>
              <p14:cNvContentPartPr/>
              <p14:nvPr/>
            </p14:nvContentPartPr>
            <p14:xfrm>
              <a:off x="9715500" y="4610100"/>
              <a:ext cx="200025" cy="14287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29"/>
            </p:blipFill>
            <p:spPr>
              <a:xfrm>
                <a:off x="9715500" y="4610100"/>
                <a:ext cx="2000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7" name="墨迹 76"/>
              <p14:cNvContentPartPr/>
              <p14:nvPr/>
            </p14:nvContentPartPr>
            <p14:xfrm>
              <a:off x="9605645" y="5109845"/>
              <a:ext cx="38100" cy="2286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31"/>
            </p:blipFill>
            <p:spPr>
              <a:xfrm>
                <a:off x="9605645" y="5109845"/>
                <a:ext cx="381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8" name="墨迹 77"/>
              <p14:cNvContentPartPr/>
              <p14:nvPr/>
            </p14:nvContentPartPr>
            <p14:xfrm>
              <a:off x="9648825" y="5290820"/>
              <a:ext cx="360" cy="5270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33"/>
            </p:blipFill>
            <p:spPr>
              <a:xfrm>
                <a:off x="9648825" y="5290820"/>
                <a:ext cx="360" cy="52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9" name="墨迹 78"/>
              <p14:cNvContentPartPr/>
              <p14:nvPr/>
            </p14:nvContentPartPr>
            <p14:xfrm>
              <a:off x="9805670" y="5048250"/>
              <a:ext cx="360" cy="39497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35"/>
            </p:blipFill>
            <p:spPr>
              <a:xfrm>
                <a:off x="9805670" y="5048250"/>
                <a:ext cx="360" cy="394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80" name="墨迹 79"/>
              <p14:cNvContentPartPr/>
              <p14:nvPr/>
            </p14:nvContentPartPr>
            <p14:xfrm>
              <a:off x="5800725" y="5224145"/>
              <a:ext cx="9525" cy="36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20"/>
            </p:blipFill>
            <p:spPr>
              <a:xfrm>
                <a:off x="5800725" y="5224145"/>
                <a:ext cx="9525" cy="36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88416" y="1189137"/>
            <a:ext cx="3496572" cy="60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355" b="1">
                <a:solidFill>
                  <a:srgbClr val="FF0000"/>
                </a:solidFill>
                <a:latin typeface="宋体" panose="02010600030101010101" pitchFamily="2" charset="-122"/>
              </a:rPr>
              <a:t>（1）会选：</a:t>
            </a:r>
            <a:endParaRPr lang="zh-CN" altLang="zh-CN" sz="3355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5742" y="1961261"/>
            <a:ext cx="10489713" cy="12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30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在实际的测量中,并不是分度值越小越好,测量时应先根据实际情况确定需要达到的程度,再选择满足测量要求的刻度尺</a:t>
            </a:r>
            <a:r>
              <a:rPr lang="zh-CN" altLang="en-US" sz="30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zh-CN" sz="3000" b="1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9053" r="6257" b="9241"/>
          <a:stretch>
            <a:fillRect/>
          </a:stretch>
        </p:blipFill>
        <p:spPr bwMode="auto">
          <a:xfrm>
            <a:off x="1433767" y="3558796"/>
            <a:ext cx="4316883" cy="268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10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5715" y="4936673"/>
            <a:ext cx="3388908" cy="16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0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1081" y="3256325"/>
            <a:ext cx="3291853" cy="181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960383" y="327235"/>
            <a:ext cx="6240913" cy="60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defTabSz="109664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、工具</a:t>
            </a:r>
            <a:r>
              <a:rPr lang="en-US" altLang="zh-CN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35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刻度尺的使用</a:t>
            </a:r>
            <a:endParaRPr lang="zh-CN" altLang="en-US" sz="335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" name="墨迹 1"/>
              <p14:cNvContentPartPr/>
              <p14:nvPr/>
            </p14:nvContentPartPr>
            <p14:xfrm>
              <a:off x="3419475" y="1376045"/>
              <a:ext cx="9525" cy="48133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3419475" y="1376045"/>
                <a:ext cx="9525" cy="481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3500120" y="1528445"/>
              <a:ext cx="3272155" cy="6286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3500120" y="1528445"/>
                <a:ext cx="3272155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3609975" y="1909445"/>
              <a:ext cx="3633470" cy="26225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3609975" y="1909445"/>
                <a:ext cx="3633470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6772275" y="2838450"/>
              <a:ext cx="4143375" cy="17335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6772275" y="2838450"/>
                <a:ext cx="4143375" cy="173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966470" y="3357245"/>
              <a:ext cx="4958080" cy="252920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966470" y="3357245"/>
                <a:ext cx="4958080" cy="2529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3810000" y="1866900"/>
              <a:ext cx="66675" cy="178562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3810000" y="1866900"/>
                <a:ext cx="66675" cy="1785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3004820" y="2928620"/>
              <a:ext cx="1123950" cy="115760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3004820" y="2928620"/>
                <a:ext cx="1123950" cy="1157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3609975" y="1976120"/>
              <a:ext cx="495300" cy="1047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3609975" y="1976120"/>
                <a:ext cx="49530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3776345" y="2004695"/>
              <a:ext cx="1019175" cy="43370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3776345" y="2004695"/>
                <a:ext cx="1019175" cy="433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7014845" y="5614670"/>
              <a:ext cx="2510155" cy="98615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7014845" y="5614670"/>
                <a:ext cx="2510155" cy="986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10153650" y="4562475"/>
              <a:ext cx="71120" cy="5524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10153650" y="4562475"/>
                <a:ext cx="7112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10158095" y="4276725"/>
              <a:ext cx="643255" cy="31432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10158095" y="4276725"/>
                <a:ext cx="643255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10843895" y="4243070"/>
              <a:ext cx="9525" cy="100520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10843895" y="4243070"/>
                <a:ext cx="9525" cy="1005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10144125" y="4819650"/>
              <a:ext cx="756920" cy="4476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10144125" y="4819650"/>
                <a:ext cx="756920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10153650" y="4581525"/>
              <a:ext cx="28575" cy="2000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10153650" y="4581525"/>
                <a:ext cx="2857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10153650" y="4543425"/>
              <a:ext cx="109220" cy="5810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10153650" y="4543425"/>
                <a:ext cx="109220" cy="581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7248525" y="4938395"/>
              <a:ext cx="747395" cy="5715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7248525" y="4938395"/>
                <a:ext cx="74739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7452995" y="5119370"/>
              <a:ext cx="66675" cy="19558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7452995" y="5119370"/>
                <a:ext cx="66675" cy="195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7795895" y="5210175"/>
              <a:ext cx="47625" cy="1905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7795895" y="5210175"/>
                <a:ext cx="4762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墨迹 25"/>
              <p14:cNvContentPartPr/>
              <p14:nvPr/>
            </p14:nvContentPartPr>
            <p14:xfrm>
              <a:off x="10186670" y="4848225"/>
              <a:ext cx="66675" cy="11874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3"/>
            </p:blipFill>
            <p:spPr>
              <a:xfrm>
                <a:off x="10186670" y="4848225"/>
                <a:ext cx="6667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墨迹 26"/>
              <p14:cNvContentPartPr/>
              <p14:nvPr/>
            </p14:nvContentPartPr>
            <p14:xfrm>
              <a:off x="8029575" y="4705350"/>
              <a:ext cx="9525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5"/>
            </p:blipFill>
            <p:spPr>
              <a:xfrm>
                <a:off x="8029575" y="470535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墨迹 27"/>
              <p14:cNvContentPartPr/>
              <p14:nvPr/>
            </p14:nvContentPartPr>
            <p14:xfrm>
              <a:off x="10163175" y="4795520"/>
              <a:ext cx="142875" cy="25273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7"/>
            </p:blipFill>
            <p:spPr>
              <a:xfrm>
                <a:off x="10163175" y="4795520"/>
                <a:ext cx="14287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墨迹 28"/>
              <p14:cNvContentPartPr/>
              <p14:nvPr/>
            </p14:nvContentPartPr>
            <p14:xfrm>
              <a:off x="10234295" y="5081270"/>
              <a:ext cx="9525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9"/>
            </p:blipFill>
            <p:spPr>
              <a:xfrm>
                <a:off x="10234295" y="508127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墨迹 29"/>
              <p14:cNvContentPartPr/>
              <p14:nvPr/>
            </p14:nvContentPartPr>
            <p14:xfrm>
              <a:off x="10234295" y="5062220"/>
              <a:ext cx="90805" cy="2413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1"/>
            </p:blipFill>
            <p:spPr>
              <a:xfrm>
                <a:off x="10234295" y="5062220"/>
                <a:ext cx="90805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墨迹 30"/>
              <p14:cNvContentPartPr/>
              <p14:nvPr/>
            </p14:nvContentPartPr>
            <p14:xfrm>
              <a:off x="10163175" y="4810125"/>
              <a:ext cx="28575" cy="29019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3"/>
            </p:blipFill>
            <p:spPr>
              <a:xfrm>
                <a:off x="10163175" y="4810125"/>
                <a:ext cx="28575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墨迹 31"/>
              <p14:cNvContentPartPr/>
              <p14:nvPr/>
            </p14:nvContentPartPr>
            <p14:xfrm>
              <a:off x="10725150" y="4733925"/>
              <a:ext cx="152400" cy="27622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5"/>
            </p:blipFill>
            <p:spPr>
              <a:xfrm>
                <a:off x="10725150" y="4733925"/>
                <a:ext cx="15240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3" name="墨迹 32"/>
              <p14:cNvContentPartPr/>
              <p14:nvPr/>
            </p14:nvContentPartPr>
            <p14:xfrm>
              <a:off x="10729595" y="4991100"/>
              <a:ext cx="119380" cy="285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7"/>
            </p:blipFill>
            <p:spPr>
              <a:xfrm>
                <a:off x="10729595" y="4991100"/>
                <a:ext cx="11938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4" name="墨迹 33"/>
              <p14:cNvContentPartPr/>
              <p14:nvPr/>
            </p14:nvContentPartPr>
            <p14:xfrm>
              <a:off x="10868025" y="4695825"/>
              <a:ext cx="23495" cy="3429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9"/>
            </p:blipFill>
            <p:spPr>
              <a:xfrm>
                <a:off x="10868025" y="4695825"/>
                <a:ext cx="2349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5" name="墨迹 34"/>
              <p14:cNvContentPartPr/>
              <p14:nvPr/>
            </p14:nvContentPartPr>
            <p14:xfrm>
              <a:off x="10144125" y="5000625"/>
              <a:ext cx="1285875" cy="2286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1"/>
            </p:blipFill>
            <p:spPr>
              <a:xfrm>
                <a:off x="10144125" y="5000625"/>
                <a:ext cx="128587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6" name="墨迹 35"/>
              <p14:cNvContentPartPr/>
              <p14:nvPr/>
            </p14:nvContentPartPr>
            <p14:xfrm>
              <a:off x="10134600" y="5062220"/>
              <a:ext cx="1333500" cy="1524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3"/>
            </p:blipFill>
            <p:spPr>
              <a:xfrm>
                <a:off x="10134600" y="5062220"/>
                <a:ext cx="13335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7" name="墨迹 36"/>
              <p14:cNvContentPartPr/>
              <p14:nvPr/>
            </p14:nvContentPartPr>
            <p14:xfrm>
              <a:off x="10858500" y="4972050"/>
              <a:ext cx="57150" cy="2095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5"/>
            </p:blipFill>
            <p:spPr>
              <a:xfrm>
                <a:off x="10858500" y="4972050"/>
                <a:ext cx="571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墨迹 37"/>
              <p14:cNvContentPartPr/>
              <p14:nvPr/>
            </p14:nvContentPartPr>
            <p14:xfrm>
              <a:off x="10872470" y="4957445"/>
              <a:ext cx="14605" cy="3365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7"/>
            </p:blipFill>
            <p:spPr>
              <a:xfrm>
                <a:off x="10872470" y="4957445"/>
                <a:ext cx="1460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9" name="墨迹 38"/>
              <p14:cNvContentPartPr/>
              <p14:nvPr/>
            </p14:nvContentPartPr>
            <p14:xfrm>
              <a:off x="756920" y="5490845"/>
              <a:ext cx="9525" cy="1460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9"/>
            </p:blipFill>
            <p:spPr>
              <a:xfrm>
                <a:off x="756920" y="5490845"/>
                <a:ext cx="952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0" name="墨迹 39"/>
              <p14:cNvContentPartPr/>
              <p14:nvPr/>
            </p14:nvContentPartPr>
            <p14:xfrm>
              <a:off x="728345" y="6696075"/>
              <a:ext cx="9525" cy="36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49"/>
            </p:blipFill>
            <p:spPr>
              <a:xfrm>
                <a:off x="728345" y="669607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1" name="墨迹 40"/>
              <p14:cNvContentPartPr/>
              <p14:nvPr/>
            </p14:nvContentPartPr>
            <p14:xfrm>
              <a:off x="9910445" y="1381125"/>
              <a:ext cx="38100" cy="103314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2"/>
            </p:blipFill>
            <p:spPr>
              <a:xfrm>
                <a:off x="9910445" y="1381125"/>
                <a:ext cx="38100" cy="1033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2" name="墨迹 41"/>
              <p14:cNvContentPartPr/>
              <p14:nvPr/>
            </p14:nvContentPartPr>
            <p14:xfrm>
              <a:off x="9843770" y="1314450"/>
              <a:ext cx="738505" cy="30924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4"/>
            </p:blipFill>
            <p:spPr>
              <a:xfrm>
                <a:off x="9843770" y="1314450"/>
                <a:ext cx="738505" cy="309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3" name="墨迹 42"/>
              <p14:cNvContentPartPr/>
              <p14:nvPr/>
            </p14:nvContentPartPr>
            <p14:xfrm>
              <a:off x="10620375" y="1333500"/>
              <a:ext cx="33020" cy="11620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6"/>
            </p:blipFill>
            <p:spPr>
              <a:xfrm>
                <a:off x="10620375" y="1333500"/>
                <a:ext cx="33020" cy="1162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4" name="墨迹 43"/>
              <p14:cNvContentPartPr/>
              <p14:nvPr/>
            </p14:nvContentPartPr>
            <p14:xfrm>
              <a:off x="9791700" y="2185670"/>
              <a:ext cx="785495" cy="36703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8"/>
            </p:blipFill>
            <p:spPr>
              <a:xfrm>
                <a:off x="9791700" y="2185670"/>
                <a:ext cx="785495" cy="36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5" name="墨迹 44"/>
              <p14:cNvContentPartPr/>
              <p14:nvPr/>
            </p14:nvContentPartPr>
            <p14:xfrm>
              <a:off x="9667875" y="2061845"/>
              <a:ext cx="261620" cy="6477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0"/>
            </p:blipFill>
            <p:spPr>
              <a:xfrm>
                <a:off x="9667875" y="2061845"/>
                <a:ext cx="26162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6" name="墨迹 45"/>
              <p14:cNvContentPartPr/>
              <p14:nvPr/>
            </p14:nvContentPartPr>
            <p14:xfrm>
              <a:off x="9877425" y="2066925"/>
              <a:ext cx="33020" cy="52832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2"/>
            </p:blipFill>
            <p:spPr>
              <a:xfrm>
                <a:off x="9877425" y="2066925"/>
                <a:ext cx="33020" cy="528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7" name="墨迹 46"/>
              <p14:cNvContentPartPr/>
              <p14:nvPr/>
            </p14:nvContentPartPr>
            <p14:xfrm>
              <a:off x="9681845" y="2547620"/>
              <a:ext cx="142875" cy="36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4"/>
            </p:blipFill>
            <p:spPr>
              <a:xfrm>
                <a:off x="9681845" y="254762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8" name="墨迹 47"/>
              <p14:cNvContentPartPr/>
              <p14:nvPr/>
            </p14:nvContentPartPr>
            <p14:xfrm>
              <a:off x="10710545" y="2052320"/>
              <a:ext cx="209550" cy="46228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6"/>
            </p:blipFill>
            <p:spPr>
              <a:xfrm>
                <a:off x="10710545" y="2052320"/>
                <a:ext cx="209550" cy="462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9" name="墨迹 48"/>
              <p14:cNvContentPartPr/>
              <p14:nvPr/>
            </p14:nvContentPartPr>
            <p14:xfrm>
              <a:off x="10696575" y="2047875"/>
              <a:ext cx="23495" cy="40449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8"/>
            </p:blipFill>
            <p:spPr>
              <a:xfrm>
                <a:off x="10696575" y="2047875"/>
                <a:ext cx="23495" cy="404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0" name="墨迹 49"/>
              <p14:cNvContentPartPr/>
              <p14:nvPr/>
            </p14:nvContentPartPr>
            <p14:xfrm>
              <a:off x="10681970" y="2480945"/>
              <a:ext cx="171450" cy="952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0"/>
            </p:blipFill>
            <p:spPr>
              <a:xfrm>
                <a:off x="10681970" y="2480945"/>
                <a:ext cx="1714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1" name="墨迹 50"/>
              <p14:cNvContentPartPr/>
              <p14:nvPr/>
            </p14:nvContentPartPr>
            <p14:xfrm>
              <a:off x="9534525" y="2433320"/>
              <a:ext cx="2280920" cy="5429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2"/>
            </p:blipFill>
            <p:spPr>
              <a:xfrm>
                <a:off x="9534525" y="2433320"/>
                <a:ext cx="2280920" cy="542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2" name="墨迹 51"/>
              <p14:cNvContentPartPr/>
              <p14:nvPr/>
            </p14:nvContentPartPr>
            <p14:xfrm>
              <a:off x="9500870" y="2571750"/>
              <a:ext cx="2686050" cy="61912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4"/>
            </p:blipFill>
            <p:spPr>
              <a:xfrm>
                <a:off x="9500870" y="2571750"/>
                <a:ext cx="2686050" cy="619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3" name="墨迹 52"/>
              <p14:cNvContentPartPr/>
              <p14:nvPr/>
            </p14:nvContentPartPr>
            <p14:xfrm>
              <a:off x="7091045" y="3533775"/>
              <a:ext cx="500380" cy="84772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6"/>
            </p:blipFill>
            <p:spPr>
              <a:xfrm>
                <a:off x="7091045" y="3533775"/>
                <a:ext cx="500380" cy="847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4" name="墨迹 53"/>
              <p14:cNvContentPartPr/>
              <p14:nvPr/>
            </p14:nvContentPartPr>
            <p14:xfrm>
              <a:off x="7239000" y="2328545"/>
              <a:ext cx="99695" cy="23812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8"/>
            </p:blipFill>
            <p:spPr>
              <a:xfrm>
                <a:off x="7239000" y="2328545"/>
                <a:ext cx="9969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5" name="墨迹 54"/>
              <p14:cNvContentPartPr/>
              <p14:nvPr/>
            </p14:nvContentPartPr>
            <p14:xfrm>
              <a:off x="7348220" y="2490470"/>
              <a:ext cx="9525" cy="36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49"/>
            </p:blipFill>
            <p:spPr>
              <a:xfrm>
                <a:off x="7348220" y="249047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6" name="墨迹 55"/>
              <p14:cNvContentPartPr/>
              <p14:nvPr/>
            </p14:nvContentPartPr>
            <p14:xfrm>
              <a:off x="7467600" y="2328545"/>
              <a:ext cx="166370" cy="25717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1"/>
            </p:blipFill>
            <p:spPr>
              <a:xfrm>
                <a:off x="7467600" y="2328545"/>
                <a:ext cx="16637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7" name="墨迹 56"/>
              <p14:cNvContentPartPr/>
              <p14:nvPr/>
            </p14:nvContentPartPr>
            <p14:xfrm>
              <a:off x="7715250" y="2352675"/>
              <a:ext cx="114300" cy="16637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3"/>
            </p:blipFill>
            <p:spPr>
              <a:xfrm>
                <a:off x="7715250" y="2352675"/>
                <a:ext cx="114300" cy="166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8" name="墨迹 57"/>
              <p14:cNvContentPartPr/>
              <p14:nvPr/>
            </p14:nvContentPartPr>
            <p14:xfrm>
              <a:off x="7972425" y="2381250"/>
              <a:ext cx="76200" cy="14287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5"/>
            </p:blipFill>
            <p:spPr>
              <a:xfrm>
                <a:off x="7972425" y="2381250"/>
                <a:ext cx="762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9" name="墨迹 58"/>
              <p14:cNvContentPartPr/>
              <p14:nvPr/>
            </p14:nvContentPartPr>
            <p14:xfrm>
              <a:off x="8001000" y="2252345"/>
              <a:ext cx="4445" cy="77152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7"/>
            </p:blipFill>
            <p:spPr>
              <a:xfrm>
                <a:off x="8001000" y="2252345"/>
                <a:ext cx="4445" cy="771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0" name="墨迹 59"/>
              <p14:cNvContentPartPr/>
              <p14:nvPr/>
            </p14:nvContentPartPr>
            <p14:xfrm>
              <a:off x="6405245" y="3238500"/>
              <a:ext cx="3048000" cy="13779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9"/>
            </p:blipFill>
            <p:spPr>
              <a:xfrm>
                <a:off x="6405245" y="3238500"/>
                <a:ext cx="3048000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1" name="墨迹 60"/>
              <p14:cNvContentPartPr/>
              <p14:nvPr/>
            </p14:nvContentPartPr>
            <p14:xfrm>
              <a:off x="6629400" y="3671570"/>
              <a:ext cx="9525" cy="3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49"/>
            </p:blipFill>
            <p:spPr>
              <a:xfrm>
                <a:off x="6629400" y="367157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2" name="墨迹 61"/>
              <p14:cNvContentPartPr/>
              <p14:nvPr/>
            </p14:nvContentPartPr>
            <p14:xfrm>
              <a:off x="8148320" y="4095750"/>
              <a:ext cx="1628775" cy="69024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2"/>
            </p:blipFill>
            <p:spPr>
              <a:xfrm>
                <a:off x="8148320" y="4095750"/>
                <a:ext cx="1628775" cy="69024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2079" y="1961261"/>
            <a:ext cx="10101505" cy="60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355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认清刻度尺的单位、零刻度线的位置、量程、分度值</a:t>
            </a:r>
            <a:endParaRPr lang="zh-CN" altLang="zh-CN" sz="3355" b="1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88416" y="923244"/>
            <a:ext cx="3237708" cy="68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835" b="1">
                <a:solidFill>
                  <a:srgbClr val="FF0000"/>
                </a:solidFill>
                <a:latin typeface="宋体" panose="02010600030101010101" pitchFamily="2" charset="-122"/>
              </a:rPr>
              <a:t>(2)</a:t>
            </a:r>
            <a:r>
              <a:rPr lang="zh-CN" altLang="zh-CN" sz="3835" b="1">
                <a:solidFill>
                  <a:srgbClr val="FF0000"/>
                </a:solidFill>
                <a:latin typeface="宋体" panose="02010600030101010101" pitchFamily="2" charset="-122"/>
              </a:rPr>
              <a:t>会认</a:t>
            </a:r>
            <a:r>
              <a:rPr lang="zh-CN" altLang="zh-CN" sz="3835" b="1">
                <a:solidFill>
                  <a:srgbClr val="FF3300"/>
                </a:solidFill>
                <a:latin typeface="宋体" panose="02010600030101010101" pitchFamily="2" charset="-122"/>
              </a:rPr>
              <a:t>：</a:t>
            </a:r>
            <a:endParaRPr lang="zh-CN" altLang="zh-CN" sz="3835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130" y="3803956"/>
            <a:ext cx="10415480" cy="1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2264429" y="4968847"/>
            <a:ext cx="3230094" cy="569597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72707" y="5422812"/>
            <a:ext cx="1899607" cy="60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355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单位</a:t>
            </a:r>
            <a:endParaRPr lang="zh-CN" altLang="zh-CN" sz="3355" b="1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402186" y="3479903"/>
            <a:ext cx="1121110" cy="906501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05566" y="3077330"/>
            <a:ext cx="1909497" cy="60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355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零刻度线</a:t>
            </a:r>
            <a:endParaRPr lang="zh-CN" altLang="zh-CN" sz="3355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AutoShape 9"/>
          <p:cNvSpPr/>
          <p:nvPr/>
        </p:nvSpPr>
        <p:spPr bwMode="auto">
          <a:xfrm rot="-5400000">
            <a:off x="5951342" y="-841324"/>
            <a:ext cx="137046" cy="9410478"/>
          </a:xfrm>
          <a:prstGeom prst="rightBracket">
            <a:avLst>
              <a:gd name="adj" fmla="val 429167"/>
            </a:avLst>
          </a:prstGeom>
          <a:noFill/>
          <a:ln w="25400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150005" y="3322872"/>
            <a:ext cx="1168910" cy="68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835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量程</a:t>
            </a:r>
            <a:endParaRPr lang="zh-CN" altLang="zh-CN" sz="3835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568537" y="5098755"/>
            <a:ext cx="2031325" cy="83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4795">
                <a:solidFill>
                  <a:prstClr val="blac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分度值</a:t>
            </a:r>
            <a:endParaRPr lang="zh-CN" altLang="zh-CN" sz="4795">
              <a:solidFill>
                <a:prstClr val="blac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8395325" y="4062346"/>
            <a:ext cx="12943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 flipV="1">
            <a:off x="8480981" y="4126588"/>
            <a:ext cx="173211" cy="1230557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2252325" y="3882809"/>
            <a:ext cx="6812379" cy="1106360"/>
            <a:chOff x="0" y="-41"/>
            <a:chExt cx="3888" cy="775"/>
          </a:xfrm>
        </p:grpSpPr>
        <p:sp>
          <p:nvSpPr>
            <p:cNvPr id="5" name="AutoShape 398"/>
            <p:cNvSpPr>
              <a:spLocks noChangeArrowheads="1"/>
            </p:cNvSpPr>
            <p:nvPr/>
          </p:nvSpPr>
          <p:spPr bwMode="auto">
            <a:xfrm>
              <a:off x="111" y="-41"/>
              <a:ext cx="1638" cy="775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z="2160">
                <a:solidFill>
                  <a:prstClr val="black"/>
                </a:solidFill>
              </a:endParaRP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0" y="277"/>
              <a:ext cx="3888" cy="367"/>
              <a:chOff x="0" y="0"/>
              <a:chExt cx="3888" cy="499"/>
            </a:xfrm>
          </p:grpSpPr>
          <p:sp>
            <p:nvSpPr>
              <p:cNvPr id="7" name="AutoShape 40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88" cy="499"/>
              </a:xfrm>
              <a:prstGeom prst="cube">
                <a:avLst>
                  <a:gd name="adj" fmla="val 8616"/>
                </a:avLst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096645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1440" b="1">
                    <a:solidFill>
                      <a:srgbClr val="000000"/>
                    </a:solidFill>
                  </a:rPr>
                  <a:t>0 cm     1            2            3           4            5           6           7            8           9          10</a:t>
                </a:r>
                <a:r>
                  <a:rPr lang="zh-CN" altLang="zh-CN" sz="1440" b="1">
                    <a:solidFill>
                      <a:prstClr val="black"/>
                    </a:solidFill>
                  </a:rPr>
                  <a:t> </a:t>
                </a:r>
                <a:endParaRPr lang="zh-CN" altLang="zh-CN" sz="144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Line 401"/>
              <p:cNvSpPr>
                <a:spLocks noChangeShapeType="1"/>
              </p:cNvSpPr>
              <p:nvPr/>
            </p:nvSpPr>
            <p:spPr bwMode="auto">
              <a:xfrm flipH="1">
                <a:off x="91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402"/>
              <p:cNvSpPr>
                <a:spLocks noChangeShapeType="1"/>
              </p:cNvSpPr>
              <p:nvPr/>
            </p:nvSpPr>
            <p:spPr bwMode="auto">
              <a:xfrm flipH="1">
                <a:off x="127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403"/>
              <p:cNvSpPr>
                <a:spLocks noChangeShapeType="1"/>
              </p:cNvSpPr>
              <p:nvPr/>
            </p:nvSpPr>
            <p:spPr bwMode="auto">
              <a:xfrm flipH="1">
                <a:off x="16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Line 404"/>
              <p:cNvSpPr>
                <a:spLocks noChangeShapeType="1"/>
              </p:cNvSpPr>
              <p:nvPr/>
            </p:nvSpPr>
            <p:spPr bwMode="auto">
              <a:xfrm flipH="1">
                <a:off x="200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405"/>
              <p:cNvSpPr>
                <a:spLocks noChangeShapeType="1"/>
              </p:cNvSpPr>
              <p:nvPr/>
            </p:nvSpPr>
            <p:spPr bwMode="auto">
              <a:xfrm flipH="1">
                <a:off x="23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406"/>
              <p:cNvSpPr>
                <a:spLocks noChangeShapeType="1"/>
              </p:cNvSpPr>
              <p:nvPr/>
            </p:nvSpPr>
            <p:spPr bwMode="auto">
              <a:xfrm flipH="1">
                <a:off x="272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Line 407"/>
              <p:cNvSpPr>
                <a:spLocks noChangeShapeType="1"/>
              </p:cNvSpPr>
              <p:nvPr/>
            </p:nvSpPr>
            <p:spPr bwMode="auto">
              <a:xfrm flipH="1">
                <a:off x="272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Line 408"/>
              <p:cNvSpPr>
                <a:spLocks noChangeShapeType="1"/>
              </p:cNvSpPr>
              <p:nvPr/>
            </p:nvSpPr>
            <p:spPr bwMode="auto">
              <a:xfrm flipH="1">
                <a:off x="30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Line 409"/>
              <p:cNvSpPr>
                <a:spLocks noChangeShapeType="1"/>
              </p:cNvSpPr>
              <p:nvPr/>
            </p:nvSpPr>
            <p:spPr bwMode="auto">
              <a:xfrm flipH="1">
                <a:off x="344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Line 410"/>
              <p:cNvSpPr>
                <a:spLocks noChangeShapeType="1"/>
              </p:cNvSpPr>
              <p:nvPr/>
            </p:nvSpPr>
            <p:spPr bwMode="auto">
              <a:xfrm flipH="1">
                <a:off x="381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411"/>
              <p:cNvSpPr>
                <a:spLocks noChangeShapeType="1"/>
              </p:cNvSpPr>
              <p:nvPr/>
            </p:nvSpPr>
            <p:spPr bwMode="auto">
              <a:xfrm flipH="1">
                <a:off x="417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Line 412"/>
              <p:cNvSpPr>
                <a:spLocks noChangeShapeType="1"/>
              </p:cNvSpPr>
              <p:nvPr/>
            </p:nvSpPr>
            <p:spPr bwMode="auto">
              <a:xfrm flipH="1">
                <a:off x="453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Line 413"/>
              <p:cNvSpPr>
                <a:spLocks noChangeShapeType="1"/>
              </p:cNvSpPr>
              <p:nvPr/>
            </p:nvSpPr>
            <p:spPr bwMode="auto">
              <a:xfrm flipH="1">
                <a:off x="453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Line 414"/>
              <p:cNvSpPr>
                <a:spLocks noChangeShapeType="1"/>
              </p:cNvSpPr>
              <p:nvPr/>
            </p:nvSpPr>
            <p:spPr bwMode="auto">
              <a:xfrm flipH="1">
                <a:off x="48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Line 415"/>
              <p:cNvSpPr>
                <a:spLocks noChangeShapeType="1"/>
              </p:cNvSpPr>
              <p:nvPr/>
            </p:nvSpPr>
            <p:spPr bwMode="auto">
              <a:xfrm flipH="1">
                <a:off x="525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Line 416"/>
              <p:cNvSpPr>
                <a:spLocks noChangeShapeType="1"/>
              </p:cNvSpPr>
              <p:nvPr/>
            </p:nvSpPr>
            <p:spPr bwMode="auto">
              <a:xfrm flipH="1">
                <a:off x="56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417"/>
              <p:cNvSpPr>
                <a:spLocks noChangeShapeType="1"/>
              </p:cNvSpPr>
              <p:nvPr/>
            </p:nvSpPr>
            <p:spPr bwMode="auto">
              <a:xfrm flipH="1">
                <a:off x="59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418"/>
              <p:cNvSpPr>
                <a:spLocks noChangeShapeType="1"/>
              </p:cNvSpPr>
              <p:nvPr/>
            </p:nvSpPr>
            <p:spPr bwMode="auto">
              <a:xfrm flipH="1">
                <a:off x="634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419"/>
              <p:cNvSpPr>
                <a:spLocks noChangeShapeType="1"/>
              </p:cNvSpPr>
              <p:nvPr/>
            </p:nvSpPr>
            <p:spPr bwMode="auto">
              <a:xfrm flipH="1">
                <a:off x="634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420"/>
              <p:cNvSpPr>
                <a:spLocks noChangeShapeType="1"/>
              </p:cNvSpPr>
              <p:nvPr/>
            </p:nvSpPr>
            <p:spPr bwMode="auto">
              <a:xfrm flipH="1">
                <a:off x="670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421"/>
              <p:cNvSpPr>
                <a:spLocks noChangeShapeType="1"/>
              </p:cNvSpPr>
              <p:nvPr/>
            </p:nvSpPr>
            <p:spPr bwMode="auto">
              <a:xfrm flipH="1">
                <a:off x="70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Line 422"/>
              <p:cNvSpPr>
                <a:spLocks noChangeShapeType="1"/>
              </p:cNvSpPr>
              <p:nvPr/>
            </p:nvSpPr>
            <p:spPr bwMode="auto">
              <a:xfrm flipH="1">
                <a:off x="74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Line 423"/>
              <p:cNvSpPr>
                <a:spLocks noChangeShapeType="1"/>
              </p:cNvSpPr>
              <p:nvPr/>
            </p:nvSpPr>
            <p:spPr bwMode="auto">
              <a:xfrm flipH="1">
                <a:off x="77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Line 424"/>
              <p:cNvSpPr>
                <a:spLocks noChangeShapeType="1"/>
              </p:cNvSpPr>
              <p:nvPr/>
            </p:nvSpPr>
            <p:spPr bwMode="auto">
              <a:xfrm flipH="1">
                <a:off x="815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425"/>
              <p:cNvSpPr>
                <a:spLocks noChangeShapeType="1"/>
              </p:cNvSpPr>
              <p:nvPr/>
            </p:nvSpPr>
            <p:spPr bwMode="auto">
              <a:xfrm flipH="1">
                <a:off x="816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426"/>
              <p:cNvSpPr>
                <a:spLocks noChangeShapeType="1"/>
              </p:cNvSpPr>
              <p:nvPr/>
            </p:nvSpPr>
            <p:spPr bwMode="auto">
              <a:xfrm flipH="1">
                <a:off x="85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Line 427"/>
              <p:cNvSpPr>
                <a:spLocks noChangeShapeType="1"/>
              </p:cNvSpPr>
              <p:nvPr/>
            </p:nvSpPr>
            <p:spPr bwMode="auto">
              <a:xfrm flipH="1">
                <a:off x="88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Line 428"/>
              <p:cNvSpPr>
                <a:spLocks noChangeShapeType="1"/>
              </p:cNvSpPr>
              <p:nvPr/>
            </p:nvSpPr>
            <p:spPr bwMode="auto">
              <a:xfrm flipH="1">
                <a:off x="925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429"/>
              <p:cNvSpPr>
                <a:spLocks noChangeShapeType="1"/>
              </p:cNvSpPr>
              <p:nvPr/>
            </p:nvSpPr>
            <p:spPr bwMode="auto">
              <a:xfrm flipH="1">
                <a:off x="961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Line 430"/>
              <p:cNvSpPr>
                <a:spLocks noChangeShapeType="1"/>
              </p:cNvSpPr>
              <p:nvPr/>
            </p:nvSpPr>
            <p:spPr bwMode="auto">
              <a:xfrm flipH="1">
                <a:off x="997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Line 431"/>
              <p:cNvSpPr>
                <a:spLocks noChangeShapeType="1"/>
              </p:cNvSpPr>
              <p:nvPr/>
            </p:nvSpPr>
            <p:spPr bwMode="auto">
              <a:xfrm flipH="1">
                <a:off x="997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Line 432"/>
              <p:cNvSpPr>
                <a:spLocks noChangeShapeType="1"/>
              </p:cNvSpPr>
              <p:nvPr/>
            </p:nvSpPr>
            <p:spPr bwMode="auto">
              <a:xfrm flipH="1">
                <a:off x="103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Line 433"/>
              <p:cNvSpPr>
                <a:spLocks noChangeShapeType="1"/>
              </p:cNvSpPr>
              <p:nvPr/>
            </p:nvSpPr>
            <p:spPr bwMode="auto">
              <a:xfrm flipH="1">
                <a:off x="106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Line 434"/>
              <p:cNvSpPr>
                <a:spLocks noChangeShapeType="1"/>
              </p:cNvSpPr>
              <p:nvPr/>
            </p:nvSpPr>
            <p:spPr bwMode="auto">
              <a:xfrm flipH="1">
                <a:off x="110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435"/>
              <p:cNvSpPr>
                <a:spLocks noChangeShapeType="1"/>
              </p:cNvSpPr>
              <p:nvPr/>
            </p:nvSpPr>
            <p:spPr bwMode="auto">
              <a:xfrm flipH="1">
                <a:off x="114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Line 436"/>
              <p:cNvSpPr>
                <a:spLocks noChangeShapeType="1"/>
              </p:cNvSpPr>
              <p:nvPr/>
            </p:nvSpPr>
            <p:spPr bwMode="auto">
              <a:xfrm flipH="1">
                <a:off x="1178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Line 437"/>
              <p:cNvSpPr>
                <a:spLocks noChangeShapeType="1"/>
              </p:cNvSpPr>
              <p:nvPr/>
            </p:nvSpPr>
            <p:spPr bwMode="auto">
              <a:xfrm flipH="1">
                <a:off x="1178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Line 438"/>
              <p:cNvSpPr>
                <a:spLocks noChangeShapeType="1"/>
              </p:cNvSpPr>
              <p:nvPr/>
            </p:nvSpPr>
            <p:spPr bwMode="auto">
              <a:xfrm flipH="1">
                <a:off x="1214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439"/>
              <p:cNvSpPr>
                <a:spLocks noChangeShapeType="1"/>
              </p:cNvSpPr>
              <p:nvPr/>
            </p:nvSpPr>
            <p:spPr bwMode="auto">
              <a:xfrm flipH="1">
                <a:off x="1250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Line 440"/>
              <p:cNvSpPr>
                <a:spLocks noChangeShapeType="1"/>
              </p:cNvSpPr>
              <p:nvPr/>
            </p:nvSpPr>
            <p:spPr bwMode="auto">
              <a:xfrm flipH="1">
                <a:off x="1287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Line 441"/>
              <p:cNvSpPr>
                <a:spLocks noChangeShapeType="1"/>
              </p:cNvSpPr>
              <p:nvPr/>
            </p:nvSpPr>
            <p:spPr bwMode="auto">
              <a:xfrm flipH="1">
                <a:off x="132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Line 442"/>
              <p:cNvSpPr>
                <a:spLocks noChangeShapeType="1"/>
              </p:cNvSpPr>
              <p:nvPr/>
            </p:nvSpPr>
            <p:spPr bwMode="auto">
              <a:xfrm flipH="1">
                <a:off x="1359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Line 443"/>
              <p:cNvSpPr>
                <a:spLocks noChangeShapeType="1"/>
              </p:cNvSpPr>
              <p:nvPr/>
            </p:nvSpPr>
            <p:spPr bwMode="auto">
              <a:xfrm flipH="1">
                <a:off x="1359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Line 444"/>
              <p:cNvSpPr>
                <a:spLocks noChangeShapeType="1"/>
              </p:cNvSpPr>
              <p:nvPr/>
            </p:nvSpPr>
            <p:spPr bwMode="auto">
              <a:xfrm flipH="1">
                <a:off x="1395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Line 445"/>
              <p:cNvSpPr>
                <a:spLocks noChangeShapeType="1"/>
              </p:cNvSpPr>
              <p:nvPr/>
            </p:nvSpPr>
            <p:spPr bwMode="auto">
              <a:xfrm flipH="1">
                <a:off x="1431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Line 446"/>
              <p:cNvSpPr>
                <a:spLocks noChangeShapeType="1"/>
              </p:cNvSpPr>
              <p:nvPr/>
            </p:nvSpPr>
            <p:spPr bwMode="auto">
              <a:xfrm flipH="1">
                <a:off x="146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Line 447"/>
              <p:cNvSpPr>
                <a:spLocks noChangeShapeType="1"/>
              </p:cNvSpPr>
              <p:nvPr/>
            </p:nvSpPr>
            <p:spPr bwMode="auto">
              <a:xfrm flipH="1">
                <a:off x="1504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Line 448"/>
              <p:cNvSpPr>
                <a:spLocks noChangeShapeType="1"/>
              </p:cNvSpPr>
              <p:nvPr/>
            </p:nvSpPr>
            <p:spPr bwMode="auto">
              <a:xfrm flipH="1">
                <a:off x="1540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Line 449"/>
              <p:cNvSpPr>
                <a:spLocks noChangeShapeType="1"/>
              </p:cNvSpPr>
              <p:nvPr/>
            </p:nvSpPr>
            <p:spPr bwMode="auto">
              <a:xfrm flipH="1">
                <a:off x="1540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Line 450"/>
              <p:cNvSpPr>
                <a:spLocks noChangeShapeType="1"/>
              </p:cNvSpPr>
              <p:nvPr/>
            </p:nvSpPr>
            <p:spPr bwMode="auto">
              <a:xfrm flipH="1">
                <a:off x="157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Line 451"/>
              <p:cNvSpPr>
                <a:spLocks noChangeShapeType="1"/>
              </p:cNvSpPr>
              <p:nvPr/>
            </p:nvSpPr>
            <p:spPr bwMode="auto">
              <a:xfrm flipH="1">
                <a:off x="161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Line 452"/>
              <p:cNvSpPr>
                <a:spLocks noChangeShapeType="1"/>
              </p:cNvSpPr>
              <p:nvPr/>
            </p:nvSpPr>
            <p:spPr bwMode="auto">
              <a:xfrm flipH="1">
                <a:off x="164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Line 453"/>
              <p:cNvSpPr>
                <a:spLocks noChangeShapeType="1"/>
              </p:cNvSpPr>
              <p:nvPr/>
            </p:nvSpPr>
            <p:spPr bwMode="auto">
              <a:xfrm flipH="1">
                <a:off x="1685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Line 454"/>
              <p:cNvSpPr>
                <a:spLocks noChangeShapeType="1"/>
              </p:cNvSpPr>
              <p:nvPr/>
            </p:nvSpPr>
            <p:spPr bwMode="auto">
              <a:xfrm flipH="1">
                <a:off x="1721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Line 455"/>
              <p:cNvSpPr>
                <a:spLocks noChangeShapeType="1"/>
              </p:cNvSpPr>
              <p:nvPr/>
            </p:nvSpPr>
            <p:spPr bwMode="auto">
              <a:xfrm flipH="1">
                <a:off x="1721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Line 456"/>
              <p:cNvSpPr>
                <a:spLocks noChangeShapeType="1"/>
              </p:cNvSpPr>
              <p:nvPr/>
            </p:nvSpPr>
            <p:spPr bwMode="auto">
              <a:xfrm flipH="1">
                <a:off x="1757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Line 457"/>
              <p:cNvSpPr>
                <a:spLocks noChangeShapeType="1"/>
              </p:cNvSpPr>
              <p:nvPr/>
            </p:nvSpPr>
            <p:spPr bwMode="auto">
              <a:xfrm flipH="1">
                <a:off x="179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Line 458"/>
              <p:cNvSpPr>
                <a:spLocks noChangeShapeType="1"/>
              </p:cNvSpPr>
              <p:nvPr/>
            </p:nvSpPr>
            <p:spPr bwMode="auto">
              <a:xfrm flipH="1">
                <a:off x="1830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Line 459"/>
              <p:cNvSpPr>
                <a:spLocks noChangeShapeType="1"/>
              </p:cNvSpPr>
              <p:nvPr/>
            </p:nvSpPr>
            <p:spPr bwMode="auto">
              <a:xfrm flipH="1">
                <a:off x="186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Line 460"/>
              <p:cNvSpPr>
                <a:spLocks noChangeShapeType="1"/>
              </p:cNvSpPr>
              <p:nvPr/>
            </p:nvSpPr>
            <p:spPr bwMode="auto">
              <a:xfrm flipH="1">
                <a:off x="1902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Line 461"/>
              <p:cNvSpPr>
                <a:spLocks noChangeShapeType="1"/>
              </p:cNvSpPr>
              <p:nvPr/>
            </p:nvSpPr>
            <p:spPr bwMode="auto">
              <a:xfrm flipH="1">
                <a:off x="1902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Line 462"/>
              <p:cNvSpPr>
                <a:spLocks noChangeShapeType="1"/>
              </p:cNvSpPr>
              <p:nvPr/>
            </p:nvSpPr>
            <p:spPr bwMode="auto">
              <a:xfrm flipH="1">
                <a:off x="193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Line 463"/>
              <p:cNvSpPr>
                <a:spLocks noChangeShapeType="1"/>
              </p:cNvSpPr>
              <p:nvPr/>
            </p:nvSpPr>
            <p:spPr bwMode="auto">
              <a:xfrm flipH="1">
                <a:off x="1974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Line 464"/>
              <p:cNvSpPr>
                <a:spLocks noChangeShapeType="1"/>
              </p:cNvSpPr>
              <p:nvPr/>
            </p:nvSpPr>
            <p:spPr bwMode="auto">
              <a:xfrm flipH="1">
                <a:off x="2011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Line 465"/>
              <p:cNvSpPr>
                <a:spLocks noChangeShapeType="1"/>
              </p:cNvSpPr>
              <p:nvPr/>
            </p:nvSpPr>
            <p:spPr bwMode="auto">
              <a:xfrm flipH="1">
                <a:off x="2047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Line 466"/>
              <p:cNvSpPr>
                <a:spLocks noChangeShapeType="1"/>
              </p:cNvSpPr>
              <p:nvPr/>
            </p:nvSpPr>
            <p:spPr bwMode="auto">
              <a:xfrm flipH="1">
                <a:off x="2083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Line 467"/>
              <p:cNvSpPr>
                <a:spLocks noChangeShapeType="1"/>
              </p:cNvSpPr>
              <p:nvPr/>
            </p:nvSpPr>
            <p:spPr bwMode="auto">
              <a:xfrm flipH="1">
                <a:off x="2083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Line 468"/>
              <p:cNvSpPr>
                <a:spLocks noChangeShapeType="1"/>
              </p:cNvSpPr>
              <p:nvPr/>
            </p:nvSpPr>
            <p:spPr bwMode="auto">
              <a:xfrm flipH="1">
                <a:off x="211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Line 469"/>
              <p:cNvSpPr>
                <a:spLocks noChangeShapeType="1"/>
              </p:cNvSpPr>
              <p:nvPr/>
            </p:nvSpPr>
            <p:spPr bwMode="auto">
              <a:xfrm flipH="1">
                <a:off x="2155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Line 470"/>
              <p:cNvSpPr>
                <a:spLocks noChangeShapeType="1"/>
              </p:cNvSpPr>
              <p:nvPr/>
            </p:nvSpPr>
            <p:spPr bwMode="auto">
              <a:xfrm flipH="1">
                <a:off x="219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Line 471"/>
              <p:cNvSpPr>
                <a:spLocks noChangeShapeType="1"/>
              </p:cNvSpPr>
              <p:nvPr/>
            </p:nvSpPr>
            <p:spPr bwMode="auto">
              <a:xfrm flipH="1">
                <a:off x="222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Line 472"/>
              <p:cNvSpPr>
                <a:spLocks noChangeShapeType="1"/>
              </p:cNvSpPr>
              <p:nvPr/>
            </p:nvSpPr>
            <p:spPr bwMode="auto">
              <a:xfrm flipH="1">
                <a:off x="2264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Line 473"/>
              <p:cNvSpPr>
                <a:spLocks noChangeShapeType="1"/>
              </p:cNvSpPr>
              <p:nvPr/>
            </p:nvSpPr>
            <p:spPr bwMode="auto">
              <a:xfrm flipH="1">
                <a:off x="2264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Line 474"/>
              <p:cNvSpPr>
                <a:spLocks noChangeShapeType="1"/>
              </p:cNvSpPr>
              <p:nvPr/>
            </p:nvSpPr>
            <p:spPr bwMode="auto">
              <a:xfrm flipH="1">
                <a:off x="2300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Line 475"/>
              <p:cNvSpPr>
                <a:spLocks noChangeShapeType="1"/>
              </p:cNvSpPr>
              <p:nvPr/>
            </p:nvSpPr>
            <p:spPr bwMode="auto">
              <a:xfrm flipH="1">
                <a:off x="233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Line 476"/>
              <p:cNvSpPr>
                <a:spLocks noChangeShapeType="1"/>
              </p:cNvSpPr>
              <p:nvPr/>
            </p:nvSpPr>
            <p:spPr bwMode="auto">
              <a:xfrm flipH="1">
                <a:off x="237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Line 477"/>
              <p:cNvSpPr>
                <a:spLocks noChangeShapeType="1"/>
              </p:cNvSpPr>
              <p:nvPr/>
            </p:nvSpPr>
            <p:spPr bwMode="auto">
              <a:xfrm flipH="1">
                <a:off x="240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Line 478"/>
              <p:cNvSpPr>
                <a:spLocks noChangeShapeType="1"/>
              </p:cNvSpPr>
              <p:nvPr/>
            </p:nvSpPr>
            <p:spPr bwMode="auto">
              <a:xfrm flipH="1">
                <a:off x="2445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Line 479"/>
              <p:cNvSpPr>
                <a:spLocks noChangeShapeType="1"/>
              </p:cNvSpPr>
              <p:nvPr/>
            </p:nvSpPr>
            <p:spPr bwMode="auto">
              <a:xfrm flipH="1">
                <a:off x="2445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Line 480"/>
              <p:cNvSpPr>
                <a:spLocks noChangeShapeType="1"/>
              </p:cNvSpPr>
              <p:nvPr/>
            </p:nvSpPr>
            <p:spPr bwMode="auto">
              <a:xfrm flipH="1">
                <a:off x="2481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Line 481"/>
              <p:cNvSpPr>
                <a:spLocks noChangeShapeType="1"/>
              </p:cNvSpPr>
              <p:nvPr/>
            </p:nvSpPr>
            <p:spPr bwMode="auto">
              <a:xfrm flipH="1">
                <a:off x="2517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Line 482"/>
              <p:cNvSpPr>
                <a:spLocks noChangeShapeType="1"/>
              </p:cNvSpPr>
              <p:nvPr/>
            </p:nvSpPr>
            <p:spPr bwMode="auto">
              <a:xfrm flipH="1">
                <a:off x="2554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Line 483"/>
              <p:cNvSpPr>
                <a:spLocks noChangeShapeType="1"/>
              </p:cNvSpPr>
              <p:nvPr/>
            </p:nvSpPr>
            <p:spPr bwMode="auto">
              <a:xfrm flipH="1">
                <a:off x="2590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Line 484"/>
              <p:cNvSpPr>
                <a:spLocks noChangeShapeType="1"/>
              </p:cNvSpPr>
              <p:nvPr/>
            </p:nvSpPr>
            <p:spPr bwMode="auto">
              <a:xfrm flipH="1">
                <a:off x="2626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Line 485"/>
              <p:cNvSpPr>
                <a:spLocks noChangeShapeType="1"/>
              </p:cNvSpPr>
              <p:nvPr/>
            </p:nvSpPr>
            <p:spPr bwMode="auto">
              <a:xfrm flipH="1">
                <a:off x="2626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Line 486"/>
              <p:cNvSpPr>
                <a:spLocks noChangeShapeType="1"/>
              </p:cNvSpPr>
              <p:nvPr/>
            </p:nvSpPr>
            <p:spPr bwMode="auto">
              <a:xfrm flipH="1">
                <a:off x="266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Line 487"/>
              <p:cNvSpPr>
                <a:spLocks noChangeShapeType="1"/>
              </p:cNvSpPr>
              <p:nvPr/>
            </p:nvSpPr>
            <p:spPr bwMode="auto">
              <a:xfrm flipH="1">
                <a:off x="269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Line 488"/>
              <p:cNvSpPr>
                <a:spLocks noChangeShapeType="1"/>
              </p:cNvSpPr>
              <p:nvPr/>
            </p:nvSpPr>
            <p:spPr bwMode="auto">
              <a:xfrm flipH="1">
                <a:off x="2735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Line 489"/>
              <p:cNvSpPr>
                <a:spLocks noChangeShapeType="1"/>
              </p:cNvSpPr>
              <p:nvPr/>
            </p:nvSpPr>
            <p:spPr bwMode="auto">
              <a:xfrm flipH="1">
                <a:off x="2771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Line 490"/>
              <p:cNvSpPr>
                <a:spLocks noChangeShapeType="1"/>
              </p:cNvSpPr>
              <p:nvPr/>
            </p:nvSpPr>
            <p:spPr bwMode="auto">
              <a:xfrm flipH="1">
                <a:off x="2807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Line 491"/>
              <p:cNvSpPr>
                <a:spLocks noChangeShapeType="1"/>
              </p:cNvSpPr>
              <p:nvPr/>
            </p:nvSpPr>
            <p:spPr bwMode="auto">
              <a:xfrm flipH="1">
                <a:off x="2807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Line 492"/>
              <p:cNvSpPr>
                <a:spLocks noChangeShapeType="1"/>
              </p:cNvSpPr>
              <p:nvPr/>
            </p:nvSpPr>
            <p:spPr bwMode="auto">
              <a:xfrm flipH="1">
                <a:off x="284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Line 493"/>
              <p:cNvSpPr>
                <a:spLocks noChangeShapeType="1"/>
              </p:cNvSpPr>
              <p:nvPr/>
            </p:nvSpPr>
            <p:spPr bwMode="auto">
              <a:xfrm flipH="1">
                <a:off x="287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Line 494"/>
              <p:cNvSpPr>
                <a:spLocks noChangeShapeType="1"/>
              </p:cNvSpPr>
              <p:nvPr/>
            </p:nvSpPr>
            <p:spPr bwMode="auto">
              <a:xfrm flipH="1">
                <a:off x="291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Line 495"/>
              <p:cNvSpPr>
                <a:spLocks noChangeShapeType="1"/>
              </p:cNvSpPr>
              <p:nvPr/>
            </p:nvSpPr>
            <p:spPr bwMode="auto">
              <a:xfrm flipH="1">
                <a:off x="295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Line 496"/>
              <p:cNvSpPr>
                <a:spLocks noChangeShapeType="1"/>
              </p:cNvSpPr>
              <p:nvPr/>
            </p:nvSpPr>
            <p:spPr bwMode="auto">
              <a:xfrm flipH="1">
                <a:off x="2988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4" name="Group 102"/>
              <p:cNvGrpSpPr/>
              <p:nvPr/>
            </p:nvGrpSpPr>
            <p:grpSpPr>
              <a:xfrm>
                <a:off x="2988" y="51"/>
                <a:ext cx="145" cy="118"/>
                <a:chOff x="0" y="0"/>
                <a:chExt cx="145" cy="118"/>
              </a:xfrm>
            </p:grpSpPr>
            <p:sp>
              <p:nvSpPr>
                <p:cNvPr id="125" name="Line 498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0" cy="11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6" name="Line 499"/>
                <p:cNvSpPr>
                  <a:spLocks noChangeShapeType="1"/>
                </p:cNvSpPr>
                <p:nvPr/>
              </p:nvSpPr>
              <p:spPr bwMode="auto">
                <a:xfrm flipH="1">
                  <a:off x="36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7" name="Line 500"/>
                <p:cNvSpPr>
                  <a:spLocks noChangeShapeType="1"/>
                </p:cNvSpPr>
                <p:nvPr/>
              </p:nvSpPr>
              <p:spPr bwMode="auto">
                <a:xfrm flipH="1">
                  <a:off x="72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8" name="Line 501"/>
                <p:cNvSpPr>
                  <a:spLocks noChangeShapeType="1"/>
                </p:cNvSpPr>
                <p:nvPr/>
              </p:nvSpPr>
              <p:spPr bwMode="auto">
                <a:xfrm flipH="1">
                  <a:off x="109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9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145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5" name="Line 503"/>
              <p:cNvSpPr>
                <a:spLocks noChangeShapeType="1"/>
              </p:cNvSpPr>
              <p:nvPr/>
            </p:nvSpPr>
            <p:spPr bwMode="auto">
              <a:xfrm flipH="1">
                <a:off x="3169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Line 504"/>
              <p:cNvSpPr>
                <a:spLocks noChangeShapeType="1"/>
              </p:cNvSpPr>
              <p:nvPr/>
            </p:nvSpPr>
            <p:spPr bwMode="auto">
              <a:xfrm flipH="1">
                <a:off x="3167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Line 505"/>
              <p:cNvSpPr>
                <a:spLocks noChangeShapeType="1"/>
              </p:cNvSpPr>
              <p:nvPr/>
            </p:nvSpPr>
            <p:spPr bwMode="auto">
              <a:xfrm flipH="1">
                <a:off x="320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Line 506"/>
              <p:cNvSpPr>
                <a:spLocks noChangeShapeType="1"/>
              </p:cNvSpPr>
              <p:nvPr/>
            </p:nvSpPr>
            <p:spPr bwMode="auto">
              <a:xfrm flipH="1">
                <a:off x="323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Line 507"/>
              <p:cNvSpPr>
                <a:spLocks noChangeShapeType="1"/>
              </p:cNvSpPr>
              <p:nvPr/>
            </p:nvSpPr>
            <p:spPr bwMode="auto">
              <a:xfrm flipH="1">
                <a:off x="327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Line 508"/>
              <p:cNvSpPr>
                <a:spLocks noChangeShapeType="1"/>
              </p:cNvSpPr>
              <p:nvPr/>
            </p:nvSpPr>
            <p:spPr bwMode="auto">
              <a:xfrm flipH="1">
                <a:off x="331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1" name="Group 114"/>
              <p:cNvGrpSpPr/>
              <p:nvPr/>
            </p:nvGrpSpPr>
            <p:grpSpPr>
              <a:xfrm>
                <a:off x="3348" y="51"/>
                <a:ext cx="145" cy="118"/>
                <a:chOff x="0" y="0"/>
                <a:chExt cx="145" cy="118"/>
              </a:xfrm>
            </p:grpSpPr>
            <p:sp>
              <p:nvSpPr>
                <p:cNvPr id="120" name="Line 510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0" cy="11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Line 511"/>
                <p:cNvSpPr>
                  <a:spLocks noChangeShapeType="1"/>
                </p:cNvSpPr>
                <p:nvPr/>
              </p:nvSpPr>
              <p:spPr bwMode="auto">
                <a:xfrm flipH="1">
                  <a:off x="36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" name="Line 512"/>
                <p:cNvSpPr>
                  <a:spLocks noChangeShapeType="1"/>
                </p:cNvSpPr>
                <p:nvPr/>
              </p:nvSpPr>
              <p:spPr bwMode="auto">
                <a:xfrm flipH="1">
                  <a:off x="72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" name="Line 513"/>
                <p:cNvSpPr>
                  <a:spLocks noChangeShapeType="1"/>
                </p:cNvSpPr>
                <p:nvPr/>
              </p:nvSpPr>
              <p:spPr bwMode="auto">
                <a:xfrm flipH="1">
                  <a:off x="109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" name="Line 514"/>
                <p:cNvSpPr>
                  <a:spLocks noChangeShapeType="1"/>
                </p:cNvSpPr>
                <p:nvPr/>
              </p:nvSpPr>
              <p:spPr bwMode="auto">
                <a:xfrm flipH="1">
                  <a:off x="145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2" name="Line 515"/>
              <p:cNvSpPr>
                <a:spLocks noChangeShapeType="1"/>
              </p:cNvSpPr>
              <p:nvPr/>
            </p:nvSpPr>
            <p:spPr bwMode="auto">
              <a:xfrm flipH="1">
                <a:off x="3529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3" name="Group 121"/>
              <p:cNvGrpSpPr/>
              <p:nvPr/>
            </p:nvGrpSpPr>
            <p:grpSpPr>
              <a:xfrm>
                <a:off x="3528" y="51"/>
                <a:ext cx="145" cy="118"/>
                <a:chOff x="0" y="0"/>
                <a:chExt cx="145" cy="118"/>
              </a:xfrm>
            </p:grpSpPr>
            <p:sp>
              <p:nvSpPr>
                <p:cNvPr id="115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0" cy="11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6" name="Line 518"/>
                <p:cNvSpPr>
                  <a:spLocks noChangeShapeType="1"/>
                </p:cNvSpPr>
                <p:nvPr/>
              </p:nvSpPr>
              <p:spPr bwMode="auto">
                <a:xfrm flipH="1">
                  <a:off x="36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" name="Line 519"/>
                <p:cNvSpPr>
                  <a:spLocks noChangeShapeType="1"/>
                </p:cNvSpPr>
                <p:nvPr/>
              </p:nvSpPr>
              <p:spPr bwMode="auto">
                <a:xfrm flipH="1">
                  <a:off x="72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Line 520"/>
                <p:cNvSpPr>
                  <a:spLocks noChangeShapeType="1"/>
                </p:cNvSpPr>
                <p:nvPr/>
              </p:nvSpPr>
              <p:spPr bwMode="auto">
                <a:xfrm flipH="1">
                  <a:off x="109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9" name="Line 521"/>
                <p:cNvSpPr>
                  <a:spLocks noChangeShapeType="1"/>
                </p:cNvSpPr>
                <p:nvPr/>
              </p:nvSpPr>
              <p:spPr bwMode="auto">
                <a:xfrm flipH="1">
                  <a:off x="145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4" name="Line 522"/>
              <p:cNvSpPr>
                <a:spLocks noChangeShapeType="1"/>
              </p:cNvSpPr>
              <p:nvPr/>
            </p:nvSpPr>
            <p:spPr bwMode="auto">
              <a:xfrm flipH="1">
                <a:off x="3709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30" name="Group 128"/>
          <p:cNvGrpSpPr/>
          <p:nvPr/>
        </p:nvGrpSpPr>
        <p:grpSpPr>
          <a:xfrm>
            <a:off x="1945935" y="5242093"/>
            <a:ext cx="7118769" cy="1106360"/>
            <a:chOff x="0" y="0"/>
            <a:chExt cx="4037" cy="775"/>
          </a:xfrm>
        </p:grpSpPr>
        <p:sp>
          <p:nvSpPr>
            <p:cNvPr id="131" name="AutoShape 652"/>
            <p:cNvSpPr>
              <a:spLocks noChangeArrowheads="1"/>
            </p:cNvSpPr>
            <p:nvPr/>
          </p:nvSpPr>
          <p:spPr bwMode="auto">
            <a:xfrm>
              <a:off x="299" y="0"/>
              <a:ext cx="1638" cy="775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z="2160">
                <a:solidFill>
                  <a:prstClr val="black"/>
                </a:solidFill>
              </a:endParaRPr>
            </a:p>
          </p:txBody>
        </p:sp>
        <p:sp>
          <p:nvSpPr>
            <p:cNvPr id="132" name="AutoShape 650"/>
            <p:cNvSpPr>
              <a:spLocks noChangeArrowheads="1"/>
            </p:cNvSpPr>
            <p:nvPr/>
          </p:nvSpPr>
          <p:spPr bwMode="auto">
            <a:xfrm>
              <a:off x="0" y="308"/>
              <a:ext cx="4037" cy="282"/>
            </a:xfrm>
            <a:prstGeom prst="cube">
              <a:avLst>
                <a:gd name="adj" fmla="val 66912"/>
              </a:avLst>
            </a:prstGeom>
            <a:solidFill>
              <a:srgbClr val="FFCC00"/>
            </a:solidFill>
            <a:ln w="317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z="2160">
                <a:solidFill>
                  <a:prstClr val="black"/>
                </a:solidFill>
              </a:endParaRPr>
            </a:p>
          </p:txBody>
        </p:sp>
        <p:grpSp>
          <p:nvGrpSpPr>
            <p:cNvPr id="133" name="Group 131"/>
            <p:cNvGrpSpPr/>
            <p:nvPr/>
          </p:nvGrpSpPr>
          <p:grpSpPr>
            <a:xfrm>
              <a:off x="217" y="322"/>
              <a:ext cx="3697" cy="16"/>
              <a:chOff x="0" y="0"/>
              <a:chExt cx="3697" cy="21"/>
            </a:xfrm>
          </p:grpSpPr>
          <p:sp>
            <p:nvSpPr>
              <p:cNvPr id="135" name="Line 655"/>
              <p:cNvSpPr>
                <a:spLocks noChangeShapeType="1"/>
              </p:cNvSpPr>
              <p:nvPr/>
            </p:nvSpPr>
            <p:spPr bwMode="auto">
              <a:xfrm rot="2700000" flipH="1">
                <a:off x="43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Line 656"/>
              <p:cNvSpPr>
                <a:spLocks noChangeShapeType="1"/>
              </p:cNvSpPr>
              <p:nvPr/>
            </p:nvSpPr>
            <p:spPr bwMode="auto">
              <a:xfrm rot="2700000" flipH="1">
                <a:off x="79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Line 657"/>
              <p:cNvSpPr>
                <a:spLocks noChangeShapeType="1"/>
              </p:cNvSpPr>
              <p:nvPr/>
            </p:nvSpPr>
            <p:spPr bwMode="auto">
              <a:xfrm rot="2700000" flipH="1">
                <a:off x="11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Line 658"/>
              <p:cNvSpPr>
                <a:spLocks noChangeShapeType="1"/>
              </p:cNvSpPr>
              <p:nvPr/>
            </p:nvSpPr>
            <p:spPr bwMode="auto">
              <a:xfrm rot="2700000" flipH="1">
                <a:off x="152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Line 659"/>
              <p:cNvSpPr>
                <a:spLocks noChangeShapeType="1"/>
              </p:cNvSpPr>
              <p:nvPr/>
            </p:nvSpPr>
            <p:spPr bwMode="auto">
              <a:xfrm rot="2700000" flipH="1">
                <a:off x="188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Line 660"/>
              <p:cNvSpPr>
                <a:spLocks noChangeShapeType="1"/>
              </p:cNvSpPr>
              <p:nvPr/>
            </p:nvSpPr>
            <p:spPr bwMode="auto">
              <a:xfrm rot="2700000" flipH="1">
                <a:off x="224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Line 661"/>
              <p:cNvSpPr>
                <a:spLocks noChangeShapeType="1"/>
              </p:cNvSpPr>
              <p:nvPr/>
            </p:nvSpPr>
            <p:spPr bwMode="auto">
              <a:xfrm rot="2700000" flipH="1">
                <a:off x="224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Line 662"/>
              <p:cNvSpPr>
                <a:spLocks noChangeShapeType="1"/>
              </p:cNvSpPr>
              <p:nvPr/>
            </p:nvSpPr>
            <p:spPr bwMode="auto">
              <a:xfrm rot="2700000" flipH="1">
                <a:off x="26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Line 663"/>
              <p:cNvSpPr>
                <a:spLocks noChangeShapeType="1"/>
              </p:cNvSpPr>
              <p:nvPr/>
            </p:nvSpPr>
            <p:spPr bwMode="auto">
              <a:xfrm rot="2700000" flipH="1">
                <a:off x="296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Line 664"/>
              <p:cNvSpPr>
                <a:spLocks noChangeShapeType="1"/>
              </p:cNvSpPr>
              <p:nvPr/>
            </p:nvSpPr>
            <p:spPr bwMode="auto">
              <a:xfrm rot="2700000" flipH="1">
                <a:off x="333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Line 665"/>
              <p:cNvSpPr>
                <a:spLocks noChangeShapeType="1"/>
              </p:cNvSpPr>
              <p:nvPr/>
            </p:nvSpPr>
            <p:spPr bwMode="auto">
              <a:xfrm rot="2700000" flipH="1">
                <a:off x="369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Line 666"/>
              <p:cNvSpPr>
                <a:spLocks noChangeShapeType="1"/>
              </p:cNvSpPr>
              <p:nvPr/>
            </p:nvSpPr>
            <p:spPr bwMode="auto">
              <a:xfrm rot="2700000" flipH="1">
                <a:off x="405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Line 667"/>
              <p:cNvSpPr>
                <a:spLocks noChangeShapeType="1"/>
              </p:cNvSpPr>
              <p:nvPr/>
            </p:nvSpPr>
            <p:spPr bwMode="auto">
              <a:xfrm rot="2700000" flipH="1">
                <a:off x="405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Line 668"/>
              <p:cNvSpPr>
                <a:spLocks noChangeShapeType="1"/>
              </p:cNvSpPr>
              <p:nvPr/>
            </p:nvSpPr>
            <p:spPr bwMode="auto">
              <a:xfrm rot="2700000" flipH="1">
                <a:off x="441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Line 669"/>
              <p:cNvSpPr>
                <a:spLocks noChangeShapeType="1"/>
              </p:cNvSpPr>
              <p:nvPr/>
            </p:nvSpPr>
            <p:spPr bwMode="auto">
              <a:xfrm rot="2700000" flipH="1">
                <a:off x="477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Line 670"/>
              <p:cNvSpPr>
                <a:spLocks noChangeShapeType="1"/>
              </p:cNvSpPr>
              <p:nvPr/>
            </p:nvSpPr>
            <p:spPr bwMode="auto">
              <a:xfrm rot="2700000" flipH="1">
                <a:off x="514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Line 671"/>
              <p:cNvSpPr>
                <a:spLocks noChangeShapeType="1"/>
              </p:cNvSpPr>
              <p:nvPr/>
            </p:nvSpPr>
            <p:spPr bwMode="auto">
              <a:xfrm rot="2700000" flipH="1">
                <a:off x="55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Line 672"/>
              <p:cNvSpPr>
                <a:spLocks noChangeShapeType="1"/>
              </p:cNvSpPr>
              <p:nvPr/>
            </p:nvSpPr>
            <p:spPr bwMode="auto">
              <a:xfrm rot="2700000" flipH="1">
                <a:off x="586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Line 673"/>
              <p:cNvSpPr>
                <a:spLocks noChangeShapeType="1"/>
              </p:cNvSpPr>
              <p:nvPr/>
            </p:nvSpPr>
            <p:spPr bwMode="auto">
              <a:xfrm rot="2700000" flipH="1">
                <a:off x="586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Line 674"/>
              <p:cNvSpPr>
                <a:spLocks noChangeShapeType="1"/>
              </p:cNvSpPr>
              <p:nvPr/>
            </p:nvSpPr>
            <p:spPr bwMode="auto">
              <a:xfrm rot="2700000" flipH="1">
                <a:off x="622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Line 675"/>
              <p:cNvSpPr>
                <a:spLocks noChangeShapeType="1"/>
              </p:cNvSpPr>
              <p:nvPr/>
            </p:nvSpPr>
            <p:spPr bwMode="auto">
              <a:xfrm rot="2700000" flipH="1">
                <a:off x="658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Line 676"/>
              <p:cNvSpPr>
                <a:spLocks noChangeShapeType="1"/>
              </p:cNvSpPr>
              <p:nvPr/>
            </p:nvSpPr>
            <p:spPr bwMode="auto">
              <a:xfrm rot="2700000" flipH="1">
                <a:off x="69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Line 677"/>
              <p:cNvSpPr>
                <a:spLocks noChangeShapeType="1"/>
              </p:cNvSpPr>
              <p:nvPr/>
            </p:nvSpPr>
            <p:spPr bwMode="auto">
              <a:xfrm rot="2700000" flipH="1">
                <a:off x="731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Line 678"/>
              <p:cNvSpPr>
                <a:spLocks noChangeShapeType="1"/>
              </p:cNvSpPr>
              <p:nvPr/>
            </p:nvSpPr>
            <p:spPr bwMode="auto">
              <a:xfrm rot="2700000" flipH="1">
                <a:off x="767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Line 679"/>
              <p:cNvSpPr>
                <a:spLocks noChangeShapeType="1"/>
              </p:cNvSpPr>
              <p:nvPr/>
            </p:nvSpPr>
            <p:spPr bwMode="auto">
              <a:xfrm rot="2700000" flipH="1">
                <a:off x="768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Line 680"/>
              <p:cNvSpPr>
                <a:spLocks noChangeShapeType="1"/>
              </p:cNvSpPr>
              <p:nvPr/>
            </p:nvSpPr>
            <p:spPr bwMode="auto">
              <a:xfrm rot="2700000" flipH="1">
                <a:off x="804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Line 681"/>
              <p:cNvSpPr>
                <a:spLocks noChangeShapeType="1"/>
              </p:cNvSpPr>
              <p:nvPr/>
            </p:nvSpPr>
            <p:spPr bwMode="auto">
              <a:xfrm rot="2700000" flipH="1">
                <a:off x="84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Line 682"/>
              <p:cNvSpPr>
                <a:spLocks noChangeShapeType="1"/>
              </p:cNvSpPr>
              <p:nvPr/>
            </p:nvSpPr>
            <p:spPr bwMode="auto">
              <a:xfrm rot="2700000" flipH="1">
                <a:off x="877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Line 683"/>
              <p:cNvSpPr>
                <a:spLocks noChangeShapeType="1"/>
              </p:cNvSpPr>
              <p:nvPr/>
            </p:nvSpPr>
            <p:spPr bwMode="auto">
              <a:xfrm rot="2700000" flipH="1">
                <a:off x="913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Line 684"/>
              <p:cNvSpPr>
                <a:spLocks noChangeShapeType="1"/>
              </p:cNvSpPr>
              <p:nvPr/>
            </p:nvSpPr>
            <p:spPr bwMode="auto">
              <a:xfrm rot="2700000" flipH="1">
                <a:off x="949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Line 685"/>
              <p:cNvSpPr>
                <a:spLocks noChangeShapeType="1"/>
              </p:cNvSpPr>
              <p:nvPr/>
            </p:nvSpPr>
            <p:spPr bwMode="auto">
              <a:xfrm rot="2700000" flipH="1">
                <a:off x="949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Line 686"/>
              <p:cNvSpPr>
                <a:spLocks noChangeShapeType="1"/>
              </p:cNvSpPr>
              <p:nvPr/>
            </p:nvSpPr>
            <p:spPr bwMode="auto">
              <a:xfrm rot="2700000" flipH="1">
                <a:off x="98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Line 687"/>
              <p:cNvSpPr>
                <a:spLocks noChangeShapeType="1"/>
              </p:cNvSpPr>
              <p:nvPr/>
            </p:nvSpPr>
            <p:spPr bwMode="auto">
              <a:xfrm rot="2700000" flipH="1">
                <a:off x="1021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Line 688"/>
              <p:cNvSpPr>
                <a:spLocks noChangeShapeType="1"/>
              </p:cNvSpPr>
              <p:nvPr/>
            </p:nvSpPr>
            <p:spPr bwMode="auto">
              <a:xfrm rot="2700000" flipH="1">
                <a:off x="1058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Line 689"/>
              <p:cNvSpPr>
                <a:spLocks noChangeShapeType="1"/>
              </p:cNvSpPr>
              <p:nvPr/>
            </p:nvSpPr>
            <p:spPr bwMode="auto">
              <a:xfrm rot="2700000" flipH="1">
                <a:off x="1094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Line 690"/>
              <p:cNvSpPr>
                <a:spLocks noChangeShapeType="1"/>
              </p:cNvSpPr>
              <p:nvPr/>
            </p:nvSpPr>
            <p:spPr bwMode="auto">
              <a:xfrm rot="2700000" flipH="1">
                <a:off x="1130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Line 691"/>
              <p:cNvSpPr>
                <a:spLocks noChangeShapeType="1"/>
              </p:cNvSpPr>
              <p:nvPr/>
            </p:nvSpPr>
            <p:spPr bwMode="auto">
              <a:xfrm rot="2700000" flipH="1">
                <a:off x="1130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Line 692"/>
              <p:cNvSpPr>
                <a:spLocks noChangeShapeType="1"/>
              </p:cNvSpPr>
              <p:nvPr/>
            </p:nvSpPr>
            <p:spPr bwMode="auto">
              <a:xfrm rot="2700000" flipH="1">
                <a:off x="1166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Line 693"/>
              <p:cNvSpPr>
                <a:spLocks noChangeShapeType="1"/>
              </p:cNvSpPr>
              <p:nvPr/>
            </p:nvSpPr>
            <p:spPr bwMode="auto">
              <a:xfrm rot="2700000" flipH="1">
                <a:off x="1202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Line 694"/>
              <p:cNvSpPr>
                <a:spLocks noChangeShapeType="1"/>
              </p:cNvSpPr>
              <p:nvPr/>
            </p:nvSpPr>
            <p:spPr bwMode="auto">
              <a:xfrm rot="2700000" flipH="1">
                <a:off x="1239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Line 695"/>
              <p:cNvSpPr>
                <a:spLocks noChangeShapeType="1"/>
              </p:cNvSpPr>
              <p:nvPr/>
            </p:nvSpPr>
            <p:spPr bwMode="auto">
              <a:xfrm rot="2700000" flipH="1">
                <a:off x="127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Line 696"/>
              <p:cNvSpPr>
                <a:spLocks noChangeShapeType="1"/>
              </p:cNvSpPr>
              <p:nvPr/>
            </p:nvSpPr>
            <p:spPr bwMode="auto">
              <a:xfrm rot="2700000" flipH="1">
                <a:off x="1311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Line 697"/>
              <p:cNvSpPr>
                <a:spLocks noChangeShapeType="1"/>
              </p:cNvSpPr>
              <p:nvPr/>
            </p:nvSpPr>
            <p:spPr bwMode="auto">
              <a:xfrm rot="2700000" flipH="1">
                <a:off x="1311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Line 698"/>
              <p:cNvSpPr>
                <a:spLocks noChangeShapeType="1"/>
              </p:cNvSpPr>
              <p:nvPr/>
            </p:nvSpPr>
            <p:spPr bwMode="auto">
              <a:xfrm rot="2700000" flipH="1">
                <a:off x="1347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Line 699"/>
              <p:cNvSpPr>
                <a:spLocks noChangeShapeType="1"/>
              </p:cNvSpPr>
              <p:nvPr/>
            </p:nvSpPr>
            <p:spPr bwMode="auto">
              <a:xfrm rot="2700000" flipH="1">
                <a:off x="1383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Line 700"/>
              <p:cNvSpPr>
                <a:spLocks noChangeShapeType="1"/>
              </p:cNvSpPr>
              <p:nvPr/>
            </p:nvSpPr>
            <p:spPr bwMode="auto">
              <a:xfrm rot="2700000" flipH="1">
                <a:off x="142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Line 701"/>
              <p:cNvSpPr>
                <a:spLocks noChangeShapeType="1"/>
              </p:cNvSpPr>
              <p:nvPr/>
            </p:nvSpPr>
            <p:spPr bwMode="auto">
              <a:xfrm rot="2700000" flipH="1">
                <a:off x="1456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Line 702"/>
              <p:cNvSpPr>
                <a:spLocks noChangeShapeType="1"/>
              </p:cNvSpPr>
              <p:nvPr/>
            </p:nvSpPr>
            <p:spPr bwMode="auto">
              <a:xfrm rot="2700000" flipH="1">
                <a:off x="1492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Line 703"/>
              <p:cNvSpPr>
                <a:spLocks noChangeShapeType="1"/>
              </p:cNvSpPr>
              <p:nvPr/>
            </p:nvSpPr>
            <p:spPr bwMode="auto">
              <a:xfrm rot="2700000" flipH="1">
                <a:off x="1492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Line 704"/>
              <p:cNvSpPr>
                <a:spLocks noChangeShapeType="1"/>
              </p:cNvSpPr>
              <p:nvPr/>
            </p:nvSpPr>
            <p:spPr bwMode="auto">
              <a:xfrm rot="2700000" flipH="1">
                <a:off x="1528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Line 705"/>
              <p:cNvSpPr>
                <a:spLocks noChangeShapeType="1"/>
              </p:cNvSpPr>
              <p:nvPr/>
            </p:nvSpPr>
            <p:spPr bwMode="auto">
              <a:xfrm rot="2700000" flipH="1">
                <a:off x="1564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Line 706"/>
              <p:cNvSpPr>
                <a:spLocks noChangeShapeType="1"/>
              </p:cNvSpPr>
              <p:nvPr/>
            </p:nvSpPr>
            <p:spPr bwMode="auto">
              <a:xfrm rot="2700000" flipH="1">
                <a:off x="1601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Line 707"/>
              <p:cNvSpPr>
                <a:spLocks noChangeShapeType="1"/>
              </p:cNvSpPr>
              <p:nvPr/>
            </p:nvSpPr>
            <p:spPr bwMode="auto">
              <a:xfrm rot="2700000" flipH="1">
                <a:off x="1637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Line 708"/>
              <p:cNvSpPr>
                <a:spLocks noChangeShapeType="1"/>
              </p:cNvSpPr>
              <p:nvPr/>
            </p:nvSpPr>
            <p:spPr bwMode="auto">
              <a:xfrm rot="2700000" flipH="1">
                <a:off x="1673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Line 709"/>
              <p:cNvSpPr>
                <a:spLocks noChangeShapeType="1"/>
              </p:cNvSpPr>
              <p:nvPr/>
            </p:nvSpPr>
            <p:spPr bwMode="auto">
              <a:xfrm rot="2700000" flipH="1">
                <a:off x="1673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Line 710"/>
              <p:cNvSpPr>
                <a:spLocks noChangeShapeType="1"/>
              </p:cNvSpPr>
              <p:nvPr/>
            </p:nvSpPr>
            <p:spPr bwMode="auto">
              <a:xfrm rot="2700000" flipH="1">
                <a:off x="1709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Line 711"/>
              <p:cNvSpPr>
                <a:spLocks noChangeShapeType="1"/>
              </p:cNvSpPr>
              <p:nvPr/>
            </p:nvSpPr>
            <p:spPr bwMode="auto">
              <a:xfrm rot="2700000" flipH="1">
                <a:off x="174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Line 712"/>
              <p:cNvSpPr>
                <a:spLocks noChangeShapeType="1"/>
              </p:cNvSpPr>
              <p:nvPr/>
            </p:nvSpPr>
            <p:spPr bwMode="auto">
              <a:xfrm rot="2700000" flipH="1">
                <a:off x="1782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Line 713"/>
              <p:cNvSpPr>
                <a:spLocks noChangeShapeType="1"/>
              </p:cNvSpPr>
              <p:nvPr/>
            </p:nvSpPr>
            <p:spPr bwMode="auto">
              <a:xfrm rot="2700000" flipH="1">
                <a:off x="1818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Line 714"/>
              <p:cNvSpPr>
                <a:spLocks noChangeShapeType="1"/>
              </p:cNvSpPr>
              <p:nvPr/>
            </p:nvSpPr>
            <p:spPr bwMode="auto">
              <a:xfrm rot="2700000" flipH="1">
                <a:off x="1854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Line 715"/>
              <p:cNvSpPr>
                <a:spLocks noChangeShapeType="1"/>
              </p:cNvSpPr>
              <p:nvPr/>
            </p:nvSpPr>
            <p:spPr bwMode="auto">
              <a:xfrm rot="2700000" flipH="1">
                <a:off x="1854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Line 716"/>
              <p:cNvSpPr>
                <a:spLocks noChangeShapeType="1"/>
              </p:cNvSpPr>
              <p:nvPr/>
            </p:nvSpPr>
            <p:spPr bwMode="auto">
              <a:xfrm rot="2700000" flipH="1">
                <a:off x="189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Line 717"/>
              <p:cNvSpPr>
                <a:spLocks noChangeShapeType="1"/>
              </p:cNvSpPr>
              <p:nvPr/>
            </p:nvSpPr>
            <p:spPr bwMode="auto">
              <a:xfrm rot="2700000" flipH="1">
                <a:off x="1926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Line 718"/>
              <p:cNvSpPr>
                <a:spLocks noChangeShapeType="1"/>
              </p:cNvSpPr>
              <p:nvPr/>
            </p:nvSpPr>
            <p:spPr bwMode="auto">
              <a:xfrm rot="2700000" flipH="1">
                <a:off x="1963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Line 719"/>
              <p:cNvSpPr>
                <a:spLocks noChangeShapeType="1"/>
              </p:cNvSpPr>
              <p:nvPr/>
            </p:nvSpPr>
            <p:spPr bwMode="auto">
              <a:xfrm rot="2700000" flipH="1">
                <a:off x="1999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Line 720"/>
              <p:cNvSpPr>
                <a:spLocks noChangeShapeType="1"/>
              </p:cNvSpPr>
              <p:nvPr/>
            </p:nvSpPr>
            <p:spPr bwMode="auto">
              <a:xfrm rot="2700000" flipH="1">
                <a:off x="2035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Line 721"/>
              <p:cNvSpPr>
                <a:spLocks noChangeShapeType="1"/>
              </p:cNvSpPr>
              <p:nvPr/>
            </p:nvSpPr>
            <p:spPr bwMode="auto">
              <a:xfrm rot="2700000" flipH="1">
                <a:off x="2035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Line 722"/>
              <p:cNvSpPr>
                <a:spLocks noChangeShapeType="1"/>
              </p:cNvSpPr>
              <p:nvPr/>
            </p:nvSpPr>
            <p:spPr bwMode="auto">
              <a:xfrm rot="2700000" flipH="1">
                <a:off x="2071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Line 723"/>
              <p:cNvSpPr>
                <a:spLocks noChangeShapeType="1"/>
              </p:cNvSpPr>
              <p:nvPr/>
            </p:nvSpPr>
            <p:spPr bwMode="auto">
              <a:xfrm rot="2700000" flipH="1">
                <a:off x="2107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Line 724"/>
              <p:cNvSpPr>
                <a:spLocks noChangeShapeType="1"/>
              </p:cNvSpPr>
              <p:nvPr/>
            </p:nvSpPr>
            <p:spPr bwMode="auto">
              <a:xfrm rot="2700000" flipH="1">
                <a:off x="2144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Line 725"/>
              <p:cNvSpPr>
                <a:spLocks noChangeShapeType="1"/>
              </p:cNvSpPr>
              <p:nvPr/>
            </p:nvSpPr>
            <p:spPr bwMode="auto">
              <a:xfrm rot="2700000" flipH="1">
                <a:off x="218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Line 726"/>
              <p:cNvSpPr>
                <a:spLocks noChangeShapeType="1"/>
              </p:cNvSpPr>
              <p:nvPr/>
            </p:nvSpPr>
            <p:spPr bwMode="auto">
              <a:xfrm rot="2700000" flipH="1">
                <a:off x="2216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Line 727"/>
              <p:cNvSpPr>
                <a:spLocks noChangeShapeType="1"/>
              </p:cNvSpPr>
              <p:nvPr/>
            </p:nvSpPr>
            <p:spPr bwMode="auto">
              <a:xfrm rot="2700000" flipH="1">
                <a:off x="2216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Line 728"/>
              <p:cNvSpPr>
                <a:spLocks noChangeShapeType="1"/>
              </p:cNvSpPr>
              <p:nvPr/>
            </p:nvSpPr>
            <p:spPr bwMode="auto">
              <a:xfrm rot="2700000" flipH="1">
                <a:off x="2252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Line 729"/>
              <p:cNvSpPr>
                <a:spLocks noChangeShapeType="1"/>
              </p:cNvSpPr>
              <p:nvPr/>
            </p:nvSpPr>
            <p:spPr bwMode="auto">
              <a:xfrm rot="2700000" flipH="1">
                <a:off x="2288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" name="Line 730"/>
              <p:cNvSpPr>
                <a:spLocks noChangeShapeType="1"/>
              </p:cNvSpPr>
              <p:nvPr/>
            </p:nvSpPr>
            <p:spPr bwMode="auto">
              <a:xfrm rot="2700000" flipH="1">
                <a:off x="232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1" name="Line 731"/>
              <p:cNvSpPr>
                <a:spLocks noChangeShapeType="1"/>
              </p:cNvSpPr>
              <p:nvPr/>
            </p:nvSpPr>
            <p:spPr bwMode="auto">
              <a:xfrm rot="2700000" flipH="1">
                <a:off x="2361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2" name="Line 732"/>
              <p:cNvSpPr>
                <a:spLocks noChangeShapeType="1"/>
              </p:cNvSpPr>
              <p:nvPr/>
            </p:nvSpPr>
            <p:spPr bwMode="auto">
              <a:xfrm rot="2700000" flipH="1">
                <a:off x="2397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" name="Line 733"/>
              <p:cNvSpPr>
                <a:spLocks noChangeShapeType="1"/>
              </p:cNvSpPr>
              <p:nvPr/>
            </p:nvSpPr>
            <p:spPr bwMode="auto">
              <a:xfrm rot="2700000" flipH="1">
                <a:off x="2397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4" name="Line 734"/>
              <p:cNvSpPr>
                <a:spLocks noChangeShapeType="1"/>
              </p:cNvSpPr>
              <p:nvPr/>
            </p:nvSpPr>
            <p:spPr bwMode="auto">
              <a:xfrm rot="2700000" flipH="1">
                <a:off x="2433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" name="Line 735"/>
              <p:cNvSpPr>
                <a:spLocks noChangeShapeType="1"/>
              </p:cNvSpPr>
              <p:nvPr/>
            </p:nvSpPr>
            <p:spPr bwMode="auto">
              <a:xfrm rot="2700000" flipH="1">
                <a:off x="2469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" name="Line 736"/>
              <p:cNvSpPr>
                <a:spLocks noChangeShapeType="1"/>
              </p:cNvSpPr>
              <p:nvPr/>
            </p:nvSpPr>
            <p:spPr bwMode="auto">
              <a:xfrm rot="2700000" flipH="1">
                <a:off x="2506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7" name="Line 737"/>
              <p:cNvSpPr>
                <a:spLocks noChangeShapeType="1"/>
              </p:cNvSpPr>
              <p:nvPr/>
            </p:nvSpPr>
            <p:spPr bwMode="auto">
              <a:xfrm rot="2700000" flipH="1">
                <a:off x="2542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8" name="Line 738"/>
              <p:cNvSpPr>
                <a:spLocks noChangeShapeType="1"/>
              </p:cNvSpPr>
              <p:nvPr/>
            </p:nvSpPr>
            <p:spPr bwMode="auto">
              <a:xfrm rot="2700000" flipH="1">
                <a:off x="2578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9" name="Line 739"/>
              <p:cNvSpPr>
                <a:spLocks noChangeShapeType="1"/>
              </p:cNvSpPr>
              <p:nvPr/>
            </p:nvSpPr>
            <p:spPr bwMode="auto">
              <a:xfrm rot="2700000" flipH="1">
                <a:off x="2578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0" name="Line 740"/>
              <p:cNvSpPr>
                <a:spLocks noChangeShapeType="1"/>
              </p:cNvSpPr>
              <p:nvPr/>
            </p:nvSpPr>
            <p:spPr bwMode="auto">
              <a:xfrm rot="2700000" flipH="1">
                <a:off x="2614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1" name="Line 741"/>
              <p:cNvSpPr>
                <a:spLocks noChangeShapeType="1"/>
              </p:cNvSpPr>
              <p:nvPr/>
            </p:nvSpPr>
            <p:spPr bwMode="auto">
              <a:xfrm rot="2700000" flipH="1">
                <a:off x="265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2" name="Line 742"/>
              <p:cNvSpPr>
                <a:spLocks noChangeShapeType="1"/>
              </p:cNvSpPr>
              <p:nvPr/>
            </p:nvSpPr>
            <p:spPr bwMode="auto">
              <a:xfrm rot="2700000" flipH="1">
                <a:off x="2687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3" name="Line 743"/>
              <p:cNvSpPr>
                <a:spLocks noChangeShapeType="1"/>
              </p:cNvSpPr>
              <p:nvPr/>
            </p:nvSpPr>
            <p:spPr bwMode="auto">
              <a:xfrm rot="2700000" flipH="1">
                <a:off x="2723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4" name="Line 744"/>
              <p:cNvSpPr>
                <a:spLocks noChangeShapeType="1"/>
              </p:cNvSpPr>
              <p:nvPr/>
            </p:nvSpPr>
            <p:spPr bwMode="auto">
              <a:xfrm rot="2700000" flipH="1">
                <a:off x="2759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" name="Line 745"/>
              <p:cNvSpPr>
                <a:spLocks noChangeShapeType="1"/>
              </p:cNvSpPr>
              <p:nvPr/>
            </p:nvSpPr>
            <p:spPr bwMode="auto">
              <a:xfrm rot="2700000" flipH="1">
                <a:off x="2759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" name="Line 746"/>
              <p:cNvSpPr>
                <a:spLocks noChangeShapeType="1"/>
              </p:cNvSpPr>
              <p:nvPr/>
            </p:nvSpPr>
            <p:spPr bwMode="auto">
              <a:xfrm rot="2700000" flipH="1">
                <a:off x="279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7" name="Line 778"/>
              <p:cNvSpPr>
                <a:spLocks noChangeShapeType="1"/>
              </p:cNvSpPr>
              <p:nvPr/>
            </p:nvSpPr>
            <p:spPr bwMode="auto">
              <a:xfrm rot="2700000" flipH="1">
                <a:off x="2835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8" name="Line 779"/>
              <p:cNvSpPr>
                <a:spLocks noChangeShapeType="1"/>
              </p:cNvSpPr>
              <p:nvPr/>
            </p:nvSpPr>
            <p:spPr bwMode="auto">
              <a:xfrm rot="2700000" flipH="1">
                <a:off x="2872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9" name="Line 780"/>
              <p:cNvSpPr>
                <a:spLocks noChangeShapeType="1"/>
              </p:cNvSpPr>
              <p:nvPr/>
            </p:nvSpPr>
            <p:spPr bwMode="auto">
              <a:xfrm rot="2700000" flipH="1">
                <a:off x="2908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0" name="Line 781"/>
              <p:cNvSpPr>
                <a:spLocks noChangeShapeType="1"/>
              </p:cNvSpPr>
              <p:nvPr/>
            </p:nvSpPr>
            <p:spPr bwMode="auto">
              <a:xfrm rot="2700000" flipH="1">
                <a:off x="2944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1" name="Line 782"/>
              <p:cNvSpPr>
                <a:spLocks noChangeShapeType="1"/>
              </p:cNvSpPr>
              <p:nvPr/>
            </p:nvSpPr>
            <p:spPr bwMode="auto">
              <a:xfrm rot="2700000" flipH="1">
                <a:off x="2944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2" name="Line 783"/>
              <p:cNvSpPr>
                <a:spLocks noChangeShapeType="1"/>
              </p:cNvSpPr>
              <p:nvPr/>
            </p:nvSpPr>
            <p:spPr bwMode="auto">
              <a:xfrm rot="2700000" flipH="1">
                <a:off x="2980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3" name="Line 784"/>
              <p:cNvSpPr>
                <a:spLocks noChangeShapeType="1"/>
              </p:cNvSpPr>
              <p:nvPr/>
            </p:nvSpPr>
            <p:spPr bwMode="auto">
              <a:xfrm rot="2700000" flipH="1">
                <a:off x="3016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4" name="Line 785"/>
              <p:cNvSpPr>
                <a:spLocks noChangeShapeType="1"/>
              </p:cNvSpPr>
              <p:nvPr/>
            </p:nvSpPr>
            <p:spPr bwMode="auto">
              <a:xfrm rot="2700000" flipH="1">
                <a:off x="3053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" name="Line 786"/>
              <p:cNvSpPr>
                <a:spLocks noChangeShapeType="1"/>
              </p:cNvSpPr>
              <p:nvPr/>
            </p:nvSpPr>
            <p:spPr bwMode="auto">
              <a:xfrm rot="2700000" flipH="1">
                <a:off x="3089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" name="Line 787"/>
              <p:cNvSpPr>
                <a:spLocks noChangeShapeType="1"/>
              </p:cNvSpPr>
              <p:nvPr/>
            </p:nvSpPr>
            <p:spPr bwMode="auto">
              <a:xfrm rot="2700000" flipH="1">
                <a:off x="3125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7" name="Line 788"/>
              <p:cNvSpPr>
                <a:spLocks noChangeShapeType="1"/>
              </p:cNvSpPr>
              <p:nvPr/>
            </p:nvSpPr>
            <p:spPr bwMode="auto">
              <a:xfrm rot="2700000" flipH="1">
                <a:off x="3125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8" name="Line 789"/>
              <p:cNvSpPr>
                <a:spLocks noChangeShapeType="1"/>
              </p:cNvSpPr>
              <p:nvPr/>
            </p:nvSpPr>
            <p:spPr bwMode="auto">
              <a:xfrm rot="2700000" flipH="1">
                <a:off x="3161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9" name="Line 790"/>
              <p:cNvSpPr>
                <a:spLocks noChangeShapeType="1"/>
              </p:cNvSpPr>
              <p:nvPr/>
            </p:nvSpPr>
            <p:spPr bwMode="auto">
              <a:xfrm rot="2700000" flipH="1">
                <a:off x="3197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0" name="Line 791"/>
              <p:cNvSpPr>
                <a:spLocks noChangeShapeType="1"/>
              </p:cNvSpPr>
              <p:nvPr/>
            </p:nvSpPr>
            <p:spPr bwMode="auto">
              <a:xfrm rot="2700000" flipH="1">
                <a:off x="3234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1" name="Line 792"/>
              <p:cNvSpPr>
                <a:spLocks noChangeShapeType="1"/>
              </p:cNvSpPr>
              <p:nvPr/>
            </p:nvSpPr>
            <p:spPr bwMode="auto">
              <a:xfrm rot="2700000" flipH="1">
                <a:off x="3270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2" name="Line 793"/>
              <p:cNvSpPr>
                <a:spLocks noChangeShapeType="1"/>
              </p:cNvSpPr>
              <p:nvPr/>
            </p:nvSpPr>
            <p:spPr bwMode="auto">
              <a:xfrm rot="2700000" flipH="1">
                <a:off x="3306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3" name="Line 794"/>
              <p:cNvSpPr>
                <a:spLocks noChangeShapeType="1"/>
              </p:cNvSpPr>
              <p:nvPr/>
            </p:nvSpPr>
            <p:spPr bwMode="auto">
              <a:xfrm rot="2700000" flipH="1">
                <a:off x="3306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4" name="Line 795"/>
              <p:cNvSpPr>
                <a:spLocks noChangeShapeType="1"/>
              </p:cNvSpPr>
              <p:nvPr/>
            </p:nvSpPr>
            <p:spPr bwMode="auto">
              <a:xfrm rot="2700000" flipH="1">
                <a:off x="3342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" name="Line 796"/>
              <p:cNvSpPr>
                <a:spLocks noChangeShapeType="1"/>
              </p:cNvSpPr>
              <p:nvPr/>
            </p:nvSpPr>
            <p:spPr bwMode="auto">
              <a:xfrm rot="2700000" flipH="1">
                <a:off x="3378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" name="Line 797"/>
              <p:cNvSpPr>
                <a:spLocks noChangeShapeType="1"/>
              </p:cNvSpPr>
              <p:nvPr/>
            </p:nvSpPr>
            <p:spPr bwMode="auto">
              <a:xfrm rot="2700000" flipH="1">
                <a:off x="3415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" name="Line 798"/>
              <p:cNvSpPr>
                <a:spLocks noChangeShapeType="1"/>
              </p:cNvSpPr>
              <p:nvPr/>
            </p:nvSpPr>
            <p:spPr bwMode="auto">
              <a:xfrm rot="2700000" flipH="1">
                <a:off x="3451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8" name="Line 799"/>
              <p:cNvSpPr>
                <a:spLocks noChangeShapeType="1"/>
              </p:cNvSpPr>
              <p:nvPr/>
            </p:nvSpPr>
            <p:spPr bwMode="auto">
              <a:xfrm rot="2700000" flipH="1">
                <a:off x="3487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9" name="Line 800"/>
              <p:cNvSpPr>
                <a:spLocks noChangeShapeType="1"/>
              </p:cNvSpPr>
              <p:nvPr/>
            </p:nvSpPr>
            <p:spPr bwMode="auto">
              <a:xfrm rot="2700000" flipH="1">
                <a:off x="3487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0" name="Line 801"/>
              <p:cNvSpPr>
                <a:spLocks noChangeShapeType="1"/>
              </p:cNvSpPr>
              <p:nvPr/>
            </p:nvSpPr>
            <p:spPr bwMode="auto">
              <a:xfrm rot="2700000" flipH="1">
                <a:off x="3523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1" name="Line 808"/>
              <p:cNvSpPr>
                <a:spLocks noChangeShapeType="1"/>
              </p:cNvSpPr>
              <p:nvPr/>
            </p:nvSpPr>
            <p:spPr bwMode="auto">
              <a:xfrm rot="2700000" flipH="1">
                <a:off x="3555" y="-16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2" name="Line 809"/>
              <p:cNvSpPr>
                <a:spLocks noChangeShapeType="1"/>
              </p:cNvSpPr>
              <p:nvPr/>
            </p:nvSpPr>
            <p:spPr bwMode="auto">
              <a:xfrm rot="2700000" flipH="1">
                <a:off x="3591" y="-16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Line 810"/>
              <p:cNvSpPr>
                <a:spLocks noChangeShapeType="1"/>
              </p:cNvSpPr>
              <p:nvPr/>
            </p:nvSpPr>
            <p:spPr bwMode="auto">
              <a:xfrm rot="2700000" flipH="1">
                <a:off x="3654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4" name="Line 813"/>
              <p:cNvSpPr>
                <a:spLocks noChangeShapeType="1"/>
              </p:cNvSpPr>
              <p:nvPr/>
            </p:nvSpPr>
            <p:spPr bwMode="auto">
              <a:xfrm rot="2700000" flipH="1">
                <a:off x="3628" y="-16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4" name="Text Box 817"/>
            <p:cNvSpPr txBox="1">
              <a:spLocks noChangeArrowheads="1"/>
            </p:cNvSpPr>
            <p:nvPr/>
          </p:nvSpPr>
          <p:spPr bwMode="auto">
            <a:xfrm>
              <a:off x="108" y="317"/>
              <a:ext cx="3901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40" b="1" i="1">
                  <a:solidFill>
                    <a:srgbClr val="000000"/>
                  </a:solidFill>
                </a:rPr>
                <a:t>0 cm      1          2            3           4            5            6           7            8          9          10</a:t>
              </a:r>
              <a:r>
                <a:rPr lang="zh-CN" altLang="zh-CN" sz="1440" b="1" i="1">
                  <a:solidFill>
                    <a:prstClr val="black"/>
                  </a:solidFill>
                </a:rPr>
                <a:t> </a:t>
              </a:r>
              <a:endParaRPr lang="zh-CN" altLang="zh-CN" sz="2160" i="1">
                <a:solidFill>
                  <a:prstClr val="black"/>
                </a:solidFill>
              </a:endParaRPr>
            </a:p>
          </p:txBody>
        </p:sp>
      </p:grpSp>
      <p:grpSp>
        <p:nvGrpSpPr>
          <p:cNvPr id="255" name="Group 253"/>
          <p:cNvGrpSpPr/>
          <p:nvPr/>
        </p:nvGrpSpPr>
        <p:grpSpPr>
          <a:xfrm>
            <a:off x="2204946" y="2392948"/>
            <a:ext cx="7060621" cy="1243405"/>
            <a:chOff x="0" y="0"/>
            <a:chExt cx="3888" cy="871"/>
          </a:xfrm>
        </p:grpSpPr>
        <p:sp>
          <p:nvSpPr>
            <p:cNvPr id="256" name="AutoShape 821"/>
            <p:cNvSpPr>
              <a:spLocks noChangeArrowheads="1"/>
            </p:cNvSpPr>
            <p:nvPr/>
          </p:nvSpPr>
          <p:spPr bwMode="auto">
            <a:xfrm>
              <a:off x="58" y="0"/>
              <a:ext cx="1638" cy="775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z="2160">
                <a:solidFill>
                  <a:prstClr val="black"/>
                </a:solidFill>
              </a:endParaRPr>
            </a:p>
          </p:txBody>
        </p:sp>
        <p:grpSp>
          <p:nvGrpSpPr>
            <p:cNvPr id="257" name="Group 255"/>
            <p:cNvGrpSpPr/>
            <p:nvPr/>
          </p:nvGrpSpPr>
          <p:grpSpPr>
            <a:xfrm rot="411307">
              <a:off x="0" y="504"/>
              <a:ext cx="3888" cy="367"/>
              <a:chOff x="0" y="0"/>
              <a:chExt cx="3888" cy="499"/>
            </a:xfrm>
          </p:grpSpPr>
          <p:sp>
            <p:nvSpPr>
              <p:cNvPr id="258" name="AutoShape 8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88" cy="499"/>
              </a:xfrm>
              <a:prstGeom prst="cube">
                <a:avLst>
                  <a:gd name="adj" fmla="val 8616"/>
                </a:avLst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096645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1440" b="1">
                    <a:solidFill>
                      <a:srgbClr val="000000"/>
                    </a:solidFill>
                  </a:rPr>
                  <a:t>0 cm     1           2            3           4            5            6           7            8          9          10</a:t>
                </a:r>
                <a:r>
                  <a:rPr lang="zh-CN" altLang="zh-CN" sz="1440" b="1">
                    <a:solidFill>
                      <a:prstClr val="black"/>
                    </a:solidFill>
                  </a:rPr>
                  <a:t> </a:t>
                </a:r>
                <a:endParaRPr lang="zh-CN" altLang="zh-CN" sz="144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824"/>
              <p:cNvSpPr>
                <a:spLocks noChangeShapeType="1"/>
              </p:cNvSpPr>
              <p:nvPr/>
            </p:nvSpPr>
            <p:spPr bwMode="auto">
              <a:xfrm flipH="1">
                <a:off x="91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0" name="Line 825"/>
              <p:cNvSpPr>
                <a:spLocks noChangeShapeType="1"/>
              </p:cNvSpPr>
              <p:nvPr/>
            </p:nvSpPr>
            <p:spPr bwMode="auto">
              <a:xfrm flipH="1">
                <a:off x="127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1" name="Line 826"/>
              <p:cNvSpPr>
                <a:spLocks noChangeShapeType="1"/>
              </p:cNvSpPr>
              <p:nvPr/>
            </p:nvSpPr>
            <p:spPr bwMode="auto">
              <a:xfrm flipH="1">
                <a:off x="16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2" name="Line 827"/>
              <p:cNvSpPr>
                <a:spLocks noChangeShapeType="1"/>
              </p:cNvSpPr>
              <p:nvPr/>
            </p:nvSpPr>
            <p:spPr bwMode="auto">
              <a:xfrm flipH="1">
                <a:off x="200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3" name="Line 828"/>
              <p:cNvSpPr>
                <a:spLocks noChangeShapeType="1"/>
              </p:cNvSpPr>
              <p:nvPr/>
            </p:nvSpPr>
            <p:spPr bwMode="auto">
              <a:xfrm flipH="1">
                <a:off x="23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4" name="Line 829"/>
              <p:cNvSpPr>
                <a:spLocks noChangeShapeType="1"/>
              </p:cNvSpPr>
              <p:nvPr/>
            </p:nvSpPr>
            <p:spPr bwMode="auto">
              <a:xfrm flipH="1">
                <a:off x="272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5" name="Line 830"/>
              <p:cNvSpPr>
                <a:spLocks noChangeShapeType="1"/>
              </p:cNvSpPr>
              <p:nvPr/>
            </p:nvSpPr>
            <p:spPr bwMode="auto">
              <a:xfrm flipH="1">
                <a:off x="272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" name="Line 831"/>
              <p:cNvSpPr>
                <a:spLocks noChangeShapeType="1"/>
              </p:cNvSpPr>
              <p:nvPr/>
            </p:nvSpPr>
            <p:spPr bwMode="auto">
              <a:xfrm flipH="1">
                <a:off x="30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" name="Line 832"/>
              <p:cNvSpPr>
                <a:spLocks noChangeShapeType="1"/>
              </p:cNvSpPr>
              <p:nvPr/>
            </p:nvSpPr>
            <p:spPr bwMode="auto">
              <a:xfrm flipH="1">
                <a:off x="344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8" name="Line 833"/>
              <p:cNvSpPr>
                <a:spLocks noChangeShapeType="1"/>
              </p:cNvSpPr>
              <p:nvPr/>
            </p:nvSpPr>
            <p:spPr bwMode="auto">
              <a:xfrm flipH="1">
                <a:off x="381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9" name="Line 834"/>
              <p:cNvSpPr>
                <a:spLocks noChangeShapeType="1"/>
              </p:cNvSpPr>
              <p:nvPr/>
            </p:nvSpPr>
            <p:spPr bwMode="auto">
              <a:xfrm flipH="1">
                <a:off x="417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0" name="Line 835"/>
              <p:cNvSpPr>
                <a:spLocks noChangeShapeType="1"/>
              </p:cNvSpPr>
              <p:nvPr/>
            </p:nvSpPr>
            <p:spPr bwMode="auto">
              <a:xfrm flipH="1">
                <a:off x="453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1" name="Line 836"/>
              <p:cNvSpPr>
                <a:spLocks noChangeShapeType="1"/>
              </p:cNvSpPr>
              <p:nvPr/>
            </p:nvSpPr>
            <p:spPr bwMode="auto">
              <a:xfrm flipH="1">
                <a:off x="453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2" name="Line 837"/>
              <p:cNvSpPr>
                <a:spLocks noChangeShapeType="1"/>
              </p:cNvSpPr>
              <p:nvPr/>
            </p:nvSpPr>
            <p:spPr bwMode="auto">
              <a:xfrm flipH="1">
                <a:off x="48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3" name="Line 838"/>
              <p:cNvSpPr>
                <a:spLocks noChangeShapeType="1"/>
              </p:cNvSpPr>
              <p:nvPr/>
            </p:nvSpPr>
            <p:spPr bwMode="auto">
              <a:xfrm flipH="1">
                <a:off x="525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4" name="Line 839"/>
              <p:cNvSpPr>
                <a:spLocks noChangeShapeType="1"/>
              </p:cNvSpPr>
              <p:nvPr/>
            </p:nvSpPr>
            <p:spPr bwMode="auto">
              <a:xfrm flipH="1">
                <a:off x="56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5" name="Line 840"/>
              <p:cNvSpPr>
                <a:spLocks noChangeShapeType="1"/>
              </p:cNvSpPr>
              <p:nvPr/>
            </p:nvSpPr>
            <p:spPr bwMode="auto">
              <a:xfrm flipH="1">
                <a:off x="59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" name="Line 841"/>
              <p:cNvSpPr>
                <a:spLocks noChangeShapeType="1"/>
              </p:cNvSpPr>
              <p:nvPr/>
            </p:nvSpPr>
            <p:spPr bwMode="auto">
              <a:xfrm flipH="1">
                <a:off x="634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" name="Line 842"/>
              <p:cNvSpPr>
                <a:spLocks noChangeShapeType="1"/>
              </p:cNvSpPr>
              <p:nvPr/>
            </p:nvSpPr>
            <p:spPr bwMode="auto">
              <a:xfrm flipH="1">
                <a:off x="634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8" name="Line 843"/>
              <p:cNvSpPr>
                <a:spLocks noChangeShapeType="1"/>
              </p:cNvSpPr>
              <p:nvPr/>
            </p:nvSpPr>
            <p:spPr bwMode="auto">
              <a:xfrm flipH="1">
                <a:off x="670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9" name="Line 844"/>
              <p:cNvSpPr>
                <a:spLocks noChangeShapeType="1"/>
              </p:cNvSpPr>
              <p:nvPr/>
            </p:nvSpPr>
            <p:spPr bwMode="auto">
              <a:xfrm flipH="1">
                <a:off x="70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0" name="Line 845"/>
              <p:cNvSpPr>
                <a:spLocks noChangeShapeType="1"/>
              </p:cNvSpPr>
              <p:nvPr/>
            </p:nvSpPr>
            <p:spPr bwMode="auto">
              <a:xfrm flipH="1">
                <a:off x="74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1" name="Line 846"/>
              <p:cNvSpPr>
                <a:spLocks noChangeShapeType="1"/>
              </p:cNvSpPr>
              <p:nvPr/>
            </p:nvSpPr>
            <p:spPr bwMode="auto">
              <a:xfrm flipH="1">
                <a:off x="77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2" name="Line 847"/>
              <p:cNvSpPr>
                <a:spLocks noChangeShapeType="1"/>
              </p:cNvSpPr>
              <p:nvPr/>
            </p:nvSpPr>
            <p:spPr bwMode="auto">
              <a:xfrm flipH="1">
                <a:off x="815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3" name="Line 848"/>
              <p:cNvSpPr>
                <a:spLocks noChangeShapeType="1"/>
              </p:cNvSpPr>
              <p:nvPr/>
            </p:nvSpPr>
            <p:spPr bwMode="auto">
              <a:xfrm flipH="1">
                <a:off x="816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4" name="Line 849"/>
              <p:cNvSpPr>
                <a:spLocks noChangeShapeType="1"/>
              </p:cNvSpPr>
              <p:nvPr/>
            </p:nvSpPr>
            <p:spPr bwMode="auto">
              <a:xfrm flipH="1">
                <a:off x="85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5" name="Line 850"/>
              <p:cNvSpPr>
                <a:spLocks noChangeShapeType="1"/>
              </p:cNvSpPr>
              <p:nvPr/>
            </p:nvSpPr>
            <p:spPr bwMode="auto">
              <a:xfrm flipH="1">
                <a:off x="88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" name="Line 851"/>
              <p:cNvSpPr>
                <a:spLocks noChangeShapeType="1"/>
              </p:cNvSpPr>
              <p:nvPr/>
            </p:nvSpPr>
            <p:spPr bwMode="auto">
              <a:xfrm flipH="1">
                <a:off x="925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" name="Line 852"/>
              <p:cNvSpPr>
                <a:spLocks noChangeShapeType="1"/>
              </p:cNvSpPr>
              <p:nvPr/>
            </p:nvSpPr>
            <p:spPr bwMode="auto">
              <a:xfrm flipH="1">
                <a:off x="961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" name="Line 853"/>
              <p:cNvSpPr>
                <a:spLocks noChangeShapeType="1"/>
              </p:cNvSpPr>
              <p:nvPr/>
            </p:nvSpPr>
            <p:spPr bwMode="auto">
              <a:xfrm flipH="1">
                <a:off x="997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9" name="Line 854"/>
              <p:cNvSpPr>
                <a:spLocks noChangeShapeType="1"/>
              </p:cNvSpPr>
              <p:nvPr/>
            </p:nvSpPr>
            <p:spPr bwMode="auto">
              <a:xfrm flipH="1">
                <a:off x="997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0" name="Line 855"/>
              <p:cNvSpPr>
                <a:spLocks noChangeShapeType="1"/>
              </p:cNvSpPr>
              <p:nvPr/>
            </p:nvSpPr>
            <p:spPr bwMode="auto">
              <a:xfrm flipH="1">
                <a:off x="103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1" name="Line 856"/>
              <p:cNvSpPr>
                <a:spLocks noChangeShapeType="1"/>
              </p:cNvSpPr>
              <p:nvPr/>
            </p:nvSpPr>
            <p:spPr bwMode="auto">
              <a:xfrm flipH="1">
                <a:off x="106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2" name="Line 857"/>
              <p:cNvSpPr>
                <a:spLocks noChangeShapeType="1"/>
              </p:cNvSpPr>
              <p:nvPr/>
            </p:nvSpPr>
            <p:spPr bwMode="auto">
              <a:xfrm flipH="1">
                <a:off x="110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3" name="Line 858"/>
              <p:cNvSpPr>
                <a:spLocks noChangeShapeType="1"/>
              </p:cNvSpPr>
              <p:nvPr/>
            </p:nvSpPr>
            <p:spPr bwMode="auto">
              <a:xfrm flipH="1">
                <a:off x="114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4" name="Line 859"/>
              <p:cNvSpPr>
                <a:spLocks noChangeShapeType="1"/>
              </p:cNvSpPr>
              <p:nvPr/>
            </p:nvSpPr>
            <p:spPr bwMode="auto">
              <a:xfrm flipH="1">
                <a:off x="1178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5" name="Line 860"/>
              <p:cNvSpPr>
                <a:spLocks noChangeShapeType="1"/>
              </p:cNvSpPr>
              <p:nvPr/>
            </p:nvSpPr>
            <p:spPr bwMode="auto">
              <a:xfrm flipH="1">
                <a:off x="1178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6" name="Line 861"/>
              <p:cNvSpPr>
                <a:spLocks noChangeShapeType="1"/>
              </p:cNvSpPr>
              <p:nvPr/>
            </p:nvSpPr>
            <p:spPr bwMode="auto">
              <a:xfrm flipH="1">
                <a:off x="1214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" name="Line 862"/>
              <p:cNvSpPr>
                <a:spLocks noChangeShapeType="1"/>
              </p:cNvSpPr>
              <p:nvPr/>
            </p:nvSpPr>
            <p:spPr bwMode="auto">
              <a:xfrm flipH="1">
                <a:off x="1250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" name="Line 863"/>
              <p:cNvSpPr>
                <a:spLocks noChangeShapeType="1"/>
              </p:cNvSpPr>
              <p:nvPr/>
            </p:nvSpPr>
            <p:spPr bwMode="auto">
              <a:xfrm flipH="1">
                <a:off x="1287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9" name="Line 864"/>
              <p:cNvSpPr>
                <a:spLocks noChangeShapeType="1"/>
              </p:cNvSpPr>
              <p:nvPr/>
            </p:nvSpPr>
            <p:spPr bwMode="auto">
              <a:xfrm flipH="1">
                <a:off x="132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Line 865"/>
              <p:cNvSpPr>
                <a:spLocks noChangeShapeType="1"/>
              </p:cNvSpPr>
              <p:nvPr/>
            </p:nvSpPr>
            <p:spPr bwMode="auto">
              <a:xfrm flipH="1">
                <a:off x="1359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Line 866"/>
              <p:cNvSpPr>
                <a:spLocks noChangeShapeType="1"/>
              </p:cNvSpPr>
              <p:nvPr/>
            </p:nvSpPr>
            <p:spPr bwMode="auto">
              <a:xfrm flipH="1">
                <a:off x="1359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Line 867"/>
              <p:cNvSpPr>
                <a:spLocks noChangeShapeType="1"/>
              </p:cNvSpPr>
              <p:nvPr/>
            </p:nvSpPr>
            <p:spPr bwMode="auto">
              <a:xfrm flipH="1">
                <a:off x="1395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Line 868"/>
              <p:cNvSpPr>
                <a:spLocks noChangeShapeType="1"/>
              </p:cNvSpPr>
              <p:nvPr/>
            </p:nvSpPr>
            <p:spPr bwMode="auto">
              <a:xfrm flipH="1">
                <a:off x="1431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Line 869"/>
              <p:cNvSpPr>
                <a:spLocks noChangeShapeType="1"/>
              </p:cNvSpPr>
              <p:nvPr/>
            </p:nvSpPr>
            <p:spPr bwMode="auto">
              <a:xfrm flipH="1">
                <a:off x="146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Line 870"/>
              <p:cNvSpPr>
                <a:spLocks noChangeShapeType="1"/>
              </p:cNvSpPr>
              <p:nvPr/>
            </p:nvSpPr>
            <p:spPr bwMode="auto">
              <a:xfrm flipH="1">
                <a:off x="1504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Line 871"/>
              <p:cNvSpPr>
                <a:spLocks noChangeShapeType="1"/>
              </p:cNvSpPr>
              <p:nvPr/>
            </p:nvSpPr>
            <p:spPr bwMode="auto">
              <a:xfrm flipH="1">
                <a:off x="1540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Line 872"/>
              <p:cNvSpPr>
                <a:spLocks noChangeShapeType="1"/>
              </p:cNvSpPr>
              <p:nvPr/>
            </p:nvSpPr>
            <p:spPr bwMode="auto">
              <a:xfrm flipH="1">
                <a:off x="1540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Line 873"/>
              <p:cNvSpPr>
                <a:spLocks noChangeShapeType="1"/>
              </p:cNvSpPr>
              <p:nvPr/>
            </p:nvSpPr>
            <p:spPr bwMode="auto">
              <a:xfrm flipH="1">
                <a:off x="157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Line 874"/>
              <p:cNvSpPr>
                <a:spLocks noChangeShapeType="1"/>
              </p:cNvSpPr>
              <p:nvPr/>
            </p:nvSpPr>
            <p:spPr bwMode="auto">
              <a:xfrm flipH="1">
                <a:off x="161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Line 875"/>
              <p:cNvSpPr>
                <a:spLocks noChangeShapeType="1"/>
              </p:cNvSpPr>
              <p:nvPr/>
            </p:nvSpPr>
            <p:spPr bwMode="auto">
              <a:xfrm flipH="1">
                <a:off x="164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Line 876"/>
              <p:cNvSpPr>
                <a:spLocks noChangeShapeType="1"/>
              </p:cNvSpPr>
              <p:nvPr/>
            </p:nvSpPr>
            <p:spPr bwMode="auto">
              <a:xfrm flipH="1">
                <a:off x="1685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Line 877"/>
              <p:cNvSpPr>
                <a:spLocks noChangeShapeType="1"/>
              </p:cNvSpPr>
              <p:nvPr/>
            </p:nvSpPr>
            <p:spPr bwMode="auto">
              <a:xfrm flipH="1">
                <a:off x="1721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Line 878"/>
              <p:cNvSpPr>
                <a:spLocks noChangeShapeType="1"/>
              </p:cNvSpPr>
              <p:nvPr/>
            </p:nvSpPr>
            <p:spPr bwMode="auto">
              <a:xfrm flipH="1">
                <a:off x="1721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Line 879"/>
              <p:cNvSpPr>
                <a:spLocks noChangeShapeType="1"/>
              </p:cNvSpPr>
              <p:nvPr/>
            </p:nvSpPr>
            <p:spPr bwMode="auto">
              <a:xfrm flipH="1">
                <a:off x="1757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Line 880"/>
              <p:cNvSpPr>
                <a:spLocks noChangeShapeType="1"/>
              </p:cNvSpPr>
              <p:nvPr/>
            </p:nvSpPr>
            <p:spPr bwMode="auto">
              <a:xfrm flipH="1">
                <a:off x="179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Line 881"/>
              <p:cNvSpPr>
                <a:spLocks noChangeShapeType="1"/>
              </p:cNvSpPr>
              <p:nvPr/>
            </p:nvSpPr>
            <p:spPr bwMode="auto">
              <a:xfrm flipH="1">
                <a:off x="1830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Line 882"/>
              <p:cNvSpPr>
                <a:spLocks noChangeShapeType="1"/>
              </p:cNvSpPr>
              <p:nvPr/>
            </p:nvSpPr>
            <p:spPr bwMode="auto">
              <a:xfrm flipH="1">
                <a:off x="186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Line 883"/>
              <p:cNvSpPr>
                <a:spLocks noChangeShapeType="1"/>
              </p:cNvSpPr>
              <p:nvPr/>
            </p:nvSpPr>
            <p:spPr bwMode="auto">
              <a:xfrm flipH="1">
                <a:off x="1902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Line 884"/>
              <p:cNvSpPr>
                <a:spLocks noChangeShapeType="1"/>
              </p:cNvSpPr>
              <p:nvPr/>
            </p:nvSpPr>
            <p:spPr bwMode="auto">
              <a:xfrm flipH="1">
                <a:off x="1902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Line 885"/>
              <p:cNvSpPr>
                <a:spLocks noChangeShapeType="1"/>
              </p:cNvSpPr>
              <p:nvPr/>
            </p:nvSpPr>
            <p:spPr bwMode="auto">
              <a:xfrm flipH="1">
                <a:off x="193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Line 886"/>
              <p:cNvSpPr>
                <a:spLocks noChangeShapeType="1"/>
              </p:cNvSpPr>
              <p:nvPr/>
            </p:nvSpPr>
            <p:spPr bwMode="auto">
              <a:xfrm flipH="1">
                <a:off x="1974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Line 887"/>
              <p:cNvSpPr>
                <a:spLocks noChangeShapeType="1"/>
              </p:cNvSpPr>
              <p:nvPr/>
            </p:nvSpPr>
            <p:spPr bwMode="auto">
              <a:xfrm flipH="1">
                <a:off x="2011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Line 888"/>
              <p:cNvSpPr>
                <a:spLocks noChangeShapeType="1"/>
              </p:cNvSpPr>
              <p:nvPr/>
            </p:nvSpPr>
            <p:spPr bwMode="auto">
              <a:xfrm flipH="1">
                <a:off x="2047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Line 889"/>
              <p:cNvSpPr>
                <a:spLocks noChangeShapeType="1"/>
              </p:cNvSpPr>
              <p:nvPr/>
            </p:nvSpPr>
            <p:spPr bwMode="auto">
              <a:xfrm flipH="1">
                <a:off x="2083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Line 890"/>
              <p:cNvSpPr>
                <a:spLocks noChangeShapeType="1"/>
              </p:cNvSpPr>
              <p:nvPr/>
            </p:nvSpPr>
            <p:spPr bwMode="auto">
              <a:xfrm flipH="1">
                <a:off x="2083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Line 891"/>
              <p:cNvSpPr>
                <a:spLocks noChangeShapeType="1"/>
              </p:cNvSpPr>
              <p:nvPr/>
            </p:nvSpPr>
            <p:spPr bwMode="auto">
              <a:xfrm flipH="1">
                <a:off x="211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Line 892"/>
              <p:cNvSpPr>
                <a:spLocks noChangeShapeType="1"/>
              </p:cNvSpPr>
              <p:nvPr/>
            </p:nvSpPr>
            <p:spPr bwMode="auto">
              <a:xfrm flipH="1">
                <a:off x="2155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Line 893"/>
              <p:cNvSpPr>
                <a:spLocks noChangeShapeType="1"/>
              </p:cNvSpPr>
              <p:nvPr/>
            </p:nvSpPr>
            <p:spPr bwMode="auto">
              <a:xfrm flipH="1">
                <a:off x="219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Line 894"/>
              <p:cNvSpPr>
                <a:spLocks noChangeShapeType="1"/>
              </p:cNvSpPr>
              <p:nvPr/>
            </p:nvSpPr>
            <p:spPr bwMode="auto">
              <a:xfrm flipH="1">
                <a:off x="222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Line 895"/>
              <p:cNvSpPr>
                <a:spLocks noChangeShapeType="1"/>
              </p:cNvSpPr>
              <p:nvPr/>
            </p:nvSpPr>
            <p:spPr bwMode="auto">
              <a:xfrm flipH="1">
                <a:off x="2264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Line 896"/>
              <p:cNvSpPr>
                <a:spLocks noChangeShapeType="1"/>
              </p:cNvSpPr>
              <p:nvPr/>
            </p:nvSpPr>
            <p:spPr bwMode="auto">
              <a:xfrm flipH="1">
                <a:off x="2264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Line 897"/>
              <p:cNvSpPr>
                <a:spLocks noChangeShapeType="1"/>
              </p:cNvSpPr>
              <p:nvPr/>
            </p:nvSpPr>
            <p:spPr bwMode="auto">
              <a:xfrm flipH="1">
                <a:off x="2300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Line 898"/>
              <p:cNvSpPr>
                <a:spLocks noChangeShapeType="1"/>
              </p:cNvSpPr>
              <p:nvPr/>
            </p:nvSpPr>
            <p:spPr bwMode="auto">
              <a:xfrm flipH="1">
                <a:off x="233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Line 899"/>
              <p:cNvSpPr>
                <a:spLocks noChangeShapeType="1"/>
              </p:cNvSpPr>
              <p:nvPr/>
            </p:nvSpPr>
            <p:spPr bwMode="auto">
              <a:xfrm flipH="1">
                <a:off x="237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Line 900"/>
              <p:cNvSpPr>
                <a:spLocks noChangeShapeType="1"/>
              </p:cNvSpPr>
              <p:nvPr/>
            </p:nvSpPr>
            <p:spPr bwMode="auto">
              <a:xfrm flipH="1">
                <a:off x="240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Line 901"/>
              <p:cNvSpPr>
                <a:spLocks noChangeShapeType="1"/>
              </p:cNvSpPr>
              <p:nvPr/>
            </p:nvSpPr>
            <p:spPr bwMode="auto">
              <a:xfrm flipH="1">
                <a:off x="2445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Line 902"/>
              <p:cNvSpPr>
                <a:spLocks noChangeShapeType="1"/>
              </p:cNvSpPr>
              <p:nvPr/>
            </p:nvSpPr>
            <p:spPr bwMode="auto">
              <a:xfrm flipH="1">
                <a:off x="2445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Line 903"/>
              <p:cNvSpPr>
                <a:spLocks noChangeShapeType="1"/>
              </p:cNvSpPr>
              <p:nvPr/>
            </p:nvSpPr>
            <p:spPr bwMode="auto">
              <a:xfrm flipH="1">
                <a:off x="2481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Line 904"/>
              <p:cNvSpPr>
                <a:spLocks noChangeShapeType="1"/>
              </p:cNvSpPr>
              <p:nvPr/>
            </p:nvSpPr>
            <p:spPr bwMode="auto">
              <a:xfrm flipH="1">
                <a:off x="2517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Line 905"/>
              <p:cNvSpPr>
                <a:spLocks noChangeShapeType="1"/>
              </p:cNvSpPr>
              <p:nvPr/>
            </p:nvSpPr>
            <p:spPr bwMode="auto">
              <a:xfrm flipH="1">
                <a:off x="2554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Line 906"/>
              <p:cNvSpPr>
                <a:spLocks noChangeShapeType="1"/>
              </p:cNvSpPr>
              <p:nvPr/>
            </p:nvSpPr>
            <p:spPr bwMode="auto">
              <a:xfrm flipH="1">
                <a:off x="2590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Line 907"/>
              <p:cNvSpPr>
                <a:spLocks noChangeShapeType="1"/>
              </p:cNvSpPr>
              <p:nvPr/>
            </p:nvSpPr>
            <p:spPr bwMode="auto">
              <a:xfrm flipH="1">
                <a:off x="2626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Line 908"/>
              <p:cNvSpPr>
                <a:spLocks noChangeShapeType="1"/>
              </p:cNvSpPr>
              <p:nvPr/>
            </p:nvSpPr>
            <p:spPr bwMode="auto">
              <a:xfrm flipH="1">
                <a:off x="2626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Line 909"/>
              <p:cNvSpPr>
                <a:spLocks noChangeShapeType="1"/>
              </p:cNvSpPr>
              <p:nvPr/>
            </p:nvSpPr>
            <p:spPr bwMode="auto">
              <a:xfrm flipH="1">
                <a:off x="266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Line 910"/>
              <p:cNvSpPr>
                <a:spLocks noChangeShapeType="1"/>
              </p:cNvSpPr>
              <p:nvPr/>
            </p:nvSpPr>
            <p:spPr bwMode="auto">
              <a:xfrm flipH="1">
                <a:off x="2698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6" name="Line 911"/>
              <p:cNvSpPr>
                <a:spLocks noChangeShapeType="1"/>
              </p:cNvSpPr>
              <p:nvPr/>
            </p:nvSpPr>
            <p:spPr bwMode="auto">
              <a:xfrm flipH="1">
                <a:off x="2735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7" name="Line 912"/>
              <p:cNvSpPr>
                <a:spLocks noChangeShapeType="1"/>
              </p:cNvSpPr>
              <p:nvPr/>
            </p:nvSpPr>
            <p:spPr bwMode="auto">
              <a:xfrm flipH="1">
                <a:off x="2771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" name="Line 913"/>
              <p:cNvSpPr>
                <a:spLocks noChangeShapeType="1"/>
              </p:cNvSpPr>
              <p:nvPr/>
            </p:nvSpPr>
            <p:spPr bwMode="auto">
              <a:xfrm flipH="1">
                <a:off x="2807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Line 914"/>
              <p:cNvSpPr>
                <a:spLocks noChangeShapeType="1"/>
              </p:cNvSpPr>
              <p:nvPr/>
            </p:nvSpPr>
            <p:spPr bwMode="auto">
              <a:xfrm flipH="1">
                <a:off x="2807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Line 915"/>
              <p:cNvSpPr>
                <a:spLocks noChangeShapeType="1"/>
              </p:cNvSpPr>
              <p:nvPr/>
            </p:nvSpPr>
            <p:spPr bwMode="auto">
              <a:xfrm flipH="1">
                <a:off x="284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Line 916"/>
              <p:cNvSpPr>
                <a:spLocks noChangeShapeType="1"/>
              </p:cNvSpPr>
              <p:nvPr/>
            </p:nvSpPr>
            <p:spPr bwMode="auto">
              <a:xfrm flipH="1">
                <a:off x="287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Line 917"/>
              <p:cNvSpPr>
                <a:spLocks noChangeShapeType="1"/>
              </p:cNvSpPr>
              <p:nvPr/>
            </p:nvSpPr>
            <p:spPr bwMode="auto">
              <a:xfrm flipH="1">
                <a:off x="291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Line 918"/>
              <p:cNvSpPr>
                <a:spLocks noChangeShapeType="1"/>
              </p:cNvSpPr>
              <p:nvPr/>
            </p:nvSpPr>
            <p:spPr bwMode="auto">
              <a:xfrm flipH="1">
                <a:off x="295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Line 919"/>
              <p:cNvSpPr>
                <a:spLocks noChangeShapeType="1"/>
              </p:cNvSpPr>
              <p:nvPr/>
            </p:nvSpPr>
            <p:spPr bwMode="auto">
              <a:xfrm flipH="1">
                <a:off x="2988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55" name="Group 353"/>
              <p:cNvGrpSpPr/>
              <p:nvPr/>
            </p:nvGrpSpPr>
            <p:grpSpPr>
              <a:xfrm>
                <a:off x="2988" y="51"/>
                <a:ext cx="145" cy="118"/>
                <a:chOff x="0" y="0"/>
                <a:chExt cx="145" cy="118"/>
              </a:xfrm>
            </p:grpSpPr>
            <p:sp>
              <p:nvSpPr>
                <p:cNvPr id="376" name="Line 921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0" cy="11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7" name="Line 922"/>
                <p:cNvSpPr>
                  <a:spLocks noChangeShapeType="1"/>
                </p:cNvSpPr>
                <p:nvPr/>
              </p:nvSpPr>
              <p:spPr bwMode="auto">
                <a:xfrm flipH="1">
                  <a:off x="36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8" name="Line 923"/>
                <p:cNvSpPr>
                  <a:spLocks noChangeShapeType="1"/>
                </p:cNvSpPr>
                <p:nvPr/>
              </p:nvSpPr>
              <p:spPr bwMode="auto">
                <a:xfrm flipH="1">
                  <a:off x="72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9" name="Line 924"/>
                <p:cNvSpPr>
                  <a:spLocks noChangeShapeType="1"/>
                </p:cNvSpPr>
                <p:nvPr/>
              </p:nvSpPr>
              <p:spPr bwMode="auto">
                <a:xfrm flipH="1">
                  <a:off x="109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0" name="Line 925"/>
                <p:cNvSpPr>
                  <a:spLocks noChangeShapeType="1"/>
                </p:cNvSpPr>
                <p:nvPr/>
              </p:nvSpPr>
              <p:spPr bwMode="auto">
                <a:xfrm flipH="1">
                  <a:off x="145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6" name="Line 926"/>
              <p:cNvSpPr>
                <a:spLocks noChangeShapeType="1"/>
              </p:cNvSpPr>
              <p:nvPr/>
            </p:nvSpPr>
            <p:spPr bwMode="auto">
              <a:xfrm flipH="1">
                <a:off x="3169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Line 927"/>
              <p:cNvSpPr>
                <a:spLocks noChangeShapeType="1"/>
              </p:cNvSpPr>
              <p:nvPr/>
            </p:nvSpPr>
            <p:spPr bwMode="auto">
              <a:xfrm flipH="1">
                <a:off x="3167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Line 928"/>
              <p:cNvSpPr>
                <a:spLocks noChangeShapeType="1"/>
              </p:cNvSpPr>
              <p:nvPr/>
            </p:nvSpPr>
            <p:spPr bwMode="auto">
              <a:xfrm flipH="1">
                <a:off x="3203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Line 929"/>
              <p:cNvSpPr>
                <a:spLocks noChangeShapeType="1"/>
              </p:cNvSpPr>
              <p:nvPr/>
            </p:nvSpPr>
            <p:spPr bwMode="auto">
              <a:xfrm flipH="1">
                <a:off x="3239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Line 930"/>
              <p:cNvSpPr>
                <a:spLocks noChangeShapeType="1"/>
              </p:cNvSpPr>
              <p:nvPr/>
            </p:nvSpPr>
            <p:spPr bwMode="auto">
              <a:xfrm flipH="1">
                <a:off x="3276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Line 931"/>
              <p:cNvSpPr>
                <a:spLocks noChangeShapeType="1"/>
              </p:cNvSpPr>
              <p:nvPr/>
            </p:nvSpPr>
            <p:spPr bwMode="auto">
              <a:xfrm flipH="1">
                <a:off x="3312" y="51"/>
                <a:ext cx="0" cy="6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2" name="Group 365"/>
              <p:cNvGrpSpPr/>
              <p:nvPr/>
            </p:nvGrpSpPr>
            <p:grpSpPr>
              <a:xfrm>
                <a:off x="3348" y="51"/>
                <a:ext cx="145" cy="118"/>
                <a:chOff x="0" y="0"/>
                <a:chExt cx="145" cy="118"/>
              </a:xfrm>
            </p:grpSpPr>
            <p:sp>
              <p:nvSpPr>
                <p:cNvPr id="371" name="Line 933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0" cy="11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2" name="Line 934"/>
                <p:cNvSpPr>
                  <a:spLocks noChangeShapeType="1"/>
                </p:cNvSpPr>
                <p:nvPr/>
              </p:nvSpPr>
              <p:spPr bwMode="auto">
                <a:xfrm flipH="1">
                  <a:off x="36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3" name="Line 935"/>
                <p:cNvSpPr>
                  <a:spLocks noChangeShapeType="1"/>
                </p:cNvSpPr>
                <p:nvPr/>
              </p:nvSpPr>
              <p:spPr bwMode="auto">
                <a:xfrm flipH="1">
                  <a:off x="72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4" name="Line 936"/>
                <p:cNvSpPr>
                  <a:spLocks noChangeShapeType="1"/>
                </p:cNvSpPr>
                <p:nvPr/>
              </p:nvSpPr>
              <p:spPr bwMode="auto">
                <a:xfrm flipH="1">
                  <a:off x="109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5" name="Line 937"/>
                <p:cNvSpPr>
                  <a:spLocks noChangeShapeType="1"/>
                </p:cNvSpPr>
                <p:nvPr/>
              </p:nvSpPr>
              <p:spPr bwMode="auto">
                <a:xfrm flipH="1">
                  <a:off x="145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63" name="Line 938"/>
              <p:cNvSpPr>
                <a:spLocks noChangeShapeType="1"/>
              </p:cNvSpPr>
              <p:nvPr/>
            </p:nvSpPr>
            <p:spPr bwMode="auto">
              <a:xfrm flipH="1">
                <a:off x="3529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4" name="Group 372"/>
              <p:cNvGrpSpPr/>
              <p:nvPr/>
            </p:nvGrpSpPr>
            <p:grpSpPr>
              <a:xfrm>
                <a:off x="3528" y="51"/>
                <a:ext cx="145" cy="118"/>
                <a:chOff x="0" y="0"/>
                <a:chExt cx="145" cy="118"/>
              </a:xfrm>
            </p:grpSpPr>
            <p:sp>
              <p:nvSpPr>
                <p:cNvPr id="366" name="Line 940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0" cy="11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7" name="Line 941"/>
                <p:cNvSpPr>
                  <a:spLocks noChangeShapeType="1"/>
                </p:cNvSpPr>
                <p:nvPr/>
              </p:nvSpPr>
              <p:spPr bwMode="auto">
                <a:xfrm flipH="1">
                  <a:off x="36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" name="Line 942"/>
                <p:cNvSpPr>
                  <a:spLocks noChangeShapeType="1"/>
                </p:cNvSpPr>
                <p:nvPr/>
              </p:nvSpPr>
              <p:spPr bwMode="auto">
                <a:xfrm flipH="1">
                  <a:off x="72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9" name="Line 943"/>
                <p:cNvSpPr>
                  <a:spLocks noChangeShapeType="1"/>
                </p:cNvSpPr>
                <p:nvPr/>
              </p:nvSpPr>
              <p:spPr bwMode="auto">
                <a:xfrm flipH="1">
                  <a:off x="109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0" name="Line 944"/>
                <p:cNvSpPr>
                  <a:spLocks noChangeShapeType="1"/>
                </p:cNvSpPr>
                <p:nvPr/>
              </p:nvSpPr>
              <p:spPr bwMode="auto">
                <a:xfrm flipH="1">
                  <a:off x="145" y="0"/>
                  <a:ext cx="0" cy="68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65" name="Line 945"/>
              <p:cNvSpPr>
                <a:spLocks noChangeShapeType="1"/>
              </p:cNvSpPr>
              <p:nvPr/>
            </p:nvSpPr>
            <p:spPr bwMode="auto">
              <a:xfrm flipH="1">
                <a:off x="3709" y="51"/>
                <a:ext cx="0" cy="118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81" name="Text Box 953"/>
          <p:cNvSpPr txBox="1">
            <a:spLocks noChangeArrowheads="1"/>
          </p:cNvSpPr>
          <p:nvPr/>
        </p:nvSpPr>
        <p:spPr bwMode="auto">
          <a:xfrm>
            <a:off x="9591890" y="3164746"/>
            <a:ext cx="1381878" cy="90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5275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×</a:t>
            </a:r>
            <a:endParaRPr lang="zh-CN" altLang="zh-CN" sz="5275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2" name="Text Box 954"/>
          <p:cNvSpPr txBox="1">
            <a:spLocks noChangeArrowheads="1"/>
          </p:cNvSpPr>
          <p:nvPr/>
        </p:nvSpPr>
        <p:spPr bwMode="auto">
          <a:xfrm>
            <a:off x="9456807" y="5370572"/>
            <a:ext cx="1381878" cy="90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5275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√</a:t>
            </a:r>
            <a:endParaRPr lang="zh-CN" altLang="zh-CN" sz="5275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3" name="Text Box 955"/>
          <p:cNvSpPr txBox="1">
            <a:spLocks noChangeArrowheads="1"/>
          </p:cNvSpPr>
          <p:nvPr/>
        </p:nvSpPr>
        <p:spPr bwMode="auto">
          <a:xfrm>
            <a:off x="9557629" y="4265395"/>
            <a:ext cx="1381878" cy="90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5275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×</a:t>
            </a:r>
            <a:endParaRPr lang="zh-CN" altLang="zh-CN" sz="5275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4" name="Text Box 6"/>
          <p:cNvSpPr txBox="1">
            <a:spLocks noChangeArrowheads="1"/>
          </p:cNvSpPr>
          <p:nvPr/>
        </p:nvSpPr>
        <p:spPr bwMode="auto">
          <a:xfrm>
            <a:off x="1077168" y="340129"/>
            <a:ext cx="9979942" cy="231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355" b="1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355" b="1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355" b="1">
                <a:solidFill>
                  <a:srgbClr val="FF0000"/>
                </a:solidFill>
                <a:latin typeface="宋体" panose="02010600030101010101" pitchFamily="2" charset="-122"/>
              </a:rPr>
              <a:t>）会放：</a:t>
            </a:r>
            <a:r>
              <a:rPr kumimoji="1" lang="zh-CN" altLang="en-US" sz="288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零刻度线</a:t>
            </a:r>
            <a:r>
              <a:rPr kumimoji="1" lang="zh-CN" altLang="en-US" sz="2880" b="1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kumimoji="1" lang="zh-CN" altLang="en-US" sz="288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某一数值</a:t>
            </a:r>
            <a:r>
              <a:rPr kumimoji="1" lang="zh-CN" altLang="en-US" sz="2880" b="1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刻度线</a:t>
            </a:r>
            <a:r>
              <a:rPr kumimoji="1" lang="zh-CN" altLang="en-US" sz="288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对齐</a:t>
            </a:r>
            <a:r>
              <a:rPr kumimoji="1" lang="zh-CN" altLang="en-US" sz="2880" b="1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待测物的起始端，使刻度尺</a:t>
            </a:r>
            <a:r>
              <a:rPr kumimoji="1" lang="zh-CN" altLang="en-US" sz="288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有刻度</a:t>
            </a:r>
            <a:r>
              <a:rPr kumimoji="1" lang="zh-CN" altLang="en-US" sz="2880" b="1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的边</a:t>
            </a:r>
            <a:r>
              <a:rPr kumimoji="1" lang="zh-CN" altLang="en-US" sz="288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贴紧</a:t>
            </a:r>
            <a:r>
              <a:rPr kumimoji="1" lang="zh-CN" altLang="en-US" sz="2880" b="1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待测物体，与所测长度</a:t>
            </a:r>
            <a:r>
              <a:rPr kumimoji="1" lang="zh-CN" altLang="en-US" sz="288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平行</a:t>
            </a:r>
            <a:r>
              <a:rPr kumimoji="1" lang="zh-CN" altLang="en-US" sz="2880" b="1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，不能倾斜。</a:t>
            </a:r>
            <a:r>
              <a:rPr kumimoji="1" lang="zh-CN" altLang="en-US" sz="2880" b="1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2880" b="1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defTabSz="1096645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3355" b="1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  <p:bldP spid="382" grpId="0"/>
      <p:bldP spid="383" grpId="0"/>
      <p:bldP spid="3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7143" y="2997312"/>
            <a:ext cx="7166025" cy="266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8"/>
          <p:cNvGrpSpPr/>
          <p:nvPr/>
        </p:nvGrpSpPr>
        <p:grpSpPr>
          <a:xfrm>
            <a:off x="2579675" y="1469963"/>
            <a:ext cx="7549034" cy="1106360"/>
            <a:chOff x="0" y="0"/>
            <a:chExt cx="4281" cy="775"/>
          </a:xfrm>
        </p:grpSpPr>
        <p:sp>
          <p:nvSpPr>
            <p:cNvPr id="6" name="AutoShape 652"/>
            <p:cNvSpPr>
              <a:spLocks noChangeArrowheads="1"/>
            </p:cNvSpPr>
            <p:nvPr/>
          </p:nvSpPr>
          <p:spPr bwMode="auto">
            <a:xfrm>
              <a:off x="299" y="0"/>
              <a:ext cx="1638" cy="775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z="2160">
                <a:solidFill>
                  <a:prstClr val="black"/>
                </a:solidFill>
              </a:endParaRPr>
            </a:p>
          </p:txBody>
        </p:sp>
        <p:sp>
          <p:nvSpPr>
            <p:cNvPr id="7" name="AutoShape 650"/>
            <p:cNvSpPr>
              <a:spLocks noChangeArrowheads="1"/>
            </p:cNvSpPr>
            <p:nvPr/>
          </p:nvSpPr>
          <p:spPr bwMode="auto">
            <a:xfrm>
              <a:off x="0" y="308"/>
              <a:ext cx="4037" cy="282"/>
            </a:xfrm>
            <a:prstGeom prst="cube">
              <a:avLst>
                <a:gd name="adj" fmla="val 66912"/>
              </a:avLst>
            </a:prstGeom>
            <a:solidFill>
              <a:srgbClr val="FFCC00"/>
            </a:solidFill>
            <a:ln w="317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zh-CN" sz="2160">
                <a:solidFill>
                  <a:prstClr val="black"/>
                </a:solidFill>
              </a:endParaRPr>
            </a:p>
          </p:txBody>
        </p:sp>
        <p:grpSp>
          <p:nvGrpSpPr>
            <p:cNvPr id="8" name="Group 131"/>
            <p:cNvGrpSpPr/>
            <p:nvPr/>
          </p:nvGrpSpPr>
          <p:grpSpPr>
            <a:xfrm>
              <a:off x="217" y="322"/>
              <a:ext cx="3697" cy="16"/>
              <a:chOff x="0" y="0"/>
              <a:chExt cx="3697" cy="21"/>
            </a:xfrm>
          </p:grpSpPr>
          <p:sp>
            <p:nvSpPr>
              <p:cNvPr id="10" name="Line 655"/>
              <p:cNvSpPr>
                <a:spLocks noChangeShapeType="1"/>
              </p:cNvSpPr>
              <p:nvPr/>
            </p:nvSpPr>
            <p:spPr bwMode="auto">
              <a:xfrm rot="2700000" flipH="1">
                <a:off x="43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Line 656"/>
              <p:cNvSpPr>
                <a:spLocks noChangeShapeType="1"/>
              </p:cNvSpPr>
              <p:nvPr/>
            </p:nvSpPr>
            <p:spPr bwMode="auto">
              <a:xfrm rot="2700000" flipH="1">
                <a:off x="79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657"/>
              <p:cNvSpPr>
                <a:spLocks noChangeShapeType="1"/>
              </p:cNvSpPr>
              <p:nvPr/>
            </p:nvSpPr>
            <p:spPr bwMode="auto">
              <a:xfrm rot="2700000" flipH="1">
                <a:off x="11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658"/>
              <p:cNvSpPr>
                <a:spLocks noChangeShapeType="1"/>
              </p:cNvSpPr>
              <p:nvPr/>
            </p:nvSpPr>
            <p:spPr bwMode="auto">
              <a:xfrm rot="2700000" flipH="1">
                <a:off x="152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Line 659"/>
              <p:cNvSpPr>
                <a:spLocks noChangeShapeType="1"/>
              </p:cNvSpPr>
              <p:nvPr/>
            </p:nvSpPr>
            <p:spPr bwMode="auto">
              <a:xfrm rot="2700000" flipH="1">
                <a:off x="188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Line 660"/>
              <p:cNvSpPr>
                <a:spLocks noChangeShapeType="1"/>
              </p:cNvSpPr>
              <p:nvPr/>
            </p:nvSpPr>
            <p:spPr bwMode="auto">
              <a:xfrm rot="2700000" flipH="1">
                <a:off x="224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Line 661"/>
              <p:cNvSpPr>
                <a:spLocks noChangeShapeType="1"/>
              </p:cNvSpPr>
              <p:nvPr/>
            </p:nvSpPr>
            <p:spPr bwMode="auto">
              <a:xfrm rot="2700000" flipH="1">
                <a:off x="224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Line 662"/>
              <p:cNvSpPr>
                <a:spLocks noChangeShapeType="1"/>
              </p:cNvSpPr>
              <p:nvPr/>
            </p:nvSpPr>
            <p:spPr bwMode="auto">
              <a:xfrm rot="2700000" flipH="1">
                <a:off x="26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663"/>
              <p:cNvSpPr>
                <a:spLocks noChangeShapeType="1"/>
              </p:cNvSpPr>
              <p:nvPr/>
            </p:nvSpPr>
            <p:spPr bwMode="auto">
              <a:xfrm rot="2700000" flipH="1">
                <a:off x="296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Line 664"/>
              <p:cNvSpPr>
                <a:spLocks noChangeShapeType="1"/>
              </p:cNvSpPr>
              <p:nvPr/>
            </p:nvSpPr>
            <p:spPr bwMode="auto">
              <a:xfrm rot="2700000" flipH="1">
                <a:off x="333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Line 665"/>
              <p:cNvSpPr>
                <a:spLocks noChangeShapeType="1"/>
              </p:cNvSpPr>
              <p:nvPr/>
            </p:nvSpPr>
            <p:spPr bwMode="auto">
              <a:xfrm rot="2700000" flipH="1">
                <a:off x="369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Line 666"/>
              <p:cNvSpPr>
                <a:spLocks noChangeShapeType="1"/>
              </p:cNvSpPr>
              <p:nvPr/>
            </p:nvSpPr>
            <p:spPr bwMode="auto">
              <a:xfrm rot="2700000" flipH="1">
                <a:off x="405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Line 667"/>
              <p:cNvSpPr>
                <a:spLocks noChangeShapeType="1"/>
              </p:cNvSpPr>
              <p:nvPr/>
            </p:nvSpPr>
            <p:spPr bwMode="auto">
              <a:xfrm rot="2700000" flipH="1">
                <a:off x="405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Line 668"/>
              <p:cNvSpPr>
                <a:spLocks noChangeShapeType="1"/>
              </p:cNvSpPr>
              <p:nvPr/>
            </p:nvSpPr>
            <p:spPr bwMode="auto">
              <a:xfrm rot="2700000" flipH="1">
                <a:off x="441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669"/>
              <p:cNvSpPr>
                <a:spLocks noChangeShapeType="1"/>
              </p:cNvSpPr>
              <p:nvPr/>
            </p:nvSpPr>
            <p:spPr bwMode="auto">
              <a:xfrm rot="2700000" flipH="1">
                <a:off x="477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670"/>
              <p:cNvSpPr>
                <a:spLocks noChangeShapeType="1"/>
              </p:cNvSpPr>
              <p:nvPr/>
            </p:nvSpPr>
            <p:spPr bwMode="auto">
              <a:xfrm rot="2700000" flipH="1">
                <a:off x="514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671"/>
              <p:cNvSpPr>
                <a:spLocks noChangeShapeType="1"/>
              </p:cNvSpPr>
              <p:nvPr/>
            </p:nvSpPr>
            <p:spPr bwMode="auto">
              <a:xfrm rot="2700000" flipH="1">
                <a:off x="55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672"/>
              <p:cNvSpPr>
                <a:spLocks noChangeShapeType="1"/>
              </p:cNvSpPr>
              <p:nvPr/>
            </p:nvSpPr>
            <p:spPr bwMode="auto">
              <a:xfrm rot="2700000" flipH="1">
                <a:off x="586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673"/>
              <p:cNvSpPr>
                <a:spLocks noChangeShapeType="1"/>
              </p:cNvSpPr>
              <p:nvPr/>
            </p:nvSpPr>
            <p:spPr bwMode="auto">
              <a:xfrm rot="2700000" flipH="1">
                <a:off x="586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Line 674"/>
              <p:cNvSpPr>
                <a:spLocks noChangeShapeType="1"/>
              </p:cNvSpPr>
              <p:nvPr/>
            </p:nvSpPr>
            <p:spPr bwMode="auto">
              <a:xfrm rot="2700000" flipH="1">
                <a:off x="622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Line 675"/>
              <p:cNvSpPr>
                <a:spLocks noChangeShapeType="1"/>
              </p:cNvSpPr>
              <p:nvPr/>
            </p:nvSpPr>
            <p:spPr bwMode="auto">
              <a:xfrm rot="2700000" flipH="1">
                <a:off x="658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Line 676"/>
              <p:cNvSpPr>
                <a:spLocks noChangeShapeType="1"/>
              </p:cNvSpPr>
              <p:nvPr/>
            </p:nvSpPr>
            <p:spPr bwMode="auto">
              <a:xfrm rot="2700000" flipH="1">
                <a:off x="69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677"/>
              <p:cNvSpPr>
                <a:spLocks noChangeShapeType="1"/>
              </p:cNvSpPr>
              <p:nvPr/>
            </p:nvSpPr>
            <p:spPr bwMode="auto">
              <a:xfrm rot="2700000" flipH="1">
                <a:off x="731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678"/>
              <p:cNvSpPr>
                <a:spLocks noChangeShapeType="1"/>
              </p:cNvSpPr>
              <p:nvPr/>
            </p:nvSpPr>
            <p:spPr bwMode="auto">
              <a:xfrm rot="2700000" flipH="1">
                <a:off x="767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Line 679"/>
              <p:cNvSpPr>
                <a:spLocks noChangeShapeType="1"/>
              </p:cNvSpPr>
              <p:nvPr/>
            </p:nvSpPr>
            <p:spPr bwMode="auto">
              <a:xfrm rot="2700000" flipH="1">
                <a:off x="768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Line 680"/>
              <p:cNvSpPr>
                <a:spLocks noChangeShapeType="1"/>
              </p:cNvSpPr>
              <p:nvPr/>
            </p:nvSpPr>
            <p:spPr bwMode="auto">
              <a:xfrm rot="2700000" flipH="1">
                <a:off x="804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681"/>
              <p:cNvSpPr>
                <a:spLocks noChangeShapeType="1"/>
              </p:cNvSpPr>
              <p:nvPr/>
            </p:nvSpPr>
            <p:spPr bwMode="auto">
              <a:xfrm rot="2700000" flipH="1">
                <a:off x="84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Line 682"/>
              <p:cNvSpPr>
                <a:spLocks noChangeShapeType="1"/>
              </p:cNvSpPr>
              <p:nvPr/>
            </p:nvSpPr>
            <p:spPr bwMode="auto">
              <a:xfrm rot="2700000" flipH="1">
                <a:off x="877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Line 683"/>
              <p:cNvSpPr>
                <a:spLocks noChangeShapeType="1"/>
              </p:cNvSpPr>
              <p:nvPr/>
            </p:nvSpPr>
            <p:spPr bwMode="auto">
              <a:xfrm rot="2700000" flipH="1">
                <a:off x="913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Line 684"/>
              <p:cNvSpPr>
                <a:spLocks noChangeShapeType="1"/>
              </p:cNvSpPr>
              <p:nvPr/>
            </p:nvSpPr>
            <p:spPr bwMode="auto">
              <a:xfrm rot="2700000" flipH="1">
                <a:off x="949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Line 685"/>
              <p:cNvSpPr>
                <a:spLocks noChangeShapeType="1"/>
              </p:cNvSpPr>
              <p:nvPr/>
            </p:nvSpPr>
            <p:spPr bwMode="auto">
              <a:xfrm rot="2700000" flipH="1">
                <a:off x="949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Line 686"/>
              <p:cNvSpPr>
                <a:spLocks noChangeShapeType="1"/>
              </p:cNvSpPr>
              <p:nvPr/>
            </p:nvSpPr>
            <p:spPr bwMode="auto">
              <a:xfrm rot="2700000" flipH="1">
                <a:off x="98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687"/>
              <p:cNvSpPr>
                <a:spLocks noChangeShapeType="1"/>
              </p:cNvSpPr>
              <p:nvPr/>
            </p:nvSpPr>
            <p:spPr bwMode="auto">
              <a:xfrm rot="2700000" flipH="1">
                <a:off x="1021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Line 688"/>
              <p:cNvSpPr>
                <a:spLocks noChangeShapeType="1"/>
              </p:cNvSpPr>
              <p:nvPr/>
            </p:nvSpPr>
            <p:spPr bwMode="auto">
              <a:xfrm rot="2700000" flipH="1">
                <a:off x="1058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Line 689"/>
              <p:cNvSpPr>
                <a:spLocks noChangeShapeType="1"/>
              </p:cNvSpPr>
              <p:nvPr/>
            </p:nvSpPr>
            <p:spPr bwMode="auto">
              <a:xfrm rot="2700000" flipH="1">
                <a:off x="1094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Line 690"/>
              <p:cNvSpPr>
                <a:spLocks noChangeShapeType="1"/>
              </p:cNvSpPr>
              <p:nvPr/>
            </p:nvSpPr>
            <p:spPr bwMode="auto">
              <a:xfrm rot="2700000" flipH="1">
                <a:off x="1130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691"/>
              <p:cNvSpPr>
                <a:spLocks noChangeShapeType="1"/>
              </p:cNvSpPr>
              <p:nvPr/>
            </p:nvSpPr>
            <p:spPr bwMode="auto">
              <a:xfrm rot="2700000" flipH="1">
                <a:off x="1130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Line 692"/>
              <p:cNvSpPr>
                <a:spLocks noChangeShapeType="1"/>
              </p:cNvSpPr>
              <p:nvPr/>
            </p:nvSpPr>
            <p:spPr bwMode="auto">
              <a:xfrm rot="2700000" flipH="1">
                <a:off x="1166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Line 693"/>
              <p:cNvSpPr>
                <a:spLocks noChangeShapeType="1"/>
              </p:cNvSpPr>
              <p:nvPr/>
            </p:nvSpPr>
            <p:spPr bwMode="auto">
              <a:xfrm rot="2700000" flipH="1">
                <a:off x="1202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Line 694"/>
              <p:cNvSpPr>
                <a:spLocks noChangeShapeType="1"/>
              </p:cNvSpPr>
              <p:nvPr/>
            </p:nvSpPr>
            <p:spPr bwMode="auto">
              <a:xfrm rot="2700000" flipH="1">
                <a:off x="1239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Line 695"/>
              <p:cNvSpPr>
                <a:spLocks noChangeShapeType="1"/>
              </p:cNvSpPr>
              <p:nvPr/>
            </p:nvSpPr>
            <p:spPr bwMode="auto">
              <a:xfrm rot="2700000" flipH="1">
                <a:off x="127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Line 696"/>
              <p:cNvSpPr>
                <a:spLocks noChangeShapeType="1"/>
              </p:cNvSpPr>
              <p:nvPr/>
            </p:nvSpPr>
            <p:spPr bwMode="auto">
              <a:xfrm rot="2700000" flipH="1">
                <a:off x="1311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Line 697"/>
              <p:cNvSpPr>
                <a:spLocks noChangeShapeType="1"/>
              </p:cNvSpPr>
              <p:nvPr/>
            </p:nvSpPr>
            <p:spPr bwMode="auto">
              <a:xfrm rot="2700000" flipH="1">
                <a:off x="1311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Line 698"/>
              <p:cNvSpPr>
                <a:spLocks noChangeShapeType="1"/>
              </p:cNvSpPr>
              <p:nvPr/>
            </p:nvSpPr>
            <p:spPr bwMode="auto">
              <a:xfrm rot="2700000" flipH="1">
                <a:off x="1347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Line 699"/>
              <p:cNvSpPr>
                <a:spLocks noChangeShapeType="1"/>
              </p:cNvSpPr>
              <p:nvPr/>
            </p:nvSpPr>
            <p:spPr bwMode="auto">
              <a:xfrm rot="2700000" flipH="1">
                <a:off x="1383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Line 700"/>
              <p:cNvSpPr>
                <a:spLocks noChangeShapeType="1"/>
              </p:cNvSpPr>
              <p:nvPr/>
            </p:nvSpPr>
            <p:spPr bwMode="auto">
              <a:xfrm rot="2700000" flipH="1">
                <a:off x="142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Line 701"/>
              <p:cNvSpPr>
                <a:spLocks noChangeShapeType="1"/>
              </p:cNvSpPr>
              <p:nvPr/>
            </p:nvSpPr>
            <p:spPr bwMode="auto">
              <a:xfrm rot="2700000" flipH="1">
                <a:off x="1456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Line 702"/>
              <p:cNvSpPr>
                <a:spLocks noChangeShapeType="1"/>
              </p:cNvSpPr>
              <p:nvPr/>
            </p:nvSpPr>
            <p:spPr bwMode="auto">
              <a:xfrm rot="2700000" flipH="1">
                <a:off x="1492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Line 703"/>
              <p:cNvSpPr>
                <a:spLocks noChangeShapeType="1"/>
              </p:cNvSpPr>
              <p:nvPr/>
            </p:nvSpPr>
            <p:spPr bwMode="auto">
              <a:xfrm rot="2700000" flipH="1">
                <a:off x="1492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Line 704"/>
              <p:cNvSpPr>
                <a:spLocks noChangeShapeType="1"/>
              </p:cNvSpPr>
              <p:nvPr/>
            </p:nvSpPr>
            <p:spPr bwMode="auto">
              <a:xfrm rot="2700000" flipH="1">
                <a:off x="1528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Line 705"/>
              <p:cNvSpPr>
                <a:spLocks noChangeShapeType="1"/>
              </p:cNvSpPr>
              <p:nvPr/>
            </p:nvSpPr>
            <p:spPr bwMode="auto">
              <a:xfrm rot="2700000" flipH="1">
                <a:off x="1564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Line 706"/>
              <p:cNvSpPr>
                <a:spLocks noChangeShapeType="1"/>
              </p:cNvSpPr>
              <p:nvPr/>
            </p:nvSpPr>
            <p:spPr bwMode="auto">
              <a:xfrm rot="2700000" flipH="1">
                <a:off x="1601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Line 707"/>
              <p:cNvSpPr>
                <a:spLocks noChangeShapeType="1"/>
              </p:cNvSpPr>
              <p:nvPr/>
            </p:nvSpPr>
            <p:spPr bwMode="auto">
              <a:xfrm rot="2700000" flipH="1">
                <a:off x="1637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Line 708"/>
              <p:cNvSpPr>
                <a:spLocks noChangeShapeType="1"/>
              </p:cNvSpPr>
              <p:nvPr/>
            </p:nvSpPr>
            <p:spPr bwMode="auto">
              <a:xfrm rot="2700000" flipH="1">
                <a:off x="1673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Line 709"/>
              <p:cNvSpPr>
                <a:spLocks noChangeShapeType="1"/>
              </p:cNvSpPr>
              <p:nvPr/>
            </p:nvSpPr>
            <p:spPr bwMode="auto">
              <a:xfrm rot="2700000" flipH="1">
                <a:off x="1673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Line 710"/>
              <p:cNvSpPr>
                <a:spLocks noChangeShapeType="1"/>
              </p:cNvSpPr>
              <p:nvPr/>
            </p:nvSpPr>
            <p:spPr bwMode="auto">
              <a:xfrm rot="2700000" flipH="1">
                <a:off x="1709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Line 711"/>
              <p:cNvSpPr>
                <a:spLocks noChangeShapeType="1"/>
              </p:cNvSpPr>
              <p:nvPr/>
            </p:nvSpPr>
            <p:spPr bwMode="auto">
              <a:xfrm rot="2700000" flipH="1">
                <a:off x="174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Line 712"/>
              <p:cNvSpPr>
                <a:spLocks noChangeShapeType="1"/>
              </p:cNvSpPr>
              <p:nvPr/>
            </p:nvSpPr>
            <p:spPr bwMode="auto">
              <a:xfrm rot="2700000" flipH="1">
                <a:off x="1782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Line 713"/>
              <p:cNvSpPr>
                <a:spLocks noChangeShapeType="1"/>
              </p:cNvSpPr>
              <p:nvPr/>
            </p:nvSpPr>
            <p:spPr bwMode="auto">
              <a:xfrm rot="2700000" flipH="1">
                <a:off x="1818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Line 714"/>
              <p:cNvSpPr>
                <a:spLocks noChangeShapeType="1"/>
              </p:cNvSpPr>
              <p:nvPr/>
            </p:nvSpPr>
            <p:spPr bwMode="auto">
              <a:xfrm rot="2700000" flipH="1">
                <a:off x="1854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Line 715"/>
              <p:cNvSpPr>
                <a:spLocks noChangeShapeType="1"/>
              </p:cNvSpPr>
              <p:nvPr/>
            </p:nvSpPr>
            <p:spPr bwMode="auto">
              <a:xfrm rot="2700000" flipH="1">
                <a:off x="1854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Line 716"/>
              <p:cNvSpPr>
                <a:spLocks noChangeShapeType="1"/>
              </p:cNvSpPr>
              <p:nvPr/>
            </p:nvSpPr>
            <p:spPr bwMode="auto">
              <a:xfrm rot="2700000" flipH="1">
                <a:off x="189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Line 717"/>
              <p:cNvSpPr>
                <a:spLocks noChangeShapeType="1"/>
              </p:cNvSpPr>
              <p:nvPr/>
            </p:nvSpPr>
            <p:spPr bwMode="auto">
              <a:xfrm rot="2700000" flipH="1">
                <a:off x="1926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Line 718"/>
              <p:cNvSpPr>
                <a:spLocks noChangeShapeType="1"/>
              </p:cNvSpPr>
              <p:nvPr/>
            </p:nvSpPr>
            <p:spPr bwMode="auto">
              <a:xfrm rot="2700000" flipH="1">
                <a:off x="1963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Line 719"/>
              <p:cNvSpPr>
                <a:spLocks noChangeShapeType="1"/>
              </p:cNvSpPr>
              <p:nvPr/>
            </p:nvSpPr>
            <p:spPr bwMode="auto">
              <a:xfrm rot="2700000" flipH="1">
                <a:off x="1999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Line 720"/>
              <p:cNvSpPr>
                <a:spLocks noChangeShapeType="1"/>
              </p:cNvSpPr>
              <p:nvPr/>
            </p:nvSpPr>
            <p:spPr bwMode="auto">
              <a:xfrm rot="2700000" flipH="1">
                <a:off x="2035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Line 721"/>
              <p:cNvSpPr>
                <a:spLocks noChangeShapeType="1"/>
              </p:cNvSpPr>
              <p:nvPr/>
            </p:nvSpPr>
            <p:spPr bwMode="auto">
              <a:xfrm rot="2700000" flipH="1">
                <a:off x="2035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Line 722"/>
              <p:cNvSpPr>
                <a:spLocks noChangeShapeType="1"/>
              </p:cNvSpPr>
              <p:nvPr/>
            </p:nvSpPr>
            <p:spPr bwMode="auto">
              <a:xfrm rot="2700000" flipH="1">
                <a:off x="2071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Line 723"/>
              <p:cNvSpPr>
                <a:spLocks noChangeShapeType="1"/>
              </p:cNvSpPr>
              <p:nvPr/>
            </p:nvSpPr>
            <p:spPr bwMode="auto">
              <a:xfrm rot="2700000" flipH="1">
                <a:off x="2107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Line 724"/>
              <p:cNvSpPr>
                <a:spLocks noChangeShapeType="1"/>
              </p:cNvSpPr>
              <p:nvPr/>
            </p:nvSpPr>
            <p:spPr bwMode="auto">
              <a:xfrm rot="2700000" flipH="1">
                <a:off x="2144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Line 725"/>
              <p:cNvSpPr>
                <a:spLocks noChangeShapeType="1"/>
              </p:cNvSpPr>
              <p:nvPr/>
            </p:nvSpPr>
            <p:spPr bwMode="auto">
              <a:xfrm rot="2700000" flipH="1">
                <a:off x="218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Line 726"/>
              <p:cNvSpPr>
                <a:spLocks noChangeShapeType="1"/>
              </p:cNvSpPr>
              <p:nvPr/>
            </p:nvSpPr>
            <p:spPr bwMode="auto">
              <a:xfrm rot="2700000" flipH="1">
                <a:off x="2216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Line 727"/>
              <p:cNvSpPr>
                <a:spLocks noChangeShapeType="1"/>
              </p:cNvSpPr>
              <p:nvPr/>
            </p:nvSpPr>
            <p:spPr bwMode="auto">
              <a:xfrm rot="2700000" flipH="1">
                <a:off x="2216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Line 728"/>
              <p:cNvSpPr>
                <a:spLocks noChangeShapeType="1"/>
              </p:cNvSpPr>
              <p:nvPr/>
            </p:nvSpPr>
            <p:spPr bwMode="auto">
              <a:xfrm rot="2700000" flipH="1">
                <a:off x="2252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Line 729"/>
              <p:cNvSpPr>
                <a:spLocks noChangeShapeType="1"/>
              </p:cNvSpPr>
              <p:nvPr/>
            </p:nvSpPr>
            <p:spPr bwMode="auto">
              <a:xfrm rot="2700000" flipH="1">
                <a:off x="2288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Line 730"/>
              <p:cNvSpPr>
                <a:spLocks noChangeShapeType="1"/>
              </p:cNvSpPr>
              <p:nvPr/>
            </p:nvSpPr>
            <p:spPr bwMode="auto">
              <a:xfrm rot="2700000" flipH="1">
                <a:off x="232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Line 731"/>
              <p:cNvSpPr>
                <a:spLocks noChangeShapeType="1"/>
              </p:cNvSpPr>
              <p:nvPr/>
            </p:nvSpPr>
            <p:spPr bwMode="auto">
              <a:xfrm rot="2700000" flipH="1">
                <a:off x="2361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Line 732"/>
              <p:cNvSpPr>
                <a:spLocks noChangeShapeType="1"/>
              </p:cNvSpPr>
              <p:nvPr/>
            </p:nvSpPr>
            <p:spPr bwMode="auto">
              <a:xfrm rot="2700000" flipH="1">
                <a:off x="2397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Line 733"/>
              <p:cNvSpPr>
                <a:spLocks noChangeShapeType="1"/>
              </p:cNvSpPr>
              <p:nvPr/>
            </p:nvSpPr>
            <p:spPr bwMode="auto">
              <a:xfrm rot="2700000" flipH="1">
                <a:off x="2397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Line 734"/>
              <p:cNvSpPr>
                <a:spLocks noChangeShapeType="1"/>
              </p:cNvSpPr>
              <p:nvPr/>
            </p:nvSpPr>
            <p:spPr bwMode="auto">
              <a:xfrm rot="2700000" flipH="1">
                <a:off x="2433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Line 735"/>
              <p:cNvSpPr>
                <a:spLocks noChangeShapeType="1"/>
              </p:cNvSpPr>
              <p:nvPr/>
            </p:nvSpPr>
            <p:spPr bwMode="auto">
              <a:xfrm rot="2700000" flipH="1">
                <a:off x="2469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Line 736"/>
              <p:cNvSpPr>
                <a:spLocks noChangeShapeType="1"/>
              </p:cNvSpPr>
              <p:nvPr/>
            </p:nvSpPr>
            <p:spPr bwMode="auto">
              <a:xfrm rot="2700000" flipH="1">
                <a:off x="2506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Line 737"/>
              <p:cNvSpPr>
                <a:spLocks noChangeShapeType="1"/>
              </p:cNvSpPr>
              <p:nvPr/>
            </p:nvSpPr>
            <p:spPr bwMode="auto">
              <a:xfrm rot="2700000" flipH="1">
                <a:off x="2542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Line 738"/>
              <p:cNvSpPr>
                <a:spLocks noChangeShapeType="1"/>
              </p:cNvSpPr>
              <p:nvPr/>
            </p:nvSpPr>
            <p:spPr bwMode="auto">
              <a:xfrm rot="2700000" flipH="1">
                <a:off x="2578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Line 739"/>
              <p:cNvSpPr>
                <a:spLocks noChangeShapeType="1"/>
              </p:cNvSpPr>
              <p:nvPr/>
            </p:nvSpPr>
            <p:spPr bwMode="auto">
              <a:xfrm rot="2700000" flipH="1">
                <a:off x="2578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Line 740"/>
              <p:cNvSpPr>
                <a:spLocks noChangeShapeType="1"/>
              </p:cNvSpPr>
              <p:nvPr/>
            </p:nvSpPr>
            <p:spPr bwMode="auto">
              <a:xfrm rot="2700000" flipH="1">
                <a:off x="2614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Line 741"/>
              <p:cNvSpPr>
                <a:spLocks noChangeShapeType="1"/>
              </p:cNvSpPr>
              <p:nvPr/>
            </p:nvSpPr>
            <p:spPr bwMode="auto">
              <a:xfrm rot="2700000" flipH="1">
                <a:off x="2650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Line 742"/>
              <p:cNvSpPr>
                <a:spLocks noChangeShapeType="1"/>
              </p:cNvSpPr>
              <p:nvPr/>
            </p:nvSpPr>
            <p:spPr bwMode="auto">
              <a:xfrm rot="2700000" flipH="1">
                <a:off x="2687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Line 743"/>
              <p:cNvSpPr>
                <a:spLocks noChangeShapeType="1"/>
              </p:cNvSpPr>
              <p:nvPr/>
            </p:nvSpPr>
            <p:spPr bwMode="auto">
              <a:xfrm rot="2700000" flipH="1">
                <a:off x="2723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Line 744"/>
              <p:cNvSpPr>
                <a:spLocks noChangeShapeType="1"/>
              </p:cNvSpPr>
              <p:nvPr/>
            </p:nvSpPr>
            <p:spPr bwMode="auto">
              <a:xfrm rot="2700000" flipH="1">
                <a:off x="2759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Line 745"/>
              <p:cNvSpPr>
                <a:spLocks noChangeShapeType="1"/>
              </p:cNvSpPr>
              <p:nvPr/>
            </p:nvSpPr>
            <p:spPr bwMode="auto">
              <a:xfrm rot="2700000" flipH="1">
                <a:off x="2759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Line 746"/>
              <p:cNvSpPr>
                <a:spLocks noChangeShapeType="1"/>
              </p:cNvSpPr>
              <p:nvPr/>
            </p:nvSpPr>
            <p:spPr bwMode="auto">
              <a:xfrm rot="2700000" flipH="1">
                <a:off x="2795" y="-25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Line 778"/>
              <p:cNvSpPr>
                <a:spLocks noChangeShapeType="1"/>
              </p:cNvSpPr>
              <p:nvPr/>
            </p:nvSpPr>
            <p:spPr bwMode="auto">
              <a:xfrm rot="2700000" flipH="1">
                <a:off x="2835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Line 779"/>
              <p:cNvSpPr>
                <a:spLocks noChangeShapeType="1"/>
              </p:cNvSpPr>
              <p:nvPr/>
            </p:nvSpPr>
            <p:spPr bwMode="auto">
              <a:xfrm rot="2700000" flipH="1">
                <a:off x="2872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Line 780"/>
              <p:cNvSpPr>
                <a:spLocks noChangeShapeType="1"/>
              </p:cNvSpPr>
              <p:nvPr/>
            </p:nvSpPr>
            <p:spPr bwMode="auto">
              <a:xfrm rot="2700000" flipH="1">
                <a:off x="2908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Line 781"/>
              <p:cNvSpPr>
                <a:spLocks noChangeShapeType="1"/>
              </p:cNvSpPr>
              <p:nvPr/>
            </p:nvSpPr>
            <p:spPr bwMode="auto">
              <a:xfrm rot="2700000" flipH="1">
                <a:off x="2944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Line 782"/>
              <p:cNvSpPr>
                <a:spLocks noChangeShapeType="1"/>
              </p:cNvSpPr>
              <p:nvPr/>
            </p:nvSpPr>
            <p:spPr bwMode="auto">
              <a:xfrm rot="2700000" flipH="1">
                <a:off x="2944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Line 783"/>
              <p:cNvSpPr>
                <a:spLocks noChangeShapeType="1"/>
              </p:cNvSpPr>
              <p:nvPr/>
            </p:nvSpPr>
            <p:spPr bwMode="auto">
              <a:xfrm rot="2700000" flipH="1">
                <a:off x="2980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Line 784"/>
              <p:cNvSpPr>
                <a:spLocks noChangeShapeType="1"/>
              </p:cNvSpPr>
              <p:nvPr/>
            </p:nvSpPr>
            <p:spPr bwMode="auto">
              <a:xfrm rot="2700000" flipH="1">
                <a:off x="3016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Line 785"/>
              <p:cNvSpPr>
                <a:spLocks noChangeShapeType="1"/>
              </p:cNvSpPr>
              <p:nvPr/>
            </p:nvSpPr>
            <p:spPr bwMode="auto">
              <a:xfrm rot="2700000" flipH="1">
                <a:off x="3053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Line 786"/>
              <p:cNvSpPr>
                <a:spLocks noChangeShapeType="1"/>
              </p:cNvSpPr>
              <p:nvPr/>
            </p:nvSpPr>
            <p:spPr bwMode="auto">
              <a:xfrm rot="2700000" flipH="1">
                <a:off x="3089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Line 787"/>
              <p:cNvSpPr>
                <a:spLocks noChangeShapeType="1"/>
              </p:cNvSpPr>
              <p:nvPr/>
            </p:nvSpPr>
            <p:spPr bwMode="auto">
              <a:xfrm rot="2700000" flipH="1">
                <a:off x="3125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Line 788"/>
              <p:cNvSpPr>
                <a:spLocks noChangeShapeType="1"/>
              </p:cNvSpPr>
              <p:nvPr/>
            </p:nvSpPr>
            <p:spPr bwMode="auto">
              <a:xfrm rot="2700000" flipH="1">
                <a:off x="3125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Line 789"/>
              <p:cNvSpPr>
                <a:spLocks noChangeShapeType="1"/>
              </p:cNvSpPr>
              <p:nvPr/>
            </p:nvSpPr>
            <p:spPr bwMode="auto">
              <a:xfrm rot="2700000" flipH="1">
                <a:off x="3161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Line 790"/>
              <p:cNvSpPr>
                <a:spLocks noChangeShapeType="1"/>
              </p:cNvSpPr>
              <p:nvPr/>
            </p:nvSpPr>
            <p:spPr bwMode="auto">
              <a:xfrm rot="2700000" flipH="1">
                <a:off x="3197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Line 791"/>
              <p:cNvSpPr>
                <a:spLocks noChangeShapeType="1"/>
              </p:cNvSpPr>
              <p:nvPr/>
            </p:nvSpPr>
            <p:spPr bwMode="auto">
              <a:xfrm rot="2700000" flipH="1">
                <a:off x="3234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Line 792"/>
              <p:cNvSpPr>
                <a:spLocks noChangeShapeType="1"/>
              </p:cNvSpPr>
              <p:nvPr/>
            </p:nvSpPr>
            <p:spPr bwMode="auto">
              <a:xfrm rot="2700000" flipH="1">
                <a:off x="3270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Line 793"/>
              <p:cNvSpPr>
                <a:spLocks noChangeShapeType="1"/>
              </p:cNvSpPr>
              <p:nvPr/>
            </p:nvSpPr>
            <p:spPr bwMode="auto">
              <a:xfrm rot="2700000" flipH="1">
                <a:off x="3306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Line 794"/>
              <p:cNvSpPr>
                <a:spLocks noChangeShapeType="1"/>
              </p:cNvSpPr>
              <p:nvPr/>
            </p:nvSpPr>
            <p:spPr bwMode="auto">
              <a:xfrm rot="2700000" flipH="1">
                <a:off x="3306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Line 795"/>
              <p:cNvSpPr>
                <a:spLocks noChangeShapeType="1"/>
              </p:cNvSpPr>
              <p:nvPr/>
            </p:nvSpPr>
            <p:spPr bwMode="auto">
              <a:xfrm rot="2700000" flipH="1">
                <a:off x="3342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Line 796"/>
              <p:cNvSpPr>
                <a:spLocks noChangeShapeType="1"/>
              </p:cNvSpPr>
              <p:nvPr/>
            </p:nvSpPr>
            <p:spPr bwMode="auto">
              <a:xfrm rot="2700000" flipH="1">
                <a:off x="3378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Line 797"/>
              <p:cNvSpPr>
                <a:spLocks noChangeShapeType="1"/>
              </p:cNvSpPr>
              <p:nvPr/>
            </p:nvSpPr>
            <p:spPr bwMode="auto">
              <a:xfrm rot="2700000" flipH="1">
                <a:off x="3415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Line 798"/>
              <p:cNvSpPr>
                <a:spLocks noChangeShapeType="1"/>
              </p:cNvSpPr>
              <p:nvPr/>
            </p:nvSpPr>
            <p:spPr bwMode="auto">
              <a:xfrm rot="2700000" flipH="1">
                <a:off x="3451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Line 799"/>
              <p:cNvSpPr>
                <a:spLocks noChangeShapeType="1"/>
              </p:cNvSpPr>
              <p:nvPr/>
            </p:nvSpPr>
            <p:spPr bwMode="auto">
              <a:xfrm rot="2700000" flipH="1">
                <a:off x="3487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Line 800"/>
              <p:cNvSpPr>
                <a:spLocks noChangeShapeType="1"/>
              </p:cNvSpPr>
              <p:nvPr/>
            </p:nvSpPr>
            <p:spPr bwMode="auto">
              <a:xfrm rot="2700000" flipH="1">
                <a:off x="3487" y="-22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Line 801"/>
              <p:cNvSpPr>
                <a:spLocks noChangeShapeType="1"/>
              </p:cNvSpPr>
              <p:nvPr/>
            </p:nvSpPr>
            <p:spPr bwMode="auto">
              <a:xfrm rot="2700000" flipH="1">
                <a:off x="3523" y="-22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Line 808"/>
              <p:cNvSpPr>
                <a:spLocks noChangeShapeType="1"/>
              </p:cNvSpPr>
              <p:nvPr/>
            </p:nvSpPr>
            <p:spPr bwMode="auto">
              <a:xfrm rot="2700000" flipH="1">
                <a:off x="3555" y="-16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Line 809"/>
              <p:cNvSpPr>
                <a:spLocks noChangeShapeType="1"/>
              </p:cNvSpPr>
              <p:nvPr/>
            </p:nvSpPr>
            <p:spPr bwMode="auto">
              <a:xfrm rot="2700000" flipH="1">
                <a:off x="3591" y="-16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Line 810"/>
              <p:cNvSpPr>
                <a:spLocks noChangeShapeType="1"/>
              </p:cNvSpPr>
              <p:nvPr/>
            </p:nvSpPr>
            <p:spPr bwMode="auto">
              <a:xfrm rot="2700000" flipH="1">
                <a:off x="3654" y="-25"/>
                <a:ext cx="0" cy="86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Line 813"/>
              <p:cNvSpPr>
                <a:spLocks noChangeShapeType="1"/>
              </p:cNvSpPr>
              <p:nvPr/>
            </p:nvSpPr>
            <p:spPr bwMode="auto">
              <a:xfrm rot="2700000" flipH="1">
                <a:off x="3628" y="-16"/>
                <a:ext cx="0" cy="5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Text Box 817"/>
            <p:cNvSpPr txBox="1">
              <a:spLocks noChangeArrowheads="1"/>
            </p:cNvSpPr>
            <p:nvPr/>
          </p:nvSpPr>
          <p:spPr bwMode="auto">
            <a:xfrm>
              <a:off x="108" y="317"/>
              <a:ext cx="417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96645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40" b="1" i="1">
                  <a:solidFill>
                    <a:srgbClr val="000000"/>
                  </a:solidFill>
                </a:rPr>
                <a:t>0 cm      1          2            3           4            5            6           7            8          9          10</a:t>
              </a:r>
              <a:r>
                <a:rPr lang="zh-CN" altLang="zh-CN" sz="1440" b="1" i="1">
                  <a:solidFill>
                    <a:prstClr val="black"/>
                  </a:solidFill>
                </a:rPr>
                <a:t> </a:t>
              </a:r>
              <a:endParaRPr lang="zh-CN" altLang="zh-CN" sz="2160" i="1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626645" y="844159"/>
            <a:ext cx="3527115" cy="6828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835" b="1">
                <a:solidFill>
                  <a:srgbClr val="FF3300"/>
                </a:solidFill>
                <a:latin typeface="宋体" panose="02010600030101010101" pitchFamily="2" charset="-122"/>
              </a:rPr>
              <a:t> （4）会看：</a:t>
            </a:r>
            <a:endParaRPr lang="zh-CN" altLang="zh-CN" sz="3835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2096404" y="1824335"/>
            <a:ext cx="7835799" cy="68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9664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3835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读数时，视线与刻度尺尺面</a:t>
            </a:r>
            <a:r>
              <a:rPr lang="zh-CN" altLang="zh-CN" sz="3835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垂直</a:t>
            </a:r>
            <a:r>
              <a:rPr lang="zh-CN" altLang="zh-CN" sz="3835" b="1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3835">
                <a:solidFill>
                  <a:srgbClr val="CC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3835">
              <a:solidFill>
                <a:srgbClr val="CC99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2237929" y="4745122"/>
            <a:ext cx="7400473" cy="1014995"/>
            <a:chOff x="0" y="0"/>
            <a:chExt cx="3888" cy="711"/>
          </a:xfrm>
        </p:grpSpPr>
        <p:grpSp>
          <p:nvGrpSpPr>
            <p:cNvPr id="7" name="Group 5"/>
            <p:cNvGrpSpPr/>
            <p:nvPr/>
          </p:nvGrpSpPr>
          <p:grpSpPr>
            <a:xfrm>
              <a:off x="0" y="212"/>
              <a:ext cx="3888" cy="499"/>
              <a:chOff x="0" y="0"/>
              <a:chExt cx="3888" cy="499"/>
            </a:xfrm>
          </p:grpSpPr>
          <p:sp>
            <p:nvSpPr>
              <p:cNvPr id="11" name="AutoShape 1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88" cy="499"/>
              </a:xfrm>
              <a:prstGeom prst="cube">
                <a:avLst>
                  <a:gd name="adj" fmla="val 8616"/>
                </a:avLst>
              </a:prstGeom>
              <a:solidFill>
                <a:srgbClr val="FFCC00"/>
              </a:solidFill>
              <a:ln w="317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096645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1440" b="1">
                    <a:solidFill>
                      <a:srgbClr val="000000"/>
                    </a:solidFill>
                  </a:rPr>
                  <a:t>0 cm     1           2            3           4            5            6           7            8          9          10</a:t>
                </a:r>
                <a:r>
                  <a:rPr lang="zh-CN" altLang="zh-CN" sz="1440" b="1">
                    <a:solidFill>
                      <a:prstClr val="black"/>
                    </a:solidFill>
                  </a:rPr>
                  <a:t> </a:t>
                </a:r>
                <a:endParaRPr lang="zh-CN" altLang="zh-CN" sz="144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Line 134"/>
              <p:cNvSpPr>
                <a:spLocks noChangeShapeType="1"/>
              </p:cNvSpPr>
              <p:nvPr/>
            </p:nvSpPr>
            <p:spPr bwMode="auto">
              <a:xfrm flipH="1">
                <a:off x="91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35"/>
              <p:cNvSpPr>
                <a:spLocks noChangeShapeType="1"/>
              </p:cNvSpPr>
              <p:nvPr/>
            </p:nvSpPr>
            <p:spPr bwMode="auto">
              <a:xfrm flipH="1">
                <a:off x="127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Line 136"/>
              <p:cNvSpPr>
                <a:spLocks noChangeShapeType="1"/>
              </p:cNvSpPr>
              <p:nvPr/>
            </p:nvSpPr>
            <p:spPr bwMode="auto">
              <a:xfrm flipH="1">
                <a:off x="163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Line 137"/>
              <p:cNvSpPr>
                <a:spLocks noChangeShapeType="1"/>
              </p:cNvSpPr>
              <p:nvPr/>
            </p:nvSpPr>
            <p:spPr bwMode="auto">
              <a:xfrm flipH="1">
                <a:off x="200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Line 138"/>
              <p:cNvSpPr>
                <a:spLocks noChangeShapeType="1"/>
              </p:cNvSpPr>
              <p:nvPr/>
            </p:nvSpPr>
            <p:spPr bwMode="auto">
              <a:xfrm flipH="1">
                <a:off x="236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Line 139"/>
              <p:cNvSpPr>
                <a:spLocks noChangeShapeType="1"/>
              </p:cNvSpPr>
              <p:nvPr/>
            </p:nvSpPr>
            <p:spPr bwMode="auto">
              <a:xfrm flipH="1">
                <a:off x="272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140"/>
              <p:cNvSpPr>
                <a:spLocks noChangeShapeType="1"/>
              </p:cNvSpPr>
              <p:nvPr/>
            </p:nvSpPr>
            <p:spPr bwMode="auto">
              <a:xfrm flipH="1">
                <a:off x="272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Line 141"/>
              <p:cNvSpPr>
                <a:spLocks noChangeShapeType="1"/>
              </p:cNvSpPr>
              <p:nvPr/>
            </p:nvSpPr>
            <p:spPr bwMode="auto">
              <a:xfrm flipH="1">
                <a:off x="308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Line 142"/>
              <p:cNvSpPr>
                <a:spLocks noChangeShapeType="1"/>
              </p:cNvSpPr>
              <p:nvPr/>
            </p:nvSpPr>
            <p:spPr bwMode="auto">
              <a:xfrm flipH="1">
                <a:off x="344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Line 143"/>
              <p:cNvSpPr>
                <a:spLocks noChangeShapeType="1"/>
              </p:cNvSpPr>
              <p:nvPr/>
            </p:nvSpPr>
            <p:spPr bwMode="auto">
              <a:xfrm flipH="1">
                <a:off x="381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Line 144"/>
              <p:cNvSpPr>
                <a:spLocks noChangeShapeType="1"/>
              </p:cNvSpPr>
              <p:nvPr/>
            </p:nvSpPr>
            <p:spPr bwMode="auto">
              <a:xfrm flipH="1">
                <a:off x="417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Line 145"/>
              <p:cNvSpPr>
                <a:spLocks noChangeShapeType="1"/>
              </p:cNvSpPr>
              <p:nvPr/>
            </p:nvSpPr>
            <p:spPr bwMode="auto">
              <a:xfrm flipH="1">
                <a:off x="453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146"/>
              <p:cNvSpPr>
                <a:spLocks noChangeShapeType="1"/>
              </p:cNvSpPr>
              <p:nvPr/>
            </p:nvSpPr>
            <p:spPr bwMode="auto">
              <a:xfrm flipH="1">
                <a:off x="453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147"/>
              <p:cNvSpPr>
                <a:spLocks noChangeShapeType="1"/>
              </p:cNvSpPr>
              <p:nvPr/>
            </p:nvSpPr>
            <p:spPr bwMode="auto">
              <a:xfrm flipH="1">
                <a:off x="489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148"/>
              <p:cNvSpPr>
                <a:spLocks noChangeShapeType="1"/>
              </p:cNvSpPr>
              <p:nvPr/>
            </p:nvSpPr>
            <p:spPr bwMode="auto">
              <a:xfrm flipH="1">
                <a:off x="525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149"/>
              <p:cNvSpPr>
                <a:spLocks noChangeShapeType="1"/>
              </p:cNvSpPr>
              <p:nvPr/>
            </p:nvSpPr>
            <p:spPr bwMode="auto">
              <a:xfrm flipH="1">
                <a:off x="562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150"/>
              <p:cNvSpPr>
                <a:spLocks noChangeShapeType="1"/>
              </p:cNvSpPr>
              <p:nvPr/>
            </p:nvSpPr>
            <p:spPr bwMode="auto">
              <a:xfrm flipH="1">
                <a:off x="598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Line 151"/>
              <p:cNvSpPr>
                <a:spLocks noChangeShapeType="1"/>
              </p:cNvSpPr>
              <p:nvPr/>
            </p:nvSpPr>
            <p:spPr bwMode="auto">
              <a:xfrm flipH="1">
                <a:off x="634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Line 152"/>
              <p:cNvSpPr>
                <a:spLocks noChangeShapeType="1"/>
              </p:cNvSpPr>
              <p:nvPr/>
            </p:nvSpPr>
            <p:spPr bwMode="auto">
              <a:xfrm flipH="1">
                <a:off x="634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Line 153"/>
              <p:cNvSpPr>
                <a:spLocks noChangeShapeType="1"/>
              </p:cNvSpPr>
              <p:nvPr/>
            </p:nvSpPr>
            <p:spPr bwMode="auto">
              <a:xfrm flipH="1">
                <a:off x="670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154"/>
              <p:cNvSpPr>
                <a:spLocks noChangeShapeType="1"/>
              </p:cNvSpPr>
              <p:nvPr/>
            </p:nvSpPr>
            <p:spPr bwMode="auto">
              <a:xfrm flipH="1">
                <a:off x="706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155"/>
              <p:cNvSpPr>
                <a:spLocks noChangeShapeType="1"/>
              </p:cNvSpPr>
              <p:nvPr/>
            </p:nvSpPr>
            <p:spPr bwMode="auto">
              <a:xfrm flipH="1">
                <a:off x="743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Line 156"/>
              <p:cNvSpPr>
                <a:spLocks noChangeShapeType="1"/>
              </p:cNvSpPr>
              <p:nvPr/>
            </p:nvSpPr>
            <p:spPr bwMode="auto">
              <a:xfrm flipH="1">
                <a:off x="779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Line 157"/>
              <p:cNvSpPr>
                <a:spLocks noChangeShapeType="1"/>
              </p:cNvSpPr>
              <p:nvPr/>
            </p:nvSpPr>
            <p:spPr bwMode="auto">
              <a:xfrm flipH="1">
                <a:off x="815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158"/>
              <p:cNvSpPr>
                <a:spLocks noChangeShapeType="1"/>
              </p:cNvSpPr>
              <p:nvPr/>
            </p:nvSpPr>
            <p:spPr bwMode="auto">
              <a:xfrm flipH="1">
                <a:off x="816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Line 159"/>
              <p:cNvSpPr>
                <a:spLocks noChangeShapeType="1"/>
              </p:cNvSpPr>
              <p:nvPr/>
            </p:nvSpPr>
            <p:spPr bwMode="auto">
              <a:xfrm flipH="1">
                <a:off x="852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Line 160"/>
              <p:cNvSpPr>
                <a:spLocks noChangeShapeType="1"/>
              </p:cNvSpPr>
              <p:nvPr/>
            </p:nvSpPr>
            <p:spPr bwMode="auto">
              <a:xfrm flipH="1">
                <a:off x="888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Line 161"/>
              <p:cNvSpPr>
                <a:spLocks noChangeShapeType="1"/>
              </p:cNvSpPr>
              <p:nvPr/>
            </p:nvSpPr>
            <p:spPr bwMode="auto">
              <a:xfrm flipH="1">
                <a:off x="925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Line 162"/>
              <p:cNvSpPr>
                <a:spLocks noChangeShapeType="1"/>
              </p:cNvSpPr>
              <p:nvPr/>
            </p:nvSpPr>
            <p:spPr bwMode="auto">
              <a:xfrm flipH="1">
                <a:off x="961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Line 163"/>
              <p:cNvSpPr>
                <a:spLocks noChangeShapeType="1"/>
              </p:cNvSpPr>
              <p:nvPr/>
            </p:nvSpPr>
            <p:spPr bwMode="auto">
              <a:xfrm flipH="1">
                <a:off x="997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164"/>
              <p:cNvSpPr>
                <a:spLocks noChangeShapeType="1"/>
              </p:cNvSpPr>
              <p:nvPr/>
            </p:nvSpPr>
            <p:spPr bwMode="auto">
              <a:xfrm flipH="1">
                <a:off x="997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Line 165"/>
              <p:cNvSpPr>
                <a:spLocks noChangeShapeType="1"/>
              </p:cNvSpPr>
              <p:nvPr/>
            </p:nvSpPr>
            <p:spPr bwMode="auto">
              <a:xfrm flipH="1">
                <a:off x="1033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Line 166"/>
              <p:cNvSpPr>
                <a:spLocks noChangeShapeType="1"/>
              </p:cNvSpPr>
              <p:nvPr/>
            </p:nvSpPr>
            <p:spPr bwMode="auto">
              <a:xfrm flipH="1">
                <a:off x="1069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Line 167"/>
              <p:cNvSpPr>
                <a:spLocks noChangeShapeType="1"/>
              </p:cNvSpPr>
              <p:nvPr/>
            </p:nvSpPr>
            <p:spPr bwMode="auto">
              <a:xfrm flipH="1">
                <a:off x="1106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168"/>
              <p:cNvSpPr>
                <a:spLocks noChangeShapeType="1"/>
              </p:cNvSpPr>
              <p:nvPr/>
            </p:nvSpPr>
            <p:spPr bwMode="auto">
              <a:xfrm flipH="1">
                <a:off x="1142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Line 169"/>
              <p:cNvSpPr>
                <a:spLocks noChangeShapeType="1"/>
              </p:cNvSpPr>
              <p:nvPr/>
            </p:nvSpPr>
            <p:spPr bwMode="auto">
              <a:xfrm flipH="1">
                <a:off x="1178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Line 170"/>
              <p:cNvSpPr>
                <a:spLocks noChangeShapeType="1"/>
              </p:cNvSpPr>
              <p:nvPr/>
            </p:nvSpPr>
            <p:spPr bwMode="auto">
              <a:xfrm flipH="1">
                <a:off x="1178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Line 171"/>
              <p:cNvSpPr>
                <a:spLocks noChangeShapeType="1"/>
              </p:cNvSpPr>
              <p:nvPr/>
            </p:nvSpPr>
            <p:spPr bwMode="auto">
              <a:xfrm flipH="1">
                <a:off x="1214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Line 172"/>
              <p:cNvSpPr>
                <a:spLocks noChangeShapeType="1"/>
              </p:cNvSpPr>
              <p:nvPr/>
            </p:nvSpPr>
            <p:spPr bwMode="auto">
              <a:xfrm flipH="1">
                <a:off x="1250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Line 173"/>
              <p:cNvSpPr>
                <a:spLocks noChangeShapeType="1"/>
              </p:cNvSpPr>
              <p:nvPr/>
            </p:nvSpPr>
            <p:spPr bwMode="auto">
              <a:xfrm flipH="1">
                <a:off x="1287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Line 174"/>
              <p:cNvSpPr>
                <a:spLocks noChangeShapeType="1"/>
              </p:cNvSpPr>
              <p:nvPr/>
            </p:nvSpPr>
            <p:spPr bwMode="auto">
              <a:xfrm flipH="1">
                <a:off x="1323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Line 175"/>
              <p:cNvSpPr>
                <a:spLocks noChangeShapeType="1"/>
              </p:cNvSpPr>
              <p:nvPr/>
            </p:nvSpPr>
            <p:spPr bwMode="auto">
              <a:xfrm flipH="1">
                <a:off x="1359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Line 176"/>
              <p:cNvSpPr>
                <a:spLocks noChangeShapeType="1"/>
              </p:cNvSpPr>
              <p:nvPr/>
            </p:nvSpPr>
            <p:spPr bwMode="auto">
              <a:xfrm flipH="1">
                <a:off x="1359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Line 177"/>
              <p:cNvSpPr>
                <a:spLocks noChangeShapeType="1"/>
              </p:cNvSpPr>
              <p:nvPr/>
            </p:nvSpPr>
            <p:spPr bwMode="auto">
              <a:xfrm flipH="1">
                <a:off x="1395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Line 178"/>
              <p:cNvSpPr>
                <a:spLocks noChangeShapeType="1"/>
              </p:cNvSpPr>
              <p:nvPr/>
            </p:nvSpPr>
            <p:spPr bwMode="auto">
              <a:xfrm flipH="1">
                <a:off x="1431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Line 179"/>
              <p:cNvSpPr>
                <a:spLocks noChangeShapeType="1"/>
              </p:cNvSpPr>
              <p:nvPr/>
            </p:nvSpPr>
            <p:spPr bwMode="auto">
              <a:xfrm flipH="1">
                <a:off x="1468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Line 180"/>
              <p:cNvSpPr>
                <a:spLocks noChangeShapeType="1"/>
              </p:cNvSpPr>
              <p:nvPr/>
            </p:nvSpPr>
            <p:spPr bwMode="auto">
              <a:xfrm flipH="1">
                <a:off x="1504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Line 181"/>
              <p:cNvSpPr>
                <a:spLocks noChangeShapeType="1"/>
              </p:cNvSpPr>
              <p:nvPr/>
            </p:nvSpPr>
            <p:spPr bwMode="auto">
              <a:xfrm flipH="1">
                <a:off x="1540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Line 182"/>
              <p:cNvSpPr>
                <a:spLocks noChangeShapeType="1"/>
              </p:cNvSpPr>
              <p:nvPr/>
            </p:nvSpPr>
            <p:spPr bwMode="auto">
              <a:xfrm flipH="1">
                <a:off x="1540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Line 183"/>
              <p:cNvSpPr>
                <a:spLocks noChangeShapeType="1"/>
              </p:cNvSpPr>
              <p:nvPr/>
            </p:nvSpPr>
            <p:spPr bwMode="auto">
              <a:xfrm flipH="1">
                <a:off x="1576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Line 184"/>
              <p:cNvSpPr>
                <a:spLocks noChangeShapeType="1"/>
              </p:cNvSpPr>
              <p:nvPr/>
            </p:nvSpPr>
            <p:spPr bwMode="auto">
              <a:xfrm flipH="1">
                <a:off x="1612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Line 185"/>
              <p:cNvSpPr>
                <a:spLocks noChangeShapeType="1"/>
              </p:cNvSpPr>
              <p:nvPr/>
            </p:nvSpPr>
            <p:spPr bwMode="auto">
              <a:xfrm flipH="1">
                <a:off x="1649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Line 186"/>
              <p:cNvSpPr>
                <a:spLocks noChangeShapeType="1"/>
              </p:cNvSpPr>
              <p:nvPr/>
            </p:nvSpPr>
            <p:spPr bwMode="auto">
              <a:xfrm flipH="1">
                <a:off x="1685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Line 187"/>
              <p:cNvSpPr>
                <a:spLocks noChangeShapeType="1"/>
              </p:cNvSpPr>
              <p:nvPr/>
            </p:nvSpPr>
            <p:spPr bwMode="auto">
              <a:xfrm flipH="1">
                <a:off x="1721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Line 188"/>
              <p:cNvSpPr>
                <a:spLocks noChangeShapeType="1"/>
              </p:cNvSpPr>
              <p:nvPr/>
            </p:nvSpPr>
            <p:spPr bwMode="auto">
              <a:xfrm flipH="1">
                <a:off x="1721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Line 189"/>
              <p:cNvSpPr>
                <a:spLocks noChangeShapeType="1"/>
              </p:cNvSpPr>
              <p:nvPr/>
            </p:nvSpPr>
            <p:spPr bwMode="auto">
              <a:xfrm flipH="1">
                <a:off x="1757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Line 190"/>
              <p:cNvSpPr>
                <a:spLocks noChangeShapeType="1"/>
              </p:cNvSpPr>
              <p:nvPr/>
            </p:nvSpPr>
            <p:spPr bwMode="auto">
              <a:xfrm flipH="1">
                <a:off x="1793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Line 191"/>
              <p:cNvSpPr>
                <a:spLocks noChangeShapeType="1"/>
              </p:cNvSpPr>
              <p:nvPr/>
            </p:nvSpPr>
            <p:spPr bwMode="auto">
              <a:xfrm flipH="1">
                <a:off x="1830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Line 192"/>
              <p:cNvSpPr>
                <a:spLocks noChangeShapeType="1"/>
              </p:cNvSpPr>
              <p:nvPr/>
            </p:nvSpPr>
            <p:spPr bwMode="auto">
              <a:xfrm flipH="1">
                <a:off x="1866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Line 193"/>
              <p:cNvSpPr>
                <a:spLocks noChangeShapeType="1"/>
              </p:cNvSpPr>
              <p:nvPr/>
            </p:nvSpPr>
            <p:spPr bwMode="auto">
              <a:xfrm flipH="1">
                <a:off x="1902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Line 194"/>
              <p:cNvSpPr>
                <a:spLocks noChangeShapeType="1"/>
              </p:cNvSpPr>
              <p:nvPr/>
            </p:nvSpPr>
            <p:spPr bwMode="auto">
              <a:xfrm flipH="1">
                <a:off x="1902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Line 195"/>
              <p:cNvSpPr>
                <a:spLocks noChangeShapeType="1"/>
              </p:cNvSpPr>
              <p:nvPr/>
            </p:nvSpPr>
            <p:spPr bwMode="auto">
              <a:xfrm flipH="1">
                <a:off x="1938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Line 196"/>
              <p:cNvSpPr>
                <a:spLocks noChangeShapeType="1"/>
              </p:cNvSpPr>
              <p:nvPr/>
            </p:nvSpPr>
            <p:spPr bwMode="auto">
              <a:xfrm flipH="1">
                <a:off x="1974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Line 197"/>
              <p:cNvSpPr>
                <a:spLocks noChangeShapeType="1"/>
              </p:cNvSpPr>
              <p:nvPr/>
            </p:nvSpPr>
            <p:spPr bwMode="auto">
              <a:xfrm flipH="1">
                <a:off x="2011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Line 198"/>
              <p:cNvSpPr>
                <a:spLocks noChangeShapeType="1"/>
              </p:cNvSpPr>
              <p:nvPr/>
            </p:nvSpPr>
            <p:spPr bwMode="auto">
              <a:xfrm flipH="1">
                <a:off x="2047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Line 199"/>
              <p:cNvSpPr>
                <a:spLocks noChangeShapeType="1"/>
              </p:cNvSpPr>
              <p:nvPr/>
            </p:nvSpPr>
            <p:spPr bwMode="auto">
              <a:xfrm flipH="1">
                <a:off x="2083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Line 200"/>
              <p:cNvSpPr>
                <a:spLocks noChangeShapeType="1"/>
              </p:cNvSpPr>
              <p:nvPr/>
            </p:nvSpPr>
            <p:spPr bwMode="auto">
              <a:xfrm flipH="1">
                <a:off x="2083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Line 201"/>
              <p:cNvSpPr>
                <a:spLocks noChangeShapeType="1"/>
              </p:cNvSpPr>
              <p:nvPr/>
            </p:nvSpPr>
            <p:spPr bwMode="auto">
              <a:xfrm flipH="1">
                <a:off x="2119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Line 202"/>
              <p:cNvSpPr>
                <a:spLocks noChangeShapeType="1"/>
              </p:cNvSpPr>
              <p:nvPr/>
            </p:nvSpPr>
            <p:spPr bwMode="auto">
              <a:xfrm flipH="1">
                <a:off x="2155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Line 203"/>
              <p:cNvSpPr>
                <a:spLocks noChangeShapeType="1"/>
              </p:cNvSpPr>
              <p:nvPr/>
            </p:nvSpPr>
            <p:spPr bwMode="auto">
              <a:xfrm flipH="1">
                <a:off x="2192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Line 204"/>
              <p:cNvSpPr>
                <a:spLocks noChangeShapeType="1"/>
              </p:cNvSpPr>
              <p:nvPr/>
            </p:nvSpPr>
            <p:spPr bwMode="auto">
              <a:xfrm flipH="1">
                <a:off x="2228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Line 205"/>
              <p:cNvSpPr>
                <a:spLocks noChangeShapeType="1"/>
              </p:cNvSpPr>
              <p:nvPr/>
            </p:nvSpPr>
            <p:spPr bwMode="auto">
              <a:xfrm flipH="1">
                <a:off x="2264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Line 206"/>
              <p:cNvSpPr>
                <a:spLocks noChangeShapeType="1"/>
              </p:cNvSpPr>
              <p:nvPr/>
            </p:nvSpPr>
            <p:spPr bwMode="auto">
              <a:xfrm flipH="1">
                <a:off x="2264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Line 207"/>
              <p:cNvSpPr>
                <a:spLocks noChangeShapeType="1"/>
              </p:cNvSpPr>
              <p:nvPr/>
            </p:nvSpPr>
            <p:spPr bwMode="auto">
              <a:xfrm flipH="1">
                <a:off x="2300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Line 208"/>
              <p:cNvSpPr>
                <a:spLocks noChangeShapeType="1"/>
              </p:cNvSpPr>
              <p:nvPr/>
            </p:nvSpPr>
            <p:spPr bwMode="auto">
              <a:xfrm flipH="1">
                <a:off x="2336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Line 209"/>
              <p:cNvSpPr>
                <a:spLocks noChangeShapeType="1"/>
              </p:cNvSpPr>
              <p:nvPr/>
            </p:nvSpPr>
            <p:spPr bwMode="auto">
              <a:xfrm flipH="1">
                <a:off x="2373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Line 210"/>
              <p:cNvSpPr>
                <a:spLocks noChangeShapeType="1"/>
              </p:cNvSpPr>
              <p:nvPr/>
            </p:nvSpPr>
            <p:spPr bwMode="auto">
              <a:xfrm flipH="1">
                <a:off x="2409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Line 211"/>
              <p:cNvSpPr>
                <a:spLocks noChangeShapeType="1"/>
              </p:cNvSpPr>
              <p:nvPr/>
            </p:nvSpPr>
            <p:spPr bwMode="auto">
              <a:xfrm flipH="1">
                <a:off x="2445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Line 212"/>
              <p:cNvSpPr>
                <a:spLocks noChangeShapeType="1"/>
              </p:cNvSpPr>
              <p:nvPr/>
            </p:nvSpPr>
            <p:spPr bwMode="auto">
              <a:xfrm flipH="1">
                <a:off x="2445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Line 213"/>
              <p:cNvSpPr>
                <a:spLocks noChangeShapeType="1"/>
              </p:cNvSpPr>
              <p:nvPr/>
            </p:nvSpPr>
            <p:spPr bwMode="auto">
              <a:xfrm flipH="1">
                <a:off x="2481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Line 214"/>
              <p:cNvSpPr>
                <a:spLocks noChangeShapeType="1"/>
              </p:cNvSpPr>
              <p:nvPr/>
            </p:nvSpPr>
            <p:spPr bwMode="auto">
              <a:xfrm flipH="1">
                <a:off x="2517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Line 215"/>
              <p:cNvSpPr>
                <a:spLocks noChangeShapeType="1"/>
              </p:cNvSpPr>
              <p:nvPr/>
            </p:nvSpPr>
            <p:spPr bwMode="auto">
              <a:xfrm flipH="1">
                <a:off x="2554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Line 216"/>
              <p:cNvSpPr>
                <a:spLocks noChangeShapeType="1"/>
              </p:cNvSpPr>
              <p:nvPr/>
            </p:nvSpPr>
            <p:spPr bwMode="auto">
              <a:xfrm flipH="1">
                <a:off x="2590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Line 217"/>
              <p:cNvSpPr>
                <a:spLocks noChangeShapeType="1"/>
              </p:cNvSpPr>
              <p:nvPr/>
            </p:nvSpPr>
            <p:spPr bwMode="auto">
              <a:xfrm flipH="1">
                <a:off x="2626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Line 218"/>
              <p:cNvSpPr>
                <a:spLocks noChangeShapeType="1"/>
              </p:cNvSpPr>
              <p:nvPr/>
            </p:nvSpPr>
            <p:spPr bwMode="auto">
              <a:xfrm flipH="1">
                <a:off x="2626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Line 219"/>
              <p:cNvSpPr>
                <a:spLocks noChangeShapeType="1"/>
              </p:cNvSpPr>
              <p:nvPr/>
            </p:nvSpPr>
            <p:spPr bwMode="auto">
              <a:xfrm flipH="1">
                <a:off x="2662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Line 220"/>
              <p:cNvSpPr>
                <a:spLocks noChangeShapeType="1"/>
              </p:cNvSpPr>
              <p:nvPr/>
            </p:nvSpPr>
            <p:spPr bwMode="auto">
              <a:xfrm flipH="1">
                <a:off x="2698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Line 221"/>
              <p:cNvSpPr>
                <a:spLocks noChangeShapeType="1"/>
              </p:cNvSpPr>
              <p:nvPr/>
            </p:nvSpPr>
            <p:spPr bwMode="auto">
              <a:xfrm flipH="1">
                <a:off x="2735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Line 222"/>
              <p:cNvSpPr>
                <a:spLocks noChangeShapeType="1"/>
              </p:cNvSpPr>
              <p:nvPr/>
            </p:nvSpPr>
            <p:spPr bwMode="auto">
              <a:xfrm flipH="1">
                <a:off x="2771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Line 223"/>
              <p:cNvSpPr>
                <a:spLocks noChangeShapeType="1"/>
              </p:cNvSpPr>
              <p:nvPr/>
            </p:nvSpPr>
            <p:spPr bwMode="auto">
              <a:xfrm flipH="1">
                <a:off x="2807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Line 224"/>
              <p:cNvSpPr>
                <a:spLocks noChangeShapeType="1"/>
              </p:cNvSpPr>
              <p:nvPr/>
            </p:nvSpPr>
            <p:spPr bwMode="auto">
              <a:xfrm flipH="1">
                <a:off x="2807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Line 225"/>
              <p:cNvSpPr>
                <a:spLocks noChangeShapeType="1"/>
              </p:cNvSpPr>
              <p:nvPr/>
            </p:nvSpPr>
            <p:spPr bwMode="auto">
              <a:xfrm flipH="1">
                <a:off x="2843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Line 226"/>
              <p:cNvSpPr>
                <a:spLocks noChangeShapeType="1"/>
              </p:cNvSpPr>
              <p:nvPr/>
            </p:nvSpPr>
            <p:spPr bwMode="auto">
              <a:xfrm flipH="1">
                <a:off x="2879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Line 227"/>
              <p:cNvSpPr>
                <a:spLocks noChangeShapeType="1"/>
              </p:cNvSpPr>
              <p:nvPr/>
            </p:nvSpPr>
            <p:spPr bwMode="auto">
              <a:xfrm flipH="1">
                <a:off x="2916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Line 228"/>
              <p:cNvSpPr>
                <a:spLocks noChangeShapeType="1"/>
              </p:cNvSpPr>
              <p:nvPr/>
            </p:nvSpPr>
            <p:spPr bwMode="auto">
              <a:xfrm flipH="1">
                <a:off x="2952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Line 229"/>
              <p:cNvSpPr>
                <a:spLocks noChangeShapeType="1"/>
              </p:cNvSpPr>
              <p:nvPr/>
            </p:nvSpPr>
            <p:spPr bwMode="auto">
              <a:xfrm flipH="1">
                <a:off x="2988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8" name="Group 103"/>
              <p:cNvGrpSpPr/>
              <p:nvPr/>
            </p:nvGrpSpPr>
            <p:grpSpPr>
              <a:xfrm>
                <a:off x="2988" y="51"/>
                <a:ext cx="145" cy="118"/>
                <a:chOff x="0" y="0"/>
                <a:chExt cx="145" cy="118"/>
              </a:xfrm>
            </p:grpSpPr>
            <p:sp>
              <p:nvSpPr>
                <p:cNvPr id="129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0" cy="11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0" name="Line 232"/>
                <p:cNvSpPr>
                  <a:spLocks noChangeShapeType="1"/>
                </p:cNvSpPr>
                <p:nvPr/>
              </p:nvSpPr>
              <p:spPr bwMode="auto">
                <a:xfrm flipH="1">
                  <a:off x="36" y="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1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72" y="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2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109" y="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145" y="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9" name="Line 236"/>
              <p:cNvSpPr>
                <a:spLocks noChangeShapeType="1"/>
              </p:cNvSpPr>
              <p:nvPr/>
            </p:nvSpPr>
            <p:spPr bwMode="auto">
              <a:xfrm flipH="1">
                <a:off x="3169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Line 237"/>
              <p:cNvSpPr>
                <a:spLocks noChangeShapeType="1"/>
              </p:cNvSpPr>
              <p:nvPr/>
            </p:nvSpPr>
            <p:spPr bwMode="auto">
              <a:xfrm flipH="1">
                <a:off x="3167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Line 238"/>
              <p:cNvSpPr>
                <a:spLocks noChangeShapeType="1"/>
              </p:cNvSpPr>
              <p:nvPr/>
            </p:nvSpPr>
            <p:spPr bwMode="auto">
              <a:xfrm flipH="1">
                <a:off x="3203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Line 239"/>
              <p:cNvSpPr>
                <a:spLocks noChangeShapeType="1"/>
              </p:cNvSpPr>
              <p:nvPr/>
            </p:nvSpPr>
            <p:spPr bwMode="auto">
              <a:xfrm flipH="1">
                <a:off x="3239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Line 240"/>
              <p:cNvSpPr>
                <a:spLocks noChangeShapeType="1"/>
              </p:cNvSpPr>
              <p:nvPr/>
            </p:nvSpPr>
            <p:spPr bwMode="auto">
              <a:xfrm flipH="1">
                <a:off x="3276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Line 241"/>
              <p:cNvSpPr>
                <a:spLocks noChangeShapeType="1"/>
              </p:cNvSpPr>
              <p:nvPr/>
            </p:nvSpPr>
            <p:spPr bwMode="auto">
              <a:xfrm flipH="1">
                <a:off x="3312" y="51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5" name="Group 115"/>
              <p:cNvGrpSpPr/>
              <p:nvPr/>
            </p:nvGrpSpPr>
            <p:grpSpPr>
              <a:xfrm>
                <a:off x="3348" y="51"/>
                <a:ext cx="145" cy="118"/>
                <a:chOff x="0" y="0"/>
                <a:chExt cx="145" cy="118"/>
              </a:xfrm>
            </p:grpSpPr>
            <p:sp>
              <p:nvSpPr>
                <p:cNvPr id="124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0" cy="11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36" y="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6" name="Line 245"/>
                <p:cNvSpPr>
                  <a:spLocks noChangeShapeType="1"/>
                </p:cNvSpPr>
                <p:nvPr/>
              </p:nvSpPr>
              <p:spPr bwMode="auto">
                <a:xfrm flipH="1">
                  <a:off x="72" y="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7" name="Line 246"/>
                <p:cNvSpPr>
                  <a:spLocks noChangeShapeType="1"/>
                </p:cNvSpPr>
                <p:nvPr/>
              </p:nvSpPr>
              <p:spPr bwMode="auto">
                <a:xfrm flipH="1">
                  <a:off x="109" y="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8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145" y="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6" name="Line 248"/>
              <p:cNvSpPr>
                <a:spLocks noChangeShapeType="1"/>
              </p:cNvSpPr>
              <p:nvPr/>
            </p:nvSpPr>
            <p:spPr bwMode="auto">
              <a:xfrm flipH="1">
                <a:off x="3529" y="51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7" name="Group 122"/>
              <p:cNvGrpSpPr/>
              <p:nvPr/>
            </p:nvGrpSpPr>
            <p:grpSpPr>
              <a:xfrm>
                <a:off x="3528" y="51"/>
                <a:ext cx="145" cy="118"/>
                <a:chOff x="0" y="0"/>
                <a:chExt cx="145" cy="118"/>
              </a:xfrm>
            </p:grpSpPr>
            <p:sp>
              <p:nvSpPr>
                <p:cNvPr id="119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0" cy="11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" name="Line 251"/>
                <p:cNvSpPr>
                  <a:spLocks noChangeShapeType="1"/>
                </p:cNvSpPr>
                <p:nvPr/>
              </p:nvSpPr>
              <p:spPr bwMode="auto">
                <a:xfrm flipH="1">
                  <a:off x="36" y="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Line 252"/>
                <p:cNvSpPr>
                  <a:spLocks noChangeShapeType="1"/>
                </p:cNvSpPr>
                <p:nvPr/>
              </p:nvSpPr>
              <p:spPr bwMode="auto">
                <a:xfrm flipH="1">
                  <a:off x="72" y="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109" y="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" name="Line 254"/>
                <p:cNvSpPr>
                  <a:spLocks noChangeShapeType="1"/>
                </p:cNvSpPr>
                <p:nvPr/>
              </p:nvSpPr>
              <p:spPr bwMode="auto">
                <a:xfrm flipH="1">
                  <a:off x="145" y="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09664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16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8" name="Line 255"/>
              <p:cNvSpPr>
                <a:spLocks noChangeShapeType="1"/>
              </p:cNvSpPr>
              <p:nvPr/>
            </p:nvSpPr>
            <p:spPr bwMode="auto">
              <a:xfrm flipH="1">
                <a:off x="3709" y="51"/>
                <a:ext cx="0" cy="118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09664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16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" name="Group 129"/>
            <p:cNvGrpSpPr/>
            <p:nvPr/>
          </p:nvGrpSpPr>
          <p:grpSpPr>
            <a:xfrm>
              <a:off x="80" y="0"/>
              <a:ext cx="2538" cy="246"/>
              <a:chOff x="0" y="0"/>
              <a:chExt cx="3438" cy="498"/>
            </a:xfrm>
          </p:grpSpPr>
          <p:sp>
            <p:nvSpPr>
              <p:cNvPr id="9" name="Rectangle 257" descr="栎木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48" cy="492"/>
              </a:xfrm>
              <a:prstGeom prst="rect">
                <a:avLst/>
              </a:prstGeom>
              <a:blipFill dpi="0" rotWithShape="1">
                <a:blip r:embed="rId1"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096645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16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AutoShape 258" descr="栎木"/>
              <p:cNvSpPr>
                <a:spLocks noChangeArrowheads="1"/>
              </p:cNvSpPr>
              <p:nvPr/>
            </p:nvSpPr>
            <p:spPr bwMode="auto">
              <a:xfrm rot="5400000">
                <a:off x="2844" y="-96"/>
                <a:ext cx="492" cy="696"/>
              </a:xfrm>
              <a:prstGeom prst="triangle">
                <a:avLst>
                  <a:gd name="adj" fmla="val 50000"/>
                </a:avLst>
              </a:prstGeom>
              <a:blipFill dpi="0" rotWithShape="1">
                <a:blip r:embed="rId1">
                  <a:alphaModFix amt="40000"/>
                </a:blip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096645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16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4" name="Line 259"/>
          <p:cNvSpPr>
            <a:spLocks noChangeShapeType="1"/>
          </p:cNvSpPr>
          <p:nvPr/>
        </p:nvSpPr>
        <p:spPr bwMode="auto">
          <a:xfrm rot="-1610508" flipH="1" flipV="1">
            <a:off x="6912717" y="4378241"/>
            <a:ext cx="291222" cy="82513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" name="Line 388"/>
          <p:cNvSpPr>
            <a:spLocks noChangeShapeType="1"/>
          </p:cNvSpPr>
          <p:nvPr/>
        </p:nvSpPr>
        <p:spPr bwMode="auto">
          <a:xfrm rot="2757892" flipV="1">
            <a:off x="7332656" y="4247617"/>
            <a:ext cx="1428" cy="1142048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6" name="Picture 3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238816">
            <a:off x="6813739" y="3458892"/>
            <a:ext cx="765172" cy="58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Line 130"/>
          <p:cNvSpPr>
            <a:spLocks noChangeShapeType="1"/>
          </p:cNvSpPr>
          <p:nvPr/>
        </p:nvSpPr>
        <p:spPr bwMode="auto">
          <a:xfrm flipH="1" flipV="1">
            <a:off x="7211549" y="4235485"/>
            <a:ext cx="0" cy="856536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096645" fontAlgn="base">
              <a:spcBef>
                <a:spcPct val="0"/>
              </a:spcBef>
              <a:spcAft>
                <a:spcPct val="0"/>
              </a:spcAft>
            </a:pPr>
            <a:endParaRPr lang="zh-CN" altLang="en-US" sz="216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8" name="Picture 3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-1612912">
            <a:off x="7672175" y="3915711"/>
            <a:ext cx="776593" cy="57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3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733515">
            <a:off x="5863935" y="3967103"/>
            <a:ext cx="780400" cy="52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 Box 397"/>
          <p:cNvSpPr txBox="1">
            <a:spLocks noChangeArrowheads="1"/>
          </p:cNvSpPr>
          <p:nvPr/>
        </p:nvSpPr>
        <p:spPr bwMode="auto">
          <a:xfrm>
            <a:off x="4828478" y="3587371"/>
            <a:ext cx="1381878" cy="90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5275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×</a:t>
            </a:r>
            <a:endParaRPr lang="zh-CN" altLang="zh-CN" sz="5275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1" name="Text Box 398"/>
          <p:cNvSpPr txBox="1">
            <a:spLocks noChangeArrowheads="1"/>
          </p:cNvSpPr>
          <p:nvPr/>
        </p:nvSpPr>
        <p:spPr bwMode="auto">
          <a:xfrm>
            <a:off x="8713346" y="3717279"/>
            <a:ext cx="1381878" cy="90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5275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×</a:t>
            </a:r>
            <a:endParaRPr lang="zh-CN" altLang="zh-CN" sz="5275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2" name="Text Box 399"/>
          <p:cNvSpPr txBox="1">
            <a:spLocks noChangeArrowheads="1"/>
          </p:cNvSpPr>
          <p:nvPr/>
        </p:nvSpPr>
        <p:spPr bwMode="auto">
          <a:xfrm>
            <a:off x="6728085" y="2680870"/>
            <a:ext cx="1381878" cy="90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096645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5275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√</a:t>
            </a:r>
            <a:endParaRPr lang="zh-CN" altLang="zh-CN" sz="5275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4" grpId="0" animBg="1"/>
      <p:bldP spid="135" grpId="0" animBg="1"/>
      <p:bldP spid="137" grpId="0" animBg="1"/>
      <p:bldP spid="140" grpId="0"/>
      <p:bldP spid="141" grpId="0"/>
      <p:bldP spid="142" grpId="0"/>
    </p:bldLst>
  </p:timing>
</p:sld>
</file>

<file path=ppt/tags/tag1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OTA0NThhYzBjMmU0MDA2YWRjNDY1NjEzMzUyNGZkMG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中宋"/>
        <a:cs typeface="Arial"/>
      </a:majorFont>
      <a:minorFont>
        <a:latin typeface="Times New Roman"/>
        <a:ea typeface="华文中宋"/>
        <a:cs typeface="Arial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9525">
          <a:noFill/>
        </a:ln>
      </a:spPr>
      <a:bodyPr wrap="square">
        <a:spAutoFit/>
      </a:bodyPr>
      <a:lstStyle>
        <a:defPPr>
          <a:lnSpc>
            <a:spcPct val="130000"/>
          </a:lnSpc>
          <a:spcBef>
            <a:spcPts val="600"/>
          </a:spcBef>
          <a:defRPr lang="en-US" altLang="zh-CN" sz="2400" b="1" dirty="0">
            <a:latin typeface="Times New Roman" panose="02020603050405020304"/>
            <a:ea typeface="华文中宋" panose="02010600040101010101" pitchFamily="2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 defTabSz="0">
          <a:lnSpc>
            <a:spcPct val="120000"/>
          </a:lnSpc>
          <a:spcAft>
            <a:spcPts val="0"/>
          </a:spcAft>
          <a:tabLst>
            <a:tab pos="1029335" algn="l"/>
            <a:tab pos="1850390" algn="l"/>
            <a:tab pos="2538095" algn="l"/>
            <a:tab pos="3221990" algn="l"/>
          </a:tabLst>
          <a:defRPr lang="en-US" altLang="zh-CN" sz="2400" b="1" dirty="0">
            <a:latin typeface="Times New Roman" panose="02020603050405020304"/>
            <a:ea typeface="华文中宋" panose="02010600040101010101" pitchFamily="2" charset="-122"/>
            <a:cs typeface="+mn-ea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4338</Words>
  <Application>WPS 演示</Application>
  <PresentationFormat/>
  <Paragraphs>561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华文中宋</vt:lpstr>
      <vt:lpstr>Wingdings 2</vt:lpstr>
      <vt:lpstr>等线</vt:lpstr>
      <vt:lpstr>微软雅黑</vt:lpstr>
      <vt:lpstr>Calibri</vt:lpstr>
      <vt:lpstr>楷体_GB2312</vt:lpstr>
      <vt:lpstr>新宋体</vt:lpstr>
      <vt:lpstr>Tahoma</vt:lpstr>
      <vt:lpstr>黑体</vt:lpstr>
      <vt:lpstr>Times New Roman</vt:lpstr>
      <vt:lpstr>隶书</vt:lpstr>
      <vt:lpstr>楷体</vt:lpstr>
      <vt:lpstr>Arial Unicode MS</vt:lpstr>
      <vt:lpstr>华文新魏</vt:lpstr>
      <vt:lpstr>方正楷体_GBK</vt:lpstr>
      <vt:lpstr>Cambria Math</vt:lpstr>
      <vt:lpstr>Century Gothic</vt:lpstr>
      <vt:lpstr>幼圆</vt:lpstr>
      <vt:lpstr>楷体_GB2312</vt:lpstr>
      <vt:lpstr>华文隶书</vt:lpstr>
      <vt:lpstr>平衡</vt:lpstr>
      <vt:lpstr>第一讲 机械运动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考点对接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鑫</cp:lastModifiedBy>
  <cp:revision>2</cp:revision>
  <cp:lastPrinted>2024-08-04T12:58:00Z</cp:lastPrinted>
  <dcterms:created xsi:type="dcterms:W3CDTF">2024-08-04T12:58:00Z</dcterms:created>
  <dcterms:modified xsi:type="dcterms:W3CDTF">2024-08-05T02:26:50Z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ADE38720E2044576B305899A8CF3E8D4_12</vt:lpwstr>
  </property>
  <property fmtid="{D5CDD505-2E9C-101B-9397-08002B2CF9AE}" pid="7" name="KSOProductBuildVer">
    <vt:lpwstr>2052-12.1.0.17147</vt:lpwstr>
  </property>
</Properties>
</file>