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png" ContentType="image/png"/>
  <Default Extension="wdp" ContentType="image/vnd.ms-photo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Relationship Id="rId5" Type="http://schemas.openxmlformats.org/officeDocument/2006/relationships/custom-properties" Target="docProps/custom.xml" /></Relationships>
</file>

<file path=ppt/presentation.xml><?xml version="1.0" encoding="utf-8"?>
<!--Generated by Aspose.Slides for Java 23.3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60" r:id="rId1"/>
  </p:sldMasterIdLst>
  <p:sldIdLst>
    <p:sldId id="372" r:id="rId2"/>
    <p:sldId id="566" r:id="rId3"/>
    <p:sldId id="333" r:id="rId4"/>
    <p:sldId id="1211" r:id="rId5"/>
    <p:sldId id="582" r:id="rId6"/>
    <p:sldId id="565" r:id="rId7"/>
    <p:sldId id="335" r:id="rId8"/>
    <p:sldId id="278" r:id="rId9"/>
    <p:sldId id="330" r:id="rId10"/>
    <p:sldId id="280" r:id="rId11"/>
    <p:sldId id="281" r:id="rId12"/>
    <p:sldId id="1202" r:id="rId13"/>
    <p:sldId id="1203" r:id="rId14"/>
    <p:sldId id="580" r:id="rId15"/>
    <p:sldId id="581" r:id="rId16"/>
  </p:sldIdLst>
  <p:sldSz cx="12192000" cy="6858000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showPr showNarration="1"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fill>
          <a:solidFill>
            <a:schemeClr val="accent1">
              <a:tint val="40000"/>
            </a:schemeClr>
          </a:solidFill>
        </a:fill>
      </a:tcStyle>
    </a:band1H>
    <a:band1V>
      <a:tcStyle>
        <a:fill>
          <a:solidFill>
            <a:schemeClr val="accent1">
              <a:tint val="40000"/>
            </a:schemeClr>
          </a:solidFill>
        </a:fill>
      </a:tcStyle>
    </a:band1V>
    <a:lastCol>
      <a:tcTxStyle b="on">
        <a:fontRef idx="minor">
          <a:prstClr val="black"/>
        </a:fontRef>
        <a:schemeClr val="lt1"/>
      </a:tcTxStyle>
      <a:tcStyle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3" autoAdjust="0"/>
    <p:restoredTop sz="94660"/>
  </p:normalViewPr>
  <p:slideViewPr>
    <p:cSldViewPr snapToGrid="0">
      <p:cViewPr varScale="1">
        <p:scale>
          <a:sx n="92" d="100"/>
          <a:sy n="92" d="100"/>
        </p:scale>
        <p:origin x="48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1" d="100"/>
          <a:sy n="1" d="100"/>
        </p:scale>
        <p:origin x="0" y="0"/>
      </p:cViewPr>
    </p:cSldViewPr>
  </p:notes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tags" Target="tags/tag1.xml" /><Relationship Id="rId18" Type="http://schemas.openxmlformats.org/officeDocument/2006/relationships/presProps" Target="presProps.xml" /><Relationship Id="rId19" Type="http://schemas.openxmlformats.org/officeDocument/2006/relationships/viewProps" Target="viewProps.xml" /><Relationship Id="rId2" Type="http://schemas.openxmlformats.org/officeDocument/2006/relationships/slide" Target="slides/slide1.xml" /><Relationship Id="rId20" Type="http://schemas.openxmlformats.org/officeDocument/2006/relationships/theme" Target="theme/theme1.xml" /><Relationship Id="rId21" Type="http://schemas.openxmlformats.org/officeDocument/2006/relationships/tableStyles" Target="tableStyles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type="title" preserve="1">
  <p:cSld name="标题幻灯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2" name="矩形 11"/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base" latinLnBrk="0" hangingPunct="1"/>
            <a:endParaRPr kumimoji="0" lang="en-US" sz="3837" strike="noStrike" noProof="1"/>
          </a:p>
        </p:txBody>
      </p:sp>
      <p:sp useBgFill="1">
        <p:nvSpPr>
          <p:cNvPr id="13" name="圆角矩形 12"/>
          <p:cNvSpPr/>
          <p:nvPr/>
        </p:nvSpPr>
        <p:spPr>
          <a:xfrm>
            <a:off x="86785" y="70427"/>
            <a:ext cx="12018433" cy="6692402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4294967295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base" latinLnBrk="0" hangingPunct="1"/>
            <a:endParaRPr kumimoji="0" lang="en-US" sz="3837" strike="noStrike" noProof="1"/>
          </a:p>
        </p:txBody>
      </p:sp>
      <p:sp>
        <p:nvSpPr>
          <p:cNvPr id="7" name="矩形 6"/>
          <p:cNvSpPr/>
          <p:nvPr/>
        </p:nvSpPr>
        <p:spPr>
          <a:xfrm>
            <a:off x="84668" y="1450402"/>
            <a:ext cx="12029017" cy="152653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base" latinLnBrk="0" hangingPunct="1"/>
            <a:endParaRPr kumimoji="0" lang="en-US" sz="3837" strike="noStrike" noProof="1"/>
          </a:p>
        </p:txBody>
      </p:sp>
      <p:sp>
        <p:nvSpPr>
          <p:cNvPr id="10" name="矩形 9"/>
          <p:cNvSpPr/>
          <p:nvPr/>
        </p:nvSpPr>
        <p:spPr>
          <a:xfrm>
            <a:off x="84668" y="1397106"/>
            <a:ext cx="12029017" cy="119916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base" latinLnBrk="0" hangingPunct="1"/>
            <a:endParaRPr kumimoji="0" lang="en-US" sz="3837" strike="noStrike" noProof="1"/>
          </a:p>
        </p:txBody>
      </p:sp>
      <p:sp>
        <p:nvSpPr>
          <p:cNvPr id="11" name="矩形 10"/>
          <p:cNvSpPr/>
          <p:nvPr/>
        </p:nvSpPr>
        <p:spPr>
          <a:xfrm>
            <a:off x="84668" y="2976940"/>
            <a:ext cx="12029017" cy="11230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base" latinLnBrk="0" hangingPunct="1"/>
            <a:endParaRPr kumimoji="0" lang="en-US" sz="3837" strike="noStrike" noProof="1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727200" y="3200972"/>
            <a:ext cx="8534400" cy="1600486"/>
          </a:xfrm>
        </p:spPr>
        <p:txBody>
          <a:bodyPr/>
          <a:lstStyle>
            <a:lvl1pPr marL="0" indent="0" algn="ctr">
              <a:buNone/>
              <a:defRPr sz="3117">
                <a:solidFill>
                  <a:schemeClr val="tx2"/>
                </a:solidFill>
              </a:defRPr>
            </a:lvl1pPr>
            <a:lvl2pPr marL="548183" indent="0" algn="ctr">
              <a:buNone/>
            </a:lvl2pPr>
            <a:lvl3pPr marL="1096366" indent="0" algn="ctr">
              <a:buNone/>
            </a:lvl3pPr>
            <a:lvl4pPr marL="1644548" indent="0" algn="ctr">
              <a:buNone/>
            </a:lvl4pPr>
            <a:lvl5pPr marL="2192731" indent="0" algn="ctr">
              <a:buNone/>
            </a:lvl5pPr>
            <a:lvl6pPr marL="2740914" indent="0" algn="ctr">
              <a:buNone/>
            </a:lvl6pPr>
            <a:lvl7pPr marL="3289097" indent="0" algn="ctr">
              <a:buNone/>
            </a:lvl7pPr>
            <a:lvl8pPr marL="3837280" indent="0" algn="ctr">
              <a:buNone/>
            </a:lvl8pPr>
            <a:lvl9pPr marL="4385462" indent="0" algn="ctr">
              <a:buNone/>
            </a:lvl9pPr>
          </a:lstStyle>
          <a:p>
            <a:pPr fontAlgn="auto"/>
            <a:r>
              <a:rPr kumimoji="0" lang="zh-CN" altLang="en-US" strike="noStrike" noProof="1"/>
              <a:t>单击此处编辑母版副标题样式</a:t>
            </a:r>
            <a:endParaRPr kumimoji="0" lang="en-US" strike="noStrike" noProof="1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609600" y="1506200"/>
            <a:ext cx="10972800" cy="1470288"/>
          </a:xfrm>
        </p:spPr>
        <p:txBody>
          <a:bodyPr anchor="ctr"/>
          <a:lstStyle>
            <a:lvl1pPr algn="ctr">
              <a:defRPr lang="en-US">
                <a:solidFill>
                  <a:srgbClr val="FFFFFF"/>
                </a:solidFill>
              </a:defRPr>
            </a:lvl1pPr>
          </a:lstStyle>
          <a:p>
            <a:pPr fontAlgn="auto"/>
            <a:r>
              <a:rPr kumimoji="0" lang="zh-CN" altLang="en-US" strike="noStrike" noProof="1"/>
              <a:t>单击此处编辑母版标题样式</a:t>
            </a:r>
            <a:endParaRPr kumimoji="0" lang="en-US" strike="noStrike" noProof="1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8229600" y="6191806"/>
            <a:ext cx="3302000" cy="475853"/>
          </a:xfrm>
          <a:prstGeom prst="rect">
            <a:avLst/>
          </a:prstGeom>
        </p:spPr>
        <p:txBody>
          <a:bodyPr anchor="ctr" anchorCtr="0"/>
          <a:lstStyle/>
          <a:p>
            <a:pPr fontAlgn="base"/>
            <a:endParaRPr lang="en-US" altLang="zh-CN" noProof="1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1219200" y="6172771"/>
            <a:ext cx="5283200" cy="456819"/>
          </a:xfrm>
          <a:prstGeom prst="rect">
            <a:avLst/>
          </a:prstGeom>
        </p:spPr>
        <p:txBody>
          <a:bodyPr anchor="ctr" anchorCtr="0"/>
          <a:lstStyle/>
          <a:p>
            <a:pPr fontAlgn="base"/>
            <a:endParaRPr lang="en-US" altLang="zh-CN" noProof="1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194733" y="6210839"/>
            <a:ext cx="609600" cy="456819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>
              <a:defRPr sz="1679">
                <a:solidFill>
                  <a:srgbClr val="FFFFFF"/>
                </a:solidFill>
              </a:defRPr>
            </a:lvl1pPr>
          </a:lstStyle>
          <a:p>
            <a:pPr fontAlgn="base"/>
            <a:fld id="{7B38002F-438E-494A-9CF3-2AFB35C19E2C}" type="slidenum">
              <a:rPr lang="en-US" altLang="zh-CN" noProof="1" smtClean="0">
                <a:latin typeface="+mj-lt"/>
                <a:ea typeface="+mj-ea"/>
                <a:cs typeface="+mj-cs"/>
              </a:rPr>
              <a:t>‹#›</a:t>
            </a:fld>
            <a:endParaRPr lang="en-US" altLang="zh-CN" noProof="1"/>
          </a:p>
        </p:txBody>
      </p:sp>
    </p:spTree>
    <p:extLst>
      <p:ext uri="{BB962C8B-B14F-4D97-AF65-F5344CB8AC3E}">
        <p14:creationId xmlns:p14="http://schemas.microsoft.com/office/powerpoint/2010/main" val="17439612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kumimoji="0" lang="zh-CN" altLang="en-US" strike="noStrike" noProof="1"/>
              <a:t>单击此处编辑母版标题样式</a:t>
            </a:r>
            <a:endParaRPr kumimoji="0" 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fontAlgn="auto" latinLnBrk="0" hangingPunct="1"/>
            <a:r>
              <a:rPr lang="zh-CN" altLang="en-US" strike="noStrike" noProof="1"/>
              <a:t>单击此处编辑母版文本样式</a:t>
            </a:r>
          </a:p>
          <a:p>
            <a:pPr lvl="1" eaLnBrk="1" fontAlgn="auto" latinLnBrk="0" hangingPunct="1"/>
            <a:r>
              <a:rPr lang="zh-CN" altLang="en-US" strike="noStrike" noProof="1"/>
              <a:t>第二级</a:t>
            </a:r>
          </a:p>
          <a:p>
            <a:pPr lvl="2" eaLnBrk="1" fontAlgn="auto" latinLnBrk="0" hangingPunct="1"/>
            <a:r>
              <a:rPr lang="zh-CN" altLang="en-US" strike="noStrike" noProof="1"/>
              <a:t>第三级</a:t>
            </a:r>
          </a:p>
          <a:p>
            <a:pPr lvl="3" eaLnBrk="1" fontAlgn="auto" latinLnBrk="0" hangingPunct="1"/>
            <a:r>
              <a:rPr lang="zh-CN" altLang="en-US" strike="noStrike" noProof="1"/>
              <a:t>第四级</a:t>
            </a:r>
          </a:p>
          <a:p>
            <a:pPr lvl="4" eaLnBrk="1" fontAlgn="auto" latinLnBrk="0" hangingPunct="1"/>
            <a:r>
              <a:rPr lang="zh-CN" altLang="en-US" strike="noStrike" noProof="1"/>
              <a:t>第五级</a:t>
            </a:r>
            <a:endParaRPr kumimoji="0" 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/>
            <a:endParaRPr lang="en-US" altLang="zh-CN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/>
            <a:endParaRPr lang="en-US" alt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/>
            <a:fld id="{6FFA28B7-0E2C-4FD5-8FEE-2818FD1FDCFB}" type="slidenum">
              <a:rPr lang="en-US" altLang="zh-CN" strike="noStrike" noProof="1" smtClean="0">
                <a:latin typeface="+mj-lt"/>
                <a:ea typeface="+mj-ea"/>
                <a:cs typeface="+mj-cs"/>
              </a:rPr>
              <a:t>‹#›</a:t>
            </a:fld>
            <a:endParaRPr lang="en-US" altLang="zh-CN" strike="noStrike" noProof="1"/>
          </a:p>
        </p:txBody>
      </p:sp>
    </p:spTree>
    <p:extLst>
      <p:ext uri="{BB962C8B-B14F-4D97-AF65-F5344CB8AC3E}">
        <p14:creationId xmlns:p14="http://schemas.microsoft.com/office/powerpoint/2010/main" val="1756321745"/>
      </p:ext>
    </p:extLst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90"/>
            <a:ext cx="2682240" cy="5852572"/>
          </a:xfrm>
        </p:spPr>
        <p:txBody>
          <a:bodyPr vert="eaVert"/>
          <a:lstStyle/>
          <a:p>
            <a:pPr fontAlgn="auto"/>
            <a:r>
              <a:rPr kumimoji="0" lang="zh-CN" altLang="en-US" strike="noStrike" noProof="1"/>
              <a:t>单击此处编辑母版标题样式</a:t>
            </a:r>
            <a:endParaRPr kumimoji="0" 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19200" y="274689"/>
            <a:ext cx="7416800" cy="5852572"/>
          </a:xfrm>
        </p:spPr>
        <p:txBody>
          <a:bodyPr vert="eaVert"/>
          <a:lstStyle/>
          <a:p>
            <a:pPr lvl="0" eaLnBrk="1" fontAlgn="auto" latinLnBrk="0" hangingPunct="1"/>
            <a:r>
              <a:rPr lang="zh-CN" altLang="en-US" strike="noStrike" noProof="1"/>
              <a:t>单击此处编辑母版文本样式</a:t>
            </a:r>
          </a:p>
          <a:p>
            <a:pPr lvl="1" eaLnBrk="1" fontAlgn="auto" latinLnBrk="0" hangingPunct="1"/>
            <a:r>
              <a:rPr lang="zh-CN" altLang="en-US" strike="noStrike" noProof="1"/>
              <a:t>第二级</a:t>
            </a:r>
          </a:p>
          <a:p>
            <a:pPr lvl="2" eaLnBrk="1" fontAlgn="auto" latinLnBrk="0" hangingPunct="1"/>
            <a:r>
              <a:rPr lang="zh-CN" altLang="en-US" strike="noStrike" noProof="1"/>
              <a:t>第三级</a:t>
            </a:r>
          </a:p>
          <a:p>
            <a:pPr lvl="3" eaLnBrk="1" fontAlgn="auto" latinLnBrk="0" hangingPunct="1"/>
            <a:r>
              <a:rPr lang="zh-CN" altLang="en-US" strike="noStrike" noProof="1"/>
              <a:t>第四级</a:t>
            </a:r>
          </a:p>
          <a:p>
            <a:pPr lvl="4" eaLnBrk="1" fontAlgn="auto" latinLnBrk="0" hangingPunct="1"/>
            <a:r>
              <a:rPr lang="zh-CN" altLang="en-US" strike="noStrike" noProof="1"/>
              <a:t>第五级</a:t>
            </a:r>
            <a:endParaRPr kumimoji="0" 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/>
            <a:endParaRPr lang="en-US" altLang="zh-CN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/>
            <a:endParaRPr lang="en-US" alt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/>
            <a:fld id="{6FFA28B7-0E2C-4FD5-8FEE-2818FD1FDCFB}" type="slidenum">
              <a:rPr lang="en-US" altLang="zh-CN" strike="noStrike" noProof="1" smtClean="0">
                <a:latin typeface="+mj-lt"/>
                <a:ea typeface="+mj-ea"/>
                <a:cs typeface="+mj-cs"/>
              </a:rPr>
              <a:t>‹#›</a:t>
            </a:fld>
            <a:endParaRPr lang="en-US" altLang="zh-CN" strike="noStrike" noProof="1"/>
          </a:p>
        </p:txBody>
      </p:sp>
    </p:spTree>
    <p:extLst>
      <p:ext uri="{BB962C8B-B14F-4D97-AF65-F5344CB8AC3E}">
        <p14:creationId xmlns:p14="http://schemas.microsoft.com/office/powerpoint/2010/main" val="1523444388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kumimoji="0" lang="zh-CN" altLang="en-US" strike="noStrike" noProof="1"/>
              <a:t>单击此处编辑母版标题样式</a:t>
            </a:r>
            <a:endParaRPr kumimoji="0" lang="en-US" strike="noStrike" noProof="1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1219200" y="1448059"/>
            <a:ext cx="10363200" cy="4572817"/>
          </a:xfrm>
        </p:spPr>
        <p:txBody>
          <a:bodyPr vert="horz"/>
          <a:lstStyle/>
          <a:p>
            <a:pPr lvl="0" eaLnBrk="1" fontAlgn="auto" latinLnBrk="0" hangingPunct="1"/>
            <a:r>
              <a:rPr lang="zh-CN" altLang="en-US" strike="noStrike" noProof="1"/>
              <a:t>单击此处编辑母版文本样式</a:t>
            </a:r>
          </a:p>
          <a:p>
            <a:pPr lvl="1" eaLnBrk="1" fontAlgn="auto" latinLnBrk="0" hangingPunct="1"/>
            <a:r>
              <a:rPr lang="zh-CN" altLang="en-US" strike="noStrike" noProof="1"/>
              <a:t>第二级</a:t>
            </a:r>
          </a:p>
          <a:p>
            <a:pPr lvl="2" eaLnBrk="1" fontAlgn="auto" latinLnBrk="0" hangingPunct="1"/>
            <a:r>
              <a:rPr lang="zh-CN" altLang="en-US" strike="noStrike" noProof="1"/>
              <a:t>第三级</a:t>
            </a:r>
          </a:p>
          <a:p>
            <a:pPr lvl="3" eaLnBrk="1" fontAlgn="auto" latinLnBrk="0" hangingPunct="1"/>
            <a:r>
              <a:rPr lang="zh-CN" altLang="en-US" strike="noStrike" noProof="1"/>
              <a:t>第四级</a:t>
            </a:r>
          </a:p>
          <a:p>
            <a:pPr lvl="4" eaLnBrk="1" fontAlgn="auto" latinLnBrk="0" hangingPunct="1"/>
            <a:r>
              <a:rPr lang="zh-CN" altLang="en-US" strike="noStrike" noProof="1"/>
              <a:t>第五级</a:t>
            </a:r>
            <a:endParaRPr kumimoji="0" 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/>
            <a:endParaRPr lang="en-US" altLang="zh-CN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/>
            <a:endParaRPr lang="en-US" altLang="zh-CN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/>
            <a:fld id="{6FFA28B7-0E2C-4FD5-8FEE-2818FD1FDCFB}" type="slidenum">
              <a:rPr lang="en-US" altLang="zh-CN" strike="noStrike" noProof="1" smtClean="0">
                <a:latin typeface="+mj-lt"/>
                <a:ea typeface="+mj-ea"/>
                <a:cs typeface="+mj-cs"/>
              </a:rPr>
              <a:t>‹#›</a:t>
            </a:fld>
            <a:endParaRPr lang="en-US" altLang="zh-CN" strike="noStrike" noProof="1"/>
          </a:p>
        </p:txBody>
      </p:sp>
    </p:spTree>
    <p:extLst>
      <p:ext uri="{BB962C8B-B14F-4D97-AF65-F5344CB8AC3E}">
        <p14:creationId xmlns:p14="http://schemas.microsoft.com/office/powerpoint/2010/main" val="3669957609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type="secHead" preserve="1">
  <p:cSld name="节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1" name="矩形 10"/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base" latinLnBrk="0" hangingPunct="1"/>
            <a:endParaRPr kumimoji="0" lang="en-US" sz="3837" strike="noStrike" noProof="1"/>
          </a:p>
        </p:txBody>
      </p:sp>
      <p:sp useBgFill="1">
        <p:nvSpPr>
          <p:cNvPr id="10" name="圆角矩形 9"/>
          <p:cNvSpPr/>
          <p:nvPr/>
        </p:nvSpPr>
        <p:spPr>
          <a:xfrm>
            <a:off x="86785" y="70427"/>
            <a:ext cx="12018433" cy="6692402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429496729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base" latinLnBrk="0" hangingPunct="1"/>
            <a:endParaRPr kumimoji="0" lang="en-US" sz="3837" strike="noStrike" noProof="1"/>
          </a:p>
        </p:txBody>
      </p:sp>
      <p:sp>
        <p:nvSpPr>
          <p:cNvPr id="7" name="矩形 6"/>
          <p:cNvSpPr/>
          <p:nvPr/>
        </p:nvSpPr>
        <p:spPr>
          <a:xfrm flipV="1">
            <a:off x="93134" y="2377364"/>
            <a:ext cx="12018433" cy="9136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base" latinLnBrk="0" hangingPunct="1"/>
            <a:endParaRPr kumimoji="0" lang="en-US" sz="3837" strike="noStrike" noProof="1"/>
          </a:p>
        </p:txBody>
      </p:sp>
      <p:sp>
        <p:nvSpPr>
          <p:cNvPr id="8" name="矩形 7"/>
          <p:cNvSpPr/>
          <p:nvPr/>
        </p:nvSpPr>
        <p:spPr>
          <a:xfrm>
            <a:off x="93134" y="2341199"/>
            <a:ext cx="12018433" cy="45682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base" latinLnBrk="0" hangingPunct="1"/>
            <a:endParaRPr kumimoji="0" lang="en-US" sz="3837" strike="noStrike" noProof="1"/>
          </a:p>
        </p:txBody>
      </p:sp>
      <p:sp>
        <p:nvSpPr>
          <p:cNvPr id="9" name="矩形 8"/>
          <p:cNvSpPr/>
          <p:nvPr/>
        </p:nvSpPr>
        <p:spPr>
          <a:xfrm>
            <a:off x="91018" y="2470632"/>
            <a:ext cx="12020551" cy="43779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base" latinLnBrk="0" hangingPunct="1"/>
            <a:endParaRPr kumimoji="0" lang="en-US" sz="3837" strike="noStrike" noProof="1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952673"/>
            <a:ext cx="10363200" cy="1362318"/>
          </a:xfrm>
        </p:spPr>
        <p:txBody>
          <a:bodyPr anchor="b" anchorCtr="0"/>
          <a:lstStyle>
            <a:lvl1pPr algn="l">
              <a:buNone/>
              <a:defRPr sz="4796" b="0" cap="none"/>
            </a:lvl1pPr>
          </a:lstStyle>
          <a:p>
            <a:pPr fontAlgn="auto"/>
            <a:r>
              <a:rPr kumimoji="0" lang="zh-CN" altLang="en-US" strike="noStrike" noProof="1"/>
              <a:t>单击此处编辑母版标题样式</a:t>
            </a:r>
            <a:endParaRPr kumimoji="0" 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548393"/>
            <a:ext cx="10363200" cy="1338502"/>
          </a:xfrm>
        </p:spPr>
        <p:txBody>
          <a:bodyPr anchor="t" anchorCtr="0"/>
          <a:lstStyle>
            <a:lvl1pPr marL="0" indent="0">
              <a:buNone/>
              <a:defRPr sz="2878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2158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918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679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679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fontAlgn="auto" latinLnBrk="0" hangingPunct="1"/>
            <a:r>
              <a:rPr kumimoji="0" lang="zh-CN" altLang="en-US" strike="noStrike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229600" y="6191806"/>
            <a:ext cx="3302000" cy="475853"/>
          </a:xfrm>
          <a:prstGeom prst="rect">
            <a:avLst/>
          </a:prstGeom>
        </p:spPr>
        <p:txBody>
          <a:bodyPr anchor="ctr" anchorCtr="0"/>
          <a:lstStyle/>
          <a:p>
            <a:pPr fontAlgn="base"/>
            <a:endParaRPr lang="en-US" altLang="zh-CN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1066800" y="6172771"/>
            <a:ext cx="5334000" cy="456819"/>
          </a:xfrm>
          <a:prstGeom prst="rect">
            <a:avLst/>
          </a:prstGeom>
        </p:spPr>
        <p:txBody>
          <a:bodyPr anchor="ctr" anchorCtr="0"/>
          <a:lstStyle/>
          <a:p>
            <a:pPr fontAlgn="base"/>
            <a:endParaRPr lang="en-US" altLang="zh-CN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94733" y="6210839"/>
            <a:ext cx="609600" cy="456819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/>
          <a:p>
            <a:pPr fontAlgn="base"/>
            <a:fld id="{F7839AF3-5C3A-47CD-BF46-C2408A36A215}" type="slidenum">
              <a:rPr lang="en-US" altLang="zh-CN" noProof="1" smtClean="0">
                <a:latin typeface="+mj-lt"/>
                <a:ea typeface="+mj-ea"/>
                <a:cs typeface="+mj-cs"/>
              </a:rPr>
              <a:t>‹#›</a:t>
            </a:fld>
            <a:endParaRPr lang="en-US" altLang="zh-CN" noProof="1"/>
          </a:p>
        </p:txBody>
      </p:sp>
    </p:spTree>
    <p:extLst>
      <p:ext uri="{BB962C8B-B14F-4D97-AF65-F5344CB8AC3E}">
        <p14:creationId xmlns:p14="http://schemas.microsoft.com/office/powerpoint/2010/main" val="31757778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kumimoji="0" lang="zh-CN" altLang="en-US" strike="noStrike" noProof="1"/>
              <a:t>单击此处编辑母版标题样式</a:t>
            </a:r>
            <a:endParaRPr kumimoji="0" lang="en-US" strike="noStrike" noProof="1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1219200" y="1448059"/>
            <a:ext cx="4998720" cy="4572817"/>
          </a:xfrm>
        </p:spPr>
        <p:txBody>
          <a:bodyPr vert="horz"/>
          <a:lstStyle/>
          <a:p>
            <a:pPr lvl="0" eaLnBrk="1" fontAlgn="auto" latinLnBrk="0" hangingPunct="1"/>
            <a:r>
              <a:rPr lang="zh-CN" altLang="en-US" strike="noStrike" noProof="1"/>
              <a:t>单击此处编辑母版文本样式</a:t>
            </a:r>
          </a:p>
          <a:p>
            <a:pPr lvl="1" eaLnBrk="1" fontAlgn="auto" latinLnBrk="0" hangingPunct="1"/>
            <a:r>
              <a:rPr lang="zh-CN" altLang="en-US" strike="noStrike" noProof="1"/>
              <a:t>第二级</a:t>
            </a:r>
          </a:p>
          <a:p>
            <a:pPr lvl="2" eaLnBrk="1" fontAlgn="auto" latinLnBrk="0" hangingPunct="1"/>
            <a:r>
              <a:rPr lang="zh-CN" altLang="en-US" strike="noStrike" noProof="1"/>
              <a:t>第三级</a:t>
            </a:r>
          </a:p>
          <a:p>
            <a:pPr lvl="3" eaLnBrk="1" fontAlgn="auto" latinLnBrk="0" hangingPunct="1"/>
            <a:r>
              <a:rPr lang="zh-CN" altLang="en-US" strike="noStrike" noProof="1"/>
              <a:t>第四级</a:t>
            </a:r>
          </a:p>
          <a:p>
            <a:pPr lvl="4" eaLnBrk="1" fontAlgn="auto" latinLnBrk="0" hangingPunct="1"/>
            <a:r>
              <a:rPr lang="zh-CN" altLang="en-US" strike="noStrike" noProof="1"/>
              <a:t>第五级</a:t>
            </a:r>
            <a:endParaRPr kumimoji="0" lang="en-US" strike="noStrike" noProof="1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6578600" y="1448059"/>
            <a:ext cx="4998720" cy="4572817"/>
          </a:xfrm>
        </p:spPr>
        <p:txBody>
          <a:bodyPr vert="horz"/>
          <a:lstStyle/>
          <a:p>
            <a:pPr lvl="0" eaLnBrk="1" fontAlgn="auto" latinLnBrk="0" hangingPunct="1"/>
            <a:r>
              <a:rPr lang="zh-CN" altLang="en-US" strike="noStrike" noProof="1"/>
              <a:t>单击此处编辑母版文本样式</a:t>
            </a:r>
          </a:p>
          <a:p>
            <a:pPr lvl="1" eaLnBrk="1" fontAlgn="auto" latinLnBrk="0" hangingPunct="1"/>
            <a:r>
              <a:rPr lang="zh-CN" altLang="en-US" strike="noStrike" noProof="1"/>
              <a:t>第二级</a:t>
            </a:r>
          </a:p>
          <a:p>
            <a:pPr lvl="2" eaLnBrk="1" fontAlgn="auto" latinLnBrk="0" hangingPunct="1"/>
            <a:r>
              <a:rPr lang="zh-CN" altLang="en-US" strike="noStrike" noProof="1"/>
              <a:t>第三级</a:t>
            </a:r>
          </a:p>
          <a:p>
            <a:pPr lvl="3" eaLnBrk="1" fontAlgn="auto" latinLnBrk="0" hangingPunct="1"/>
            <a:r>
              <a:rPr lang="zh-CN" altLang="en-US" strike="noStrike" noProof="1"/>
              <a:t>第四级</a:t>
            </a:r>
          </a:p>
          <a:p>
            <a:pPr lvl="4" eaLnBrk="1" fontAlgn="auto" latinLnBrk="0" hangingPunct="1"/>
            <a:r>
              <a:rPr lang="zh-CN" altLang="en-US" strike="noStrike" noProof="1"/>
              <a:t>第五级</a:t>
            </a:r>
            <a:endParaRPr kumimoji="0" 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/>
            <a:endParaRPr lang="en-US" altLang="zh-CN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/>
            <a:endParaRPr lang="en-US" altLang="zh-CN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/>
            <a:fld id="{6FFA28B7-0E2C-4FD5-8FEE-2818FD1FDCFB}" type="slidenum">
              <a:rPr lang="en-US" altLang="zh-CN" strike="noStrike" noProof="1" smtClean="0">
                <a:latin typeface="+mj-lt"/>
                <a:ea typeface="+mj-ea"/>
                <a:cs typeface="+mj-cs"/>
              </a:rPr>
              <a:t>‹#›</a:t>
            </a:fld>
            <a:endParaRPr lang="en-US" altLang="zh-CN" strike="noStrike" noProof="1"/>
          </a:p>
        </p:txBody>
      </p:sp>
    </p:spTree>
    <p:extLst>
      <p:ext uri="{BB962C8B-B14F-4D97-AF65-F5344CB8AC3E}">
        <p14:creationId xmlns:p14="http://schemas.microsoft.com/office/powerpoint/2010/main" val="2547031622"/>
      </p:ext>
    </p:extLst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273100"/>
            <a:ext cx="10363200" cy="1143205"/>
          </a:xfrm>
        </p:spPr>
        <p:txBody>
          <a:bodyPr anchor="b" anchorCtr="0"/>
          <a:lstStyle>
            <a:lvl1pPr>
              <a:defRPr/>
            </a:lvl1pPr>
          </a:lstStyle>
          <a:p>
            <a:pPr fontAlgn="auto"/>
            <a:r>
              <a:rPr kumimoji="0" lang="zh-CN" altLang="en-US" strike="noStrike" noProof="1"/>
              <a:t>单击此处编辑母版标题样式</a:t>
            </a:r>
            <a:endParaRPr kumimoji="0" 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19200" y="1448059"/>
            <a:ext cx="4978400" cy="762136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878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398" b="1"/>
            </a:lvl2pPr>
            <a:lvl3pPr>
              <a:buNone/>
              <a:defRPr sz="2158" b="1"/>
            </a:lvl3pPr>
            <a:lvl4pPr>
              <a:buNone/>
              <a:defRPr sz="1918" b="1"/>
            </a:lvl4pPr>
            <a:lvl5pPr>
              <a:buNone/>
              <a:defRPr sz="1918" b="1"/>
            </a:lvl5pPr>
          </a:lstStyle>
          <a:p>
            <a:pPr lvl="0" eaLnBrk="1" fontAlgn="auto" latinLnBrk="0" hangingPunct="1"/>
            <a:r>
              <a:rPr kumimoji="0" lang="zh-CN" altLang="en-US" strike="noStrike" noProof="1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6604000" y="1448059"/>
            <a:ext cx="4978400" cy="762136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878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398" b="1"/>
            </a:lvl2pPr>
            <a:lvl3pPr>
              <a:buNone/>
              <a:defRPr sz="2158" b="1"/>
            </a:lvl3pPr>
            <a:lvl4pPr>
              <a:buNone/>
              <a:defRPr sz="1918" b="1"/>
            </a:lvl4pPr>
            <a:lvl5pPr>
              <a:buNone/>
              <a:defRPr sz="1918" b="1"/>
            </a:lvl5pPr>
          </a:lstStyle>
          <a:p>
            <a:pPr lvl="0" eaLnBrk="1" fontAlgn="auto" latinLnBrk="0" hangingPunct="1"/>
            <a:r>
              <a:rPr kumimoji="0" lang="zh-CN" altLang="en-US" strike="noStrike" noProof="1"/>
              <a:t>单击此处编辑母版文本样式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sz="half" idx="2"/>
          </p:nvPr>
        </p:nvSpPr>
        <p:spPr>
          <a:xfrm>
            <a:off x="1219200" y="2248302"/>
            <a:ext cx="4978400" cy="3886895"/>
          </a:xfrm>
        </p:spPr>
        <p:txBody>
          <a:bodyPr vert="horz"/>
          <a:lstStyle/>
          <a:p>
            <a:pPr lvl="0" eaLnBrk="1" fontAlgn="auto" latinLnBrk="0" hangingPunct="1"/>
            <a:r>
              <a:rPr lang="zh-CN" altLang="en-US" strike="noStrike" noProof="1"/>
              <a:t>单击此处编辑母版文本样式</a:t>
            </a:r>
          </a:p>
          <a:p>
            <a:pPr lvl="1" eaLnBrk="1" fontAlgn="auto" latinLnBrk="0" hangingPunct="1"/>
            <a:r>
              <a:rPr lang="zh-CN" altLang="en-US" strike="noStrike" noProof="1"/>
              <a:t>第二级</a:t>
            </a:r>
          </a:p>
          <a:p>
            <a:pPr lvl="2" eaLnBrk="1" fontAlgn="auto" latinLnBrk="0" hangingPunct="1"/>
            <a:r>
              <a:rPr lang="zh-CN" altLang="en-US" strike="noStrike" noProof="1"/>
              <a:t>第三级</a:t>
            </a:r>
          </a:p>
          <a:p>
            <a:pPr lvl="3" eaLnBrk="1" fontAlgn="auto" latinLnBrk="0" hangingPunct="1"/>
            <a:r>
              <a:rPr lang="zh-CN" altLang="en-US" strike="noStrike" noProof="1"/>
              <a:t>第四级</a:t>
            </a:r>
          </a:p>
          <a:p>
            <a:pPr lvl="4" eaLnBrk="1" fontAlgn="auto" latinLnBrk="0" hangingPunct="1"/>
            <a:r>
              <a:rPr lang="zh-CN" altLang="en-US" strike="noStrike" noProof="1"/>
              <a:t>第五级</a:t>
            </a:r>
            <a:endParaRPr kumimoji="0" lang="en-US" strike="noStrike" noProof="1"/>
          </a:p>
        </p:txBody>
      </p:sp>
      <p:sp>
        <p:nvSpPr>
          <p:cNvPr id="13" name="内容占位符 12"/>
          <p:cNvSpPr>
            <a:spLocks noGrp="1"/>
          </p:cNvSpPr>
          <p:nvPr>
            <p:ph sz="half" idx="4"/>
          </p:nvPr>
        </p:nvSpPr>
        <p:spPr>
          <a:xfrm>
            <a:off x="6604000" y="2248302"/>
            <a:ext cx="4978400" cy="3886895"/>
          </a:xfrm>
        </p:spPr>
        <p:txBody>
          <a:bodyPr vert="horz"/>
          <a:lstStyle/>
          <a:p>
            <a:pPr lvl="0" eaLnBrk="1" fontAlgn="auto" latinLnBrk="0" hangingPunct="1"/>
            <a:r>
              <a:rPr lang="zh-CN" altLang="en-US" strike="noStrike" noProof="1"/>
              <a:t>单击此处编辑母版文本样式</a:t>
            </a:r>
          </a:p>
          <a:p>
            <a:pPr lvl="1" eaLnBrk="1" fontAlgn="auto" latinLnBrk="0" hangingPunct="1"/>
            <a:r>
              <a:rPr lang="zh-CN" altLang="en-US" strike="noStrike" noProof="1"/>
              <a:t>第二级</a:t>
            </a:r>
          </a:p>
          <a:p>
            <a:pPr lvl="2" eaLnBrk="1" fontAlgn="auto" latinLnBrk="0" hangingPunct="1"/>
            <a:r>
              <a:rPr lang="zh-CN" altLang="en-US" strike="noStrike" noProof="1"/>
              <a:t>第三级</a:t>
            </a:r>
          </a:p>
          <a:p>
            <a:pPr lvl="3" eaLnBrk="1" fontAlgn="auto" latinLnBrk="0" hangingPunct="1"/>
            <a:r>
              <a:rPr lang="zh-CN" altLang="en-US" strike="noStrike" noProof="1"/>
              <a:t>第四级</a:t>
            </a:r>
          </a:p>
          <a:p>
            <a:pPr lvl="4" eaLnBrk="1" fontAlgn="auto" latinLnBrk="0" hangingPunct="1"/>
            <a:r>
              <a:rPr lang="zh-CN" altLang="en-US" strike="noStrike" noProof="1"/>
              <a:t>第五级</a:t>
            </a:r>
            <a:endParaRPr kumimoji="0" 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/>
            <a:endParaRPr lang="en-US" altLang="zh-CN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/>
            <a:endParaRPr lang="en-US" altLang="zh-CN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/>
            <a:fld id="{6FFA28B7-0E2C-4FD5-8FEE-2818FD1FDCFB}" type="slidenum">
              <a:rPr lang="en-US" altLang="zh-CN" strike="noStrike" noProof="1" smtClean="0">
                <a:latin typeface="+mj-lt"/>
                <a:ea typeface="+mj-ea"/>
                <a:cs typeface="+mj-cs"/>
              </a:rPr>
              <a:t>‹#›</a:t>
            </a:fld>
            <a:endParaRPr lang="en-US" altLang="zh-CN" strike="noStrike" noProof="1"/>
          </a:p>
        </p:txBody>
      </p:sp>
    </p:spTree>
    <p:extLst>
      <p:ext uri="{BB962C8B-B14F-4D97-AF65-F5344CB8AC3E}">
        <p14:creationId xmlns:p14="http://schemas.microsoft.com/office/powerpoint/2010/main" val="1819279128"/>
      </p:ext>
    </p:extLst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kumimoji="0" lang="zh-CN" altLang="en-US" strike="noStrike" noProof="1"/>
              <a:t>单击此处编辑母版标题样式</a:t>
            </a:r>
            <a:endParaRPr kumimoji="0" 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/>
            <a:endParaRPr lang="en-US" altLang="zh-CN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/>
            <a:endParaRPr lang="en-US" altLang="zh-CN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/>
            <a:fld id="{6FFA28B7-0E2C-4FD5-8FEE-2818FD1FDCFB}" type="slidenum">
              <a:rPr lang="en-US" altLang="zh-CN" strike="noStrike" noProof="1" smtClean="0">
                <a:latin typeface="+mj-lt"/>
                <a:ea typeface="+mj-ea"/>
                <a:cs typeface="+mj-cs"/>
              </a:rPr>
              <a:t>‹#›</a:t>
            </a:fld>
            <a:endParaRPr lang="en-US" altLang="zh-CN" strike="noStrike" noProof="1"/>
          </a:p>
        </p:txBody>
      </p:sp>
    </p:spTree>
    <p:extLst>
      <p:ext uri="{BB962C8B-B14F-4D97-AF65-F5344CB8AC3E}">
        <p14:creationId xmlns:p14="http://schemas.microsoft.com/office/powerpoint/2010/main" val="805632484"/>
      </p:ext>
    </p:extLst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/>
            <a:endParaRPr lang="en-US" altLang="zh-CN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/>
            <a:endParaRPr lang="en-US" altLang="zh-CN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/>
            <a:fld id="{6FFA28B7-0E2C-4FD5-8FEE-2818FD1FDCFB}" type="slidenum">
              <a:rPr lang="en-US" altLang="zh-CN" strike="noStrike" noProof="1" smtClean="0">
                <a:latin typeface="+mj-lt"/>
                <a:ea typeface="+mj-ea"/>
                <a:cs typeface="+mj-cs"/>
              </a:rPr>
              <a:t>‹#›</a:t>
            </a:fld>
            <a:endParaRPr lang="en-US" altLang="zh-CN" strike="noStrike" noProof="1"/>
          </a:p>
        </p:txBody>
      </p:sp>
    </p:spTree>
    <p:extLst>
      <p:ext uri="{BB962C8B-B14F-4D97-AF65-F5344CB8AC3E}">
        <p14:creationId xmlns:p14="http://schemas.microsoft.com/office/powerpoint/2010/main" val="4167880770"/>
      </p:ext>
    </p:extLst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内容与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8" name="矩形 7"/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base" latinLnBrk="0" hangingPunct="1"/>
            <a:endParaRPr kumimoji="0" lang="en-US" sz="3837" strike="noStrike" noProof="1"/>
          </a:p>
        </p:txBody>
      </p:sp>
      <p:sp useBgFill="1">
        <p:nvSpPr>
          <p:cNvPr id="9" name="圆角矩形 8"/>
          <p:cNvSpPr/>
          <p:nvPr/>
        </p:nvSpPr>
        <p:spPr>
          <a:xfrm>
            <a:off x="84668" y="70427"/>
            <a:ext cx="12018433" cy="6694306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4294967295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base" latinLnBrk="0" hangingPunct="1"/>
            <a:endParaRPr kumimoji="0" lang="en-US" sz="3837" strike="noStrike" noProof="1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273100"/>
            <a:ext cx="10363200" cy="1143205"/>
          </a:xfrm>
        </p:spPr>
        <p:txBody>
          <a:bodyPr anchor="b" anchorCtr="0"/>
          <a:lstStyle>
            <a:lvl1pPr algn="l">
              <a:buNone/>
              <a:defRPr sz="4796" b="0"/>
            </a:lvl1pPr>
          </a:lstStyle>
          <a:p>
            <a:pPr fontAlgn="auto"/>
            <a:r>
              <a:rPr kumimoji="0" lang="zh-CN" altLang="en-US" strike="noStrike" noProof="1"/>
              <a:t>单击此处编辑母版标题样式</a:t>
            </a:r>
            <a:endParaRPr kumimoji="0" 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1219200" y="1600487"/>
            <a:ext cx="2540000" cy="4496604"/>
          </a:xfrm>
        </p:spPr>
        <p:txBody>
          <a:bodyPr/>
          <a:lstStyle>
            <a:lvl1pPr marL="0" indent="0">
              <a:buNone/>
              <a:defRPr sz="2158"/>
            </a:lvl1pPr>
            <a:lvl2pPr>
              <a:buNone/>
              <a:defRPr sz="1439"/>
            </a:lvl2pPr>
            <a:lvl3pPr>
              <a:buNone/>
              <a:defRPr sz="1199"/>
            </a:lvl3pPr>
            <a:lvl4pPr>
              <a:buNone/>
              <a:defRPr sz="1079"/>
            </a:lvl4pPr>
            <a:lvl5pPr>
              <a:buNone/>
              <a:defRPr sz="1079"/>
            </a:lvl5pPr>
          </a:lstStyle>
          <a:p>
            <a:pPr lvl="0" eaLnBrk="1" fontAlgn="auto" latinLnBrk="0" hangingPunct="1"/>
            <a:r>
              <a:rPr kumimoji="0" lang="zh-CN" altLang="en-US" strike="noStrike" noProof="1"/>
              <a:t>单击此处编辑母版文本样式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sz="quarter" idx="1"/>
          </p:nvPr>
        </p:nvSpPr>
        <p:spPr>
          <a:xfrm>
            <a:off x="3962400" y="1600487"/>
            <a:ext cx="7620000" cy="4496604"/>
          </a:xfrm>
        </p:spPr>
        <p:txBody>
          <a:bodyPr vert="horz"/>
          <a:lstStyle/>
          <a:p>
            <a:pPr lvl="0" eaLnBrk="1" fontAlgn="auto" latinLnBrk="0" hangingPunct="1"/>
            <a:r>
              <a:rPr lang="zh-CN" altLang="en-US" strike="noStrike" noProof="1"/>
              <a:t>单击此处编辑母版文本样式</a:t>
            </a:r>
          </a:p>
          <a:p>
            <a:pPr lvl="1" eaLnBrk="1" fontAlgn="auto" latinLnBrk="0" hangingPunct="1"/>
            <a:r>
              <a:rPr lang="zh-CN" altLang="en-US" strike="noStrike" noProof="1"/>
              <a:t>第二级</a:t>
            </a:r>
          </a:p>
          <a:p>
            <a:pPr lvl="2" eaLnBrk="1" fontAlgn="auto" latinLnBrk="0" hangingPunct="1"/>
            <a:r>
              <a:rPr lang="zh-CN" altLang="en-US" strike="noStrike" noProof="1"/>
              <a:t>第三级</a:t>
            </a:r>
          </a:p>
          <a:p>
            <a:pPr lvl="3" eaLnBrk="1" fontAlgn="auto" latinLnBrk="0" hangingPunct="1"/>
            <a:r>
              <a:rPr lang="zh-CN" altLang="en-US" strike="noStrike" noProof="1"/>
              <a:t>第四级</a:t>
            </a:r>
          </a:p>
          <a:p>
            <a:pPr lvl="4" eaLnBrk="1" fontAlgn="auto" latinLnBrk="0" hangingPunct="1"/>
            <a:r>
              <a:rPr lang="zh-CN" altLang="en-US" strike="noStrike" noProof="1"/>
              <a:t>第五级</a:t>
            </a:r>
            <a:endParaRPr kumimoji="0" 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229600" y="6191806"/>
            <a:ext cx="3302000" cy="475853"/>
          </a:xfrm>
          <a:prstGeom prst="rect">
            <a:avLst/>
          </a:prstGeom>
        </p:spPr>
        <p:txBody>
          <a:bodyPr anchor="ctr" anchorCtr="0"/>
          <a:lstStyle/>
          <a:p>
            <a:pPr fontAlgn="base"/>
            <a:endParaRPr lang="en-US" altLang="zh-CN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219200" y="6172771"/>
            <a:ext cx="5283200" cy="456819"/>
          </a:xfrm>
          <a:prstGeom prst="rect">
            <a:avLst/>
          </a:prstGeom>
        </p:spPr>
        <p:txBody>
          <a:bodyPr anchor="ctr" anchorCtr="0"/>
          <a:lstStyle/>
          <a:p>
            <a:pPr fontAlgn="base"/>
            <a:endParaRPr lang="en-US" altLang="zh-CN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94733" y="6210839"/>
            <a:ext cx="609600" cy="456819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/>
          <a:p>
            <a:pPr fontAlgn="base"/>
            <a:fld id="{22726CEF-F4CC-4B49-BB6F-B1D7926AC267}" type="slidenum">
              <a:rPr lang="en-US" altLang="zh-CN" noProof="1" smtClean="0">
                <a:latin typeface="+mj-lt"/>
                <a:ea typeface="+mj-ea"/>
                <a:cs typeface="+mj-cs"/>
              </a:rPr>
              <a:t>‹#›</a:t>
            </a:fld>
            <a:endParaRPr lang="en-US" altLang="zh-CN" noProof="1"/>
          </a:p>
        </p:txBody>
      </p:sp>
    </p:spTree>
    <p:extLst>
      <p:ext uri="{BB962C8B-B14F-4D97-AF65-F5344CB8AC3E}">
        <p14:creationId xmlns:p14="http://schemas.microsoft.com/office/powerpoint/2010/main" val="504002355"/>
      </p:ext>
    </p:extLst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图片与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1" name="矩形 10"/>
          <p:cNvSpPr/>
          <p:nvPr/>
        </p:nvSpPr>
        <p:spPr>
          <a:xfrm flipV="1">
            <a:off x="91018" y="4684302"/>
            <a:ext cx="12009967" cy="9136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base" latinLnBrk="0" hangingPunct="1"/>
            <a:endParaRPr kumimoji="0" lang="en-US" sz="3837" strike="noStrike" noProof="1"/>
          </a:p>
        </p:txBody>
      </p:sp>
      <p:sp>
        <p:nvSpPr>
          <p:cNvPr id="12" name="矩形 11"/>
          <p:cNvSpPr/>
          <p:nvPr/>
        </p:nvSpPr>
        <p:spPr>
          <a:xfrm>
            <a:off x="91018" y="4650040"/>
            <a:ext cx="12009967" cy="47586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base" latinLnBrk="0" hangingPunct="1"/>
            <a:endParaRPr kumimoji="0" lang="en-US" sz="3837" strike="noStrike" noProof="1"/>
          </a:p>
        </p:txBody>
      </p:sp>
      <p:sp>
        <p:nvSpPr>
          <p:cNvPr id="13" name="矩形 12"/>
          <p:cNvSpPr/>
          <p:nvPr/>
        </p:nvSpPr>
        <p:spPr>
          <a:xfrm>
            <a:off x="91018" y="4773761"/>
            <a:ext cx="12009967" cy="47586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base" latinLnBrk="0" hangingPunct="1"/>
            <a:endParaRPr kumimoji="0" lang="en-US" sz="3837" strike="noStrike" noProof="1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4901427"/>
            <a:ext cx="9753600" cy="522381"/>
          </a:xfrm>
        </p:spPr>
        <p:txBody>
          <a:bodyPr anchor="ctr">
            <a:noAutofit/>
          </a:bodyPr>
          <a:lstStyle>
            <a:lvl1pPr algn="l">
              <a:buNone/>
              <a:defRPr sz="3357" b="0"/>
            </a:lvl1pPr>
          </a:lstStyle>
          <a:p>
            <a:pPr fontAlgn="auto"/>
            <a:r>
              <a:rPr kumimoji="0" lang="zh-CN" altLang="en-US" strike="noStrike" noProof="1"/>
              <a:t>单击此处编辑母版标题样式</a:t>
            </a:r>
            <a:endParaRPr kumimoji="0" 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219200" y="5446799"/>
            <a:ext cx="9753600" cy="685922"/>
          </a:xfrm>
        </p:spPr>
        <p:txBody>
          <a:bodyPr/>
          <a:lstStyle>
            <a:lvl1pPr marL="0" indent="0">
              <a:buFontTx/>
              <a:buNone/>
              <a:defRPr sz="1918"/>
            </a:lvl1pPr>
            <a:lvl2pPr>
              <a:defRPr sz="1439"/>
            </a:lvl2pPr>
            <a:lvl3pPr>
              <a:defRPr sz="1199"/>
            </a:lvl3pPr>
            <a:lvl4pPr>
              <a:defRPr sz="1079"/>
            </a:lvl4pPr>
            <a:lvl5pPr>
              <a:defRPr sz="1079"/>
            </a:lvl5pPr>
          </a:lstStyle>
          <a:p>
            <a:pPr lvl="0" eaLnBrk="1" fontAlgn="auto" latinLnBrk="0" hangingPunct="1"/>
            <a:r>
              <a:rPr kumimoji="0" lang="zh-CN" altLang="en-US" strike="noStrike" noProof="1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91080" y="66686"/>
            <a:ext cx="12002497" cy="458234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837"/>
            </a:lvl1pPr>
          </a:lstStyle>
          <a:p>
            <a:pPr fontAlgn="auto"/>
            <a:r>
              <a:rPr kumimoji="0" lang="zh-CN" altLang="en-US" strike="noStrike" noProof="1"/>
              <a:t>单击图标添加图片</a:t>
            </a:r>
            <a:endParaRPr kumimoji="0" 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229600" y="6191806"/>
            <a:ext cx="3302000" cy="475853"/>
          </a:xfrm>
          <a:prstGeom prst="rect">
            <a:avLst/>
          </a:prstGeom>
        </p:spPr>
        <p:txBody>
          <a:bodyPr anchor="ctr" anchorCtr="0"/>
          <a:lstStyle/>
          <a:p>
            <a:pPr fontAlgn="base"/>
            <a:endParaRPr lang="en-US" altLang="zh-CN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219200" y="6172771"/>
            <a:ext cx="5181600" cy="456819"/>
          </a:xfrm>
          <a:prstGeom prst="rect">
            <a:avLst/>
          </a:prstGeom>
        </p:spPr>
        <p:txBody>
          <a:bodyPr anchor="ctr" anchorCtr="0"/>
          <a:lstStyle/>
          <a:p>
            <a:pPr fontAlgn="base"/>
            <a:endParaRPr lang="en-US" altLang="zh-CN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94733" y="6210839"/>
            <a:ext cx="609600" cy="456819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/>
          <a:p>
            <a:pPr fontAlgn="base"/>
            <a:fld id="{81E1E431-6248-4F50-AB05-BD73403EF00F}" type="slidenum">
              <a:rPr lang="en-US" altLang="zh-CN" noProof="1" smtClean="0">
                <a:latin typeface="+mj-lt"/>
                <a:ea typeface="+mj-ea"/>
                <a:cs typeface="+mj-cs"/>
              </a:rPr>
              <a:t>‹#›</a:t>
            </a:fld>
            <a:endParaRPr lang="en-US" altLang="zh-CN" noProof="1"/>
          </a:p>
        </p:txBody>
      </p:sp>
    </p:spTree>
    <p:extLst>
      <p:ext uri="{BB962C8B-B14F-4D97-AF65-F5344CB8AC3E}">
        <p14:creationId xmlns:p14="http://schemas.microsoft.com/office/powerpoint/2010/main" val="97368601"/>
      </p:ext>
    </p:extLst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image" Target="file:///D:\qq&#25991;&#20214;\712321467\Image\C2C\Image2\%7b75232B38-A165-1FB7-499C-2E1C792CACB5%7d.png" TargetMode="External" /><Relationship Id="rId13" Type="http://schemas.openxmlformats.org/officeDocument/2006/relationships/image" Target="../media/image1.png" /><Relationship Id="rId14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9" name="矩形 8"/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base" latinLnBrk="0" hangingPunct="1"/>
            <a:endParaRPr kumimoji="0" lang="en-US" sz="3837" strike="noStrike" noProof="1"/>
          </a:p>
        </p:txBody>
      </p:sp>
      <p:sp useBgFill="1">
        <p:nvSpPr>
          <p:cNvPr id="8" name="圆角矩形 7"/>
          <p:cNvSpPr/>
          <p:nvPr/>
        </p:nvSpPr>
        <p:spPr>
          <a:xfrm>
            <a:off x="84668" y="70427"/>
            <a:ext cx="12018433" cy="6694306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4294967295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base" latinLnBrk="0" hangingPunct="1"/>
            <a:endParaRPr kumimoji="0" lang="en-US" sz="3837" strike="noStrike" noProof="1"/>
          </a:p>
        </p:txBody>
      </p:sp>
      <p:sp>
        <p:nvSpPr>
          <p:cNvPr id="1028" name="标题占位符 21"/>
          <p:cNvSpPr>
            <a:spLocks noGrp="1"/>
          </p:cNvSpPr>
          <p:nvPr>
            <p:ph type="title"/>
          </p:nvPr>
        </p:nvSpPr>
        <p:spPr>
          <a:xfrm>
            <a:off x="1219200" y="275996"/>
            <a:ext cx="10363200" cy="1142048"/>
          </a:xfrm>
          <a:prstGeom prst="rect">
            <a:avLst/>
          </a:prstGeom>
          <a:noFill/>
          <a:ln w="9525">
            <a:noFill/>
          </a:ln>
        </p:spPr>
        <p:txBody>
          <a:bodyPr bIns="91440" anchor="b"/>
          <a:lstStyle/>
          <a:p>
            <a:pPr lvl="0"/>
            <a:r>
              <a:rPr lang="zh-CN" altLang="en-US"/>
              <a:t>单击此处编辑母版标题样式</a:t>
            </a:r>
            <a:endParaRPr lang="en-US" altLang="en-US"/>
          </a:p>
        </p:txBody>
      </p:sp>
      <p:sp>
        <p:nvSpPr>
          <p:cNvPr id="1029" name="文本占位符 12"/>
          <p:cNvSpPr>
            <a:spLocks noGrp="1"/>
          </p:cNvSpPr>
          <p:nvPr>
            <p:ph type="body" idx="5"/>
          </p:nvPr>
        </p:nvSpPr>
        <p:spPr>
          <a:xfrm>
            <a:off x="1219200" y="1448499"/>
            <a:ext cx="10363200" cy="45720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328910"/>
            <a:r>
              <a:rPr lang="zh-CN" altLang="en-US"/>
              <a:t>单击此处编辑母版文本样式</a:t>
            </a:r>
          </a:p>
          <a:p>
            <a:pPr lvl="1" indent="-273330"/>
            <a:r>
              <a:rPr lang="zh-CN" altLang="en-US"/>
              <a:t>第二级</a:t>
            </a:r>
          </a:p>
          <a:p>
            <a:pPr lvl="2" indent="-274853"/>
            <a:r>
              <a:rPr lang="zh-CN" altLang="en-US"/>
              <a:t>第三级</a:t>
            </a:r>
          </a:p>
          <a:p>
            <a:pPr lvl="3" indent="-274091"/>
            <a:r>
              <a:rPr lang="zh-CN" altLang="en-US"/>
              <a:t>第四级</a:t>
            </a:r>
          </a:p>
          <a:p>
            <a:pPr lvl="4" indent="-274091"/>
            <a:r>
              <a:rPr lang="zh-CN" altLang="en-US"/>
              <a:t>第五级</a:t>
            </a:r>
            <a:endParaRPr lang="en-US" alt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8229600" y="6191806"/>
            <a:ext cx="3302000" cy="475853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679">
                <a:solidFill>
                  <a:schemeClr val="tx2"/>
                </a:solidFill>
              </a:defRPr>
            </a:lvl1pPr>
          </a:lstStyle>
          <a:p>
            <a:pPr fontAlgn="base"/>
            <a:endParaRPr lang="en-US" altLang="zh-CN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1219200" y="6172771"/>
            <a:ext cx="5283200" cy="456819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679">
                <a:solidFill>
                  <a:schemeClr val="tx2"/>
                </a:solidFill>
              </a:defRPr>
            </a:lvl1pPr>
          </a:lstStyle>
          <a:p>
            <a:pPr fontAlgn="base"/>
            <a:endParaRPr lang="en-US" altLang="zh-CN" strike="noStrike" noProof="1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194733" y="6210839"/>
            <a:ext cx="609600" cy="456819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679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/>
            <a:fld id="{6FFA28B7-0E2C-4FD5-8FEE-2818FD1FDCFB}" type="slidenum">
              <a:rPr lang="en-US" altLang="zh-CN" strike="noStrike" noProof="1" smtClean="0">
                <a:latin typeface="+mj-lt"/>
                <a:ea typeface="+mj-ea"/>
                <a:cs typeface="+mj-cs"/>
              </a:rPr>
              <a:t>‹#›</a:t>
            </a:fld>
            <a:endParaRPr lang="en-US" altLang="zh-CN" strike="noStrike" noProof="1"/>
          </a:p>
        </p:txBody>
      </p:sp>
      <p:pic>
        <p:nvPicPr>
          <p:cNvPr id="1030" name="图片 1073743875" descr="学科网 zxxk.com" title=""/>
          <p:cNvPicPr>
            <a:picLocks noChangeAspect="1"/>
          </p:cNvPicPr>
          <p:nvPr/>
        </p:nvPicPr>
        <p:blipFill>
          <a:blip r:embed="rId13" r:link="rId12"/>
          <a:stretch>
            <a:fillRect/>
          </a:stretch>
        </p:blipFill>
        <p:spPr>
          <a:xfrm>
            <a:off x="838200" y="365125"/>
            <a:ext cx="9525" cy="9525"/>
          </a:xfrm>
          <a:prstGeom prst="rect">
            <a:avLst/>
          </a:prstGeom>
          <a:noFill/>
          <a:ln>
            <a:noFill/>
            <a:miter lim="800000"/>
          </a:ln>
        </p:spPr>
      </p:pic>
    </p:spTree>
    <p:extLst>
      <p:ext uri="{BB962C8B-B14F-4D97-AF65-F5344CB8AC3E}">
        <p14:creationId xmlns:p14="http://schemas.microsoft.com/office/powerpoint/2010/main" val="1949880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timing/>
  <p:txStyles>
    <p:titleStyle>
      <a:lvl1pPr algn="l" rtl="0" eaLnBrk="1" latinLnBrk="0" hangingPunct="1">
        <a:spcBef>
          <a:spcPct val="0"/>
        </a:spcBef>
        <a:buNone/>
        <a:defRPr kumimoji="0" sz="4796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8910" indent="-328910" algn="l" rtl="0" eaLnBrk="1" latinLnBrk="0" hangingPunct="1">
        <a:spcBef>
          <a:spcPts val="695"/>
        </a:spcBef>
        <a:buClr>
          <a:schemeClr val="accent1"/>
        </a:buClr>
        <a:buSzPct val="85000"/>
        <a:buFont typeface="Wingdings 2" panose="05020102010507070707"/>
        <a:buChar char=""/>
        <a:defRPr kumimoji="0" sz="3117" kern="1200">
          <a:solidFill>
            <a:schemeClr val="tx1"/>
          </a:solidFill>
          <a:latin typeface="+mn-lt"/>
          <a:ea typeface="+mn-ea"/>
          <a:cs typeface="+mn-cs"/>
        </a:defRPr>
      </a:lvl1pPr>
      <a:lvl2pPr marL="657819" indent="-274091" algn="l" rtl="0" eaLnBrk="1" latinLnBrk="0" hangingPunct="1">
        <a:spcBef>
          <a:spcPts val="444"/>
        </a:spcBef>
        <a:buClr>
          <a:schemeClr val="accent2"/>
        </a:buClr>
        <a:buSzPct val="85000"/>
        <a:buFont typeface="Wingdings 2" panose="05020102010507070707"/>
        <a:buChar char=""/>
        <a:defRPr kumimoji="0" sz="2878" kern="1200">
          <a:solidFill>
            <a:schemeClr val="tx1"/>
          </a:solidFill>
          <a:latin typeface="+mn-lt"/>
          <a:ea typeface="+mn-ea"/>
          <a:cs typeface="+mn-cs"/>
        </a:defRPr>
      </a:lvl2pPr>
      <a:lvl3pPr marL="986729" indent="-274091" algn="l" rtl="0" eaLnBrk="1" latinLnBrk="0" hangingPunct="1">
        <a:spcBef>
          <a:spcPts val="444"/>
        </a:spcBef>
        <a:buClr>
          <a:schemeClr val="accent1">
            <a:tint val="60000"/>
          </a:schemeClr>
        </a:buClr>
        <a:buSzPct val="85000"/>
        <a:buFont typeface="Wingdings 2" panose="05020102010507070707"/>
        <a:buChar char=""/>
        <a:defRPr kumimoji="0"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315639" indent="-274091" algn="l" rtl="0" eaLnBrk="1" latinLnBrk="0" hangingPunct="1">
        <a:spcBef>
          <a:spcPts val="444"/>
        </a:spcBef>
        <a:buClr>
          <a:schemeClr val="accent3"/>
        </a:buClr>
        <a:buSzPct val="80000"/>
        <a:buFont typeface="Wingdings 2" panose="05020102010507070707"/>
        <a:buChar char=""/>
        <a:defRPr kumimoji="0"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1644548" indent="-274091" algn="l" rtl="0" eaLnBrk="1" latinLnBrk="0" hangingPunct="1">
        <a:spcBef>
          <a:spcPts val="444"/>
        </a:spcBef>
        <a:buClr>
          <a:schemeClr val="accent3"/>
        </a:buClr>
        <a:buFontTx/>
        <a:buChar char="o"/>
        <a:defRPr kumimoji="0"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1973458" indent="-274091" algn="l" rtl="0" eaLnBrk="1" latinLnBrk="0" hangingPunct="1">
        <a:spcBef>
          <a:spcPts val="444"/>
        </a:spcBef>
        <a:buClr>
          <a:schemeClr val="accent3"/>
        </a:buClr>
        <a:buChar char="•"/>
        <a:defRPr kumimoji="0" sz="2158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02368" indent="-274091" algn="l" rtl="0" eaLnBrk="1" latinLnBrk="0" hangingPunct="1">
        <a:spcBef>
          <a:spcPts val="444"/>
        </a:spcBef>
        <a:buClr>
          <a:schemeClr val="accent2"/>
        </a:buClr>
        <a:buChar char="•"/>
        <a:defRPr kumimoji="0" sz="2158" kern="1200">
          <a:solidFill>
            <a:schemeClr val="tx1"/>
          </a:solidFill>
          <a:latin typeface="+mn-lt"/>
          <a:ea typeface="+mn-ea"/>
          <a:cs typeface="+mn-cs"/>
        </a:defRPr>
      </a:lvl7pPr>
      <a:lvl8pPr marL="2631277" indent="-274091" algn="l" rtl="0" eaLnBrk="1" latinLnBrk="0" hangingPunct="1">
        <a:spcBef>
          <a:spcPts val="444"/>
        </a:spcBef>
        <a:buClr>
          <a:schemeClr val="accent1">
            <a:tint val="60000"/>
          </a:schemeClr>
        </a:buClr>
        <a:buChar char="•"/>
        <a:defRPr kumimoji="0" sz="2158" kern="1200">
          <a:solidFill>
            <a:schemeClr val="tx1"/>
          </a:solidFill>
          <a:latin typeface="+mn-lt"/>
          <a:ea typeface="+mn-ea"/>
          <a:cs typeface="+mn-cs"/>
        </a:defRPr>
      </a:lvl8pPr>
      <a:lvl9pPr marL="2960187" indent="-274091" algn="l" rtl="0" eaLnBrk="1" latinLnBrk="0" hangingPunct="1">
        <a:spcBef>
          <a:spcPts val="444"/>
        </a:spcBef>
        <a:buClr>
          <a:schemeClr val="accent2">
            <a:tint val="60000"/>
          </a:schemeClr>
        </a:buClr>
        <a:buChar char="•"/>
        <a:defRPr kumimoji="0" sz="215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54818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09636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4454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19273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74091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28909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83728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438546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6.jpeg" /><Relationship Id="rId3" Type="http://schemas.openxmlformats.org/officeDocument/2006/relationships/image" Target="../media/image17.png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8.jpeg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9.png" /><Relationship Id="rId3" Type="http://schemas.microsoft.com/office/2007/relationships/hdphoto" Target="../media/image20.wdp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9.png" /><Relationship Id="rId3" Type="http://schemas.microsoft.com/office/2007/relationships/hdphoto" Target="../media/image20.wdp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21.png" /><Relationship Id="rId3" Type="http://schemas.openxmlformats.org/officeDocument/2006/relationships/image" Target="../media/image22.png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23.png" /><Relationship Id="rId3" Type="http://schemas.openxmlformats.org/officeDocument/2006/relationships/image" Target="../media/image24.png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3.png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4.png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5.png" /><Relationship Id="rId3" Type="http://schemas.microsoft.com/office/2007/relationships/hdphoto" Target="../media/image6.wdp" /><Relationship Id="rId4" Type="http://schemas.openxmlformats.org/officeDocument/2006/relationships/image" Target="../media/image7.png" /><Relationship Id="rId5" Type="http://schemas.microsoft.com/office/2007/relationships/hdphoto" Target="../media/image8.wdp" /><Relationship Id="rId6" Type="http://schemas.openxmlformats.org/officeDocument/2006/relationships/image" Target="../media/image9.png" /><Relationship Id="rId7" Type="http://schemas.microsoft.com/office/2007/relationships/hdphoto" Target="../media/image10.wdp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1.png" /><Relationship Id="rId3" Type="http://schemas.openxmlformats.org/officeDocument/2006/relationships/image" Target="../media/image12.png" /><Relationship Id="rId4" Type="http://schemas.openxmlformats.org/officeDocument/2006/relationships/image" Target="../media/image13.png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4.png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5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8194" name="标题 2" title=""/>
          <p:cNvSpPr>
            <a:spLocks noGrp="1"/>
          </p:cNvSpPr>
          <p:nvPr>
            <p:ph type="ctrTitle"/>
          </p:nvPr>
        </p:nvSpPr>
        <p:spPr>
          <a:xfrm>
            <a:off x="1655337" y="1874864"/>
            <a:ext cx="8881329" cy="1191537"/>
          </a:xfrm>
        </p:spPr>
        <p:txBody>
          <a:bodyPr bIns="98665" anchor="ctr"/>
          <a:lstStyle/>
          <a:p>
            <a:pPr>
              <a:buNone/>
            </a:pPr>
            <a:r>
              <a:rPr lang="zh-CN" altLang="en-US" sz="5276" b="1">
                <a:latin typeface="Times New Roman"/>
              </a:rPr>
              <a:t>第四讲 二力平衡</a:t>
            </a:r>
          </a:p>
        </p:txBody>
      </p:sp>
      <p:sp>
        <p:nvSpPr>
          <p:cNvPr id="2" name="文本框 1" title=""/>
          <p:cNvSpPr txBox="1"/>
          <p:nvPr/>
        </p:nvSpPr>
        <p:spPr>
          <a:xfrm>
            <a:off x="829404" y="3860689"/>
            <a:ext cx="6221575" cy="6592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0" fontAlgn="base">
              <a:lnSpc>
                <a:spcPct val="120000"/>
              </a:lnSpc>
              <a:spcBef>
                <a:spcPct val="0"/>
              </a:spcBef>
              <a:tabLst>
                <a:tab pos="1234173"/>
                <a:tab pos="2218618"/>
                <a:tab pos="3043176"/>
                <a:tab pos="3863166"/>
              </a:tabLst>
            </a:pPr>
            <a:r>
              <a:rPr lang="zh-CN" altLang="en-US" sz="3357" b="1">
                <a:solidFill>
                  <a:prstClr val="black"/>
                </a:solidFill>
                <a:latin typeface="Times New Roman"/>
                <a:ea typeface="华文中宋" panose="02010600040101010101" pitchFamily="2" charset="-122"/>
                <a:cs typeface="+mn-ea"/>
                <a:sym typeface="+mn-ea"/>
              </a:rPr>
              <a:t>学习方法其实比做题方法更重要</a:t>
            </a:r>
          </a:p>
        </p:txBody>
      </p:sp>
    </p:spTree>
  </p:cSld>
  <p:clrMapOvr>
    <a:masterClrMapping/>
  </p:clrMapOvr>
  <p:transition/>
  <p:timing/>
</p:sld>
</file>

<file path=ppt/slides/slide1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727042" name="Text Box 2" title=""/>
          <p:cNvSpPr txBox="1">
            <a:spLocks noChangeArrowheads="1"/>
          </p:cNvSpPr>
          <p:nvPr/>
        </p:nvSpPr>
        <p:spPr bwMode="auto">
          <a:xfrm>
            <a:off x="1077916" y="625007"/>
            <a:ext cx="5050753" cy="6020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0" marR="0" lvl="0" indent="0" algn="l" defTabSz="1096366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37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</a:t>
            </a:r>
            <a:r>
              <a:rPr kumimoji="0" lang="zh-CN" altLang="en-US" sz="3237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、二力平衡条件的应用</a:t>
            </a:r>
          </a:p>
        </p:txBody>
      </p:sp>
      <p:sp>
        <p:nvSpPr>
          <p:cNvPr id="727044" name="Text Box 4" title=""/>
          <p:cNvSpPr txBox="1">
            <a:spLocks noChangeArrowheads="1"/>
          </p:cNvSpPr>
          <p:nvPr/>
        </p:nvSpPr>
        <p:spPr bwMode="auto">
          <a:xfrm>
            <a:off x="1261092" y="1440178"/>
            <a:ext cx="6314100" cy="54553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0" marR="0" lvl="0" indent="0" algn="l" defTabSz="1096366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78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（</a:t>
            </a:r>
            <a:r>
              <a:rPr kumimoji="0" lang="en-US" altLang="zh-CN" sz="2878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r>
              <a:rPr kumimoji="0" lang="zh-CN" altLang="en-US" sz="2878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</a:t>
            </a:r>
            <a:r>
              <a:rPr kumimoji="0" lang="zh-CN" altLang="en-US" sz="2878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测量未知力</a:t>
            </a:r>
            <a:r>
              <a:rPr kumimoji="0" lang="zh-CN" altLang="en-US" sz="2878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（如重力、摩擦力等）</a:t>
            </a:r>
          </a:p>
        </p:txBody>
      </p:sp>
      <p:grpSp>
        <p:nvGrpSpPr>
          <p:cNvPr id="2" name="Group 5" title=""/>
          <p:cNvGrpSpPr/>
          <p:nvPr/>
        </p:nvGrpSpPr>
        <p:grpSpPr>
          <a:xfrm>
            <a:off x="1993906" y="2392948"/>
            <a:ext cx="8048587" cy="3755911"/>
            <a:chOff x="243" y="1047"/>
            <a:chExt cx="5638" cy="2631"/>
          </a:xfrm>
        </p:grpSpPr>
        <p:sp>
          <p:nvSpPr>
            <p:cNvPr id="727047" name="Text Box 7"/>
            <p:cNvSpPr txBox="1">
              <a:spLocks noChangeArrowheads="1"/>
            </p:cNvSpPr>
            <p:nvPr/>
          </p:nvSpPr>
          <p:spPr bwMode="auto">
            <a:xfrm>
              <a:off x="243" y="1047"/>
              <a:ext cx="362" cy="263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vert="eaVert">
              <a:spAutoFit/>
            </a:bodyPr>
            <a:lstStyle/>
            <a:p>
              <a:pPr marL="0" marR="0" lvl="0" indent="0" algn="l" defTabSz="1096366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158" b="1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测量重力时要保持</a:t>
              </a:r>
              <a:r>
                <a:rPr kumimoji="0" lang="zh-CN" altLang="en-US" sz="2158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竖直</a:t>
              </a:r>
              <a:r>
                <a:rPr kumimoji="0" lang="zh-CN" altLang="en-US" sz="2158" b="1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和</a:t>
              </a:r>
              <a:r>
                <a:rPr kumimoji="0" lang="zh-CN" altLang="en-US" sz="2158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静止</a:t>
              </a:r>
            </a:p>
          </p:txBody>
        </p:sp>
        <p:grpSp>
          <p:nvGrpSpPr>
            <p:cNvPr id="5" name="Group 11"/>
            <p:cNvGrpSpPr/>
            <p:nvPr/>
          </p:nvGrpSpPr>
          <p:grpSpPr>
            <a:xfrm>
              <a:off x="2377" y="1246"/>
              <a:ext cx="3504" cy="1550"/>
              <a:chOff x="2377" y="1246"/>
              <a:chExt cx="3504" cy="1550"/>
            </a:xfrm>
          </p:grpSpPr>
          <p:sp>
            <p:nvSpPr>
              <p:cNvPr id="727052" name="Text Box 12"/>
              <p:cNvSpPr txBox="1">
                <a:spLocks noChangeArrowheads="1"/>
              </p:cNvSpPr>
              <p:nvPr/>
            </p:nvSpPr>
            <p:spPr bwMode="auto">
              <a:xfrm>
                <a:off x="2377" y="2499"/>
                <a:ext cx="3504" cy="29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square">
                <a:spAutoFit/>
              </a:bodyPr>
              <a:lstStyle/>
              <a:p>
                <a:pPr marL="0" marR="0" lvl="0" indent="0" algn="l" defTabSz="1096366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2158" b="1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95000"/>
                        <a:lumOff val="5000"/>
                      </a:prstClr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测量滑动摩擦力时应</a:t>
                </a:r>
                <a:r>
                  <a:rPr kumimoji="0" lang="zh-CN" altLang="en-US" sz="2158" b="1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匀速水平</a:t>
                </a:r>
                <a:r>
                  <a:rPr kumimoji="0" lang="zh-CN" altLang="en-US" sz="2158" b="1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95000"/>
                        <a:lumOff val="5000"/>
                      </a:prstClr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拉动物体</a:t>
                </a:r>
              </a:p>
            </p:txBody>
          </p:sp>
          <p:pic>
            <p:nvPicPr>
              <p:cNvPr id="727053" name="Picture 13" descr="摩擦力的测量方法"/>
              <p:cNvPicPr>
                <a:picLocks noChangeAspect="1" noChangeArrowheads="1"/>
              </p:cNvPicPr>
              <p:nvPr/>
            </p:nvPicPr>
            <p:blipFill>
              <a:blip r:embed="rId2"/>
              <a:srcRect t="8441" b="7422"/>
              <a:stretch>
                <a:fillRect/>
              </a:stretch>
            </p:blipFill>
            <p:spPr bwMode="auto">
              <a:xfrm>
                <a:off x="2751" y="1246"/>
                <a:ext cx="3130" cy="1117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6" name="图片 5" title="">
            <a:extLst>
              <a:ext uri="{FF2B5EF4-FFF2-40B4-BE49-F238E27FC236}">
                <a16:creationId xmlns:a16="http://schemas.microsoft.com/office/drawing/2014/main" id="{53948BBC-00CB-443B-B060-E29C735E8CE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-1659" r="90902" b="8856"/>
          <a:stretch>
            <a:fillRect/>
          </a:stretch>
        </p:blipFill>
        <p:spPr>
          <a:xfrm>
            <a:off x="2728832" y="2198688"/>
            <a:ext cx="970765" cy="3842522"/>
          </a:xfrm>
          <a:prstGeom prst="rect">
            <a:avLst/>
          </a:prstGeom>
        </p:spPr>
      </p:pic>
    </p:spTree>
  </p:cSld>
  <p:clrMapOvr>
    <a:masterClrMapping/>
  </p:clrMapOvr>
  <p:transition/>
  <p:timing/>
</p:sld>
</file>

<file path=ppt/slides/slide1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728068" name="Text Box 4" title=""/>
          <p:cNvSpPr txBox="1">
            <a:spLocks noChangeArrowheads="1"/>
          </p:cNvSpPr>
          <p:nvPr/>
        </p:nvSpPr>
        <p:spPr bwMode="auto">
          <a:xfrm>
            <a:off x="915742" y="447521"/>
            <a:ext cx="3348966" cy="62106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0" marR="0" lvl="0" indent="0" algn="l" defTabSz="1096366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357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（２）</a:t>
            </a:r>
            <a:r>
              <a:rPr kumimoji="0" lang="zh-CN" altLang="en-US" sz="3357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求未知力</a:t>
            </a:r>
          </a:p>
        </p:txBody>
      </p:sp>
      <p:sp>
        <p:nvSpPr>
          <p:cNvPr id="728069" name="Text Box 5" title=""/>
          <p:cNvSpPr txBox="1">
            <a:spLocks noChangeArrowheads="1"/>
          </p:cNvSpPr>
          <p:nvPr/>
        </p:nvSpPr>
        <p:spPr bwMode="auto">
          <a:xfrm>
            <a:off x="1092195" y="1292145"/>
            <a:ext cx="7080101" cy="20070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0" marR="0" lvl="0" indent="0" algn="l" defTabSz="1096366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78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例：一总质量为</a:t>
            </a:r>
            <a:r>
              <a:rPr kumimoji="0" lang="en-US" altLang="zh-CN" sz="2878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100kg </a:t>
            </a:r>
            <a:r>
              <a:rPr kumimoji="0" lang="zh-CN" altLang="en-US" sz="2878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的降落伞（包括人）在空中在以</a:t>
            </a:r>
            <a:r>
              <a:rPr kumimoji="0" lang="en-US" altLang="zh-CN" sz="2878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</a:t>
            </a:r>
            <a:r>
              <a:rPr kumimoji="0" lang="zh-CN" altLang="en-US" sz="2878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米</a:t>
            </a:r>
            <a:r>
              <a:rPr kumimoji="0" lang="en-US" altLang="zh-CN" sz="2878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/</a:t>
            </a:r>
            <a:r>
              <a:rPr kumimoji="0" lang="zh-CN" altLang="en-US" sz="2878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秒的速度匀速下降，求降落伞受到的空气阻力的大小。</a:t>
            </a:r>
          </a:p>
        </p:txBody>
      </p:sp>
      <p:pic>
        <p:nvPicPr>
          <p:cNvPr id="728070" name="Picture 6" title=""/>
          <p:cNvPicPr>
            <a:picLocks noChangeAspect="1" noChangeArrowheads="1"/>
          </p:cNvPicPr>
          <p:nvPr/>
        </p:nvPicPr>
        <p:blipFill>
          <a:blip r:embed="rId2"/>
          <a:srcRect l="27780" t="5890" r="44440" b="1138"/>
          <a:stretch>
            <a:fillRect/>
          </a:stretch>
        </p:blipFill>
        <p:spPr bwMode="auto">
          <a:xfrm>
            <a:off x="9022484" y="1278216"/>
            <a:ext cx="2215493" cy="430156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2" name="Group 7" title=""/>
          <p:cNvGrpSpPr/>
          <p:nvPr/>
        </p:nvGrpSpPr>
        <p:grpSpPr>
          <a:xfrm>
            <a:off x="10304883" y="2510545"/>
            <a:ext cx="842261" cy="2305510"/>
            <a:chOff x="3878" y="2414"/>
            <a:chExt cx="590" cy="1615"/>
          </a:xfrm>
        </p:grpSpPr>
        <p:sp>
          <p:nvSpPr>
            <p:cNvPr id="728072" name="Line 8"/>
            <p:cNvSpPr>
              <a:spLocks noChangeShapeType="1"/>
            </p:cNvSpPr>
            <p:nvPr/>
          </p:nvSpPr>
          <p:spPr bwMode="auto">
            <a:xfrm flipH="1">
              <a:off x="3926" y="3246"/>
              <a:ext cx="0" cy="720"/>
            </a:xfrm>
            <a:prstGeom prst="line">
              <a:avLst/>
            </a:prstGeom>
            <a:noFill/>
            <a:ln w="38100">
              <a:solidFill>
                <a:srgbClr val="CC0066"/>
              </a:solidFill>
              <a:round/>
              <a:tailEnd type="stealth" w="lg" len="lg"/>
            </a:ln>
            <a:effectLst/>
          </p:spPr>
          <p:txBody>
            <a:bodyPr/>
            <a:lstStyle/>
            <a:p>
              <a:pPr marL="0" marR="0" lvl="0" indent="0" algn="l" defTabSz="1096366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1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28073" name="Line 9"/>
            <p:cNvSpPr>
              <a:spLocks noChangeShapeType="1"/>
            </p:cNvSpPr>
            <p:nvPr/>
          </p:nvSpPr>
          <p:spPr bwMode="auto">
            <a:xfrm flipH="1" flipV="1">
              <a:off x="3926" y="2526"/>
              <a:ext cx="0" cy="720"/>
            </a:xfrm>
            <a:prstGeom prst="line">
              <a:avLst/>
            </a:prstGeom>
            <a:noFill/>
            <a:ln w="38100">
              <a:solidFill>
                <a:srgbClr val="CC0066"/>
              </a:solidFill>
              <a:round/>
              <a:tailEnd type="stealth" w="lg" len="lg"/>
            </a:ln>
            <a:effectLst/>
          </p:spPr>
          <p:txBody>
            <a:bodyPr/>
            <a:lstStyle/>
            <a:p>
              <a:pPr marL="0" marR="0" lvl="0" indent="0" algn="l" defTabSz="1096366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1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28074" name="Text Box 10"/>
            <p:cNvSpPr txBox="1">
              <a:spLocks noChangeArrowheads="1"/>
            </p:cNvSpPr>
            <p:nvPr/>
          </p:nvSpPr>
          <p:spPr bwMode="auto">
            <a:xfrm>
              <a:off x="3969" y="2414"/>
              <a:ext cx="499" cy="336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1096366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518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f</a:t>
              </a:r>
            </a:p>
          </p:txBody>
        </p:sp>
        <p:sp>
          <p:nvSpPr>
            <p:cNvPr id="728075" name="Oval 11"/>
            <p:cNvSpPr>
              <a:spLocks noChangeArrowheads="1"/>
            </p:cNvSpPr>
            <p:nvPr/>
          </p:nvSpPr>
          <p:spPr bwMode="auto">
            <a:xfrm>
              <a:off x="3878" y="3198"/>
              <a:ext cx="96" cy="96"/>
            </a:xfrm>
            <a:prstGeom prst="ellipse">
              <a:avLst/>
            </a:prstGeom>
            <a:solidFill>
              <a:srgbClr val="CC0066"/>
            </a:solidFill>
            <a:ln w="9525">
              <a:solidFill>
                <a:srgbClr val="CC0066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1096366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1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28076" name="Text Box 12"/>
            <p:cNvSpPr txBox="1">
              <a:spLocks noChangeArrowheads="1"/>
            </p:cNvSpPr>
            <p:nvPr/>
          </p:nvSpPr>
          <p:spPr bwMode="auto">
            <a:xfrm>
              <a:off x="3966" y="3693"/>
              <a:ext cx="411" cy="336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1096366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518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G</a:t>
              </a:r>
            </a:p>
          </p:txBody>
        </p:sp>
      </p:grpSp>
      <p:sp>
        <p:nvSpPr>
          <p:cNvPr id="728081" name="Text Box 17" title=""/>
          <p:cNvSpPr txBox="1">
            <a:spLocks noChangeArrowheads="1"/>
          </p:cNvSpPr>
          <p:nvPr/>
        </p:nvSpPr>
        <p:spPr bwMode="auto">
          <a:xfrm>
            <a:off x="1002080" y="3443749"/>
            <a:ext cx="7684051" cy="6020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0" marR="0" lvl="0" indent="0" algn="l" defTabSz="1096366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37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解：</a:t>
            </a:r>
            <a:r>
              <a:rPr kumimoji="0" lang="en-US" altLang="zh-CN" sz="3237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G =mg=100kg×9.8N/kg =980N</a:t>
            </a:r>
          </a:p>
        </p:txBody>
      </p:sp>
      <p:sp>
        <p:nvSpPr>
          <p:cNvPr id="728082" name="Text Box 18" title=""/>
          <p:cNvSpPr txBox="1">
            <a:spLocks noChangeArrowheads="1"/>
          </p:cNvSpPr>
          <p:nvPr/>
        </p:nvSpPr>
        <p:spPr bwMode="auto">
          <a:xfrm>
            <a:off x="1304055" y="4228943"/>
            <a:ext cx="7080101" cy="48885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0" marR="0" lvl="0" indent="0" algn="l" defTabSz="1096366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518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由二力平衡条件得降落伞受到的空气阻力大小为：</a:t>
            </a:r>
          </a:p>
        </p:txBody>
      </p:sp>
      <p:sp>
        <p:nvSpPr>
          <p:cNvPr id="728083" name="Text Box 19" title=""/>
          <p:cNvSpPr txBox="1">
            <a:spLocks noChangeArrowheads="1"/>
          </p:cNvSpPr>
          <p:nvPr/>
        </p:nvSpPr>
        <p:spPr bwMode="auto">
          <a:xfrm>
            <a:off x="2356028" y="4900583"/>
            <a:ext cx="3817358" cy="6020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0" marR="0" lvl="0" indent="0" algn="l" defTabSz="1096366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37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f = G = 980 N</a:t>
            </a:r>
          </a:p>
        </p:txBody>
      </p:sp>
      <p:sp>
        <p:nvSpPr>
          <p:cNvPr id="19" name="TextBox 18" title=""/>
          <p:cNvSpPr txBox="1"/>
          <p:nvPr/>
        </p:nvSpPr>
        <p:spPr>
          <a:xfrm>
            <a:off x="9722182" y="3262011"/>
            <a:ext cx="477913" cy="590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0963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37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O</a:t>
            </a:r>
            <a:endParaRPr kumimoji="0" lang="zh-CN" altLang="en-US" sz="3237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6" name="Text Box 17" title="">
            <a:extLst>
              <a:ext uri="{FF2B5EF4-FFF2-40B4-BE49-F238E27FC236}">
                <a16:creationId xmlns:a16="http://schemas.microsoft.com/office/drawing/2014/main" id="{7B939DC4-1565-46F7-8B8C-7280D57BAB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8499" y="5685776"/>
            <a:ext cx="2171211" cy="6020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0" marR="0" lvl="0" indent="0" algn="l" defTabSz="1096366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37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答：略。</a:t>
            </a:r>
            <a:endParaRPr kumimoji="0" lang="en-US" altLang="zh-CN" sz="3237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728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728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728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8081" grpId="0" animBg="1"/>
      <p:bldP spid="728082" grpId="0"/>
      <p:bldP spid="728083" grpId="0" animBg="1"/>
      <p:bldP spid="1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728068" name="Text Box 4" title=""/>
          <p:cNvSpPr txBox="1">
            <a:spLocks noChangeArrowheads="1"/>
          </p:cNvSpPr>
          <p:nvPr/>
        </p:nvSpPr>
        <p:spPr bwMode="auto">
          <a:xfrm>
            <a:off x="915741" y="684704"/>
            <a:ext cx="8251523" cy="6020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0" marR="0" lvl="0" indent="0" algn="l" defTabSz="1096366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37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（</a:t>
            </a:r>
            <a:r>
              <a:rPr kumimoji="0" lang="en-US" altLang="zh-CN" sz="3237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</a:t>
            </a:r>
            <a:r>
              <a:rPr kumimoji="0" lang="zh-CN" altLang="en-US" sz="3237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</a:t>
            </a:r>
            <a:r>
              <a:rPr kumimoji="0" lang="zh-CN" altLang="en-US" sz="3237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判断摩擦力的有无或者大小和方向</a:t>
            </a:r>
          </a:p>
        </p:txBody>
      </p:sp>
      <p:sp>
        <p:nvSpPr>
          <p:cNvPr id="20" name="Text Box 2" title=""/>
          <p:cNvSpPr txBox="1">
            <a:spLocks noChangeArrowheads="1"/>
          </p:cNvSpPr>
          <p:nvPr/>
        </p:nvSpPr>
        <p:spPr bwMode="auto">
          <a:xfrm>
            <a:off x="1261092" y="1463185"/>
            <a:ext cx="9867051" cy="47280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1096366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357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用力</a:t>
            </a:r>
            <a:r>
              <a:rPr kumimoji="1" lang="en-US" altLang="zh-CN" sz="3357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F=40N</a:t>
            </a:r>
            <a:r>
              <a:rPr kumimoji="1" lang="zh-CN" altLang="en-US" sz="3357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，按住一重</a:t>
            </a:r>
            <a:r>
              <a:rPr kumimoji="1" lang="en-US" altLang="zh-CN" sz="3357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10N</a:t>
            </a:r>
            <a:r>
              <a:rPr kumimoji="1" lang="zh-CN" altLang="en-US" sz="3357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的木块，如图所示，当木块沿竖直方向</a:t>
            </a:r>
            <a:r>
              <a:rPr kumimoji="1" lang="zh-CN" altLang="en-US" sz="3357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匀速下滑</a:t>
            </a:r>
            <a:r>
              <a:rPr kumimoji="1" lang="zh-CN" altLang="en-US" sz="3357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时，木块受到的摩擦力的大小是（　　）</a:t>
            </a:r>
            <a:br>
              <a:rPr kumimoji="1" lang="zh-CN" altLang="en-US" sz="3357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</a:br>
            <a:r>
              <a:rPr kumimoji="1" lang="zh-CN" altLang="en-US" sz="3357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　</a:t>
            </a:r>
            <a:r>
              <a:rPr kumimoji="1" lang="en-US" altLang="zh-CN" sz="3357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</a:t>
            </a:r>
            <a:r>
              <a:rPr kumimoji="1" lang="zh-CN" altLang="en-US" sz="3357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、</a:t>
            </a:r>
            <a:r>
              <a:rPr kumimoji="1" lang="en-US" altLang="zh-CN" sz="3357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30N     </a:t>
            </a:r>
          </a:p>
          <a:p>
            <a:pPr marL="0" marR="0" lvl="0" indent="0" algn="l" defTabSz="1096366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357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B</a:t>
            </a:r>
            <a:r>
              <a:rPr kumimoji="1" lang="zh-CN" altLang="en-US" sz="3357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、</a:t>
            </a:r>
            <a:r>
              <a:rPr kumimoji="1" lang="en-US" altLang="zh-CN" sz="3357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0N     </a:t>
            </a:r>
          </a:p>
          <a:p>
            <a:pPr marL="0" marR="0" lvl="0" indent="0" algn="l" defTabSz="1096366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357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</a:t>
            </a:r>
            <a:r>
              <a:rPr kumimoji="1" lang="en-US" altLang="zh-CN" sz="3357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</a:t>
            </a:r>
            <a:r>
              <a:rPr kumimoji="1" lang="zh-CN" altLang="en-US" sz="3357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、</a:t>
            </a:r>
            <a:r>
              <a:rPr kumimoji="1" lang="en-US" altLang="zh-CN" sz="3357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50N     </a:t>
            </a:r>
          </a:p>
          <a:p>
            <a:pPr marL="0" marR="0" lvl="0" indent="0" algn="l" defTabSz="1096366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357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D</a:t>
            </a:r>
            <a:r>
              <a:rPr kumimoji="1" lang="zh-CN" altLang="en-US" sz="3357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、</a:t>
            </a:r>
            <a:r>
              <a:rPr kumimoji="1" lang="en-US" altLang="zh-CN" sz="3357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10N </a:t>
            </a:r>
          </a:p>
        </p:txBody>
      </p:sp>
      <p:pic>
        <p:nvPicPr>
          <p:cNvPr id="21" name="Picture 3" title="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03352" y="3397616"/>
            <a:ext cx="1544620" cy="2124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ext Box 9" title=""/>
          <p:cNvSpPr txBox="1">
            <a:spLocks noChangeArrowheads="1"/>
          </p:cNvSpPr>
          <p:nvPr/>
        </p:nvSpPr>
        <p:spPr bwMode="auto">
          <a:xfrm>
            <a:off x="3678546" y="2824637"/>
            <a:ext cx="582445" cy="756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1096366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316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D</a:t>
            </a:r>
          </a:p>
        </p:txBody>
      </p:sp>
      <p:sp>
        <p:nvSpPr>
          <p:cNvPr id="24" name="Line 5" title=""/>
          <p:cNvSpPr>
            <a:spLocks noChangeShapeType="1"/>
          </p:cNvSpPr>
          <p:nvPr/>
        </p:nvSpPr>
        <p:spPr bwMode="auto">
          <a:xfrm flipH="1">
            <a:off x="8603834" y="4436064"/>
            <a:ext cx="4283" cy="98787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963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619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5" name="Text Box 6" title=""/>
          <p:cNvSpPr txBox="1">
            <a:spLocks noChangeArrowheads="1"/>
          </p:cNvSpPr>
          <p:nvPr/>
        </p:nvSpPr>
        <p:spPr bwMode="auto">
          <a:xfrm>
            <a:off x="8465950" y="5153801"/>
            <a:ext cx="778021" cy="341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1096366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19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G</a:t>
            </a:r>
          </a:p>
        </p:txBody>
      </p:sp>
      <p:sp>
        <p:nvSpPr>
          <p:cNvPr id="26" name="Line 7" title=""/>
          <p:cNvSpPr>
            <a:spLocks noChangeShapeType="1"/>
          </p:cNvSpPr>
          <p:nvPr/>
        </p:nvSpPr>
        <p:spPr bwMode="auto">
          <a:xfrm flipH="1" flipV="1">
            <a:off x="8605852" y="3459287"/>
            <a:ext cx="9994" cy="972169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963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619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7" name="Text Box 6" title=""/>
          <p:cNvSpPr txBox="1">
            <a:spLocks noChangeArrowheads="1"/>
          </p:cNvSpPr>
          <p:nvPr/>
        </p:nvSpPr>
        <p:spPr bwMode="auto">
          <a:xfrm>
            <a:off x="8451104" y="3461287"/>
            <a:ext cx="778021" cy="3692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1096366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799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19273228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0" name="Text Box 2" title=""/>
          <p:cNvSpPr txBox="1">
            <a:spLocks noChangeArrowheads="1"/>
          </p:cNvSpPr>
          <p:nvPr/>
        </p:nvSpPr>
        <p:spPr bwMode="auto">
          <a:xfrm>
            <a:off x="1163962" y="752533"/>
            <a:ext cx="9864077" cy="465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1096366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357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重</a:t>
            </a:r>
            <a:r>
              <a:rPr kumimoji="1" lang="en-US" altLang="zh-CN" sz="3357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10N</a:t>
            </a:r>
            <a:r>
              <a:rPr kumimoji="1" lang="zh-CN" altLang="en-US" sz="3357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的木块，如图所示，当木块沿竖直方向下滑时， 木块受到的摩擦力的大小是（　　）</a:t>
            </a:r>
            <a:br>
              <a:rPr kumimoji="1" lang="zh-CN" altLang="en-US" sz="3357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</a:br>
            <a:r>
              <a:rPr kumimoji="1" lang="zh-CN" altLang="en-US" sz="3357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　   </a:t>
            </a:r>
            <a:r>
              <a:rPr kumimoji="1" lang="en-US" altLang="zh-CN" sz="3357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</a:t>
            </a:r>
            <a:r>
              <a:rPr kumimoji="1" lang="zh-CN" altLang="en-US" sz="3357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、</a:t>
            </a:r>
            <a:r>
              <a:rPr kumimoji="1" lang="en-US" altLang="zh-CN" sz="3357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30N     </a:t>
            </a:r>
          </a:p>
          <a:p>
            <a:pPr marL="0" marR="0" lvl="0" indent="0" algn="l" defTabSz="1096366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357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B</a:t>
            </a:r>
            <a:r>
              <a:rPr kumimoji="1" lang="zh-CN" altLang="en-US" sz="3357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、</a:t>
            </a:r>
            <a:r>
              <a:rPr kumimoji="1" lang="en-US" altLang="zh-CN" sz="3357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0N     </a:t>
            </a:r>
          </a:p>
          <a:p>
            <a:pPr marL="0" marR="0" lvl="0" indent="0" algn="l" defTabSz="1096366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357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　   </a:t>
            </a:r>
            <a:r>
              <a:rPr kumimoji="1" lang="en-US" altLang="zh-CN" sz="3357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</a:t>
            </a:r>
            <a:r>
              <a:rPr kumimoji="1" lang="zh-CN" altLang="en-US" sz="3357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、</a:t>
            </a:r>
            <a:r>
              <a:rPr kumimoji="1" lang="en-US" altLang="zh-CN" sz="3357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50N     </a:t>
            </a:r>
          </a:p>
          <a:p>
            <a:pPr marL="0" marR="0" lvl="0" indent="0" algn="l" defTabSz="1096366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357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D</a:t>
            </a:r>
            <a:r>
              <a:rPr kumimoji="1" lang="zh-CN" altLang="en-US" sz="3357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、</a:t>
            </a:r>
            <a:r>
              <a:rPr kumimoji="1" lang="en-US" altLang="zh-CN" sz="3357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10N </a:t>
            </a:r>
          </a:p>
        </p:txBody>
      </p:sp>
      <p:pic>
        <p:nvPicPr>
          <p:cNvPr id="21" name="Picture 3" title="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49630"/>
          <a:stretch>
            <a:fillRect/>
          </a:stretch>
        </p:blipFill>
        <p:spPr bwMode="auto">
          <a:xfrm>
            <a:off x="8085489" y="2738300"/>
            <a:ext cx="932784" cy="2546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 Box 8" title=""/>
          <p:cNvSpPr txBox="1">
            <a:spLocks noChangeArrowheads="1"/>
          </p:cNvSpPr>
          <p:nvPr/>
        </p:nvSpPr>
        <p:spPr bwMode="auto">
          <a:xfrm>
            <a:off x="6872594" y="2458259"/>
            <a:ext cx="518205" cy="341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1096366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19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f</a:t>
            </a:r>
          </a:p>
        </p:txBody>
      </p:sp>
      <p:sp>
        <p:nvSpPr>
          <p:cNvPr id="23" name="Text Box 9" title=""/>
          <p:cNvSpPr txBox="1">
            <a:spLocks noChangeArrowheads="1"/>
          </p:cNvSpPr>
          <p:nvPr/>
        </p:nvSpPr>
        <p:spPr bwMode="auto">
          <a:xfrm>
            <a:off x="8427117" y="1508666"/>
            <a:ext cx="582445" cy="922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1096366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5396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B</a:t>
            </a:r>
          </a:p>
        </p:txBody>
      </p:sp>
      <p:sp>
        <p:nvSpPr>
          <p:cNvPr id="24" name="Line 5" title=""/>
          <p:cNvSpPr>
            <a:spLocks noChangeShapeType="1"/>
          </p:cNvSpPr>
          <p:nvPr/>
        </p:nvSpPr>
        <p:spPr bwMode="auto">
          <a:xfrm flipH="1">
            <a:off x="8686129" y="4084195"/>
            <a:ext cx="4283" cy="98787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963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878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" name="Text Box 6" title=""/>
          <p:cNvSpPr txBox="1">
            <a:spLocks noChangeArrowheads="1"/>
          </p:cNvSpPr>
          <p:nvPr/>
        </p:nvSpPr>
        <p:spPr bwMode="auto">
          <a:xfrm>
            <a:off x="8620551" y="4667426"/>
            <a:ext cx="778021" cy="535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1096366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78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35405773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4" grpId="0" animBg="1"/>
      <p:bldP spid="2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ext Box 20" title="">
            <a:extLst>
              <a:ext uri="{FF2B5EF4-FFF2-40B4-BE49-F238E27FC236}">
                <a16:creationId xmlns:a16="http://schemas.microsoft.com/office/drawing/2014/main" id="{3CE77098-A41D-4AE2-8902-9FC4531FA2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9781" y="414106"/>
            <a:ext cx="1851789" cy="590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822274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37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考点对接</a:t>
            </a:r>
          </a:p>
        </p:txBody>
      </p:sp>
      <p:pic>
        <p:nvPicPr>
          <p:cNvPr id="3" name="图片 2" title="">
            <a:extLst>
              <a:ext uri="{FF2B5EF4-FFF2-40B4-BE49-F238E27FC236}">
                <a16:creationId xmlns:a16="http://schemas.microsoft.com/office/drawing/2014/main" id="{226682CC-22A7-4D4F-9D76-28436B5C02A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829"/>
          <a:stretch>
            <a:fillRect/>
          </a:stretch>
        </p:blipFill>
        <p:spPr>
          <a:xfrm>
            <a:off x="1505110" y="1162636"/>
            <a:ext cx="9108622" cy="1291341"/>
          </a:xfrm>
          <a:prstGeom prst="rect">
            <a:avLst/>
          </a:prstGeom>
        </p:spPr>
      </p:pic>
      <p:pic>
        <p:nvPicPr>
          <p:cNvPr id="4" name="图片 3" title="">
            <a:extLst>
              <a:ext uri="{FF2B5EF4-FFF2-40B4-BE49-F238E27FC236}">
                <a16:creationId xmlns:a16="http://schemas.microsoft.com/office/drawing/2014/main" id="{5E1139E7-F8F8-4B22-9924-A04C5D9303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5110" y="2453978"/>
            <a:ext cx="9576890" cy="3616936"/>
          </a:xfrm>
          <a:prstGeom prst="rect">
            <a:avLst/>
          </a:prstGeom>
        </p:spPr>
      </p:pic>
      <p:sp>
        <p:nvSpPr>
          <p:cNvPr id="6" name="Text Box 3" title="">
            <a:extLst>
              <a:ext uri="{FF2B5EF4-FFF2-40B4-BE49-F238E27FC236}">
                <a16:creationId xmlns:a16="http://schemas.microsoft.com/office/drawing/2014/main" id="{4B7C3076-380D-48B3-8A6A-90FD8660F4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9700" y="1645450"/>
            <a:ext cx="979586" cy="969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1096339" rtl="0" eaLnBrk="1" fontAlgn="base" latinLnBrk="0" hangingPunct="1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316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</a:t>
            </a:r>
            <a:endParaRPr kumimoji="0" lang="zh-CN" altLang="en-US" sz="4316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95457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ext Box 20" title="">
            <a:extLst>
              <a:ext uri="{FF2B5EF4-FFF2-40B4-BE49-F238E27FC236}">
                <a16:creationId xmlns:a16="http://schemas.microsoft.com/office/drawing/2014/main" id="{3CE77098-A41D-4AE2-8902-9FC4531FA2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9781" y="414106"/>
            <a:ext cx="1851789" cy="590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822274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37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考点对接</a:t>
            </a:r>
          </a:p>
        </p:txBody>
      </p:sp>
      <p:pic>
        <p:nvPicPr>
          <p:cNvPr id="3" name="图片 2" title="">
            <a:extLst>
              <a:ext uri="{FF2B5EF4-FFF2-40B4-BE49-F238E27FC236}">
                <a16:creationId xmlns:a16="http://schemas.microsoft.com/office/drawing/2014/main" id="{4B1C556F-F882-4096-BCB7-642B060896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248"/>
          <a:stretch>
            <a:fillRect/>
          </a:stretch>
        </p:blipFill>
        <p:spPr>
          <a:xfrm>
            <a:off x="1520104" y="1417460"/>
            <a:ext cx="9302882" cy="1338906"/>
          </a:xfrm>
          <a:prstGeom prst="rect">
            <a:avLst/>
          </a:prstGeom>
        </p:spPr>
      </p:pic>
      <p:sp>
        <p:nvSpPr>
          <p:cNvPr id="5" name="Text Box 3" title="">
            <a:extLst>
              <a:ext uri="{FF2B5EF4-FFF2-40B4-BE49-F238E27FC236}">
                <a16:creationId xmlns:a16="http://schemas.microsoft.com/office/drawing/2014/main" id="{2BAF459B-65CF-4235-8BA0-F1C8E8B6DD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18390" y="1529571"/>
            <a:ext cx="979586" cy="969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1096339" rtl="0" eaLnBrk="1" fontAlgn="base" latinLnBrk="0" hangingPunct="1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316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</a:t>
            </a:r>
            <a:endParaRPr kumimoji="0" lang="zh-CN" altLang="en-US" sz="4316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6" name="图片 5" title="">
            <a:extLst>
              <a:ext uri="{FF2B5EF4-FFF2-40B4-BE49-F238E27FC236}">
                <a16:creationId xmlns:a16="http://schemas.microsoft.com/office/drawing/2014/main" id="{A1A9C414-6389-480C-802A-975B463C7C7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789"/>
          <a:stretch>
            <a:fillRect/>
          </a:stretch>
        </p:blipFill>
        <p:spPr>
          <a:xfrm>
            <a:off x="1347429" y="3442659"/>
            <a:ext cx="9583479" cy="1909804"/>
          </a:xfrm>
          <a:prstGeom prst="rect">
            <a:avLst/>
          </a:prstGeom>
        </p:spPr>
      </p:pic>
      <p:sp>
        <p:nvSpPr>
          <p:cNvPr id="7" name="文本框 6" title="">
            <a:extLst>
              <a:ext uri="{FF2B5EF4-FFF2-40B4-BE49-F238E27FC236}">
                <a16:creationId xmlns:a16="http://schemas.microsoft.com/office/drawing/2014/main" id="{7B2B3851-4775-4298-B689-C0300A3ADCB1}"/>
              </a:ext>
            </a:extLst>
          </p:cNvPr>
          <p:cNvSpPr txBox="1"/>
          <p:nvPr/>
        </p:nvSpPr>
        <p:spPr>
          <a:xfrm>
            <a:off x="9808519" y="3256325"/>
            <a:ext cx="841792" cy="701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0963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957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</a:t>
            </a:r>
            <a:endParaRPr kumimoji="0" lang="zh-CN" altLang="en-US" sz="3957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44457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图片 1" title="">
            <a:extLst>
              <a:ext uri="{FF2B5EF4-FFF2-40B4-BE49-F238E27FC236}">
                <a16:creationId xmlns:a16="http://schemas.microsoft.com/office/drawing/2014/main" id="{D6069DEB-EC8C-4C3D-9C05-964DA8267D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1885" y="2032847"/>
            <a:ext cx="8548232" cy="2792309"/>
          </a:xfrm>
          <a:prstGeom prst="rect">
            <a:avLst/>
          </a:prstGeom>
        </p:spPr>
      </p:pic>
      <p:sp>
        <p:nvSpPr>
          <p:cNvPr id="3" name="Text Box 8" title="">
            <a:extLst>
              <a:ext uri="{FF2B5EF4-FFF2-40B4-BE49-F238E27FC236}">
                <a16:creationId xmlns:a16="http://schemas.microsoft.com/office/drawing/2014/main" id="{6E3CBE13-9AFB-4E17-2BAF-5D1D883AF3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991" y="376010"/>
            <a:ext cx="2464136" cy="717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96366" rtl="0" eaLnBrk="1" fontAlgn="base" latinLnBrk="0" hangingPunct="1">
              <a:lnSpc>
                <a:spcPct val="13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3357" b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kumimoji="0" lang="en-US" altLang="zh-CN" sz="3357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.</a:t>
            </a:r>
            <a:r>
              <a:rPr kumimoji="0" lang="zh-CN" altLang="en-US" sz="3357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力的合成</a:t>
            </a:r>
          </a:p>
        </p:txBody>
      </p:sp>
    </p:spTree>
    <p:extLst>
      <p:ext uri="{BB962C8B-B14F-4D97-AF65-F5344CB8AC3E}">
        <p14:creationId xmlns:p14="http://schemas.microsoft.com/office/powerpoint/2010/main" val="2639233325"/>
      </p:ext>
    </p:extLst>
  </p:cSld>
  <p:clrMapOvr>
    <a:masterClrMapping/>
  </p:clrMapOvr>
  <p:transition/>
  <p:timing/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ext Box 8" title=""/>
          <p:cNvSpPr txBox="1">
            <a:spLocks noChangeArrowheads="1"/>
          </p:cNvSpPr>
          <p:nvPr/>
        </p:nvSpPr>
        <p:spPr bwMode="auto">
          <a:xfrm>
            <a:off x="915741" y="407183"/>
            <a:ext cx="2464136" cy="717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96366" rtl="0" eaLnBrk="1" fontAlgn="base" latinLnBrk="0" hangingPunct="1">
              <a:lnSpc>
                <a:spcPct val="13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3357" b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kumimoji="0" lang="en-US" altLang="zh-CN" sz="3357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.</a:t>
            </a:r>
            <a:r>
              <a:rPr kumimoji="0" lang="zh-CN" altLang="en-US" sz="3357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力的合成</a:t>
            </a:r>
          </a:p>
        </p:txBody>
      </p:sp>
      <p:sp>
        <p:nvSpPr>
          <p:cNvPr id="3" name="Rectangle 4" title=""/>
          <p:cNvSpPr>
            <a:spLocks noChangeArrowheads="1"/>
          </p:cNvSpPr>
          <p:nvPr/>
        </p:nvSpPr>
        <p:spPr bwMode="auto">
          <a:xfrm>
            <a:off x="1002079" y="1265586"/>
            <a:ext cx="6910458" cy="33854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1096366" rtl="0" eaLnBrk="1" fontAlgn="base" latinLnBrk="0" hangingPunct="1">
              <a:lnSpc>
                <a:spcPct val="13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37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r>
              <a:rPr kumimoji="1" lang="zh-CN" altLang="en-US" sz="3237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、合力与分力的定义：</a:t>
            </a:r>
          </a:p>
          <a:p>
            <a:pPr marL="0" marR="0" lvl="0" indent="0" algn="l" defTabSz="1096366" rtl="0" eaLnBrk="1" fontAlgn="base" latinLnBrk="0" hangingPunct="1">
              <a:lnSpc>
                <a:spcPct val="13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37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若一个力作用在物体上，所产生的效果跟几个力共同作用产生的效果相同，则</a:t>
            </a:r>
            <a:r>
              <a:rPr kumimoji="1" lang="zh-CN" altLang="en-US" sz="3237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这个力</a:t>
            </a:r>
            <a:r>
              <a:rPr kumimoji="1" lang="zh-CN" altLang="en-US" sz="3237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叫那几个力的</a:t>
            </a:r>
            <a:r>
              <a:rPr kumimoji="1" lang="zh-CN" altLang="en-US" sz="3237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合力</a:t>
            </a:r>
            <a:r>
              <a:rPr kumimoji="1" lang="zh-CN" altLang="en-US" sz="3237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，而那</a:t>
            </a:r>
            <a:r>
              <a:rPr kumimoji="1" lang="zh-CN" altLang="en-US" sz="3237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几个力</a:t>
            </a:r>
            <a:r>
              <a:rPr kumimoji="1" lang="zh-CN" altLang="en-US" sz="3237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叫这个力的</a:t>
            </a:r>
            <a:r>
              <a:rPr kumimoji="1" lang="zh-CN" altLang="en-US" sz="3237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分力。</a:t>
            </a:r>
            <a:endParaRPr kumimoji="1" lang="zh-CN" altLang="en-US" sz="3237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矩形 3" title=""/>
          <p:cNvSpPr/>
          <p:nvPr/>
        </p:nvSpPr>
        <p:spPr>
          <a:xfrm>
            <a:off x="1216093" y="5501104"/>
            <a:ext cx="10361739" cy="6954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1096366" rtl="0" eaLnBrk="1" fontAlgn="base" latinLnBrk="0" hangingPunct="1">
              <a:lnSpc>
                <a:spcPct val="13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37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r>
              <a:rPr kumimoji="0" lang="zh-CN" altLang="en-US" sz="3237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、求几个力的合力的过程或方法，叫做</a:t>
            </a:r>
            <a:r>
              <a:rPr kumimoji="0" lang="zh-CN" altLang="en-US" sz="3237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力的合成</a:t>
            </a:r>
            <a:r>
              <a:rPr kumimoji="0" lang="zh-CN" altLang="en-US" sz="3237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。</a:t>
            </a:r>
            <a:r>
              <a:rPr kumimoji="0" lang="zh-CN" altLang="en-US" sz="3237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</a:p>
        </p:txBody>
      </p:sp>
      <p:sp>
        <p:nvSpPr>
          <p:cNvPr id="5" name="矩形 4" title=""/>
          <p:cNvSpPr/>
          <p:nvPr/>
        </p:nvSpPr>
        <p:spPr>
          <a:xfrm>
            <a:off x="1451913" y="4728439"/>
            <a:ext cx="7657866" cy="6954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just" defTabSz="1096366" rtl="0" eaLnBrk="1" fontAlgn="base" latinLnBrk="0" hangingPunct="1">
              <a:lnSpc>
                <a:spcPct val="13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37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注：合力与分力的关系是</a:t>
            </a:r>
            <a:r>
              <a:rPr kumimoji="0" lang="zh-CN" altLang="en-US" sz="3237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“等效替代”</a:t>
            </a:r>
            <a:r>
              <a:rPr kumimoji="0" lang="zh-CN" altLang="en-US" sz="3237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。</a:t>
            </a:r>
          </a:p>
        </p:txBody>
      </p:sp>
      <p:pic>
        <p:nvPicPr>
          <p:cNvPr id="6" name="图片 5" title="">
            <a:extLst>
              <a:ext uri="{FF2B5EF4-FFF2-40B4-BE49-F238E27FC236}">
                <a16:creationId xmlns:a16="http://schemas.microsoft.com/office/drawing/2014/main" id="{433253EB-AEDE-4DA9-B602-9E2D27789D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2687" y="1617141"/>
            <a:ext cx="3257234" cy="2573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8515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图片 1" title="">
            <a:extLst>
              <a:ext uri="{FF2B5EF4-FFF2-40B4-BE49-F238E27FC236}">
                <a16:creationId xmlns:a16="http://schemas.microsoft.com/office/drawing/2014/main" id="{B3FE1F83-228B-4376-A8A6-C19C20CD77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0"/>
                    </a14:imgEffect>
                    <a14:imgEffect>
                      <a14:brightnessContrast bright="4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81725" y="3104864"/>
            <a:ext cx="3501367" cy="1220727"/>
          </a:xfrm>
          <a:prstGeom prst="rect">
            <a:avLst/>
          </a:prstGeom>
        </p:spPr>
      </p:pic>
      <p:sp>
        <p:nvSpPr>
          <p:cNvPr id="3" name="Text Box 1030" title="">
            <a:extLst>
              <a:ext uri="{FF2B5EF4-FFF2-40B4-BE49-F238E27FC236}">
                <a16:creationId xmlns:a16="http://schemas.microsoft.com/office/drawing/2014/main" id="{D5397751-5705-4586-BD58-738FAF484C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0254" y="564708"/>
            <a:ext cx="7217745" cy="682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1096339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837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一条直线上的力的合成：</a:t>
            </a:r>
          </a:p>
        </p:txBody>
      </p:sp>
      <p:pic>
        <p:nvPicPr>
          <p:cNvPr id="4" name="Picture 1026" title="">
            <a:extLst>
              <a:ext uri="{FF2B5EF4-FFF2-40B4-BE49-F238E27FC236}">
                <a16:creationId xmlns:a16="http://schemas.microsoft.com/office/drawing/2014/main" id="{2BADA16B-ABF6-4DF7-A968-349DFB8C68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33512" y="1537727"/>
            <a:ext cx="2413320" cy="1220089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1031" title="">
            <a:extLst>
              <a:ext uri="{FF2B5EF4-FFF2-40B4-BE49-F238E27FC236}">
                <a16:creationId xmlns:a16="http://schemas.microsoft.com/office/drawing/2014/main" id="{4EBAF5D4-808C-421C-A297-7DBB970F511F}"/>
              </a:ext>
            </a:extLst>
          </p:cNvPr>
          <p:cNvGrpSpPr/>
          <p:nvPr/>
        </p:nvGrpSpPr>
        <p:grpSpPr>
          <a:xfrm>
            <a:off x="9194111" y="1926019"/>
            <a:ext cx="1279094" cy="182728"/>
            <a:chOff x="1440" y="1632"/>
            <a:chExt cx="672" cy="96"/>
          </a:xfrm>
        </p:grpSpPr>
        <p:sp>
          <p:nvSpPr>
            <p:cNvPr id="6" name="Oval 1032">
              <a:extLst>
                <a:ext uri="{FF2B5EF4-FFF2-40B4-BE49-F238E27FC236}">
                  <a16:creationId xmlns:a16="http://schemas.microsoft.com/office/drawing/2014/main" id="{8D2D613C-FED8-4990-96E5-24C80E0508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1632"/>
              <a:ext cx="96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algn="ctr" dir="2700000" dist="35921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109633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158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" name="Line 1033">
              <a:extLst>
                <a:ext uri="{FF2B5EF4-FFF2-40B4-BE49-F238E27FC236}">
                  <a16:creationId xmlns:a16="http://schemas.microsoft.com/office/drawing/2014/main" id="{440C5979-AD86-4626-8A12-7E4B0756BE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1680"/>
              <a:ext cx="57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algn="ctr" dir="2700000" dist="35921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109633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158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8" name="Text Box 1035" title="">
            <a:extLst>
              <a:ext uri="{FF2B5EF4-FFF2-40B4-BE49-F238E27FC236}">
                <a16:creationId xmlns:a16="http://schemas.microsoft.com/office/drawing/2014/main" id="{D213851F-6DC8-43FD-94DB-7EA1FB7D39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00257" y="1681193"/>
            <a:ext cx="639547" cy="535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1096339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78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F</a:t>
            </a:r>
            <a:r>
              <a:rPr kumimoji="1" lang="en-US" altLang="zh-CN" sz="2878" b="1" i="0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</a:p>
        </p:txBody>
      </p:sp>
      <p:sp>
        <p:nvSpPr>
          <p:cNvPr id="9" name="Text Box 1036" title="">
            <a:extLst>
              <a:ext uri="{FF2B5EF4-FFF2-40B4-BE49-F238E27FC236}">
                <a16:creationId xmlns:a16="http://schemas.microsoft.com/office/drawing/2014/main" id="{5EBF93C8-7401-439E-8A41-B60C82FEE7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67999" y="2911363"/>
            <a:ext cx="639547" cy="535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1096339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78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F</a:t>
            </a:r>
            <a:r>
              <a:rPr kumimoji="1" lang="en-US" altLang="zh-CN" sz="2878" b="1" i="0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</a:p>
        </p:txBody>
      </p:sp>
      <p:sp>
        <p:nvSpPr>
          <p:cNvPr id="10" name="Text Box 1037" title="">
            <a:extLst>
              <a:ext uri="{FF2B5EF4-FFF2-40B4-BE49-F238E27FC236}">
                <a16:creationId xmlns:a16="http://schemas.microsoft.com/office/drawing/2014/main" id="{10071365-E80B-4CF6-A478-FDF34F3ED9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25281" y="2911363"/>
            <a:ext cx="639547" cy="535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1096339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78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F</a:t>
            </a:r>
            <a:r>
              <a:rPr kumimoji="1" lang="en-US" altLang="zh-CN" sz="2878" b="1" i="0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</a:p>
        </p:txBody>
      </p:sp>
      <p:grpSp>
        <p:nvGrpSpPr>
          <p:cNvPr id="11" name="Group 1041" title="">
            <a:extLst>
              <a:ext uri="{FF2B5EF4-FFF2-40B4-BE49-F238E27FC236}">
                <a16:creationId xmlns:a16="http://schemas.microsoft.com/office/drawing/2014/main" id="{A7C952BD-D148-4578-8227-56DB0CFFF3C9}"/>
              </a:ext>
            </a:extLst>
          </p:cNvPr>
          <p:cNvGrpSpPr/>
          <p:nvPr/>
        </p:nvGrpSpPr>
        <p:grpSpPr>
          <a:xfrm>
            <a:off x="5414730" y="3455415"/>
            <a:ext cx="1918641" cy="182728"/>
            <a:chOff x="1104" y="3360"/>
            <a:chExt cx="1056" cy="96"/>
          </a:xfrm>
        </p:grpSpPr>
        <p:sp>
          <p:nvSpPr>
            <p:cNvPr id="12" name="Line 1042">
              <a:extLst>
                <a:ext uri="{FF2B5EF4-FFF2-40B4-BE49-F238E27FC236}">
                  <a16:creationId xmlns:a16="http://schemas.microsoft.com/office/drawing/2014/main" id="{F60B5E5A-B7BB-4A5C-A768-FFCFA2E31C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3408"/>
              <a:ext cx="96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algn="ctr" dir="2700000" dist="35921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109633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158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3" name="Oval 1043">
              <a:extLst>
                <a:ext uri="{FF2B5EF4-FFF2-40B4-BE49-F238E27FC236}">
                  <a16:creationId xmlns:a16="http://schemas.microsoft.com/office/drawing/2014/main" id="{96D93C6D-2845-4F0E-ABE0-EA9983EBD3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3360"/>
              <a:ext cx="96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algn="ctr" dir="2700000" dist="35921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109633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158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14" name="Text Box 1044" title="">
            <a:extLst>
              <a:ext uri="{FF2B5EF4-FFF2-40B4-BE49-F238E27FC236}">
                <a16:creationId xmlns:a16="http://schemas.microsoft.com/office/drawing/2014/main" id="{B9C0D423-173F-4AC4-943A-D31322AFA2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2610" y="3347227"/>
            <a:ext cx="2308138" cy="535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1096339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78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F</a:t>
            </a:r>
            <a:r>
              <a:rPr kumimoji="1" lang="zh-CN" altLang="en-US" sz="2878" b="1" i="0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合</a:t>
            </a:r>
            <a:r>
              <a:rPr kumimoji="1" lang="en-US" altLang="zh-CN" sz="2878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=F</a:t>
            </a:r>
            <a:r>
              <a:rPr kumimoji="1" lang="en-US" altLang="zh-CN" sz="2878" b="1" i="0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 </a:t>
            </a:r>
            <a:r>
              <a:rPr kumimoji="1" lang="en-US" altLang="zh-CN" sz="2878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+ F</a:t>
            </a:r>
            <a:r>
              <a:rPr kumimoji="1" lang="en-US" altLang="zh-CN" sz="2878" b="1" i="0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</a:p>
        </p:txBody>
      </p:sp>
      <p:pic>
        <p:nvPicPr>
          <p:cNvPr id="15" name="Picture 1045" title="">
            <a:extLst>
              <a:ext uri="{FF2B5EF4-FFF2-40B4-BE49-F238E27FC236}">
                <a16:creationId xmlns:a16="http://schemas.microsoft.com/office/drawing/2014/main" id="{3EACA730-9596-481F-B63B-5C0B43C754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ECECEC"/>
              </a:clrFrom>
              <a:clrTo>
                <a:srgbClr val="ECECEC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46102" y="4814807"/>
            <a:ext cx="3745918" cy="1330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Group 1054" title="">
            <a:extLst>
              <a:ext uri="{FF2B5EF4-FFF2-40B4-BE49-F238E27FC236}">
                <a16:creationId xmlns:a16="http://schemas.microsoft.com/office/drawing/2014/main" id="{449B6C90-2111-4A57-8D27-625D2405AE8D}"/>
              </a:ext>
            </a:extLst>
          </p:cNvPr>
          <p:cNvGrpSpPr/>
          <p:nvPr/>
        </p:nvGrpSpPr>
        <p:grpSpPr>
          <a:xfrm>
            <a:off x="5494853" y="5147985"/>
            <a:ext cx="548183" cy="182728"/>
            <a:chOff x="1632" y="3696"/>
            <a:chExt cx="288" cy="96"/>
          </a:xfrm>
        </p:grpSpPr>
        <p:sp>
          <p:nvSpPr>
            <p:cNvPr id="17" name="Oval 1055">
              <a:extLst>
                <a:ext uri="{FF2B5EF4-FFF2-40B4-BE49-F238E27FC236}">
                  <a16:creationId xmlns:a16="http://schemas.microsoft.com/office/drawing/2014/main" id="{E2766863-315D-495B-8279-D2168FF9AB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3696"/>
              <a:ext cx="96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algn="ctr" dir="2700000" dist="35921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109633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158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8" name="Line 1056">
              <a:extLst>
                <a:ext uri="{FF2B5EF4-FFF2-40B4-BE49-F238E27FC236}">
                  <a16:creationId xmlns:a16="http://schemas.microsoft.com/office/drawing/2014/main" id="{73BA0CCC-088D-40C5-84CF-DC011ED335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3744"/>
              <a:ext cx="192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algn="ctr" dir="2700000" dist="35921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109633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158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19" name="Text Box 1057" title="">
            <a:extLst>
              <a:ext uri="{FF2B5EF4-FFF2-40B4-BE49-F238E27FC236}">
                <a16:creationId xmlns:a16="http://schemas.microsoft.com/office/drawing/2014/main" id="{F5D49E68-8096-48A1-95D1-965D950F1E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9374" y="4842722"/>
            <a:ext cx="2355356" cy="535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1096339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78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F</a:t>
            </a:r>
            <a:r>
              <a:rPr kumimoji="1" lang="zh-CN" altLang="en-US" sz="2878" b="1" i="0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合</a:t>
            </a:r>
            <a:r>
              <a:rPr kumimoji="1" lang="en-US" altLang="zh-CN" sz="2878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=F</a:t>
            </a:r>
            <a:r>
              <a:rPr kumimoji="1" lang="en-US" altLang="zh-CN" sz="2878" b="1" i="0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 </a:t>
            </a:r>
            <a:r>
              <a:rPr kumimoji="1" lang="en-US" altLang="zh-CN" sz="2878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 F</a:t>
            </a:r>
            <a:r>
              <a:rPr kumimoji="1" lang="en-US" altLang="zh-CN" sz="2878" b="1" i="0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</a:p>
        </p:txBody>
      </p:sp>
      <p:sp>
        <p:nvSpPr>
          <p:cNvPr id="20" name="Text Box 1058" title="">
            <a:extLst>
              <a:ext uri="{FF2B5EF4-FFF2-40B4-BE49-F238E27FC236}">
                <a16:creationId xmlns:a16="http://schemas.microsoft.com/office/drawing/2014/main" id="{2B223EE5-21E7-4F0F-944C-DC688138D9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7112" y="2140595"/>
            <a:ext cx="1336189" cy="53521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1096339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78" b="1" i="0" u="none" strike="noStrike" kern="1200" cap="none" spc="0" normalizeH="0" baseline="0" noProof="0">
                <a:ln>
                  <a:noFill/>
                </a:ln>
                <a:solidFill>
                  <a:srgbClr val="280BBB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一个力</a:t>
            </a:r>
          </a:p>
        </p:txBody>
      </p:sp>
      <p:sp>
        <p:nvSpPr>
          <p:cNvPr id="21" name="Text Box 1059" title="">
            <a:extLst>
              <a:ext uri="{FF2B5EF4-FFF2-40B4-BE49-F238E27FC236}">
                <a16:creationId xmlns:a16="http://schemas.microsoft.com/office/drawing/2014/main" id="{C16D5AEC-79BD-4658-8D2E-46B3F9EC0A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7386" y="3347227"/>
            <a:ext cx="1735913" cy="53521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0" marR="0" lvl="0" indent="0" algn="l" defTabSz="1096339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78" b="1" i="0" u="none" strike="noStrike" kern="1200" cap="none" spc="0" normalizeH="0" baseline="0" noProof="0">
                <a:ln>
                  <a:noFill/>
                </a:ln>
                <a:solidFill>
                  <a:srgbClr val="280BBB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二力</a:t>
            </a:r>
            <a:r>
              <a:rPr kumimoji="1" lang="zh-CN" altLang="en-US" sz="2878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同向</a:t>
            </a:r>
          </a:p>
        </p:txBody>
      </p:sp>
      <p:sp>
        <p:nvSpPr>
          <p:cNvPr id="22" name="Text Box 1044" title="">
            <a:extLst>
              <a:ext uri="{FF2B5EF4-FFF2-40B4-BE49-F238E27FC236}">
                <a16:creationId xmlns:a16="http://schemas.microsoft.com/office/drawing/2014/main" id="{62C8DFE4-A1AC-4607-8731-327F727CE6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0520" y="2133936"/>
            <a:ext cx="1724493" cy="535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1096339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78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F</a:t>
            </a:r>
            <a:r>
              <a:rPr kumimoji="1" lang="zh-CN" altLang="en-US" sz="2878" b="1" i="0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合</a:t>
            </a:r>
            <a:r>
              <a:rPr kumimoji="1" lang="en-US" altLang="zh-CN" sz="2878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=F</a:t>
            </a:r>
            <a:r>
              <a:rPr kumimoji="1" lang="en-US" altLang="zh-CN" sz="2878" b="1" i="0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</a:p>
        </p:txBody>
      </p:sp>
      <p:grpSp>
        <p:nvGrpSpPr>
          <p:cNvPr id="23" name="Group 1031" title="">
            <a:extLst>
              <a:ext uri="{FF2B5EF4-FFF2-40B4-BE49-F238E27FC236}">
                <a16:creationId xmlns:a16="http://schemas.microsoft.com/office/drawing/2014/main" id="{8541C8A9-FEB9-4C17-85A2-D2795D278094}"/>
              </a:ext>
            </a:extLst>
          </p:cNvPr>
          <p:cNvGrpSpPr/>
          <p:nvPr/>
        </p:nvGrpSpPr>
        <p:grpSpPr>
          <a:xfrm>
            <a:off x="7835232" y="3432574"/>
            <a:ext cx="1084946" cy="199858"/>
            <a:chOff x="1440" y="1632"/>
            <a:chExt cx="672" cy="96"/>
          </a:xfrm>
        </p:grpSpPr>
        <p:sp>
          <p:nvSpPr>
            <p:cNvPr id="24" name="Oval 1032">
              <a:extLst>
                <a:ext uri="{FF2B5EF4-FFF2-40B4-BE49-F238E27FC236}">
                  <a16:creationId xmlns:a16="http://schemas.microsoft.com/office/drawing/2014/main" id="{1C548F61-1DA5-45F8-BF66-2FC9F65580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1632"/>
              <a:ext cx="95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algn="ctr" dir="2700000" dist="35921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109633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158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5" name="Line 1033">
              <a:extLst>
                <a:ext uri="{FF2B5EF4-FFF2-40B4-BE49-F238E27FC236}">
                  <a16:creationId xmlns:a16="http://schemas.microsoft.com/office/drawing/2014/main" id="{E385CB13-273E-473E-A094-7924C53B9A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5" y="1680"/>
              <a:ext cx="577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algn="ctr" dir="2700000" dist="35921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109633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158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26" name="Group 1031" title="">
            <a:extLst>
              <a:ext uri="{FF2B5EF4-FFF2-40B4-BE49-F238E27FC236}">
                <a16:creationId xmlns:a16="http://schemas.microsoft.com/office/drawing/2014/main" id="{FC5F78B7-B4B6-4509-83B9-BE7E209C861D}"/>
              </a:ext>
            </a:extLst>
          </p:cNvPr>
          <p:cNvGrpSpPr/>
          <p:nvPr/>
        </p:nvGrpSpPr>
        <p:grpSpPr>
          <a:xfrm>
            <a:off x="9226118" y="3441138"/>
            <a:ext cx="1114007" cy="181121"/>
            <a:chOff x="1422" y="1632"/>
            <a:chExt cx="690" cy="87"/>
          </a:xfrm>
        </p:grpSpPr>
        <p:sp>
          <p:nvSpPr>
            <p:cNvPr id="27" name="Oval 1032">
              <a:extLst>
                <a:ext uri="{FF2B5EF4-FFF2-40B4-BE49-F238E27FC236}">
                  <a16:creationId xmlns:a16="http://schemas.microsoft.com/office/drawing/2014/main" id="{68F2DDDA-939F-4AB0-A695-CF02E7E253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2" y="1632"/>
              <a:ext cx="113" cy="8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algn="ctr" dir="2700000" dist="35921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109633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158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8" name="Line 1033">
              <a:extLst>
                <a:ext uri="{FF2B5EF4-FFF2-40B4-BE49-F238E27FC236}">
                  <a16:creationId xmlns:a16="http://schemas.microsoft.com/office/drawing/2014/main" id="{55FC2A21-0341-4810-ADDA-AA6F6B25A4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5" y="1680"/>
              <a:ext cx="577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algn="ctr" dir="2700000" dist="35921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109633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158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29" name="Group 1031" title="">
            <a:extLst>
              <a:ext uri="{FF2B5EF4-FFF2-40B4-BE49-F238E27FC236}">
                <a16:creationId xmlns:a16="http://schemas.microsoft.com/office/drawing/2014/main" id="{8D97C1B3-2757-49A9-99C0-D413B11CAA70}"/>
              </a:ext>
            </a:extLst>
          </p:cNvPr>
          <p:cNvGrpSpPr/>
          <p:nvPr/>
        </p:nvGrpSpPr>
        <p:grpSpPr>
          <a:xfrm>
            <a:off x="5487816" y="2329033"/>
            <a:ext cx="1279094" cy="182728"/>
            <a:chOff x="1440" y="1632"/>
            <a:chExt cx="672" cy="96"/>
          </a:xfrm>
        </p:grpSpPr>
        <p:sp>
          <p:nvSpPr>
            <p:cNvPr id="30" name="Oval 1032">
              <a:extLst>
                <a:ext uri="{FF2B5EF4-FFF2-40B4-BE49-F238E27FC236}">
                  <a16:creationId xmlns:a16="http://schemas.microsoft.com/office/drawing/2014/main" id="{4EA8FEE2-D18E-4381-A8CE-47A3A7B7DC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1632"/>
              <a:ext cx="96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algn="ctr" dir="2700000" dist="35921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109633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158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1" name="Line 1033">
              <a:extLst>
                <a:ext uri="{FF2B5EF4-FFF2-40B4-BE49-F238E27FC236}">
                  <a16:creationId xmlns:a16="http://schemas.microsoft.com/office/drawing/2014/main" id="{B14BB875-3C4B-4A63-9A43-20C6A55664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1680"/>
              <a:ext cx="57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algn="ctr" dir="2700000" dist="35921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109633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158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32" name="Text Box 1059" title="">
            <a:extLst>
              <a:ext uri="{FF2B5EF4-FFF2-40B4-BE49-F238E27FC236}">
                <a16:creationId xmlns:a16="http://schemas.microsoft.com/office/drawing/2014/main" id="{A16F784F-1A40-4AB3-A7AA-9D91F2FE95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3092" y="4842024"/>
            <a:ext cx="1735913" cy="53521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0" marR="0" lvl="0" indent="0" algn="l" defTabSz="1096339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78" b="1" i="0" u="none" strike="noStrike" kern="1200" cap="none" spc="0" normalizeH="0" baseline="0" noProof="0">
                <a:ln>
                  <a:noFill/>
                </a:ln>
                <a:solidFill>
                  <a:srgbClr val="280BBB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二力</a:t>
            </a:r>
            <a:r>
              <a:rPr kumimoji="1" lang="zh-CN" altLang="en-US" sz="2878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反向</a:t>
            </a:r>
          </a:p>
        </p:txBody>
      </p:sp>
      <p:sp>
        <p:nvSpPr>
          <p:cNvPr id="33" name="Text Box 1050" title="">
            <a:extLst>
              <a:ext uri="{FF2B5EF4-FFF2-40B4-BE49-F238E27FC236}">
                <a16:creationId xmlns:a16="http://schemas.microsoft.com/office/drawing/2014/main" id="{13A3BFB1-81A1-42BF-90FC-D90CD4B474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9228" y="4864890"/>
            <a:ext cx="639547" cy="535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1096339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78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F</a:t>
            </a:r>
            <a:r>
              <a:rPr kumimoji="1" lang="en-US" altLang="zh-CN" sz="2878" b="1" i="0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</a:p>
        </p:txBody>
      </p:sp>
      <p:sp>
        <p:nvSpPr>
          <p:cNvPr id="34" name="Oval 1052" title="">
            <a:extLst>
              <a:ext uri="{FF2B5EF4-FFF2-40B4-BE49-F238E27FC236}">
                <a16:creationId xmlns:a16="http://schemas.microsoft.com/office/drawing/2014/main" id="{88600FAC-E214-42F3-834E-2D6FAAB137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7557" y="5209526"/>
            <a:ext cx="182728" cy="182728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9633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158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5" name="Line 1053" title="">
            <a:extLst>
              <a:ext uri="{FF2B5EF4-FFF2-40B4-BE49-F238E27FC236}">
                <a16:creationId xmlns:a16="http://schemas.microsoft.com/office/drawing/2014/main" id="{FCD64FB8-2085-4C9C-A8A0-D8C9722B6E49}"/>
              </a:ext>
            </a:extLst>
          </p:cNvPr>
          <p:cNvSpPr>
            <a:spLocks noChangeShapeType="1"/>
          </p:cNvSpPr>
          <p:nvPr/>
        </p:nvSpPr>
        <p:spPr bwMode="auto">
          <a:xfrm>
            <a:off x="9570285" y="5300890"/>
            <a:ext cx="1096366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109633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158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36" name="Group 1046" title="">
            <a:extLst>
              <a:ext uri="{FF2B5EF4-FFF2-40B4-BE49-F238E27FC236}">
                <a16:creationId xmlns:a16="http://schemas.microsoft.com/office/drawing/2014/main" id="{3118A41C-B9E2-44A5-BC61-E3D1B99280FA}"/>
              </a:ext>
            </a:extLst>
          </p:cNvPr>
          <p:cNvGrpSpPr/>
          <p:nvPr/>
        </p:nvGrpSpPr>
        <p:grpSpPr>
          <a:xfrm>
            <a:off x="6593697" y="4956263"/>
            <a:ext cx="1444692" cy="534860"/>
            <a:chOff x="777" y="3264"/>
            <a:chExt cx="759" cy="281"/>
          </a:xfrm>
        </p:grpSpPr>
        <p:sp>
          <p:nvSpPr>
            <p:cNvPr id="37" name="Line 1047">
              <a:extLst>
                <a:ext uri="{FF2B5EF4-FFF2-40B4-BE49-F238E27FC236}">
                  <a16:creationId xmlns:a16="http://schemas.microsoft.com/office/drawing/2014/main" id="{9F93CFC0-2058-4D37-89F6-79310011BA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52" y="3456"/>
              <a:ext cx="38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algn="ctr" dir="2700000" dist="35921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109633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158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8" name="Text Box 1048">
              <a:extLst>
                <a:ext uri="{FF2B5EF4-FFF2-40B4-BE49-F238E27FC236}">
                  <a16:creationId xmlns:a16="http://schemas.microsoft.com/office/drawing/2014/main" id="{708C5892-7916-4570-A76D-CDAB50A6F4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7" y="3264"/>
              <a:ext cx="336" cy="2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algn="ctr" dir="2700000" dist="35921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1096339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78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F</a:t>
              </a:r>
              <a:r>
                <a:rPr kumimoji="1" lang="en-US" altLang="zh-CN" sz="2878" b="1" i="0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</a:t>
              </a:r>
            </a:p>
          </p:txBody>
        </p:sp>
      </p:grpSp>
      <p:sp>
        <p:nvSpPr>
          <p:cNvPr id="39" name="Oval 1052" title="">
            <a:extLst>
              <a:ext uri="{FF2B5EF4-FFF2-40B4-BE49-F238E27FC236}">
                <a16:creationId xmlns:a16="http://schemas.microsoft.com/office/drawing/2014/main" id="{4CBECADC-9014-4EEE-BAD7-C7AE836409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47022" y="5230344"/>
            <a:ext cx="182728" cy="182728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9633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158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4844914"/>
      </p:ext>
    </p:extLst>
  </p:cSld>
  <p:clrMapOvr>
    <a:masterClrMapping/>
  </p:clrMapOvr>
  <p:transition/>
  <p:timing/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ext Box 20" title="">
            <a:extLst>
              <a:ext uri="{FF2B5EF4-FFF2-40B4-BE49-F238E27FC236}">
                <a16:creationId xmlns:a16="http://schemas.microsoft.com/office/drawing/2014/main" id="{3CE77098-A41D-4AE2-8902-9FC4531FA2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9781" y="414106"/>
            <a:ext cx="1851789" cy="590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822274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37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考点对接</a:t>
            </a:r>
          </a:p>
        </p:txBody>
      </p:sp>
      <p:pic>
        <p:nvPicPr>
          <p:cNvPr id="3" name="图片 2" title="">
            <a:extLst>
              <a:ext uri="{FF2B5EF4-FFF2-40B4-BE49-F238E27FC236}">
                <a16:creationId xmlns:a16="http://schemas.microsoft.com/office/drawing/2014/main" id="{24FBBE22-F415-4BB6-8DCB-82BE7BFA54A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4411" t="11074"/>
          <a:stretch>
            <a:fillRect/>
          </a:stretch>
        </p:blipFill>
        <p:spPr>
          <a:xfrm>
            <a:off x="1347429" y="1270559"/>
            <a:ext cx="9238129" cy="4984164"/>
          </a:xfrm>
          <a:prstGeom prst="rect">
            <a:avLst/>
          </a:prstGeom>
        </p:spPr>
      </p:pic>
      <p:sp>
        <p:nvSpPr>
          <p:cNvPr id="4" name="Text Box 3" title="">
            <a:extLst>
              <a:ext uri="{FF2B5EF4-FFF2-40B4-BE49-F238E27FC236}">
                <a16:creationId xmlns:a16="http://schemas.microsoft.com/office/drawing/2014/main" id="{603F94B2-2B1A-49FF-BFCF-7FCDD2CC01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7688" y="4119701"/>
            <a:ext cx="979586" cy="969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1096339" rtl="0" eaLnBrk="1" fontAlgn="base" latinLnBrk="0" hangingPunct="1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316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</a:t>
            </a:r>
            <a:endParaRPr kumimoji="0" lang="zh-CN" altLang="en-US" sz="4316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Text Box 3" title="">
            <a:extLst>
              <a:ext uri="{FF2B5EF4-FFF2-40B4-BE49-F238E27FC236}">
                <a16:creationId xmlns:a16="http://schemas.microsoft.com/office/drawing/2014/main" id="{DBFC3E91-A289-409A-A006-1042A8D3A9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31480" y="1270558"/>
            <a:ext cx="979586" cy="969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1096339" rtl="0" eaLnBrk="1" fontAlgn="base" latinLnBrk="0" hangingPunct="1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316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</a:t>
            </a:r>
            <a:endParaRPr kumimoji="0" lang="zh-CN" altLang="en-US" sz="4316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7" name="图片 6" title="">
            <a:extLst>
              <a:ext uri="{FF2B5EF4-FFF2-40B4-BE49-F238E27FC236}">
                <a16:creationId xmlns:a16="http://schemas.microsoft.com/office/drawing/2014/main" id="{03E6B061-A360-4A78-8769-7FE52F959A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742" y="4931321"/>
            <a:ext cx="2295517" cy="1541765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2407900" y="11277600"/>
            <a:ext cx="0" cy="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323066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4" name="图片 3" title="">
            <a:extLst>
              <a:ext uri="{FF2B5EF4-FFF2-40B4-BE49-F238E27FC236}">
                <a16:creationId xmlns:a16="http://schemas.microsoft.com/office/drawing/2014/main" id="{8D376A00-F747-40DD-A026-4FADF9AE16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348" y="1707362"/>
            <a:ext cx="7837306" cy="3443276"/>
          </a:xfrm>
          <a:prstGeom prst="rect">
            <a:avLst/>
          </a:prstGeom>
        </p:spPr>
      </p:pic>
      <p:sp>
        <p:nvSpPr>
          <p:cNvPr id="2" name="Text Box 2" title="">
            <a:extLst>
              <a:ext uri="{FF2B5EF4-FFF2-40B4-BE49-F238E27FC236}">
                <a16:creationId xmlns:a16="http://schemas.microsoft.com/office/drawing/2014/main" id="{8A2A42FA-5FBA-C6EA-F7A1-733CF6D412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292" y="381205"/>
            <a:ext cx="4057870" cy="69660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0" marR="0" lvl="0" indent="0" algn="l" defTabSz="1096366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837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二、二力平衡</a:t>
            </a:r>
          </a:p>
        </p:txBody>
      </p:sp>
    </p:spTree>
    <p:extLst>
      <p:ext uri="{BB962C8B-B14F-4D97-AF65-F5344CB8AC3E}">
        <p14:creationId xmlns:p14="http://schemas.microsoft.com/office/powerpoint/2010/main" val="2836896804"/>
      </p:ext>
    </p:extLst>
  </p:cSld>
  <p:clrMapOvr>
    <a:masterClrMapping/>
  </p:clrMapOvr>
  <p:transition/>
  <p:timing/>
</p:sld>
</file>

<file path=ppt/slides/slide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PhAnim="0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9400" name="Text Box 8" title=""/>
          <p:cNvSpPr txBox="1">
            <a:spLocks noChangeArrowheads="1"/>
          </p:cNvSpPr>
          <p:nvPr/>
        </p:nvSpPr>
        <p:spPr bwMode="auto">
          <a:xfrm>
            <a:off x="1606442" y="3947026"/>
            <a:ext cx="8806440" cy="1551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1096366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357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（</a:t>
            </a:r>
            <a:r>
              <a:rPr kumimoji="1" lang="en-US" altLang="zh-CN" sz="3357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r>
              <a:rPr kumimoji="1" lang="zh-CN" altLang="en-US" sz="3357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）物体在受到</a:t>
            </a:r>
            <a:r>
              <a:rPr kumimoji="1" lang="zh-CN" altLang="en-US" sz="3357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两个力</a:t>
            </a:r>
            <a:r>
              <a:rPr kumimoji="1" lang="zh-CN" altLang="en-US" sz="3357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的作用时，如果保持  </a:t>
            </a:r>
          </a:p>
          <a:p>
            <a:pPr marL="0" marR="0" lvl="0" indent="0" algn="l" defTabSz="1096366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357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</a:t>
            </a:r>
            <a:r>
              <a:rPr kumimoji="1" lang="zh-CN" altLang="en-US" sz="3357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平衡状态</a:t>
            </a:r>
            <a:r>
              <a:rPr kumimoji="1" lang="zh-CN" altLang="en-US" sz="3357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，我们就说这</a:t>
            </a:r>
            <a:r>
              <a:rPr kumimoji="1" lang="zh-CN" altLang="en-US" sz="3357" b="1" i="0" u="sng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二力平衡</a:t>
            </a:r>
            <a:r>
              <a:rPr kumimoji="1" lang="zh-CN" altLang="en-US" sz="3357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。</a:t>
            </a:r>
          </a:p>
        </p:txBody>
      </p:sp>
      <p:sp>
        <p:nvSpPr>
          <p:cNvPr id="9220" name="矩形 5" title=""/>
          <p:cNvSpPr>
            <a:spLocks noChangeArrowheads="1"/>
          </p:cNvSpPr>
          <p:nvPr/>
        </p:nvSpPr>
        <p:spPr bwMode="auto">
          <a:xfrm>
            <a:off x="1606442" y="2133935"/>
            <a:ext cx="8374752" cy="1551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1096366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357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（</a:t>
            </a:r>
            <a:r>
              <a:rPr kumimoji="0" lang="en-US" altLang="zh-CN" sz="3357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r>
              <a:rPr kumimoji="0" lang="zh-CN" altLang="en-US" sz="3357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）物体保持</a:t>
            </a:r>
            <a:r>
              <a:rPr kumimoji="0" lang="zh-CN" altLang="en-US" sz="3357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静止</a:t>
            </a:r>
            <a:r>
              <a:rPr kumimoji="0" lang="zh-CN" altLang="en-US" sz="3357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或</a:t>
            </a:r>
            <a:r>
              <a:rPr kumimoji="0" lang="zh-CN" altLang="en-US" sz="3357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匀速直线运动</a:t>
            </a:r>
            <a:r>
              <a:rPr kumimoji="0" lang="zh-CN" altLang="en-US" sz="3357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状态，</a:t>
            </a:r>
          </a:p>
          <a:p>
            <a:pPr marL="0" marR="0" lvl="0" indent="0" algn="l" defTabSz="1096366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357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    我们就说物体处于</a:t>
            </a:r>
            <a:r>
              <a:rPr kumimoji="0" lang="zh-CN" altLang="en-US" sz="3357" b="1" i="0" u="sng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平衡状态</a:t>
            </a:r>
          </a:p>
        </p:txBody>
      </p:sp>
      <p:sp>
        <p:nvSpPr>
          <p:cNvPr id="9221" name="TextBox 6" title=""/>
          <p:cNvSpPr txBox="1">
            <a:spLocks noChangeArrowheads="1"/>
          </p:cNvSpPr>
          <p:nvPr/>
        </p:nvSpPr>
        <p:spPr bwMode="auto">
          <a:xfrm>
            <a:off x="1347429" y="1422600"/>
            <a:ext cx="2787169" cy="608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10963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357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r>
              <a:rPr kumimoji="0" lang="zh-CN" altLang="en-US" sz="3357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、几个概念</a:t>
            </a:r>
          </a:p>
        </p:txBody>
      </p:sp>
      <p:sp>
        <p:nvSpPr>
          <p:cNvPr id="7" name="Text Box 2" title=""/>
          <p:cNvSpPr txBox="1">
            <a:spLocks noChangeArrowheads="1"/>
          </p:cNvSpPr>
          <p:nvPr/>
        </p:nvSpPr>
        <p:spPr bwMode="auto">
          <a:xfrm>
            <a:off x="1002078" y="407183"/>
            <a:ext cx="4057870" cy="69660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0" marR="0" lvl="0" indent="0" algn="l" defTabSz="1096366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837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二、二力平衡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94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94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00" grpId="0"/>
      <p:bldP spid="92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724996" name="Text Box 4" title=""/>
          <p:cNvSpPr txBox="1">
            <a:spLocks noChangeArrowheads="1"/>
          </p:cNvSpPr>
          <p:nvPr/>
        </p:nvSpPr>
        <p:spPr bwMode="auto">
          <a:xfrm>
            <a:off x="1088417" y="838870"/>
            <a:ext cx="5460366" cy="68281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0" marR="0" lvl="0" indent="0" algn="l" defTabSz="10963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837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r>
              <a:rPr kumimoji="0" lang="zh-CN" altLang="en-US" sz="3837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、二力平衡的条件：</a:t>
            </a:r>
          </a:p>
        </p:txBody>
      </p:sp>
      <p:sp>
        <p:nvSpPr>
          <p:cNvPr id="724998" name="Text Box 6" title=""/>
          <p:cNvSpPr txBox="1">
            <a:spLocks noChangeArrowheads="1"/>
          </p:cNvSpPr>
          <p:nvPr/>
        </p:nvSpPr>
        <p:spPr bwMode="auto">
          <a:xfrm>
            <a:off x="1595896" y="1925859"/>
            <a:ext cx="7446085" cy="358630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0" marR="0" lvl="0" indent="0" algn="l" defTabSz="1096366" rtl="0" eaLnBrk="1" fontAlgn="base" latinLnBrk="0" hangingPunct="1">
              <a:lnSpc>
                <a:spcPct val="13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316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r>
              <a:rPr kumimoji="0" lang="zh-CN" altLang="en-US" sz="4316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等大</a:t>
            </a:r>
            <a:r>
              <a:rPr kumimoji="0" lang="en-US" altLang="zh-CN" sz="4316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;</a:t>
            </a:r>
          </a:p>
          <a:p>
            <a:pPr marL="0" marR="0" lvl="0" indent="0" algn="l" defTabSz="1096366" rtl="0" eaLnBrk="1" fontAlgn="base" latinLnBrk="0" hangingPunct="1">
              <a:lnSpc>
                <a:spcPct val="13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316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r>
              <a:rPr kumimoji="0" lang="zh-CN" altLang="en-US" sz="4316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反向</a:t>
            </a:r>
            <a:r>
              <a:rPr kumimoji="0" lang="en-US" altLang="zh-CN" sz="4316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;</a:t>
            </a:r>
          </a:p>
          <a:p>
            <a:pPr marL="0" marR="0" lvl="0" indent="0" algn="l" defTabSz="1096366" rtl="0" eaLnBrk="1" fontAlgn="base" latinLnBrk="0" hangingPunct="1">
              <a:lnSpc>
                <a:spcPct val="13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316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</a:t>
            </a:r>
            <a:r>
              <a:rPr kumimoji="0" lang="zh-CN" altLang="en-US" sz="4316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共线</a:t>
            </a:r>
            <a:r>
              <a:rPr kumimoji="0" lang="en-US" altLang="zh-CN" sz="4316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;</a:t>
            </a:r>
          </a:p>
          <a:p>
            <a:pPr marL="0" marR="0" lvl="0" indent="0" algn="l" defTabSz="1096366" rtl="0" eaLnBrk="1" fontAlgn="base" latinLnBrk="0" hangingPunct="1">
              <a:lnSpc>
                <a:spcPct val="13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316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</a:t>
            </a:r>
            <a:r>
              <a:rPr kumimoji="0" lang="zh-CN" altLang="en-US" sz="4316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共物（作用点在同一物体上）</a:t>
            </a:r>
            <a:endParaRPr kumimoji="0" lang="zh-CN" altLang="en-US" sz="4316" b="1" i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2" name="Group 7" title=""/>
          <p:cNvGrpSpPr/>
          <p:nvPr/>
        </p:nvGrpSpPr>
        <p:grpSpPr>
          <a:xfrm>
            <a:off x="4282910" y="2133935"/>
            <a:ext cx="5761634" cy="2154189"/>
            <a:chOff x="658" y="1071"/>
            <a:chExt cx="4036" cy="1509"/>
          </a:xfrm>
        </p:grpSpPr>
        <p:grpSp>
          <p:nvGrpSpPr>
            <p:cNvPr id="3" name="Group 8"/>
            <p:cNvGrpSpPr/>
            <p:nvPr/>
          </p:nvGrpSpPr>
          <p:grpSpPr>
            <a:xfrm>
              <a:off x="658" y="1480"/>
              <a:ext cx="2540" cy="544"/>
              <a:chOff x="612" y="1434"/>
              <a:chExt cx="2540" cy="544"/>
            </a:xfrm>
          </p:grpSpPr>
          <p:sp>
            <p:nvSpPr>
              <p:cNvPr id="725001" name="Rectangle 9"/>
              <p:cNvSpPr>
                <a:spLocks noChangeArrowheads="1"/>
              </p:cNvSpPr>
              <p:nvPr/>
            </p:nvSpPr>
            <p:spPr bwMode="auto">
              <a:xfrm>
                <a:off x="1655" y="1434"/>
                <a:ext cx="363" cy="544"/>
              </a:xfrm>
              <a:prstGeom prst="rect">
                <a:avLst/>
              </a:prstGeom>
              <a:solidFill>
                <a:srgbClr val="CC0066"/>
              </a:solidFill>
              <a:ln w="9525">
                <a:solidFill>
                  <a:srgbClr val="FFFF00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l" defTabSz="1096366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19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725002" name="Line 10"/>
              <p:cNvSpPr>
                <a:spLocks noChangeShapeType="1"/>
              </p:cNvSpPr>
              <p:nvPr/>
            </p:nvSpPr>
            <p:spPr bwMode="auto">
              <a:xfrm>
                <a:off x="1792" y="1706"/>
                <a:ext cx="90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tailEnd type="stealth" w="lg" len="lg"/>
              </a:ln>
              <a:effectLst/>
            </p:spPr>
            <p:txBody>
              <a:bodyPr/>
              <a:lstStyle/>
              <a:p>
                <a:pPr marL="0" marR="0" lvl="0" indent="0" algn="l" defTabSz="1096366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19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725003" name="Line 11"/>
              <p:cNvSpPr>
                <a:spLocks noChangeShapeType="1"/>
              </p:cNvSpPr>
              <p:nvPr/>
            </p:nvSpPr>
            <p:spPr bwMode="auto">
              <a:xfrm flipH="1">
                <a:off x="930" y="1706"/>
                <a:ext cx="86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tailEnd type="stealth" w="lg" len="lg"/>
              </a:ln>
              <a:effectLst/>
            </p:spPr>
            <p:txBody>
              <a:bodyPr/>
              <a:lstStyle/>
              <a:p>
                <a:pPr marL="0" marR="0" lvl="0" indent="0" algn="l" defTabSz="1096366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19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725004" name="Text Box 12"/>
              <p:cNvSpPr txBox="1">
                <a:spLocks noChangeArrowheads="1"/>
              </p:cNvSpPr>
              <p:nvPr/>
            </p:nvSpPr>
            <p:spPr bwMode="auto">
              <a:xfrm>
                <a:off x="612" y="1524"/>
                <a:ext cx="635" cy="37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 marL="0" marR="0" lvl="0" indent="0" algn="l" defTabSz="1096366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878" b="1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F</a:t>
                </a:r>
                <a:r>
                  <a:rPr kumimoji="0" lang="en-US" altLang="zh-CN" sz="2878" b="1" i="0" u="none" strike="noStrike" kern="1200" cap="none" spc="0" normalizeH="0" baseline="-2500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1</a:t>
                </a:r>
              </a:p>
            </p:txBody>
          </p:sp>
          <p:sp>
            <p:nvSpPr>
              <p:cNvPr id="725005" name="Text Box 13"/>
              <p:cNvSpPr txBox="1">
                <a:spLocks noChangeArrowheads="1"/>
              </p:cNvSpPr>
              <p:nvPr/>
            </p:nvSpPr>
            <p:spPr bwMode="auto">
              <a:xfrm>
                <a:off x="2653" y="1524"/>
                <a:ext cx="499" cy="37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 marL="0" marR="0" lvl="0" indent="0" algn="l" defTabSz="1096366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878" b="1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F</a:t>
                </a:r>
                <a:r>
                  <a:rPr kumimoji="0" lang="en-US" altLang="zh-CN" sz="2878" b="1" i="0" u="none" strike="noStrike" kern="1200" cap="none" spc="0" normalizeH="0" baseline="-2500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2</a:t>
                </a:r>
                <a:endParaRPr kumimoji="0" lang="en-US" altLang="zh-CN" sz="2878" b="1" i="0" u="none" strike="noStrike" kern="1200" cap="none" spc="0" normalizeH="0" baseline="-2500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725006" name="Oval 14"/>
              <p:cNvSpPr>
                <a:spLocks noChangeArrowheads="1"/>
              </p:cNvSpPr>
              <p:nvPr/>
            </p:nvSpPr>
            <p:spPr bwMode="auto">
              <a:xfrm>
                <a:off x="1791" y="1660"/>
                <a:ext cx="91" cy="91"/>
              </a:xfrm>
              <a:prstGeom prst="ellipse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l" defTabSz="1096366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19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  <p:grpSp>
          <p:nvGrpSpPr>
            <p:cNvPr id="4" name="Group 15"/>
            <p:cNvGrpSpPr/>
            <p:nvPr/>
          </p:nvGrpSpPr>
          <p:grpSpPr>
            <a:xfrm>
              <a:off x="3878" y="1071"/>
              <a:ext cx="816" cy="1509"/>
              <a:chOff x="3878" y="1570"/>
              <a:chExt cx="816" cy="1509"/>
            </a:xfrm>
          </p:grpSpPr>
          <p:sp>
            <p:nvSpPr>
              <p:cNvPr id="725008" name="Oval 16"/>
              <p:cNvSpPr>
                <a:spLocks noChangeArrowheads="1"/>
              </p:cNvSpPr>
              <p:nvPr/>
            </p:nvSpPr>
            <p:spPr bwMode="auto">
              <a:xfrm>
                <a:off x="3878" y="2115"/>
                <a:ext cx="544" cy="544"/>
              </a:xfrm>
              <a:prstGeom prst="ellipse">
                <a:avLst/>
              </a:prstGeom>
              <a:solidFill>
                <a:srgbClr val="003399"/>
              </a:solidFill>
              <a:ln w="9525">
                <a:solidFill>
                  <a:srgbClr val="FFFF00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l" defTabSz="1096366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19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725009" name="Text Box 17"/>
              <p:cNvSpPr txBox="1">
                <a:spLocks noChangeArrowheads="1"/>
              </p:cNvSpPr>
              <p:nvPr/>
            </p:nvSpPr>
            <p:spPr bwMode="auto">
              <a:xfrm>
                <a:off x="4150" y="1570"/>
                <a:ext cx="544" cy="37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 marL="0" marR="0" lvl="0" indent="0" algn="l" defTabSz="1096366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878" b="1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F</a:t>
                </a:r>
                <a:r>
                  <a:rPr kumimoji="0" lang="en-US" altLang="zh-CN" sz="2878" b="1" i="0" u="none" strike="noStrike" kern="1200" cap="none" spc="0" normalizeH="0" baseline="-2500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1</a:t>
                </a:r>
              </a:p>
            </p:txBody>
          </p:sp>
          <p:sp>
            <p:nvSpPr>
              <p:cNvPr id="725010" name="Text Box 18"/>
              <p:cNvSpPr txBox="1">
                <a:spLocks noChangeArrowheads="1"/>
              </p:cNvSpPr>
              <p:nvPr/>
            </p:nvSpPr>
            <p:spPr bwMode="auto">
              <a:xfrm>
                <a:off x="4195" y="2704"/>
                <a:ext cx="499" cy="37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 marL="0" marR="0" lvl="0" indent="0" algn="l" defTabSz="1096366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878" b="1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G</a:t>
                </a:r>
                <a:endParaRPr kumimoji="0" lang="en-US" altLang="zh-CN" sz="2878" b="1" i="0" u="none" strike="noStrike" kern="1200" cap="none" spc="0" normalizeH="0" baseline="-2500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grpSp>
            <p:nvGrpSpPr>
              <p:cNvPr id="5" name="Group 19"/>
              <p:cNvGrpSpPr/>
              <p:nvPr/>
            </p:nvGrpSpPr>
            <p:grpSpPr>
              <a:xfrm rot="-5400000">
                <a:off x="3605" y="2341"/>
                <a:ext cx="1089" cy="91"/>
                <a:chOff x="1428" y="3246"/>
                <a:chExt cx="1089" cy="91"/>
              </a:xfrm>
            </p:grpSpPr>
            <p:sp>
              <p:nvSpPr>
                <p:cNvPr id="725012" name="Line 20"/>
                <p:cNvSpPr>
                  <a:spLocks noChangeShapeType="1"/>
                </p:cNvSpPr>
                <p:nvPr/>
              </p:nvSpPr>
              <p:spPr bwMode="auto">
                <a:xfrm>
                  <a:off x="1928" y="3292"/>
                  <a:ext cx="589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tailEnd type="stealth" w="lg" len="lg"/>
                </a:ln>
                <a:effectLst/>
              </p:spPr>
              <p:txBody>
                <a:bodyPr/>
                <a:lstStyle/>
                <a:p>
                  <a:pPr marL="0" marR="0" lvl="0" indent="0" algn="l" defTabSz="1096366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619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725013" name="Line 21"/>
                <p:cNvSpPr>
                  <a:spLocks noChangeShapeType="1"/>
                </p:cNvSpPr>
                <p:nvPr/>
              </p:nvSpPr>
              <p:spPr bwMode="auto">
                <a:xfrm flipH="1">
                  <a:off x="1428" y="3292"/>
                  <a:ext cx="545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tailEnd type="stealth" w="lg" len="lg"/>
                </a:ln>
                <a:effectLst/>
              </p:spPr>
              <p:txBody>
                <a:bodyPr/>
                <a:lstStyle/>
                <a:p>
                  <a:pPr marL="0" marR="0" lvl="0" indent="0" algn="l" defTabSz="1096366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619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725014" name="Oval 22"/>
                <p:cNvSpPr>
                  <a:spLocks noChangeArrowheads="1"/>
                </p:cNvSpPr>
                <p:nvPr/>
              </p:nvSpPr>
              <p:spPr bwMode="auto">
                <a:xfrm>
                  <a:off x="1927" y="3246"/>
                  <a:ext cx="91" cy="91"/>
                </a:xfrm>
                <a:prstGeom prst="ellipse">
                  <a:avLst/>
                </a:prstGeom>
                <a:solidFill>
                  <a:srgbClr val="00FF00"/>
                </a:solidFill>
                <a:ln w="9525">
                  <a:solidFill>
                    <a:schemeClr val="tx1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l" defTabSz="1096366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619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  <p:cond evt="onBegin" delay="0">
                          <p:tn val="8"/>
                        </p:cond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499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23554" name="Group 2" title=""/>
          <p:cNvGraphicFramePr>
            <a:graphicFrameLocks noGrp="1"/>
          </p:cNvGraphicFramePr>
          <p:nvPr/>
        </p:nvGraphicFramePr>
        <p:xfrm>
          <a:off x="1606442" y="2297941"/>
          <a:ext cx="9065445" cy="3812398"/>
        </p:xfrm>
        <a:graphic>
          <a:graphicData uri="http://schemas.openxmlformats.org/drawingml/2006/table">
            <a:tbl>
              <a:tblPr/>
              <a:tblGrid>
                <a:gridCol w="21062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850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742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3022"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zh-CN" sz="29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zh-CN" sz="2900" b="1" i="0" u="none" strike="noStrike" cap="none" normalizeH="0" baseline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相互作用力</a:t>
                      </a:r>
                    </a:p>
                  </a:txBody>
                  <a:tcPr marL="0" marR="0" marT="0" marB="0" anchor="ctr" anchorCtr="1" horzOverflow="overflow">
                    <a:lnL w="19050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zh-CN" sz="2900" b="1" i="0" u="none" strike="noStrike" cap="none" normalizeH="0" baseline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平衡力</a:t>
                      </a:r>
                    </a:p>
                  </a:txBody>
                  <a:tcPr marL="0" marR="0" marT="0" marB="0" anchor="ctr" anchorCtr="1" horzOverflow="overflow">
                    <a:lnL w="19050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61935"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zh-CN" sz="2900" b="1" i="0" u="none" strike="noStrike" cap="none" normalizeH="0" baseline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受力物体</a:t>
                      </a:r>
                    </a:p>
                  </a:txBody>
                  <a:tcPr marL="0" marR="0" marT="0" marB="0" anchor="ctr" anchorCtr="1" horzOverflow="overflow">
                    <a:lnL w="38100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zh-CN" sz="29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zh-CN" sz="29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华文新魏" panose="02010800040101010101" pitchFamily="2" charset="-122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19583"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zh-CN" sz="2900" b="1" i="0" u="none" strike="noStrike" cap="none" normalizeH="0" baseline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力的变化</a:t>
                      </a:r>
                    </a:p>
                  </a:txBody>
                  <a:tcPr marL="0" marR="0" marT="0" marB="0" anchor="ctr" anchorCtr="1" horzOverflow="overflow">
                    <a:lnL w="38100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zh-CN" sz="29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zh-CN" sz="29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华文新魏" panose="02010800040101010101" pitchFamily="2" charset="-122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7858">
                <a:tc>
                  <a:txBody>
                    <a:bodyPr vert="horz" wrap="square"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900" b="1" i="0" u="none" strike="noStrike" cap="none" normalizeH="0" baseline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力的性质</a:t>
                      </a:r>
                      <a:endParaRPr kumimoji="0" lang="zh-CN" altLang="zh-CN" sz="2900" b="1" i="0" u="none" strike="noStrike" cap="none" normalizeH="0" baseline="0">
                        <a:ln>
                          <a:noFill/>
                        </a:ln>
                        <a:solidFill>
                          <a:srgbClr val="99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38100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zh-CN" sz="29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zh-CN" sz="29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华文新魏" panose="02010800040101010101" pitchFamily="2" charset="-122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3572" name="Text Box 28" title=""/>
          <p:cNvSpPr txBox="1">
            <a:spLocks noChangeArrowheads="1"/>
          </p:cNvSpPr>
          <p:nvPr/>
        </p:nvSpPr>
        <p:spPr bwMode="auto">
          <a:xfrm>
            <a:off x="4264056" y="3146326"/>
            <a:ext cx="2193875" cy="60894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10963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357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不同</a:t>
            </a:r>
            <a:r>
              <a:rPr kumimoji="0" lang="zh-CN" altLang="en-US" sz="3357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物体</a:t>
            </a:r>
          </a:p>
        </p:txBody>
      </p:sp>
      <p:sp>
        <p:nvSpPr>
          <p:cNvPr id="23573" name="Text Box 30" title=""/>
          <p:cNvSpPr txBox="1">
            <a:spLocks noChangeArrowheads="1"/>
          </p:cNvSpPr>
          <p:nvPr/>
        </p:nvSpPr>
        <p:spPr bwMode="auto">
          <a:xfrm>
            <a:off x="4268824" y="4074891"/>
            <a:ext cx="2193875" cy="1254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10963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518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同时产生</a:t>
            </a:r>
          </a:p>
          <a:p>
            <a:pPr marL="0" marR="0" lvl="0" indent="0" algn="l" defTabSz="10963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518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同时变化</a:t>
            </a:r>
          </a:p>
          <a:p>
            <a:pPr marL="0" marR="0" lvl="0" indent="0" algn="l" defTabSz="10963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518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同时消失</a:t>
            </a:r>
          </a:p>
        </p:txBody>
      </p:sp>
      <p:sp>
        <p:nvSpPr>
          <p:cNvPr id="23574" name="Text Box 31" title=""/>
          <p:cNvSpPr txBox="1">
            <a:spLocks noChangeArrowheads="1"/>
          </p:cNvSpPr>
          <p:nvPr/>
        </p:nvSpPr>
        <p:spPr bwMode="auto">
          <a:xfrm>
            <a:off x="7769845" y="3198847"/>
            <a:ext cx="2011302" cy="608949"/>
          </a:xfrm>
          <a:prstGeom prst="rect">
            <a:avLst/>
          </a:prstGeom>
          <a:noFill/>
          <a:ln>
            <a:noFill/>
          </a:ln>
        </p:spPr>
        <p:txBody>
          <a:bodyPr wrap="square" lIns="48560" rIns="4856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10963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357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同一</a:t>
            </a:r>
            <a:r>
              <a:rPr kumimoji="0" lang="zh-CN" altLang="en-US" sz="3357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物体</a:t>
            </a:r>
          </a:p>
        </p:txBody>
      </p:sp>
      <p:sp>
        <p:nvSpPr>
          <p:cNvPr id="23575" name="Text Box 33" title=""/>
          <p:cNvSpPr txBox="1">
            <a:spLocks noChangeArrowheads="1"/>
          </p:cNvSpPr>
          <p:nvPr/>
        </p:nvSpPr>
        <p:spPr bwMode="auto">
          <a:xfrm>
            <a:off x="7257999" y="4262516"/>
            <a:ext cx="3034994" cy="867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6187" rIns="1618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10963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518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不同时变化，可能会变为非平衡力</a:t>
            </a:r>
          </a:p>
        </p:txBody>
      </p:sp>
      <p:sp>
        <p:nvSpPr>
          <p:cNvPr id="23576" name="Text Box 87" title=""/>
          <p:cNvSpPr txBox="1">
            <a:spLocks noChangeArrowheads="1"/>
          </p:cNvSpPr>
          <p:nvPr/>
        </p:nvSpPr>
        <p:spPr bwMode="auto">
          <a:xfrm>
            <a:off x="1088416" y="450538"/>
            <a:ext cx="6811277" cy="536230"/>
          </a:xfrm>
          <a:prstGeom prst="rect">
            <a:avLst/>
          </a:prstGeom>
          <a:noFill/>
          <a:ln w="28575" cmpd="sng">
            <a:noFill/>
            <a:miter lim="800000"/>
          </a:ln>
        </p:spPr>
        <p:txBody>
          <a:bodyPr wrap="square" lIns="48560" tIns="9712" rIns="48560" bIns="9712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1096366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357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</a:t>
            </a:r>
            <a:r>
              <a:rPr kumimoji="0" lang="zh-CN" altLang="en-US" sz="3357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、相互作用力与平衡力的区别</a:t>
            </a:r>
          </a:p>
        </p:txBody>
      </p:sp>
      <p:grpSp>
        <p:nvGrpSpPr>
          <p:cNvPr id="23577" name="Group 25" title=""/>
          <p:cNvGrpSpPr/>
          <p:nvPr/>
        </p:nvGrpSpPr>
        <p:grpSpPr>
          <a:xfrm>
            <a:off x="3115285" y="1321796"/>
            <a:ext cx="1821568" cy="729484"/>
            <a:chExt cx="1276" cy="511"/>
          </a:xfrm>
        </p:grpSpPr>
        <p:sp>
          <p:nvSpPr>
            <p:cNvPr id="23578" name="Rectangle 26" descr="栎木"/>
            <p:cNvSpPr>
              <a:spLocks noChangeArrowheads="1"/>
            </p:cNvSpPr>
            <p:nvPr/>
          </p:nvSpPr>
          <p:spPr bwMode="auto">
            <a:xfrm>
              <a:off x="0" y="397"/>
              <a:ext cx="1276" cy="114"/>
            </a:xfrm>
            <a:prstGeom prst="rect">
              <a:avLst/>
            </a:prstGeom>
            <a:blipFill dpi="0" rotWithShape="1">
              <a:blip r:embed="rId2"/>
              <a:tile tx="0" ty="0" sx="100000" sy="100000" flip="none" algn="tl"/>
            </a:blipFill>
            <a:ln w="19050" cmpd="sng">
              <a:solidFill>
                <a:schemeClr val="accent2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algn="ctr" dir="2700000" dist="35921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1096366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1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3579" name="Rectangle 27"/>
            <p:cNvSpPr>
              <a:spLocks noChangeArrowheads="1"/>
            </p:cNvSpPr>
            <p:nvPr/>
          </p:nvSpPr>
          <p:spPr bwMode="auto">
            <a:xfrm>
              <a:off x="425" y="0"/>
              <a:ext cx="397" cy="397"/>
            </a:xfrm>
            <a:prstGeom prst="rect">
              <a:avLst/>
            </a:prstGeom>
            <a:solidFill>
              <a:srgbClr val="8DE5E3"/>
            </a:solidFill>
            <a:ln w="19050" cmpd="sng">
              <a:solidFill>
                <a:schemeClr val="tx2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algn="ctr" dir="2700000" dist="35921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1096366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1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23580" name="Line 28" title=""/>
          <p:cNvSpPr>
            <a:spLocks noChangeShapeType="1"/>
          </p:cNvSpPr>
          <p:nvPr/>
        </p:nvSpPr>
        <p:spPr bwMode="auto">
          <a:xfrm flipH="1">
            <a:off x="4026069" y="2074078"/>
            <a:ext cx="0" cy="486798"/>
          </a:xfrm>
          <a:prstGeom prst="line">
            <a:avLst/>
          </a:prstGeom>
          <a:ln>
            <a:headEnd type="oval" w="sm" len="sm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/>
          <a:lstStyle/>
          <a:p>
            <a:pPr marL="0" marR="0" lvl="0" indent="0" algn="l" defTabSz="10963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61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23581" name="Group 29" title=""/>
          <p:cNvGrpSpPr/>
          <p:nvPr/>
        </p:nvGrpSpPr>
        <p:grpSpPr>
          <a:xfrm>
            <a:off x="6859061" y="1232263"/>
            <a:ext cx="1821568" cy="973596"/>
            <a:chExt cx="1276" cy="682"/>
          </a:xfrm>
        </p:grpSpPr>
        <p:sp>
          <p:nvSpPr>
            <p:cNvPr id="23582" name="Rectangle 30" descr="栎木"/>
            <p:cNvSpPr>
              <a:spLocks noChangeArrowheads="1"/>
            </p:cNvSpPr>
            <p:nvPr/>
          </p:nvSpPr>
          <p:spPr bwMode="auto">
            <a:xfrm>
              <a:off x="0" y="539"/>
              <a:ext cx="1276" cy="114"/>
            </a:xfrm>
            <a:prstGeom prst="rect">
              <a:avLst/>
            </a:prstGeom>
            <a:blipFill dpi="0" rotWithShape="1">
              <a:blip r:embed="rId2"/>
              <a:tile tx="0" ty="0" sx="100000" sy="100000" flip="none" algn="tl"/>
            </a:blipFill>
            <a:ln w="19050" cmpd="sng">
              <a:solidFill>
                <a:schemeClr val="accent2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algn="ctr" dir="2700000" dist="35921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1096366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1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3583" name="Rectangle 31"/>
            <p:cNvSpPr>
              <a:spLocks noChangeArrowheads="1"/>
            </p:cNvSpPr>
            <p:nvPr/>
          </p:nvSpPr>
          <p:spPr bwMode="auto">
            <a:xfrm>
              <a:off x="425" y="142"/>
              <a:ext cx="397" cy="397"/>
            </a:xfrm>
            <a:prstGeom prst="rect">
              <a:avLst/>
            </a:prstGeom>
            <a:solidFill>
              <a:srgbClr val="8DE5E3"/>
            </a:solidFill>
            <a:ln w="19050" cmpd="sng">
              <a:solidFill>
                <a:schemeClr val="tx2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algn="ctr" dir="2700000" dist="35921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1096366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1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3584" name="Line 32"/>
            <p:cNvSpPr>
              <a:spLocks noChangeShapeType="1"/>
            </p:cNvSpPr>
            <p:nvPr/>
          </p:nvSpPr>
          <p:spPr bwMode="auto">
            <a:xfrm flipH="1">
              <a:off x="624" y="341"/>
              <a:ext cx="0" cy="341"/>
            </a:xfrm>
            <a:prstGeom prst="line">
              <a:avLst/>
            </a:prstGeom>
            <a:ln>
              <a:headEnd type="oval" w="sm" len="sm"/>
              <a:tailEnd type="triangl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/>
            <a:lstStyle/>
            <a:p>
              <a:pPr marL="0" marR="0" lvl="0" indent="0" algn="l" defTabSz="1096366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1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3585" name="Line 33"/>
            <p:cNvSpPr>
              <a:spLocks noChangeShapeType="1"/>
            </p:cNvSpPr>
            <p:nvPr/>
          </p:nvSpPr>
          <p:spPr bwMode="auto">
            <a:xfrm flipH="1" flipV="1">
              <a:off x="624" y="0"/>
              <a:ext cx="0" cy="341"/>
            </a:xfrm>
            <a:prstGeom prst="line">
              <a:avLst/>
            </a:prstGeom>
            <a:ln>
              <a:headEnd type="oval" w="sm" len="sm"/>
              <a:tailEnd type="triangl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/>
            <a:lstStyle/>
            <a:p>
              <a:pPr marL="0" marR="0" lvl="0" indent="0" algn="l" defTabSz="1096366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1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23586" name="Line 34" title=""/>
          <p:cNvSpPr>
            <a:spLocks noChangeShapeType="1"/>
          </p:cNvSpPr>
          <p:nvPr/>
        </p:nvSpPr>
        <p:spPr bwMode="auto">
          <a:xfrm flipH="1" flipV="1">
            <a:off x="4026781" y="1232261"/>
            <a:ext cx="0" cy="486799"/>
          </a:xfrm>
          <a:prstGeom prst="line">
            <a:avLst/>
          </a:prstGeom>
          <a:ln>
            <a:headEnd type="oval" w="sm" len="sm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/>
          <a:lstStyle/>
          <a:p>
            <a:pPr marL="0" marR="0" lvl="0" indent="0" algn="l" defTabSz="10963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61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9" name="Text Box 30" title=""/>
          <p:cNvSpPr txBox="1">
            <a:spLocks noChangeArrowheads="1"/>
          </p:cNvSpPr>
          <p:nvPr/>
        </p:nvSpPr>
        <p:spPr bwMode="auto">
          <a:xfrm>
            <a:off x="4196571" y="5414767"/>
            <a:ext cx="2064253" cy="535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10963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78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一定相同</a:t>
            </a:r>
          </a:p>
        </p:txBody>
      </p:sp>
      <p:sp>
        <p:nvSpPr>
          <p:cNvPr id="21" name="Text Box 30" title=""/>
          <p:cNvSpPr txBox="1">
            <a:spLocks noChangeArrowheads="1"/>
          </p:cNvSpPr>
          <p:nvPr/>
        </p:nvSpPr>
        <p:spPr bwMode="auto">
          <a:xfrm>
            <a:off x="7433852" y="5423025"/>
            <a:ext cx="2352036" cy="535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10963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78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可以不相同</a:t>
            </a: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OS" val="Unix 3.10 unknown"/>
  <p:tag name="AS_RELEASE_DATE" val="2023.03.31"/>
  <p:tag name="AS_TITLE" val="Aspose.Slides for Java"/>
  <p:tag name="AS_VERSION" val="23.3"/>
</p:tagLst>
</file>

<file path=ppt/theme/_rels/theme1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.jpeg" /></Relationships>
</file>

<file path=ppt/theme/theme1.xml><?xml version="1.0" encoding="utf-8"?>
<a:theme xmlns:r="http://schemas.openxmlformats.org/officeDocument/2006/relationships" xmlns:a="http://schemas.openxmlformats.org/drawingml/2006/main" name="平衡">
  <a:themeElements>
    <a:clrScheme name="平衡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自定义 1">
      <a:majorFont>
        <a:latin typeface="Times New Roman"/>
        <a:ea typeface="华文中宋"/>
        <a:cs typeface="Arial"/>
      </a:majorFont>
      <a:minorFont>
        <a:latin typeface="Times New Roman"/>
        <a:ea typeface="华文中宋"/>
        <a:cs typeface="Arial"/>
      </a:minorFont>
    </a:fontScheme>
    <a:fmtScheme name="平衡">
      <a:fillStyleLst>
        <a:solidFill>
          <a:schemeClr val="phClr"/>
        </a:solidFill>
        <a:blipFill>
          <a:blip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>
    <a:spDef>
      <a:spPr>
        <a:noFill/>
        <a:ln w="9525">
          <a:noFill/>
        </a:ln>
      </a:spPr>
      <a:bodyPr wrap="square">
        <a:spAutoFit/>
      </a:bodyPr>
      <a:lstStyle>
        <a:defPPr>
          <a:lnSpc>
            <a:spcPct val="130000"/>
          </a:lnSpc>
          <a:spcBef>
            <a:spcPts val="600"/>
          </a:spcBef>
          <a:defRPr lang="en-US" altLang="zh-CN" sz="2400" b="1" dirty="0">
            <a:latin typeface="Times New Roman" panose="02020603050405020304"/>
            <a:ea typeface="华文中宋" panose="02010600040101010101" pitchFamily="2" charset="-122"/>
          </a:defRPr>
        </a:defPPr>
      </a:lstStyle>
    </a:spDef>
    <a:txDef>
      <a:spPr>
        <a:noFill/>
      </a:spPr>
      <a:bodyPr wrap="none" rtlCol="0">
        <a:spAutoFit/>
      </a:bodyPr>
      <a:lstStyle>
        <a:defPPr algn="l" defTabSz="-635">
          <a:lnSpc>
            <a:spcPct val="120000"/>
          </a:lnSpc>
          <a:spcAft>
            <a:spcPts val="0"/>
          </a:spcAft>
          <a:tabLst>
            <a:tab pos="1029335" algn="l"/>
            <a:tab pos="1850390" algn="l"/>
            <a:tab pos="2538095" algn="l"/>
            <a:tab pos="3221990" algn="l"/>
          </a:tabLst>
          <a:defRPr lang="en-US" altLang="zh-CN" sz="2400" b="1" dirty="0">
            <a:latin typeface="Times New Roman" panose="02020603050405020304"/>
            <a:ea typeface="华文中宋" panose="02010600040101010101" pitchFamily="2" charset="-122"/>
            <a:cs typeface="+mn-ea"/>
            <a:sym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:vt="http://schemas.openxmlformats.org/officeDocument/2006/docPropsVTypes" xmlns="http://schemas.openxmlformats.org/officeDocument/2006/extended-properties">
  <Company>学科网</Company>
  <Paragraphs>81</Paragraphs>
  <Slides>15</Slides>
  <Notes>0</Notes>
  <TotalTime>0</TotalTime>
  <HiddenSlides>0</HiddenSlides>
  <MMClips>0</MMClips>
  <ScaleCrop>0</ScaleCrop>
  <HeadingPairs>
    <vt:vector baseType="variant" size="6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baseType="lpstr" size="26">
      <vt:lpstr>Arial</vt:lpstr>
      <vt:lpstr>Times New Roman</vt:lpstr>
      <vt:lpstr>华文中宋</vt:lpstr>
      <vt:lpstr>Wingdings 2</vt:lpstr>
      <vt:lpstr>微软雅黑</vt:lpstr>
      <vt:lpstr>Calibri</vt:lpstr>
      <vt:lpstr>宋体</vt:lpstr>
      <vt:lpstr>黑体</vt:lpstr>
      <vt:lpstr>华文新魏</vt:lpstr>
      <vt:lpstr>等线</vt:lpstr>
      <vt:lpstr>平衡</vt:lpstr>
      <vt:lpstr>第四讲 二力平衡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0</LinksUpToDate>
  <SharedDoc>0</SharedDoc>
  <HyperlinksChanged>0</HyperlinksChanged>
  <Application>Aspose.Slides for Java</Application>
  <AppVersion>23.0300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creator>rbm.xkw.com</dc:creator>
  <cp:revision>1</cp:revision>
  <cp:lastPrinted>2024-08-04T12:58:27.228</cp:lastPrinted>
  <dcterms:created xsi:type="dcterms:W3CDTF">2024-08-04T12:58:27Z</dcterms:created>
  <dcterms:modified xsi:type="dcterms:W3CDTF">2024-08-04T04:58:27Z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album">
    <vt:lpwstr>rbm.xkw.com</vt:lpwstr>
  </property>
  <property fmtid="{D5CDD505-2E9C-101B-9397-08002B2CF9AE}" pid="3" name="author">
    <vt:lpwstr>rbm.xkw.com</vt:lpwstr>
  </property>
  <property fmtid="{D5CDD505-2E9C-101B-9397-08002B2CF9AE}" pid="4" name="company">
    <vt:lpwstr>学科网</vt:lpwstr>
  </property>
  <property fmtid="{D5CDD505-2E9C-101B-9397-08002B2CF9AE}" pid="5" name="copyright">
    <vt:lpwstr>学科网版权所有</vt:lpwstr>
  </property>
</Properties>
</file>