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 autoCompressPictures="0">
  <p:sldMasterIdLst>
    <p:sldMasterId id="2147483648" r:id="rId2"/>
    <p:sldMasterId id="2147483655" r:id="rId3"/>
  </p:sldMasterIdLst>
  <p:notesMasterIdLst>
    <p:notesMasterId r:id="rId4"/>
  </p:notesMasterIdLst>
  <p:sldIdLst>
    <p:sldId id="365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5" r:id="rId13"/>
    <p:sldId id="376" r:id="rId14"/>
    <p:sldId id="378" r:id="rId15"/>
    <p:sldId id="379" r:id="rId16"/>
    <p:sldId id="380" r:id="rId17"/>
    <p:sldId id="381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7" r:id="rId32"/>
    <p:sldId id="399" r:id="rId33"/>
  </p:sldIdLst>
  <p:sldSz cx="12192000" cy="6858000"/>
  <p:notesSz cx="6858000" cy="12192000"/>
  <p:custDataLst>
    <p:tags r:id="rId3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幸全" initials="幸全" lastIdx="0" clrIdx="0"/>
  <p:cmAuthor id="2" name="作者" initials="A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1"/>
    <p:restoredTop sz="94610"/>
  </p:normalViewPr>
  <p:slideViewPr>
    <p:cSldViewPr snapToGrid="0" snapToObjects="1">
      <p:cViewPr varScale="1">
        <p:scale>
          <a:sx n="118" d="100"/>
          <a:sy n="118" d="100"/>
        </p:scale>
        <p:origin x="9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33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slide" Target="slides/slide18.xml" /><Relationship Id="rId23" Type="http://schemas.openxmlformats.org/officeDocument/2006/relationships/slide" Target="slides/slide19.xml" /><Relationship Id="rId24" Type="http://schemas.openxmlformats.org/officeDocument/2006/relationships/slide" Target="slides/slide20.xml" /><Relationship Id="rId25" Type="http://schemas.openxmlformats.org/officeDocument/2006/relationships/slide" Target="slides/slide21.xml" /><Relationship Id="rId26" Type="http://schemas.openxmlformats.org/officeDocument/2006/relationships/slide" Target="slides/slide22.xml" /><Relationship Id="rId27" Type="http://schemas.openxmlformats.org/officeDocument/2006/relationships/slide" Target="slides/slide23.xml" /><Relationship Id="rId28" Type="http://schemas.openxmlformats.org/officeDocument/2006/relationships/slide" Target="slides/slide24.xml" /><Relationship Id="rId29" Type="http://schemas.openxmlformats.org/officeDocument/2006/relationships/slide" Target="slides/slide25.xml" /><Relationship Id="rId3" Type="http://schemas.openxmlformats.org/officeDocument/2006/relationships/slideMaster" Target="slideMasters/slideMaster2.xml" /><Relationship Id="rId30" Type="http://schemas.openxmlformats.org/officeDocument/2006/relationships/slide" Target="slides/slide26.xml" /><Relationship Id="rId31" Type="http://schemas.openxmlformats.org/officeDocument/2006/relationships/slide" Target="slides/slide27.xml" /><Relationship Id="rId32" Type="http://schemas.openxmlformats.org/officeDocument/2006/relationships/slide" Target="slides/slide28.xml" /><Relationship Id="rId33" Type="http://schemas.openxmlformats.org/officeDocument/2006/relationships/slide" Target="slides/slide29.xml" /><Relationship Id="rId34" Type="http://schemas.openxmlformats.org/officeDocument/2006/relationships/tags" Target="tags/tag155.xml" /><Relationship Id="rId35" Type="http://schemas.openxmlformats.org/officeDocument/2006/relationships/presProps" Target="presProps.xml" /><Relationship Id="rId36" Type="http://schemas.openxmlformats.org/officeDocument/2006/relationships/viewProps" Target="viewProps.xml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image" Target="../media/image13.png" /><Relationship Id="rId3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image" Target="../media/image13.png" /><Relationship Id="rId3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image" Target="../media/image13.png" /><Relationship Id="rId3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image" Target="../media/image13.png" /><Relationship Id="rId3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image" Target="../media/image13.png" /><Relationship Id="rId3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image" Target="../media/image11.png" /><Relationship Id="rId3" Type="http://schemas.openxmlformats.org/officeDocument/2006/relationships/tags" Target="../tags/tag5.xml" /><Relationship Id="rId4" Type="http://schemas.openxmlformats.org/officeDocument/2006/relationships/tags" Target="../tags/tag6.xml" /><Relationship Id="rId5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tags" Target="../tags/tag7.xml" /><Relationship Id="rId3" Type="http://schemas.openxmlformats.org/officeDocument/2006/relationships/image" Target="../media/image13.png" /><Relationship Id="rId4" Type="http://schemas.openxmlformats.org/officeDocument/2006/relationships/tags" Target="../tags/tag8.xml" /><Relationship Id="rId5" Type="http://schemas.openxmlformats.org/officeDocument/2006/relationships/tags" Target="../tags/tag9.xml" /><Relationship Id="rId6" Type="http://schemas.openxmlformats.org/officeDocument/2006/relationships/tags" Target="../tags/tag10.xml" /><Relationship Id="rId7" Type="http://schemas.openxmlformats.org/officeDocument/2006/relationships/tags" Target="../tags/tag11.xml" /><Relationship Id="rId8" Type="http://schemas.openxmlformats.org/officeDocument/2006/relationships/tags" Target="../tags/tag12.xml" /><Relationship Id="rId9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10" Type="http://schemas.openxmlformats.org/officeDocument/2006/relationships/tags" Target="../tags/tag20.xml" /><Relationship Id="rId11" Type="http://schemas.openxmlformats.org/officeDocument/2006/relationships/slideMaster" Target="../slideMasters/slideMaster2.xml" /><Relationship Id="rId2" Type="http://schemas.openxmlformats.org/officeDocument/2006/relationships/image" Target="../media/image12.png" /><Relationship Id="rId3" Type="http://schemas.openxmlformats.org/officeDocument/2006/relationships/tags" Target="../tags/tag14.xml" /><Relationship Id="rId4" Type="http://schemas.openxmlformats.org/officeDocument/2006/relationships/image" Target="../media/image13.png" /><Relationship Id="rId5" Type="http://schemas.openxmlformats.org/officeDocument/2006/relationships/tags" Target="../tags/tag15.xml" /><Relationship Id="rId6" Type="http://schemas.openxmlformats.org/officeDocument/2006/relationships/tags" Target="../tags/tag16.xml" /><Relationship Id="rId7" Type="http://schemas.openxmlformats.org/officeDocument/2006/relationships/tags" Target="../tags/tag17.xml" /><Relationship Id="rId8" Type="http://schemas.openxmlformats.org/officeDocument/2006/relationships/tags" Target="../tags/tag18.xml" /><Relationship Id="rId9" Type="http://schemas.openxmlformats.org/officeDocument/2006/relationships/tags" Target="../tags/tag19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image" Target="../media/image3.jpeg" /><Relationship Id="rId3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1.xml" /><Relationship Id="rId10" Type="http://schemas.openxmlformats.org/officeDocument/2006/relationships/slideMaster" Target="../slideMasters/slideMaster2.xml" /><Relationship Id="rId2" Type="http://schemas.openxmlformats.org/officeDocument/2006/relationships/image" Target="../media/image12.png" /><Relationship Id="rId3" Type="http://schemas.openxmlformats.org/officeDocument/2006/relationships/tags" Target="../tags/tag22.xml" /><Relationship Id="rId4" Type="http://schemas.openxmlformats.org/officeDocument/2006/relationships/tags" Target="../tags/tag23.xml" /><Relationship Id="rId5" Type="http://schemas.openxmlformats.org/officeDocument/2006/relationships/tags" Target="../tags/tag24.xml" /><Relationship Id="rId6" Type="http://schemas.openxmlformats.org/officeDocument/2006/relationships/tags" Target="../tags/tag25.xml" /><Relationship Id="rId7" Type="http://schemas.openxmlformats.org/officeDocument/2006/relationships/tags" Target="../tags/tag26.xml" /><Relationship Id="rId8" Type="http://schemas.openxmlformats.org/officeDocument/2006/relationships/tags" Target="../tags/tag27.xml" /><Relationship Id="rId9" Type="http://schemas.openxmlformats.org/officeDocument/2006/relationships/tags" Target="../tags/tag28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9.xml" /><Relationship Id="rId10" Type="http://schemas.openxmlformats.org/officeDocument/2006/relationships/tags" Target="../tags/tag36.xml" /><Relationship Id="rId11" Type="http://schemas.openxmlformats.org/officeDocument/2006/relationships/tags" Target="../tags/tag37.xml" /><Relationship Id="rId12" Type="http://schemas.openxmlformats.org/officeDocument/2006/relationships/slideMaster" Target="../slideMasters/slideMaster2.xml" /><Relationship Id="rId2" Type="http://schemas.openxmlformats.org/officeDocument/2006/relationships/image" Target="../media/image12.png" /><Relationship Id="rId3" Type="http://schemas.openxmlformats.org/officeDocument/2006/relationships/tags" Target="../tags/tag30.xml" /><Relationship Id="rId4" Type="http://schemas.openxmlformats.org/officeDocument/2006/relationships/image" Target="../media/image13.png" /><Relationship Id="rId5" Type="http://schemas.openxmlformats.org/officeDocument/2006/relationships/tags" Target="../tags/tag31.xml" /><Relationship Id="rId6" Type="http://schemas.openxmlformats.org/officeDocument/2006/relationships/tags" Target="../tags/tag32.xml" /><Relationship Id="rId7" Type="http://schemas.openxmlformats.org/officeDocument/2006/relationships/tags" Target="../tags/tag33.xml" /><Relationship Id="rId8" Type="http://schemas.openxmlformats.org/officeDocument/2006/relationships/tags" Target="../tags/tag34.xml" /><Relationship Id="rId9" Type="http://schemas.openxmlformats.org/officeDocument/2006/relationships/tags" Target="../tags/tag35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8.xml" /><Relationship Id="rId10" Type="http://schemas.openxmlformats.org/officeDocument/2006/relationships/tags" Target="../tags/tag45.xml" /><Relationship Id="rId11" Type="http://schemas.openxmlformats.org/officeDocument/2006/relationships/tags" Target="../tags/tag46.xml" /><Relationship Id="rId12" Type="http://schemas.openxmlformats.org/officeDocument/2006/relationships/slideMaster" Target="../slideMasters/slideMaster2.xml" /><Relationship Id="rId2" Type="http://schemas.openxmlformats.org/officeDocument/2006/relationships/image" Target="../media/image12.png" /><Relationship Id="rId3" Type="http://schemas.openxmlformats.org/officeDocument/2006/relationships/tags" Target="../tags/tag39.xml" /><Relationship Id="rId4" Type="http://schemas.openxmlformats.org/officeDocument/2006/relationships/image" Target="../media/image13.png" /><Relationship Id="rId5" Type="http://schemas.openxmlformats.org/officeDocument/2006/relationships/tags" Target="../tags/tag40.xml" /><Relationship Id="rId6" Type="http://schemas.openxmlformats.org/officeDocument/2006/relationships/tags" Target="../tags/tag41.xml" /><Relationship Id="rId7" Type="http://schemas.openxmlformats.org/officeDocument/2006/relationships/tags" Target="../tags/tag42.xml" /><Relationship Id="rId8" Type="http://schemas.openxmlformats.org/officeDocument/2006/relationships/tags" Target="../tags/tag43.xml" /><Relationship Id="rId9" Type="http://schemas.openxmlformats.org/officeDocument/2006/relationships/tags" Target="../tags/tag44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7.xml" /><Relationship Id="rId10" Type="http://schemas.openxmlformats.org/officeDocument/2006/relationships/tags" Target="../tags/tag55.xml" /><Relationship Id="rId11" Type="http://schemas.openxmlformats.org/officeDocument/2006/relationships/tags" Target="../tags/tag56.xml" /><Relationship Id="rId12" Type="http://schemas.openxmlformats.org/officeDocument/2006/relationships/slideMaster" Target="../slideMasters/slideMaster2.xml" /><Relationship Id="rId2" Type="http://schemas.openxmlformats.org/officeDocument/2006/relationships/image" Target="../media/image14.png" /><Relationship Id="rId3" Type="http://schemas.openxmlformats.org/officeDocument/2006/relationships/tags" Target="../tags/tag48.xml" /><Relationship Id="rId4" Type="http://schemas.openxmlformats.org/officeDocument/2006/relationships/tags" Target="../tags/tag49.xml" /><Relationship Id="rId5" Type="http://schemas.openxmlformats.org/officeDocument/2006/relationships/tags" Target="../tags/tag50.xml" /><Relationship Id="rId6" Type="http://schemas.openxmlformats.org/officeDocument/2006/relationships/tags" Target="../tags/tag51.xml" /><Relationship Id="rId7" Type="http://schemas.openxmlformats.org/officeDocument/2006/relationships/tags" Target="../tags/tag52.xml" /><Relationship Id="rId8" Type="http://schemas.openxmlformats.org/officeDocument/2006/relationships/tags" Target="../tags/tag53.xml" /><Relationship Id="rId9" Type="http://schemas.openxmlformats.org/officeDocument/2006/relationships/tags" Target="../tags/tag54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7.xml" /><Relationship Id="rId10" Type="http://schemas.openxmlformats.org/officeDocument/2006/relationships/tags" Target="../tags/tag64.xml" /><Relationship Id="rId11" Type="http://schemas.openxmlformats.org/officeDocument/2006/relationships/slideMaster" Target="../slideMasters/slideMaster2.xml" /><Relationship Id="rId2" Type="http://schemas.openxmlformats.org/officeDocument/2006/relationships/image" Target="../media/image15.png" /><Relationship Id="rId3" Type="http://schemas.openxmlformats.org/officeDocument/2006/relationships/tags" Target="../tags/tag58.xml" /><Relationship Id="rId4" Type="http://schemas.openxmlformats.org/officeDocument/2006/relationships/image" Target="../media/image14.png" /><Relationship Id="rId5" Type="http://schemas.openxmlformats.org/officeDocument/2006/relationships/tags" Target="../tags/tag59.xml" /><Relationship Id="rId6" Type="http://schemas.openxmlformats.org/officeDocument/2006/relationships/tags" Target="../tags/tag60.xml" /><Relationship Id="rId7" Type="http://schemas.openxmlformats.org/officeDocument/2006/relationships/tags" Target="../tags/tag61.xml" /><Relationship Id="rId8" Type="http://schemas.openxmlformats.org/officeDocument/2006/relationships/tags" Target="../tags/tag62.xml" /><Relationship Id="rId9" Type="http://schemas.openxmlformats.org/officeDocument/2006/relationships/tags" Target="../tags/tag6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png" /><Relationship Id="rId2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png" /><Relationship Id="rId2" Type="http://schemas.openxmlformats.org/officeDocument/2006/relationships/image" Target="../media/image7.png" /><Relationship Id="rId3" Type="http://schemas.openxmlformats.org/officeDocument/2006/relationships/slide" Target="../slides/slide1.xml" TargetMode="Internal" /><Relationship Id="rId4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png" /><Relationship Id="rId2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image" Target="../media/image11.png" /><Relationship Id="rId3" Type="http://schemas.openxmlformats.org/officeDocument/2006/relationships/tags" Target="../tags/tag1.xml" /><Relationship Id="rId4" Type="http://schemas.openxmlformats.org/officeDocument/2006/relationships/tags" Target="../tags/tag2.xml" /><Relationship Id="rId5" Type="http://schemas.openxmlformats.org/officeDocument/2006/relationships/slideMaster" Target="../slideMasters/slideMaster2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png" /><Relationship Id="rId2" Type="http://schemas.openxmlformats.org/officeDocument/2006/relationships/image" Target="../media/image13.png" /><Relationship Id="rId3" Type="http://schemas.openxmlformats.org/officeDocument/2006/relationships/slideMaster" Target="../slideMasters/slideMaster2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tags" Target="../tags/tag3.xml" /><Relationship Id="rId3" Type="http://schemas.openxmlformats.org/officeDocument/2006/relationships/tags" Target="../tags/tag4.xml" /><Relationship Id="rId4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Hexin Shap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图片 8" descr="0_pic_quater_left_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8" name="图片 7" descr="1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图片 10" descr="0_pic_quater_left_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10" name="图片 9" descr="1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图片 5" descr="pic_half_le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7000"/>
            <a:ext cx="201866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图片 8" descr="0_pic_quater_left_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8" name="图片 7" descr="1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 descr="0_pic_quater_left_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7" name="图片 6" descr="1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descr="0_pic_quater_left_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descr="pic_half_le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7000"/>
            <a:ext cx="2018665" cy="4064000"/>
          </a:xfrm>
          <a:prstGeom prst="rect">
            <a:avLst/>
          </a:prstGeom>
        </p:spPr>
      </p:pic>
      <p:pic>
        <p:nvPicPr>
          <p:cNvPr id="6" name="图片 5" descr="pic_half_r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0" y="1397000"/>
            <a:ext cx="2018665" cy="4064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5"/>
          <p:cNvSpPr/>
          <p:nvPr>
            <p:ph type="body" idx="1" hasCustomPrompt="1"/>
            <p:custDataLst>
              <p:tags r:id="rId3"/>
            </p:custDataLst>
          </p:nvPr>
        </p:nvSpPr>
        <p:spPr>
          <a:xfrm>
            <a:off x="2978491" y="2141389"/>
            <a:ext cx="6234433" cy="100074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035641" y="3310408"/>
            <a:ext cx="6121403" cy="1353820"/>
          </a:xfrm>
        </p:spPr>
        <p:txBody>
          <a:bodyPr vert="horz" wrap="square" lIns="0" tIns="0" rIns="0" bIns="0" rtlCol="0" anchor="ctr" anchorCtr="0">
            <a:normAutofit lnSpcReduction="10000"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400" b="1" i="0" u="none" strike="noStrike" kern="1200" cap="none" spc="10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Hexin Shap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Hexin Shape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20" y="5184648"/>
            <a:ext cx="2048256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7232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723265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37667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22940" y="0"/>
            <a:ext cx="1368425" cy="91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71480" y="0"/>
            <a:ext cx="1619885" cy="162814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5775325"/>
            <a:ext cx="1619885" cy="1082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Hexin Shap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Hexin Shap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Hexin Shap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Hexin Shape 3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064" y="-36576"/>
            <a:ext cx="1197864" cy="557784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Hexin Shap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" name="图片 4" descr="pic_half_le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7000"/>
            <a:ext cx="2018665" cy="4064000"/>
          </a:xfrm>
          <a:prstGeom prst="rect">
            <a:avLst/>
          </a:prstGeom>
        </p:spPr>
      </p:pic>
      <p:pic>
        <p:nvPicPr>
          <p:cNvPr id="6" name="图片 5" descr="pic_half_r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0" y="1397000"/>
            <a:ext cx="2018665" cy="4064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5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2921000" y="2213498"/>
            <a:ext cx="6350051" cy="12306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1" i="0" u="none" strike="noStrike" kern="1200" cap="none" spc="-2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6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2921000" y="3643518"/>
            <a:ext cx="6350051" cy="392612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 descr="0_pic_quater_left_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7" name="图片 6" descr="1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descr="pic_half_le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7000"/>
            <a:ext cx="201866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2"/>
            </p:custDataLst>
          </p:nvPr>
        </p:nvSpPr>
        <p:spPr>
          <a:xfrm>
            <a:off x="3344664" y="3873934"/>
            <a:ext cx="7407779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副标题 3"/>
          <p:cNvSpPr>
            <a:spLocks noGrp="1"/>
          </p:cNvSpPr>
          <p:nvPr>
            <p:ph type="subTitle" idx="3" hasCustomPrompt="1"/>
            <p:custDataLst>
              <p:tags r:id="rId3"/>
            </p:custDataLst>
          </p:nvPr>
        </p:nvSpPr>
        <p:spPr>
          <a:xfrm>
            <a:off x="3344664" y="4527349"/>
            <a:ext cx="7407779" cy="1441669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image" Target="file:///D:\qq&#25991;&#20214;\712321467\Image\C2C\Image2\%7b75232B38-A165-1FB7-499C-2E1C792CACB5%7d.png" TargetMode="External" /><Relationship Id="rId8" Type="http://schemas.openxmlformats.org/officeDocument/2006/relationships/image" Target="../media/image9.png" /><Relationship Id="rId9" Type="http://schemas.openxmlformats.org/officeDocument/2006/relationships/theme" Target="../theme/theme1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6.xml" /><Relationship Id="rId11" Type="http://schemas.openxmlformats.org/officeDocument/2006/relationships/slideLayout" Target="../slideLayouts/slideLayout17.xml" /><Relationship Id="rId12" Type="http://schemas.openxmlformats.org/officeDocument/2006/relationships/slideLayout" Target="../slideLayouts/slideLayout18.xml" /><Relationship Id="rId13" Type="http://schemas.openxmlformats.org/officeDocument/2006/relationships/slideLayout" Target="../slideLayouts/slideLayout19.xml" /><Relationship Id="rId14" Type="http://schemas.openxmlformats.org/officeDocument/2006/relationships/slideLayout" Target="../slideLayouts/slideLayout20.xml" /><Relationship Id="rId15" Type="http://schemas.openxmlformats.org/officeDocument/2006/relationships/slideLayout" Target="../slideLayouts/slideLayout21.xml" /><Relationship Id="rId16" Type="http://schemas.openxmlformats.org/officeDocument/2006/relationships/slideLayout" Target="../slideLayouts/slideLayout22.xml" /><Relationship Id="rId17" Type="http://schemas.openxmlformats.org/officeDocument/2006/relationships/slideLayout" Target="../slideLayouts/slideLayout23.xml" /><Relationship Id="rId18" Type="http://schemas.openxmlformats.org/officeDocument/2006/relationships/slideLayout" Target="../slideLayouts/slideLayout24.xml" /><Relationship Id="rId19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8.xml" /><Relationship Id="rId20" Type="http://schemas.openxmlformats.org/officeDocument/2006/relationships/tags" Target="../tags/tag65.xml" /><Relationship Id="rId21" Type="http://schemas.openxmlformats.org/officeDocument/2006/relationships/tags" Target="../tags/tag66.xml" /><Relationship Id="rId22" Type="http://schemas.openxmlformats.org/officeDocument/2006/relationships/tags" Target="../tags/tag67.xml" /><Relationship Id="rId23" Type="http://schemas.openxmlformats.org/officeDocument/2006/relationships/image" Target="file:///D:\qq&#25991;&#20214;\712321467\Image\C2C\Image2\%7b75232B38-A165-1FB7-499C-2E1C792CACB5%7d.png" TargetMode="External" /><Relationship Id="rId24" Type="http://schemas.openxmlformats.org/officeDocument/2006/relationships/image" Target="../media/image9.png" /><Relationship Id="rId25" Type="http://schemas.openxmlformats.org/officeDocument/2006/relationships/theme" Target="../theme/theme2.xml" /><Relationship Id="rId3" Type="http://schemas.openxmlformats.org/officeDocument/2006/relationships/slideLayout" Target="../slideLayouts/slideLayout9.xml" /><Relationship Id="rId4" Type="http://schemas.openxmlformats.org/officeDocument/2006/relationships/slideLayout" Target="../slideLayouts/slideLayout10.xml" /><Relationship Id="rId5" Type="http://schemas.openxmlformats.org/officeDocument/2006/relationships/slideLayout" Target="../slideLayouts/slideLayout11.xml" /><Relationship Id="rId6" Type="http://schemas.openxmlformats.org/officeDocument/2006/relationships/slideLayout" Target="../slideLayouts/slideLayout12.xml" /><Relationship Id="rId7" Type="http://schemas.openxmlformats.org/officeDocument/2006/relationships/slideLayout" Target="../slideLayouts/slideLayout13.xml" /><Relationship Id="rId8" Type="http://schemas.openxmlformats.org/officeDocument/2006/relationships/slideLayout" Target="../slideLayouts/slideLayout14.xml" /><Relationship Id="rId9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073743875" descr="学科网 zxxk.com" title=""/>
          <p:cNvPicPr>
            <a:picLocks noChangeAspect="1"/>
          </p:cNvPicPr>
          <p:nvPr/>
        </p:nvPicPr>
        <p:blipFill>
          <a:blip r:embed="rId8" r:link="rId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  <a:cs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1073743875" descr="学科网 zxxk.com" title=""/>
          <p:cNvPicPr>
            <a:picLocks noChangeAspect="1"/>
          </p:cNvPicPr>
          <p:nvPr/>
        </p:nvPicPr>
        <p:blipFill>
          <a:blip r:embed="rId24" r:link="rId23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68.xml" /><Relationship Id="rId4" Type="http://schemas.openxmlformats.org/officeDocument/2006/relationships/tags" Target="../tags/tag69.xml" /><Relationship Id="rId5" Type="http://schemas.openxmlformats.org/officeDocument/2006/relationships/image" Target="../media/image16.png" /><Relationship Id="rId6" Type="http://schemas.openxmlformats.org/officeDocument/2006/relationships/tags" Target="../tags/tag70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2.png" /><Relationship Id="rId4" Type="http://schemas.openxmlformats.org/officeDocument/2006/relationships/tags" Target="../tags/tag95.xml" /><Relationship Id="rId5" Type="http://schemas.openxmlformats.org/officeDocument/2006/relationships/image" Target="../media/image13.png" /><Relationship Id="rId6" Type="http://schemas.openxmlformats.org/officeDocument/2006/relationships/tags" Target="../tags/tag96.xml" /><Relationship Id="rId7" Type="http://schemas.openxmlformats.org/officeDocument/2006/relationships/image" Target="../media/image18.png" /><Relationship Id="rId8" Type="http://schemas.openxmlformats.org/officeDocument/2006/relationships/image" Target="../media/image19.png" /><Relationship Id="rId9" Type="http://schemas.openxmlformats.org/officeDocument/2006/relationships/tags" Target="../tags/tag9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2.png" /><Relationship Id="rId4" Type="http://schemas.openxmlformats.org/officeDocument/2006/relationships/tags" Target="../tags/tag98.xml" /><Relationship Id="rId5" Type="http://schemas.openxmlformats.org/officeDocument/2006/relationships/image" Target="../media/image13.png" /><Relationship Id="rId6" Type="http://schemas.openxmlformats.org/officeDocument/2006/relationships/tags" Target="../tags/tag99.xml" /><Relationship Id="rId7" Type="http://schemas.openxmlformats.org/officeDocument/2006/relationships/tags" Target="../tags/tag10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2.png" /><Relationship Id="rId4" Type="http://schemas.openxmlformats.org/officeDocument/2006/relationships/tags" Target="../tags/tag101.xml" /><Relationship Id="rId5" Type="http://schemas.openxmlformats.org/officeDocument/2006/relationships/image" Target="../media/image13.png" /><Relationship Id="rId6" Type="http://schemas.openxmlformats.org/officeDocument/2006/relationships/tags" Target="../tags/tag102.xml" /><Relationship Id="rId7" Type="http://schemas.openxmlformats.org/officeDocument/2006/relationships/image" Target="../media/image20.png" /><Relationship Id="rId8" Type="http://schemas.openxmlformats.org/officeDocument/2006/relationships/tags" Target="../tags/tag103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2.png" /><Relationship Id="rId4" Type="http://schemas.openxmlformats.org/officeDocument/2006/relationships/tags" Target="../tags/tag104.xml" /><Relationship Id="rId5" Type="http://schemas.openxmlformats.org/officeDocument/2006/relationships/image" Target="../media/image13.png" /><Relationship Id="rId6" Type="http://schemas.openxmlformats.org/officeDocument/2006/relationships/tags" Target="../tags/tag105.xml" /><Relationship Id="rId7" Type="http://schemas.openxmlformats.org/officeDocument/2006/relationships/tags" Target="../tags/tag106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Relationship Id="rId4" Type="http://schemas.openxmlformats.org/officeDocument/2006/relationships/tags" Target="../tags/tag107.xml" /><Relationship Id="rId5" Type="http://schemas.openxmlformats.org/officeDocument/2006/relationships/image" Target="../media/image13.png" /><Relationship Id="rId6" Type="http://schemas.openxmlformats.org/officeDocument/2006/relationships/tags" Target="../tags/tag108.xml" /><Relationship Id="rId7" Type="http://schemas.openxmlformats.org/officeDocument/2006/relationships/tags" Target="../tags/tag10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2.png" /><Relationship Id="rId4" Type="http://schemas.openxmlformats.org/officeDocument/2006/relationships/tags" Target="../tags/tag110.xml" /><Relationship Id="rId5" Type="http://schemas.openxmlformats.org/officeDocument/2006/relationships/image" Target="../media/image13.png" /><Relationship Id="rId6" Type="http://schemas.openxmlformats.org/officeDocument/2006/relationships/tags" Target="../tags/tag111.xml" /><Relationship Id="rId7" Type="http://schemas.openxmlformats.org/officeDocument/2006/relationships/tags" Target="../tags/tag11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Relationship Id="rId4" Type="http://schemas.openxmlformats.org/officeDocument/2006/relationships/tags" Target="../tags/tag113.xml" /><Relationship Id="rId5" Type="http://schemas.openxmlformats.org/officeDocument/2006/relationships/image" Target="../media/image13.png" /><Relationship Id="rId6" Type="http://schemas.openxmlformats.org/officeDocument/2006/relationships/tags" Target="../tags/tag114.xml" /><Relationship Id="rId7" Type="http://schemas.openxmlformats.org/officeDocument/2006/relationships/tags" Target="../tags/tag115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2.png" /><Relationship Id="rId4" Type="http://schemas.openxmlformats.org/officeDocument/2006/relationships/tags" Target="../tags/tag116.xml" /><Relationship Id="rId5" Type="http://schemas.openxmlformats.org/officeDocument/2006/relationships/image" Target="../media/image13.png" /><Relationship Id="rId6" Type="http://schemas.openxmlformats.org/officeDocument/2006/relationships/tags" Target="../tags/tag117.xml" /><Relationship Id="rId7" Type="http://schemas.openxmlformats.org/officeDocument/2006/relationships/image" Target="../media/image21.png" /><Relationship Id="rId8" Type="http://schemas.openxmlformats.org/officeDocument/2006/relationships/tags" Target="../tags/tag118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2.png" /><Relationship Id="rId4" Type="http://schemas.openxmlformats.org/officeDocument/2006/relationships/tags" Target="../tags/tag119.xml" /><Relationship Id="rId5" Type="http://schemas.openxmlformats.org/officeDocument/2006/relationships/image" Target="../media/image13.png" /><Relationship Id="rId6" Type="http://schemas.openxmlformats.org/officeDocument/2006/relationships/tags" Target="../tags/tag120.xml" /><Relationship Id="rId7" Type="http://schemas.openxmlformats.org/officeDocument/2006/relationships/tags" Target="../tags/tag121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2.png" /><Relationship Id="rId4" Type="http://schemas.openxmlformats.org/officeDocument/2006/relationships/tags" Target="../tags/tag122.xml" /><Relationship Id="rId5" Type="http://schemas.openxmlformats.org/officeDocument/2006/relationships/image" Target="../media/image13.png" /><Relationship Id="rId6" Type="http://schemas.openxmlformats.org/officeDocument/2006/relationships/tags" Target="../tags/tag123.xml" /><Relationship Id="rId7" Type="http://schemas.openxmlformats.org/officeDocument/2006/relationships/image" Target="../media/image22.png" /><Relationship Id="rId8" Type="http://schemas.openxmlformats.org/officeDocument/2006/relationships/tags" Target="../tags/tag12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71.xml" /><Relationship Id="rId4" Type="http://schemas.openxmlformats.org/officeDocument/2006/relationships/tags" Target="../tags/tag72.xml" /><Relationship Id="rId5" Type="http://schemas.openxmlformats.org/officeDocument/2006/relationships/tags" Target="../tags/tag7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2.png" /><Relationship Id="rId4" Type="http://schemas.openxmlformats.org/officeDocument/2006/relationships/tags" Target="../tags/tag125.xml" /><Relationship Id="rId5" Type="http://schemas.openxmlformats.org/officeDocument/2006/relationships/image" Target="../media/image13.png" /><Relationship Id="rId6" Type="http://schemas.openxmlformats.org/officeDocument/2006/relationships/tags" Target="../tags/tag126.xml" /><Relationship Id="rId7" Type="http://schemas.openxmlformats.org/officeDocument/2006/relationships/image" Target="../media/image23.png" /><Relationship Id="rId8" Type="http://schemas.openxmlformats.org/officeDocument/2006/relationships/tags" Target="../tags/tag12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2.png" /><Relationship Id="rId4" Type="http://schemas.openxmlformats.org/officeDocument/2006/relationships/tags" Target="../tags/tag128.xml" /><Relationship Id="rId5" Type="http://schemas.openxmlformats.org/officeDocument/2006/relationships/image" Target="../media/image13.png" /><Relationship Id="rId6" Type="http://schemas.openxmlformats.org/officeDocument/2006/relationships/tags" Target="../tags/tag129.xml" /><Relationship Id="rId7" Type="http://schemas.openxmlformats.org/officeDocument/2006/relationships/image" Target="../media/image24.png" /><Relationship Id="rId8" Type="http://schemas.openxmlformats.org/officeDocument/2006/relationships/tags" Target="../tags/tag130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2.png" /><Relationship Id="rId4" Type="http://schemas.openxmlformats.org/officeDocument/2006/relationships/tags" Target="../tags/tag131.xml" /><Relationship Id="rId5" Type="http://schemas.openxmlformats.org/officeDocument/2006/relationships/image" Target="../media/image13.png" /><Relationship Id="rId6" Type="http://schemas.openxmlformats.org/officeDocument/2006/relationships/tags" Target="../tags/tag132.xml" /><Relationship Id="rId7" Type="http://schemas.openxmlformats.org/officeDocument/2006/relationships/tags" Target="../tags/tag133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2.png" /><Relationship Id="rId4" Type="http://schemas.openxmlformats.org/officeDocument/2006/relationships/tags" Target="../tags/tag134.xml" /><Relationship Id="rId5" Type="http://schemas.openxmlformats.org/officeDocument/2006/relationships/image" Target="../media/image13.png" /><Relationship Id="rId6" Type="http://schemas.openxmlformats.org/officeDocument/2006/relationships/tags" Target="../tags/tag135.xml" /><Relationship Id="rId7" Type="http://schemas.openxmlformats.org/officeDocument/2006/relationships/tags" Target="../tags/tag136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2.png" /><Relationship Id="rId4" Type="http://schemas.openxmlformats.org/officeDocument/2006/relationships/tags" Target="../tags/tag137.xml" /><Relationship Id="rId5" Type="http://schemas.openxmlformats.org/officeDocument/2006/relationships/image" Target="../media/image13.png" /><Relationship Id="rId6" Type="http://schemas.openxmlformats.org/officeDocument/2006/relationships/tags" Target="../tags/tag138.xml" /><Relationship Id="rId7" Type="http://schemas.openxmlformats.org/officeDocument/2006/relationships/tags" Target="../tags/tag139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2.png" /><Relationship Id="rId4" Type="http://schemas.openxmlformats.org/officeDocument/2006/relationships/tags" Target="../tags/tag140.xml" /><Relationship Id="rId5" Type="http://schemas.openxmlformats.org/officeDocument/2006/relationships/image" Target="../media/image13.png" /><Relationship Id="rId6" Type="http://schemas.openxmlformats.org/officeDocument/2006/relationships/tags" Target="../tags/tag141.xml" /><Relationship Id="rId7" Type="http://schemas.openxmlformats.org/officeDocument/2006/relationships/tags" Target="../tags/tag142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2.png" /><Relationship Id="rId4" Type="http://schemas.openxmlformats.org/officeDocument/2006/relationships/tags" Target="../tags/tag143.xml" /><Relationship Id="rId5" Type="http://schemas.openxmlformats.org/officeDocument/2006/relationships/image" Target="../media/image13.png" /><Relationship Id="rId6" Type="http://schemas.openxmlformats.org/officeDocument/2006/relationships/tags" Target="../tags/tag144.xml" /><Relationship Id="rId7" Type="http://schemas.openxmlformats.org/officeDocument/2006/relationships/image" Target="../media/image25.png" /><Relationship Id="rId8" Type="http://schemas.openxmlformats.org/officeDocument/2006/relationships/tags" Target="../tags/tag145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2.png" /><Relationship Id="rId4" Type="http://schemas.openxmlformats.org/officeDocument/2006/relationships/tags" Target="../tags/tag146.xml" /><Relationship Id="rId5" Type="http://schemas.openxmlformats.org/officeDocument/2006/relationships/image" Target="../media/image13.png" /><Relationship Id="rId6" Type="http://schemas.openxmlformats.org/officeDocument/2006/relationships/tags" Target="../tags/tag147.xml" /><Relationship Id="rId7" Type="http://schemas.openxmlformats.org/officeDocument/2006/relationships/image" Target="../media/image26.png" /><Relationship Id="rId8" Type="http://schemas.openxmlformats.org/officeDocument/2006/relationships/tags" Target="../tags/tag148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2.png" /><Relationship Id="rId4" Type="http://schemas.openxmlformats.org/officeDocument/2006/relationships/tags" Target="../tags/tag149.xml" /><Relationship Id="rId5" Type="http://schemas.openxmlformats.org/officeDocument/2006/relationships/image" Target="../media/image13.png" /><Relationship Id="rId6" Type="http://schemas.openxmlformats.org/officeDocument/2006/relationships/tags" Target="../tags/tag150.xml" /><Relationship Id="rId7" Type="http://schemas.openxmlformats.org/officeDocument/2006/relationships/tags" Target="../tags/tag15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2.png" /><Relationship Id="rId4" Type="http://schemas.openxmlformats.org/officeDocument/2006/relationships/tags" Target="../tags/tag152.xml" /><Relationship Id="rId5" Type="http://schemas.openxmlformats.org/officeDocument/2006/relationships/image" Target="../media/image13.png" /><Relationship Id="rId6" Type="http://schemas.openxmlformats.org/officeDocument/2006/relationships/tags" Target="../tags/tag153.xml" /><Relationship Id="rId7" Type="http://schemas.openxmlformats.org/officeDocument/2006/relationships/image" Target="../media/image27.png" /><Relationship Id="rId8" Type="http://schemas.openxmlformats.org/officeDocument/2006/relationships/tags" Target="../tags/tag15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2.png" /><Relationship Id="rId4" Type="http://schemas.openxmlformats.org/officeDocument/2006/relationships/tags" Target="../tags/tag74.xml" /><Relationship Id="rId5" Type="http://schemas.openxmlformats.org/officeDocument/2006/relationships/image" Target="../media/image13.png" /><Relationship Id="rId6" Type="http://schemas.openxmlformats.org/officeDocument/2006/relationships/tags" Target="../tags/tag75.xml" /><Relationship Id="rId7" Type="http://schemas.openxmlformats.org/officeDocument/2006/relationships/tags" Target="../tags/tag76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2.png" /><Relationship Id="rId4" Type="http://schemas.openxmlformats.org/officeDocument/2006/relationships/tags" Target="../tags/tag77.xml" /><Relationship Id="rId5" Type="http://schemas.openxmlformats.org/officeDocument/2006/relationships/image" Target="../media/image13.png" /><Relationship Id="rId6" Type="http://schemas.openxmlformats.org/officeDocument/2006/relationships/tags" Target="../tags/tag78.xml" /><Relationship Id="rId7" Type="http://schemas.openxmlformats.org/officeDocument/2006/relationships/tags" Target="../tags/tag79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2.png" /><Relationship Id="rId4" Type="http://schemas.openxmlformats.org/officeDocument/2006/relationships/tags" Target="../tags/tag80.xml" /><Relationship Id="rId5" Type="http://schemas.openxmlformats.org/officeDocument/2006/relationships/image" Target="../media/image13.png" /><Relationship Id="rId6" Type="http://schemas.openxmlformats.org/officeDocument/2006/relationships/tags" Target="../tags/tag81.xml" /><Relationship Id="rId7" Type="http://schemas.openxmlformats.org/officeDocument/2006/relationships/tags" Target="../tags/tag8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2.png" /><Relationship Id="rId4" Type="http://schemas.openxmlformats.org/officeDocument/2006/relationships/tags" Target="../tags/tag83.xml" /><Relationship Id="rId5" Type="http://schemas.openxmlformats.org/officeDocument/2006/relationships/image" Target="../media/image13.png" /><Relationship Id="rId6" Type="http://schemas.openxmlformats.org/officeDocument/2006/relationships/tags" Target="../tags/tag84.xml" /><Relationship Id="rId7" Type="http://schemas.openxmlformats.org/officeDocument/2006/relationships/tags" Target="../tags/tag85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notesSlide" Target="../notesSlides/notesSlide7.xml" /><Relationship Id="rId3" Type="http://schemas.openxmlformats.org/officeDocument/2006/relationships/tags" Target="../tags/tag86.xml" /><Relationship Id="rId4" Type="http://schemas.openxmlformats.org/officeDocument/2006/relationships/tags" Target="../tags/tag87.xml" /><Relationship Id="rId5" Type="http://schemas.openxmlformats.org/officeDocument/2006/relationships/tags" Target="../tags/tag88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2.png" /><Relationship Id="rId4" Type="http://schemas.openxmlformats.org/officeDocument/2006/relationships/tags" Target="../tags/tag89.xml" /><Relationship Id="rId5" Type="http://schemas.openxmlformats.org/officeDocument/2006/relationships/image" Target="../media/image13.png" /><Relationship Id="rId6" Type="http://schemas.openxmlformats.org/officeDocument/2006/relationships/tags" Target="../tags/tag90.xml" /><Relationship Id="rId7" Type="http://schemas.openxmlformats.org/officeDocument/2006/relationships/image" Target="../media/image17.png" /><Relationship Id="rId8" Type="http://schemas.openxmlformats.org/officeDocument/2006/relationships/tags" Target="../tags/tag9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2.png" /><Relationship Id="rId4" Type="http://schemas.openxmlformats.org/officeDocument/2006/relationships/tags" Target="../tags/tag92.xml" /><Relationship Id="rId5" Type="http://schemas.openxmlformats.org/officeDocument/2006/relationships/image" Target="../media/image13.png" /><Relationship Id="rId6" Type="http://schemas.openxmlformats.org/officeDocument/2006/relationships/tags" Target="../tags/tag93.xml" /><Relationship Id="rId7" Type="http://schemas.openxmlformats.org/officeDocument/2006/relationships/tags" Target="../tags/tag94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1" title="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784090" y="3041015"/>
            <a:ext cx="5833745" cy="222059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8000">
                <a:solidFill>
                  <a:schemeClr val="accent1"/>
                </a:solidFill>
              </a:rPr>
              <a:t>3.1温度</a:t>
            </a:r>
            <a:endParaRPr lang="zh-CN" altLang="en-US" sz="8000">
              <a:solidFill>
                <a:schemeClr val="accent1"/>
              </a:solidFill>
            </a:endParaRPr>
          </a:p>
        </p:txBody>
      </p:sp>
      <p:sp>
        <p:nvSpPr>
          <p:cNvPr id="27" name="文本框 45" title=""/>
          <p:cNvSpPr txBox="1"/>
          <p:nvPr>
            <p:custDataLst>
              <p:tags r:id="rId4"/>
            </p:custDataLst>
          </p:nvPr>
        </p:nvSpPr>
        <p:spPr>
          <a:xfrm>
            <a:off x="3344664" y="888980"/>
            <a:ext cx="4933184" cy="298495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8000" b="1" i="0" spc="20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+mn-cs"/>
              </a:rPr>
              <a:t>壹</a:t>
            </a:r>
            <a:endParaRPr kumimoji="0" lang="zh-CN" altLang="en-US" sz="8000" b="1" i="0" spc="200" baseline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  <a:cs typeface="+mn-cs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531600" y="116713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6"/>
    </p:custDataLst>
  </p:cSld>
  <p:clrMapOvr>
    <a:masterClrMapping/>
  </p:clrMapOvr>
  <p:transition>
    <p:split dir="in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11010264" y="635000"/>
            <a:ext cx="660400" cy="1549400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0509885" cy="2634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7.如图所示为小林利用玻璃小药瓶、透明玻璃管、红墨水等器材制作的温度计，该温度计是根据液体  __________ 的原理制成；如果将玻璃小药瓶放到热水中，玻璃管中的液柱会  _____ (选填“上升”或“下降”)；为了提高该温度计的精确度，可以换用内径更  ____ (选填“粗”或“细”)的玻璃管。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9" name="文本框 5" title=""/>
              <p:cNvSpPr txBox="1"/>
              <p:nvPr/>
            </p:nvSpPr>
            <p:spPr>
              <a:xfrm>
                <a:off x="335280" y="3142838"/>
                <a:ext cx="11335385" cy="263509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 eaLnBrk="0" fontAlgn="ctr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defRPr>
                </a:pPr>
                <a:r>
                  <a:rPr lang="en-US" altLang="zh-CN" sz="2400" b="1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  <a:sym typeface="+mn-ea"/>
                  </a:rPr>
                  <a:t>【解析】解：我们常用的温度计是液体温度计，液体受热以后，体积膨胀，液柱会沿着细玻璃管上升；液体遇冷以后，体积缩小，液柱会沿着细玻璃管下降，液柱的高低变化与温度有关，我们就是以此来测量温度的，所以液体温度计就是根据液体热胀冷缩的原理制成的；玻璃泡中的液体升高相同的温度t,体积膨胀相同ΔV，如果管内径s越细，</a:t>
                </a:r>
                <a:r>
                  <a:rPr lang="en-US" altLang="zh-CN" sz="2400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  <a:sym typeface="+mn-ea"/>
                  </a:rPr>
                  <a:t>上升的高度h=</a:t>
                </a:r>
                <a:r>
                  <a:rPr sz="2400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sz="240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隶书" panose="02010509060101010101" charset="-122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sz="2400" b="1" i="1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𝜟</m:t>
                          </m:r>
                          <m:r>
                            <m:rPr>
                              <m:sty m:val="bi"/>
                            </m:rPr>
                            <a:rPr sz="2400" b="1" i="1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隶书" panose="02010509060101010101" charset="-122"/>
                              <a:cs typeface="DejaVu Math TeX Gyre" panose="02000503000000000000" charset="0"/>
                            </a:rPr>
                            <m:t>𝑽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sz="2400" b="1" i="1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隶书" panose="02010509060101010101" charset="-122"/>
                              <a:cs typeface="DejaVu Math TeX Gyre" panose="02000503000000000000" charset="0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r>
                  <a:rPr sz="2400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  <a:sym typeface="+mn-ea"/>
                  </a:rPr>
                  <a:t> </a:t>
                </a:r>
                <a:r>
                  <a:rPr lang="en-US" altLang="zh-CN" sz="2400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  <a:sym typeface="+mn-ea"/>
                  </a:rPr>
                  <a:t>越多，越容易观察，即越灵敏。</a:t>
                </a:r>
                <a:endParaRPr lang="zh-CN" altLang="en-US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  <a:sym typeface="+mn-ea"/>
                </a:endParaRPr>
              </a:p>
              <a:p>
                <a:pPr algn="l" eaLnBrk="0" fontAlgn="ctr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defRPr>
                </a:pPr>
                <a:r>
                  <a:rPr lang="en-US" altLang="zh-CN" sz="2400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  <a:sym typeface="+mn-ea"/>
                  </a:rPr>
                  <a:t>故答案为：热胀冷缩；上升；细。</a:t>
                </a:r>
                <a:endParaRPr lang="en-US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  <a:sym typeface="+mn-ea"/>
                </a:endParaRPr>
              </a:p>
              <a:p>
                <a:pPr algn="l" eaLnBrk="0" fontAlgn="ctr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defRPr>
                </a:pPr>
                <a:endParaRPr lang="en-US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9" name="文本框 5" descr="ques_metho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3142838"/>
                <a:ext cx="11335385" cy="2635091"/>
              </a:xfrm>
              <a:prstGeom prst="rect">
                <a:avLst/>
              </a:prstGeom>
              <a:blipFill rotWithShape="1">
                <a:blip r:embed="rId8"/>
                <a:stretch>
                  <a:fillRect t="-8" b="-26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5" title=""/>
          <p:cNvSpPr txBox="1"/>
          <p:nvPr/>
        </p:nvSpPr>
        <p:spPr>
          <a:xfrm>
            <a:off x="6118453" y="1029939"/>
            <a:ext cx="160782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热胀冷缩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1" name="文本框 5" title=""/>
          <p:cNvSpPr txBox="1"/>
          <p:nvPr/>
        </p:nvSpPr>
        <p:spPr>
          <a:xfrm>
            <a:off x="8156549" y="1542003"/>
            <a:ext cx="8953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上升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2" name="文本框 5" title=""/>
          <p:cNvSpPr txBox="1"/>
          <p:nvPr/>
        </p:nvSpPr>
        <p:spPr>
          <a:xfrm>
            <a:off x="1232382" y="2534762"/>
            <a:ext cx="53911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细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Hexin Shape 2" title=""/>
          <p:cNvSpPr txBox="1"/>
          <p:nvPr/>
        </p:nvSpPr>
        <p:spPr>
          <a:xfrm>
            <a:off x="3733165" y="2061210"/>
            <a:ext cx="4675505" cy="19348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algn="ctr" latinLnBrk="1">
              <a:lnSpc>
                <a:spcPct val="150000"/>
              </a:lnSpc>
            </a:pPr>
            <a:r>
              <a:rPr lang="zh-CN" altLang="en-US" sz="6000" b="1" i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</a:rPr>
              <a:t>三．温度计的使用及其读数</a:t>
            </a:r>
            <a:endParaRPr lang="zh-CN" altLang="en-US" sz="6000" b="1" i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5962014" y="635000"/>
            <a:ext cx="4699000" cy="1739900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5461635" cy="3145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8.如图所示，关于温度计的使用，下列判断正确的是(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A.①和②操作正确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B.③和④操作正确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C.⑤和⑥操作正确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D.③和⑤操作正确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436880" y="3907048"/>
            <a:ext cx="11335385" cy="21209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0" name="文本框 5" title=""/>
          <p:cNvSpPr txBox="1"/>
          <p:nvPr/>
        </p:nvSpPr>
        <p:spPr>
          <a:xfrm>
            <a:off x="3773192" y="988082"/>
            <a:ext cx="44386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D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10" name="文本框 5" title=""/>
          <p:cNvSpPr txBox="1"/>
          <p:nvPr/>
        </p:nvSpPr>
        <p:spPr>
          <a:xfrm>
            <a:off x="436880" y="508000"/>
            <a:ext cx="11335385" cy="2635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【解析】解：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Calibri" panose="020f0502020204030204"/>
                <a:sym typeface="+mn-ea"/>
              </a:rPr>
              <a:t>①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温度计的玻璃泡碰到了容器的底部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故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Calibri" panose="020f0502020204030204"/>
                <a:sym typeface="+mn-ea"/>
              </a:rPr>
              <a:t>①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操作不正确；</a:t>
            </a:r>
            <a:endParaRPr lang="zh-CN" altLang="en-US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Calibri" panose="020f0502020204030204"/>
                <a:sym typeface="+mn-ea"/>
              </a:rPr>
              <a:t>②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温度计的玻璃泡碰到了容器的侧壁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故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Calibri" panose="020f0502020204030204"/>
                <a:sym typeface="+mn-ea"/>
              </a:rPr>
              <a:t>②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操作不正确；</a:t>
            </a:r>
            <a:endParaRPr lang="zh-CN" altLang="en-US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Calibri" panose="020f0502020204030204"/>
                <a:sym typeface="+mn-ea"/>
              </a:rPr>
              <a:t>③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温度计的玻璃泡全部浸入被测液体中；没有碰到容器底或容器壁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故</a:t>
            </a:r>
            <a:endParaRPr lang="en-US" altLang="zh-CN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③操作正确；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④读数时视线俯视，故④操作不正确；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⑤读数时视线与液柱上表面相平，故⑤操作正确；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⑥读数时视线仰视，故⑥操作不正确；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故选：D。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2634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9.关于实验室常用温度计的使用，下列正确的是(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A.温度计玻璃泡浸入液体后要立即读数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B.为了方便，需要将温度计从被测液体中拿出来读数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C.温度计是根据液体热胀冷缩的规律制成的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D.使用时，温度计的玻璃泡可以碰到容器底和容器壁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3396837"/>
            <a:ext cx="11335385" cy="2635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【解析】解：A．温度计玻璃泡浸入液体后要稍候一会儿，待温度计的示数稳定后再读数，故A错误；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 B．读数时玻璃泡要继续留在被测液体中，故B错误；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 C．温度计是根据液体热胀冷缩的规律制成的，故C正确；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 D．使用时，温度计的玻璃泡不可以碰到容器底和容器壁，故D错误。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8307092" y="476018"/>
            <a:ext cx="42608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C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5707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10.在“用温度计测量水的温度”实验中，要经历以下几个步骤，正确的排序是(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①选用合适量程的温度计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②估计被测水的温度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③正确读出温度示数并记录结果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④将温度计从液体中取出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⑤将感温泡正确浸入液体中，待温度计的示数稳定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A.②①⑤③④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B.①②⑤③④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C.②①⑤④③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D.①②⑤④③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1639592" y="988082"/>
            <a:ext cx="41084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A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8" name="文本框 5" title=""/>
          <p:cNvSpPr txBox="1"/>
          <p:nvPr/>
        </p:nvSpPr>
        <p:spPr>
          <a:xfrm>
            <a:off x="436880" y="508000"/>
            <a:ext cx="11335385" cy="2635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【解析】解：正确使用步骤为：估计被测水的温度；选用合适量程的温度计；将感温泡正确浸入液体中，待温度计的示数稳定；正确读出温度示数并记录结果；将温度计从液体中取出。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故正确的排序为：②①⑤③④。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故选：A。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33344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11.如图所示，图甲中正确读取温度计示数的方法是  ____ ，图甲中温度计的示数是  ____ ℃，图乙中温度计的示数是  _____ ℃。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sz="1254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_____</a:t>
            </a:r>
            <a:endParaRPr lang="en-US" altLang="en-US" sz="1254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4096448"/>
            <a:ext cx="11335385" cy="21230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8748818" y="476018"/>
            <a:ext cx="4127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B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0" name="文本框 5" title=""/>
          <p:cNvSpPr txBox="1"/>
          <p:nvPr/>
        </p:nvSpPr>
        <p:spPr>
          <a:xfrm>
            <a:off x="2567787" y="988082"/>
            <a:ext cx="60515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48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1" name="文本框 5" title=""/>
          <p:cNvSpPr txBox="1"/>
          <p:nvPr/>
        </p:nvSpPr>
        <p:spPr>
          <a:xfrm>
            <a:off x="7849598" y="988082"/>
            <a:ext cx="65913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-14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pic>
        <p:nvPicPr>
          <p:cNvPr id="12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528320" y="1822310"/>
            <a:ext cx="3981848" cy="1911287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9" name="文本框 5" title=""/>
          <p:cNvSpPr txBox="1"/>
          <p:nvPr/>
        </p:nvSpPr>
        <p:spPr>
          <a:xfrm>
            <a:off x="436880" y="508000"/>
            <a:ext cx="11335385" cy="16109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【解析】解：温度计读数时视线应与液柱的液面相平，故正确的读数方法是B，A为俯视，读数偏大，C为仰视，读数偏小；</a:t>
            </a:r>
            <a:endParaRPr lang="zh-CN" altLang="en-US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由图甲可知，该温度计的分度值为1℃，液柱的液面在0刻度线以上，是零上，故示数为48℃；</a:t>
            </a:r>
            <a:endParaRPr lang="en-US" altLang="zh-CN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由图乙可知，该温度计的分度值为1℃，液柱的液面在0刻度线以下，是零下，故示数为-14℃；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故答案为：B；48；-14。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7676514" y="635000"/>
            <a:ext cx="3327400" cy="1409700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7176135" cy="2634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12.如图1所示，是某同学测量某物体长度的情景，则该物体的测量长度为  ______ cm；在寒冷的冬天某同学于户外测量了当地的气温，温度计显示的情景如图2所示，则该温度计显示的温度为  ____ ℃。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436880" y="3396837"/>
            <a:ext cx="11335385" cy="2635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【解析】解：(1)刻度尺的分度值是1mm,物体的长度是7.31cm-6.00cm=1.31cm；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(2)温度计的分度值是1℃，示数在零刻度以下，此温度计显示的温度是-4℃。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故答案为：1.31；-4。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10" name="文本框 5" title=""/>
          <p:cNvSpPr txBox="1"/>
          <p:nvPr/>
        </p:nvSpPr>
        <p:spPr>
          <a:xfrm>
            <a:off x="5455704" y="988082"/>
            <a:ext cx="73660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1.31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1" name="文本框 5" title=""/>
          <p:cNvSpPr txBox="1"/>
          <p:nvPr/>
        </p:nvSpPr>
        <p:spPr>
          <a:xfrm>
            <a:off x="3308650" y="2524274"/>
            <a:ext cx="52641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-4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1" title="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344664" y="3873934"/>
            <a:ext cx="7407779" cy="5435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4800">
                <a:solidFill>
                  <a:schemeClr val="accent1"/>
                </a:solidFill>
              </a:rPr>
              <a:t>一．温度</a:t>
            </a:r>
            <a:endParaRPr lang="zh-CN" altLang="en-US" sz="4800">
              <a:solidFill>
                <a:schemeClr val="accent1"/>
              </a:solidFill>
            </a:endParaRPr>
          </a:p>
        </p:txBody>
      </p:sp>
      <p:sp>
        <p:nvSpPr>
          <p:cNvPr id="27" name="文本框 45" title=""/>
          <p:cNvSpPr txBox="1"/>
          <p:nvPr>
            <p:custDataLst>
              <p:tags r:id="rId4"/>
            </p:custDataLst>
          </p:nvPr>
        </p:nvSpPr>
        <p:spPr>
          <a:xfrm>
            <a:off x="3344664" y="888980"/>
            <a:ext cx="4933184" cy="298495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8000" b="1" i="0" spc="20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+mn-cs"/>
              </a:rPr>
              <a:t>贰</a:t>
            </a:r>
            <a:endParaRPr kumimoji="0" lang="zh-CN" altLang="en-US" sz="8000" b="1" i="0" spc="200" baseline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ransition>
    <p:split dir="in"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26764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13.图(a)中，物体A长度为  ______ cm,图(b)中，温度计的示数是  ____ ℃。</a:t>
            </a:r>
            <a:r>
              <a:rPr lang="en-US" sz="11715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______</a:t>
            </a:r>
            <a:endParaRPr lang="en-US" altLang="en-US" sz="11715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3438405"/>
            <a:ext cx="11335385" cy="21230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【解析】解：(1)图a中，刻度尺的分度值是1mm,物体A长度为2.40cm；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(3)图b中温度计的刻度是越往上示数越大，因此对应的温度是零摄氏度以上的温度值，分度值为1℃，因此温度值为36℃。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故答案为：2.40；36。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4892142" y="476018"/>
            <a:ext cx="88582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2.40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0" name="文本框 5" title=""/>
          <p:cNvSpPr txBox="1"/>
          <p:nvPr/>
        </p:nvSpPr>
        <p:spPr>
          <a:xfrm>
            <a:off x="10749762" y="476018"/>
            <a:ext cx="59944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36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pic>
        <p:nvPicPr>
          <p:cNvPr id="11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1247457" y="1290009"/>
            <a:ext cx="4463861" cy="178554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4169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14.中国科兴疫苗需保存在低于8℃的环境中。夏季，运输过程中为监测疫苗温度是否超标，应在冷藏箱内放置如图所示的温度计  ____ (甲/乙)。在接收点，为正确读数，验收人员  _____ (能/不能)把温度计从冷藏箱中取出读数，温度计示数如图所示，表明疫苗  _____ (安全/不安全)。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sz="858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_________</a:t>
            </a:r>
            <a:endParaRPr lang="en-US" altLang="en-US" sz="858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4931942"/>
            <a:ext cx="11335385" cy="10988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9679787" y="985725"/>
            <a:ext cx="53911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乙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0" name="文本框 5" title=""/>
          <p:cNvSpPr txBox="1"/>
          <p:nvPr/>
        </p:nvSpPr>
        <p:spPr>
          <a:xfrm>
            <a:off x="6856069" y="1497789"/>
            <a:ext cx="8953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不能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1" name="文本框 5" title=""/>
          <p:cNvSpPr txBox="1"/>
          <p:nvPr/>
        </p:nvSpPr>
        <p:spPr>
          <a:xfrm>
            <a:off x="8928709" y="2009853"/>
            <a:ext cx="8953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安全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pic>
        <p:nvPicPr>
          <p:cNvPr id="12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528320" y="3261368"/>
            <a:ext cx="4903961" cy="1307723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9" name="文本框 5" title=""/>
          <p:cNvSpPr txBox="1"/>
          <p:nvPr/>
        </p:nvSpPr>
        <p:spPr>
          <a:xfrm>
            <a:off x="436880" y="508000"/>
            <a:ext cx="11335385" cy="41759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【解析】解：由题可知疫苗需保存在低于8℃的环境中，即保存环境温度最高为8℃；甲温度计是普通温度计，</a:t>
            </a:r>
            <a:endParaRPr lang="en-US" altLang="zh-CN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乙温度计的构造类似于体温计；根据温度计的构造特点，温度升高后水银柱升高，不会再降下去，可以测定最高温度，故应在冷藏箱内放置温度计乙；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乙温度计可以离开被测物体读数，但外界温度高，温度计示数会升高，故验收人员不能把温度计从冷藏箱中取出读数；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由图乙可知：温度计的分度值为1℃，示数为5℃；根据疫苗存放要求需保存在低于8℃的环境中，表明疫苗安全。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故答案为：乙；不能；安全。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2" name="Hexin Shape 2" title=""/>
          <p:cNvSpPr txBox="1"/>
          <p:nvPr/>
        </p:nvSpPr>
        <p:spPr>
          <a:xfrm>
            <a:off x="3733165" y="2061210"/>
            <a:ext cx="4675505" cy="19348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algn="ctr" latinLnBrk="1">
              <a:lnSpc>
                <a:spcPct val="150000"/>
              </a:lnSpc>
            </a:pPr>
            <a:r>
              <a:rPr lang="zh-CN" altLang="en-US" sz="5400" b="1" i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</a:rPr>
              <a:t>四．体温计的使用及其读数</a:t>
            </a:r>
            <a:endParaRPr lang="zh-CN" altLang="en-US" sz="5400" b="1" i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3658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15.用两支体温计给两位病人测量体温，读数都是37.5℃。若在不甩的情况下，直接给另外两位病人测量体温(这两位病人的实际体温分别是36.5℃和39.5℃)，则这两支体温计的读数将分别为(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A.37.5℃、39.5℃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B.都是37.5℃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C.都是39.5℃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D.36.5℃、39.5℃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4420965"/>
            <a:ext cx="11335385" cy="11035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新宋体" panose="0201060903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8767467" y="1500146"/>
            <a:ext cx="41084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A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9" name="文本框 5" title=""/>
          <p:cNvSpPr txBox="1"/>
          <p:nvPr/>
        </p:nvSpPr>
        <p:spPr>
          <a:xfrm>
            <a:off x="436880" y="508000"/>
            <a:ext cx="11335385" cy="2635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【解析】解：体温计玻璃泡的上方有一段非常细的缩口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使用前用力甩几下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玻璃泡上方的水银才能回到玻璃泡中；若不甩体温计</a:t>
            </a:r>
            <a:r>
              <a:rPr lang="en-US" altLang="zh-CN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新宋体" panose="02010609030101010101" charset="-122"/>
                <a:sym typeface="+mn-ea"/>
              </a:rPr>
              <a:t>，</a:t>
            </a:r>
            <a:endParaRPr lang="en-US" altLang="zh-CN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新宋体" panose="0201060903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则温度降低时水银不会自动下降。用示数是37.5℃的体温计去测量36.5℃人的体温时，由于体温计没有甩，水银柱不会下降，所以示数仍为37.5℃；用示数是37.5℃的体温计去测量39.5℃人的体温时，水银柱可以自由继续升高，故示数为39.5℃，故A正确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故选：A。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7341234" y="830580"/>
            <a:ext cx="3949700" cy="520700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6798945" cy="5194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16.关于如图所示的水银体温计，下列说法正确的是(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A.体温计每次测量前都要甩，使进入管内的水银回到玻璃泡内，这是利用了水银的重力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B.水银体温计测温过程中，水银面上升，但管中水银密度不变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C.用示数为36.5℃的体温计，在没有甩的情况下测量37℃的体温，则最终读数仍为36.5℃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D.水银体温计之所以使用水银而不用水，是因为水银受热后膨胀程度更明显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2706392" y="988082"/>
            <a:ext cx="44386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D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9" name="文本框 3" title=""/>
          <p:cNvSpPr txBox="1"/>
          <p:nvPr/>
        </p:nvSpPr>
        <p:spPr>
          <a:xfrm>
            <a:off x="436880" y="508000"/>
            <a:ext cx="11335385" cy="10986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10" name="文本框 5" title=""/>
              <p:cNvSpPr txBox="1"/>
              <p:nvPr/>
            </p:nvSpPr>
            <p:spPr>
              <a:xfrm>
                <a:off x="436880" y="508094"/>
                <a:ext cx="11335385" cy="441141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 eaLnBrk="0" fontAlgn="ctr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defRPr>
                </a:pPr>
                <a:r>
                  <a:rPr lang="en-US" altLang="zh-CN" sz="2400" b="1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  <a:sym typeface="+mn-ea"/>
                  </a:rPr>
                  <a:t>【解析】解：A．用手甩动体温计时，管内的水银和体温计一起向下运动，当手停止运动时，体温计由运动变为静止，而管内的水银由于具有惯性，保持原来的运动状态向下运动，使进入管内的水银回到玻璃泡内，故A错误；</a:t>
                </a:r>
                <a:endParaRPr lang="zh-CN" altLang="en-US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  <a:sym typeface="+mn-ea"/>
                </a:endParaRPr>
              </a:p>
              <a:p>
                <a:pPr algn="l" eaLnBrk="0" fontAlgn="ctr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defRPr>
                </a:pPr>
                <a:r>
                  <a:rPr lang="en-US" altLang="zh-CN" sz="2400" b="1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  <a:sym typeface="+mn-ea"/>
                  </a:rPr>
                  <a:t>B．在温度计示数上升的过程中，体温计中水银的质量不变，体积变大，由</a:t>
                </a:r>
                <a:r>
                  <a:rPr sz="1600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sz="1600" b="1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𝛒</m:t>
                      </m:r>
                      <m:r>
                        <m:rPr>
                          <m:sty m:val="b"/>
                        </m:rPr>
                        <a:rPr sz="1600" b="1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sz="160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隶书" panose="02010509060101010101" charset="-122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sz="1600" b="1" i="1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隶书" panose="02010509060101010101" charset="-122"/>
                              <a:cs typeface="DejaVu Math TeX Gyre" panose="02000503000000000000" charset="0"/>
                            </a:rPr>
                            <m:t>𝒎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sz="1600" b="1" i="1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隶书" panose="02010509060101010101" charset="-122"/>
                              <a:cs typeface="DejaVu Math TeX Gyre" panose="02000503000000000000" charset="0"/>
                            </a:rPr>
                            <m:t>𝑽</m:t>
                          </m:r>
                        </m:den>
                      </m:f>
                    </m:oMath>
                  </m:oMathPara>
                </a14:m>
                <a:r>
                  <a:rPr sz="1600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</a:rPr>
                  <a:t> </a:t>
                </a:r>
                <a:r>
                  <a:rPr lang="en-US" altLang="zh-CN" sz="2400" b="1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  <a:sym typeface="+mn-ea"/>
                  </a:rPr>
                  <a:t>可知，水银密度变小，故B错误；</a:t>
                </a:r>
                <a:endParaRPr lang="zh-CN" altLang="en-US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  <a:sym typeface="+mn-ea"/>
                </a:endParaRPr>
              </a:p>
              <a:p>
                <a:pPr algn="l" eaLnBrk="0" fontAlgn="ctr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defRPr>
                </a:pPr>
                <a:r>
                  <a:rPr lang="en-US" altLang="zh-CN" sz="2400" b="1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  <a:sym typeface="+mn-ea"/>
                  </a:rPr>
                  <a:t>C．用没甩的体温计测体温时，如果被测的温度比原先高，则读数准确，如果被测的体温比原先低，则仍然是原先的读数，</a:t>
                </a:r>
                <a:r>
                  <a:rPr lang="en-US" altLang="zh-CN" sz="2400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  <a:sym typeface="+mn-ea"/>
                  </a:rPr>
                  <a:t>在没有甩的情况下测量37℃的体温，水银会从玻璃泡内膨胀上升，使示数上升到37℃，故C错误；</a:t>
                </a:r>
                <a:endParaRPr lang="zh-CN" altLang="en-US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  <a:sym typeface="+mn-ea"/>
                </a:endParaRPr>
              </a:p>
              <a:p>
                <a:pPr algn="l" eaLnBrk="0" fontAlgn="ctr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defRPr>
                </a:pPr>
                <a:r>
                  <a:rPr lang="en-US" altLang="zh-CN" sz="2400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  <a:sym typeface="+mn-ea"/>
                  </a:rPr>
                  <a:t>D．与水相比，水银的比热容更小，这样在吸收相同的热量时，其温度变化明显，因此水银受热后膨胀程度更明显，所以水银体温计之所以使用水银而不用水，故D正确。</a:t>
                </a:r>
                <a:endParaRPr lang="zh-CN" altLang="en-US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  <a:sym typeface="+mn-ea"/>
                </a:endParaRPr>
              </a:p>
              <a:p>
                <a:pPr algn="l" eaLnBrk="0" fontAlgn="ctr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defRPr>
                </a:pPr>
                <a:r>
                  <a:rPr lang="en-US" altLang="zh-CN" sz="2400">
                    <a:solidFill>
                      <a:srgbClr val="000000"/>
                    </a:solidFill>
                    <a:latin typeface="隶书" panose="02010509060101010101" charset="-122"/>
                    <a:ea typeface="隶书" panose="02010509060101010101" charset="-122"/>
                    <a:cs typeface="隶书" panose="02010509060101010101" charset="-122"/>
                    <a:sym typeface="+mn-ea"/>
                  </a:rPr>
                  <a:t>故选：D。</a:t>
                </a:r>
                <a:endParaRPr lang="en-US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  <a:sym typeface="+mn-ea"/>
                </a:endParaRPr>
              </a:p>
              <a:p>
                <a:pPr algn="l" eaLnBrk="0" fontAlgn="ctr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defRPr>
                </a:pPr>
                <a:endParaRPr lang="en-US" altLang="zh-CN" sz="2400" b="1">
                  <a:solidFill>
                    <a:srgbClr val="000000"/>
                  </a:solidFill>
                  <a:latin typeface="隶书" panose="02010509060101010101" charset="-122"/>
                  <a:ea typeface="隶书" panose="02010509060101010101" charset="-122"/>
                  <a:cs typeface="隶书" panose="020105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0" name="文本框 5" descr="ques_metho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" y="508094"/>
                <a:ext cx="11335385" cy="4411416"/>
              </a:xfrm>
              <a:prstGeom prst="rect">
                <a:avLst/>
              </a:prstGeom>
              <a:blipFill rotWithShape="1">
                <a:blip r:embed="rId7"/>
                <a:stretch>
                  <a:fillRect t="-2" b="-30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3658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17.一位年轻的护士在忙碌中用同一支体温计连续测了甲、乙、丙三人的体温，中途没有将水银甩回玻璃泡内，结果三人的体温都是38.5℃，有关三人真实体温下列说法正确的是(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A.三个人体温都是38.5℃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B.甲的体温一定是38.5℃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C.乙、丙两人的体温都低于38.5℃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D.三个人中有至少一人体温是38.5℃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4420965"/>
            <a:ext cx="11335385" cy="16109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【解析】解：用同一支体温计连续测了甲、乙、丙三人的体温，中途没有将水银甩回玻璃泡内，则温度计的示数不会下降，故甲的体温一定为38.5℃，乙和丙的体温低于或等于38.5℃，故ACD错误，B正确。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6272814" y="1544360"/>
            <a:ext cx="4127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B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20936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18.如图所示，体温计的示数是  ______ ℃。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ctr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sz="553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________</a:t>
            </a:r>
            <a:endParaRPr lang="en-US" altLang="en-US" sz="553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2855627"/>
            <a:ext cx="11335385" cy="21230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【解析】解：体温计每大格是1℃，每大格内有10小格，所以分度值是0.1℃，体温计的液柱末端在37℃后面的第6小格刻度线处，故体温计的读数为37.6℃。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故答案为：37.6。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5544604" y="476018"/>
            <a:ext cx="85915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37.6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pic>
        <p:nvPicPr>
          <p:cNvPr id="10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528320" y="1650300"/>
            <a:ext cx="2808251" cy="8424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2634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1.温度的国际单位是(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A.K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B.℃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C.华氏度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D.都不对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3396837"/>
            <a:ext cx="11335385" cy="16109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【解析】解：温度是描述物体冷热程度的物理量，温度的国际单位是开尔文，简称开，符号是K。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故选：A。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4039892" y="476018"/>
            <a:ext cx="41084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A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2634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2.0℃的水和0℃的冰相比较(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A..冰冷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B.水冷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C.一样冷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D.以上判断都不对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3396837"/>
            <a:ext cx="11335385" cy="16109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【解析】解：0℃的水和0℃的冰温度都是0℃，虽然状态不同，但温度相同，所以冷热程度相同。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故选：C。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5122567" y="476018"/>
            <a:ext cx="42608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C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2635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3.适合人喝的温水的温度范围是(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A.-10～0℃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B.0～10℃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C.30～40℃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D.90～100℃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3397090"/>
            <a:ext cx="11335385" cy="10988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【解析】正常人的体温约为36.5℃，故适合人喝的温水的温度范围为30～40℃，C正确，ABD错误。故选C。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5817892" y="476018"/>
            <a:ext cx="42608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C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2634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4.下列估测的数据，你认为最接近生活实际的是(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A.人洗澡时淋浴水温约为70℃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B.课桌的高度大约1.5m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C.人正常呼吸一次的时间约为20s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D.人感觉舒适的温度约为25℃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3396837"/>
            <a:ext cx="11335385" cy="2635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【解析】解：A.人洗澡时淋浴水温约为40℃，故A不符合实际；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B.课桌的高度大约0.75m,故B不符合实际；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C.人正常呼吸一次的时间约为2s,故C不符合实际；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D.人感觉舒适的温度约为25℃，故D不符合实际。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故选：D。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8307092" y="476018"/>
            <a:ext cx="44386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D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标题 1" title="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344664" y="3873934"/>
            <a:ext cx="7407779" cy="5435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700">
                <a:solidFill>
                  <a:schemeClr val="accent1"/>
                </a:solidFill>
              </a:rPr>
              <a:t>二．温度计的工作原理</a:t>
            </a:r>
            <a:endParaRPr lang="zh-CN" altLang="en-US" sz="2700">
              <a:solidFill>
                <a:schemeClr val="accent1"/>
              </a:solidFill>
            </a:endParaRPr>
          </a:p>
        </p:txBody>
      </p:sp>
      <p:sp>
        <p:nvSpPr>
          <p:cNvPr id="27" name="文本框 45" title=""/>
          <p:cNvSpPr txBox="1"/>
          <p:nvPr>
            <p:custDataLst>
              <p:tags r:id="rId4"/>
            </p:custDataLst>
          </p:nvPr>
        </p:nvSpPr>
        <p:spPr>
          <a:xfrm>
            <a:off x="3344664" y="888980"/>
            <a:ext cx="4933184" cy="298495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8000" b="1" i="0" spc="20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+mn-cs"/>
              </a:rPr>
              <a:t>叁</a:t>
            </a:r>
            <a:endParaRPr kumimoji="0" lang="zh-CN" altLang="en-US" sz="8000" b="1" i="0" spc="200" baseline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ransition>
    <p:split dir="in"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7"/>
          <a:stretch>
            <a:fillRect/>
          </a:stretch>
        </p:blipFill>
        <p:spPr>
          <a:xfrm>
            <a:off x="11073764" y="635000"/>
            <a:ext cx="609600" cy="1435100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0573385" cy="31469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5.如图为某同学用小瓶、橡皮塞、水、玻璃管自制的温度计，下列关于该温度计的说法正确的是( ____ )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A.将小瓶放入热水中，玻璃管中水柱下降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B.温度计的设计利用了液体热胀冷缩的性质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C.制作温度计时，玻璃管越粗越好</a:t>
            </a:r>
            <a:endParaRPr lang="zh-CN" altLang="en-US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D.瓶子应当尽量使用不容易传热的材料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436880" y="3590131"/>
            <a:ext cx="11335385" cy="21230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4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【解析】解：A、将小瓶放入热水中，瓶内液体受热膨胀，玻璃管中水柱上升，故A错误；</a:t>
            </a:r>
            <a:endParaRPr lang="zh-CN" altLang="en-US" sz="24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4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B、温度计是根据液体的热胀冷缩制成的，故B正确；</a:t>
            </a:r>
            <a:endParaRPr lang="zh-CN" altLang="en-US" sz="24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4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C、升高相同的温度时瓶子越大，玻璃管越细，液柱变化越明显，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故C错误；</a:t>
            </a:r>
            <a:endParaRPr lang="zh-CN" altLang="en-US" sz="24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D、瓶子最好使用导热性能好的材料，故D错误。</a:t>
            </a:r>
            <a:endParaRPr lang="zh-CN" altLang="en-US" sz="24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故选：B。</a:t>
            </a:r>
            <a:endParaRPr lang="en-US" altLang="zh-CN" sz="24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endParaRPr lang="en-US" altLang="zh-CN" sz="24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10" name="文本框 5" title=""/>
          <p:cNvSpPr txBox="1"/>
          <p:nvPr/>
        </p:nvSpPr>
        <p:spPr>
          <a:xfrm>
            <a:off x="5561614" y="988082"/>
            <a:ext cx="4127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B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326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480695"/>
          </a:xfrm>
          <a:prstGeom prst="rect">
            <a:avLst/>
          </a:prstGeom>
        </p:spPr>
      </p:pic>
      <p:sp>
        <p:nvSpPr>
          <p:cNvPr id="7" name="文本框 3" title=""/>
          <p:cNvSpPr txBox="1"/>
          <p:nvPr/>
        </p:nvSpPr>
        <p:spPr>
          <a:xfrm>
            <a:off x="436880" y="508000"/>
            <a:ext cx="11335385" cy="586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defRPr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6.液体温度计是根据  __________________ 的性质制成的。</a:t>
            </a:r>
            <a:endParaRPr lang="en-US" altLang="zh-CN" sz="2800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sp>
        <p:nvSpPr>
          <p:cNvPr id="8" name="文本框 5" title=""/>
          <p:cNvSpPr txBox="1"/>
          <p:nvPr/>
        </p:nvSpPr>
        <p:spPr>
          <a:xfrm>
            <a:off x="436880" y="1348580"/>
            <a:ext cx="11335385" cy="11035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【解析】解：液体温度计是根据液体的热胀冷缩的性质制成的。</a:t>
            </a:r>
            <a:endParaRPr lang="zh-CN" altLang="en-US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故答案为：液体的热胀冷缩。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9" name="文本框 5" title=""/>
          <p:cNvSpPr txBox="1"/>
          <p:nvPr/>
        </p:nvSpPr>
        <p:spPr>
          <a:xfrm>
            <a:off x="4068420" y="517875"/>
            <a:ext cx="267652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fontAlgn="ctr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Times New Roman" panose="02020603050405020304" pitchFamily="34" charset="0"/>
                <a:ea typeface="楷体" panose="02010609060101010101" pitchFamily="34" charset="-122"/>
                <a:cs typeface="Times New Roman" panose="02020603050405020304" pitchFamily="34" charset="-120"/>
              </a:defRPr>
            </a:pPr>
            <a:r>
              <a:rPr lang="en-US" altLang="zh-CN" sz="2800" b="1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  <a:cs typeface="Times New Roman" panose="02020603050405020304" pitchFamily="34" charset="-120"/>
                <a:sym typeface="+mn-ea"/>
              </a:rPr>
              <a:t>液体的热胀冷缩</a:t>
            </a:r>
            <a:endParaRPr lang="en-US" altLang="zh-CN" sz="2800" b="1">
              <a:solidFill>
                <a:srgbClr val="000000"/>
              </a:solidFill>
              <a:latin typeface="隶书" panose="02010509060101010101" charset="-122"/>
              <a:ea typeface="隶书" panose="02010509060101010101" charset="-122"/>
              <a:cs typeface="Times New Roman" panose="02020603050405020304" pitchFamily="34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ASSEMBLE_CHIP_INDEX" val="5cfa6b508d25413680569db47640b17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ccbcb1ec5f7d17b1744883"/>
  <p:tag name="KSO_WM_CHIP_XID" val="5eccbcb1ec5f7d17b1744884"/>
  <p:tag name="KSO_WM_TAG_VERSION" val="1.0"/>
  <p:tag name="KSO_WM_TEMPLATE_ASSEMBLE_GROUPID" val="5f7032540ff15d9a40eb8a1d"/>
  <p:tag name="KSO_WM_TEMPLATE_ASSEMBLE_XID" val="5f7032540ff15d9a40eb8a1d"/>
  <p:tag name="KSO_WM_TEMPLATE_CATEGORY" val="custom"/>
  <p:tag name="KSO_WM_TEMPLATE_INDEX" val="20211616"/>
  <p:tag name="KSO_WM_UNIT_BLOCK" val="0"/>
  <p:tag name="KSO_WM_UNIT_COMPATIBLE" val="0"/>
  <p:tag name="KSO_WM_UNIT_DEC_AREA_ID" val="d6b2fb78b7de4394a7b57a207a0acad4"/>
  <p:tag name="KSO_WM_UNIT_DEFAULT_FONT" val="60;80;4"/>
  <p:tag name="KSO_WM_UNIT_DIAGRAM_ISNUMVISUAL" val="0"/>
  <p:tag name="KSO_WM_UNIT_DIAGRAM_ISREFERUNIT" val="0"/>
  <p:tag name="KSO_WM_UNIT_HIGHLIGHT" val="0"/>
  <p:tag name="KSO_WM_UNIT_ID" val="custom20211616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水墨中国风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7"/>
</p:tagLst>
</file>

<file path=ppt/tags/tag10.xml><?xml version="1.0" encoding="utf-8"?>
<p:tagLst xmlns:p="http://schemas.openxmlformats.org/presentationml/2006/main">
  <p:tag name="KSO_WM_SLIDE_BACKGROUND_TYPE" val="general"/>
</p:tagLst>
</file>

<file path=ppt/tags/tag100.xml><?xml version="1.0" encoding="utf-8"?>
<p:tagLst xmlns:p="http://schemas.openxmlformats.org/presentationml/2006/main">
  <p:tag name="KSO_WM_SLIDE_BACKGROUND_TYPE" val="general"/>
</p:tagLst>
</file>

<file path=ppt/tags/tag101.xml><?xml version="1.0" encoding="utf-8"?>
<p:tagLst xmlns:p="http://schemas.openxmlformats.org/presentationml/2006/main">
  <p:tag name="KSO_WM_SLIDE_BACKGROUND_TYPE" val="general"/>
  <p:tag name="KSO_WM_UNIT_TYPE" val="i"/>
</p:tagLst>
</file>

<file path=ppt/tags/tag102.xml><?xml version="1.0" encoding="utf-8"?>
<p:tagLst xmlns:p="http://schemas.openxmlformats.org/presentationml/2006/main">
  <p:tag name="KSO_WM_SLIDE_BACKGROUND_TYPE" val="general"/>
  <p:tag name="KSO_WM_UNIT_TYPE" val="i"/>
</p:tagLst>
</file>

<file path=ppt/tags/tag103.xml><?xml version="1.0" encoding="utf-8"?>
<p:tagLst xmlns:p="http://schemas.openxmlformats.org/presentationml/2006/main">
  <p:tag name="KSO_WM_SLIDE_BACKGROUND_TYPE" val="general"/>
</p:tagLst>
</file>

<file path=ppt/tags/tag104.xml><?xml version="1.0" encoding="utf-8"?>
<p:tagLst xmlns:p="http://schemas.openxmlformats.org/presentationml/2006/main">
  <p:tag name="KSO_WM_SLIDE_BACKGROUND_TYPE" val="general"/>
  <p:tag name="KSO_WM_UNIT_TYPE" val="i"/>
</p:tagLst>
</file>

<file path=ppt/tags/tag105.xml><?xml version="1.0" encoding="utf-8"?>
<p:tagLst xmlns:p="http://schemas.openxmlformats.org/presentationml/2006/main">
  <p:tag name="KSO_WM_SLIDE_BACKGROUND_TYPE" val="general"/>
  <p:tag name="KSO_WM_UNIT_TYPE" val="i"/>
</p:tagLst>
</file>

<file path=ppt/tags/tag106.xml><?xml version="1.0" encoding="utf-8"?>
<p:tagLst xmlns:p="http://schemas.openxmlformats.org/presentationml/2006/main">
  <p:tag name="KSO_WM_SLIDE_BACKGROUND_TYPE" val="general"/>
</p:tagLst>
</file>

<file path=ppt/tags/tag107.xml><?xml version="1.0" encoding="utf-8"?>
<p:tagLst xmlns:p="http://schemas.openxmlformats.org/presentationml/2006/main">
  <p:tag name="KSO_WM_SLIDE_BACKGROUND_TYPE" val="general"/>
  <p:tag name="KSO_WM_UNIT_TYPE" val="i"/>
</p:tagLst>
</file>

<file path=ppt/tags/tag108.xml><?xml version="1.0" encoding="utf-8"?>
<p:tagLst xmlns:p="http://schemas.openxmlformats.org/presentationml/2006/main">
  <p:tag name="KSO_WM_SLIDE_BACKGROUND_TYPE" val="general"/>
  <p:tag name="KSO_WM_UNIT_TYPE" val="i"/>
</p:tagLst>
</file>

<file path=ppt/tags/tag109.xml><?xml version="1.0" encoding="utf-8"?>
<p:tagLst xmlns:p="http://schemas.openxmlformats.org/presentationml/2006/main">
  <p:tag name="KSO_WM_SLIDE_BACKGROUND_TYPE" val="general"/>
</p:tagLst>
</file>

<file path=ppt/tags/tag11.xml><?xml version="1.0" encoding="utf-8"?>
<p:tagLst xmlns:p="http://schemas.openxmlformats.org/presentationml/2006/main">
  <p:tag name="KSO_WM_SLIDE_BACKGROUND_TYPE" val="general"/>
</p:tagLst>
</file>

<file path=ppt/tags/tag110.xml><?xml version="1.0" encoding="utf-8"?>
<p:tagLst xmlns:p="http://schemas.openxmlformats.org/presentationml/2006/main">
  <p:tag name="KSO_WM_SLIDE_BACKGROUND_TYPE" val="general"/>
  <p:tag name="KSO_WM_UNIT_TYPE" val="i"/>
</p:tagLst>
</file>

<file path=ppt/tags/tag111.xml><?xml version="1.0" encoding="utf-8"?>
<p:tagLst xmlns:p="http://schemas.openxmlformats.org/presentationml/2006/main">
  <p:tag name="KSO_WM_SLIDE_BACKGROUND_TYPE" val="general"/>
  <p:tag name="KSO_WM_UNIT_TYPE" val="i"/>
</p:tagLst>
</file>

<file path=ppt/tags/tag112.xml><?xml version="1.0" encoding="utf-8"?>
<p:tagLst xmlns:p="http://schemas.openxmlformats.org/presentationml/2006/main">
  <p:tag name="KSO_WM_SLIDE_BACKGROUND_TYPE" val="general"/>
</p:tagLst>
</file>

<file path=ppt/tags/tag113.xml><?xml version="1.0" encoding="utf-8"?>
<p:tagLst xmlns:p="http://schemas.openxmlformats.org/presentationml/2006/main">
  <p:tag name="KSO_WM_SLIDE_BACKGROUND_TYPE" val="general"/>
  <p:tag name="KSO_WM_UNIT_TYPE" val="i"/>
</p:tagLst>
</file>

<file path=ppt/tags/tag114.xml><?xml version="1.0" encoding="utf-8"?>
<p:tagLst xmlns:p="http://schemas.openxmlformats.org/presentationml/2006/main">
  <p:tag name="KSO_WM_SLIDE_BACKGROUND_TYPE" val="general"/>
  <p:tag name="KSO_WM_UNIT_TYPE" val="i"/>
</p:tagLst>
</file>

<file path=ppt/tags/tag115.xml><?xml version="1.0" encoding="utf-8"?>
<p:tagLst xmlns:p="http://schemas.openxmlformats.org/presentationml/2006/main"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  <p:tag name="KSO_WM_UNIT_TYPE" val="i"/>
</p:tagLst>
</file>

<file path=ppt/tags/tag117.xml><?xml version="1.0" encoding="utf-8"?>
<p:tagLst xmlns:p="http://schemas.openxmlformats.org/presentationml/2006/main">
  <p:tag name="KSO_WM_SLIDE_BACKGROUND_TYPE" val="general"/>
  <p:tag name="KSO_WM_UNIT_TYPE" val="i"/>
</p:tagLst>
</file>

<file path=ppt/tags/tag118.xml><?xml version="1.0" encoding="utf-8"?>
<p:tagLst xmlns:p="http://schemas.openxmlformats.org/presentationml/2006/main">
  <p:tag name="KSO_WM_SLIDE_BACKGROUND_TYPE" val="general"/>
</p:tagLst>
</file>

<file path=ppt/tags/tag119.xml><?xml version="1.0" encoding="utf-8"?>
<p:tagLst xmlns:p="http://schemas.openxmlformats.org/presentationml/2006/main">
  <p:tag name="KSO_WM_SLIDE_BACKGROUND_TYPE" val="general"/>
  <p:tag name="KSO_WM_UNIT_TYPE" val="i"/>
</p:tagLst>
</file>

<file path=ppt/tags/tag12.xml><?xml version="1.0" encoding="utf-8"?>
<p:tagLst xmlns:p="http://schemas.openxmlformats.org/presentationml/2006/main">
  <p:tag name="KSO_WM_SLIDE_BACKGROUND_TYPE" val="general"/>
</p:tagLst>
</file>

<file path=ppt/tags/tag120.xml><?xml version="1.0" encoding="utf-8"?>
<p:tagLst xmlns:p="http://schemas.openxmlformats.org/presentationml/2006/main">
  <p:tag name="KSO_WM_SLIDE_BACKGROUND_TYPE" val="general"/>
  <p:tag name="KSO_WM_UNIT_TYPE" val="i"/>
</p:tagLst>
</file>

<file path=ppt/tags/tag121.xml><?xml version="1.0" encoding="utf-8"?>
<p:tagLst xmlns:p="http://schemas.openxmlformats.org/presentationml/2006/main">
  <p:tag name="KSO_WM_SLIDE_BACKGROUND_TYPE" val="general"/>
</p:tagLst>
</file>

<file path=ppt/tags/tag122.xml><?xml version="1.0" encoding="utf-8"?>
<p:tagLst xmlns:p="http://schemas.openxmlformats.org/presentationml/2006/main">
  <p:tag name="KSO_WM_SLIDE_BACKGROUND_TYPE" val="general"/>
  <p:tag name="KSO_WM_UNIT_TYPE" val="i"/>
</p:tagLst>
</file>

<file path=ppt/tags/tag123.xml><?xml version="1.0" encoding="utf-8"?>
<p:tagLst xmlns:p="http://schemas.openxmlformats.org/presentationml/2006/main">
  <p:tag name="KSO_WM_SLIDE_BACKGROUND_TYPE" val="general"/>
  <p:tag name="KSO_WM_UNIT_TYPE" val="i"/>
</p:tagLst>
</file>

<file path=ppt/tags/tag124.xml><?xml version="1.0" encoding="utf-8"?>
<p:tagLst xmlns:p="http://schemas.openxmlformats.org/presentationml/2006/main">
  <p:tag name="KSO_WM_SLIDE_BACKGROUND_TYPE" val="general"/>
</p:tagLst>
</file>

<file path=ppt/tags/tag125.xml><?xml version="1.0" encoding="utf-8"?>
<p:tagLst xmlns:p="http://schemas.openxmlformats.org/presentationml/2006/main">
  <p:tag name="KSO_WM_SLIDE_BACKGROUND_TYPE" val="general"/>
  <p:tag name="KSO_WM_UNIT_TYPE" val="i"/>
</p:tagLst>
</file>

<file path=ppt/tags/tag126.xml><?xml version="1.0" encoding="utf-8"?>
<p:tagLst xmlns:p="http://schemas.openxmlformats.org/presentationml/2006/main">
  <p:tag name="KSO_WM_SLIDE_BACKGROUND_TYPE" val="general"/>
  <p:tag name="KSO_WM_UNIT_TYPE" val="i"/>
</p:tagLst>
</file>

<file path=ppt/tags/tag127.xml><?xml version="1.0" encoding="utf-8"?>
<p:tagLst xmlns:p="http://schemas.openxmlformats.org/presentationml/2006/main">
  <p:tag name="KSO_WM_SLIDE_BACKGROUND_TYPE" val="general"/>
</p:tagLst>
</file>

<file path=ppt/tags/tag128.xml><?xml version="1.0" encoding="utf-8"?>
<p:tagLst xmlns:p="http://schemas.openxmlformats.org/presentationml/2006/main">
  <p:tag name="KSO_WM_SLIDE_BACKGROUND_TYPE" val="general"/>
  <p:tag name="KSO_WM_UNIT_TYPE" val="i"/>
</p:tagLst>
</file>

<file path=ppt/tags/tag129.xml><?xml version="1.0" encoding="utf-8"?>
<p:tagLst xmlns:p="http://schemas.openxmlformats.org/presentationml/2006/main">
  <p:tag name="KSO_WM_SLIDE_BACKGROUND_TYPE" val="general"/>
  <p:tag name="KSO_WM_UNIT_TYPE" val="i"/>
</p:tagLst>
</file>

<file path=ppt/tags/tag13.xml><?xml version="1.0" encoding="utf-8"?>
<p:tagLst xmlns:p="http://schemas.openxmlformats.org/presentationml/2006/main">
  <p:tag name="KSO_WM_SLIDE_BACKGROUND_TYPE" val="frame"/>
  <p:tag name="KSO_WM_UNIT_IGNORE_FIXCOLOR" val="1"/>
  <p:tag name="KSO_WM_UNIT_SUBTYPE" val="h"/>
  <p:tag name="KSO_WM_UNIT_TYPE" val="i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SLIDE_BACKGROUND_TYPE" val="general"/>
  <p:tag name="KSO_WM_UNIT_TYPE" val="i"/>
</p:tagLst>
</file>

<file path=ppt/tags/tag132.xml><?xml version="1.0" encoding="utf-8"?>
<p:tagLst xmlns:p="http://schemas.openxmlformats.org/presentationml/2006/main">
  <p:tag name="KSO_WM_SLIDE_BACKGROUND_TYPE" val="general"/>
  <p:tag name="KSO_WM_UNIT_TYPE" val="i"/>
</p:tagLst>
</file>

<file path=ppt/tags/tag133.xml><?xml version="1.0" encoding="utf-8"?>
<p:tagLst xmlns:p="http://schemas.openxmlformats.org/presentationml/2006/main">
  <p:tag name="KSO_WM_SLIDE_BACKGROUND_TYPE" val="general"/>
</p:tagLst>
</file>

<file path=ppt/tags/tag134.xml><?xml version="1.0" encoding="utf-8"?>
<p:tagLst xmlns:p="http://schemas.openxmlformats.org/presentationml/2006/main">
  <p:tag name="KSO_WM_SLIDE_BACKGROUND_TYPE" val="general"/>
  <p:tag name="KSO_WM_UNIT_TYPE" val="i"/>
</p:tagLst>
</file>

<file path=ppt/tags/tag135.xml><?xml version="1.0" encoding="utf-8"?>
<p:tagLst xmlns:p="http://schemas.openxmlformats.org/presentationml/2006/main">
  <p:tag name="KSO_WM_SLIDE_BACKGROUND_TYPE" val="general"/>
  <p:tag name="KSO_WM_UNIT_TYPE" val="i"/>
</p:tagLst>
</file>

<file path=ppt/tags/tag136.xml><?xml version="1.0" encoding="utf-8"?>
<p:tagLst xmlns:p="http://schemas.openxmlformats.org/presentationml/2006/main">
  <p:tag name="KSO_WM_SLIDE_BACKGROUND_TYPE" val="general"/>
</p:tagLst>
</file>

<file path=ppt/tags/tag137.xml><?xml version="1.0" encoding="utf-8"?>
<p:tagLst xmlns:p="http://schemas.openxmlformats.org/presentationml/2006/main">
  <p:tag name="KSO_WM_SLIDE_BACKGROUND_TYPE" val="general"/>
  <p:tag name="KSO_WM_UNIT_TYPE" val="i"/>
</p:tagLst>
</file>

<file path=ppt/tags/tag138.xml><?xml version="1.0" encoding="utf-8"?>
<p:tagLst xmlns:p="http://schemas.openxmlformats.org/presentationml/2006/main">
  <p:tag name="KSO_WM_SLIDE_BACKGROUND_TYPE" val="general"/>
  <p:tag name="KSO_WM_UNIT_TYPE" val="i"/>
</p:tagLst>
</file>

<file path=ppt/tags/tag139.xml><?xml version="1.0" encoding="utf-8"?>
<p:tagLst xmlns:p="http://schemas.openxmlformats.org/presentationml/2006/main">
  <p:tag name="KSO_WM_SLIDE_BACKGROUND_TYPE" val="general"/>
</p:tagLst>
</file>

<file path=ppt/tags/tag14.xml><?xml version="1.0" encoding="utf-8"?>
<p:tagLst xmlns:p="http://schemas.openxmlformats.org/presentationml/2006/main">
  <p:tag name="KSO_WM_SLIDE_BACKGROUND_TYPE" val="frame"/>
</p:tagLst>
</file>

<file path=ppt/tags/tag140.xml><?xml version="1.0" encoding="utf-8"?>
<p:tagLst xmlns:p="http://schemas.openxmlformats.org/presentationml/2006/main">
  <p:tag name="KSO_WM_SLIDE_BACKGROUND_TYPE" val="general"/>
  <p:tag name="KSO_WM_UNIT_TYPE" val="i"/>
</p:tagLst>
</file>

<file path=ppt/tags/tag141.xml><?xml version="1.0" encoding="utf-8"?>
<p:tagLst xmlns:p="http://schemas.openxmlformats.org/presentationml/2006/main">
  <p:tag name="KSO_WM_SLIDE_BACKGROUND_TYPE" val="general"/>
  <p:tag name="KSO_WM_UNIT_TYPE" val="i"/>
</p:tagLst>
</file>

<file path=ppt/tags/tag142.xml><?xml version="1.0" encoding="utf-8"?>
<p:tagLst xmlns:p="http://schemas.openxmlformats.org/presentationml/2006/main">
  <p:tag name="KSO_WM_SLIDE_BACKGROUND_TYPE" val="general"/>
</p:tagLst>
</file>

<file path=ppt/tags/tag143.xml><?xml version="1.0" encoding="utf-8"?>
<p:tagLst xmlns:p="http://schemas.openxmlformats.org/presentationml/2006/main">
  <p:tag name="KSO_WM_SLIDE_BACKGROUND_TYPE" val="general"/>
  <p:tag name="KSO_WM_UNIT_TYPE" val="i"/>
</p:tagLst>
</file>

<file path=ppt/tags/tag144.xml><?xml version="1.0" encoding="utf-8"?>
<p:tagLst xmlns:p="http://schemas.openxmlformats.org/presentationml/2006/main">
  <p:tag name="KSO_WM_SLIDE_BACKGROUND_TYPE" val="general"/>
  <p:tag name="KSO_WM_UNIT_TYPE" val="i"/>
</p:tagLst>
</file>

<file path=ppt/tags/tag145.xml><?xml version="1.0" encoding="utf-8"?>
<p:tagLst xmlns:p="http://schemas.openxmlformats.org/presentationml/2006/main">
  <p:tag name="KSO_WM_SLIDE_BACKGROUND_TYPE" val="general"/>
</p:tagLst>
</file>

<file path=ppt/tags/tag146.xml><?xml version="1.0" encoding="utf-8"?>
<p:tagLst xmlns:p="http://schemas.openxmlformats.org/presentationml/2006/main">
  <p:tag name="KSO_WM_SLIDE_BACKGROUND_TYPE" val="general"/>
  <p:tag name="KSO_WM_UNIT_TYPE" val="i"/>
</p:tagLst>
</file>

<file path=ppt/tags/tag147.xml><?xml version="1.0" encoding="utf-8"?>
<p:tagLst xmlns:p="http://schemas.openxmlformats.org/presentationml/2006/main">
  <p:tag name="KSO_WM_SLIDE_BACKGROUND_TYPE" val="general"/>
  <p:tag name="KSO_WM_UNIT_TYPE" val="i"/>
</p:tagLst>
</file>

<file path=ppt/tags/tag148.xml><?xml version="1.0" encoding="utf-8"?>
<p:tagLst xmlns:p="http://schemas.openxmlformats.org/presentationml/2006/main">
  <p:tag name="KSO_WM_SLIDE_BACKGROUND_TYPE" val="general"/>
</p:tagLst>
</file>

<file path=ppt/tags/tag149.xml><?xml version="1.0" encoding="utf-8"?>
<p:tagLst xmlns:p="http://schemas.openxmlformats.org/presentationml/2006/main">
  <p:tag name="KSO_WM_SLIDE_BACKGROUND_TYPE" val="general"/>
  <p:tag name="KSO_WM_UNIT_TYPE" val="i"/>
</p:tagLst>
</file>

<file path=ppt/tags/tag15.xml><?xml version="1.0" encoding="utf-8"?>
<p:tagLst xmlns:p="http://schemas.openxmlformats.org/presentationml/2006/main">
  <p:tag name="KSO_WM_SLIDE_BACKGROUND_TYPE" val="frame"/>
</p:tagLst>
</file>

<file path=ppt/tags/tag150.xml><?xml version="1.0" encoding="utf-8"?>
<p:tagLst xmlns:p="http://schemas.openxmlformats.org/presentationml/2006/main">
  <p:tag name="KSO_WM_SLIDE_BACKGROUND_TYPE" val="general"/>
  <p:tag name="KSO_WM_UNIT_TYPE" val="i"/>
</p:tagLst>
</file>

<file path=ppt/tags/tag151.xml><?xml version="1.0" encoding="utf-8"?>
<p:tagLst xmlns:p="http://schemas.openxmlformats.org/presentationml/2006/main">
  <p:tag name="KSO_WM_SLIDE_BACKGROUND_TYPE" val="general"/>
</p:tagLst>
</file>

<file path=ppt/tags/tag152.xml><?xml version="1.0" encoding="utf-8"?>
<p:tagLst xmlns:p="http://schemas.openxmlformats.org/presentationml/2006/main">
  <p:tag name="KSO_WM_SLIDE_BACKGROUND_TYPE" val="general"/>
  <p:tag name="KSO_WM_UNIT_TYPE" val="i"/>
</p:tagLst>
</file>

<file path=ppt/tags/tag153.xml><?xml version="1.0" encoding="utf-8"?>
<p:tagLst xmlns:p="http://schemas.openxmlformats.org/presentationml/2006/main">
  <p:tag name="KSO_WM_SLIDE_BACKGROUND_TYPE" val="general"/>
  <p:tag name="KSO_WM_UNIT_TYPE" val="i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AS_NET" val="4.0.30319.42000"/>
  <p:tag name="AS_OS" val="Unix 3.10 unknown"/>
  <p:tag name="AS_RELEASE_DATE" val="2023.03.31"/>
  <p:tag name="AS_TITLE" val="Aspose.Slides for Java"/>
  <p:tag name="AS_VERSION" val="23.3"/>
  <p:tag name="COMMONDATA" val="eyJoZGlkIjoiYzAzN2FlNjc5ODYyNjc3MWIwZDZiYzBjN2Y1MTdkZjEifQ=="/>
  <p:tag name="KSO_WPP_MARK_KEY" val="5a085f3e-b900-434f-b545-b7e08736dd7f"/>
</p:tagLst>
</file>

<file path=ppt/tags/tag16.xml><?xml version="1.0" encoding="utf-8"?>
<p:tagLst xmlns:p="http://schemas.openxmlformats.org/presentationml/2006/main">
  <p:tag name="KSO_WM_SLIDE_BACKGROUND_TYPE" val="frame"/>
</p:tagLst>
</file>

<file path=ppt/tags/tag17.xml><?xml version="1.0" encoding="utf-8"?>
<p:tagLst xmlns:p="http://schemas.openxmlformats.org/presentationml/2006/main">
  <p:tag name="KSO_WM_SLIDE_BACKGROUND_TYPE" val="frame"/>
</p:tagLst>
</file>

<file path=ppt/tags/tag18.xml><?xml version="1.0" encoding="utf-8"?>
<p:tagLst xmlns:p="http://schemas.openxmlformats.org/presentationml/2006/main">
  <p:tag name="KSO_WM_SLIDE_BACKGROUND_TYPE" val="frame"/>
</p:tagLst>
</file>

<file path=ppt/tags/tag19.xml><?xml version="1.0" encoding="utf-8"?>
<p:tagLst xmlns:p="http://schemas.openxmlformats.org/presentationml/2006/main">
  <p:tag name="KSO_WM_SLIDE_BACKGROUND_TYPE" val="frame"/>
</p:tagLst>
</file>

<file path=ppt/tags/tag2.xml><?xml version="1.0" encoding="utf-8"?>
<p:tagLst xmlns:p="http://schemas.openxmlformats.org/presentationml/2006/main">
  <p:tag name="KSO_WM_ASSEMBLE_CHIP_INDEX" val="5cfa6b508d25413680569db47640b17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ccbcb1ec5f7d17b1744883"/>
  <p:tag name="KSO_WM_CHIP_XID" val="5eccbcb1ec5f7d17b1744884"/>
  <p:tag name="KSO_WM_TAG_VERSION" val="1.0"/>
  <p:tag name="KSO_WM_TEMPLATE_ASSEMBLE_GROUPID" val="5f7032540ff15d9a40eb8a1d"/>
  <p:tag name="KSO_WM_TEMPLATE_ASSEMBLE_XID" val="5f7032540ff15d9a40eb8a1d"/>
  <p:tag name="KSO_WM_TEMPLATE_CATEGORY" val="custom"/>
  <p:tag name="KSO_WM_TEMPLATE_INDEX" val="20211616"/>
  <p:tag name="KSO_WM_UNIT_BLOCK" val="0"/>
  <p:tag name="KSO_WM_UNIT_COMPATIBLE" val="0"/>
  <p:tag name="KSO_WM_UNIT_DEC_AREA_ID" val="fa663361f84f4717b56176bda5bbed23"/>
  <p:tag name="KSO_WM_UNIT_DEFAULT_FONT" val="18;24;2"/>
  <p:tag name="KSO_WM_UNIT_DIAGRAM_ISNUMVISUAL" val="0"/>
  <p:tag name="KSO_WM_UNIT_DIAGRAM_ISREFERUNIT" val="0"/>
  <p:tag name="KSO_WM_UNIT_HIGHLIGHT" val="0"/>
  <p:tag name="KSO_WM_UNIT_ID" val="custom20211616_1*b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添加副标题内容"/>
  <p:tag name="KSO_WM_UNIT_TEXT_FILL_FORE_SCHEMECOLOR_INDEX" val="13"/>
  <p:tag name="KSO_WM_UNIT_TEXT_FILL_FORE_SCHEMECOLOR_INDEX_BRIGHTNESS" val="0.35"/>
  <p:tag name="KSO_WM_UNIT_TEXT_FILL_TYPE" val="1"/>
  <p:tag name="KSO_WM_UNIT_TYPE" val="b"/>
  <p:tag name="KSO_WM_UNIT_VALUE" val="25"/>
</p:tagLst>
</file>

<file path=ppt/tags/tag20.xml><?xml version="1.0" encoding="utf-8"?>
<p:tagLst xmlns:p="http://schemas.openxmlformats.org/presentationml/2006/main">
  <p:tag name="KSO_WM_SLIDE_BACKGROUND_TYPE" val="frame"/>
</p:tagLst>
</file>

<file path=ppt/tags/tag21.xml><?xml version="1.0" encoding="utf-8"?>
<p:tagLst xmlns:p="http://schemas.openxmlformats.org/presentationml/2006/main">
  <p:tag name="KSO_WM_SLIDE_BACKGROUND_TYPE" val="leftRight"/>
  <p:tag name="KSO_WM_UNIT_IGNORE_FIXCOLOR" val="1"/>
  <p:tag name="KSO_WM_UNIT_SUBTYPE" val="h"/>
  <p:tag name="KSO_WM_UNIT_TYPE" val="i"/>
</p:tagLst>
</file>

<file path=ppt/tags/tag22.xml><?xml version="1.0" encoding="utf-8"?>
<p:tagLst xmlns:p="http://schemas.openxmlformats.org/presentationml/2006/main">
  <p:tag name="KSO_WM_SLIDE_BACKGROUND_TYPE" val="leftRight"/>
</p:tagLst>
</file>

<file path=ppt/tags/tag23.xml><?xml version="1.0" encoding="utf-8"?>
<p:tagLst xmlns:p="http://schemas.openxmlformats.org/presentationml/2006/main">
  <p:tag name="KSO_WM_SLIDE_BACKGROUND_TYPE" val="leftRight"/>
</p:tagLst>
</file>

<file path=ppt/tags/tag24.xml><?xml version="1.0" encoding="utf-8"?>
<p:tagLst xmlns:p="http://schemas.openxmlformats.org/presentationml/2006/main">
  <p:tag name="KSO_WM_SLIDE_BACKGROUND_TYPE" val="leftRight"/>
</p:tagLst>
</file>

<file path=ppt/tags/tag25.xml><?xml version="1.0" encoding="utf-8"?>
<p:tagLst xmlns:p="http://schemas.openxmlformats.org/presentationml/2006/main">
  <p:tag name="KSO_WM_SLIDE_BACKGROUND_TYPE" val="leftRight"/>
</p:tagLst>
</file>

<file path=ppt/tags/tag26.xml><?xml version="1.0" encoding="utf-8"?>
<p:tagLst xmlns:p="http://schemas.openxmlformats.org/presentationml/2006/main">
  <p:tag name="KSO_WM_SLIDE_BACKGROUND_TYPE" val="leftRight"/>
</p:tagLst>
</file>

<file path=ppt/tags/tag27.xml><?xml version="1.0" encoding="utf-8"?>
<p:tagLst xmlns:p="http://schemas.openxmlformats.org/presentationml/2006/main">
  <p:tag name="KSO_WM_SLIDE_BACKGROUND_TYPE" val="leftRight"/>
</p:tagLst>
</file>

<file path=ppt/tags/tag28.xml><?xml version="1.0" encoding="utf-8"?>
<p:tagLst xmlns:p="http://schemas.openxmlformats.org/presentationml/2006/main">
  <p:tag name="KSO_WM_SLIDE_BACKGROUND_TYPE" val="leftRight"/>
</p:tagLst>
</file>

<file path=ppt/tags/tag29.xml><?xml version="1.0" encoding="utf-8"?>
<p:tagLst xmlns:p="http://schemas.openxmlformats.org/presentationml/2006/main">
  <p:tag name="KSO_WM_SLIDE_BACKGROUND_TYPE" val="topBottom"/>
  <p:tag name="KSO_WM_UNIT_IGNORE_FIXCOLOR" val="1"/>
  <p:tag name="KSO_WM_UNIT_SUBTYPE" val="h"/>
  <p:tag name="KSO_WM_UNIT_TYPE" val="i"/>
</p:tagLst>
</file>

<file path=ppt/tags/tag3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ASSEMBLE_GROUPID" val="5f7032540ff15d9a40eb89ec"/>
  <p:tag name="KSO_WM_TEMPLATE_ASSEMBLE_XID" val="5f7032540ff15d9a40eb89ec"/>
  <p:tag name="KSO_WM_TEMPLATE_CATEGORY" val="custom"/>
  <p:tag name="KSO_WM_TEMPLATE_INDEX" val="20211616"/>
  <p:tag name="KSO_WM_UNIT_BLOCK" val="0"/>
  <p:tag name="KSO_WM_UNIT_COMPATIBLE" val="0"/>
  <p:tag name="KSO_WM_UNIT_DEC_AREA_ID" val="d554698a5edb4eb191b9e6fc4c70eda6"/>
  <p:tag name="KSO_WM_UNIT_DEFAULT_FONT" val="24;28;2"/>
  <p:tag name="KSO_WM_UNIT_DIAGRAM_ISNUMVISUAL" val="0"/>
  <p:tag name="KSO_WM_UNIT_DIAGRAM_ISREFERUNIT" val="0"/>
  <p:tag name="KSO_WM_UNIT_HIGHLIGHT" val="0"/>
  <p:tag name="KSO_WM_UNIT_ID" val="custom20211616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添加大标题内容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24"/>
</p:tagLst>
</file>

<file path=ppt/tags/tag30.xml><?xml version="1.0" encoding="utf-8"?>
<p:tagLst xmlns:p="http://schemas.openxmlformats.org/presentationml/2006/main">
  <p:tag name="KSO_WM_SLIDE_BACKGROUND_TYPE" val="topBottom"/>
</p:tagLst>
</file>

<file path=ppt/tags/tag31.xml><?xml version="1.0" encoding="utf-8"?>
<p:tagLst xmlns:p="http://schemas.openxmlformats.org/presentationml/2006/main">
  <p:tag name="KSO_WM_SLIDE_BACKGROUND_TYPE" val="topBottom"/>
</p:tagLst>
</file>

<file path=ppt/tags/tag32.xml><?xml version="1.0" encoding="utf-8"?>
<p:tagLst xmlns:p="http://schemas.openxmlformats.org/presentationml/2006/main">
  <p:tag name="KSO_WM_SLIDE_BACKGROUND_TYPE" val="topBottom"/>
</p:tagLst>
</file>

<file path=ppt/tags/tag33.xml><?xml version="1.0" encoding="utf-8"?>
<p:tagLst xmlns:p="http://schemas.openxmlformats.org/presentationml/2006/main">
  <p:tag name="KSO_WM_SLIDE_BACKGROUND_TYPE" val="topBottom"/>
</p:tagLst>
</file>

<file path=ppt/tags/tag34.xml><?xml version="1.0" encoding="utf-8"?>
<p:tagLst xmlns:p="http://schemas.openxmlformats.org/presentationml/2006/main">
  <p:tag name="KSO_WM_SLIDE_BACKGROUND_TYPE" val="topBottom"/>
</p:tagLst>
</file>

<file path=ppt/tags/tag35.xml><?xml version="1.0" encoding="utf-8"?>
<p:tagLst xmlns:p="http://schemas.openxmlformats.org/presentationml/2006/main">
  <p:tag name="KSO_WM_SLIDE_BACKGROUND_TYPE" val="topBottom"/>
</p:tagLst>
</file>

<file path=ppt/tags/tag36.xml><?xml version="1.0" encoding="utf-8"?>
<p:tagLst xmlns:p="http://schemas.openxmlformats.org/presentationml/2006/main">
  <p:tag name="KSO_WM_SLIDE_BACKGROUND_TYPE" val="topBottom"/>
</p:tagLst>
</file>

<file path=ppt/tags/tag37.xml><?xml version="1.0" encoding="utf-8"?>
<p:tagLst xmlns:p="http://schemas.openxmlformats.org/presentationml/2006/main">
  <p:tag name="KSO_WM_SLIDE_BACKGROUND_TYPE" val="topBottom"/>
</p:tagLst>
</file>

<file path=ppt/tags/tag38.xml><?xml version="1.0" encoding="utf-8"?>
<p:tagLst xmlns:p="http://schemas.openxmlformats.org/presentationml/2006/main">
  <p:tag name="KSO_WM_SLIDE_BACKGROUND_TYPE" val="bottomTop"/>
  <p:tag name="KSO_WM_UNIT_IGNORE_FIXCOLOR" val="1"/>
  <p:tag name="KSO_WM_UNIT_SUBTYPE" val="h"/>
  <p:tag name="KSO_WM_UNIT_TYPE" val="i"/>
</p:tagLst>
</file>

<file path=ppt/tags/tag39.xml><?xml version="1.0" encoding="utf-8"?>
<p:tagLst xmlns:p="http://schemas.openxmlformats.org/presentationml/2006/main">
  <p:tag name="KSO_WM_SLIDE_BACKGROUND_TYPE" val="bottomTop"/>
</p:tagLst>
</file>

<file path=ppt/tags/tag4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ASSEMBLE_GROUPID" val="5f7032540ff15d9a40eb89ec"/>
  <p:tag name="KSO_WM_TEMPLATE_ASSEMBLE_XID" val="5f7032540ff15d9a40eb89ec"/>
  <p:tag name="KSO_WM_TEMPLATE_CATEGORY" val="custom"/>
  <p:tag name="KSO_WM_TEMPLATE_INDEX" val="20211616"/>
  <p:tag name="KSO_WM_UNIT_BLOCK" val="0"/>
  <p:tag name="KSO_WM_UNIT_COMPATIBLE" val="0"/>
  <p:tag name="KSO_WM_UNIT_DEC_AREA_ID" val="40b2289d9049465d946bed9282ef2a20"/>
  <p:tag name="KSO_WM_UNIT_DEFAULT_FONT" val="14;16;2"/>
  <p:tag name="KSO_WM_UNIT_DIAGRAM_ISNUMVISUAL" val="0"/>
  <p:tag name="KSO_WM_UNIT_DIAGRAM_ISREFERUNIT" val="0"/>
  <p:tag name="KSO_WM_UNIT_HIGHLIGHT" val="0"/>
  <p:tag name="KSO_WM_UNIT_ID" val="custom20211616_1*b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输入你的正文，文字是您思想的提炼，为了最终演示发布的良好效果。"/>
  <p:tag name="KSO_WM_UNIT_TEXT_FILL_FORE_SCHEMECOLOR_INDEX" val="13"/>
  <p:tag name="KSO_WM_UNIT_TEXT_FILL_FORE_SCHEMECOLOR_INDEX_BRIGHTNESS" val="0.35"/>
  <p:tag name="KSO_WM_UNIT_TEXT_FILL_TYPE" val="1"/>
  <p:tag name="KSO_WM_UNIT_TYPE" val="b"/>
  <p:tag name="KSO_WM_UNIT_VALUE" val="144"/>
</p:tagLst>
</file>

<file path=ppt/tags/tag40.xml><?xml version="1.0" encoding="utf-8"?>
<p:tagLst xmlns:p="http://schemas.openxmlformats.org/presentationml/2006/main">
  <p:tag name="KSO_WM_SLIDE_BACKGROUND_TYPE" val="bottomTop"/>
</p:tagLst>
</file>

<file path=ppt/tags/tag41.xml><?xml version="1.0" encoding="utf-8"?>
<p:tagLst xmlns:p="http://schemas.openxmlformats.org/presentationml/2006/main">
  <p:tag name="KSO_WM_SLIDE_BACKGROUND_TYPE" val="bottomTop"/>
</p:tagLst>
</file>

<file path=ppt/tags/tag42.xml><?xml version="1.0" encoding="utf-8"?>
<p:tagLst xmlns:p="http://schemas.openxmlformats.org/presentationml/2006/main">
  <p:tag name="KSO_WM_SLIDE_BACKGROUND_TYPE" val="bottomTop"/>
</p:tagLst>
</file>

<file path=ppt/tags/tag43.xml><?xml version="1.0" encoding="utf-8"?>
<p:tagLst xmlns:p="http://schemas.openxmlformats.org/presentationml/2006/main">
  <p:tag name="KSO_WM_SLIDE_BACKGROUND_TYPE" val="bottomTop"/>
</p:tagLst>
</file>

<file path=ppt/tags/tag44.xml><?xml version="1.0" encoding="utf-8"?>
<p:tagLst xmlns:p="http://schemas.openxmlformats.org/presentationml/2006/main">
  <p:tag name="KSO_WM_SLIDE_BACKGROUND_TYPE" val="bottomTop"/>
</p:tagLst>
</file>

<file path=ppt/tags/tag45.xml><?xml version="1.0" encoding="utf-8"?>
<p:tagLst xmlns:p="http://schemas.openxmlformats.org/presentationml/2006/main">
  <p:tag name="KSO_WM_SLIDE_BACKGROUND_TYPE" val="bottomTop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navigation"/>
  <p:tag name="KSO_WM_UNIT_IGNORE_FIXCOLOR" val="1"/>
  <p:tag name="KSO_WM_UNIT_SUBTYPE" val="h"/>
  <p:tag name="KSO_WM_UNIT_TYPE" val="i"/>
</p:tagLst>
</file>

<file path=ppt/tags/tag48.xml><?xml version="1.0" encoding="utf-8"?>
<p:tagLst xmlns:p="http://schemas.openxmlformats.org/presentationml/2006/main">
  <p:tag name="KSO_WM_SLIDE_BACKGROUND_TYPE" val="navigation"/>
</p:tagLst>
</file>

<file path=ppt/tags/tag49.xml><?xml version="1.0" encoding="utf-8"?>
<p:tagLst xmlns:p="http://schemas.openxmlformats.org/presentationml/2006/main">
  <p:tag name="KSO_WM_SLIDE_BACKGROUND_TYPE" val="navigation"/>
</p:tagLst>
</file>

<file path=ppt/tags/tag5.xml><?xml version="1.0" encoding="utf-8"?>
<p:tagLst xmlns:p="http://schemas.openxmlformats.org/presentationml/2006/main">
  <p:tag name="KSO_WM_ASSEMBLE_CHIP_INDEX" val="b697564481804cf9a9ac2cdd32f3d460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f63f90ac41c4a0a525875"/>
  <p:tag name="KSO_WM_CHIP_XID" val="5ebf63f90ac41c4a0a525876"/>
  <p:tag name="KSO_WM_TAG_VERSION" val="1.0"/>
  <p:tag name="KSO_WM_TEMPLATE_ASSEMBLE_GROUPID" val="5f7032540ff15d9a40eb8a2f"/>
  <p:tag name="KSO_WM_TEMPLATE_ASSEMBLE_XID" val="5f7032540ff15d9a40eb8a2f"/>
  <p:tag name="KSO_WM_TEMPLATE_CATEGORY" val="custom"/>
  <p:tag name="KSO_WM_TEMPLATE_INDEX" val="20211616"/>
  <p:tag name="KSO_WM_UNIT_BLOCK" val="0"/>
  <p:tag name="KSO_WM_UNIT_COMPATIBLE" val="0"/>
  <p:tag name="KSO_WM_UNIT_DEC_AREA_ID" val="c3f634d39d6746d7b4a21557dccf31df"/>
  <p:tag name="KSO_WM_UNIT_DEFAULT_FONT" val="18;24;2"/>
  <p:tag name="KSO_WM_UNIT_DIAGRAM_ISNUMVISUAL" val="0"/>
  <p:tag name="KSO_WM_UNIT_DIAGRAM_ISREFERUNIT" val="0"/>
  <p:tag name="KSO_WM_UNIT_HIGHLIGHT" val="0"/>
  <p:tag name="KSO_WM_UNIT_ID" val="custom20211616_1*b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/击/此/处/添/加/副/标/题"/>
  <p:tag name="KSO_WM_UNIT_TEXT_FILL_FORE_SCHEMECOLOR_INDEX" val="13"/>
  <p:tag name="KSO_WM_UNIT_TEXT_FILL_FORE_SCHEMECOLOR_INDEX_BRIGHTNESS" val="0.35"/>
  <p:tag name="KSO_WM_UNIT_TEXT_FILL_TYPE" val="1"/>
  <p:tag name="KSO_WM_UNIT_TYPE" val="b"/>
  <p:tag name="KSO_WM_UNIT_VALUE" val="48"/>
</p:tagLst>
</file>

<file path=ppt/tags/tag50.xml><?xml version="1.0" encoding="utf-8"?>
<p:tagLst xmlns:p="http://schemas.openxmlformats.org/presentationml/2006/main">
  <p:tag name="KSO_WM_SLIDE_BACKGROUND_TYPE" val="navigation"/>
</p:tagLst>
</file>

<file path=ppt/tags/tag51.xml><?xml version="1.0" encoding="utf-8"?>
<p:tagLst xmlns:p="http://schemas.openxmlformats.org/presentationml/2006/main">
  <p:tag name="KSO_WM_SLIDE_BACKGROUND_TYPE" val="navigation"/>
</p:tagLst>
</file>

<file path=ppt/tags/tag52.xml><?xml version="1.0" encoding="utf-8"?>
<p:tagLst xmlns:p="http://schemas.openxmlformats.org/presentationml/2006/main">
  <p:tag name="KSO_WM_SLIDE_BACKGROUND_TYPE" val="navigation"/>
</p:tagLst>
</file>

<file path=ppt/tags/tag53.xml><?xml version="1.0" encoding="utf-8"?>
<p:tagLst xmlns:p="http://schemas.openxmlformats.org/presentationml/2006/main">
  <p:tag name="KSO_WM_SLIDE_BACKGROUND_TYPE" val="navigation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belt"/>
  <p:tag name="KSO_WM_UNIT_IGNORE_FIXCOLOR" val="1"/>
  <p:tag name="KSO_WM_UNIT_SUBTYPE" val="h"/>
  <p:tag name="KSO_WM_UNIT_TYPE" val="i"/>
</p:tagLst>
</file>

<file path=ppt/tags/tag58.xml><?xml version="1.0" encoding="utf-8"?>
<p:tagLst xmlns:p="http://schemas.openxmlformats.org/presentationml/2006/main">
  <p:tag name="KSO_WM_SLIDE_BACKGROUND_TYPE" val="belt"/>
</p:tagLst>
</file>

<file path=ppt/tags/tag59.xml><?xml version="1.0" encoding="utf-8"?>
<p:tagLst xmlns:p="http://schemas.openxmlformats.org/presentationml/2006/main">
  <p:tag name="KSO_WM_SLIDE_BACKGROUND_TYPE" val="belt"/>
</p:tagLst>
</file>

<file path=ppt/tags/tag6.xml><?xml version="1.0" encoding="utf-8"?>
<p:tagLst xmlns:p="http://schemas.openxmlformats.org/presentationml/2006/main">
  <p:tag name="KSO_WM_ASSEMBLE_CHIP_INDEX" val="b697564481804cf9a9ac2cdd32f3d460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f63f90ac41c4a0a525875"/>
  <p:tag name="KSO_WM_CHIP_XID" val="5ebf63f90ac41c4a0a525876"/>
  <p:tag name="KSO_WM_TAG_VERSION" val="1.0"/>
  <p:tag name="KSO_WM_TEMPLATE_ASSEMBLE_GROUPID" val="5f7032540ff15d9a40eb8a2f"/>
  <p:tag name="KSO_WM_TEMPLATE_ASSEMBLE_XID" val="5f7032540ff15d9a40eb8a2f"/>
  <p:tag name="KSO_WM_TEMPLATE_CATEGORY" val="custom"/>
  <p:tag name="KSO_WM_TEMPLATE_INDEX" val="20211616"/>
  <p:tag name="KSO_WM_UNIT_BLOCK" val="0"/>
  <p:tag name="KSO_WM_UNIT_COMPATIBLE" val="0"/>
  <p:tag name="KSO_WM_UNIT_DEC_AREA_ID" val="fd8f6debe5a648558392d01a0ca2b07f"/>
  <p:tag name="KSO_WM_UNIT_DEFAULT_FONT" val="72;88;4"/>
  <p:tag name="KSO_WM_UNIT_DIAGRAM_ISNUMVISUAL" val="0"/>
  <p:tag name="KSO_WM_UNIT_DIAGRAM_ISREFERUNIT" val="0"/>
  <p:tag name="KSO_WM_UNIT_HIGHLIGHT" val="0"/>
  <p:tag name="KSO_WM_UNIT_ID" val="custom20211616_1*a*1"/>
  <p:tag name="KSO_WM_UNIT_INDEX" val="1"/>
  <p:tag name="KSO_WM_UNIT_ISCONTENTSTITLE" val="0"/>
  <p:tag name="KSO_WM_UNIT_ISNUMDGMTITLE" val="0"/>
  <p:tag name="KSO_WM_UNIT_LAYERLEVEL" val="1"/>
  <p:tag name="KSO_WM_UNIT_NOCLEAR" val="1"/>
  <p:tag name="KSO_WM_UNIT_PRESET_TEXT" val="谢谢观看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6"/>
</p:tagLst>
</file>

<file path=ppt/tags/tag60.xml><?xml version="1.0" encoding="utf-8"?>
<p:tagLst xmlns:p="http://schemas.openxmlformats.org/presentationml/2006/main">
  <p:tag name="KSO_WM_SLIDE_BACKGROUND_TYPE" val="belt"/>
</p:tagLst>
</file>

<file path=ppt/tags/tag61.xml><?xml version="1.0" encoding="utf-8"?>
<p:tagLst xmlns:p="http://schemas.openxmlformats.org/presentationml/2006/main">
  <p:tag name="KSO_WM_SLIDE_BACKGROUND_TYPE" val="belt"/>
</p:tagLst>
</file>

<file path=ppt/tags/tag62.xml><?xml version="1.0" encoding="utf-8"?>
<p:tagLst xmlns:p="http://schemas.openxmlformats.org/presentationml/2006/main">
  <p:tag name="KSO_WM_SLIDE_BACKGROUND_TYPE" val="belt"/>
</p:tagLst>
</file>

<file path=ppt/tags/tag63.xml><?xml version="1.0" encoding="utf-8"?>
<p:tagLst xmlns:p="http://schemas.openxmlformats.org/presentationml/2006/main">
  <p:tag name="KSO_WM_SLIDE_BACKGROUND_TYPE" val="belt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TEMPLATE_CATEGORY" val="custom"/>
  <p:tag name="KSO_WM_TEMPLATE_INDEX" val="20204130"/>
</p:tagLst>
</file>

<file path=ppt/tags/tag66.xml><?xml version="1.0" encoding="utf-8"?>
<p:tagLst xmlns:p="http://schemas.openxmlformats.org/presentationml/2006/main">
  <p:tag name="KSO_WM_TEMPLATE_CATEGORY" val="custom"/>
  <p:tag name="KSO_WM_TEMPLATE_INDEX" val="20204130"/>
</p:tagLst>
</file>

<file path=ppt/tags/tag6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130"/>
</p:tagLst>
</file>

<file path=ppt/tags/tag68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CATEGORY" val="custom"/>
  <p:tag name="KSO_WM_TEMPLATE_INDEX" val="20204130"/>
  <p:tag name="KSO_WM_UNIT_BLOCK" val="0"/>
  <p:tag name="KSO_WM_UNIT_COMPATIBLE" val="0"/>
  <p:tag name="KSO_WM_UNIT_DEC_AREA_ID" val="d554698a5edb4eb191b9e6fc4c70eda6"/>
  <p:tag name="KSO_WM_UNIT_DEFAULT_FONT" val="24;28;2"/>
  <p:tag name="KSO_WM_UNIT_DIAGRAM_ISNUMVISUAL" val="0"/>
  <p:tag name="KSO_WM_UNIT_DIAGRAM_ISREFERUNIT" val="0"/>
  <p:tag name="KSO_WM_UNIT_HIGHLIGHT" val="0"/>
  <p:tag name="KSO_WM_UNIT_ID" val="custom20204130_7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添加大标题内容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24"/>
</p:tagLst>
</file>

<file path=ppt/tags/tag69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CATEGORY" val="custom"/>
  <p:tag name="KSO_WM_TEMPLATE_INDEX" val="20204130"/>
  <p:tag name="KSO_WM_UNIT_BLOCK" val="0"/>
  <p:tag name="KSO_WM_UNIT_COMPATIBLE" val="1"/>
  <p:tag name="KSO_WM_UNIT_DEC_AREA_ID" val="a67b693b12094fefb90bcf9833d4f216"/>
  <p:tag name="KSO_WM_UNIT_DEFAULT_FONT" val="72;96;4"/>
  <p:tag name="KSO_WM_UNIT_DIAGRAM_ISNUMVISUAL" val="0"/>
  <p:tag name="KSO_WM_UNIT_DIAGRAM_ISREFERUNIT" val="0"/>
  <p:tag name="KSO_WM_UNIT_HIGHLIGHT" val="0"/>
  <p:tag name="KSO_WM_UNIT_ID" val="custom20204130_7*e*1"/>
  <p:tag name="KSO_WM_UNIT_INDEX" val="1"/>
  <p:tag name="KSO_WM_UNIT_LAYERLEVEL" val="1"/>
  <p:tag name="KSO_WM_UNIT_NOCLEAR" val="0"/>
  <p:tag name="KSO_WM_UNIT_PRESET_TEXT" val="壹"/>
  <p:tag name="KSO_WM_UNIT_TEXT_FILL_FORE_SCHEMECOLOR_INDEX" val="13"/>
  <p:tag name="KSO_WM_UNIT_TEXT_FILL_FORE_SCHEMECOLOR_INDEX_BRIGHTNESS" val="0.15"/>
  <p:tag name="KSO_WM_UNIT_TEXT_FILL_TYPE" val="1"/>
  <p:tag name="KSO_WM_UNIT_TYPE" val="e"/>
  <p:tag name="KSO_WM_UNIT_VALUE" val="10"/>
</p:tagLst>
</file>

<file path=ppt/tags/tag7.xml><?xml version="1.0" encoding="utf-8"?>
<p:tagLst xmlns:p="http://schemas.openxmlformats.org/presentationml/2006/main">
  <p:tag name="KSO_WM_SLIDE_BACKGROUND_TYPE" val="general"/>
</p:tagLst>
</file>

<file path=ppt/tags/tag70.xml><?xml version="1.0" encoding="utf-8"?>
<p:tagLst xmlns:p="http://schemas.openxmlformats.org/presentationml/2006/main">
  <p:tag name="KSO_WM_BEAUTIFY_FLAG" val="#wm#"/>
  <p:tag name="KSO_WM_CHIP_FILLPROP" val="[[{&quot;fill_id&quot;:&quot;e5c5a448672c48f5bfe4ebb8f3855fd3&quot;,&quot;fill_align&quot;:&quot;cm&quot;,&quot;text_align&quot;:&quot;lm&quot;,&quot;text_direction&quot;:&quot;horizontal&quot;,&quot;chip_types&quot;:[&quot;text&quot;,&quot;header&quot;]}]]"/>
  <p:tag name="KSO_WM_CHIP_GROUPID" val="5ebf6661ddc3daf3fef3f760"/>
  <p:tag name="KSO_WM_CHIP_INFOS" val="{&quot;layout_type&quot;:&quot;forright&quot;,&quot;slide_type&quot;:[&quot;sectionTitle&quot;],&quot;aspect_ratio&quot;:&quot;16:9&quot;}"/>
  <p:tag name="KSO_WM_CHIP_XID" val="5ebe041a0ac41c4a0a525597"/>
  <p:tag name="KSO_WM_SLIDE_BACKGROUND_TYPE" val="general"/>
  <p:tag name="KSO_WM_SLIDE_BK_DARK_LIGHT" val="2"/>
  <p:tag name="KSO_WM_SLIDE_ID" val="custom20204130_7"/>
  <p:tag name="KSO_WM_SLIDE_INDEX" val="7"/>
  <p:tag name="KSO_WM_SLIDE_ITEM_CNT" val="0"/>
  <p:tag name="KSO_WM_SLIDE_LAYOUT" val="a_b_e"/>
  <p:tag name="KSO_WM_SLIDE_LAYOUT_CNT" val="1_1_1"/>
  <p:tag name="KSO_WM_SLIDE_LAYOUT_INFO" val="{&quot;id&quot;:&quot;2020-09-27T14:34:10&quot;,&quot;maxSize&quot;:{&quot;size1&quot;:68.6925530327691},&quot;minSize&quot;:{&quot;size1&quot;:57.59255303276909},&quot;normalSize&quot;:{&quot;size1&quot;:65.09255303276909},&quot;subLayout&quot;:[{&quot;id&quot;:&quot;2020-09-27T14:34:10&quot;,&quot;margin&quot;:{&quot;bottom&quot;:0.12931516766548157,&quot;left&quot;:9.29073429107666,&quot;right&quot;:3.9987683296203613,&quot;top&quot;:2.469388961791992},&quot;type&quot;:0},{&quot;id&quot;:&quot;2020-09-27T14:34:10&quot;,&quot;margin&quot;:{&quot;bottom&quot;:2.4693944454193115,&quot;left&quot;:9.29073429107666,&quot;right&quot;:3.9987683296203613,&quot;top&quot;:0.17583787441253662},&quot;type&quot;:0}],&quot;type&quot;:0}"/>
  <p:tag name="KSO_WM_SLIDE_POSITION" val="230*69"/>
  <p:tag name="KSO_WM_SLIDE_SIZE" val="650*400"/>
  <p:tag name="KSO_WM_SLIDE_SUBTYPE" val="pureTxt"/>
  <p:tag name="KSO_WM_SLIDE_SUPPORT_FEATURE_TYPE" val="0"/>
  <p:tag name="KSO_WM_SLIDE_TYPE" val="sectionTitle"/>
  <p:tag name="KSO_WM_TAG_VERSION" val="1.0"/>
  <p:tag name="KSO_WM_TEMPLATE_ASSEMBLE_GROUPID" val="5f7032540ff15d9a40eb89ec"/>
  <p:tag name="KSO_WM_TEMPLATE_ASSEMBLE_XID" val="5f7032540ff15d9a40eb89ec"/>
  <p:tag name="KSO_WM_TEMPLATE_CATEGORY" val="custom"/>
  <p:tag name="KSO_WM_TEMPLATE_COLOR_TYPE" val="1"/>
  <p:tag name="KSO_WM_TEMPLATE_INDEX" val="20204130"/>
  <p:tag name="KSO_WM_TEMPLATE_MASTER_TYPE" val="1"/>
  <p:tag name="KSO_WM_TEMPLATE_SUBCATEGORY" val="21"/>
</p:tagLst>
</file>

<file path=ppt/tags/tag71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CATEGORY" val="custom"/>
  <p:tag name="KSO_WM_TEMPLATE_INDEX" val="20204130"/>
  <p:tag name="KSO_WM_UNIT_BLOCK" val="0"/>
  <p:tag name="KSO_WM_UNIT_COMPATIBLE" val="0"/>
  <p:tag name="KSO_WM_UNIT_DEC_AREA_ID" val="d554698a5edb4eb191b9e6fc4c70eda6"/>
  <p:tag name="KSO_WM_UNIT_DEFAULT_FONT" val="24;28;2"/>
  <p:tag name="KSO_WM_UNIT_DIAGRAM_ISNUMVISUAL" val="0"/>
  <p:tag name="KSO_WM_UNIT_DIAGRAM_ISREFERUNIT" val="0"/>
  <p:tag name="KSO_WM_UNIT_HIGHLIGHT" val="0"/>
  <p:tag name="KSO_WM_UNIT_ID" val="custom20204130_7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添加大标题内容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24"/>
</p:tagLst>
</file>

<file path=ppt/tags/tag72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CATEGORY" val="custom"/>
  <p:tag name="KSO_WM_TEMPLATE_INDEX" val="20204130"/>
  <p:tag name="KSO_WM_UNIT_BLOCK" val="0"/>
  <p:tag name="KSO_WM_UNIT_COMPATIBLE" val="1"/>
  <p:tag name="KSO_WM_UNIT_DEC_AREA_ID" val="a67b693b12094fefb90bcf9833d4f216"/>
  <p:tag name="KSO_WM_UNIT_DEFAULT_FONT" val="72;96;4"/>
  <p:tag name="KSO_WM_UNIT_DIAGRAM_ISNUMVISUAL" val="0"/>
  <p:tag name="KSO_WM_UNIT_DIAGRAM_ISREFERUNIT" val="0"/>
  <p:tag name="KSO_WM_UNIT_HIGHLIGHT" val="0"/>
  <p:tag name="KSO_WM_UNIT_ID" val="custom20204130_7*e*1"/>
  <p:tag name="KSO_WM_UNIT_INDEX" val="1"/>
  <p:tag name="KSO_WM_UNIT_LAYERLEVEL" val="1"/>
  <p:tag name="KSO_WM_UNIT_NOCLEAR" val="0"/>
  <p:tag name="KSO_WM_UNIT_PRESET_TEXT" val="贰"/>
  <p:tag name="KSO_WM_UNIT_TEXT_FILL_FORE_SCHEMECOLOR_INDEX" val="13"/>
  <p:tag name="KSO_WM_UNIT_TEXT_FILL_FORE_SCHEMECOLOR_INDEX_BRIGHTNESS" val="0.15"/>
  <p:tag name="KSO_WM_UNIT_TEXT_FILL_TYPE" val="1"/>
  <p:tag name="KSO_WM_UNIT_TYPE" val="e"/>
  <p:tag name="KSO_WM_UNIT_VALUE" val="10"/>
</p:tagLst>
</file>

<file path=ppt/tags/tag73.xml><?xml version="1.0" encoding="utf-8"?>
<p:tagLst xmlns:p="http://schemas.openxmlformats.org/presentationml/2006/main">
  <p:tag name="KSO_WM_BEAUTIFY_FLAG" val="#wm#"/>
  <p:tag name="KSO_WM_CHIP_FILLPROP" val="[[{&quot;fill_id&quot;:&quot;e5c5a448672c48f5bfe4ebb8f3855fd3&quot;,&quot;fill_align&quot;:&quot;cm&quot;,&quot;text_align&quot;:&quot;lm&quot;,&quot;text_direction&quot;:&quot;horizontal&quot;,&quot;chip_types&quot;:[&quot;text&quot;,&quot;header&quot;]}]]"/>
  <p:tag name="KSO_WM_CHIP_GROUPID" val="5ebf6661ddc3daf3fef3f760"/>
  <p:tag name="KSO_WM_CHIP_INFOS" val="{&quot;layout_type&quot;:&quot;forright&quot;,&quot;slide_type&quot;:[&quot;sectionTitle&quot;],&quot;aspect_ratio&quot;:&quot;16:9&quot;}"/>
  <p:tag name="KSO_WM_CHIP_XID" val="5ebe041a0ac41c4a0a525597"/>
  <p:tag name="KSO_WM_SLIDE_BACKGROUND_TYPE" val="general"/>
  <p:tag name="KSO_WM_SLIDE_BK_DARK_LIGHT" val="2"/>
  <p:tag name="KSO_WM_SLIDE_ID" val="custom20204130_7"/>
  <p:tag name="KSO_WM_SLIDE_INDEX" val="7"/>
  <p:tag name="KSO_WM_SLIDE_ITEM_CNT" val="0"/>
  <p:tag name="KSO_WM_SLIDE_LAYOUT" val="a_b_e"/>
  <p:tag name="KSO_WM_SLIDE_LAYOUT_CNT" val="1_1_1"/>
  <p:tag name="KSO_WM_SLIDE_LAYOUT_INFO" val="{&quot;id&quot;:&quot;2020-09-27T14:34:10&quot;,&quot;maxSize&quot;:{&quot;size1&quot;:68.6925530327691},&quot;minSize&quot;:{&quot;size1&quot;:57.59255303276909},&quot;normalSize&quot;:{&quot;size1&quot;:65.09255303276909},&quot;subLayout&quot;:[{&quot;id&quot;:&quot;2020-09-27T14:34:10&quot;,&quot;margin&quot;:{&quot;bottom&quot;:0.12931516766548157,&quot;left&quot;:9.29073429107666,&quot;right&quot;:3.9987683296203613,&quot;top&quot;:2.469388961791992},&quot;type&quot;:0},{&quot;id&quot;:&quot;2020-09-27T14:34:10&quot;,&quot;margin&quot;:{&quot;bottom&quot;:2.4693944454193115,&quot;left&quot;:9.29073429107666,&quot;right&quot;:3.9987683296203613,&quot;top&quot;:0.17583787441253662},&quot;type&quot;:0}],&quot;type&quot;:0}"/>
  <p:tag name="KSO_WM_SLIDE_POSITION" val="230*69"/>
  <p:tag name="KSO_WM_SLIDE_SIZE" val="650*400"/>
  <p:tag name="KSO_WM_SLIDE_SUBTYPE" val="pureTxt"/>
  <p:tag name="KSO_WM_SLIDE_SUPPORT_FEATURE_TYPE" val="0"/>
  <p:tag name="KSO_WM_SLIDE_TYPE" val="sectionTitle"/>
  <p:tag name="KSO_WM_TAG_VERSION" val="1.0"/>
  <p:tag name="KSO_WM_TEMPLATE_ASSEMBLE_GROUPID" val="5f7032540ff15d9a40eb89ec"/>
  <p:tag name="KSO_WM_TEMPLATE_ASSEMBLE_XID" val="5f7032540ff15d9a40eb89ec"/>
  <p:tag name="KSO_WM_TEMPLATE_CATEGORY" val="custom"/>
  <p:tag name="KSO_WM_TEMPLATE_COLOR_TYPE" val="1"/>
  <p:tag name="KSO_WM_TEMPLATE_INDEX" val="20204130"/>
  <p:tag name="KSO_WM_TEMPLATE_MASTER_TYPE" val="1"/>
  <p:tag name="KSO_WM_TEMPLATE_SUBCATEGORY" val="21"/>
</p:tagLst>
</file>

<file path=ppt/tags/tag74.xml><?xml version="1.0" encoding="utf-8"?>
<p:tagLst xmlns:p="http://schemas.openxmlformats.org/presentationml/2006/main">
  <p:tag name="KSO_WM_SLIDE_BACKGROUND_TYPE" val="general"/>
  <p:tag name="KSO_WM_UNIT_TYPE" val="i"/>
</p:tagLst>
</file>

<file path=ppt/tags/tag75.xml><?xml version="1.0" encoding="utf-8"?>
<p:tagLst xmlns:p="http://schemas.openxmlformats.org/presentationml/2006/main">
  <p:tag name="KSO_WM_SLIDE_BACKGROUND_TYPE" val="general"/>
  <p:tag name="KSO_WM_UNIT_TYPE" val="i"/>
</p:tagLst>
</file>

<file path=ppt/tags/tag76.xml><?xml version="1.0" encoding="utf-8"?>
<p:tagLst xmlns:p="http://schemas.openxmlformats.org/presentationml/2006/main">
  <p:tag name="KSO_WM_SLIDE_BACKGROUND_TYPE" val="general"/>
</p:tagLst>
</file>

<file path=ppt/tags/tag77.xml><?xml version="1.0" encoding="utf-8"?>
<p:tagLst xmlns:p="http://schemas.openxmlformats.org/presentationml/2006/main">
  <p:tag name="KSO_WM_SLIDE_BACKGROUND_TYPE" val="general"/>
  <p:tag name="KSO_WM_UNIT_TYPE" val="i"/>
</p:tagLst>
</file>

<file path=ppt/tags/tag78.xml><?xml version="1.0" encoding="utf-8"?>
<p:tagLst xmlns:p="http://schemas.openxmlformats.org/presentationml/2006/main">
  <p:tag name="KSO_WM_SLIDE_BACKGROUND_TYPE" val="general"/>
  <p:tag name="KSO_WM_UNIT_TYPE" val="i"/>
</p:tagLst>
</file>

<file path=ppt/tags/tag79.xml><?xml version="1.0" encoding="utf-8"?>
<p:tagLst xmlns:p="http://schemas.openxmlformats.org/presentationml/2006/main">
  <p:tag name="KSO_WM_SLIDE_BACKGROUND_TYPE" val="general"/>
</p:tagLst>
</file>

<file path=ppt/tags/tag8.xml><?xml version="1.0" encoding="utf-8"?>
<p:tagLst xmlns:p="http://schemas.openxmlformats.org/presentationml/2006/main">
  <p:tag name="KSO_WM_SLIDE_BACKGROUND_TYPE" val="general"/>
</p:tagLst>
</file>

<file path=ppt/tags/tag80.xml><?xml version="1.0" encoding="utf-8"?>
<p:tagLst xmlns:p="http://schemas.openxmlformats.org/presentationml/2006/main">
  <p:tag name="KSO_WM_SLIDE_BACKGROUND_TYPE" val="general"/>
  <p:tag name="KSO_WM_UNIT_TYPE" val="i"/>
</p:tagLst>
</file>

<file path=ppt/tags/tag81.xml><?xml version="1.0" encoding="utf-8"?>
<p:tagLst xmlns:p="http://schemas.openxmlformats.org/presentationml/2006/main">
  <p:tag name="KSO_WM_SLIDE_BACKGROUND_TYPE" val="general"/>
  <p:tag name="KSO_WM_UNIT_TYPE" val="i"/>
</p:tagLst>
</file>

<file path=ppt/tags/tag82.xml><?xml version="1.0" encoding="utf-8"?>
<p:tagLst xmlns:p="http://schemas.openxmlformats.org/presentationml/2006/main">
  <p:tag name="KSO_WM_SLIDE_BACKGROUND_TYPE" val="general"/>
</p:tagLst>
</file>

<file path=ppt/tags/tag83.xml><?xml version="1.0" encoding="utf-8"?>
<p:tagLst xmlns:p="http://schemas.openxmlformats.org/presentationml/2006/main">
  <p:tag name="KSO_WM_SLIDE_BACKGROUND_TYPE" val="general"/>
  <p:tag name="KSO_WM_UNIT_TYPE" val="i"/>
</p:tagLst>
</file>

<file path=ppt/tags/tag84.xml><?xml version="1.0" encoding="utf-8"?>
<p:tagLst xmlns:p="http://schemas.openxmlformats.org/presentationml/2006/main">
  <p:tag name="KSO_WM_SLIDE_BACKGROUND_TYPE" val="general"/>
  <p:tag name="KSO_WM_UNIT_TYPE" val="i"/>
</p:tagLst>
</file>

<file path=ppt/tags/tag85.xml><?xml version="1.0" encoding="utf-8"?>
<p:tagLst xmlns:p="http://schemas.openxmlformats.org/presentationml/2006/main">
  <p:tag name="KSO_WM_SLIDE_BACKGROUND_TYPE" val="general"/>
</p:tagLst>
</file>

<file path=ppt/tags/tag86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CATEGORY" val="custom"/>
  <p:tag name="KSO_WM_TEMPLATE_INDEX" val="20204130"/>
  <p:tag name="KSO_WM_UNIT_BLOCK" val="0"/>
  <p:tag name="KSO_WM_UNIT_COMPATIBLE" val="0"/>
  <p:tag name="KSO_WM_UNIT_DEC_AREA_ID" val="d554698a5edb4eb191b9e6fc4c70eda6"/>
  <p:tag name="KSO_WM_UNIT_DEFAULT_FONT" val="24;28;2"/>
  <p:tag name="KSO_WM_UNIT_DIAGRAM_ISNUMVISUAL" val="0"/>
  <p:tag name="KSO_WM_UNIT_DIAGRAM_ISREFERUNIT" val="0"/>
  <p:tag name="KSO_WM_UNIT_HIGHLIGHT" val="0"/>
  <p:tag name="KSO_WM_UNIT_ID" val="custom20204130_7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单击此处添加大标题内容"/>
  <p:tag name="KSO_WM_UNIT_TEXT_FILL_FORE_SCHEMECOLOR_INDEX" val="13"/>
  <p:tag name="KSO_WM_UNIT_TEXT_FILL_FORE_SCHEMECOLOR_INDEX_BRIGHTNESS" val="0.15"/>
  <p:tag name="KSO_WM_UNIT_TEXT_FILL_TYPE" val="1"/>
  <p:tag name="KSO_WM_UNIT_TYPE" val="a"/>
  <p:tag name="KSO_WM_UNIT_VALUE" val="24"/>
</p:tagLst>
</file>

<file path=ppt/tags/tag87.xml><?xml version="1.0" encoding="utf-8"?>
<p:tagLst xmlns:p="http://schemas.openxmlformats.org/presentationml/2006/main">
  <p:tag name="KSO_WM_ASSEMBLE_CHIP_INDEX" val="284fecd18c8a4c7e99121885ad682be5"/>
  <p:tag name="KSO_WM_BEAUTIFY_FLAG" val="#wm#"/>
  <p:tag name="KSO_WM_CHIP_FILLAREA_FILL_RULE" val="{&quot;fill_align&quot;:&quot;cm&quot;,&quot;fill_mode&quot;:&quot;adaptive&quot;,&quot;sacle_strategy&quot;:&quot;smart&quot;}"/>
  <p:tag name="KSO_WM_CHIP_GROUPID" val="5ebe54990ac41c4a0a525673"/>
  <p:tag name="KSO_WM_CHIP_XID" val="5ebe54990ac41c4a0a525674"/>
  <p:tag name="KSO_WM_TAG_VERSION" val="1.0"/>
  <p:tag name="KSO_WM_TEMPLATE_CATEGORY" val="custom"/>
  <p:tag name="KSO_WM_TEMPLATE_INDEX" val="20204130"/>
  <p:tag name="KSO_WM_UNIT_BLOCK" val="0"/>
  <p:tag name="KSO_WM_UNIT_COMPATIBLE" val="1"/>
  <p:tag name="KSO_WM_UNIT_DEC_AREA_ID" val="a67b693b12094fefb90bcf9833d4f216"/>
  <p:tag name="KSO_WM_UNIT_DEFAULT_FONT" val="72;96;4"/>
  <p:tag name="KSO_WM_UNIT_DIAGRAM_ISNUMVISUAL" val="0"/>
  <p:tag name="KSO_WM_UNIT_DIAGRAM_ISREFERUNIT" val="0"/>
  <p:tag name="KSO_WM_UNIT_HIGHLIGHT" val="0"/>
  <p:tag name="KSO_WM_UNIT_ID" val="custom20204130_7*e*1"/>
  <p:tag name="KSO_WM_UNIT_INDEX" val="1"/>
  <p:tag name="KSO_WM_UNIT_LAYERLEVEL" val="1"/>
  <p:tag name="KSO_WM_UNIT_NOCLEAR" val="0"/>
  <p:tag name="KSO_WM_UNIT_PRESET_TEXT" val="叁"/>
  <p:tag name="KSO_WM_UNIT_TEXT_FILL_FORE_SCHEMECOLOR_INDEX" val="13"/>
  <p:tag name="KSO_WM_UNIT_TEXT_FILL_FORE_SCHEMECOLOR_INDEX_BRIGHTNESS" val="0.15"/>
  <p:tag name="KSO_WM_UNIT_TEXT_FILL_TYPE" val="1"/>
  <p:tag name="KSO_WM_UNIT_TYPE" val="e"/>
  <p:tag name="KSO_WM_UNIT_VALUE" val="10"/>
</p:tagLst>
</file>

<file path=ppt/tags/tag88.xml><?xml version="1.0" encoding="utf-8"?>
<p:tagLst xmlns:p="http://schemas.openxmlformats.org/presentationml/2006/main">
  <p:tag name="KSO_WM_BEAUTIFY_FLAG" val="#wm#"/>
  <p:tag name="KSO_WM_CHIP_FILLPROP" val="[[{&quot;fill_id&quot;:&quot;e5c5a448672c48f5bfe4ebb8f3855fd3&quot;,&quot;fill_align&quot;:&quot;cm&quot;,&quot;text_align&quot;:&quot;lm&quot;,&quot;text_direction&quot;:&quot;horizontal&quot;,&quot;chip_types&quot;:[&quot;text&quot;,&quot;header&quot;]}]]"/>
  <p:tag name="KSO_WM_CHIP_GROUPID" val="5ebf6661ddc3daf3fef3f760"/>
  <p:tag name="KSO_WM_CHIP_INFOS" val="{&quot;layout_type&quot;:&quot;forright&quot;,&quot;slide_type&quot;:[&quot;sectionTitle&quot;],&quot;aspect_ratio&quot;:&quot;16:9&quot;}"/>
  <p:tag name="KSO_WM_CHIP_XID" val="5ebe041a0ac41c4a0a525597"/>
  <p:tag name="KSO_WM_SLIDE_BACKGROUND_TYPE" val="general"/>
  <p:tag name="KSO_WM_SLIDE_BK_DARK_LIGHT" val="2"/>
  <p:tag name="KSO_WM_SLIDE_ID" val="custom20204130_7"/>
  <p:tag name="KSO_WM_SLIDE_INDEX" val="7"/>
  <p:tag name="KSO_WM_SLIDE_ITEM_CNT" val="0"/>
  <p:tag name="KSO_WM_SLIDE_LAYOUT" val="a_b_e"/>
  <p:tag name="KSO_WM_SLIDE_LAYOUT_CNT" val="1_1_1"/>
  <p:tag name="KSO_WM_SLIDE_LAYOUT_INFO" val="{&quot;id&quot;:&quot;2020-09-27T14:34:10&quot;,&quot;maxSize&quot;:{&quot;size1&quot;:68.6925530327691},&quot;minSize&quot;:{&quot;size1&quot;:57.59255303276909},&quot;normalSize&quot;:{&quot;size1&quot;:65.09255303276909},&quot;subLayout&quot;:[{&quot;id&quot;:&quot;2020-09-27T14:34:10&quot;,&quot;margin&quot;:{&quot;bottom&quot;:0.12931516766548157,&quot;left&quot;:9.29073429107666,&quot;right&quot;:3.9987683296203613,&quot;top&quot;:2.469388961791992},&quot;type&quot;:0},{&quot;id&quot;:&quot;2020-09-27T14:34:10&quot;,&quot;margin&quot;:{&quot;bottom&quot;:2.4693944454193115,&quot;left&quot;:9.29073429107666,&quot;right&quot;:3.9987683296203613,&quot;top&quot;:0.17583787441253662},&quot;type&quot;:0}],&quot;type&quot;:0}"/>
  <p:tag name="KSO_WM_SLIDE_POSITION" val="230*69"/>
  <p:tag name="KSO_WM_SLIDE_SIZE" val="650*400"/>
  <p:tag name="KSO_WM_SLIDE_SUBTYPE" val="pureTxt"/>
  <p:tag name="KSO_WM_SLIDE_SUPPORT_FEATURE_TYPE" val="0"/>
  <p:tag name="KSO_WM_SLIDE_TYPE" val="sectionTitle"/>
  <p:tag name="KSO_WM_TAG_VERSION" val="1.0"/>
  <p:tag name="KSO_WM_TEMPLATE_ASSEMBLE_GROUPID" val="5f7032540ff15d9a40eb89ec"/>
  <p:tag name="KSO_WM_TEMPLATE_ASSEMBLE_XID" val="5f7032540ff15d9a40eb89ec"/>
  <p:tag name="KSO_WM_TEMPLATE_CATEGORY" val="custom"/>
  <p:tag name="KSO_WM_TEMPLATE_COLOR_TYPE" val="1"/>
  <p:tag name="KSO_WM_TEMPLATE_INDEX" val="20204130"/>
  <p:tag name="KSO_WM_TEMPLATE_MASTER_TYPE" val="1"/>
  <p:tag name="KSO_WM_TEMPLATE_SUBCATEGORY" val="21"/>
</p:tagLst>
</file>

<file path=ppt/tags/tag89.xml><?xml version="1.0" encoding="utf-8"?>
<p:tagLst xmlns:p="http://schemas.openxmlformats.org/presentationml/2006/main">
  <p:tag name="KSO_WM_SLIDE_BACKGROUND_TYPE" val="general"/>
  <p:tag name="KSO_WM_UNIT_TYPE" val="i"/>
</p:tagLst>
</file>

<file path=ppt/tags/tag9.xml><?xml version="1.0" encoding="utf-8"?>
<p:tagLst xmlns:p="http://schemas.openxmlformats.org/presentationml/2006/main">
  <p:tag name="KSO_WM_SLIDE_BACKGROUND_TYPE" val="general"/>
</p:tagLst>
</file>

<file path=ppt/tags/tag90.xml><?xml version="1.0" encoding="utf-8"?>
<p:tagLst xmlns:p="http://schemas.openxmlformats.org/presentationml/2006/main">
  <p:tag name="KSO_WM_SLIDE_BACKGROUND_TYPE" val="general"/>
  <p:tag name="KSO_WM_UNIT_TYPE" val="i"/>
</p:tagLst>
</file>

<file path=ppt/tags/tag91.xml><?xml version="1.0" encoding="utf-8"?>
<p:tagLst xmlns:p="http://schemas.openxmlformats.org/presentationml/2006/main">
  <p:tag name="KSO_WM_SLIDE_BACKGROUND_TYPE" val="general"/>
</p:tagLst>
</file>

<file path=ppt/tags/tag92.xml><?xml version="1.0" encoding="utf-8"?>
<p:tagLst xmlns:p="http://schemas.openxmlformats.org/presentationml/2006/main">
  <p:tag name="KSO_WM_SLIDE_BACKGROUND_TYPE" val="general"/>
  <p:tag name="KSO_WM_UNIT_TYPE" val="i"/>
</p:tagLst>
</file>

<file path=ppt/tags/tag93.xml><?xml version="1.0" encoding="utf-8"?>
<p:tagLst xmlns:p="http://schemas.openxmlformats.org/presentationml/2006/main">
  <p:tag name="KSO_WM_SLIDE_BACKGROUND_TYPE" val="general"/>
  <p:tag name="KSO_WM_UNIT_TYPE" val="i"/>
</p:tagLst>
</file>

<file path=ppt/tags/tag94.xml><?xml version="1.0" encoding="utf-8"?>
<p:tagLst xmlns:p="http://schemas.openxmlformats.org/presentationml/2006/main">
  <p:tag name="KSO_WM_SLIDE_BACKGROUND_TYPE" val="general"/>
</p:tagLst>
</file>

<file path=ppt/tags/tag95.xml><?xml version="1.0" encoding="utf-8"?>
<p:tagLst xmlns:p="http://schemas.openxmlformats.org/presentationml/2006/main">
  <p:tag name="KSO_WM_SLIDE_BACKGROUND_TYPE" val="general"/>
  <p:tag name="KSO_WM_UNIT_TYPE" val="i"/>
</p:tagLst>
</file>

<file path=ppt/tags/tag96.xml><?xml version="1.0" encoding="utf-8"?>
<p:tagLst xmlns:p="http://schemas.openxmlformats.org/presentationml/2006/main">
  <p:tag name="KSO_WM_SLIDE_BACKGROUND_TYPE" val="general"/>
  <p:tag name="KSO_WM_UNIT_TYPE" val="i"/>
</p:tagLst>
</file>

<file path=ppt/tags/tag97.xml><?xml version="1.0" encoding="utf-8"?>
<p:tagLst xmlns:p="http://schemas.openxmlformats.org/presentationml/2006/main">
  <p:tag name="KSO_WM_SLIDE_BACKGROUND_TYPE" val="general"/>
</p:tagLst>
</file>

<file path=ppt/tags/tag98.xml><?xml version="1.0" encoding="utf-8"?>
<p:tagLst xmlns:p="http://schemas.openxmlformats.org/presentationml/2006/main">
  <p:tag name="KSO_WM_SLIDE_BACKGROUND_TYPE" val="general"/>
  <p:tag name="KSO_WM_UNIT_TYPE" val="i"/>
</p:tagLst>
</file>

<file path=ppt/tags/tag99.xml><?xml version="1.0" encoding="utf-8"?>
<p:tagLst xmlns:p="http://schemas.openxmlformats.org/presentationml/2006/main">
  <p:tag name="KSO_WM_SLIDE_BACKGROUND_TYPE" val="general"/>
  <p:tag name="KSO_WM_UNIT_TYPE" val="i"/>
</p:tagLst>
</file>

<file path=ppt/theme/theme1.xml><?xml version="1.0" encoding="utf-8"?>
<a:theme xmlns:r="http://schemas.openxmlformats.org/officeDocument/2006/relationships"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21_Office 主题​​">
  <a:themeElements>
    <a:clrScheme name="">
      <a:dk1>
        <a:srgbClr val="000000"/>
      </a:dk1>
      <a:lt1>
        <a:srgbClr val="FFFFFF"/>
      </a:lt1>
      <a:dk2>
        <a:srgbClr val="EFEAEB"/>
      </a:dk2>
      <a:lt2>
        <a:srgbClr val="FCFBFB"/>
      </a:lt2>
      <a:accent1>
        <a:srgbClr val="BC2934"/>
      </a:accent1>
      <a:accent2>
        <a:srgbClr val="C13A20"/>
      </a:accent2>
      <a:accent3>
        <a:srgbClr val="A95517"/>
      </a:accent3>
      <a:accent4>
        <a:srgbClr val="80761B"/>
      </a:accent4>
      <a:accent5>
        <a:srgbClr val="539931"/>
      </a:accent5>
      <a:accent6>
        <a:srgbClr val="29BA6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164</Paragraphs>
  <Slides>29</Slides>
  <Notes>29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41">
      <vt:lpstr>Arial</vt:lpstr>
      <vt:lpstr>Calibri Light</vt:lpstr>
      <vt:lpstr>Calibri</vt:lpstr>
      <vt:lpstr>微软雅黑</vt:lpstr>
      <vt:lpstr>隶书</vt:lpstr>
      <vt:lpstr>汉仪尚巍手书W</vt:lpstr>
      <vt:lpstr>等线 Light</vt:lpstr>
      <vt:lpstr>等线</vt:lpstr>
      <vt:lpstr>Times New Roman</vt:lpstr>
      <vt:lpstr>楷体</vt:lpstr>
      <vt:lpstr>新宋体</vt:lpstr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2024-03-06T18:49:57.192</cp:lastPrinted>
  <dcterms:created xsi:type="dcterms:W3CDTF">2024-03-06T18:49:57Z</dcterms:created>
  <dcterms:modified xsi:type="dcterms:W3CDTF">2024-03-06T10:49:57Z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