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 autoCompressPictures="0">
  <p:sldMasterIdLst>
    <p:sldMasterId id="2147483648" r:id="rId2"/>
    <p:sldMasterId id="2147483655" r:id="rId3"/>
  </p:sldMasterIdLst>
  <p:notesMasterIdLst>
    <p:notesMasterId r:id="rId4"/>
  </p:notesMasterIdLst>
  <p:sldIdLst>
    <p:sldId id="362" r:id="rId5"/>
    <p:sldId id="364" r:id="rId6"/>
    <p:sldId id="365" r:id="rId7"/>
    <p:sldId id="367" r:id="rId8"/>
    <p:sldId id="368" r:id="rId9"/>
    <p:sldId id="369" r:id="rId10"/>
    <p:sldId id="370" r:id="rId11"/>
    <p:sldId id="372" r:id="rId12"/>
    <p:sldId id="373" r:id="rId13"/>
    <p:sldId id="375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2" r:id="rId29"/>
    <p:sldId id="393" r:id="rId30"/>
    <p:sldId id="394" r:id="rId31"/>
    <p:sldId id="395" r:id="rId32"/>
  </p:sldIdLst>
  <p:sldSz cx="12192000" cy="6858000"/>
  <p:notesSz cx="6858000" cy="12192000"/>
  <p:custDataLst>
    <p:tags r:id="rId33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幸全" initials="幸全" lastIdx="0" clrIdx="0"/>
  <p:cmAuthor id="2" name="作者" initials="A" lastIdx="0" clrIdx="1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11"/>
    <p:restoredTop sz="94610"/>
  </p:normalViewPr>
  <p:slideViewPr>
    <p:cSldViewPr snapToGrid="0" snapToObjects="1">
      <p:cViewPr varScale="1">
        <p:scale>
          <a:sx n="118" d="100"/>
          <a:sy n="118" d="100"/>
        </p:scale>
        <p:origin x="9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33"/>
    </p:cViewPr>
  </p:sorter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6.xml" /><Relationship Id="rId11" Type="http://schemas.openxmlformats.org/officeDocument/2006/relationships/slide" Target="slides/slide7.xml" /><Relationship Id="rId12" Type="http://schemas.openxmlformats.org/officeDocument/2006/relationships/slide" Target="slides/slide8.xml" /><Relationship Id="rId13" Type="http://schemas.openxmlformats.org/officeDocument/2006/relationships/slide" Target="slides/slide9.xml" /><Relationship Id="rId14" Type="http://schemas.openxmlformats.org/officeDocument/2006/relationships/slide" Target="slides/slide10.xml" /><Relationship Id="rId15" Type="http://schemas.openxmlformats.org/officeDocument/2006/relationships/slide" Target="slides/slide11.xml" /><Relationship Id="rId16" Type="http://schemas.openxmlformats.org/officeDocument/2006/relationships/slide" Target="slides/slide12.xml" /><Relationship Id="rId17" Type="http://schemas.openxmlformats.org/officeDocument/2006/relationships/slide" Target="slides/slide13.xml" /><Relationship Id="rId18" Type="http://schemas.openxmlformats.org/officeDocument/2006/relationships/slide" Target="slides/slide14.xml" /><Relationship Id="rId19" Type="http://schemas.openxmlformats.org/officeDocument/2006/relationships/slide" Target="slides/slide15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6.xml" /><Relationship Id="rId21" Type="http://schemas.openxmlformats.org/officeDocument/2006/relationships/slide" Target="slides/slide17.xml" /><Relationship Id="rId22" Type="http://schemas.openxmlformats.org/officeDocument/2006/relationships/slide" Target="slides/slide18.xml" /><Relationship Id="rId23" Type="http://schemas.openxmlformats.org/officeDocument/2006/relationships/slide" Target="slides/slide19.xml" /><Relationship Id="rId24" Type="http://schemas.openxmlformats.org/officeDocument/2006/relationships/slide" Target="slides/slide20.xml" /><Relationship Id="rId25" Type="http://schemas.openxmlformats.org/officeDocument/2006/relationships/slide" Target="slides/slide21.xml" /><Relationship Id="rId26" Type="http://schemas.openxmlformats.org/officeDocument/2006/relationships/slide" Target="slides/slide22.xml" /><Relationship Id="rId27" Type="http://schemas.openxmlformats.org/officeDocument/2006/relationships/slide" Target="slides/slide23.xml" /><Relationship Id="rId28" Type="http://schemas.openxmlformats.org/officeDocument/2006/relationships/slide" Target="slides/slide24.xml" /><Relationship Id="rId29" Type="http://schemas.openxmlformats.org/officeDocument/2006/relationships/slide" Target="slides/slide25.xml" /><Relationship Id="rId3" Type="http://schemas.openxmlformats.org/officeDocument/2006/relationships/slideMaster" Target="slideMasters/slideMaster2.xml" /><Relationship Id="rId30" Type="http://schemas.openxmlformats.org/officeDocument/2006/relationships/slide" Target="slides/slide26.xml" /><Relationship Id="rId31" Type="http://schemas.openxmlformats.org/officeDocument/2006/relationships/slide" Target="slides/slide27.xml" /><Relationship Id="rId32" Type="http://schemas.openxmlformats.org/officeDocument/2006/relationships/slide" Target="slides/slide28.xml" /><Relationship Id="rId33" Type="http://schemas.openxmlformats.org/officeDocument/2006/relationships/tags" Target="tags/tag152.xml" /><Relationship Id="rId34" Type="http://schemas.openxmlformats.org/officeDocument/2006/relationships/presProps" Target="presProps.xml" /><Relationship Id="rId35" Type="http://schemas.openxmlformats.org/officeDocument/2006/relationships/viewProps" Target="viewProps.xml" /><Relationship Id="rId36" Type="http://schemas.openxmlformats.org/officeDocument/2006/relationships/theme" Target="theme/theme1.xml" /><Relationship Id="rId37" Type="http://schemas.openxmlformats.org/officeDocument/2006/relationships/tableStyles" Target="tableStyles.xml" /><Relationship Id="rId4" Type="http://schemas.openxmlformats.org/officeDocument/2006/relationships/notesMaster" Target="notesMasters/notesMaster1.xml" /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slide" Target="slides/slide4.xml" /><Relationship Id="rId9" Type="http://schemas.openxmlformats.org/officeDocument/2006/relationships/slide" Target="slides/slide5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notesMaster" Target="../notesMasters/notesMaster1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2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notesMaster" Target="../notesMasters/notesMaster1.xml" /></Relationships>
</file>

<file path=ppt/notesSlides/_rels/notesSlide2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1.xml" /><Relationship Id="rId2" Type="http://schemas.openxmlformats.org/officeDocument/2006/relationships/notesMaster" Target="../notesMasters/notesMaster1.xml" /></Relationships>
</file>

<file path=ppt/notesSlides/_rels/notesSlide2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notesMaster" Target="../notesMasters/notesMaster1.xml" /></Relationships>
</file>

<file path=ppt/notesSlides/_rels/notesSlide2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notesMaster" Target="../notesMasters/notesMaster1.xml" /></Relationships>
</file>

<file path=ppt/notesSlides/_rels/notesSlide2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4.xml" /><Relationship Id="rId2" Type="http://schemas.openxmlformats.org/officeDocument/2006/relationships/notesMaster" Target="../notesMasters/notesMaster1.xml" /></Relationships>
</file>

<file path=ppt/notesSlides/_rels/notesSlide2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5.xml" /><Relationship Id="rId2" Type="http://schemas.openxmlformats.org/officeDocument/2006/relationships/notesMaster" Target="../notesMasters/notesMaster1.xml" /></Relationships>
</file>

<file path=ppt/notesSlides/_rels/notesSlide2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6.xml" /><Relationship Id="rId2" Type="http://schemas.openxmlformats.org/officeDocument/2006/relationships/notesMaster" Target="../notesMasters/notesMaster1.xml" /></Relationships>
</file>

<file path=ppt/notesSlides/_rels/notesSlide2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7.xml" /><Relationship Id="rId2" Type="http://schemas.openxmlformats.org/officeDocument/2006/relationships/notesMaster" Target="../notesMasters/notesMaster1.xml" /></Relationships>
</file>

<file path=ppt/notesSlides/_rels/notesSlide2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8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png" /><Relationship Id="rId2" Type="http://schemas.openxmlformats.org/officeDocument/2006/relationships/image" Target="../media/image13.png" /><Relationship Id="rId3" Type="http://schemas.openxmlformats.org/officeDocument/2006/relationships/slideMaster" Target="../slideMasters/slideMaster2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png" /><Relationship Id="rId2" Type="http://schemas.openxmlformats.org/officeDocument/2006/relationships/image" Target="../media/image13.png" /><Relationship Id="rId3" Type="http://schemas.openxmlformats.org/officeDocument/2006/relationships/slideMaster" Target="../slideMasters/slideMaster2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png" /><Relationship Id="rId2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png" /><Relationship Id="rId2" Type="http://schemas.openxmlformats.org/officeDocument/2006/relationships/image" Target="../media/image13.png" /><Relationship Id="rId3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png" /><Relationship Id="rId2" Type="http://schemas.openxmlformats.org/officeDocument/2006/relationships/image" Target="../media/image13.png" /><Relationship Id="rId3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png" /><Relationship Id="rId2" Type="http://schemas.openxmlformats.org/officeDocument/2006/relationships/image" Target="../media/image13.png" /><Relationship Id="rId3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png" /><Relationship Id="rId2" Type="http://schemas.openxmlformats.org/officeDocument/2006/relationships/image" Target="../media/image11.png" /><Relationship Id="rId3" Type="http://schemas.openxmlformats.org/officeDocument/2006/relationships/tags" Target="../tags/tag5.xml" /><Relationship Id="rId4" Type="http://schemas.openxmlformats.org/officeDocument/2006/relationships/tags" Target="../tags/tag6.xml" /><Relationship Id="rId5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png" /><Relationship Id="rId2" Type="http://schemas.openxmlformats.org/officeDocument/2006/relationships/tags" Target="../tags/tag7.xml" /><Relationship Id="rId3" Type="http://schemas.openxmlformats.org/officeDocument/2006/relationships/image" Target="../media/image13.png" /><Relationship Id="rId4" Type="http://schemas.openxmlformats.org/officeDocument/2006/relationships/tags" Target="../tags/tag8.xml" /><Relationship Id="rId5" Type="http://schemas.openxmlformats.org/officeDocument/2006/relationships/tags" Target="../tags/tag9.xml" /><Relationship Id="rId6" Type="http://schemas.openxmlformats.org/officeDocument/2006/relationships/tags" Target="../tags/tag10.xml" /><Relationship Id="rId7" Type="http://schemas.openxmlformats.org/officeDocument/2006/relationships/tags" Target="../tags/tag11.xml" /><Relationship Id="rId8" Type="http://schemas.openxmlformats.org/officeDocument/2006/relationships/tags" Target="../tags/tag12.xml" /><Relationship Id="rId9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10" Type="http://schemas.openxmlformats.org/officeDocument/2006/relationships/tags" Target="../tags/tag20.xml" /><Relationship Id="rId11" Type="http://schemas.openxmlformats.org/officeDocument/2006/relationships/slideMaster" Target="../slideMasters/slideMaster2.xml" /><Relationship Id="rId2" Type="http://schemas.openxmlformats.org/officeDocument/2006/relationships/image" Target="../media/image12.png" /><Relationship Id="rId3" Type="http://schemas.openxmlformats.org/officeDocument/2006/relationships/tags" Target="../tags/tag14.xml" /><Relationship Id="rId4" Type="http://schemas.openxmlformats.org/officeDocument/2006/relationships/image" Target="../media/image13.png" /><Relationship Id="rId5" Type="http://schemas.openxmlformats.org/officeDocument/2006/relationships/tags" Target="../tags/tag15.xml" /><Relationship Id="rId6" Type="http://schemas.openxmlformats.org/officeDocument/2006/relationships/tags" Target="../tags/tag16.xml" /><Relationship Id="rId7" Type="http://schemas.openxmlformats.org/officeDocument/2006/relationships/tags" Target="../tags/tag17.xml" /><Relationship Id="rId8" Type="http://schemas.openxmlformats.org/officeDocument/2006/relationships/tags" Target="../tags/tag18.xml" /><Relationship Id="rId9" Type="http://schemas.openxmlformats.org/officeDocument/2006/relationships/tags" Target="../tags/tag19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3.jpeg" /><Relationship Id="rId3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1.xml" /><Relationship Id="rId10" Type="http://schemas.openxmlformats.org/officeDocument/2006/relationships/slideMaster" Target="../slideMasters/slideMaster2.xml" /><Relationship Id="rId2" Type="http://schemas.openxmlformats.org/officeDocument/2006/relationships/image" Target="../media/image12.png" /><Relationship Id="rId3" Type="http://schemas.openxmlformats.org/officeDocument/2006/relationships/tags" Target="../tags/tag22.xml" /><Relationship Id="rId4" Type="http://schemas.openxmlformats.org/officeDocument/2006/relationships/tags" Target="../tags/tag23.xml" /><Relationship Id="rId5" Type="http://schemas.openxmlformats.org/officeDocument/2006/relationships/tags" Target="../tags/tag24.xml" /><Relationship Id="rId6" Type="http://schemas.openxmlformats.org/officeDocument/2006/relationships/tags" Target="../tags/tag25.xml" /><Relationship Id="rId7" Type="http://schemas.openxmlformats.org/officeDocument/2006/relationships/tags" Target="../tags/tag26.xml" /><Relationship Id="rId8" Type="http://schemas.openxmlformats.org/officeDocument/2006/relationships/tags" Target="../tags/tag27.xml" /><Relationship Id="rId9" Type="http://schemas.openxmlformats.org/officeDocument/2006/relationships/tags" Target="../tags/tag28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9.xml" /><Relationship Id="rId10" Type="http://schemas.openxmlformats.org/officeDocument/2006/relationships/tags" Target="../tags/tag36.xml" /><Relationship Id="rId11" Type="http://schemas.openxmlformats.org/officeDocument/2006/relationships/tags" Target="../tags/tag37.xml" /><Relationship Id="rId12" Type="http://schemas.openxmlformats.org/officeDocument/2006/relationships/slideMaster" Target="../slideMasters/slideMaster2.xml" /><Relationship Id="rId2" Type="http://schemas.openxmlformats.org/officeDocument/2006/relationships/image" Target="../media/image12.png" /><Relationship Id="rId3" Type="http://schemas.openxmlformats.org/officeDocument/2006/relationships/tags" Target="../tags/tag30.xml" /><Relationship Id="rId4" Type="http://schemas.openxmlformats.org/officeDocument/2006/relationships/image" Target="../media/image13.png" /><Relationship Id="rId5" Type="http://schemas.openxmlformats.org/officeDocument/2006/relationships/tags" Target="../tags/tag31.xml" /><Relationship Id="rId6" Type="http://schemas.openxmlformats.org/officeDocument/2006/relationships/tags" Target="../tags/tag32.xml" /><Relationship Id="rId7" Type="http://schemas.openxmlformats.org/officeDocument/2006/relationships/tags" Target="../tags/tag33.xml" /><Relationship Id="rId8" Type="http://schemas.openxmlformats.org/officeDocument/2006/relationships/tags" Target="../tags/tag34.xml" /><Relationship Id="rId9" Type="http://schemas.openxmlformats.org/officeDocument/2006/relationships/tags" Target="../tags/tag35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8.xml" /><Relationship Id="rId10" Type="http://schemas.openxmlformats.org/officeDocument/2006/relationships/tags" Target="../tags/tag45.xml" /><Relationship Id="rId11" Type="http://schemas.openxmlformats.org/officeDocument/2006/relationships/tags" Target="../tags/tag46.xml" /><Relationship Id="rId12" Type="http://schemas.openxmlformats.org/officeDocument/2006/relationships/slideMaster" Target="../slideMasters/slideMaster2.xml" /><Relationship Id="rId2" Type="http://schemas.openxmlformats.org/officeDocument/2006/relationships/image" Target="../media/image12.png" /><Relationship Id="rId3" Type="http://schemas.openxmlformats.org/officeDocument/2006/relationships/tags" Target="../tags/tag39.xml" /><Relationship Id="rId4" Type="http://schemas.openxmlformats.org/officeDocument/2006/relationships/image" Target="../media/image13.png" /><Relationship Id="rId5" Type="http://schemas.openxmlformats.org/officeDocument/2006/relationships/tags" Target="../tags/tag40.xml" /><Relationship Id="rId6" Type="http://schemas.openxmlformats.org/officeDocument/2006/relationships/tags" Target="../tags/tag41.xml" /><Relationship Id="rId7" Type="http://schemas.openxmlformats.org/officeDocument/2006/relationships/tags" Target="../tags/tag42.xml" /><Relationship Id="rId8" Type="http://schemas.openxmlformats.org/officeDocument/2006/relationships/tags" Target="../tags/tag43.xml" /><Relationship Id="rId9" Type="http://schemas.openxmlformats.org/officeDocument/2006/relationships/tags" Target="../tags/tag44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7.xml" /><Relationship Id="rId10" Type="http://schemas.openxmlformats.org/officeDocument/2006/relationships/tags" Target="../tags/tag55.xml" /><Relationship Id="rId11" Type="http://schemas.openxmlformats.org/officeDocument/2006/relationships/tags" Target="../tags/tag56.xml" /><Relationship Id="rId12" Type="http://schemas.openxmlformats.org/officeDocument/2006/relationships/slideMaster" Target="../slideMasters/slideMaster2.xml" /><Relationship Id="rId2" Type="http://schemas.openxmlformats.org/officeDocument/2006/relationships/image" Target="../media/image14.png" /><Relationship Id="rId3" Type="http://schemas.openxmlformats.org/officeDocument/2006/relationships/tags" Target="../tags/tag48.xml" /><Relationship Id="rId4" Type="http://schemas.openxmlformats.org/officeDocument/2006/relationships/tags" Target="../tags/tag49.xml" /><Relationship Id="rId5" Type="http://schemas.openxmlformats.org/officeDocument/2006/relationships/tags" Target="../tags/tag50.xml" /><Relationship Id="rId6" Type="http://schemas.openxmlformats.org/officeDocument/2006/relationships/tags" Target="../tags/tag51.xml" /><Relationship Id="rId7" Type="http://schemas.openxmlformats.org/officeDocument/2006/relationships/tags" Target="../tags/tag52.xml" /><Relationship Id="rId8" Type="http://schemas.openxmlformats.org/officeDocument/2006/relationships/tags" Target="../tags/tag53.xml" /><Relationship Id="rId9" Type="http://schemas.openxmlformats.org/officeDocument/2006/relationships/tags" Target="../tags/tag54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7.xml" /><Relationship Id="rId10" Type="http://schemas.openxmlformats.org/officeDocument/2006/relationships/tags" Target="../tags/tag64.xml" /><Relationship Id="rId11" Type="http://schemas.openxmlformats.org/officeDocument/2006/relationships/slideMaster" Target="../slideMasters/slideMaster2.xml" /><Relationship Id="rId2" Type="http://schemas.openxmlformats.org/officeDocument/2006/relationships/image" Target="../media/image15.png" /><Relationship Id="rId3" Type="http://schemas.openxmlformats.org/officeDocument/2006/relationships/tags" Target="../tags/tag58.xml" /><Relationship Id="rId4" Type="http://schemas.openxmlformats.org/officeDocument/2006/relationships/image" Target="../media/image14.png" /><Relationship Id="rId5" Type="http://schemas.openxmlformats.org/officeDocument/2006/relationships/tags" Target="../tags/tag59.xml" /><Relationship Id="rId6" Type="http://schemas.openxmlformats.org/officeDocument/2006/relationships/tags" Target="../tags/tag60.xml" /><Relationship Id="rId7" Type="http://schemas.openxmlformats.org/officeDocument/2006/relationships/tags" Target="../tags/tag61.xml" /><Relationship Id="rId8" Type="http://schemas.openxmlformats.org/officeDocument/2006/relationships/tags" Target="../tags/tag62.xml" /><Relationship Id="rId9" Type="http://schemas.openxmlformats.org/officeDocument/2006/relationships/tags" Target="../tags/tag63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png" /><Relationship Id="rId2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png" /><Relationship Id="rId2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png" /><Relationship Id="rId2" Type="http://schemas.openxmlformats.org/officeDocument/2006/relationships/image" Target="../media/image7.png" /><Relationship Id="rId3" Type="http://schemas.openxmlformats.org/officeDocument/2006/relationships/slide" Target="../slides/slide1.xml" TargetMode="Internal" /><Relationship Id="rId4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png" /><Relationship Id="rId2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png" /><Relationship Id="rId2" Type="http://schemas.openxmlformats.org/officeDocument/2006/relationships/image" Target="../media/image11.png" /><Relationship Id="rId3" Type="http://schemas.openxmlformats.org/officeDocument/2006/relationships/tags" Target="../tags/tag1.xml" /><Relationship Id="rId4" Type="http://schemas.openxmlformats.org/officeDocument/2006/relationships/tags" Target="../tags/tag2.xml" /><Relationship Id="rId5" Type="http://schemas.openxmlformats.org/officeDocument/2006/relationships/slideMaster" Target="../slideMasters/slideMaster2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png" /><Relationship Id="rId2" Type="http://schemas.openxmlformats.org/officeDocument/2006/relationships/image" Target="../media/image13.png" /><Relationship Id="rId3" Type="http://schemas.openxmlformats.org/officeDocument/2006/relationships/slideMaster" Target="../slideMasters/slideMaster2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png" /><Relationship Id="rId2" Type="http://schemas.openxmlformats.org/officeDocument/2006/relationships/tags" Target="../tags/tag3.xml" /><Relationship Id="rId3" Type="http://schemas.openxmlformats.org/officeDocument/2006/relationships/tags" Target="../tags/tag4.xml" /><Relationship Id="rId4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Hexin Shape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9" name="图片 8" descr="0_pic_quater_left_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8" name="图片 7" descr="1_pic_quater_right_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1" name="图片 10" descr="0_pic_quater_left_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10" name="图片 9" descr="1_pic_quater_right_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" name="图片 5" descr="pic_half_lef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97000"/>
            <a:ext cx="2018665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9" name="图片 8" descr="0_pic_quater_left_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8" name="图片 7" descr="1_pic_quater_right_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图片 7" descr="0_pic_quater_left_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7" name="图片 6" descr="1_pic_quater_right_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descr="0_pic_quater_left_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descr="1_pic_quater_right_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descr="pic_half_lef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97000"/>
            <a:ext cx="2018665" cy="4064000"/>
          </a:xfrm>
          <a:prstGeom prst="rect">
            <a:avLst/>
          </a:prstGeom>
        </p:spPr>
      </p:pic>
      <p:pic>
        <p:nvPicPr>
          <p:cNvPr id="6" name="图片 5" descr="pic_half_righ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700" y="1397000"/>
            <a:ext cx="2018665" cy="4064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文本占位符 5"/>
          <p:cNvSpPr/>
          <p:nvPr>
            <p:ph type="body" idx="1" hasCustomPrompt="1"/>
            <p:custDataLst>
              <p:tags r:id="rId3"/>
            </p:custDataLst>
          </p:nvPr>
        </p:nvSpPr>
        <p:spPr>
          <a:xfrm>
            <a:off x="2978491" y="2141389"/>
            <a:ext cx="6234433" cy="1000744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6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3035641" y="3310408"/>
            <a:ext cx="6121403" cy="1353820"/>
          </a:xfrm>
        </p:spPr>
        <p:txBody>
          <a:bodyPr vert="horz" wrap="square" lIns="0" tIns="0" rIns="0" bIns="0" rtlCol="0" anchor="ctr" anchorCtr="0">
            <a:normAutofit lnSpcReduction="10000"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400" b="1" i="0" u="none" strike="noStrike" kern="1200" cap="none" spc="10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尚巍手书W" panose="00020600040101010101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图片 6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descr="1_pic_quater_righ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Hexin Shape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Hexin Shape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920" y="5184648"/>
            <a:ext cx="2048256" cy="411480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0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71275" y="0"/>
            <a:ext cx="720090" cy="7232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/>
              <a:t>单击编辑标题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0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71275" y="0"/>
            <a:ext cx="720090" cy="723265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376670"/>
            <a:ext cx="720090" cy="4806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descr="1_pic_quater_righ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1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822940" y="0"/>
            <a:ext cx="1368425" cy="914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0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571480" y="0"/>
            <a:ext cx="1619885" cy="1628140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5775325"/>
            <a:ext cx="1619885" cy="1082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Hexin Shape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Hexin Shape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Hexin Shape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Hexin Shape 3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064" y="-36576"/>
            <a:ext cx="1197864" cy="557784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Hexin Shape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5" name="图片 4" descr="pic_half_lef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97000"/>
            <a:ext cx="2018665" cy="4064000"/>
          </a:xfrm>
          <a:prstGeom prst="rect">
            <a:avLst/>
          </a:prstGeom>
        </p:spPr>
      </p:pic>
      <p:pic>
        <p:nvPicPr>
          <p:cNvPr id="6" name="图片 5" descr="pic_half_righ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700" y="1397000"/>
            <a:ext cx="2018665" cy="4064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5"/>
          <p:cNvSpPr>
            <a:spLocks noGrp="1"/>
          </p:cNvSpPr>
          <p:nvPr>
            <p:ph type="ctrTitle" idx="2" hasCustomPrompt="1"/>
            <p:custDataLst>
              <p:tags r:id="rId3"/>
            </p:custDataLst>
          </p:nvPr>
        </p:nvSpPr>
        <p:spPr>
          <a:xfrm>
            <a:off x="2921000" y="2213498"/>
            <a:ext cx="6350051" cy="123063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200" b="1" i="0" u="none" strike="noStrike" kern="1200" cap="none" spc="-2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尚巍手书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6"/>
          <p:cNvSpPr/>
          <p:nvPr>
            <p:ph type="subTitle" idx="3" hasCustomPrompt="1"/>
            <p:custDataLst>
              <p:tags r:id="rId4"/>
            </p:custDataLst>
          </p:nvPr>
        </p:nvSpPr>
        <p:spPr>
          <a:xfrm>
            <a:off x="2921000" y="3643518"/>
            <a:ext cx="6350051" cy="392612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图片 7" descr="0_pic_quater_left_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7" name="图片 6" descr="1_pic_quater_right_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descr="pic_half_lef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97000"/>
            <a:ext cx="201866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2"/>
            </p:custDataLst>
          </p:nvPr>
        </p:nvSpPr>
        <p:spPr>
          <a:xfrm>
            <a:off x="3344664" y="3873934"/>
            <a:ext cx="7407779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尚巍手书W" panose="00020600040101010101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7" name="副标题 3"/>
          <p:cNvSpPr>
            <a:spLocks noGrp="1"/>
          </p:cNvSpPr>
          <p:nvPr>
            <p:ph type="subTitle" idx="3" hasCustomPrompt="1"/>
            <p:custDataLst>
              <p:tags r:id="rId3"/>
            </p:custDataLst>
          </p:nvPr>
        </p:nvSpPr>
        <p:spPr>
          <a:xfrm>
            <a:off x="3344664" y="4527349"/>
            <a:ext cx="7407779" cy="1441669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image" Target="file:///D:\qq&#25991;&#20214;\712321467\Image\C2C\Image2\%7b75232B38-A165-1FB7-499C-2E1C792CACB5%7d.png" TargetMode="External" /><Relationship Id="rId8" Type="http://schemas.openxmlformats.org/officeDocument/2006/relationships/image" Target="../media/image9.png" /><Relationship Id="rId9" Type="http://schemas.openxmlformats.org/officeDocument/2006/relationships/theme" Target="../theme/theme1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slideLayout" Target="../slideLayouts/slideLayout16.xml" /><Relationship Id="rId11" Type="http://schemas.openxmlformats.org/officeDocument/2006/relationships/slideLayout" Target="../slideLayouts/slideLayout17.xml" /><Relationship Id="rId12" Type="http://schemas.openxmlformats.org/officeDocument/2006/relationships/slideLayout" Target="../slideLayouts/slideLayout18.xml" /><Relationship Id="rId13" Type="http://schemas.openxmlformats.org/officeDocument/2006/relationships/slideLayout" Target="../slideLayouts/slideLayout19.xml" /><Relationship Id="rId14" Type="http://schemas.openxmlformats.org/officeDocument/2006/relationships/slideLayout" Target="../slideLayouts/slideLayout20.xml" /><Relationship Id="rId15" Type="http://schemas.openxmlformats.org/officeDocument/2006/relationships/slideLayout" Target="../slideLayouts/slideLayout21.xml" /><Relationship Id="rId16" Type="http://schemas.openxmlformats.org/officeDocument/2006/relationships/slideLayout" Target="../slideLayouts/slideLayout22.xml" /><Relationship Id="rId17" Type="http://schemas.openxmlformats.org/officeDocument/2006/relationships/slideLayout" Target="../slideLayouts/slideLayout23.xml" /><Relationship Id="rId18" Type="http://schemas.openxmlformats.org/officeDocument/2006/relationships/slideLayout" Target="../slideLayouts/slideLayout24.xml" /><Relationship Id="rId19" Type="http://schemas.openxmlformats.org/officeDocument/2006/relationships/slideLayout" Target="../slideLayouts/slideLayout25.xml" /><Relationship Id="rId2" Type="http://schemas.openxmlformats.org/officeDocument/2006/relationships/slideLayout" Target="../slideLayouts/slideLayout8.xml" /><Relationship Id="rId20" Type="http://schemas.openxmlformats.org/officeDocument/2006/relationships/tags" Target="../tags/tag65.xml" /><Relationship Id="rId21" Type="http://schemas.openxmlformats.org/officeDocument/2006/relationships/tags" Target="../tags/tag66.xml" /><Relationship Id="rId22" Type="http://schemas.openxmlformats.org/officeDocument/2006/relationships/tags" Target="../tags/tag67.xml" /><Relationship Id="rId23" Type="http://schemas.openxmlformats.org/officeDocument/2006/relationships/image" Target="file:///D:\qq&#25991;&#20214;\712321467\Image\C2C\Image2\%7b75232B38-A165-1FB7-499C-2E1C792CACB5%7d.png" TargetMode="External" /><Relationship Id="rId24" Type="http://schemas.openxmlformats.org/officeDocument/2006/relationships/image" Target="../media/image9.png" /><Relationship Id="rId25" Type="http://schemas.openxmlformats.org/officeDocument/2006/relationships/theme" Target="../theme/theme2.xml" /><Relationship Id="rId3" Type="http://schemas.openxmlformats.org/officeDocument/2006/relationships/slideLayout" Target="../slideLayouts/slideLayout9.xml" /><Relationship Id="rId4" Type="http://schemas.openxmlformats.org/officeDocument/2006/relationships/slideLayout" Target="../slideLayouts/slideLayout10.xml" /><Relationship Id="rId5" Type="http://schemas.openxmlformats.org/officeDocument/2006/relationships/slideLayout" Target="../slideLayouts/slideLayout11.xml" /><Relationship Id="rId6" Type="http://schemas.openxmlformats.org/officeDocument/2006/relationships/slideLayout" Target="../slideLayouts/slideLayout12.xml" /><Relationship Id="rId7" Type="http://schemas.openxmlformats.org/officeDocument/2006/relationships/slideLayout" Target="../slideLayouts/slideLayout13.xml" /><Relationship Id="rId8" Type="http://schemas.openxmlformats.org/officeDocument/2006/relationships/slideLayout" Target="../slideLayouts/slideLayout14.xml" /><Relationship Id="rId9" Type="http://schemas.openxmlformats.org/officeDocument/2006/relationships/slideLayout" Target="../slideLayouts/slideLayout15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073743875" descr="学科网 zxxk.com" title=""/>
          <p:cNvPicPr>
            <a:picLocks noChangeAspect="1"/>
          </p:cNvPicPr>
          <p:nvPr/>
        </p:nvPicPr>
        <p:blipFill>
          <a:blip r:embed="rId8" r:link="rId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22"/>
            </p:custDataLst>
          </p:nvPr>
        </p:nvSpPr>
        <p:spPr>
          <a:xfrm flipH="1"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1073743875" descr="学科网 zxxk.com" title=""/>
          <p:cNvPicPr>
            <a:picLocks noChangeAspect="1"/>
          </p:cNvPicPr>
          <p:nvPr/>
        </p:nvPicPr>
        <p:blipFill>
          <a:blip r:embed="rId24" r:link="rId23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隶书" panose="020105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2.png" /><Relationship Id="rId4" Type="http://schemas.openxmlformats.org/officeDocument/2006/relationships/tags" Target="../tags/tag68.xml" /><Relationship Id="rId5" Type="http://schemas.openxmlformats.org/officeDocument/2006/relationships/image" Target="../media/image13.png" /><Relationship Id="rId6" Type="http://schemas.openxmlformats.org/officeDocument/2006/relationships/tags" Target="../tags/tag69.xml" /><Relationship Id="rId7" Type="http://schemas.openxmlformats.org/officeDocument/2006/relationships/tags" Target="../tags/tag70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12.png" /><Relationship Id="rId4" Type="http://schemas.openxmlformats.org/officeDocument/2006/relationships/tags" Target="../tags/tag95.xml" /><Relationship Id="rId5" Type="http://schemas.openxmlformats.org/officeDocument/2006/relationships/image" Target="../media/image13.png" /><Relationship Id="rId6" Type="http://schemas.openxmlformats.org/officeDocument/2006/relationships/tags" Target="../tags/tag96.xml" /><Relationship Id="rId7" Type="http://schemas.openxmlformats.org/officeDocument/2006/relationships/tags" Target="../tags/tag9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2.png" /><Relationship Id="rId4" Type="http://schemas.openxmlformats.org/officeDocument/2006/relationships/tags" Target="../tags/tag98.xml" /><Relationship Id="rId5" Type="http://schemas.openxmlformats.org/officeDocument/2006/relationships/image" Target="../media/image13.png" /><Relationship Id="rId6" Type="http://schemas.openxmlformats.org/officeDocument/2006/relationships/tags" Target="../tags/tag99.xml" /><Relationship Id="rId7" Type="http://schemas.openxmlformats.org/officeDocument/2006/relationships/image" Target="../media/image21.png" /><Relationship Id="rId8" Type="http://schemas.openxmlformats.org/officeDocument/2006/relationships/tags" Target="../tags/tag100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2.png" /><Relationship Id="rId4" Type="http://schemas.openxmlformats.org/officeDocument/2006/relationships/tags" Target="../tags/tag101.xml" /><Relationship Id="rId5" Type="http://schemas.openxmlformats.org/officeDocument/2006/relationships/image" Target="../media/image13.png" /><Relationship Id="rId6" Type="http://schemas.openxmlformats.org/officeDocument/2006/relationships/tags" Target="../tags/tag102.xml" /><Relationship Id="rId7" Type="http://schemas.openxmlformats.org/officeDocument/2006/relationships/tags" Target="../tags/tag103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notesSlide" Target="../notesSlides/notesSlide13.xml" /><Relationship Id="rId3" Type="http://schemas.openxmlformats.org/officeDocument/2006/relationships/tags" Target="../tags/tag104.xml" /><Relationship Id="rId4" Type="http://schemas.openxmlformats.org/officeDocument/2006/relationships/tags" Target="../tags/tag105.xml" /><Relationship Id="rId5" Type="http://schemas.openxmlformats.org/officeDocument/2006/relationships/tags" Target="../tags/tag106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2.png" /><Relationship Id="rId4" Type="http://schemas.openxmlformats.org/officeDocument/2006/relationships/tags" Target="../tags/tag107.xml" /><Relationship Id="rId5" Type="http://schemas.openxmlformats.org/officeDocument/2006/relationships/image" Target="../media/image13.png" /><Relationship Id="rId6" Type="http://schemas.openxmlformats.org/officeDocument/2006/relationships/tags" Target="../tags/tag108.xml" /><Relationship Id="rId7" Type="http://schemas.openxmlformats.org/officeDocument/2006/relationships/tags" Target="../tags/tag109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2.png" /><Relationship Id="rId4" Type="http://schemas.openxmlformats.org/officeDocument/2006/relationships/tags" Target="../tags/tag110.xml" /><Relationship Id="rId5" Type="http://schemas.openxmlformats.org/officeDocument/2006/relationships/image" Target="../media/image13.png" /><Relationship Id="rId6" Type="http://schemas.openxmlformats.org/officeDocument/2006/relationships/tags" Target="../tags/tag111.xml" /><Relationship Id="rId7" Type="http://schemas.openxmlformats.org/officeDocument/2006/relationships/tags" Target="../tags/tag112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2.png" /><Relationship Id="rId4" Type="http://schemas.openxmlformats.org/officeDocument/2006/relationships/tags" Target="../tags/tag113.xml" /><Relationship Id="rId5" Type="http://schemas.openxmlformats.org/officeDocument/2006/relationships/image" Target="../media/image13.png" /><Relationship Id="rId6" Type="http://schemas.openxmlformats.org/officeDocument/2006/relationships/tags" Target="../tags/tag114.xml" /><Relationship Id="rId7" Type="http://schemas.openxmlformats.org/officeDocument/2006/relationships/image" Target="../media/image22.png" /><Relationship Id="rId8" Type="http://schemas.openxmlformats.org/officeDocument/2006/relationships/tags" Target="../tags/tag115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2.png" /><Relationship Id="rId4" Type="http://schemas.openxmlformats.org/officeDocument/2006/relationships/tags" Target="../tags/tag116.xml" /><Relationship Id="rId5" Type="http://schemas.openxmlformats.org/officeDocument/2006/relationships/image" Target="../media/image13.png" /><Relationship Id="rId6" Type="http://schemas.openxmlformats.org/officeDocument/2006/relationships/tags" Target="../tags/tag117.xml" /><Relationship Id="rId7" Type="http://schemas.openxmlformats.org/officeDocument/2006/relationships/tags" Target="../tags/tag118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2.png" /><Relationship Id="rId4" Type="http://schemas.openxmlformats.org/officeDocument/2006/relationships/tags" Target="../tags/tag119.xml" /><Relationship Id="rId5" Type="http://schemas.openxmlformats.org/officeDocument/2006/relationships/image" Target="../media/image13.png" /><Relationship Id="rId6" Type="http://schemas.openxmlformats.org/officeDocument/2006/relationships/tags" Target="../tags/tag120.xml" /><Relationship Id="rId7" Type="http://schemas.openxmlformats.org/officeDocument/2006/relationships/image" Target="../media/image23.png" /><Relationship Id="rId8" Type="http://schemas.openxmlformats.org/officeDocument/2006/relationships/tags" Target="../tags/tag121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2.png" /><Relationship Id="rId4" Type="http://schemas.openxmlformats.org/officeDocument/2006/relationships/tags" Target="../tags/tag122.xml" /><Relationship Id="rId5" Type="http://schemas.openxmlformats.org/officeDocument/2006/relationships/image" Target="../media/image13.png" /><Relationship Id="rId6" Type="http://schemas.openxmlformats.org/officeDocument/2006/relationships/tags" Target="../tags/tag123.xml" /><Relationship Id="rId7" Type="http://schemas.openxmlformats.org/officeDocument/2006/relationships/tags" Target="../tags/tag124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notesSlide" Target="../notesSlides/notesSlide2.xml" /><Relationship Id="rId3" Type="http://schemas.openxmlformats.org/officeDocument/2006/relationships/tags" Target="../tags/tag71.xml" /><Relationship Id="rId4" Type="http://schemas.openxmlformats.org/officeDocument/2006/relationships/tags" Target="../tags/tag72.xml" /><Relationship Id="rId5" Type="http://schemas.openxmlformats.org/officeDocument/2006/relationships/tags" Target="../tags/tag73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2.png" /><Relationship Id="rId4" Type="http://schemas.openxmlformats.org/officeDocument/2006/relationships/tags" Target="../tags/tag125.xml" /><Relationship Id="rId5" Type="http://schemas.openxmlformats.org/officeDocument/2006/relationships/image" Target="../media/image13.png" /><Relationship Id="rId6" Type="http://schemas.openxmlformats.org/officeDocument/2006/relationships/tags" Target="../tags/tag126.xml" /><Relationship Id="rId7" Type="http://schemas.openxmlformats.org/officeDocument/2006/relationships/tags" Target="../tags/tag127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2.png" /><Relationship Id="rId4" Type="http://schemas.openxmlformats.org/officeDocument/2006/relationships/tags" Target="../tags/tag128.xml" /><Relationship Id="rId5" Type="http://schemas.openxmlformats.org/officeDocument/2006/relationships/image" Target="../media/image13.png" /><Relationship Id="rId6" Type="http://schemas.openxmlformats.org/officeDocument/2006/relationships/tags" Target="../tags/tag129.xml" /><Relationship Id="rId7" Type="http://schemas.openxmlformats.org/officeDocument/2006/relationships/tags" Target="../tags/tag130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2.png" /><Relationship Id="rId4" Type="http://schemas.openxmlformats.org/officeDocument/2006/relationships/tags" Target="../tags/tag131.xml" /><Relationship Id="rId5" Type="http://schemas.openxmlformats.org/officeDocument/2006/relationships/image" Target="../media/image13.png" /><Relationship Id="rId6" Type="http://schemas.openxmlformats.org/officeDocument/2006/relationships/tags" Target="../tags/tag132.xml" /><Relationship Id="rId7" Type="http://schemas.openxmlformats.org/officeDocument/2006/relationships/image" Target="../media/image24.png" /><Relationship Id="rId8" Type="http://schemas.openxmlformats.org/officeDocument/2006/relationships/tags" Target="../tags/tag133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2.png" /><Relationship Id="rId4" Type="http://schemas.openxmlformats.org/officeDocument/2006/relationships/tags" Target="../tags/tag134.xml" /><Relationship Id="rId5" Type="http://schemas.openxmlformats.org/officeDocument/2006/relationships/image" Target="../media/image13.png" /><Relationship Id="rId6" Type="http://schemas.openxmlformats.org/officeDocument/2006/relationships/tags" Target="../tags/tag135.xml" /><Relationship Id="rId7" Type="http://schemas.openxmlformats.org/officeDocument/2006/relationships/tags" Target="../tags/tag136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2.png" /><Relationship Id="rId4" Type="http://schemas.openxmlformats.org/officeDocument/2006/relationships/tags" Target="../tags/tag137.xml" /><Relationship Id="rId5" Type="http://schemas.openxmlformats.org/officeDocument/2006/relationships/image" Target="../media/image13.png" /><Relationship Id="rId6" Type="http://schemas.openxmlformats.org/officeDocument/2006/relationships/tags" Target="../tags/tag138.xml" /><Relationship Id="rId7" Type="http://schemas.openxmlformats.org/officeDocument/2006/relationships/tags" Target="../tags/tag139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2.png" /><Relationship Id="rId4" Type="http://schemas.openxmlformats.org/officeDocument/2006/relationships/tags" Target="../tags/tag140.xml" /><Relationship Id="rId5" Type="http://schemas.openxmlformats.org/officeDocument/2006/relationships/image" Target="../media/image13.png" /><Relationship Id="rId6" Type="http://schemas.openxmlformats.org/officeDocument/2006/relationships/tags" Target="../tags/tag141.xml" /><Relationship Id="rId7" Type="http://schemas.openxmlformats.org/officeDocument/2006/relationships/image" Target="../media/image25.png" /><Relationship Id="rId8" Type="http://schemas.openxmlformats.org/officeDocument/2006/relationships/tags" Target="../tags/tag142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2.png" /><Relationship Id="rId4" Type="http://schemas.openxmlformats.org/officeDocument/2006/relationships/tags" Target="../tags/tag143.xml" /><Relationship Id="rId5" Type="http://schemas.openxmlformats.org/officeDocument/2006/relationships/image" Target="../media/image13.png" /><Relationship Id="rId6" Type="http://schemas.openxmlformats.org/officeDocument/2006/relationships/tags" Target="../tags/tag144.xml" /><Relationship Id="rId7" Type="http://schemas.openxmlformats.org/officeDocument/2006/relationships/image" Target="../media/image26.png" /><Relationship Id="rId8" Type="http://schemas.openxmlformats.org/officeDocument/2006/relationships/tags" Target="../tags/tag145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12.png" /><Relationship Id="rId4" Type="http://schemas.openxmlformats.org/officeDocument/2006/relationships/tags" Target="../tags/tag146.xml" /><Relationship Id="rId5" Type="http://schemas.openxmlformats.org/officeDocument/2006/relationships/image" Target="../media/image13.png" /><Relationship Id="rId6" Type="http://schemas.openxmlformats.org/officeDocument/2006/relationships/tags" Target="../tags/tag147.xml" /><Relationship Id="rId7" Type="http://schemas.openxmlformats.org/officeDocument/2006/relationships/tags" Target="../tags/tag148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2.png" /><Relationship Id="rId4" Type="http://schemas.openxmlformats.org/officeDocument/2006/relationships/tags" Target="../tags/tag149.xml" /><Relationship Id="rId5" Type="http://schemas.openxmlformats.org/officeDocument/2006/relationships/image" Target="../media/image13.png" /><Relationship Id="rId6" Type="http://schemas.openxmlformats.org/officeDocument/2006/relationships/tags" Target="../tags/tag150.xml" /><Relationship Id="rId7" Type="http://schemas.openxmlformats.org/officeDocument/2006/relationships/tags" Target="../tags/tag15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image" Target="../media/image19.png" /><Relationship Id="rId11" Type="http://schemas.openxmlformats.org/officeDocument/2006/relationships/tags" Target="../tags/tag76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2.png" /><Relationship Id="rId4" Type="http://schemas.openxmlformats.org/officeDocument/2006/relationships/tags" Target="../tags/tag74.xml" /><Relationship Id="rId5" Type="http://schemas.openxmlformats.org/officeDocument/2006/relationships/image" Target="../media/image13.png" /><Relationship Id="rId6" Type="http://schemas.openxmlformats.org/officeDocument/2006/relationships/tags" Target="../tags/tag75.xml" /><Relationship Id="rId7" Type="http://schemas.openxmlformats.org/officeDocument/2006/relationships/image" Target="../media/image16.png" /><Relationship Id="rId8" Type="http://schemas.openxmlformats.org/officeDocument/2006/relationships/image" Target="../media/image17.png" /><Relationship Id="rId9" Type="http://schemas.openxmlformats.org/officeDocument/2006/relationships/image" Target="../media/image18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12.png" /><Relationship Id="rId4" Type="http://schemas.openxmlformats.org/officeDocument/2006/relationships/tags" Target="../tags/tag77.xml" /><Relationship Id="rId5" Type="http://schemas.openxmlformats.org/officeDocument/2006/relationships/image" Target="../media/image13.png" /><Relationship Id="rId6" Type="http://schemas.openxmlformats.org/officeDocument/2006/relationships/tags" Target="../tags/tag78.xml" /><Relationship Id="rId7" Type="http://schemas.openxmlformats.org/officeDocument/2006/relationships/tags" Target="../tags/tag79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12.png" /><Relationship Id="rId4" Type="http://schemas.openxmlformats.org/officeDocument/2006/relationships/tags" Target="../tags/tag80.xml" /><Relationship Id="rId5" Type="http://schemas.openxmlformats.org/officeDocument/2006/relationships/image" Target="../media/image13.png" /><Relationship Id="rId6" Type="http://schemas.openxmlformats.org/officeDocument/2006/relationships/tags" Target="../tags/tag81.xml" /><Relationship Id="rId7" Type="http://schemas.openxmlformats.org/officeDocument/2006/relationships/image" Target="../media/image20.png" /><Relationship Id="rId8" Type="http://schemas.openxmlformats.org/officeDocument/2006/relationships/tags" Target="../tags/tag8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12.png" /><Relationship Id="rId4" Type="http://schemas.openxmlformats.org/officeDocument/2006/relationships/tags" Target="../tags/tag83.xml" /><Relationship Id="rId5" Type="http://schemas.openxmlformats.org/officeDocument/2006/relationships/image" Target="../media/image13.png" /><Relationship Id="rId6" Type="http://schemas.openxmlformats.org/officeDocument/2006/relationships/tags" Target="../tags/tag84.xml" /><Relationship Id="rId7" Type="http://schemas.openxmlformats.org/officeDocument/2006/relationships/tags" Target="../tags/tag85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12.png" /><Relationship Id="rId4" Type="http://schemas.openxmlformats.org/officeDocument/2006/relationships/tags" Target="../tags/tag86.xml" /><Relationship Id="rId5" Type="http://schemas.openxmlformats.org/officeDocument/2006/relationships/image" Target="../media/image13.png" /><Relationship Id="rId6" Type="http://schemas.openxmlformats.org/officeDocument/2006/relationships/tags" Target="../tags/tag87.xml" /><Relationship Id="rId7" Type="http://schemas.openxmlformats.org/officeDocument/2006/relationships/tags" Target="../tags/tag88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12.png" /><Relationship Id="rId4" Type="http://schemas.openxmlformats.org/officeDocument/2006/relationships/tags" Target="../tags/tag89.xml" /><Relationship Id="rId5" Type="http://schemas.openxmlformats.org/officeDocument/2006/relationships/image" Target="../media/image13.png" /><Relationship Id="rId6" Type="http://schemas.openxmlformats.org/officeDocument/2006/relationships/tags" Target="../tags/tag90.xml" /><Relationship Id="rId7" Type="http://schemas.openxmlformats.org/officeDocument/2006/relationships/tags" Target="../tags/tag91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12.png" /><Relationship Id="rId4" Type="http://schemas.openxmlformats.org/officeDocument/2006/relationships/tags" Target="../tags/tag92.xml" /><Relationship Id="rId5" Type="http://schemas.openxmlformats.org/officeDocument/2006/relationships/image" Target="../media/image13.png" /><Relationship Id="rId6" Type="http://schemas.openxmlformats.org/officeDocument/2006/relationships/tags" Target="../tags/tag93.xml" /><Relationship Id="rId7" Type="http://schemas.openxmlformats.org/officeDocument/2006/relationships/tags" Target="../tags/tag94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图片 6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2" name="Hexin Shape 2" title=""/>
          <p:cNvSpPr txBox="1"/>
          <p:nvPr/>
        </p:nvSpPr>
        <p:spPr>
          <a:xfrm>
            <a:off x="2016000" y="2286000"/>
            <a:ext cx="8420100" cy="6407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latinLnBrk="1">
              <a:lnSpc>
                <a:spcPts val="5000"/>
              </a:lnSpc>
            </a:pPr>
            <a:r>
              <a:rPr lang="zh-CN" altLang="en-US" sz="4100" b="1" i="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3.4升华和凝华</a:t>
            </a:r>
            <a:endParaRPr lang="zh-CN" altLang="en-US" sz="4100" b="1" i="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11335385" cy="319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6.我国二十四节气能准确反映自然节律变化，在人们日常生活中发挥了极为重要的作用。以下节气中蕴含的物态变化知识正确的是( ____ )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A.“谷雨”——雨的形成是汽化现象，要放出热量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B.“白露”——露的形成是液化现象，要吸收热量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C.“霜降”——霜的形成是凝华现象，要放出热量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D.“大雪”——雪的形成是凝固现象，要吸收热量</a:t>
            </a: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8" name="文本框 5" title=""/>
          <p:cNvSpPr txBox="1"/>
          <p:nvPr/>
        </p:nvSpPr>
        <p:spPr>
          <a:xfrm>
            <a:off x="436880" y="3634740"/>
            <a:ext cx="11335385" cy="3222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【解析】解：A、雨是云层中的水蒸气遇冷液化形成的，需放出热量，故A错误；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B、露是空气中的水蒸气遇冷液化形成的水滴，需放出热量，故B错误；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C、霜是空气中的水蒸气遇冷凝华形成的冰晶，需放出热量，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故C正确；</a:t>
            </a:r>
            <a:endParaRPr lang="zh-CN" altLang="en-US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D、雪是云层中的水蒸气遇冷凝华形成的冰晶，需放出热量，故D错误。</a:t>
            </a:r>
            <a:endParaRPr lang="zh-CN" altLang="en-US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故选：C。</a:t>
            </a:r>
            <a:endParaRPr lang="en-US" altLang="zh-CN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9" name="文本框 5" title=""/>
          <p:cNvSpPr txBox="1"/>
          <p:nvPr/>
        </p:nvSpPr>
        <p:spPr>
          <a:xfrm>
            <a:off x="10173992" y="988082"/>
            <a:ext cx="42608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C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11335385" cy="319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7.关于物态变化，下列说法正确的是( ____ )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A.纸锅中烧水，过一会水沸腾，纸锅不会燃烧，是由于水沸腾时不需要加热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B.东北地区冬季比较寒冷，早晨起来看到窗玻璃外侧有美丽的冰花形成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C.寒冬，堆好的雪人，过了几天发现变小了，是因为雪吸热后熔化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D.打开冰箱门，看到冒“白气”，这是由于冰箱外水蒸气遇冷液化形成的</a:t>
            </a: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8" name="文本框 5" title=""/>
          <p:cNvSpPr txBox="1"/>
          <p:nvPr/>
        </p:nvSpPr>
        <p:spPr>
          <a:xfrm>
            <a:off x="436880" y="3908901"/>
            <a:ext cx="1133538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9" name="文本框 5" title=""/>
          <p:cNvSpPr txBox="1"/>
          <p:nvPr/>
        </p:nvSpPr>
        <p:spPr>
          <a:xfrm>
            <a:off x="6529092" y="476018"/>
            <a:ext cx="44386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D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0261600" y="11988800"/>
            <a:ext cx="0" cy="0"/>
          </a:xfrm>
          <a:prstGeom prst="rect">
            <a:avLst/>
          </a:prstGeom>
          <a:ln>
            <a:noFill/>
          </a:ln>
        </p:spPr>
      </p:pic>
    </p:spTree>
    <p:custDataLst>
      <p:tags r:id="rId8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图片 6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9" name="文本框 5" title=""/>
          <p:cNvSpPr txBox="1"/>
          <p:nvPr/>
        </p:nvSpPr>
        <p:spPr>
          <a:xfrm>
            <a:off x="436880" y="508000"/>
            <a:ext cx="11335385" cy="474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【解析】解：A、水沸腾时，温度不变，持续吸热，使纸的温度低于纸的着火点，因此纸锅不会燃烧，并非水沸腾时不需要加热，故A错误；</a:t>
            </a:r>
            <a:endParaRPr lang="zh-CN" altLang="en-US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B、冰花是房内水蒸气遇冷凝华形成的小冰晶，附着在玻璃窗内侧，故B错误；</a:t>
            </a:r>
            <a:endParaRPr lang="en-US" altLang="zh-CN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C、寒冬，堆好的雪人，过了几天发现变小了，是因为雪发生了升华现象变小，故C错误；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D、打开冰箱门，看到冒“白气”，这是冰箱外空气中的水蒸气遇冷液化形成的，故D正确。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故选：D。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1" title="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344664" y="3873934"/>
            <a:ext cx="7407779" cy="54356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尚巍手书W" panose="00020600040101010101" charset="-122"/>
                <a:cs typeface="+mj-cs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zh-CN" altLang="en-US" sz="2700">
                <a:solidFill>
                  <a:schemeClr val="accent1"/>
                </a:solidFill>
              </a:rPr>
              <a:t>二．水的三态变化</a:t>
            </a:r>
            <a:endParaRPr lang="zh-CN" altLang="en-US" sz="2700">
              <a:solidFill>
                <a:schemeClr val="accent1"/>
              </a:solidFill>
            </a:endParaRPr>
          </a:p>
        </p:txBody>
      </p:sp>
      <p:sp>
        <p:nvSpPr>
          <p:cNvPr id="27" name="文本框 45" title=""/>
          <p:cNvSpPr txBox="1"/>
          <p:nvPr>
            <p:custDataLst>
              <p:tags r:id="rId4"/>
            </p:custDataLst>
          </p:nvPr>
        </p:nvSpPr>
        <p:spPr>
          <a:xfrm>
            <a:off x="3344664" y="888980"/>
            <a:ext cx="4933184" cy="298495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8000" b="1" i="0" spc="20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  <a:cs typeface="+mn-cs"/>
              </a:rPr>
              <a:t>贰</a:t>
            </a:r>
            <a:endParaRPr kumimoji="0" lang="zh-CN" altLang="en-US" sz="8000" b="1" i="0" spc="200" baseline="0" noProof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charset="-122"/>
              <a:cs typeface="+mn-cs"/>
            </a:endParaRPr>
          </a:p>
        </p:txBody>
      </p:sp>
    </p:spTree>
    <p:custDataLst>
      <p:tags r:id="rId5"/>
    </p:custDataLst>
  </p:cSld>
  <p:clrMapOvr>
    <a:masterClrMapping/>
  </p:clrMapOvr>
  <p:transition>
    <p:split dir="in"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11335385" cy="370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8.2019年3月22日是第二十七届“世界水日”，提高节水意识，培养良好的用水习惯，是我们每个公民的义务和责任。下列有关水的现象发生过程中，需要吸热的是( ____ )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A.初春，雪水在屋檐下形成冰锥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B.盛夏，晾在外面的衣服很快变干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C.深秋，夜晚草叶上形成露珠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D.寒冬，树枝上形成雾凇</a:t>
            </a: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8" name="文本框 5" title=""/>
          <p:cNvSpPr txBox="1"/>
          <p:nvPr/>
        </p:nvSpPr>
        <p:spPr>
          <a:xfrm>
            <a:off x="436880" y="4420965"/>
            <a:ext cx="1133538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9" name="文本框 5" title=""/>
          <p:cNvSpPr txBox="1"/>
          <p:nvPr/>
        </p:nvSpPr>
        <p:spPr>
          <a:xfrm>
            <a:off x="4616734" y="1397276"/>
            <a:ext cx="41275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B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图片 6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9" name="文本框 5" title=""/>
          <p:cNvSpPr txBox="1"/>
          <p:nvPr/>
        </p:nvSpPr>
        <p:spPr>
          <a:xfrm>
            <a:off x="436880" y="508000"/>
            <a:ext cx="11335385" cy="5259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【解析】解：</a:t>
            </a:r>
            <a:endParaRPr lang="zh-CN" altLang="en-US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A、初春，雪水在屋檐下形成冰锥，是凝固现象，需要放出热量，故A不符合题意；</a:t>
            </a:r>
            <a:endParaRPr lang="en-US" altLang="zh-CN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B、盛夏，晾在外面的湿衣服很快变干了，是汽化现象，需要吸收热量，故B符合题意；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C、深秋，夜晚草叶上的露珠是空气中的水蒸气遇冷液化形成的小水珠，需要放出热量，故C不符合题意；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D、雾凇的形成由气态直接变为固态，是凝华现象，需要放出热量，故D不符合题意。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故选：B。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11335385" cy="524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9.自然界中的水处于不断运动和相互转化循环之 中(如图)。下列有关自然界中水循环说法正确的是( ____ )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sz="1114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______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A.环节①对应的物态变化过程为升华，环节③对应熔化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B.水会不断地循环，无需提倡节约用水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C.水循环中，水仅在固液两态之间相互转化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D.地球上的水，大部分以液态形式存在于海洋中</a:t>
            </a: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8" name="文本框 5" title=""/>
          <p:cNvSpPr txBox="1"/>
          <p:nvPr/>
        </p:nvSpPr>
        <p:spPr>
          <a:xfrm>
            <a:off x="5195592" y="988082"/>
            <a:ext cx="44386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D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  <p:pic>
        <p:nvPicPr>
          <p:cNvPr id="9" name="New picture" title=""/>
          <p:cNvPicPr/>
          <p:nvPr/>
        </p:nvPicPr>
        <p:blipFill>
          <a:blip r:embed="rId7"/>
          <a:stretch>
            <a:fillRect/>
          </a:stretch>
        </p:blipFill>
        <p:spPr>
          <a:xfrm>
            <a:off x="528320" y="1787908"/>
            <a:ext cx="4243812" cy="169752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图片 6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8" name="文本框 5" title=""/>
          <p:cNvSpPr txBox="1"/>
          <p:nvPr/>
        </p:nvSpPr>
        <p:spPr>
          <a:xfrm>
            <a:off x="436880" y="508000"/>
            <a:ext cx="11335385" cy="5259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【解析】解：A、读图可知，环节①对应的物态变化过程为汽化，环节③对应液化，A错误。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B、虽然水会不断地循环，但可供人类使用的淡水资源较少，需要提倡节约用水，B错误。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C、海洋和地表水会蒸发变为水蒸气到空中，水蒸气遇冷发生液化成为水；冰川表面发生升华成为水蒸气到空中，高空中的水蒸气遇到较低的温度直接凝华成冰晶，C错误。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D、地球上的水，大部分以液态形式存在于海洋中，淡水资源主要以固态形式存在于冰川中，D正确。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故选：D。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pic>
        <p:nvPicPr>
          <p:cNvPr id="8" name="New picture" title=""/>
          <p:cNvPicPr/>
          <p:nvPr/>
        </p:nvPicPr>
        <p:blipFill>
          <a:blip r:embed="rId7"/>
          <a:stretch>
            <a:fillRect/>
          </a:stretch>
        </p:blipFill>
        <p:spPr>
          <a:xfrm>
            <a:off x="9422764" y="635000"/>
            <a:ext cx="1930400" cy="1473200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8922385" cy="5775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10.固态、液态和气态是物质常见的三种状态，某物质通过放热、吸热在甲、乙、丙三种物态之间转化，如图所示，下列说法正确的是( ____ )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A.甲为液态，由甲到乙是凝固过程，冰的形成与该过程相同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B.乙为液态，由乙到丙是汽化过程，衣服晾干与该过程相同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C.丙为气态，由丙到甲是凝华过程，霜的形成与该过程相同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D.丙为气态，由乙到丙是升华过程，冰雪消融与该过程相同</a:t>
            </a: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9" name="文本框 5" title=""/>
          <p:cNvSpPr txBox="1"/>
          <p:nvPr/>
        </p:nvSpPr>
        <p:spPr>
          <a:xfrm>
            <a:off x="4484392" y="1500146"/>
            <a:ext cx="41084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A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图片 6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9" name="文本框 5" title=""/>
          <p:cNvSpPr txBox="1"/>
          <p:nvPr/>
        </p:nvSpPr>
        <p:spPr>
          <a:xfrm>
            <a:off x="436880" y="508000"/>
            <a:ext cx="11335385" cy="370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【解析】解：由图知，丙放热变化成甲，甲放热变化成乙，而乙吸热直接变化成丙，则丙为气态，甲为液态，乙为固态，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则甲到乙是凝固过程，如：冰的形成；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乙到丙是升华过程，如：冰冻的衣服也能晾干，樟脑丸变小等；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丙到甲是液化过程，如：“白气”的形成，露水的形成等，故A正确，BCD错误。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故选：A。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1" title="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344664" y="3873934"/>
            <a:ext cx="7407779" cy="54356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尚巍手书W" panose="00020600040101010101" charset="-122"/>
                <a:cs typeface="+mj-cs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zh-CN" altLang="en-US" sz="2700">
                <a:solidFill>
                  <a:schemeClr val="accent1"/>
                </a:solidFill>
              </a:rPr>
              <a:t>一．升华和凝华</a:t>
            </a:r>
            <a:endParaRPr lang="zh-CN" altLang="en-US" sz="2700">
              <a:solidFill>
                <a:schemeClr val="accent1"/>
              </a:solidFill>
            </a:endParaRPr>
          </a:p>
        </p:txBody>
      </p:sp>
      <p:sp>
        <p:nvSpPr>
          <p:cNvPr id="27" name="文本框 45" title=""/>
          <p:cNvSpPr txBox="1"/>
          <p:nvPr>
            <p:custDataLst>
              <p:tags r:id="rId4"/>
            </p:custDataLst>
          </p:nvPr>
        </p:nvSpPr>
        <p:spPr>
          <a:xfrm>
            <a:off x="3344664" y="888980"/>
            <a:ext cx="4933184" cy="298495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8000" b="1" i="0" spc="20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  <a:cs typeface="+mn-cs"/>
              </a:rPr>
              <a:t>壹</a:t>
            </a:r>
            <a:endParaRPr kumimoji="0" lang="zh-CN" altLang="en-US" sz="8000" b="1" i="0" spc="200" baseline="0" noProof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charset="-122"/>
              <a:cs typeface="+mn-cs"/>
            </a:endParaRPr>
          </a:p>
        </p:txBody>
      </p:sp>
    </p:spTree>
    <p:custDataLst>
      <p:tags r:id="rId5"/>
    </p:custDataLst>
  </p:cSld>
  <p:clrMapOvr>
    <a:masterClrMapping/>
  </p:clrMapOvr>
  <p:transition>
    <p:split dir="in"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11335385" cy="4225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11.水是人类生存环境的重要组成部分。通过水的三态变化，地球上的水在不停地循环，关于水在循环中的三态变化分析错误的是( ____ )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A.阳光晒暖了海洋，海水吸热蒸发成为水蒸气上升到空中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B.冬天，水蒸气在寒冷的高空急剧降温凝固成小冰晶，小冰晶聚集变成雪花飘满大地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C.高空中水蒸气遇冷液化成小水滴，相互聚集结成大水滴下降成为雨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D.积雪熔化成水，和其他降水一起渗入地下或汇入江河，大部分又流入大海</a:t>
            </a: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8" name="文本框 5" title=""/>
          <p:cNvSpPr txBox="1"/>
          <p:nvPr/>
        </p:nvSpPr>
        <p:spPr>
          <a:xfrm>
            <a:off x="436880" y="4933029"/>
            <a:ext cx="1133538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9" name="文本框 5" title=""/>
          <p:cNvSpPr txBox="1"/>
          <p:nvPr/>
        </p:nvSpPr>
        <p:spPr>
          <a:xfrm>
            <a:off x="9828814" y="988082"/>
            <a:ext cx="41275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B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图片 6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9" name="文本框 5" title=""/>
          <p:cNvSpPr txBox="1"/>
          <p:nvPr/>
        </p:nvSpPr>
        <p:spPr>
          <a:xfrm>
            <a:off x="436880" y="508000"/>
            <a:ext cx="11335385" cy="474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【解析】解：A、阳光晒暖了海洋，海水吸收热量从液态的水变为气态的水蒸气上升到空中，这是汽化现象，故A正确；</a:t>
            </a:r>
            <a:endParaRPr lang="en-US" altLang="zh-CN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B、冬天，水蒸气在寒冷的高空急剧降温变成小冰晶，小冰晶聚集变成雪花飘满大地，这是凝华现象，而不是凝固现象，故B错误；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C、高空中高温的水蒸气遇冷液化成小水滴，小水滴聚集成大水滴下降成为雨，故C正确；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D、雪是固态的小冰晶，熔化成液态的水，和其他降水一起汇入江河，流向大海，故D正确。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故选：B。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11335385" cy="564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12.通过水的三态变化，地球上的水不停地循环，如图所示。下列关于水循环各过程说法正确的是( ____ )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sz="13285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______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A.①是海水升华成水蒸气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B.②是水蒸气液化成小水滴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C.③是水蒸气凝固成小冰晶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D.④是小冰珠凝华成雹</a:t>
            </a: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8" name="文本框 5" title=""/>
          <p:cNvSpPr txBox="1"/>
          <p:nvPr/>
        </p:nvSpPr>
        <p:spPr>
          <a:xfrm>
            <a:off x="4850414" y="988082"/>
            <a:ext cx="41275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B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  <p:pic>
        <p:nvPicPr>
          <p:cNvPr id="9" name="New picture" title=""/>
          <p:cNvPicPr/>
          <p:nvPr/>
        </p:nvPicPr>
        <p:blipFill>
          <a:blip r:embed="rId7"/>
          <a:stretch>
            <a:fillRect/>
          </a:stretch>
        </p:blipFill>
        <p:spPr>
          <a:xfrm>
            <a:off x="528320" y="1840522"/>
            <a:ext cx="5061138" cy="202445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图片 6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8" name="文本框 5" title=""/>
          <p:cNvSpPr txBox="1"/>
          <p:nvPr/>
        </p:nvSpPr>
        <p:spPr>
          <a:xfrm>
            <a:off x="436880" y="508000"/>
            <a:ext cx="11335385" cy="474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【解析】解：A、阳光晒暖了海洋，海水吸热使水从液态变为气态的水蒸气，这是汽化现象，故A错误；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B、水蒸气上升到高空中，当水蒸气与冷空气接触后，会迅速液化成小水滴，再凝固或凝华成小冰珠，故B正确；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C、水蒸气上升到高空中，当水蒸气与冷空气接触后，会凝华形成小冰晶，故C错误；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D、小冰珠相互聚集变大变重就会下落，在下落过程中，与空气摩擦生热，小冰珠吸热熔化成为水，水遇冷又凝固形成冰雹，故D错误。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故选：B。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11335385" cy="319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13.水的物态变化是许多天气现象形成的重要原因，下列天气现象的形式，与水的物态变化无关的是( ____ )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A.风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B.雪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C.雾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D.霜</a:t>
            </a: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8" name="文本框 5" title=""/>
          <p:cNvSpPr txBox="1"/>
          <p:nvPr/>
        </p:nvSpPr>
        <p:spPr>
          <a:xfrm>
            <a:off x="436880" y="3589655"/>
            <a:ext cx="11335385" cy="32683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【解析】解：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A、风是空气流动形成的，与水没有关系。符合题意；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B、雪是水的凝固或水蒸气凝华的结果，与水有关。不符合题意；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C、雾是水蒸气的液化现象，与水有关。不符合题意；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D、霜是水蒸气凝华的结果，与水有关。不符合题意。</a:t>
            </a:r>
            <a:endParaRPr lang="zh-CN" altLang="en-US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故选：A。</a:t>
            </a:r>
            <a:endParaRPr lang="en-US" altLang="zh-CN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9" name="文本框 5" title=""/>
          <p:cNvSpPr txBox="1"/>
          <p:nvPr/>
        </p:nvSpPr>
        <p:spPr>
          <a:xfrm>
            <a:off x="5195592" y="988082"/>
            <a:ext cx="41084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A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pic>
        <p:nvPicPr>
          <p:cNvPr id="8" name="New picture" title=""/>
          <p:cNvPicPr/>
          <p:nvPr/>
        </p:nvPicPr>
        <p:blipFill>
          <a:blip r:embed="rId7"/>
          <a:stretch>
            <a:fillRect/>
          </a:stretch>
        </p:blipFill>
        <p:spPr>
          <a:xfrm>
            <a:off x="7946389" y="635000"/>
            <a:ext cx="3111500" cy="2527300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7446010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14.如图所示，是水的循环示意图。请补充完成图中(1)、(2)两空所对应的物态变化名称及吸、放热情况：(1) __________ (2) __________ 。</a:t>
            </a: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9" name="文本框 5" title=""/>
          <p:cNvSpPr txBox="1"/>
          <p:nvPr/>
        </p:nvSpPr>
        <p:spPr>
          <a:xfrm>
            <a:off x="436880" y="2884773"/>
            <a:ext cx="11335385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【解析】解：(1)由水变成冰，是由液态变为固态，属于凝固现象，凝固放热；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(2)由水变成水蒸气，是由液态变为气态，属于汽化现象，汽化吸热。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故答案为：凝固放热；汽化吸热。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10" name="文本框 5" title=""/>
          <p:cNvSpPr txBox="1"/>
          <p:nvPr/>
        </p:nvSpPr>
        <p:spPr>
          <a:xfrm>
            <a:off x="3362554" y="1497789"/>
            <a:ext cx="160782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凝固放热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  <p:sp>
        <p:nvSpPr>
          <p:cNvPr id="11" name="文本框 5" title=""/>
          <p:cNvSpPr txBox="1"/>
          <p:nvPr/>
        </p:nvSpPr>
        <p:spPr>
          <a:xfrm>
            <a:off x="720318" y="1939749"/>
            <a:ext cx="160782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汽化吸热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pic>
        <p:nvPicPr>
          <p:cNvPr id="8" name="New picture" title=""/>
          <p:cNvPicPr/>
          <p:nvPr/>
        </p:nvPicPr>
        <p:blipFill>
          <a:blip r:embed="rId7"/>
          <a:stretch>
            <a:fillRect/>
          </a:stretch>
        </p:blipFill>
        <p:spPr>
          <a:xfrm>
            <a:off x="8835389" y="635000"/>
            <a:ext cx="2400300" cy="1574800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8335010" cy="267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15.物质通过吸热、放热可在固、液、气三种状态间转化，三态间的联系示意图如图所示，甲是液态，甲吸热转化为乙。则丙是  ____ 态，乙到丙的过程需要  ____ 热，由乙到甲对应的物态变化名称是  _____ 。</a:t>
            </a: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9" name="文本框 5" title=""/>
          <p:cNvSpPr txBox="1"/>
          <p:nvPr/>
        </p:nvSpPr>
        <p:spPr>
          <a:xfrm>
            <a:off x="436880" y="3396837"/>
            <a:ext cx="11335385" cy="267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【解析】解：(1)由题可知，甲是液态，甲吸热转化为乙，液态汽化吸热变为气态，故乙是气态；甲是液态，乙是气态，故甲是固态；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(2)乙到丙的过程是气态变为固态，故发生的是凝华现象，凝华放热；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(3)由乙到甲对应的物态变化，即气态变为液态是液化现象。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故答案为：固；放；液化。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10" name="文本框 5" title=""/>
          <p:cNvSpPr txBox="1"/>
          <p:nvPr/>
        </p:nvSpPr>
        <p:spPr>
          <a:xfrm>
            <a:off x="4701388" y="1542003"/>
            <a:ext cx="53911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固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  <p:sp>
        <p:nvSpPr>
          <p:cNvPr id="11" name="文本框 5" title=""/>
          <p:cNvSpPr txBox="1"/>
          <p:nvPr/>
        </p:nvSpPr>
        <p:spPr>
          <a:xfrm>
            <a:off x="1551787" y="2054067"/>
            <a:ext cx="53911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放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  <p:sp>
        <p:nvSpPr>
          <p:cNvPr id="12" name="文本框 5" title=""/>
          <p:cNvSpPr txBox="1"/>
          <p:nvPr/>
        </p:nvSpPr>
        <p:spPr>
          <a:xfrm>
            <a:off x="558139" y="2496027"/>
            <a:ext cx="89535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液化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11335385" cy="319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16.在水循环的过程中，江河湖海、土壤、植物中的水，通过 _____ 变成水蒸气。升入天空，水蒸气在高空遇冷时有的 _____ 成小水珠，有的 _____ 成小冰晶，形成千姿百态的云。云中的小水滴长大到一定程度后，降落到地面，这就是雨。云中的小冰晶长大到一定程度后，降落到高山，地面，这就是雪。冰山上的积雪 _____ 直接变成水蒸气，升入天空；积雪 _____ 后变成水，汇入江河，流入大海。(填物态变化名称)</a:t>
            </a: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9" name="文本框 5" title=""/>
          <p:cNvSpPr txBox="1"/>
          <p:nvPr/>
        </p:nvSpPr>
        <p:spPr>
          <a:xfrm>
            <a:off x="9944709" y="473660"/>
            <a:ext cx="89535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汽化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  <p:sp>
        <p:nvSpPr>
          <p:cNvPr id="10" name="文本框 5" title=""/>
          <p:cNvSpPr txBox="1"/>
          <p:nvPr/>
        </p:nvSpPr>
        <p:spPr>
          <a:xfrm>
            <a:off x="8057489" y="985724"/>
            <a:ext cx="89535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液化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  <p:sp>
        <p:nvSpPr>
          <p:cNvPr id="11" name="文本框 5" title=""/>
          <p:cNvSpPr txBox="1"/>
          <p:nvPr/>
        </p:nvSpPr>
        <p:spPr>
          <a:xfrm>
            <a:off x="1226159" y="1497788"/>
            <a:ext cx="89535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凝华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  <p:sp>
        <p:nvSpPr>
          <p:cNvPr id="12" name="文本框 5" title=""/>
          <p:cNvSpPr txBox="1"/>
          <p:nvPr/>
        </p:nvSpPr>
        <p:spPr>
          <a:xfrm>
            <a:off x="6878929" y="2521917"/>
            <a:ext cx="89535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升华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  <p:sp>
        <p:nvSpPr>
          <p:cNvPr id="13" name="文本框 5" title=""/>
          <p:cNvSpPr txBox="1"/>
          <p:nvPr/>
        </p:nvSpPr>
        <p:spPr>
          <a:xfrm>
            <a:off x="2672715" y="3034030"/>
            <a:ext cx="895350" cy="6527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熔化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图片 6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9" name="文本框 5" title=""/>
          <p:cNvSpPr txBox="1"/>
          <p:nvPr/>
        </p:nvSpPr>
        <p:spPr>
          <a:xfrm>
            <a:off x="436880" y="508000"/>
            <a:ext cx="11335385" cy="319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【解析】解：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Calibri" panose="020f0502020204030204"/>
                <a:sym typeface="+mn-ea"/>
              </a:rPr>
              <a:t>①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水变为水蒸气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液态变为了气态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是汽化现象；</a:t>
            </a:r>
            <a:endParaRPr lang="zh-CN" altLang="en-US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Calibri" panose="020f0502020204030204"/>
                <a:sym typeface="+mn-ea"/>
              </a:rPr>
              <a:t>②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水蒸气变为了小水珠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气态变为了液态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是液化现象；</a:t>
            </a:r>
            <a:endParaRPr lang="zh-CN" altLang="en-US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Calibri" panose="020f0502020204030204"/>
                <a:sym typeface="+mn-ea"/>
              </a:rPr>
              <a:t>③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水蒸气变为了小冰晶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气态变为了固态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是凝华现象；</a:t>
            </a:r>
            <a:endParaRPr lang="zh-CN" altLang="en-US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Calibri" panose="020f0502020204030204"/>
                <a:sym typeface="+mn-ea"/>
              </a:rPr>
              <a:t>④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积雪直接变成水蒸气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固态变为了气态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是升华现象；</a:t>
            </a:r>
            <a:endParaRPr lang="en-US" altLang="zh-CN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Calibri" panose="020f0502020204030204"/>
                <a:sym typeface="+mn-ea"/>
              </a:rPr>
              <a:t>⑤</a:t>
            </a: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雪变为了水</a:t>
            </a: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固态变为了液态</a:t>
            </a: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是熔化现象；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故答案为：汽化；液化；凝华；升华；熔化。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11335385" cy="4946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1.还记得今年的那场大雪吗，小明拍了很多照片，图中不属于凝华的是( ____ )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A.</a:t>
            </a:r>
            <a:r>
              <a:rPr lang="en-US" sz="751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___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屋外草叶上的霜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B.</a:t>
            </a:r>
            <a:r>
              <a:rPr lang="en-US" sz="759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____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路旁大树上的雪</a:t>
            </a: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8" name="文本框 5" title=""/>
          <p:cNvSpPr txBox="1"/>
          <p:nvPr/>
        </p:nvSpPr>
        <p:spPr>
          <a:xfrm>
            <a:off x="706142" y="988336"/>
            <a:ext cx="44386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D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  <p:pic>
        <p:nvPicPr>
          <p:cNvPr id="9" name="New picture" title=""/>
          <p:cNvPicPr/>
          <p:nvPr/>
        </p:nvPicPr>
        <p:blipFill>
          <a:blip r:embed="rId7"/>
          <a:stretch>
            <a:fillRect/>
          </a:stretch>
        </p:blipFill>
        <p:spPr>
          <a:xfrm>
            <a:off x="874395" y="1698868"/>
            <a:ext cx="1430322" cy="1144257"/>
          </a:xfrm>
          <a:prstGeom prst="rect">
            <a:avLst/>
          </a:prstGeom>
        </p:spPr>
      </p:pic>
      <p:pic>
        <p:nvPicPr>
          <p:cNvPr id="10" name="New picture" title=""/>
          <p:cNvPicPr/>
          <p:nvPr/>
        </p:nvPicPr>
        <p:blipFill>
          <a:blip r:embed="rId8"/>
          <a:stretch>
            <a:fillRect/>
          </a:stretch>
        </p:blipFill>
        <p:spPr>
          <a:xfrm>
            <a:off x="853757" y="3586065"/>
            <a:ext cx="1928053" cy="1156832"/>
          </a:xfrm>
          <a:prstGeom prst="rect">
            <a:avLst/>
          </a:prstGeom>
        </p:spPr>
      </p:pic>
      <p:sp>
        <p:nvSpPr>
          <p:cNvPr id="3" name="文本框 3" title=""/>
          <p:cNvSpPr txBox="1"/>
          <p:nvPr/>
        </p:nvSpPr>
        <p:spPr>
          <a:xfrm>
            <a:off x="4725035" y="1075055"/>
            <a:ext cx="9521825" cy="488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C.</a:t>
            </a:r>
            <a:r>
              <a:rPr lang="en-US" sz="817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____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汽车玻璃上的冰花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D.</a:t>
            </a:r>
            <a:r>
              <a:rPr lang="en-US" sz="1221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__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屋檐下的冰挂</a:t>
            </a: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pic>
        <p:nvPicPr>
          <p:cNvPr id="4" name="New picture" title=""/>
          <p:cNvPicPr/>
          <p:nvPr/>
        </p:nvPicPr>
        <p:blipFill>
          <a:blip r:embed="rId9"/>
          <a:stretch>
            <a:fillRect/>
          </a:stretch>
        </p:blipFill>
        <p:spPr>
          <a:xfrm>
            <a:off x="5141595" y="1266190"/>
            <a:ext cx="1743710" cy="1244600"/>
          </a:xfrm>
          <a:prstGeom prst="rect">
            <a:avLst/>
          </a:prstGeom>
        </p:spPr>
      </p:pic>
      <p:pic>
        <p:nvPicPr>
          <p:cNvPr id="11" name="New picture" title=""/>
          <p:cNvPicPr/>
          <p:nvPr/>
        </p:nvPicPr>
        <p:blipFill>
          <a:blip r:embed="rId10"/>
          <a:stretch>
            <a:fillRect/>
          </a:stretch>
        </p:blipFill>
        <p:spPr>
          <a:xfrm>
            <a:off x="5162550" y="3371215"/>
            <a:ext cx="1303655" cy="186118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图片 6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10" name="文本框 5" title=""/>
          <p:cNvSpPr txBox="1"/>
          <p:nvPr/>
        </p:nvSpPr>
        <p:spPr>
          <a:xfrm>
            <a:off x="436880" y="508000"/>
            <a:ext cx="11335385" cy="4225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【解析】解：A、霜是空气中的水蒸气遇冷形成的小冰晶，</a:t>
            </a:r>
            <a:endParaRPr lang="en-US" altLang="zh-CN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属于凝华现象，故A不符合题意；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B、雪是空气中的水蒸气遇冷形成的小冰晶，属于凝华现象，故B不符合题意；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C、汽车玻璃上的冰花是空气中的水蒸气遇冷形成的小冰晶，属于凝华现象，故C不符合题意；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D、冰挂是水凝固形成的，属于凝固现象，故D符合题意。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故选：D。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pic>
        <p:nvPicPr>
          <p:cNvPr id="8" name="New picture" title=""/>
          <p:cNvPicPr/>
          <p:nvPr/>
        </p:nvPicPr>
        <p:blipFill>
          <a:blip r:embed="rId7"/>
          <a:stretch>
            <a:fillRect/>
          </a:stretch>
        </p:blipFill>
        <p:spPr>
          <a:xfrm>
            <a:off x="8692514" y="635000"/>
            <a:ext cx="2514600" cy="2197100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8192135" cy="62439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2.在碘的升华实验中，小星直接把试管放在酒精灯火焰上，如图甲；小芳将试管浸入装有热水的烧杯中(使水沸腾一段时间)，如图乙；结果两试管都出现了碘蒸气。已知：碘的熔点是114℃、沸点是184.35℃；水的沸点是100℃；酒精灯火焰温度约为500℃。由上述信息，下列说法中正确的是( ____ )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A.甲装置中的碘蒸气一定是升华而成的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B.乙装置中的碘蒸气一定是汽化而成的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C.乙装置中，水沸腾前，试管内就会出现紫色的气体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D.乙装置中，停止加热后，碘蒸气慢慢消失，</a:t>
            </a:r>
            <a:r>
              <a:rPr lang="en-US" altLang="zh-CN">
                <a:latin typeface="隶书" panose="02010509060101010101" charset="-122"/>
                <a:ea typeface="隶书" panose="02010509060101010101" charset="-122"/>
                <a:sym typeface="+mn-ea"/>
              </a:rPr>
              <a:t>凝固成碘颗粒附在试管内壁</a:t>
            </a:r>
            <a:endParaRPr lang="en-US" altLang="zh-CN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9" name="文本框 5" title=""/>
          <p:cNvSpPr txBox="1"/>
          <p:nvPr/>
        </p:nvSpPr>
        <p:spPr>
          <a:xfrm>
            <a:off x="7514930" y="3036339"/>
            <a:ext cx="42608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C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图片 6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9" name="文本框 3" title=""/>
          <p:cNvSpPr txBox="1"/>
          <p:nvPr/>
        </p:nvSpPr>
        <p:spPr>
          <a:xfrm>
            <a:off x="436880" y="508000"/>
            <a:ext cx="1133538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  <p:sp>
        <p:nvSpPr>
          <p:cNvPr id="10" name="文本框 5" title=""/>
          <p:cNvSpPr txBox="1"/>
          <p:nvPr/>
        </p:nvSpPr>
        <p:spPr>
          <a:xfrm>
            <a:off x="436880" y="1348581"/>
            <a:ext cx="11335385" cy="474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【解析】解：A、甲装置酒精灯外焰温度可达400℃，而碘的熔点是114℃，故碘蒸气也可能是碘先熔化再汽化形成的，故A错误；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B、乙装置中，水的沸点是100℃，温度达不到碘的沸点，故碘蒸气一定是升华形成的，故B错误；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C、乙装置中，水沸腾前，碘也会发生升华，故试管内也会出现紫色的气体，故C正确；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D、乙装置中，停止加热后，碘蒸气慢慢消失，凝华成碘颗粒附在试管内壁，故D错误。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故选：C。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11335385" cy="267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3.下列与物态变化相关的说法正确的是( ____ )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A.正在熔化的蜡，吸收热量，温度不变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B.超市利用冰块保鲜海产品，利用了冰熔化吸热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C.北方美丽的雾凇，是空气中的水蒸气凝固形成的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D.炒菜前滴入热锅底的小水滴很快不见了，水滴发生的物态变化是液化</a:t>
            </a: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8" name="文本框 5" title=""/>
          <p:cNvSpPr txBox="1"/>
          <p:nvPr/>
        </p:nvSpPr>
        <p:spPr>
          <a:xfrm>
            <a:off x="436880" y="3183255"/>
            <a:ext cx="11335385" cy="36398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【解析】解：A、因为蜡属于非晶体，所以正在熔化的蜡，吸收热量，温度升高，故A错误；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B、冰熔化吸收热量，所以超市用冰块熔化保鲜海产品，故B正确；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C、北方美丽的雾凇，是空气中的水蒸气凝华形成的，故C错误；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D、炒菜前滴入热锅底的小水滴很快不见了，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是小水滴吸热汽化成了水蒸气，故D错误。</a:t>
            </a:r>
            <a:endParaRPr lang="zh-CN" altLang="en-US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故选：B。</a:t>
            </a:r>
            <a:endParaRPr lang="en-US" altLang="zh-CN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9" name="文本框 5" title=""/>
          <p:cNvSpPr txBox="1"/>
          <p:nvPr/>
        </p:nvSpPr>
        <p:spPr>
          <a:xfrm>
            <a:off x="6895114" y="476018"/>
            <a:ext cx="41275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B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11335385" cy="319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4.在整理家务时，小丽将樟脑丸放入衣柜中，一段时间后打开衣柜，发现樟脑丸变小了。樟脑丸变小发生的物态变化是( ____ )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A.熔化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B.汽化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C.液化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D.升华</a:t>
            </a: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8" name="文本框 5" title=""/>
          <p:cNvSpPr txBox="1"/>
          <p:nvPr/>
        </p:nvSpPr>
        <p:spPr>
          <a:xfrm>
            <a:off x="436880" y="3908901"/>
            <a:ext cx="11335385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【解析】解：放在衣柜中的樟脑丸变小，这是樟脑丸由固态直接变为气态的过程，属于升华现象。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故选：D。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9" name="文本框 5" title=""/>
          <p:cNvSpPr txBox="1"/>
          <p:nvPr/>
        </p:nvSpPr>
        <p:spPr>
          <a:xfrm>
            <a:off x="8395992" y="988082"/>
            <a:ext cx="44386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D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11335385" cy="267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5.下列说法中正确的是( ____ )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A.铁水倒入模具变成铁块的过程中，要吸热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B.樟脑丸变小的过程中，要放热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C.潮湿的粮食晾干的过程中，要吸热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D.冬天，冰冻的衣服晾干的过程要放热</a:t>
            </a: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8" name="文本框 5" title=""/>
          <p:cNvSpPr txBox="1"/>
          <p:nvPr/>
        </p:nvSpPr>
        <p:spPr>
          <a:xfrm>
            <a:off x="370205" y="3094355"/>
            <a:ext cx="11335385" cy="36493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【解析】解：A．铁水倒入模具变成铁块的过程中，发生凝固现象，凝固放热，故A错误；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B．樟脑丸变小的过程中，属于升华现象，升华吸热，故B错误；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C．潮湿的粮食晾干的过程中，属于汽化现象，汽化吸热，故C正确；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D．冬天，室外冰冻的衣服变干，由固态直接变为气态，属于升华现象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，此过程要吸热，故D错误。</a:t>
            </a:r>
            <a:endParaRPr lang="zh-CN" altLang="en-US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故选：C。</a:t>
            </a:r>
            <a:endParaRPr lang="en-US" altLang="zh-CN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9" name="文本框 5" title=""/>
          <p:cNvSpPr txBox="1"/>
          <p:nvPr/>
        </p:nvSpPr>
        <p:spPr>
          <a:xfrm>
            <a:off x="4395492" y="476018"/>
            <a:ext cx="42608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C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ASSEMBLE_CHIP_INDEX" val="5cfa6b508d25413680569db47640b175"/>
  <p:tag name="KSO_WM_BEAUTIFY_FLAG" val="#wm#"/>
  <p:tag name="KSO_WM_CHIP_FILLAREA_FILL_RULE" val="{&quot;fill_align&quot;:&quot;cm&quot;,&quot;fill_mode&quot;:&quot;adaptive&quot;,&quot;sacle_strategy&quot;:&quot;smart&quot;}"/>
  <p:tag name="KSO_WM_CHIP_GROUPID" val="5eccbcb1ec5f7d17b1744883"/>
  <p:tag name="KSO_WM_CHIP_XID" val="5eccbcb1ec5f7d17b1744884"/>
  <p:tag name="KSO_WM_TAG_VERSION" val="1.0"/>
  <p:tag name="KSO_WM_TEMPLATE_ASSEMBLE_GROUPID" val="5f7032540ff15d9a40eb8a1d"/>
  <p:tag name="KSO_WM_TEMPLATE_ASSEMBLE_XID" val="5f7032540ff15d9a40eb8a1d"/>
  <p:tag name="KSO_WM_TEMPLATE_CATEGORY" val="custom"/>
  <p:tag name="KSO_WM_TEMPLATE_INDEX" val="20211616"/>
  <p:tag name="KSO_WM_UNIT_BLOCK" val="0"/>
  <p:tag name="KSO_WM_UNIT_COMPATIBLE" val="0"/>
  <p:tag name="KSO_WM_UNIT_DEC_AREA_ID" val="d6b2fb78b7de4394a7b57a207a0acad4"/>
  <p:tag name="KSO_WM_UNIT_DEFAULT_FONT" val="60;80;4"/>
  <p:tag name="KSO_WM_UNIT_DIAGRAM_ISNUMVISUAL" val="0"/>
  <p:tag name="KSO_WM_UNIT_DIAGRAM_ISREFERUNIT" val="0"/>
  <p:tag name="KSO_WM_UNIT_HIGHLIGHT" val="0"/>
  <p:tag name="KSO_WM_UNIT_ID" val="custom20211616_1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水墨中国风"/>
  <p:tag name="KSO_WM_UNIT_TEXT_FILL_FORE_SCHEMECOLOR_INDEX" val="13"/>
  <p:tag name="KSO_WM_UNIT_TEXT_FILL_FORE_SCHEMECOLOR_INDEX_BRIGHTNESS" val="0.15"/>
  <p:tag name="KSO_WM_UNIT_TEXT_FILL_TYPE" val="1"/>
  <p:tag name="KSO_WM_UNIT_TYPE" val="a"/>
  <p:tag name="KSO_WM_UNIT_VALUE" val="7"/>
</p:tagLst>
</file>

<file path=ppt/tags/tag10.xml><?xml version="1.0" encoding="utf-8"?>
<p:tagLst xmlns:p="http://schemas.openxmlformats.org/presentationml/2006/main">
  <p:tag name="KSO_WM_SLIDE_BACKGROUND_TYPE" val="general"/>
</p:tagLst>
</file>

<file path=ppt/tags/tag100.xml><?xml version="1.0" encoding="utf-8"?>
<p:tagLst xmlns:p="http://schemas.openxmlformats.org/presentationml/2006/main">
  <p:tag name="KSO_WM_SLIDE_BACKGROUND_TYPE" val="general"/>
</p:tagLst>
</file>

<file path=ppt/tags/tag101.xml><?xml version="1.0" encoding="utf-8"?>
<p:tagLst xmlns:p="http://schemas.openxmlformats.org/presentationml/2006/main">
  <p:tag name="KSO_WM_SLIDE_BACKGROUND_TYPE" val="general"/>
  <p:tag name="KSO_WM_UNIT_TYPE" val="i"/>
</p:tagLst>
</file>

<file path=ppt/tags/tag102.xml><?xml version="1.0" encoding="utf-8"?>
<p:tagLst xmlns:p="http://schemas.openxmlformats.org/presentationml/2006/main">
  <p:tag name="KSO_WM_SLIDE_BACKGROUND_TYPE" val="general"/>
  <p:tag name="KSO_WM_UNIT_TYPE" val="i"/>
</p:tagLst>
</file>

<file path=ppt/tags/tag103.xml><?xml version="1.0" encoding="utf-8"?>
<p:tagLst xmlns:p="http://schemas.openxmlformats.org/presentationml/2006/main">
  <p:tag name="KSO_WM_SLIDE_BACKGROUND_TYPE" val="general"/>
</p:tagLst>
</file>

<file path=ppt/tags/tag104.xml><?xml version="1.0" encoding="utf-8"?>
<p:tagLst xmlns:p="http://schemas.openxmlformats.org/presentationml/2006/main">
  <p:tag name="KSO_WM_ASSEMBLE_CHIP_INDEX" val="284fecd18c8a4c7e99121885ad682be5"/>
  <p:tag name="KSO_WM_BEAUTIFY_FLAG" val="#wm#"/>
  <p:tag name="KSO_WM_CHIP_FILLAREA_FILL_RULE" val="{&quot;fill_align&quot;:&quot;cm&quot;,&quot;fill_mode&quot;:&quot;adaptive&quot;,&quot;sacle_strategy&quot;:&quot;smart&quot;}"/>
  <p:tag name="KSO_WM_CHIP_GROUPID" val="5ebe54990ac41c4a0a525673"/>
  <p:tag name="KSO_WM_CHIP_XID" val="5ebe54990ac41c4a0a525674"/>
  <p:tag name="KSO_WM_TAG_VERSION" val="1.0"/>
  <p:tag name="KSO_WM_TEMPLATE_CATEGORY" val="custom"/>
  <p:tag name="KSO_WM_TEMPLATE_INDEX" val="20204130"/>
  <p:tag name="KSO_WM_UNIT_BLOCK" val="0"/>
  <p:tag name="KSO_WM_UNIT_COMPATIBLE" val="0"/>
  <p:tag name="KSO_WM_UNIT_DEC_AREA_ID" val="d554698a5edb4eb191b9e6fc4c70eda6"/>
  <p:tag name="KSO_WM_UNIT_DEFAULT_FONT" val="24;28;2"/>
  <p:tag name="KSO_WM_UNIT_DIAGRAM_ISNUMVISUAL" val="0"/>
  <p:tag name="KSO_WM_UNIT_DIAGRAM_ISREFERUNIT" val="0"/>
  <p:tag name="KSO_WM_UNIT_HIGHLIGHT" val="0"/>
  <p:tag name="KSO_WM_UNIT_ID" val="custom20204130_7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单击此处添加大标题内容"/>
  <p:tag name="KSO_WM_UNIT_TEXT_FILL_FORE_SCHEMECOLOR_INDEX" val="13"/>
  <p:tag name="KSO_WM_UNIT_TEXT_FILL_FORE_SCHEMECOLOR_INDEX_BRIGHTNESS" val="0.15"/>
  <p:tag name="KSO_WM_UNIT_TEXT_FILL_TYPE" val="1"/>
  <p:tag name="KSO_WM_UNIT_TYPE" val="a"/>
  <p:tag name="KSO_WM_UNIT_VALUE" val="24"/>
</p:tagLst>
</file>

<file path=ppt/tags/tag105.xml><?xml version="1.0" encoding="utf-8"?>
<p:tagLst xmlns:p="http://schemas.openxmlformats.org/presentationml/2006/main">
  <p:tag name="KSO_WM_ASSEMBLE_CHIP_INDEX" val="284fecd18c8a4c7e99121885ad682be5"/>
  <p:tag name="KSO_WM_BEAUTIFY_FLAG" val="#wm#"/>
  <p:tag name="KSO_WM_CHIP_FILLAREA_FILL_RULE" val="{&quot;fill_align&quot;:&quot;cm&quot;,&quot;fill_mode&quot;:&quot;adaptive&quot;,&quot;sacle_strategy&quot;:&quot;smart&quot;}"/>
  <p:tag name="KSO_WM_CHIP_GROUPID" val="5ebe54990ac41c4a0a525673"/>
  <p:tag name="KSO_WM_CHIP_XID" val="5ebe54990ac41c4a0a525674"/>
  <p:tag name="KSO_WM_TAG_VERSION" val="1.0"/>
  <p:tag name="KSO_WM_TEMPLATE_CATEGORY" val="custom"/>
  <p:tag name="KSO_WM_TEMPLATE_INDEX" val="20204130"/>
  <p:tag name="KSO_WM_UNIT_BLOCK" val="0"/>
  <p:tag name="KSO_WM_UNIT_COMPATIBLE" val="1"/>
  <p:tag name="KSO_WM_UNIT_DEC_AREA_ID" val="a67b693b12094fefb90bcf9833d4f216"/>
  <p:tag name="KSO_WM_UNIT_DEFAULT_FONT" val="72;96;4"/>
  <p:tag name="KSO_WM_UNIT_DIAGRAM_ISNUMVISUAL" val="0"/>
  <p:tag name="KSO_WM_UNIT_DIAGRAM_ISREFERUNIT" val="0"/>
  <p:tag name="KSO_WM_UNIT_HIGHLIGHT" val="0"/>
  <p:tag name="KSO_WM_UNIT_ID" val="custom20204130_7*e*1"/>
  <p:tag name="KSO_WM_UNIT_INDEX" val="1"/>
  <p:tag name="KSO_WM_UNIT_LAYERLEVEL" val="1"/>
  <p:tag name="KSO_WM_UNIT_NOCLEAR" val="0"/>
  <p:tag name="KSO_WM_UNIT_PRESET_TEXT" val="贰"/>
  <p:tag name="KSO_WM_UNIT_TEXT_FILL_FORE_SCHEMECOLOR_INDEX" val="13"/>
  <p:tag name="KSO_WM_UNIT_TEXT_FILL_FORE_SCHEMECOLOR_INDEX_BRIGHTNESS" val="0.15"/>
  <p:tag name="KSO_WM_UNIT_TEXT_FILL_TYPE" val="1"/>
  <p:tag name="KSO_WM_UNIT_TYPE" val="e"/>
  <p:tag name="KSO_WM_UNIT_VALUE" val="10"/>
</p:tagLst>
</file>

<file path=ppt/tags/tag106.xml><?xml version="1.0" encoding="utf-8"?>
<p:tagLst xmlns:p="http://schemas.openxmlformats.org/presentationml/2006/main">
  <p:tag name="KSO_WM_BEAUTIFY_FLAG" val="#wm#"/>
  <p:tag name="KSO_WM_CHIP_FILLPROP" val="[[{&quot;fill_id&quot;:&quot;e5c5a448672c48f5bfe4ebb8f3855fd3&quot;,&quot;fill_align&quot;:&quot;cm&quot;,&quot;text_align&quot;:&quot;lm&quot;,&quot;text_direction&quot;:&quot;horizontal&quot;,&quot;chip_types&quot;:[&quot;text&quot;,&quot;header&quot;]}]]"/>
  <p:tag name="KSO_WM_CHIP_GROUPID" val="5ebf6661ddc3daf3fef3f760"/>
  <p:tag name="KSO_WM_CHIP_INFOS" val="{&quot;layout_type&quot;:&quot;forright&quot;,&quot;slide_type&quot;:[&quot;sectionTitle&quot;],&quot;aspect_ratio&quot;:&quot;16:9&quot;}"/>
  <p:tag name="KSO_WM_CHIP_XID" val="5ebe041a0ac41c4a0a525597"/>
  <p:tag name="KSO_WM_SLIDE_BACKGROUND_TYPE" val="general"/>
  <p:tag name="KSO_WM_SLIDE_BK_DARK_LIGHT" val="2"/>
  <p:tag name="KSO_WM_SLIDE_ID" val="custom20204130_7"/>
  <p:tag name="KSO_WM_SLIDE_INDEX" val="7"/>
  <p:tag name="KSO_WM_SLIDE_ITEM_CNT" val="0"/>
  <p:tag name="KSO_WM_SLIDE_LAYOUT" val="a_b_e"/>
  <p:tag name="KSO_WM_SLIDE_LAYOUT_CNT" val="1_1_1"/>
  <p:tag name="KSO_WM_SLIDE_LAYOUT_INFO" val="{&quot;id&quot;:&quot;2020-09-27T14:34:10&quot;,&quot;maxSize&quot;:{&quot;size1&quot;:68.6925530327691},&quot;minSize&quot;:{&quot;size1&quot;:57.59255303276909},&quot;normalSize&quot;:{&quot;size1&quot;:65.09255303276909},&quot;subLayout&quot;:[{&quot;id&quot;:&quot;2020-09-27T14:34:10&quot;,&quot;margin&quot;:{&quot;bottom&quot;:0.12931516766548157,&quot;left&quot;:9.29073429107666,&quot;right&quot;:3.9987683296203613,&quot;top&quot;:2.469388961791992},&quot;type&quot;:0},{&quot;id&quot;:&quot;2020-09-27T14:34:10&quot;,&quot;margin&quot;:{&quot;bottom&quot;:2.4693944454193115,&quot;left&quot;:9.29073429107666,&quot;right&quot;:3.9987683296203613,&quot;top&quot;:0.17583787441253662},&quot;type&quot;:0}],&quot;type&quot;:0}"/>
  <p:tag name="KSO_WM_SLIDE_POSITION" val="230*69"/>
  <p:tag name="KSO_WM_SLIDE_SIZE" val="650*400"/>
  <p:tag name="KSO_WM_SLIDE_SUBTYPE" val="pureTxt"/>
  <p:tag name="KSO_WM_SLIDE_SUPPORT_FEATURE_TYPE" val="0"/>
  <p:tag name="KSO_WM_SLIDE_TYPE" val="sectionTitle"/>
  <p:tag name="KSO_WM_TAG_VERSION" val="1.0"/>
  <p:tag name="KSO_WM_TEMPLATE_ASSEMBLE_GROUPID" val="5f7032540ff15d9a40eb89ec"/>
  <p:tag name="KSO_WM_TEMPLATE_ASSEMBLE_XID" val="5f7032540ff15d9a40eb89ec"/>
  <p:tag name="KSO_WM_TEMPLATE_CATEGORY" val="custom"/>
  <p:tag name="KSO_WM_TEMPLATE_COLOR_TYPE" val="1"/>
  <p:tag name="KSO_WM_TEMPLATE_INDEX" val="20204130"/>
  <p:tag name="KSO_WM_TEMPLATE_MASTER_TYPE" val="1"/>
  <p:tag name="KSO_WM_TEMPLATE_SUBCATEGORY" val="21"/>
</p:tagLst>
</file>

<file path=ppt/tags/tag107.xml><?xml version="1.0" encoding="utf-8"?>
<p:tagLst xmlns:p="http://schemas.openxmlformats.org/presentationml/2006/main">
  <p:tag name="KSO_WM_SLIDE_BACKGROUND_TYPE" val="general"/>
  <p:tag name="KSO_WM_UNIT_TYPE" val="i"/>
</p:tagLst>
</file>

<file path=ppt/tags/tag108.xml><?xml version="1.0" encoding="utf-8"?>
<p:tagLst xmlns:p="http://schemas.openxmlformats.org/presentationml/2006/main">
  <p:tag name="KSO_WM_SLIDE_BACKGROUND_TYPE" val="general"/>
  <p:tag name="KSO_WM_UNIT_TYPE" val="i"/>
</p:tagLst>
</file>

<file path=ppt/tags/tag109.xml><?xml version="1.0" encoding="utf-8"?>
<p:tagLst xmlns:p="http://schemas.openxmlformats.org/presentationml/2006/main">
  <p:tag name="KSO_WM_SLIDE_BACKGROUND_TYPE" val="general"/>
</p:tagLst>
</file>

<file path=ppt/tags/tag11.xml><?xml version="1.0" encoding="utf-8"?>
<p:tagLst xmlns:p="http://schemas.openxmlformats.org/presentationml/2006/main">
  <p:tag name="KSO_WM_SLIDE_BACKGROUND_TYPE" val="general"/>
</p:tagLst>
</file>

<file path=ppt/tags/tag110.xml><?xml version="1.0" encoding="utf-8"?>
<p:tagLst xmlns:p="http://schemas.openxmlformats.org/presentationml/2006/main">
  <p:tag name="KSO_WM_SLIDE_BACKGROUND_TYPE" val="general"/>
  <p:tag name="KSO_WM_UNIT_TYPE" val="i"/>
</p:tagLst>
</file>

<file path=ppt/tags/tag111.xml><?xml version="1.0" encoding="utf-8"?>
<p:tagLst xmlns:p="http://schemas.openxmlformats.org/presentationml/2006/main">
  <p:tag name="KSO_WM_SLIDE_BACKGROUND_TYPE" val="general"/>
  <p:tag name="KSO_WM_UNIT_TYPE" val="i"/>
</p:tagLst>
</file>

<file path=ppt/tags/tag112.xml><?xml version="1.0" encoding="utf-8"?>
<p:tagLst xmlns:p="http://schemas.openxmlformats.org/presentationml/2006/main">
  <p:tag name="KSO_WM_SLIDE_BACKGROUND_TYPE" val="general"/>
</p:tagLst>
</file>

<file path=ppt/tags/tag113.xml><?xml version="1.0" encoding="utf-8"?>
<p:tagLst xmlns:p="http://schemas.openxmlformats.org/presentationml/2006/main">
  <p:tag name="KSO_WM_SLIDE_BACKGROUND_TYPE" val="general"/>
  <p:tag name="KSO_WM_UNIT_TYPE" val="i"/>
</p:tagLst>
</file>

<file path=ppt/tags/tag114.xml><?xml version="1.0" encoding="utf-8"?>
<p:tagLst xmlns:p="http://schemas.openxmlformats.org/presentationml/2006/main">
  <p:tag name="KSO_WM_SLIDE_BACKGROUND_TYPE" val="general"/>
  <p:tag name="KSO_WM_UNIT_TYPE" val="i"/>
</p:tagLst>
</file>

<file path=ppt/tags/tag115.xml><?xml version="1.0" encoding="utf-8"?>
<p:tagLst xmlns:p="http://schemas.openxmlformats.org/presentationml/2006/main">
  <p:tag name="KSO_WM_SLIDE_BACKGROUND_TYPE" val="general"/>
</p:tagLst>
</file>

<file path=ppt/tags/tag116.xml><?xml version="1.0" encoding="utf-8"?>
<p:tagLst xmlns:p="http://schemas.openxmlformats.org/presentationml/2006/main">
  <p:tag name="KSO_WM_SLIDE_BACKGROUND_TYPE" val="general"/>
  <p:tag name="KSO_WM_UNIT_TYPE" val="i"/>
</p:tagLst>
</file>

<file path=ppt/tags/tag117.xml><?xml version="1.0" encoding="utf-8"?>
<p:tagLst xmlns:p="http://schemas.openxmlformats.org/presentationml/2006/main">
  <p:tag name="KSO_WM_SLIDE_BACKGROUND_TYPE" val="general"/>
  <p:tag name="KSO_WM_UNIT_TYPE" val="i"/>
</p:tagLst>
</file>

<file path=ppt/tags/tag118.xml><?xml version="1.0" encoding="utf-8"?>
<p:tagLst xmlns:p="http://schemas.openxmlformats.org/presentationml/2006/main">
  <p:tag name="KSO_WM_SLIDE_BACKGROUND_TYPE" val="general"/>
</p:tagLst>
</file>

<file path=ppt/tags/tag119.xml><?xml version="1.0" encoding="utf-8"?>
<p:tagLst xmlns:p="http://schemas.openxmlformats.org/presentationml/2006/main">
  <p:tag name="KSO_WM_SLIDE_BACKGROUND_TYPE" val="general"/>
  <p:tag name="KSO_WM_UNIT_TYPE" val="i"/>
</p:tagLst>
</file>

<file path=ppt/tags/tag12.xml><?xml version="1.0" encoding="utf-8"?>
<p:tagLst xmlns:p="http://schemas.openxmlformats.org/presentationml/2006/main">
  <p:tag name="KSO_WM_SLIDE_BACKGROUND_TYPE" val="general"/>
</p:tagLst>
</file>

<file path=ppt/tags/tag120.xml><?xml version="1.0" encoding="utf-8"?>
<p:tagLst xmlns:p="http://schemas.openxmlformats.org/presentationml/2006/main">
  <p:tag name="KSO_WM_SLIDE_BACKGROUND_TYPE" val="general"/>
  <p:tag name="KSO_WM_UNIT_TYPE" val="i"/>
</p:tagLst>
</file>

<file path=ppt/tags/tag121.xml><?xml version="1.0" encoding="utf-8"?>
<p:tagLst xmlns:p="http://schemas.openxmlformats.org/presentationml/2006/main">
  <p:tag name="KSO_WM_SLIDE_BACKGROUND_TYPE" val="general"/>
</p:tagLst>
</file>

<file path=ppt/tags/tag122.xml><?xml version="1.0" encoding="utf-8"?>
<p:tagLst xmlns:p="http://schemas.openxmlformats.org/presentationml/2006/main">
  <p:tag name="KSO_WM_SLIDE_BACKGROUND_TYPE" val="general"/>
  <p:tag name="KSO_WM_UNIT_TYPE" val="i"/>
</p:tagLst>
</file>

<file path=ppt/tags/tag123.xml><?xml version="1.0" encoding="utf-8"?>
<p:tagLst xmlns:p="http://schemas.openxmlformats.org/presentationml/2006/main">
  <p:tag name="KSO_WM_SLIDE_BACKGROUND_TYPE" val="general"/>
  <p:tag name="KSO_WM_UNIT_TYPE" val="i"/>
</p:tagLst>
</file>

<file path=ppt/tags/tag124.xml><?xml version="1.0" encoding="utf-8"?>
<p:tagLst xmlns:p="http://schemas.openxmlformats.org/presentationml/2006/main">
  <p:tag name="KSO_WM_SLIDE_BACKGROUND_TYPE" val="general"/>
</p:tagLst>
</file>

<file path=ppt/tags/tag125.xml><?xml version="1.0" encoding="utf-8"?>
<p:tagLst xmlns:p="http://schemas.openxmlformats.org/presentationml/2006/main">
  <p:tag name="KSO_WM_SLIDE_BACKGROUND_TYPE" val="general"/>
  <p:tag name="KSO_WM_UNIT_TYPE" val="i"/>
</p:tagLst>
</file>

<file path=ppt/tags/tag126.xml><?xml version="1.0" encoding="utf-8"?>
<p:tagLst xmlns:p="http://schemas.openxmlformats.org/presentationml/2006/main">
  <p:tag name="KSO_WM_SLIDE_BACKGROUND_TYPE" val="general"/>
  <p:tag name="KSO_WM_UNIT_TYPE" val="i"/>
</p:tagLst>
</file>

<file path=ppt/tags/tag127.xml><?xml version="1.0" encoding="utf-8"?>
<p:tagLst xmlns:p="http://schemas.openxmlformats.org/presentationml/2006/main">
  <p:tag name="KSO_WM_SLIDE_BACKGROUND_TYPE" val="general"/>
</p:tagLst>
</file>

<file path=ppt/tags/tag128.xml><?xml version="1.0" encoding="utf-8"?>
<p:tagLst xmlns:p="http://schemas.openxmlformats.org/presentationml/2006/main">
  <p:tag name="KSO_WM_SLIDE_BACKGROUND_TYPE" val="general"/>
  <p:tag name="KSO_WM_UNIT_TYPE" val="i"/>
</p:tagLst>
</file>

<file path=ppt/tags/tag129.xml><?xml version="1.0" encoding="utf-8"?>
<p:tagLst xmlns:p="http://schemas.openxmlformats.org/presentationml/2006/main">
  <p:tag name="KSO_WM_SLIDE_BACKGROUND_TYPE" val="general"/>
  <p:tag name="KSO_WM_UNIT_TYPE" val="i"/>
</p:tagLst>
</file>

<file path=ppt/tags/tag13.xml><?xml version="1.0" encoding="utf-8"?>
<p:tagLst xmlns:p="http://schemas.openxmlformats.org/presentationml/2006/main">
  <p:tag name="KSO_WM_SLIDE_BACKGROUND_TYPE" val="frame"/>
  <p:tag name="KSO_WM_UNIT_IGNORE_FIXCOLOR" val="1"/>
  <p:tag name="KSO_WM_UNIT_SUBTYPE" val="h"/>
  <p:tag name="KSO_WM_UNIT_TYPE" val="i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SLIDE_BACKGROUND_TYPE" val="general"/>
  <p:tag name="KSO_WM_UNIT_TYPE" val="i"/>
</p:tagLst>
</file>

<file path=ppt/tags/tag132.xml><?xml version="1.0" encoding="utf-8"?>
<p:tagLst xmlns:p="http://schemas.openxmlformats.org/presentationml/2006/main">
  <p:tag name="KSO_WM_SLIDE_BACKGROUND_TYPE" val="general"/>
  <p:tag name="KSO_WM_UNIT_TYPE" val="i"/>
</p:tagLst>
</file>

<file path=ppt/tags/tag133.xml><?xml version="1.0" encoding="utf-8"?>
<p:tagLst xmlns:p="http://schemas.openxmlformats.org/presentationml/2006/main">
  <p:tag name="KSO_WM_SLIDE_BACKGROUND_TYPE" val="general"/>
</p:tagLst>
</file>

<file path=ppt/tags/tag134.xml><?xml version="1.0" encoding="utf-8"?>
<p:tagLst xmlns:p="http://schemas.openxmlformats.org/presentationml/2006/main">
  <p:tag name="KSO_WM_SLIDE_BACKGROUND_TYPE" val="general"/>
  <p:tag name="KSO_WM_UNIT_TYPE" val="i"/>
</p:tagLst>
</file>

<file path=ppt/tags/tag135.xml><?xml version="1.0" encoding="utf-8"?>
<p:tagLst xmlns:p="http://schemas.openxmlformats.org/presentationml/2006/main">
  <p:tag name="KSO_WM_SLIDE_BACKGROUND_TYPE" val="general"/>
  <p:tag name="KSO_WM_UNIT_TYPE" val="i"/>
</p:tagLst>
</file>

<file path=ppt/tags/tag136.xml><?xml version="1.0" encoding="utf-8"?>
<p:tagLst xmlns:p="http://schemas.openxmlformats.org/presentationml/2006/main">
  <p:tag name="KSO_WM_SLIDE_BACKGROUND_TYPE" val="general"/>
</p:tagLst>
</file>

<file path=ppt/tags/tag137.xml><?xml version="1.0" encoding="utf-8"?>
<p:tagLst xmlns:p="http://schemas.openxmlformats.org/presentationml/2006/main">
  <p:tag name="KSO_WM_SLIDE_BACKGROUND_TYPE" val="general"/>
  <p:tag name="KSO_WM_UNIT_TYPE" val="i"/>
</p:tagLst>
</file>

<file path=ppt/tags/tag138.xml><?xml version="1.0" encoding="utf-8"?>
<p:tagLst xmlns:p="http://schemas.openxmlformats.org/presentationml/2006/main">
  <p:tag name="KSO_WM_SLIDE_BACKGROUND_TYPE" val="general"/>
  <p:tag name="KSO_WM_UNIT_TYPE" val="i"/>
</p:tagLst>
</file>

<file path=ppt/tags/tag139.xml><?xml version="1.0" encoding="utf-8"?>
<p:tagLst xmlns:p="http://schemas.openxmlformats.org/presentationml/2006/main">
  <p:tag name="KSO_WM_SLIDE_BACKGROUND_TYPE" val="general"/>
</p:tagLst>
</file>

<file path=ppt/tags/tag14.xml><?xml version="1.0" encoding="utf-8"?>
<p:tagLst xmlns:p="http://schemas.openxmlformats.org/presentationml/2006/main">
  <p:tag name="KSO_WM_SLIDE_BACKGROUND_TYPE" val="frame"/>
</p:tagLst>
</file>

<file path=ppt/tags/tag140.xml><?xml version="1.0" encoding="utf-8"?>
<p:tagLst xmlns:p="http://schemas.openxmlformats.org/presentationml/2006/main">
  <p:tag name="KSO_WM_SLIDE_BACKGROUND_TYPE" val="general"/>
  <p:tag name="KSO_WM_UNIT_TYPE" val="i"/>
</p:tagLst>
</file>

<file path=ppt/tags/tag141.xml><?xml version="1.0" encoding="utf-8"?>
<p:tagLst xmlns:p="http://schemas.openxmlformats.org/presentationml/2006/main">
  <p:tag name="KSO_WM_SLIDE_BACKGROUND_TYPE" val="general"/>
  <p:tag name="KSO_WM_UNIT_TYPE" val="i"/>
</p:tagLst>
</file>

<file path=ppt/tags/tag142.xml><?xml version="1.0" encoding="utf-8"?>
<p:tagLst xmlns:p="http://schemas.openxmlformats.org/presentationml/2006/main">
  <p:tag name="KSO_WM_SLIDE_BACKGROUND_TYPE" val="general"/>
</p:tagLst>
</file>

<file path=ppt/tags/tag143.xml><?xml version="1.0" encoding="utf-8"?>
<p:tagLst xmlns:p="http://schemas.openxmlformats.org/presentationml/2006/main">
  <p:tag name="KSO_WM_SLIDE_BACKGROUND_TYPE" val="general"/>
  <p:tag name="KSO_WM_UNIT_TYPE" val="i"/>
</p:tagLst>
</file>

<file path=ppt/tags/tag144.xml><?xml version="1.0" encoding="utf-8"?>
<p:tagLst xmlns:p="http://schemas.openxmlformats.org/presentationml/2006/main">
  <p:tag name="KSO_WM_SLIDE_BACKGROUND_TYPE" val="general"/>
  <p:tag name="KSO_WM_UNIT_TYPE" val="i"/>
</p:tagLst>
</file>

<file path=ppt/tags/tag145.xml><?xml version="1.0" encoding="utf-8"?>
<p:tagLst xmlns:p="http://schemas.openxmlformats.org/presentationml/2006/main">
  <p:tag name="KSO_WM_SLIDE_BACKGROUND_TYPE" val="general"/>
</p:tagLst>
</file>

<file path=ppt/tags/tag146.xml><?xml version="1.0" encoding="utf-8"?>
<p:tagLst xmlns:p="http://schemas.openxmlformats.org/presentationml/2006/main">
  <p:tag name="KSO_WM_SLIDE_BACKGROUND_TYPE" val="general"/>
  <p:tag name="KSO_WM_UNIT_TYPE" val="i"/>
</p:tagLst>
</file>

<file path=ppt/tags/tag147.xml><?xml version="1.0" encoding="utf-8"?>
<p:tagLst xmlns:p="http://schemas.openxmlformats.org/presentationml/2006/main">
  <p:tag name="KSO_WM_SLIDE_BACKGROUND_TYPE" val="general"/>
  <p:tag name="KSO_WM_UNIT_TYPE" val="i"/>
</p:tagLst>
</file>

<file path=ppt/tags/tag148.xml><?xml version="1.0" encoding="utf-8"?>
<p:tagLst xmlns:p="http://schemas.openxmlformats.org/presentationml/2006/main">
  <p:tag name="KSO_WM_SLIDE_BACKGROUND_TYPE" val="general"/>
</p:tagLst>
</file>

<file path=ppt/tags/tag149.xml><?xml version="1.0" encoding="utf-8"?>
<p:tagLst xmlns:p="http://schemas.openxmlformats.org/presentationml/2006/main">
  <p:tag name="KSO_WM_SLIDE_BACKGROUND_TYPE" val="general"/>
  <p:tag name="KSO_WM_UNIT_TYPE" val="i"/>
</p:tagLst>
</file>

<file path=ppt/tags/tag15.xml><?xml version="1.0" encoding="utf-8"?>
<p:tagLst xmlns:p="http://schemas.openxmlformats.org/presentationml/2006/main">
  <p:tag name="KSO_WM_SLIDE_BACKGROUND_TYPE" val="frame"/>
</p:tagLst>
</file>

<file path=ppt/tags/tag150.xml><?xml version="1.0" encoding="utf-8"?>
<p:tagLst xmlns:p="http://schemas.openxmlformats.org/presentationml/2006/main">
  <p:tag name="KSO_WM_SLIDE_BACKGROUND_TYPE" val="general"/>
  <p:tag name="KSO_WM_UNIT_TYPE" val="i"/>
</p:tagLst>
</file>

<file path=ppt/tags/tag151.xml><?xml version="1.0" encoding="utf-8"?>
<p:tagLst xmlns:p="http://schemas.openxmlformats.org/presentationml/2006/main">
  <p:tag name="KSO_WM_SLIDE_BACKGROUND_TYPE" val="general"/>
</p:tagLst>
</file>

<file path=ppt/tags/tag152.xml><?xml version="1.0" encoding="utf-8"?>
<p:tagLst xmlns:p="http://schemas.openxmlformats.org/presentationml/2006/main">
  <p:tag name="AS_NET" val="4.0.30319.42000"/>
  <p:tag name="AS_OS" val="Unix 3.10 unknown"/>
  <p:tag name="AS_RELEASE_DATE" val="2023.03.31"/>
  <p:tag name="AS_TITLE" val="Aspose.Slides for Java"/>
  <p:tag name="AS_VERSION" val="23.3"/>
  <p:tag name="COMMONDATA" val="eyJoZGlkIjoiYzAzN2FlNjc5ODYyNjc3MWIwZDZiYzBjN2Y1MTdkZjEifQ=="/>
  <p:tag name="KSO_WPP_MARK_KEY" val="5a085f3e-b900-434f-b545-b7e08736dd7f"/>
</p:tagLst>
</file>

<file path=ppt/tags/tag16.xml><?xml version="1.0" encoding="utf-8"?>
<p:tagLst xmlns:p="http://schemas.openxmlformats.org/presentationml/2006/main">
  <p:tag name="KSO_WM_SLIDE_BACKGROUND_TYPE" val="frame"/>
</p:tagLst>
</file>

<file path=ppt/tags/tag17.xml><?xml version="1.0" encoding="utf-8"?>
<p:tagLst xmlns:p="http://schemas.openxmlformats.org/presentationml/2006/main">
  <p:tag name="KSO_WM_SLIDE_BACKGROUND_TYPE" val="frame"/>
</p:tagLst>
</file>

<file path=ppt/tags/tag18.xml><?xml version="1.0" encoding="utf-8"?>
<p:tagLst xmlns:p="http://schemas.openxmlformats.org/presentationml/2006/main">
  <p:tag name="KSO_WM_SLIDE_BACKGROUND_TYPE" val="frame"/>
</p:tagLst>
</file>

<file path=ppt/tags/tag19.xml><?xml version="1.0" encoding="utf-8"?>
<p:tagLst xmlns:p="http://schemas.openxmlformats.org/presentationml/2006/main">
  <p:tag name="KSO_WM_SLIDE_BACKGROUND_TYPE" val="frame"/>
</p:tagLst>
</file>

<file path=ppt/tags/tag2.xml><?xml version="1.0" encoding="utf-8"?>
<p:tagLst xmlns:p="http://schemas.openxmlformats.org/presentationml/2006/main">
  <p:tag name="KSO_WM_ASSEMBLE_CHIP_INDEX" val="5cfa6b508d25413680569db47640b175"/>
  <p:tag name="KSO_WM_BEAUTIFY_FLAG" val="#wm#"/>
  <p:tag name="KSO_WM_CHIP_FILLAREA_FILL_RULE" val="{&quot;fill_align&quot;:&quot;cm&quot;,&quot;fill_mode&quot;:&quot;adaptive&quot;,&quot;sacle_strategy&quot;:&quot;smart&quot;}"/>
  <p:tag name="KSO_WM_CHIP_GROUPID" val="5eccbcb1ec5f7d17b1744883"/>
  <p:tag name="KSO_WM_CHIP_XID" val="5eccbcb1ec5f7d17b1744884"/>
  <p:tag name="KSO_WM_TAG_VERSION" val="1.0"/>
  <p:tag name="KSO_WM_TEMPLATE_ASSEMBLE_GROUPID" val="5f7032540ff15d9a40eb8a1d"/>
  <p:tag name="KSO_WM_TEMPLATE_ASSEMBLE_XID" val="5f7032540ff15d9a40eb8a1d"/>
  <p:tag name="KSO_WM_TEMPLATE_CATEGORY" val="custom"/>
  <p:tag name="KSO_WM_TEMPLATE_INDEX" val="20211616"/>
  <p:tag name="KSO_WM_UNIT_BLOCK" val="0"/>
  <p:tag name="KSO_WM_UNIT_COMPATIBLE" val="0"/>
  <p:tag name="KSO_WM_UNIT_DEC_AREA_ID" val="fa663361f84f4717b56176bda5bbed23"/>
  <p:tag name="KSO_WM_UNIT_DEFAULT_FONT" val="18;24;2"/>
  <p:tag name="KSO_WM_UNIT_DIAGRAM_ISNUMVISUAL" val="0"/>
  <p:tag name="KSO_WM_UNIT_DIAGRAM_ISREFERUNIT" val="0"/>
  <p:tag name="KSO_WM_UNIT_HIGHLIGHT" val="0"/>
  <p:tag name="KSO_WM_UNIT_ID" val="custom20211616_1*b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单击此处添加副标题内容"/>
  <p:tag name="KSO_WM_UNIT_TEXT_FILL_FORE_SCHEMECOLOR_INDEX" val="13"/>
  <p:tag name="KSO_WM_UNIT_TEXT_FILL_FORE_SCHEMECOLOR_INDEX_BRIGHTNESS" val="0.35"/>
  <p:tag name="KSO_WM_UNIT_TEXT_FILL_TYPE" val="1"/>
  <p:tag name="KSO_WM_UNIT_TYPE" val="b"/>
  <p:tag name="KSO_WM_UNIT_VALUE" val="25"/>
</p:tagLst>
</file>

<file path=ppt/tags/tag20.xml><?xml version="1.0" encoding="utf-8"?>
<p:tagLst xmlns:p="http://schemas.openxmlformats.org/presentationml/2006/main">
  <p:tag name="KSO_WM_SLIDE_BACKGROUND_TYPE" val="frame"/>
</p:tagLst>
</file>

<file path=ppt/tags/tag21.xml><?xml version="1.0" encoding="utf-8"?>
<p:tagLst xmlns:p="http://schemas.openxmlformats.org/presentationml/2006/main">
  <p:tag name="KSO_WM_SLIDE_BACKGROUND_TYPE" val="leftRight"/>
  <p:tag name="KSO_WM_UNIT_IGNORE_FIXCOLOR" val="1"/>
  <p:tag name="KSO_WM_UNIT_SUBTYPE" val="h"/>
  <p:tag name="KSO_WM_UNIT_TYPE" val="i"/>
</p:tagLst>
</file>

<file path=ppt/tags/tag22.xml><?xml version="1.0" encoding="utf-8"?>
<p:tagLst xmlns:p="http://schemas.openxmlformats.org/presentationml/2006/main">
  <p:tag name="KSO_WM_SLIDE_BACKGROUND_TYPE" val="leftRight"/>
</p:tagLst>
</file>

<file path=ppt/tags/tag23.xml><?xml version="1.0" encoding="utf-8"?>
<p:tagLst xmlns:p="http://schemas.openxmlformats.org/presentationml/2006/main">
  <p:tag name="KSO_WM_SLIDE_BACKGROUND_TYPE" val="leftRight"/>
</p:tagLst>
</file>

<file path=ppt/tags/tag24.xml><?xml version="1.0" encoding="utf-8"?>
<p:tagLst xmlns:p="http://schemas.openxmlformats.org/presentationml/2006/main">
  <p:tag name="KSO_WM_SLIDE_BACKGROUND_TYPE" val="leftRight"/>
</p:tagLst>
</file>

<file path=ppt/tags/tag25.xml><?xml version="1.0" encoding="utf-8"?>
<p:tagLst xmlns:p="http://schemas.openxmlformats.org/presentationml/2006/main">
  <p:tag name="KSO_WM_SLIDE_BACKGROUND_TYPE" val="leftRight"/>
</p:tagLst>
</file>

<file path=ppt/tags/tag26.xml><?xml version="1.0" encoding="utf-8"?>
<p:tagLst xmlns:p="http://schemas.openxmlformats.org/presentationml/2006/main">
  <p:tag name="KSO_WM_SLIDE_BACKGROUND_TYPE" val="leftRight"/>
</p:tagLst>
</file>

<file path=ppt/tags/tag27.xml><?xml version="1.0" encoding="utf-8"?>
<p:tagLst xmlns:p="http://schemas.openxmlformats.org/presentationml/2006/main">
  <p:tag name="KSO_WM_SLIDE_BACKGROUND_TYPE" val="leftRight"/>
</p:tagLst>
</file>

<file path=ppt/tags/tag28.xml><?xml version="1.0" encoding="utf-8"?>
<p:tagLst xmlns:p="http://schemas.openxmlformats.org/presentationml/2006/main">
  <p:tag name="KSO_WM_SLIDE_BACKGROUND_TYPE" val="leftRight"/>
</p:tagLst>
</file>

<file path=ppt/tags/tag29.xml><?xml version="1.0" encoding="utf-8"?>
<p:tagLst xmlns:p="http://schemas.openxmlformats.org/presentationml/2006/main">
  <p:tag name="KSO_WM_SLIDE_BACKGROUND_TYPE" val="topBottom"/>
  <p:tag name="KSO_WM_UNIT_IGNORE_FIXCOLOR" val="1"/>
  <p:tag name="KSO_WM_UNIT_SUBTYPE" val="h"/>
  <p:tag name="KSO_WM_UNIT_TYPE" val="i"/>
</p:tagLst>
</file>

<file path=ppt/tags/tag3.xml><?xml version="1.0" encoding="utf-8"?>
<p:tagLst xmlns:p="http://schemas.openxmlformats.org/presentationml/2006/main">
  <p:tag name="KSO_WM_ASSEMBLE_CHIP_INDEX" val="284fecd18c8a4c7e99121885ad682be5"/>
  <p:tag name="KSO_WM_BEAUTIFY_FLAG" val="#wm#"/>
  <p:tag name="KSO_WM_CHIP_FILLAREA_FILL_RULE" val="{&quot;fill_align&quot;:&quot;cm&quot;,&quot;fill_mode&quot;:&quot;adaptive&quot;,&quot;sacle_strategy&quot;:&quot;smart&quot;}"/>
  <p:tag name="KSO_WM_CHIP_GROUPID" val="5ebe54990ac41c4a0a525673"/>
  <p:tag name="KSO_WM_CHIP_XID" val="5ebe54990ac41c4a0a525674"/>
  <p:tag name="KSO_WM_TAG_VERSION" val="1.0"/>
  <p:tag name="KSO_WM_TEMPLATE_ASSEMBLE_GROUPID" val="5f7032540ff15d9a40eb89ec"/>
  <p:tag name="KSO_WM_TEMPLATE_ASSEMBLE_XID" val="5f7032540ff15d9a40eb89ec"/>
  <p:tag name="KSO_WM_TEMPLATE_CATEGORY" val="custom"/>
  <p:tag name="KSO_WM_TEMPLATE_INDEX" val="20211616"/>
  <p:tag name="KSO_WM_UNIT_BLOCK" val="0"/>
  <p:tag name="KSO_WM_UNIT_COMPATIBLE" val="0"/>
  <p:tag name="KSO_WM_UNIT_DEC_AREA_ID" val="d554698a5edb4eb191b9e6fc4c70eda6"/>
  <p:tag name="KSO_WM_UNIT_DEFAULT_FONT" val="24;28;2"/>
  <p:tag name="KSO_WM_UNIT_DIAGRAM_ISNUMVISUAL" val="0"/>
  <p:tag name="KSO_WM_UNIT_DIAGRAM_ISREFERUNIT" val="0"/>
  <p:tag name="KSO_WM_UNIT_HIGHLIGHT" val="0"/>
  <p:tag name="KSO_WM_UNIT_ID" val="custom20211616_1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单击此处添加大标题内容"/>
  <p:tag name="KSO_WM_UNIT_TEXT_FILL_FORE_SCHEMECOLOR_INDEX" val="13"/>
  <p:tag name="KSO_WM_UNIT_TEXT_FILL_FORE_SCHEMECOLOR_INDEX_BRIGHTNESS" val="0.15"/>
  <p:tag name="KSO_WM_UNIT_TEXT_FILL_TYPE" val="1"/>
  <p:tag name="KSO_WM_UNIT_TYPE" val="a"/>
  <p:tag name="KSO_WM_UNIT_VALUE" val="24"/>
</p:tagLst>
</file>

<file path=ppt/tags/tag30.xml><?xml version="1.0" encoding="utf-8"?>
<p:tagLst xmlns:p="http://schemas.openxmlformats.org/presentationml/2006/main">
  <p:tag name="KSO_WM_SLIDE_BACKGROUND_TYPE" val="topBottom"/>
</p:tagLst>
</file>

<file path=ppt/tags/tag31.xml><?xml version="1.0" encoding="utf-8"?>
<p:tagLst xmlns:p="http://schemas.openxmlformats.org/presentationml/2006/main">
  <p:tag name="KSO_WM_SLIDE_BACKGROUND_TYPE" val="topBottom"/>
</p:tagLst>
</file>

<file path=ppt/tags/tag32.xml><?xml version="1.0" encoding="utf-8"?>
<p:tagLst xmlns:p="http://schemas.openxmlformats.org/presentationml/2006/main">
  <p:tag name="KSO_WM_SLIDE_BACKGROUND_TYPE" val="topBottom"/>
</p:tagLst>
</file>

<file path=ppt/tags/tag33.xml><?xml version="1.0" encoding="utf-8"?>
<p:tagLst xmlns:p="http://schemas.openxmlformats.org/presentationml/2006/main">
  <p:tag name="KSO_WM_SLIDE_BACKGROUND_TYPE" val="topBottom"/>
</p:tagLst>
</file>

<file path=ppt/tags/tag34.xml><?xml version="1.0" encoding="utf-8"?>
<p:tagLst xmlns:p="http://schemas.openxmlformats.org/presentationml/2006/main">
  <p:tag name="KSO_WM_SLIDE_BACKGROUND_TYPE" val="topBottom"/>
</p:tagLst>
</file>

<file path=ppt/tags/tag35.xml><?xml version="1.0" encoding="utf-8"?>
<p:tagLst xmlns:p="http://schemas.openxmlformats.org/presentationml/2006/main">
  <p:tag name="KSO_WM_SLIDE_BACKGROUND_TYPE" val="topBottom"/>
</p:tagLst>
</file>

<file path=ppt/tags/tag36.xml><?xml version="1.0" encoding="utf-8"?>
<p:tagLst xmlns:p="http://schemas.openxmlformats.org/presentationml/2006/main">
  <p:tag name="KSO_WM_SLIDE_BACKGROUND_TYPE" val="topBottom"/>
</p:tagLst>
</file>

<file path=ppt/tags/tag37.xml><?xml version="1.0" encoding="utf-8"?>
<p:tagLst xmlns:p="http://schemas.openxmlformats.org/presentationml/2006/main">
  <p:tag name="KSO_WM_SLIDE_BACKGROUND_TYPE" val="topBottom"/>
</p:tagLst>
</file>

<file path=ppt/tags/tag38.xml><?xml version="1.0" encoding="utf-8"?>
<p:tagLst xmlns:p="http://schemas.openxmlformats.org/presentationml/2006/main">
  <p:tag name="KSO_WM_SLIDE_BACKGROUND_TYPE" val="bottomTop"/>
  <p:tag name="KSO_WM_UNIT_IGNORE_FIXCOLOR" val="1"/>
  <p:tag name="KSO_WM_UNIT_SUBTYPE" val="h"/>
  <p:tag name="KSO_WM_UNIT_TYPE" val="i"/>
</p:tagLst>
</file>

<file path=ppt/tags/tag39.xml><?xml version="1.0" encoding="utf-8"?>
<p:tagLst xmlns:p="http://schemas.openxmlformats.org/presentationml/2006/main">
  <p:tag name="KSO_WM_SLIDE_BACKGROUND_TYPE" val="bottomTop"/>
</p:tagLst>
</file>

<file path=ppt/tags/tag4.xml><?xml version="1.0" encoding="utf-8"?>
<p:tagLst xmlns:p="http://schemas.openxmlformats.org/presentationml/2006/main">
  <p:tag name="KSO_WM_ASSEMBLE_CHIP_INDEX" val="284fecd18c8a4c7e99121885ad682be5"/>
  <p:tag name="KSO_WM_BEAUTIFY_FLAG" val="#wm#"/>
  <p:tag name="KSO_WM_CHIP_FILLAREA_FILL_RULE" val="{&quot;fill_align&quot;:&quot;cm&quot;,&quot;fill_mode&quot;:&quot;adaptive&quot;,&quot;sacle_strategy&quot;:&quot;smart&quot;}"/>
  <p:tag name="KSO_WM_CHIP_GROUPID" val="5ebe54990ac41c4a0a525673"/>
  <p:tag name="KSO_WM_CHIP_XID" val="5ebe54990ac41c4a0a525674"/>
  <p:tag name="KSO_WM_TAG_VERSION" val="1.0"/>
  <p:tag name="KSO_WM_TEMPLATE_ASSEMBLE_GROUPID" val="5f7032540ff15d9a40eb89ec"/>
  <p:tag name="KSO_WM_TEMPLATE_ASSEMBLE_XID" val="5f7032540ff15d9a40eb89ec"/>
  <p:tag name="KSO_WM_TEMPLATE_CATEGORY" val="custom"/>
  <p:tag name="KSO_WM_TEMPLATE_INDEX" val="20211616"/>
  <p:tag name="KSO_WM_UNIT_BLOCK" val="0"/>
  <p:tag name="KSO_WM_UNIT_COMPATIBLE" val="0"/>
  <p:tag name="KSO_WM_UNIT_DEC_AREA_ID" val="40b2289d9049465d946bed9282ef2a20"/>
  <p:tag name="KSO_WM_UNIT_DEFAULT_FONT" val="14;16;2"/>
  <p:tag name="KSO_WM_UNIT_DIAGRAM_ISNUMVISUAL" val="0"/>
  <p:tag name="KSO_WM_UNIT_DIAGRAM_ISREFERUNIT" val="0"/>
  <p:tag name="KSO_WM_UNIT_HIGHLIGHT" val="0"/>
  <p:tag name="KSO_WM_UNIT_ID" val="custom20211616_1*b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单击此处输入你的正文，文字是您思想的提炼，为了最终演示发布的良好效果。"/>
  <p:tag name="KSO_WM_UNIT_TEXT_FILL_FORE_SCHEMECOLOR_INDEX" val="13"/>
  <p:tag name="KSO_WM_UNIT_TEXT_FILL_FORE_SCHEMECOLOR_INDEX_BRIGHTNESS" val="0.35"/>
  <p:tag name="KSO_WM_UNIT_TEXT_FILL_TYPE" val="1"/>
  <p:tag name="KSO_WM_UNIT_TYPE" val="b"/>
  <p:tag name="KSO_WM_UNIT_VALUE" val="144"/>
</p:tagLst>
</file>

<file path=ppt/tags/tag40.xml><?xml version="1.0" encoding="utf-8"?>
<p:tagLst xmlns:p="http://schemas.openxmlformats.org/presentationml/2006/main">
  <p:tag name="KSO_WM_SLIDE_BACKGROUND_TYPE" val="bottomTop"/>
</p:tagLst>
</file>

<file path=ppt/tags/tag41.xml><?xml version="1.0" encoding="utf-8"?>
<p:tagLst xmlns:p="http://schemas.openxmlformats.org/presentationml/2006/main">
  <p:tag name="KSO_WM_SLIDE_BACKGROUND_TYPE" val="bottomTop"/>
</p:tagLst>
</file>

<file path=ppt/tags/tag42.xml><?xml version="1.0" encoding="utf-8"?>
<p:tagLst xmlns:p="http://schemas.openxmlformats.org/presentationml/2006/main">
  <p:tag name="KSO_WM_SLIDE_BACKGROUND_TYPE" val="bottomTop"/>
</p:tagLst>
</file>

<file path=ppt/tags/tag43.xml><?xml version="1.0" encoding="utf-8"?>
<p:tagLst xmlns:p="http://schemas.openxmlformats.org/presentationml/2006/main">
  <p:tag name="KSO_WM_SLIDE_BACKGROUND_TYPE" val="bottomTop"/>
</p:tagLst>
</file>

<file path=ppt/tags/tag44.xml><?xml version="1.0" encoding="utf-8"?>
<p:tagLst xmlns:p="http://schemas.openxmlformats.org/presentationml/2006/main">
  <p:tag name="KSO_WM_SLIDE_BACKGROUND_TYPE" val="bottomTop"/>
</p:tagLst>
</file>

<file path=ppt/tags/tag45.xml><?xml version="1.0" encoding="utf-8"?>
<p:tagLst xmlns:p="http://schemas.openxmlformats.org/presentationml/2006/main">
  <p:tag name="KSO_WM_SLIDE_BACKGROUND_TYPE" val="bottomTop"/>
</p:tagLst>
</file>

<file path=ppt/tags/tag46.xml><?xml version="1.0" encoding="utf-8"?>
<p:tagLst xmlns:p="http://schemas.openxmlformats.org/presentationml/2006/main">
  <p:tag name="KSO_WM_SLIDE_BACKGROUND_TYPE" val="bottomTop"/>
</p:tagLst>
</file>

<file path=ppt/tags/tag47.xml><?xml version="1.0" encoding="utf-8"?>
<p:tagLst xmlns:p="http://schemas.openxmlformats.org/presentationml/2006/main">
  <p:tag name="KSO_WM_SLIDE_BACKGROUND_TYPE" val="navigation"/>
  <p:tag name="KSO_WM_UNIT_IGNORE_FIXCOLOR" val="1"/>
  <p:tag name="KSO_WM_UNIT_SUBTYPE" val="h"/>
  <p:tag name="KSO_WM_UNIT_TYPE" val="i"/>
</p:tagLst>
</file>

<file path=ppt/tags/tag48.xml><?xml version="1.0" encoding="utf-8"?>
<p:tagLst xmlns:p="http://schemas.openxmlformats.org/presentationml/2006/main">
  <p:tag name="KSO_WM_SLIDE_BACKGROUND_TYPE" val="navigation"/>
</p:tagLst>
</file>

<file path=ppt/tags/tag49.xml><?xml version="1.0" encoding="utf-8"?>
<p:tagLst xmlns:p="http://schemas.openxmlformats.org/presentationml/2006/main">
  <p:tag name="KSO_WM_SLIDE_BACKGROUND_TYPE" val="navigation"/>
</p:tagLst>
</file>

<file path=ppt/tags/tag5.xml><?xml version="1.0" encoding="utf-8"?>
<p:tagLst xmlns:p="http://schemas.openxmlformats.org/presentationml/2006/main">
  <p:tag name="KSO_WM_ASSEMBLE_CHIP_INDEX" val="b697564481804cf9a9ac2cdd32f3d460"/>
  <p:tag name="KSO_WM_BEAUTIFY_FLAG" val="#wm#"/>
  <p:tag name="KSO_WM_CHIP_FILLAREA_FILL_RULE" val="{&quot;fill_align&quot;:&quot;cm&quot;,&quot;fill_mode&quot;:&quot;adaptive&quot;,&quot;sacle_strategy&quot;:&quot;smart&quot;}"/>
  <p:tag name="KSO_WM_CHIP_GROUPID" val="5ebf63f90ac41c4a0a525875"/>
  <p:tag name="KSO_WM_CHIP_XID" val="5ebf63f90ac41c4a0a525876"/>
  <p:tag name="KSO_WM_TAG_VERSION" val="1.0"/>
  <p:tag name="KSO_WM_TEMPLATE_ASSEMBLE_GROUPID" val="5f7032540ff15d9a40eb8a2f"/>
  <p:tag name="KSO_WM_TEMPLATE_ASSEMBLE_XID" val="5f7032540ff15d9a40eb8a2f"/>
  <p:tag name="KSO_WM_TEMPLATE_CATEGORY" val="custom"/>
  <p:tag name="KSO_WM_TEMPLATE_INDEX" val="20211616"/>
  <p:tag name="KSO_WM_UNIT_BLOCK" val="0"/>
  <p:tag name="KSO_WM_UNIT_COMPATIBLE" val="0"/>
  <p:tag name="KSO_WM_UNIT_DEC_AREA_ID" val="c3f634d39d6746d7b4a21557dccf31df"/>
  <p:tag name="KSO_WM_UNIT_DEFAULT_FONT" val="18;24;2"/>
  <p:tag name="KSO_WM_UNIT_DIAGRAM_ISNUMVISUAL" val="0"/>
  <p:tag name="KSO_WM_UNIT_DIAGRAM_ISREFERUNIT" val="0"/>
  <p:tag name="KSO_WM_UNIT_HIGHLIGHT" val="0"/>
  <p:tag name="KSO_WM_UNIT_ID" val="custom20211616_1*b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单/击/此/处/添/加/副/标/题"/>
  <p:tag name="KSO_WM_UNIT_TEXT_FILL_FORE_SCHEMECOLOR_INDEX" val="13"/>
  <p:tag name="KSO_WM_UNIT_TEXT_FILL_FORE_SCHEMECOLOR_INDEX_BRIGHTNESS" val="0.35"/>
  <p:tag name="KSO_WM_UNIT_TEXT_FILL_TYPE" val="1"/>
  <p:tag name="KSO_WM_UNIT_TYPE" val="b"/>
  <p:tag name="KSO_WM_UNIT_VALUE" val="48"/>
</p:tagLst>
</file>

<file path=ppt/tags/tag50.xml><?xml version="1.0" encoding="utf-8"?>
<p:tagLst xmlns:p="http://schemas.openxmlformats.org/presentationml/2006/main">
  <p:tag name="KSO_WM_SLIDE_BACKGROUND_TYPE" val="navigation"/>
</p:tagLst>
</file>

<file path=ppt/tags/tag51.xml><?xml version="1.0" encoding="utf-8"?>
<p:tagLst xmlns:p="http://schemas.openxmlformats.org/presentationml/2006/main">
  <p:tag name="KSO_WM_SLIDE_BACKGROUND_TYPE" val="navigation"/>
</p:tagLst>
</file>

<file path=ppt/tags/tag52.xml><?xml version="1.0" encoding="utf-8"?>
<p:tagLst xmlns:p="http://schemas.openxmlformats.org/presentationml/2006/main">
  <p:tag name="KSO_WM_SLIDE_BACKGROUND_TYPE" val="navigation"/>
</p:tagLst>
</file>

<file path=ppt/tags/tag53.xml><?xml version="1.0" encoding="utf-8"?>
<p:tagLst xmlns:p="http://schemas.openxmlformats.org/presentationml/2006/main">
  <p:tag name="KSO_WM_SLIDE_BACKGROUND_TYPE" val="navigation"/>
</p:tagLst>
</file>

<file path=ppt/tags/tag54.xml><?xml version="1.0" encoding="utf-8"?>
<p:tagLst xmlns:p="http://schemas.openxmlformats.org/presentationml/2006/main">
  <p:tag name="KSO_WM_SLIDE_BACKGROUND_TYPE" val="navigation"/>
</p:tagLst>
</file>

<file path=ppt/tags/tag55.xml><?xml version="1.0" encoding="utf-8"?>
<p:tagLst xmlns:p="http://schemas.openxmlformats.org/presentationml/2006/main">
  <p:tag name="KSO_WM_SLIDE_BACKGROUND_TYPE" val="navigation"/>
</p:tagLst>
</file>

<file path=ppt/tags/tag56.xml><?xml version="1.0" encoding="utf-8"?>
<p:tagLst xmlns:p="http://schemas.openxmlformats.org/presentationml/2006/main">
  <p:tag name="KSO_WM_SLIDE_BACKGROUND_TYPE" val="navigation"/>
</p:tagLst>
</file>

<file path=ppt/tags/tag57.xml><?xml version="1.0" encoding="utf-8"?>
<p:tagLst xmlns:p="http://schemas.openxmlformats.org/presentationml/2006/main">
  <p:tag name="KSO_WM_SLIDE_BACKGROUND_TYPE" val="belt"/>
  <p:tag name="KSO_WM_UNIT_IGNORE_FIXCOLOR" val="1"/>
  <p:tag name="KSO_WM_UNIT_SUBTYPE" val="h"/>
  <p:tag name="KSO_WM_UNIT_TYPE" val="i"/>
</p:tagLst>
</file>

<file path=ppt/tags/tag58.xml><?xml version="1.0" encoding="utf-8"?>
<p:tagLst xmlns:p="http://schemas.openxmlformats.org/presentationml/2006/main">
  <p:tag name="KSO_WM_SLIDE_BACKGROUND_TYPE" val="belt"/>
</p:tagLst>
</file>

<file path=ppt/tags/tag59.xml><?xml version="1.0" encoding="utf-8"?>
<p:tagLst xmlns:p="http://schemas.openxmlformats.org/presentationml/2006/main">
  <p:tag name="KSO_WM_SLIDE_BACKGROUND_TYPE" val="belt"/>
</p:tagLst>
</file>

<file path=ppt/tags/tag6.xml><?xml version="1.0" encoding="utf-8"?>
<p:tagLst xmlns:p="http://schemas.openxmlformats.org/presentationml/2006/main">
  <p:tag name="KSO_WM_ASSEMBLE_CHIP_INDEX" val="b697564481804cf9a9ac2cdd32f3d460"/>
  <p:tag name="KSO_WM_BEAUTIFY_FLAG" val="#wm#"/>
  <p:tag name="KSO_WM_CHIP_FILLAREA_FILL_RULE" val="{&quot;fill_align&quot;:&quot;cm&quot;,&quot;fill_mode&quot;:&quot;adaptive&quot;,&quot;sacle_strategy&quot;:&quot;smart&quot;}"/>
  <p:tag name="KSO_WM_CHIP_GROUPID" val="5ebf63f90ac41c4a0a525875"/>
  <p:tag name="KSO_WM_CHIP_XID" val="5ebf63f90ac41c4a0a525876"/>
  <p:tag name="KSO_WM_TAG_VERSION" val="1.0"/>
  <p:tag name="KSO_WM_TEMPLATE_ASSEMBLE_GROUPID" val="5f7032540ff15d9a40eb8a2f"/>
  <p:tag name="KSO_WM_TEMPLATE_ASSEMBLE_XID" val="5f7032540ff15d9a40eb8a2f"/>
  <p:tag name="KSO_WM_TEMPLATE_CATEGORY" val="custom"/>
  <p:tag name="KSO_WM_TEMPLATE_INDEX" val="20211616"/>
  <p:tag name="KSO_WM_UNIT_BLOCK" val="0"/>
  <p:tag name="KSO_WM_UNIT_COMPATIBLE" val="0"/>
  <p:tag name="KSO_WM_UNIT_DEC_AREA_ID" val="fd8f6debe5a648558392d01a0ca2b07f"/>
  <p:tag name="KSO_WM_UNIT_DEFAULT_FONT" val="72;88;4"/>
  <p:tag name="KSO_WM_UNIT_DIAGRAM_ISNUMVISUAL" val="0"/>
  <p:tag name="KSO_WM_UNIT_DIAGRAM_ISREFERUNIT" val="0"/>
  <p:tag name="KSO_WM_UNIT_HIGHLIGHT" val="0"/>
  <p:tag name="KSO_WM_UNIT_ID" val="custom20211616_1*a*1"/>
  <p:tag name="KSO_WM_UNIT_INDEX" val="1"/>
  <p:tag name="KSO_WM_UNIT_ISCONTENTSTITLE" val="0"/>
  <p:tag name="KSO_WM_UNIT_ISNUMDGMTITLE" val="0"/>
  <p:tag name="KSO_WM_UNIT_LAYERLEVEL" val="1"/>
  <p:tag name="KSO_WM_UNIT_NOCLEAR" val="1"/>
  <p:tag name="KSO_WM_UNIT_PRESET_TEXT" val="谢谢观看"/>
  <p:tag name="KSO_WM_UNIT_TEXT_FILL_FORE_SCHEMECOLOR_INDEX" val="13"/>
  <p:tag name="KSO_WM_UNIT_TEXT_FILL_FORE_SCHEMECOLOR_INDEX_BRIGHTNESS" val="0.15"/>
  <p:tag name="KSO_WM_UNIT_TEXT_FILL_TYPE" val="1"/>
  <p:tag name="KSO_WM_UNIT_TYPE" val="a"/>
  <p:tag name="KSO_WM_UNIT_VALUE" val="6"/>
</p:tagLst>
</file>

<file path=ppt/tags/tag60.xml><?xml version="1.0" encoding="utf-8"?>
<p:tagLst xmlns:p="http://schemas.openxmlformats.org/presentationml/2006/main">
  <p:tag name="KSO_WM_SLIDE_BACKGROUND_TYPE" val="belt"/>
</p:tagLst>
</file>

<file path=ppt/tags/tag61.xml><?xml version="1.0" encoding="utf-8"?>
<p:tagLst xmlns:p="http://schemas.openxmlformats.org/presentationml/2006/main">
  <p:tag name="KSO_WM_SLIDE_BACKGROUND_TYPE" val="belt"/>
</p:tagLst>
</file>

<file path=ppt/tags/tag62.xml><?xml version="1.0" encoding="utf-8"?>
<p:tagLst xmlns:p="http://schemas.openxmlformats.org/presentationml/2006/main">
  <p:tag name="KSO_WM_SLIDE_BACKGROUND_TYPE" val="belt"/>
</p:tagLst>
</file>

<file path=ppt/tags/tag63.xml><?xml version="1.0" encoding="utf-8"?>
<p:tagLst xmlns:p="http://schemas.openxmlformats.org/presentationml/2006/main">
  <p:tag name="KSO_WM_SLIDE_BACKGROUND_TYPE" val="belt"/>
</p:tagLst>
</file>

<file path=ppt/tags/tag64.xml><?xml version="1.0" encoding="utf-8"?>
<p:tagLst xmlns:p="http://schemas.openxmlformats.org/presentationml/2006/main">
  <p:tag name="KSO_WM_SLIDE_BACKGROUND_TYPE" val="belt"/>
</p:tagLst>
</file>

<file path=ppt/tags/tag65.xml><?xml version="1.0" encoding="utf-8"?>
<p:tagLst xmlns:p="http://schemas.openxmlformats.org/presentationml/2006/main">
  <p:tag name="KSO_WM_TEMPLATE_CATEGORY" val="custom"/>
  <p:tag name="KSO_WM_TEMPLATE_INDEX" val="20204130"/>
</p:tagLst>
</file>

<file path=ppt/tags/tag66.xml><?xml version="1.0" encoding="utf-8"?>
<p:tagLst xmlns:p="http://schemas.openxmlformats.org/presentationml/2006/main">
  <p:tag name="KSO_WM_TEMPLATE_CATEGORY" val="custom"/>
  <p:tag name="KSO_WM_TEMPLATE_INDEX" val="20204130"/>
</p:tagLst>
</file>

<file path=ppt/tags/tag6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4130"/>
</p:tagLst>
</file>

<file path=ppt/tags/tag68.xml><?xml version="1.0" encoding="utf-8"?>
<p:tagLst xmlns:p="http://schemas.openxmlformats.org/presentationml/2006/main">
  <p:tag name="KSO_WM_SLIDE_BACKGROUND_TYPE" val="general"/>
  <p:tag name="KSO_WM_UNIT_TYPE" val="i"/>
</p:tagLst>
</file>

<file path=ppt/tags/tag69.xml><?xml version="1.0" encoding="utf-8"?>
<p:tagLst xmlns:p="http://schemas.openxmlformats.org/presentationml/2006/main">
  <p:tag name="KSO_WM_SLIDE_BACKGROUND_TYPE" val="general"/>
  <p:tag name="KSO_WM_UNIT_TYPE" val="i"/>
</p:tagLst>
</file>

<file path=ppt/tags/tag7.xml><?xml version="1.0" encoding="utf-8"?>
<p:tagLst xmlns:p="http://schemas.openxmlformats.org/presentationml/2006/main">
  <p:tag name="KSO_WM_SLIDE_BACKGROUND_TYPE" val="general"/>
</p:tagLst>
</file>

<file path=ppt/tags/tag70.xml><?xml version="1.0" encoding="utf-8"?>
<p:tagLst xmlns:p="http://schemas.openxmlformats.org/presentationml/2006/main">
  <p:tag name="KSO_WM_SLIDE_BACKGROUND_TYPE" val="general"/>
</p:tagLst>
</file>

<file path=ppt/tags/tag71.xml><?xml version="1.0" encoding="utf-8"?>
<p:tagLst xmlns:p="http://schemas.openxmlformats.org/presentationml/2006/main">
  <p:tag name="KSO_WM_ASSEMBLE_CHIP_INDEX" val="284fecd18c8a4c7e99121885ad682be5"/>
  <p:tag name="KSO_WM_BEAUTIFY_FLAG" val="#wm#"/>
  <p:tag name="KSO_WM_CHIP_FILLAREA_FILL_RULE" val="{&quot;fill_align&quot;:&quot;cm&quot;,&quot;fill_mode&quot;:&quot;adaptive&quot;,&quot;sacle_strategy&quot;:&quot;smart&quot;}"/>
  <p:tag name="KSO_WM_CHIP_GROUPID" val="5ebe54990ac41c4a0a525673"/>
  <p:tag name="KSO_WM_CHIP_XID" val="5ebe54990ac41c4a0a525674"/>
  <p:tag name="KSO_WM_TAG_VERSION" val="1.0"/>
  <p:tag name="KSO_WM_TEMPLATE_CATEGORY" val="custom"/>
  <p:tag name="KSO_WM_TEMPLATE_INDEX" val="20204130"/>
  <p:tag name="KSO_WM_UNIT_BLOCK" val="0"/>
  <p:tag name="KSO_WM_UNIT_COMPATIBLE" val="0"/>
  <p:tag name="KSO_WM_UNIT_DEC_AREA_ID" val="d554698a5edb4eb191b9e6fc4c70eda6"/>
  <p:tag name="KSO_WM_UNIT_DEFAULT_FONT" val="24;28;2"/>
  <p:tag name="KSO_WM_UNIT_DIAGRAM_ISNUMVISUAL" val="0"/>
  <p:tag name="KSO_WM_UNIT_DIAGRAM_ISREFERUNIT" val="0"/>
  <p:tag name="KSO_WM_UNIT_HIGHLIGHT" val="0"/>
  <p:tag name="KSO_WM_UNIT_ID" val="custom20204130_7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单击此处添加大标题内容"/>
  <p:tag name="KSO_WM_UNIT_TEXT_FILL_FORE_SCHEMECOLOR_INDEX" val="13"/>
  <p:tag name="KSO_WM_UNIT_TEXT_FILL_FORE_SCHEMECOLOR_INDEX_BRIGHTNESS" val="0.15"/>
  <p:tag name="KSO_WM_UNIT_TEXT_FILL_TYPE" val="1"/>
  <p:tag name="KSO_WM_UNIT_TYPE" val="a"/>
  <p:tag name="KSO_WM_UNIT_VALUE" val="24"/>
</p:tagLst>
</file>

<file path=ppt/tags/tag72.xml><?xml version="1.0" encoding="utf-8"?>
<p:tagLst xmlns:p="http://schemas.openxmlformats.org/presentationml/2006/main">
  <p:tag name="KSO_WM_ASSEMBLE_CHIP_INDEX" val="284fecd18c8a4c7e99121885ad682be5"/>
  <p:tag name="KSO_WM_BEAUTIFY_FLAG" val="#wm#"/>
  <p:tag name="KSO_WM_CHIP_FILLAREA_FILL_RULE" val="{&quot;fill_align&quot;:&quot;cm&quot;,&quot;fill_mode&quot;:&quot;adaptive&quot;,&quot;sacle_strategy&quot;:&quot;smart&quot;}"/>
  <p:tag name="KSO_WM_CHIP_GROUPID" val="5ebe54990ac41c4a0a525673"/>
  <p:tag name="KSO_WM_CHIP_XID" val="5ebe54990ac41c4a0a525674"/>
  <p:tag name="KSO_WM_TAG_VERSION" val="1.0"/>
  <p:tag name="KSO_WM_TEMPLATE_CATEGORY" val="custom"/>
  <p:tag name="KSO_WM_TEMPLATE_INDEX" val="20204130"/>
  <p:tag name="KSO_WM_UNIT_BLOCK" val="0"/>
  <p:tag name="KSO_WM_UNIT_COMPATIBLE" val="1"/>
  <p:tag name="KSO_WM_UNIT_DEC_AREA_ID" val="a67b693b12094fefb90bcf9833d4f216"/>
  <p:tag name="KSO_WM_UNIT_DEFAULT_FONT" val="72;96;4"/>
  <p:tag name="KSO_WM_UNIT_DIAGRAM_ISNUMVISUAL" val="0"/>
  <p:tag name="KSO_WM_UNIT_DIAGRAM_ISREFERUNIT" val="0"/>
  <p:tag name="KSO_WM_UNIT_HIGHLIGHT" val="0"/>
  <p:tag name="KSO_WM_UNIT_ID" val="custom20204130_7*e*1"/>
  <p:tag name="KSO_WM_UNIT_INDEX" val="1"/>
  <p:tag name="KSO_WM_UNIT_LAYERLEVEL" val="1"/>
  <p:tag name="KSO_WM_UNIT_NOCLEAR" val="0"/>
  <p:tag name="KSO_WM_UNIT_PRESET_TEXT" val="壹"/>
  <p:tag name="KSO_WM_UNIT_TEXT_FILL_FORE_SCHEMECOLOR_INDEX" val="13"/>
  <p:tag name="KSO_WM_UNIT_TEXT_FILL_FORE_SCHEMECOLOR_INDEX_BRIGHTNESS" val="0.15"/>
  <p:tag name="KSO_WM_UNIT_TEXT_FILL_TYPE" val="1"/>
  <p:tag name="KSO_WM_UNIT_TYPE" val="e"/>
  <p:tag name="KSO_WM_UNIT_VALUE" val="10"/>
</p:tagLst>
</file>

<file path=ppt/tags/tag73.xml><?xml version="1.0" encoding="utf-8"?>
<p:tagLst xmlns:p="http://schemas.openxmlformats.org/presentationml/2006/main">
  <p:tag name="KSO_WM_BEAUTIFY_FLAG" val="#wm#"/>
  <p:tag name="KSO_WM_CHIP_FILLPROP" val="[[{&quot;fill_id&quot;:&quot;e5c5a448672c48f5bfe4ebb8f3855fd3&quot;,&quot;fill_align&quot;:&quot;cm&quot;,&quot;text_align&quot;:&quot;lm&quot;,&quot;text_direction&quot;:&quot;horizontal&quot;,&quot;chip_types&quot;:[&quot;text&quot;,&quot;header&quot;]}]]"/>
  <p:tag name="KSO_WM_CHIP_GROUPID" val="5ebf6661ddc3daf3fef3f760"/>
  <p:tag name="KSO_WM_CHIP_INFOS" val="{&quot;layout_type&quot;:&quot;forright&quot;,&quot;slide_type&quot;:[&quot;sectionTitle&quot;],&quot;aspect_ratio&quot;:&quot;16:9&quot;}"/>
  <p:tag name="KSO_WM_CHIP_XID" val="5ebe041a0ac41c4a0a525597"/>
  <p:tag name="KSO_WM_SLIDE_BACKGROUND_TYPE" val="general"/>
  <p:tag name="KSO_WM_SLIDE_BK_DARK_LIGHT" val="2"/>
  <p:tag name="KSO_WM_SLIDE_ID" val="custom20204130_7"/>
  <p:tag name="KSO_WM_SLIDE_INDEX" val="7"/>
  <p:tag name="KSO_WM_SLIDE_ITEM_CNT" val="0"/>
  <p:tag name="KSO_WM_SLIDE_LAYOUT" val="a_b_e"/>
  <p:tag name="KSO_WM_SLIDE_LAYOUT_CNT" val="1_1_1"/>
  <p:tag name="KSO_WM_SLIDE_LAYOUT_INFO" val="{&quot;id&quot;:&quot;2020-09-27T14:34:10&quot;,&quot;maxSize&quot;:{&quot;size1&quot;:68.6925530327691},&quot;minSize&quot;:{&quot;size1&quot;:57.59255303276909},&quot;normalSize&quot;:{&quot;size1&quot;:65.09255303276909},&quot;subLayout&quot;:[{&quot;id&quot;:&quot;2020-09-27T14:34:10&quot;,&quot;margin&quot;:{&quot;bottom&quot;:0.12931516766548157,&quot;left&quot;:9.29073429107666,&quot;right&quot;:3.9987683296203613,&quot;top&quot;:2.469388961791992},&quot;type&quot;:0},{&quot;id&quot;:&quot;2020-09-27T14:34:10&quot;,&quot;margin&quot;:{&quot;bottom&quot;:2.4693944454193115,&quot;left&quot;:9.29073429107666,&quot;right&quot;:3.9987683296203613,&quot;top&quot;:0.17583787441253662},&quot;type&quot;:0}],&quot;type&quot;:0}"/>
  <p:tag name="KSO_WM_SLIDE_POSITION" val="230*69"/>
  <p:tag name="KSO_WM_SLIDE_SIZE" val="650*400"/>
  <p:tag name="KSO_WM_SLIDE_SUBTYPE" val="pureTxt"/>
  <p:tag name="KSO_WM_SLIDE_SUPPORT_FEATURE_TYPE" val="0"/>
  <p:tag name="KSO_WM_SLIDE_TYPE" val="sectionTitle"/>
  <p:tag name="KSO_WM_TAG_VERSION" val="1.0"/>
  <p:tag name="KSO_WM_TEMPLATE_ASSEMBLE_GROUPID" val="5f7032540ff15d9a40eb89ec"/>
  <p:tag name="KSO_WM_TEMPLATE_ASSEMBLE_XID" val="5f7032540ff15d9a40eb89ec"/>
  <p:tag name="KSO_WM_TEMPLATE_CATEGORY" val="custom"/>
  <p:tag name="KSO_WM_TEMPLATE_COLOR_TYPE" val="1"/>
  <p:tag name="KSO_WM_TEMPLATE_INDEX" val="20204130"/>
  <p:tag name="KSO_WM_TEMPLATE_MASTER_TYPE" val="1"/>
  <p:tag name="KSO_WM_TEMPLATE_SUBCATEGORY" val="21"/>
</p:tagLst>
</file>

<file path=ppt/tags/tag74.xml><?xml version="1.0" encoding="utf-8"?>
<p:tagLst xmlns:p="http://schemas.openxmlformats.org/presentationml/2006/main">
  <p:tag name="KSO_WM_SLIDE_BACKGROUND_TYPE" val="general"/>
  <p:tag name="KSO_WM_UNIT_TYPE" val="i"/>
</p:tagLst>
</file>

<file path=ppt/tags/tag75.xml><?xml version="1.0" encoding="utf-8"?>
<p:tagLst xmlns:p="http://schemas.openxmlformats.org/presentationml/2006/main">
  <p:tag name="KSO_WM_SLIDE_BACKGROUND_TYPE" val="general"/>
  <p:tag name="KSO_WM_UNIT_TYPE" val="i"/>
</p:tagLst>
</file>

<file path=ppt/tags/tag76.xml><?xml version="1.0" encoding="utf-8"?>
<p:tagLst xmlns:p="http://schemas.openxmlformats.org/presentationml/2006/main">
  <p:tag name="KSO_WM_SLIDE_BACKGROUND_TYPE" val="general"/>
</p:tagLst>
</file>

<file path=ppt/tags/tag77.xml><?xml version="1.0" encoding="utf-8"?>
<p:tagLst xmlns:p="http://schemas.openxmlformats.org/presentationml/2006/main">
  <p:tag name="KSO_WM_SLIDE_BACKGROUND_TYPE" val="general"/>
  <p:tag name="KSO_WM_UNIT_TYPE" val="i"/>
</p:tagLst>
</file>

<file path=ppt/tags/tag78.xml><?xml version="1.0" encoding="utf-8"?>
<p:tagLst xmlns:p="http://schemas.openxmlformats.org/presentationml/2006/main">
  <p:tag name="KSO_WM_SLIDE_BACKGROUND_TYPE" val="general"/>
  <p:tag name="KSO_WM_UNIT_TYPE" val="i"/>
</p:tagLst>
</file>

<file path=ppt/tags/tag79.xml><?xml version="1.0" encoding="utf-8"?>
<p:tagLst xmlns:p="http://schemas.openxmlformats.org/presentationml/2006/main">
  <p:tag name="KSO_WM_SLIDE_BACKGROUND_TYPE" val="general"/>
</p:tagLst>
</file>

<file path=ppt/tags/tag8.xml><?xml version="1.0" encoding="utf-8"?>
<p:tagLst xmlns:p="http://schemas.openxmlformats.org/presentationml/2006/main">
  <p:tag name="KSO_WM_SLIDE_BACKGROUND_TYPE" val="general"/>
</p:tagLst>
</file>

<file path=ppt/tags/tag80.xml><?xml version="1.0" encoding="utf-8"?>
<p:tagLst xmlns:p="http://schemas.openxmlformats.org/presentationml/2006/main">
  <p:tag name="KSO_WM_SLIDE_BACKGROUND_TYPE" val="general"/>
  <p:tag name="KSO_WM_UNIT_TYPE" val="i"/>
</p:tagLst>
</file>

<file path=ppt/tags/tag81.xml><?xml version="1.0" encoding="utf-8"?>
<p:tagLst xmlns:p="http://schemas.openxmlformats.org/presentationml/2006/main">
  <p:tag name="KSO_WM_SLIDE_BACKGROUND_TYPE" val="general"/>
  <p:tag name="KSO_WM_UNIT_TYPE" val="i"/>
</p:tagLst>
</file>

<file path=ppt/tags/tag82.xml><?xml version="1.0" encoding="utf-8"?>
<p:tagLst xmlns:p="http://schemas.openxmlformats.org/presentationml/2006/main">
  <p:tag name="KSO_WM_SLIDE_BACKGROUND_TYPE" val="general"/>
</p:tagLst>
</file>

<file path=ppt/tags/tag83.xml><?xml version="1.0" encoding="utf-8"?>
<p:tagLst xmlns:p="http://schemas.openxmlformats.org/presentationml/2006/main">
  <p:tag name="KSO_WM_SLIDE_BACKGROUND_TYPE" val="general"/>
  <p:tag name="KSO_WM_UNIT_TYPE" val="i"/>
</p:tagLst>
</file>

<file path=ppt/tags/tag84.xml><?xml version="1.0" encoding="utf-8"?>
<p:tagLst xmlns:p="http://schemas.openxmlformats.org/presentationml/2006/main">
  <p:tag name="KSO_WM_SLIDE_BACKGROUND_TYPE" val="general"/>
  <p:tag name="KSO_WM_UNIT_TYPE" val="i"/>
</p:tagLst>
</file>

<file path=ppt/tags/tag85.xml><?xml version="1.0" encoding="utf-8"?>
<p:tagLst xmlns:p="http://schemas.openxmlformats.org/presentationml/2006/main">
  <p:tag name="KSO_WM_SLIDE_BACKGROUND_TYPE" val="general"/>
</p:tagLst>
</file>

<file path=ppt/tags/tag86.xml><?xml version="1.0" encoding="utf-8"?>
<p:tagLst xmlns:p="http://schemas.openxmlformats.org/presentationml/2006/main">
  <p:tag name="KSO_WM_SLIDE_BACKGROUND_TYPE" val="general"/>
  <p:tag name="KSO_WM_UNIT_TYPE" val="i"/>
</p:tagLst>
</file>

<file path=ppt/tags/tag87.xml><?xml version="1.0" encoding="utf-8"?>
<p:tagLst xmlns:p="http://schemas.openxmlformats.org/presentationml/2006/main">
  <p:tag name="KSO_WM_SLIDE_BACKGROUND_TYPE" val="general"/>
  <p:tag name="KSO_WM_UNIT_TYPE" val="i"/>
</p:tagLst>
</file>

<file path=ppt/tags/tag88.xml><?xml version="1.0" encoding="utf-8"?>
<p:tagLst xmlns:p="http://schemas.openxmlformats.org/presentationml/2006/main">
  <p:tag name="KSO_WM_SLIDE_BACKGROUND_TYPE" val="general"/>
</p:tagLst>
</file>

<file path=ppt/tags/tag89.xml><?xml version="1.0" encoding="utf-8"?>
<p:tagLst xmlns:p="http://schemas.openxmlformats.org/presentationml/2006/main">
  <p:tag name="KSO_WM_SLIDE_BACKGROUND_TYPE" val="general"/>
  <p:tag name="KSO_WM_UNIT_TYPE" val="i"/>
</p:tagLst>
</file>

<file path=ppt/tags/tag9.xml><?xml version="1.0" encoding="utf-8"?>
<p:tagLst xmlns:p="http://schemas.openxmlformats.org/presentationml/2006/main">
  <p:tag name="KSO_WM_SLIDE_BACKGROUND_TYPE" val="general"/>
</p:tagLst>
</file>

<file path=ppt/tags/tag90.xml><?xml version="1.0" encoding="utf-8"?>
<p:tagLst xmlns:p="http://schemas.openxmlformats.org/presentationml/2006/main">
  <p:tag name="KSO_WM_SLIDE_BACKGROUND_TYPE" val="general"/>
  <p:tag name="KSO_WM_UNIT_TYPE" val="i"/>
</p:tagLst>
</file>

<file path=ppt/tags/tag91.xml><?xml version="1.0" encoding="utf-8"?>
<p:tagLst xmlns:p="http://schemas.openxmlformats.org/presentationml/2006/main">
  <p:tag name="KSO_WM_SLIDE_BACKGROUND_TYPE" val="general"/>
</p:tagLst>
</file>

<file path=ppt/tags/tag92.xml><?xml version="1.0" encoding="utf-8"?>
<p:tagLst xmlns:p="http://schemas.openxmlformats.org/presentationml/2006/main">
  <p:tag name="KSO_WM_SLIDE_BACKGROUND_TYPE" val="general"/>
  <p:tag name="KSO_WM_UNIT_TYPE" val="i"/>
</p:tagLst>
</file>

<file path=ppt/tags/tag93.xml><?xml version="1.0" encoding="utf-8"?>
<p:tagLst xmlns:p="http://schemas.openxmlformats.org/presentationml/2006/main">
  <p:tag name="KSO_WM_SLIDE_BACKGROUND_TYPE" val="general"/>
  <p:tag name="KSO_WM_UNIT_TYPE" val="i"/>
</p:tagLst>
</file>

<file path=ppt/tags/tag94.xml><?xml version="1.0" encoding="utf-8"?>
<p:tagLst xmlns:p="http://schemas.openxmlformats.org/presentationml/2006/main">
  <p:tag name="KSO_WM_SLIDE_BACKGROUND_TYPE" val="general"/>
</p:tagLst>
</file>

<file path=ppt/tags/tag95.xml><?xml version="1.0" encoding="utf-8"?>
<p:tagLst xmlns:p="http://schemas.openxmlformats.org/presentationml/2006/main">
  <p:tag name="KSO_WM_SLIDE_BACKGROUND_TYPE" val="general"/>
  <p:tag name="KSO_WM_UNIT_TYPE" val="i"/>
</p:tagLst>
</file>

<file path=ppt/tags/tag96.xml><?xml version="1.0" encoding="utf-8"?>
<p:tagLst xmlns:p="http://schemas.openxmlformats.org/presentationml/2006/main">
  <p:tag name="KSO_WM_SLIDE_BACKGROUND_TYPE" val="general"/>
  <p:tag name="KSO_WM_UNIT_TYPE" val="i"/>
</p:tagLst>
</file>

<file path=ppt/tags/tag97.xml><?xml version="1.0" encoding="utf-8"?>
<p:tagLst xmlns:p="http://schemas.openxmlformats.org/presentationml/2006/main">
  <p:tag name="KSO_WM_SLIDE_BACKGROUND_TYPE" val="general"/>
</p:tagLst>
</file>

<file path=ppt/tags/tag98.xml><?xml version="1.0" encoding="utf-8"?>
<p:tagLst xmlns:p="http://schemas.openxmlformats.org/presentationml/2006/main">
  <p:tag name="KSO_WM_SLIDE_BACKGROUND_TYPE" val="general"/>
  <p:tag name="KSO_WM_UNIT_TYPE" val="i"/>
</p:tagLst>
</file>

<file path=ppt/tags/tag99.xml><?xml version="1.0" encoding="utf-8"?>
<p:tagLst xmlns:p="http://schemas.openxmlformats.org/presentationml/2006/main">
  <p:tag name="KSO_WM_SLIDE_BACKGROUND_TYPE" val="general"/>
  <p:tag name="KSO_WM_UNIT_TYPE" val="i"/>
</p:tagLst>
</file>

<file path=ppt/theme/theme1.xml><?xml version="1.0" encoding="utf-8"?>
<a:theme xmlns:r="http://schemas.openxmlformats.org/officeDocument/2006/relationships"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FEAEB"/>
      </a:dk2>
      <a:lt2>
        <a:srgbClr val="FCFBFB"/>
      </a:lt2>
      <a:accent1>
        <a:srgbClr val="BC2934"/>
      </a:accent1>
      <a:accent2>
        <a:srgbClr val="C13A20"/>
      </a:accent2>
      <a:accent3>
        <a:srgbClr val="A95517"/>
      </a:accent3>
      <a:accent4>
        <a:srgbClr val="80761B"/>
      </a:accent4>
      <a:accent5>
        <a:srgbClr val="539931"/>
      </a:accent5>
      <a:accent6>
        <a:srgbClr val="29BA63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180</Paragraphs>
  <Slides>28</Slides>
  <Notes>28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baseType="lpstr" size="40">
      <vt:lpstr>Arial</vt:lpstr>
      <vt:lpstr>Calibri Light</vt:lpstr>
      <vt:lpstr>Calibri</vt:lpstr>
      <vt:lpstr>微软雅黑</vt:lpstr>
      <vt:lpstr>隶书</vt:lpstr>
      <vt:lpstr>汉仪尚巍手书W</vt:lpstr>
      <vt:lpstr>等线 Light</vt:lpstr>
      <vt:lpstr>等线</vt:lpstr>
      <vt:lpstr>Times New Roman</vt:lpstr>
      <vt:lpstr>楷体</vt:lpstr>
      <vt:lpstr>新宋体</vt:lpstr>
      <vt:lpstr/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2024-03-06T18:49:58.088</cp:lastPrinted>
  <dcterms:created xsi:type="dcterms:W3CDTF">2024-03-06T18:49:58Z</dcterms:created>
  <dcterms:modified xsi:type="dcterms:W3CDTF">2024-03-06T10:49:58Z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