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7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6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00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251B-3741-4065-8489-88248F8C05E1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3EE8-7785-4D76-9D39-9425AFC6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9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ackathon.guide/" TargetMode="External"/><Relationship Id="rId3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510951" y="3260788"/>
            <a:ext cx="5189031" cy="897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576720" y="3355678"/>
            <a:ext cx="5123262" cy="370936"/>
            <a:chOff x="3830128" y="3250555"/>
            <a:chExt cx="5123262" cy="370936"/>
          </a:xfrm>
        </p:grpSpPr>
        <p:sp>
          <p:nvSpPr>
            <p:cNvPr id="4" name="TextBox 3"/>
            <p:cNvSpPr txBox="1"/>
            <p:nvPr/>
          </p:nvSpPr>
          <p:spPr>
            <a:xfrm>
              <a:off x="3830128" y="3252159"/>
              <a:ext cx="1404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HACKATHON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06980" y="3250555"/>
              <a:ext cx="3746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“Hacking is creative problem solving”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27490" y="3725010"/>
            <a:ext cx="4337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+mj-lt"/>
              </a:rPr>
              <a:t>An event where people come together to solve problems</a:t>
            </a:r>
          </a:p>
        </p:txBody>
      </p:sp>
      <p:cxnSp>
        <p:nvCxnSpPr>
          <p:cNvPr id="9" name="Straight Connector 8"/>
          <p:cNvCxnSpPr>
            <a:endCxn id="26" idx="0"/>
          </p:cNvCxnSpPr>
          <p:nvPr/>
        </p:nvCxnSpPr>
        <p:spPr>
          <a:xfrm>
            <a:off x="6105467" y="0"/>
            <a:ext cx="0" cy="3260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3581400"/>
            <a:ext cx="3510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97129" y="102245"/>
            <a:ext cx="10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BENEFITS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839" y="528775"/>
            <a:ext cx="5289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Learn something new with a clear focus on the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Creating a sense of accomplishment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Enhancing soft-skills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Build a great community culture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Enabling time and space to let people solve a problem that matters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Experiment with new tools or platforms in a low-risk way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3050" y="102245"/>
            <a:ext cx="22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PROJECT GUIDELINES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60624"/>
              </p:ext>
            </p:extLst>
          </p:nvPr>
        </p:nvGraphicFramePr>
        <p:xfrm>
          <a:off x="6348180" y="499619"/>
          <a:ext cx="533687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90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ysClr val="windowText" lastClr="000000"/>
                          </a:solidFill>
                        </a:rPr>
                        <a:t>CLEARLY</a:t>
                      </a:r>
                    </a:p>
                    <a:p>
                      <a:r>
                        <a:rPr lang="en-GB" sz="1200" b="1" dirty="0">
                          <a:solidFill>
                            <a:sysClr val="windowText" lastClr="000000"/>
                          </a:solidFill>
                        </a:rPr>
                        <a:t>ARTICULATED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Projects should have a clear question or problem they are trying to solve </a:t>
                      </a:r>
                      <a:r>
                        <a:rPr lang="en-US" sz="1100" b="0" i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plus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a reasonably specific proposed solution.</a:t>
                      </a:r>
                      <a:endParaRPr lang="en-GB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/>
                        <a:t>ATTAINABLE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Manage each project’s goals so participants are able to feel accomplished at the end of the session, not interrupted.</a:t>
                      </a:r>
                      <a:endParaRPr lang="en-GB" sz="11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/>
                        <a:t>EASY TO</a:t>
                      </a:r>
                    </a:p>
                    <a:p>
                      <a:r>
                        <a:rPr lang="en-GB" sz="1200" b="1" dirty="0"/>
                        <a:t>ONBOARD NEWCOMERS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Projects should have ready-to-go tasks for newcomers with a variety of skills and at a variety of skill levels.</a:t>
                      </a:r>
                      <a:endParaRPr lang="en-GB" sz="11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/>
                        <a:t>LED BY A STAKEHOLDER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stakeholder (or “subject matter expert”) guides a project to real-world relevance.</a:t>
                      </a:r>
                      <a:endParaRPr lang="en-GB" sz="11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/>
                        <a:t>ORGANIZED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project leader’s role should be to coordinate, ensuring each team member has something to work on and helping to welcome new team members.</a:t>
                      </a:r>
                      <a:endParaRPr lang="en-GB" sz="1100" b="0" i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48180" y="4409244"/>
            <a:ext cx="981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EXAMPLES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1820" y="4827852"/>
            <a:ext cx="3043640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Build a data Visualization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Writing a document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Collaboratively investigate a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Develop a web/mobile application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24560" y="4409244"/>
            <a:ext cx="1989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TRAINING/WORKSHOPS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4560" y="4801072"/>
            <a:ext cx="2686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Introduce the theme, problem(s), the resources to the newcomers, participants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Train the participants to a particular (technical) skill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7627" y="4445076"/>
            <a:ext cx="4819627" cy="231285"/>
            <a:chOff x="307761" y="4427124"/>
            <a:chExt cx="4819627" cy="231285"/>
          </a:xfrm>
          <a:solidFill>
            <a:schemeClr val="bg1"/>
          </a:solidFill>
        </p:grpSpPr>
        <p:sp>
          <p:nvSpPr>
            <p:cNvPr id="2" name="Oval 1"/>
            <p:cNvSpPr/>
            <p:nvPr/>
          </p:nvSpPr>
          <p:spPr>
            <a:xfrm>
              <a:off x="307761" y="4427124"/>
              <a:ext cx="231285" cy="231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1454847" y="4427124"/>
              <a:ext cx="231285" cy="231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2601933" y="4427124"/>
              <a:ext cx="231285" cy="231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749019" y="4427124"/>
              <a:ext cx="231285" cy="231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4896103" y="4427124"/>
              <a:ext cx="231285" cy="231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Arrow Connector 9"/>
          <p:cNvCxnSpPr>
            <a:stCxn id="2" idx="6"/>
            <a:endCxn id="18" idx="2"/>
          </p:cNvCxnSpPr>
          <p:nvPr/>
        </p:nvCxnSpPr>
        <p:spPr>
          <a:xfrm>
            <a:off x="788912" y="4560719"/>
            <a:ext cx="915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35998" y="4560718"/>
            <a:ext cx="915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83084" y="4560718"/>
            <a:ext cx="915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30168" y="4560718"/>
            <a:ext cx="915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1099" y="466327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+mj-lt"/>
              </a:rPr>
              <a:t>Registration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88195" y="4663271"/>
            <a:ext cx="671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+mj-lt"/>
              </a:rPr>
              <a:t>-10 Days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38036" y="4663271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+mj-lt"/>
              </a:rPr>
              <a:t>-3 Days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1968" y="4663271"/>
            <a:ext cx="1037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+mj-lt"/>
              </a:rPr>
              <a:t>The day before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67854" y="4663271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err="1">
                <a:latin typeface="+mj-lt"/>
              </a:rPr>
              <a:t>Hackathon</a:t>
            </a:r>
            <a:endParaRPr lang="en-GB" sz="11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53184" y="5949906"/>
            <a:ext cx="1450524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Registration Limit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Gather info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4099" y="5003556"/>
            <a:ext cx="155922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Find project leaders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Find helpers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Email attendees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93775" y="5725617"/>
            <a:ext cx="208364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Set up group communication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Think about the story to tell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Acquire supplies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Email attendees again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30904" y="4999004"/>
            <a:ext cx="155922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Walk-through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Email blast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 err="1">
                <a:latin typeface="+mj-lt"/>
              </a:rPr>
              <a:t>Handouts</a:t>
            </a:r>
            <a:endParaRPr lang="en-GB" sz="105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81049" y="5148402"/>
            <a:ext cx="155922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Review logistics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Welcoming session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Manage the event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Wrap-up</a:t>
            </a:r>
          </a:p>
          <a:p>
            <a:pPr marL="285750" indent="-10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Tear-down</a:t>
            </a:r>
          </a:p>
        </p:txBody>
      </p:sp>
      <p:cxnSp>
        <p:nvCxnSpPr>
          <p:cNvPr id="24" name="Straight Connector 23"/>
          <p:cNvCxnSpPr>
            <a:stCxn id="17" idx="2"/>
            <a:endCxn id="36" idx="0"/>
          </p:cNvCxnSpPr>
          <p:nvPr/>
        </p:nvCxnSpPr>
        <p:spPr>
          <a:xfrm flipH="1">
            <a:off x="672078" y="4924881"/>
            <a:ext cx="1191" cy="1025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2"/>
            <a:endCxn id="37" idx="0"/>
          </p:cNvCxnSpPr>
          <p:nvPr/>
        </p:nvCxnSpPr>
        <p:spPr>
          <a:xfrm flipH="1">
            <a:off x="1823713" y="4924881"/>
            <a:ext cx="472" cy="786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  <a:endCxn id="38" idx="0"/>
          </p:cNvCxnSpPr>
          <p:nvPr/>
        </p:nvCxnSpPr>
        <p:spPr>
          <a:xfrm flipH="1">
            <a:off x="2935596" y="4924881"/>
            <a:ext cx="2362" cy="8007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2"/>
            <a:endCxn id="39" idx="0"/>
          </p:cNvCxnSpPr>
          <p:nvPr/>
        </p:nvCxnSpPr>
        <p:spPr>
          <a:xfrm flipH="1">
            <a:off x="4110518" y="4924881"/>
            <a:ext cx="183" cy="74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2"/>
            <a:endCxn id="40" idx="0"/>
          </p:cNvCxnSpPr>
          <p:nvPr/>
        </p:nvCxnSpPr>
        <p:spPr>
          <a:xfrm flipH="1">
            <a:off x="5260663" y="4924881"/>
            <a:ext cx="3294" cy="223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05466" y="4170109"/>
            <a:ext cx="0" cy="2687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699982" y="3581400"/>
            <a:ext cx="3510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5457" y="6602780"/>
            <a:ext cx="16578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ADAPTED FROM </a:t>
            </a:r>
            <a:r>
              <a:rPr lang="en-GB" sz="600" dirty="0">
                <a:hlinkClick r:id="rId2"/>
              </a:rPr>
              <a:t>HACKATHON.GUIDE</a:t>
            </a:r>
            <a:r>
              <a:rPr lang="en-GB" sz="600" dirty="0"/>
              <a:t> </a:t>
            </a:r>
            <a:r>
              <a:rPr lang="en-GB" sz="600" dirty="0">
                <a:hlinkClick r:id="rId3"/>
              </a:rPr>
              <a:t>CC-BY 4.0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77114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05C5FDBDC1643B7B9B3D81FA5D6EE" ma:contentTypeVersion="6" ma:contentTypeDescription="Create a new document." ma:contentTypeScope="" ma:versionID="f261b25244063b75a9594ac784e8e782">
  <xsd:schema xmlns:xsd="http://www.w3.org/2001/XMLSchema" xmlns:xs="http://www.w3.org/2001/XMLSchema" xmlns:p="http://schemas.microsoft.com/office/2006/metadata/properties" xmlns:ns2="f7ff2f7f-8503-4999-86d6-8b09f3ebed37" xmlns:ns3="453265d5-fec3-4d9f-b2a5-4a8cf965dd52" targetNamespace="http://schemas.microsoft.com/office/2006/metadata/properties" ma:root="true" ma:fieldsID="39cd5f8990dd759af07d52acbae80f8e" ns2:_="" ns3:_="">
    <xsd:import namespace="f7ff2f7f-8503-4999-86d6-8b09f3ebed37"/>
    <xsd:import namespace="453265d5-fec3-4d9f-b2a5-4a8cf965dd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2f7f-8503-4999-86d6-8b09f3ebed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265d5-fec3-4d9f-b2a5-4a8cf965dd5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F53D4-F3FB-47FB-AAB5-5EEF81520C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2f7f-8503-4999-86d6-8b09f3ebed37"/>
    <ds:schemaRef ds:uri="453265d5-fec3-4d9f-b2a5-4a8cf965dd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0AA3D-8ACA-49E9-817D-CCED95B266A7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453265d5-fec3-4d9f-b2a5-4a8cf965dd52"/>
    <ds:schemaRef ds:uri="http://purl.org/dc/elements/1.1/"/>
    <ds:schemaRef ds:uri="f7ff2f7f-8503-4999-86d6-8b09f3ebed37"/>
  </ds:schemaRefs>
</ds:datastoreItem>
</file>

<file path=customXml/itemProps3.xml><?xml version="1.0" encoding="utf-8"?>
<ds:datastoreItem xmlns:ds="http://schemas.openxmlformats.org/officeDocument/2006/customXml" ds:itemID="{BCC3BC19-56FC-48FA-AB12-8CE824219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268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>handson.io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Guide - Poster</dc:title>
  <dc:subject/>
  <dc:creator>Alan Hortz</dc:creator>
  <cp:keywords>hackathon guide</cp:keywords>
  <dc:description/>
  <cp:lastModifiedBy>Alan Hortz</cp:lastModifiedBy>
  <cp:revision>18</cp:revision>
  <dcterms:created xsi:type="dcterms:W3CDTF">2018-01-02T17:19:38Z</dcterms:created>
  <dcterms:modified xsi:type="dcterms:W3CDTF">2018-01-04T08:26:10Z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0x010100C9705C5FDBDC1643B7B9B3D81FA5D6EE</vt:lpwstr>
  </property>
</Properties>
</file>